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charts/chart2.xml" ContentType="application/vnd.openxmlformats-officedocument.drawingml.chart+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75" r:id="rId3"/>
    <p:sldId id="263" r:id="rId4"/>
    <p:sldId id="258" r:id="rId5"/>
    <p:sldId id="274" r:id="rId6"/>
    <p:sldId id="293" r:id="rId7"/>
    <p:sldId id="279" r:id="rId8"/>
    <p:sldId id="284" r:id="rId9"/>
    <p:sldId id="278" r:id="rId10"/>
    <p:sldId id="294" r:id="rId11"/>
    <p:sldId id="281" r:id="rId12"/>
    <p:sldId id="295" r:id="rId13"/>
    <p:sldId id="272" r:id="rId14"/>
    <p:sldId id="277" r:id="rId15"/>
    <p:sldId id="282" r:id="rId16"/>
    <p:sldId id="288" r:id="rId17"/>
    <p:sldId id="271" r:id="rId18"/>
    <p:sldId id="287" r:id="rId19"/>
    <p:sldId id="289" r:id="rId20"/>
    <p:sldId id="266" r:id="rId21"/>
    <p:sldId id="283" r:id="rId22"/>
    <p:sldId id="262" r:id="rId23"/>
    <p:sldId id="265" r:id="rId24"/>
    <p:sldId id="285" r:id="rId25"/>
    <p:sldId id="268" r:id="rId26"/>
    <p:sldId id="286" r:id="rId27"/>
    <p:sldId id="267" r:id="rId28"/>
    <p:sldId id="273" r:id="rId29"/>
    <p:sldId id="270" r:id="rId30"/>
    <p:sldId id="296" r:id="rId31"/>
    <p:sldId id="257" r:id="rId32"/>
    <p:sldId id="297" r:id="rId33"/>
    <p:sldId id="298" r:id="rId34"/>
    <p:sldId id="299" r:id="rId35"/>
    <p:sldId id="30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D89078"/>
    <a:srgbClr val="D78D74"/>
    <a:srgbClr val="004878"/>
    <a:srgbClr val="C04848"/>
    <a:srgbClr val="00887B"/>
    <a:srgbClr val="DFC600"/>
    <a:srgbClr val="00B050"/>
    <a:srgbClr val="571131"/>
    <a:srgbClr val="0093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5" autoAdjust="0"/>
    <p:restoredTop sz="94660"/>
  </p:normalViewPr>
  <p:slideViewPr>
    <p:cSldViewPr snapToGrid="0" showGuides="1">
      <p:cViewPr>
        <p:scale>
          <a:sx n="66" d="100"/>
          <a:sy n="66" d="100"/>
        </p:scale>
        <p:origin x="-1668" y="-1056"/>
      </p:cViewPr>
      <p:guideLst>
        <p:guide orient="horz" pos="2183"/>
        <p:guide pos="386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2130"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76635392"/>
        <c:axId val="35138368"/>
      </c:radarChart>
      <c:catAx>
        <c:axId val="176635392"/>
        <c:scaling>
          <c:orientation val="minMax"/>
        </c:scaling>
        <c:delete val="0"/>
        <c:axPos val="b"/>
        <c:majorGridlines>
          <c:spPr>
            <a:ln w="9525" cap="flat" cmpd="sng" algn="ctr">
              <a:solidFill>
                <a:schemeClr val="tx1">
                  <a:lumMod val="15000"/>
                  <a:lumOff val="85000"/>
                </a:schemeClr>
              </a:solidFill>
              <a:round/>
            </a:ln>
            <a:effectLst/>
          </c:spPr>
        </c:majorGridlines>
        <c:numFmt formatCode="yyyy/m/d"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35138368"/>
        <c:crosses val="autoZero"/>
        <c:auto val="1"/>
        <c:lblAlgn val="ctr"/>
        <c:lblOffset val="100"/>
        <c:tickMarkSkip val="1"/>
        <c:noMultiLvlLbl val="0"/>
      </c:catAx>
      <c:valAx>
        <c:axId val="35138368"/>
        <c:scaling>
          <c:orientation val="minMax"/>
        </c:scaling>
        <c:delete val="0"/>
        <c:axPos val="l"/>
        <c:majorGridlines>
          <c:spPr>
            <a:ln w="9525" cap="flat" cmpd="sng" algn="ctr">
              <a:solidFill>
                <a:schemeClr val="accent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76635392"/>
        <c:crosses val="autoZero"/>
        <c:crossBetween val="between"/>
      </c:valAx>
      <c:spPr>
        <a:noFill/>
        <a:ln>
          <a:noFill/>
        </a:ln>
        <a:effectLst/>
      </c:spPr>
    </c:plotArea>
    <c:legend>
      <c:legendPos val="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4"/>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213347840"/>
        <c:axId val="39243136"/>
      </c:barChart>
      <c:catAx>
        <c:axId val="2133478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39243136"/>
        <c:crosses val="autoZero"/>
        <c:auto val="1"/>
        <c:lblAlgn val="ctr"/>
        <c:lblOffset val="100"/>
        <c:tickMarkSkip val="1"/>
        <c:noMultiLvlLbl val="0"/>
      </c:catAx>
      <c:valAx>
        <c:axId val="392431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213347840"/>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03EDEF-4DC1-44BD-BABD-9D780B37C0EE}" type="datetimeFigureOut">
              <a:rPr lang="zh-CN" altLang="en-US" smtClean="0"/>
              <a:t>2016-10-04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A784CB-A72F-49D7-9E74-653814712F41}" type="slidenum">
              <a:rPr lang="zh-CN" altLang="en-US" smtClean="0"/>
              <a:t>‹#›</a:t>
            </a:fld>
            <a:endParaRPr lang="zh-CN" altLang="en-US"/>
          </a:p>
        </p:txBody>
      </p:sp>
    </p:spTree>
    <p:extLst>
      <p:ext uri="{BB962C8B-B14F-4D97-AF65-F5344CB8AC3E}">
        <p14:creationId xmlns:p14="http://schemas.microsoft.com/office/powerpoint/2010/main" val="280153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7715" y="783772"/>
            <a:ext cx="4406537" cy="5508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9086" y="-228600"/>
            <a:ext cx="4965227"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59800" y="0"/>
            <a:ext cx="3632200" cy="6858000"/>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B4D72A-126F-472F-B841-E3391ECDD6C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78FE3B-B947-4D08-913A-070EB6F7F5D3}"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B4D72A-126F-472F-B841-E3391ECDD6C2}"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1500"/>
            <a:ext cx="3810000" cy="5715000"/>
          </a:xfrm>
          <a:prstGeom prst="rect">
            <a:avLst/>
          </a:prstGeom>
        </p:spPr>
      </p:pic>
      <p:sp>
        <p:nvSpPr>
          <p:cNvPr id="6" name="Freeform 12"/>
          <p:cNvSpPr/>
          <p:nvPr userDrawn="1"/>
        </p:nvSpPr>
        <p:spPr bwMode="auto">
          <a:xfrm>
            <a:off x="3516086" y="1790700"/>
            <a:ext cx="8345714" cy="3733799"/>
          </a:xfrm>
          <a:custGeom>
            <a:avLst/>
            <a:gdLst>
              <a:gd name="T0" fmla="*/ 782 w 1778"/>
              <a:gd name="T1" fmla="*/ 124 h 1079"/>
              <a:gd name="T2" fmla="*/ 810 w 1778"/>
              <a:gd name="T3" fmla="*/ 170 h 1079"/>
              <a:gd name="T4" fmla="*/ 802 w 1778"/>
              <a:gd name="T5" fmla="*/ 215 h 1079"/>
              <a:gd name="T6" fmla="*/ 881 w 1778"/>
              <a:gd name="T7" fmla="*/ 197 h 1079"/>
              <a:gd name="T8" fmla="*/ 790 w 1778"/>
              <a:gd name="T9" fmla="*/ 290 h 1079"/>
              <a:gd name="T10" fmla="*/ 1009 w 1778"/>
              <a:gd name="T11" fmla="*/ 184 h 1079"/>
              <a:gd name="T12" fmla="*/ 1232 w 1778"/>
              <a:gd name="T13" fmla="*/ 7 h 1079"/>
              <a:gd name="T14" fmla="*/ 1030 w 1778"/>
              <a:gd name="T15" fmla="*/ 205 h 1079"/>
              <a:gd name="T16" fmla="*/ 1042 w 1778"/>
              <a:gd name="T17" fmla="*/ 209 h 1079"/>
              <a:gd name="T18" fmla="*/ 1177 w 1778"/>
              <a:gd name="T19" fmla="*/ 92 h 1079"/>
              <a:gd name="T20" fmla="*/ 1130 w 1778"/>
              <a:gd name="T21" fmla="*/ 176 h 1079"/>
              <a:gd name="T22" fmla="*/ 1260 w 1778"/>
              <a:gd name="T23" fmla="*/ 97 h 1079"/>
              <a:gd name="T24" fmla="*/ 1120 w 1778"/>
              <a:gd name="T25" fmla="*/ 207 h 1079"/>
              <a:gd name="T26" fmla="*/ 1163 w 1778"/>
              <a:gd name="T27" fmla="*/ 219 h 1079"/>
              <a:gd name="T28" fmla="*/ 1280 w 1778"/>
              <a:gd name="T29" fmla="*/ 136 h 1079"/>
              <a:gd name="T30" fmla="*/ 1368 w 1778"/>
              <a:gd name="T31" fmla="*/ 185 h 1079"/>
              <a:gd name="T32" fmla="*/ 1336 w 1778"/>
              <a:gd name="T33" fmla="*/ 231 h 1079"/>
              <a:gd name="T34" fmla="*/ 1470 w 1778"/>
              <a:gd name="T35" fmla="*/ 275 h 1079"/>
              <a:gd name="T36" fmla="*/ 1610 w 1778"/>
              <a:gd name="T37" fmla="*/ 326 h 1079"/>
              <a:gd name="T38" fmla="*/ 1651 w 1778"/>
              <a:gd name="T39" fmla="*/ 431 h 1079"/>
              <a:gd name="T40" fmla="*/ 1656 w 1778"/>
              <a:gd name="T41" fmla="*/ 473 h 1079"/>
              <a:gd name="T42" fmla="*/ 1408 w 1778"/>
              <a:gd name="T43" fmla="*/ 580 h 1079"/>
              <a:gd name="T44" fmla="*/ 1556 w 1778"/>
              <a:gd name="T45" fmla="*/ 529 h 1079"/>
              <a:gd name="T46" fmla="*/ 1657 w 1778"/>
              <a:gd name="T47" fmla="*/ 511 h 1079"/>
              <a:gd name="T48" fmla="*/ 1682 w 1778"/>
              <a:gd name="T49" fmla="*/ 579 h 1079"/>
              <a:gd name="T50" fmla="*/ 1679 w 1778"/>
              <a:gd name="T51" fmla="*/ 645 h 1079"/>
              <a:gd name="T52" fmla="*/ 1613 w 1778"/>
              <a:gd name="T53" fmla="*/ 699 h 1079"/>
              <a:gd name="T54" fmla="*/ 1702 w 1778"/>
              <a:gd name="T55" fmla="*/ 701 h 1079"/>
              <a:gd name="T56" fmla="*/ 1377 w 1778"/>
              <a:gd name="T57" fmla="*/ 890 h 1079"/>
              <a:gd name="T58" fmla="*/ 1081 w 1778"/>
              <a:gd name="T59" fmla="*/ 1051 h 1079"/>
              <a:gd name="T60" fmla="*/ 970 w 1778"/>
              <a:gd name="T61" fmla="*/ 1036 h 1079"/>
              <a:gd name="T62" fmla="*/ 1066 w 1778"/>
              <a:gd name="T63" fmla="*/ 890 h 1079"/>
              <a:gd name="T64" fmla="*/ 1071 w 1778"/>
              <a:gd name="T65" fmla="*/ 844 h 1079"/>
              <a:gd name="T66" fmla="*/ 579 w 1778"/>
              <a:gd name="T67" fmla="*/ 923 h 1079"/>
              <a:gd name="T68" fmla="*/ 570 w 1778"/>
              <a:gd name="T69" fmla="*/ 903 h 1079"/>
              <a:gd name="T70" fmla="*/ 515 w 1778"/>
              <a:gd name="T71" fmla="*/ 912 h 1079"/>
              <a:gd name="T72" fmla="*/ 355 w 1778"/>
              <a:gd name="T73" fmla="*/ 934 h 1079"/>
              <a:gd name="T74" fmla="*/ 356 w 1778"/>
              <a:gd name="T75" fmla="*/ 977 h 1079"/>
              <a:gd name="T76" fmla="*/ 598 w 1778"/>
              <a:gd name="T77" fmla="*/ 951 h 1079"/>
              <a:gd name="T78" fmla="*/ 858 w 1778"/>
              <a:gd name="T79" fmla="*/ 915 h 1079"/>
              <a:gd name="T80" fmla="*/ 720 w 1778"/>
              <a:gd name="T81" fmla="*/ 940 h 1079"/>
              <a:gd name="T82" fmla="*/ 484 w 1778"/>
              <a:gd name="T83" fmla="*/ 976 h 1079"/>
              <a:gd name="T84" fmla="*/ 287 w 1778"/>
              <a:gd name="T85" fmla="*/ 954 h 1079"/>
              <a:gd name="T86" fmla="*/ 299 w 1778"/>
              <a:gd name="T87" fmla="*/ 868 h 1079"/>
              <a:gd name="T88" fmla="*/ 324 w 1778"/>
              <a:gd name="T89" fmla="*/ 827 h 1079"/>
              <a:gd name="T90" fmla="*/ 309 w 1778"/>
              <a:gd name="T91" fmla="*/ 739 h 1079"/>
              <a:gd name="T92" fmla="*/ 170 w 1778"/>
              <a:gd name="T93" fmla="*/ 754 h 1079"/>
              <a:gd name="T94" fmla="*/ 53 w 1778"/>
              <a:gd name="T95" fmla="*/ 722 h 1079"/>
              <a:gd name="T96" fmla="*/ 27 w 1778"/>
              <a:gd name="T97" fmla="*/ 628 h 1079"/>
              <a:gd name="T98" fmla="*/ 89 w 1778"/>
              <a:gd name="T99" fmla="*/ 508 h 1079"/>
              <a:gd name="T100" fmla="*/ 74 w 1778"/>
              <a:gd name="T101" fmla="*/ 466 h 1079"/>
              <a:gd name="T102" fmla="*/ 45 w 1778"/>
              <a:gd name="T103" fmla="*/ 455 h 1079"/>
              <a:gd name="T104" fmla="*/ 72 w 1778"/>
              <a:gd name="T105" fmla="*/ 400 h 1079"/>
              <a:gd name="T106" fmla="*/ 151 w 1778"/>
              <a:gd name="T107" fmla="*/ 323 h 1079"/>
              <a:gd name="T108" fmla="*/ 179 w 1778"/>
              <a:gd name="T109" fmla="*/ 258 h 1079"/>
              <a:gd name="T110" fmla="*/ 152 w 1778"/>
              <a:gd name="T111" fmla="*/ 188 h 1079"/>
              <a:gd name="T112" fmla="*/ 207 w 1778"/>
              <a:gd name="T113" fmla="*/ 134 h 1079"/>
              <a:gd name="T114" fmla="*/ 114 w 1778"/>
              <a:gd name="T115" fmla="*/ 108 h 1079"/>
              <a:gd name="T116" fmla="*/ 215 w 1778"/>
              <a:gd name="T117" fmla="*/ 80 h 1079"/>
              <a:gd name="T118" fmla="*/ 372 w 1778"/>
              <a:gd name="T119" fmla="*/ 75 h 1079"/>
              <a:gd name="T120" fmla="*/ 570 w 1778"/>
              <a:gd name="T121" fmla="*/ 57 h 1079"/>
              <a:gd name="T122" fmla="*/ 715 w 1778"/>
              <a:gd name="T123" fmla="*/ 21 h 1079"/>
              <a:gd name="T124" fmla="*/ 769 w 1778"/>
              <a:gd name="T125" fmla="*/ 5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8" h="1079">
                <a:moveTo>
                  <a:pt x="876" y="9"/>
                </a:moveTo>
                <a:cubicBezTo>
                  <a:pt x="872" y="10"/>
                  <a:pt x="872" y="10"/>
                  <a:pt x="872" y="10"/>
                </a:cubicBezTo>
                <a:cubicBezTo>
                  <a:pt x="871" y="11"/>
                  <a:pt x="871" y="11"/>
                  <a:pt x="871" y="11"/>
                </a:cubicBezTo>
                <a:cubicBezTo>
                  <a:pt x="869" y="10"/>
                  <a:pt x="869" y="10"/>
                  <a:pt x="869" y="10"/>
                </a:cubicBezTo>
                <a:cubicBezTo>
                  <a:pt x="865" y="14"/>
                  <a:pt x="865" y="14"/>
                  <a:pt x="865" y="14"/>
                </a:cubicBezTo>
                <a:cubicBezTo>
                  <a:pt x="864" y="16"/>
                  <a:pt x="871" y="13"/>
                  <a:pt x="862" y="15"/>
                </a:cubicBezTo>
                <a:cubicBezTo>
                  <a:pt x="867" y="17"/>
                  <a:pt x="867" y="17"/>
                  <a:pt x="867" y="17"/>
                </a:cubicBezTo>
                <a:cubicBezTo>
                  <a:pt x="859" y="21"/>
                  <a:pt x="859" y="21"/>
                  <a:pt x="859" y="21"/>
                </a:cubicBezTo>
                <a:cubicBezTo>
                  <a:pt x="861" y="18"/>
                  <a:pt x="861" y="18"/>
                  <a:pt x="861" y="18"/>
                </a:cubicBezTo>
                <a:cubicBezTo>
                  <a:pt x="861" y="16"/>
                  <a:pt x="869" y="22"/>
                  <a:pt x="858" y="16"/>
                </a:cubicBezTo>
                <a:cubicBezTo>
                  <a:pt x="856" y="19"/>
                  <a:pt x="856" y="19"/>
                  <a:pt x="856" y="19"/>
                </a:cubicBezTo>
                <a:cubicBezTo>
                  <a:pt x="855" y="19"/>
                  <a:pt x="856" y="23"/>
                  <a:pt x="854" y="18"/>
                </a:cubicBezTo>
                <a:cubicBezTo>
                  <a:pt x="853" y="19"/>
                  <a:pt x="853" y="19"/>
                  <a:pt x="853" y="19"/>
                </a:cubicBezTo>
                <a:cubicBezTo>
                  <a:pt x="856" y="22"/>
                  <a:pt x="856" y="22"/>
                  <a:pt x="856" y="22"/>
                </a:cubicBezTo>
                <a:cubicBezTo>
                  <a:pt x="852" y="26"/>
                  <a:pt x="852" y="26"/>
                  <a:pt x="852" y="26"/>
                </a:cubicBezTo>
                <a:cubicBezTo>
                  <a:pt x="859" y="28"/>
                  <a:pt x="859" y="28"/>
                  <a:pt x="859" y="28"/>
                </a:cubicBezTo>
                <a:cubicBezTo>
                  <a:pt x="861" y="28"/>
                  <a:pt x="861" y="28"/>
                  <a:pt x="861" y="28"/>
                </a:cubicBezTo>
                <a:cubicBezTo>
                  <a:pt x="862" y="29"/>
                  <a:pt x="856" y="33"/>
                  <a:pt x="863" y="30"/>
                </a:cubicBezTo>
                <a:cubicBezTo>
                  <a:pt x="862" y="30"/>
                  <a:pt x="860" y="31"/>
                  <a:pt x="863" y="34"/>
                </a:cubicBezTo>
                <a:cubicBezTo>
                  <a:pt x="862" y="34"/>
                  <a:pt x="859" y="35"/>
                  <a:pt x="863" y="38"/>
                </a:cubicBezTo>
                <a:cubicBezTo>
                  <a:pt x="863" y="39"/>
                  <a:pt x="863" y="39"/>
                  <a:pt x="863" y="39"/>
                </a:cubicBezTo>
                <a:cubicBezTo>
                  <a:pt x="862" y="40"/>
                  <a:pt x="862" y="40"/>
                  <a:pt x="862" y="40"/>
                </a:cubicBezTo>
                <a:cubicBezTo>
                  <a:pt x="861" y="37"/>
                  <a:pt x="861" y="37"/>
                  <a:pt x="861" y="37"/>
                </a:cubicBezTo>
                <a:cubicBezTo>
                  <a:pt x="856" y="36"/>
                  <a:pt x="856" y="36"/>
                  <a:pt x="856" y="36"/>
                </a:cubicBezTo>
                <a:cubicBezTo>
                  <a:pt x="850" y="40"/>
                  <a:pt x="850" y="40"/>
                  <a:pt x="850" y="40"/>
                </a:cubicBezTo>
                <a:cubicBezTo>
                  <a:pt x="849" y="40"/>
                  <a:pt x="847" y="40"/>
                  <a:pt x="848" y="43"/>
                </a:cubicBezTo>
                <a:cubicBezTo>
                  <a:pt x="852" y="35"/>
                  <a:pt x="852" y="35"/>
                  <a:pt x="852" y="35"/>
                </a:cubicBezTo>
                <a:cubicBezTo>
                  <a:pt x="845" y="37"/>
                  <a:pt x="845" y="37"/>
                  <a:pt x="845" y="37"/>
                </a:cubicBezTo>
                <a:cubicBezTo>
                  <a:pt x="843" y="40"/>
                  <a:pt x="843" y="40"/>
                  <a:pt x="843" y="40"/>
                </a:cubicBezTo>
                <a:cubicBezTo>
                  <a:pt x="842" y="40"/>
                  <a:pt x="841" y="43"/>
                  <a:pt x="840" y="41"/>
                </a:cubicBezTo>
                <a:cubicBezTo>
                  <a:pt x="839" y="46"/>
                  <a:pt x="839" y="46"/>
                  <a:pt x="839" y="46"/>
                </a:cubicBezTo>
                <a:cubicBezTo>
                  <a:pt x="828" y="49"/>
                  <a:pt x="828" y="49"/>
                  <a:pt x="828" y="49"/>
                </a:cubicBezTo>
                <a:cubicBezTo>
                  <a:pt x="825" y="55"/>
                  <a:pt x="825" y="55"/>
                  <a:pt x="825" y="55"/>
                </a:cubicBezTo>
                <a:cubicBezTo>
                  <a:pt x="816" y="58"/>
                  <a:pt x="816" y="58"/>
                  <a:pt x="816" y="58"/>
                </a:cubicBezTo>
                <a:cubicBezTo>
                  <a:pt x="814" y="63"/>
                  <a:pt x="814" y="63"/>
                  <a:pt x="814" y="63"/>
                </a:cubicBezTo>
                <a:cubicBezTo>
                  <a:pt x="809" y="66"/>
                  <a:pt x="809" y="66"/>
                  <a:pt x="809" y="66"/>
                </a:cubicBezTo>
                <a:cubicBezTo>
                  <a:pt x="807" y="65"/>
                  <a:pt x="807" y="65"/>
                  <a:pt x="807" y="65"/>
                </a:cubicBezTo>
                <a:cubicBezTo>
                  <a:pt x="806" y="66"/>
                  <a:pt x="806" y="66"/>
                  <a:pt x="806" y="66"/>
                </a:cubicBezTo>
                <a:cubicBezTo>
                  <a:pt x="805" y="71"/>
                  <a:pt x="805" y="71"/>
                  <a:pt x="805" y="71"/>
                </a:cubicBezTo>
                <a:cubicBezTo>
                  <a:pt x="802" y="73"/>
                  <a:pt x="802" y="73"/>
                  <a:pt x="802" y="73"/>
                </a:cubicBezTo>
                <a:cubicBezTo>
                  <a:pt x="797" y="73"/>
                  <a:pt x="797" y="73"/>
                  <a:pt x="797" y="73"/>
                </a:cubicBezTo>
                <a:cubicBezTo>
                  <a:pt x="795" y="74"/>
                  <a:pt x="796" y="76"/>
                  <a:pt x="793" y="77"/>
                </a:cubicBezTo>
                <a:cubicBezTo>
                  <a:pt x="794" y="81"/>
                  <a:pt x="794" y="81"/>
                  <a:pt x="794" y="81"/>
                </a:cubicBezTo>
                <a:cubicBezTo>
                  <a:pt x="790" y="83"/>
                  <a:pt x="790" y="83"/>
                  <a:pt x="790" y="83"/>
                </a:cubicBezTo>
                <a:cubicBezTo>
                  <a:pt x="783" y="91"/>
                  <a:pt x="783" y="91"/>
                  <a:pt x="783" y="91"/>
                </a:cubicBezTo>
                <a:cubicBezTo>
                  <a:pt x="780" y="92"/>
                  <a:pt x="780" y="92"/>
                  <a:pt x="780" y="92"/>
                </a:cubicBezTo>
                <a:cubicBezTo>
                  <a:pt x="779" y="95"/>
                  <a:pt x="779" y="95"/>
                  <a:pt x="779" y="95"/>
                </a:cubicBezTo>
                <a:cubicBezTo>
                  <a:pt x="780" y="96"/>
                  <a:pt x="780" y="92"/>
                  <a:pt x="781" y="96"/>
                </a:cubicBezTo>
                <a:cubicBezTo>
                  <a:pt x="782" y="97"/>
                  <a:pt x="783" y="94"/>
                  <a:pt x="784" y="97"/>
                </a:cubicBezTo>
                <a:cubicBezTo>
                  <a:pt x="781" y="99"/>
                  <a:pt x="781" y="99"/>
                  <a:pt x="781" y="99"/>
                </a:cubicBezTo>
                <a:cubicBezTo>
                  <a:pt x="779" y="100"/>
                  <a:pt x="790" y="94"/>
                  <a:pt x="779" y="102"/>
                </a:cubicBezTo>
                <a:cubicBezTo>
                  <a:pt x="777" y="105"/>
                  <a:pt x="777" y="105"/>
                  <a:pt x="777" y="105"/>
                </a:cubicBezTo>
                <a:cubicBezTo>
                  <a:pt x="772" y="105"/>
                  <a:pt x="787" y="95"/>
                  <a:pt x="771" y="109"/>
                </a:cubicBezTo>
                <a:cubicBezTo>
                  <a:pt x="768" y="108"/>
                  <a:pt x="768" y="108"/>
                  <a:pt x="768" y="108"/>
                </a:cubicBezTo>
                <a:cubicBezTo>
                  <a:pt x="767" y="107"/>
                  <a:pt x="772" y="108"/>
                  <a:pt x="766" y="107"/>
                </a:cubicBezTo>
                <a:cubicBezTo>
                  <a:pt x="765" y="112"/>
                  <a:pt x="765" y="112"/>
                  <a:pt x="765" y="112"/>
                </a:cubicBezTo>
                <a:cubicBezTo>
                  <a:pt x="769" y="110"/>
                  <a:pt x="769" y="110"/>
                  <a:pt x="769" y="110"/>
                </a:cubicBezTo>
                <a:cubicBezTo>
                  <a:pt x="769" y="112"/>
                  <a:pt x="769" y="112"/>
                  <a:pt x="769" y="112"/>
                </a:cubicBezTo>
                <a:cubicBezTo>
                  <a:pt x="770" y="113"/>
                  <a:pt x="770" y="113"/>
                  <a:pt x="770" y="113"/>
                </a:cubicBezTo>
                <a:cubicBezTo>
                  <a:pt x="768" y="114"/>
                  <a:pt x="768" y="114"/>
                  <a:pt x="768" y="114"/>
                </a:cubicBezTo>
                <a:cubicBezTo>
                  <a:pt x="770" y="116"/>
                  <a:pt x="770" y="116"/>
                  <a:pt x="770" y="116"/>
                </a:cubicBezTo>
                <a:cubicBezTo>
                  <a:pt x="769" y="117"/>
                  <a:pt x="769" y="117"/>
                  <a:pt x="769" y="117"/>
                </a:cubicBezTo>
                <a:cubicBezTo>
                  <a:pt x="773" y="116"/>
                  <a:pt x="773" y="116"/>
                  <a:pt x="773" y="116"/>
                </a:cubicBezTo>
                <a:cubicBezTo>
                  <a:pt x="774" y="115"/>
                  <a:pt x="774" y="115"/>
                  <a:pt x="774" y="115"/>
                </a:cubicBezTo>
                <a:cubicBezTo>
                  <a:pt x="775" y="116"/>
                  <a:pt x="775" y="116"/>
                  <a:pt x="775" y="116"/>
                </a:cubicBezTo>
                <a:cubicBezTo>
                  <a:pt x="772" y="118"/>
                  <a:pt x="772" y="118"/>
                  <a:pt x="772" y="118"/>
                </a:cubicBezTo>
                <a:cubicBezTo>
                  <a:pt x="774" y="119"/>
                  <a:pt x="774" y="119"/>
                  <a:pt x="774" y="119"/>
                </a:cubicBezTo>
                <a:cubicBezTo>
                  <a:pt x="771" y="121"/>
                  <a:pt x="771" y="121"/>
                  <a:pt x="771" y="121"/>
                </a:cubicBezTo>
                <a:cubicBezTo>
                  <a:pt x="771" y="121"/>
                  <a:pt x="772" y="119"/>
                  <a:pt x="771" y="122"/>
                </a:cubicBezTo>
                <a:cubicBezTo>
                  <a:pt x="769" y="120"/>
                  <a:pt x="769" y="120"/>
                  <a:pt x="769" y="120"/>
                </a:cubicBezTo>
                <a:cubicBezTo>
                  <a:pt x="769" y="124"/>
                  <a:pt x="769" y="124"/>
                  <a:pt x="769" y="124"/>
                </a:cubicBezTo>
                <a:cubicBezTo>
                  <a:pt x="764" y="126"/>
                  <a:pt x="764" y="126"/>
                  <a:pt x="764" y="126"/>
                </a:cubicBezTo>
                <a:cubicBezTo>
                  <a:pt x="761" y="126"/>
                  <a:pt x="761" y="126"/>
                  <a:pt x="761" y="126"/>
                </a:cubicBezTo>
                <a:cubicBezTo>
                  <a:pt x="756" y="130"/>
                  <a:pt x="756" y="130"/>
                  <a:pt x="756" y="130"/>
                </a:cubicBezTo>
                <a:cubicBezTo>
                  <a:pt x="756" y="132"/>
                  <a:pt x="756" y="132"/>
                  <a:pt x="756" y="132"/>
                </a:cubicBezTo>
                <a:cubicBezTo>
                  <a:pt x="750" y="133"/>
                  <a:pt x="750" y="133"/>
                  <a:pt x="750" y="133"/>
                </a:cubicBezTo>
                <a:cubicBezTo>
                  <a:pt x="748" y="136"/>
                  <a:pt x="748" y="136"/>
                  <a:pt x="748" y="136"/>
                </a:cubicBezTo>
                <a:cubicBezTo>
                  <a:pt x="750" y="137"/>
                  <a:pt x="750" y="137"/>
                  <a:pt x="750" y="137"/>
                </a:cubicBezTo>
                <a:cubicBezTo>
                  <a:pt x="742" y="142"/>
                  <a:pt x="742" y="142"/>
                  <a:pt x="742" y="142"/>
                </a:cubicBezTo>
                <a:cubicBezTo>
                  <a:pt x="738" y="139"/>
                  <a:pt x="738" y="139"/>
                  <a:pt x="738" y="139"/>
                </a:cubicBezTo>
                <a:cubicBezTo>
                  <a:pt x="733" y="144"/>
                  <a:pt x="733" y="144"/>
                  <a:pt x="733" y="144"/>
                </a:cubicBezTo>
                <a:cubicBezTo>
                  <a:pt x="736" y="147"/>
                  <a:pt x="736" y="147"/>
                  <a:pt x="736" y="147"/>
                </a:cubicBezTo>
                <a:cubicBezTo>
                  <a:pt x="734" y="148"/>
                  <a:pt x="734" y="148"/>
                  <a:pt x="734" y="148"/>
                </a:cubicBezTo>
                <a:cubicBezTo>
                  <a:pt x="731" y="146"/>
                  <a:pt x="741" y="144"/>
                  <a:pt x="732" y="147"/>
                </a:cubicBezTo>
                <a:cubicBezTo>
                  <a:pt x="732" y="147"/>
                  <a:pt x="732" y="146"/>
                  <a:pt x="733" y="146"/>
                </a:cubicBezTo>
                <a:cubicBezTo>
                  <a:pt x="732" y="145"/>
                  <a:pt x="732" y="145"/>
                  <a:pt x="732" y="145"/>
                </a:cubicBezTo>
                <a:cubicBezTo>
                  <a:pt x="729" y="147"/>
                  <a:pt x="729" y="147"/>
                  <a:pt x="729" y="147"/>
                </a:cubicBezTo>
                <a:cubicBezTo>
                  <a:pt x="729" y="148"/>
                  <a:pt x="729" y="148"/>
                  <a:pt x="729" y="148"/>
                </a:cubicBezTo>
                <a:cubicBezTo>
                  <a:pt x="732" y="149"/>
                  <a:pt x="732" y="149"/>
                  <a:pt x="732" y="149"/>
                </a:cubicBezTo>
                <a:cubicBezTo>
                  <a:pt x="729" y="149"/>
                  <a:pt x="729" y="149"/>
                  <a:pt x="729" y="149"/>
                </a:cubicBezTo>
                <a:cubicBezTo>
                  <a:pt x="730" y="151"/>
                  <a:pt x="730" y="151"/>
                  <a:pt x="730" y="151"/>
                </a:cubicBezTo>
                <a:cubicBezTo>
                  <a:pt x="727" y="152"/>
                  <a:pt x="727" y="152"/>
                  <a:pt x="727" y="152"/>
                </a:cubicBezTo>
                <a:cubicBezTo>
                  <a:pt x="727" y="153"/>
                  <a:pt x="727" y="153"/>
                  <a:pt x="727" y="153"/>
                </a:cubicBezTo>
                <a:cubicBezTo>
                  <a:pt x="731" y="153"/>
                  <a:pt x="731" y="153"/>
                  <a:pt x="731" y="153"/>
                </a:cubicBezTo>
                <a:cubicBezTo>
                  <a:pt x="737" y="148"/>
                  <a:pt x="737" y="148"/>
                  <a:pt x="737" y="148"/>
                </a:cubicBezTo>
                <a:cubicBezTo>
                  <a:pt x="742" y="148"/>
                  <a:pt x="742" y="148"/>
                  <a:pt x="742" y="148"/>
                </a:cubicBezTo>
                <a:cubicBezTo>
                  <a:pt x="751" y="142"/>
                  <a:pt x="751" y="142"/>
                  <a:pt x="751" y="142"/>
                </a:cubicBezTo>
                <a:cubicBezTo>
                  <a:pt x="754" y="144"/>
                  <a:pt x="754" y="144"/>
                  <a:pt x="754" y="144"/>
                </a:cubicBezTo>
                <a:cubicBezTo>
                  <a:pt x="759" y="140"/>
                  <a:pt x="759" y="140"/>
                  <a:pt x="759" y="140"/>
                </a:cubicBezTo>
                <a:cubicBezTo>
                  <a:pt x="765" y="141"/>
                  <a:pt x="765" y="141"/>
                  <a:pt x="765" y="141"/>
                </a:cubicBezTo>
                <a:cubicBezTo>
                  <a:pt x="766" y="141"/>
                  <a:pt x="769" y="140"/>
                  <a:pt x="765" y="138"/>
                </a:cubicBezTo>
                <a:cubicBezTo>
                  <a:pt x="765" y="137"/>
                  <a:pt x="765" y="137"/>
                  <a:pt x="765" y="137"/>
                </a:cubicBezTo>
                <a:cubicBezTo>
                  <a:pt x="776" y="130"/>
                  <a:pt x="776" y="130"/>
                  <a:pt x="776" y="130"/>
                </a:cubicBezTo>
                <a:cubicBezTo>
                  <a:pt x="780" y="130"/>
                  <a:pt x="774" y="125"/>
                  <a:pt x="782" y="126"/>
                </a:cubicBezTo>
                <a:cubicBezTo>
                  <a:pt x="784" y="125"/>
                  <a:pt x="784" y="125"/>
                  <a:pt x="784" y="125"/>
                </a:cubicBezTo>
                <a:cubicBezTo>
                  <a:pt x="782" y="124"/>
                  <a:pt x="782" y="124"/>
                  <a:pt x="782" y="124"/>
                </a:cubicBezTo>
                <a:cubicBezTo>
                  <a:pt x="785" y="121"/>
                  <a:pt x="785" y="121"/>
                  <a:pt x="785" y="121"/>
                </a:cubicBezTo>
                <a:cubicBezTo>
                  <a:pt x="789" y="121"/>
                  <a:pt x="789" y="121"/>
                  <a:pt x="789" y="121"/>
                </a:cubicBezTo>
                <a:cubicBezTo>
                  <a:pt x="792" y="117"/>
                  <a:pt x="792" y="117"/>
                  <a:pt x="792" y="117"/>
                </a:cubicBezTo>
                <a:cubicBezTo>
                  <a:pt x="803" y="108"/>
                  <a:pt x="803" y="108"/>
                  <a:pt x="803" y="108"/>
                </a:cubicBezTo>
                <a:cubicBezTo>
                  <a:pt x="805" y="107"/>
                  <a:pt x="805" y="107"/>
                  <a:pt x="805" y="107"/>
                </a:cubicBezTo>
                <a:cubicBezTo>
                  <a:pt x="810" y="100"/>
                  <a:pt x="810" y="100"/>
                  <a:pt x="810" y="100"/>
                </a:cubicBezTo>
                <a:cubicBezTo>
                  <a:pt x="813" y="99"/>
                  <a:pt x="813" y="99"/>
                  <a:pt x="813" y="99"/>
                </a:cubicBezTo>
                <a:cubicBezTo>
                  <a:pt x="815" y="97"/>
                  <a:pt x="815" y="97"/>
                  <a:pt x="815" y="97"/>
                </a:cubicBezTo>
                <a:cubicBezTo>
                  <a:pt x="812" y="95"/>
                  <a:pt x="812" y="95"/>
                  <a:pt x="812" y="95"/>
                </a:cubicBezTo>
                <a:cubicBezTo>
                  <a:pt x="813" y="92"/>
                  <a:pt x="813" y="96"/>
                  <a:pt x="816" y="94"/>
                </a:cubicBezTo>
                <a:cubicBezTo>
                  <a:pt x="815" y="91"/>
                  <a:pt x="815" y="91"/>
                  <a:pt x="815" y="91"/>
                </a:cubicBezTo>
                <a:cubicBezTo>
                  <a:pt x="817" y="88"/>
                  <a:pt x="817" y="88"/>
                  <a:pt x="817" y="88"/>
                </a:cubicBezTo>
                <a:cubicBezTo>
                  <a:pt x="825" y="88"/>
                  <a:pt x="825" y="88"/>
                  <a:pt x="825" y="88"/>
                </a:cubicBezTo>
                <a:cubicBezTo>
                  <a:pt x="826" y="87"/>
                  <a:pt x="826" y="87"/>
                  <a:pt x="826" y="87"/>
                </a:cubicBezTo>
                <a:cubicBezTo>
                  <a:pt x="825" y="86"/>
                  <a:pt x="825" y="86"/>
                  <a:pt x="825" y="86"/>
                </a:cubicBezTo>
                <a:cubicBezTo>
                  <a:pt x="829" y="87"/>
                  <a:pt x="829" y="87"/>
                  <a:pt x="829" y="87"/>
                </a:cubicBezTo>
                <a:cubicBezTo>
                  <a:pt x="831" y="86"/>
                  <a:pt x="831" y="86"/>
                  <a:pt x="831" y="86"/>
                </a:cubicBezTo>
                <a:cubicBezTo>
                  <a:pt x="832" y="88"/>
                  <a:pt x="827" y="84"/>
                  <a:pt x="834" y="87"/>
                </a:cubicBezTo>
                <a:cubicBezTo>
                  <a:pt x="833" y="81"/>
                  <a:pt x="833" y="81"/>
                  <a:pt x="833" y="81"/>
                </a:cubicBezTo>
                <a:cubicBezTo>
                  <a:pt x="832" y="81"/>
                  <a:pt x="837" y="79"/>
                  <a:pt x="831" y="81"/>
                </a:cubicBezTo>
                <a:cubicBezTo>
                  <a:pt x="837" y="76"/>
                  <a:pt x="837" y="76"/>
                  <a:pt x="837" y="76"/>
                </a:cubicBezTo>
                <a:cubicBezTo>
                  <a:pt x="850" y="69"/>
                  <a:pt x="850" y="69"/>
                  <a:pt x="850" y="69"/>
                </a:cubicBezTo>
                <a:cubicBezTo>
                  <a:pt x="853" y="71"/>
                  <a:pt x="853" y="71"/>
                  <a:pt x="853" y="71"/>
                </a:cubicBezTo>
                <a:cubicBezTo>
                  <a:pt x="857" y="76"/>
                  <a:pt x="857" y="76"/>
                  <a:pt x="857" y="76"/>
                </a:cubicBezTo>
                <a:cubicBezTo>
                  <a:pt x="858" y="76"/>
                  <a:pt x="858" y="76"/>
                  <a:pt x="858" y="76"/>
                </a:cubicBezTo>
                <a:cubicBezTo>
                  <a:pt x="858" y="71"/>
                  <a:pt x="862" y="75"/>
                  <a:pt x="866" y="70"/>
                </a:cubicBezTo>
                <a:cubicBezTo>
                  <a:pt x="868" y="71"/>
                  <a:pt x="868" y="71"/>
                  <a:pt x="868" y="71"/>
                </a:cubicBezTo>
                <a:cubicBezTo>
                  <a:pt x="866" y="74"/>
                  <a:pt x="866" y="74"/>
                  <a:pt x="866" y="74"/>
                </a:cubicBezTo>
                <a:cubicBezTo>
                  <a:pt x="873" y="72"/>
                  <a:pt x="873" y="72"/>
                  <a:pt x="873" y="72"/>
                </a:cubicBezTo>
                <a:cubicBezTo>
                  <a:pt x="873" y="71"/>
                  <a:pt x="873" y="71"/>
                  <a:pt x="873" y="71"/>
                </a:cubicBezTo>
                <a:cubicBezTo>
                  <a:pt x="880" y="67"/>
                  <a:pt x="880" y="67"/>
                  <a:pt x="880" y="67"/>
                </a:cubicBezTo>
                <a:cubicBezTo>
                  <a:pt x="889" y="59"/>
                  <a:pt x="889" y="59"/>
                  <a:pt x="889" y="59"/>
                </a:cubicBezTo>
                <a:cubicBezTo>
                  <a:pt x="898" y="57"/>
                  <a:pt x="898" y="57"/>
                  <a:pt x="898" y="57"/>
                </a:cubicBezTo>
                <a:cubicBezTo>
                  <a:pt x="907" y="57"/>
                  <a:pt x="907" y="57"/>
                  <a:pt x="907" y="57"/>
                </a:cubicBezTo>
                <a:cubicBezTo>
                  <a:pt x="908" y="58"/>
                  <a:pt x="908" y="58"/>
                  <a:pt x="908" y="58"/>
                </a:cubicBezTo>
                <a:cubicBezTo>
                  <a:pt x="900" y="63"/>
                  <a:pt x="900" y="63"/>
                  <a:pt x="900" y="63"/>
                </a:cubicBezTo>
                <a:cubicBezTo>
                  <a:pt x="906" y="63"/>
                  <a:pt x="906" y="63"/>
                  <a:pt x="906" y="63"/>
                </a:cubicBezTo>
                <a:cubicBezTo>
                  <a:pt x="904" y="64"/>
                  <a:pt x="904" y="64"/>
                  <a:pt x="904" y="64"/>
                </a:cubicBezTo>
                <a:cubicBezTo>
                  <a:pt x="910" y="66"/>
                  <a:pt x="910" y="66"/>
                  <a:pt x="910" y="66"/>
                </a:cubicBezTo>
                <a:cubicBezTo>
                  <a:pt x="910" y="69"/>
                  <a:pt x="910" y="69"/>
                  <a:pt x="910" y="69"/>
                </a:cubicBezTo>
                <a:cubicBezTo>
                  <a:pt x="904" y="71"/>
                  <a:pt x="904" y="71"/>
                  <a:pt x="904" y="71"/>
                </a:cubicBezTo>
                <a:cubicBezTo>
                  <a:pt x="901" y="75"/>
                  <a:pt x="901" y="75"/>
                  <a:pt x="901" y="75"/>
                </a:cubicBezTo>
                <a:cubicBezTo>
                  <a:pt x="900" y="73"/>
                  <a:pt x="900" y="73"/>
                  <a:pt x="900" y="73"/>
                </a:cubicBezTo>
                <a:cubicBezTo>
                  <a:pt x="894" y="76"/>
                  <a:pt x="894" y="76"/>
                  <a:pt x="894" y="76"/>
                </a:cubicBezTo>
                <a:cubicBezTo>
                  <a:pt x="894" y="77"/>
                  <a:pt x="895" y="77"/>
                  <a:pt x="894" y="78"/>
                </a:cubicBezTo>
                <a:cubicBezTo>
                  <a:pt x="887" y="79"/>
                  <a:pt x="887" y="79"/>
                  <a:pt x="887" y="79"/>
                </a:cubicBezTo>
                <a:cubicBezTo>
                  <a:pt x="887" y="78"/>
                  <a:pt x="885" y="78"/>
                  <a:pt x="886" y="81"/>
                </a:cubicBezTo>
                <a:cubicBezTo>
                  <a:pt x="889" y="81"/>
                  <a:pt x="889" y="81"/>
                  <a:pt x="889" y="81"/>
                </a:cubicBezTo>
                <a:cubicBezTo>
                  <a:pt x="887" y="82"/>
                  <a:pt x="887" y="82"/>
                  <a:pt x="887" y="82"/>
                </a:cubicBezTo>
                <a:cubicBezTo>
                  <a:pt x="884" y="82"/>
                  <a:pt x="884" y="82"/>
                  <a:pt x="884" y="82"/>
                </a:cubicBezTo>
                <a:cubicBezTo>
                  <a:pt x="875" y="88"/>
                  <a:pt x="875" y="88"/>
                  <a:pt x="875" y="88"/>
                </a:cubicBezTo>
                <a:cubicBezTo>
                  <a:pt x="863" y="97"/>
                  <a:pt x="863" y="97"/>
                  <a:pt x="863" y="97"/>
                </a:cubicBezTo>
                <a:cubicBezTo>
                  <a:pt x="866" y="98"/>
                  <a:pt x="866" y="98"/>
                  <a:pt x="866" y="98"/>
                </a:cubicBezTo>
                <a:cubicBezTo>
                  <a:pt x="867" y="97"/>
                  <a:pt x="867" y="97"/>
                  <a:pt x="867" y="97"/>
                </a:cubicBezTo>
                <a:cubicBezTo>
                  <a:pt x="862" y="103"/>
                  <a:pt x="862" y="103"/>
                  <a:pt x="862" y="103"/>
                </a:cubicBezTo>
                <a:cubicBezTo>
                  <a:pt x="862" y="104"/>
                  <a:pt x="862" y="104"/>
                  <a:pt x="862" y="104"/>
                </a:cubicBezTo>
                <a:cubicBezTo>
                  <a:pt x="858" y="100"/>
                  <a:pt x="858" y="100"/>
                  <a:pt x="858" y="100"/>
                </a:cubicBezTo>
                <a:cubicBezTo>
                  <a:pt x="855" y="103"/>
                  <a:pt x="855" y="103"/>
                  <a:pt x="855" y="103"/>
                </a:cubicBezTo>
                <a:cubicBezTo>
                  <a:pt x="858" y="105"/>
                  <a:pt x="858" y="105"/>
                  <a:pt x="858" y="105"/>
                </a:cubicBezTo>
                <a:cubicBezTo>
                  <a:pt x="858" y="105"/>
                  <a:pt x="857" y="105"/>
                  <a:pt x="857" y="107"/>
                </a:cubicBezTo>
                <a:cubicBezTo>
                  <a:pt x="860" y="110"/>
                  <a:pt x="860" y="110"/>
                  <a:pt x="860" y="110"/>
                </a:cubicBezTo>
                <a:cubicBezTo>
                  <a:pt x="856" y="115"/>
                  <a:pt x="850" y="118"/>
                  <a:pt x="845" y="121"/>
                </a:cubicBezTo>
                <a:cubicBezTo>
                  <a:pt x="834" y="129"/>
                  <a:pt x="834" y="129"/>
                  <a:pt x="834" y="129"/>
                </a:cubicBezTo>
                <a:cubicBezTo>
                  <a:pt x="843" y="121"/>
                  <a:pt x="843" y="121"/>
                  <a:pt x="843" y="121"/>
                </a:cubicBezTo>
                <a:cubicBezTo>
                  <a:pt x="844" y="119"/>
                  <a:pt x="850" y="122"/>
                  <a:pt x="845" y="117"/>
                </a:cubicBezTo>
                <a:cubicBezTo>
                  <a:pt x="836" y="123"/>
                  <a:pt x="836" y="123"/>
                  <a:pt x="836" y="123"/>
                </a:cubicBezTo>
                <a:cubicBezTo>
                  <a:pt x="830" y="132"/>
                  <a:pt x="830" y="132"/>
                  <a:pt x="830" y="132"/>
                </a:cubicBezTo>
                <a:cubicBezTo>
                  <a:pt x="832" y="132"/>
                  <a:pt x="832" y="132"/>
                  <a:pt x="832" y="132"/>
                </a:cubicBezTo>
                <a:cubicBezTo>
                  <a:pt x="830" y="132"/>
                  <a:pt x="847" y="125"/>
                  <a:pt x="829" y="135"/>
                </a:cubicBezTo>
                <a:cubicBezTo>
                  <a:pt x="828" y="132"/>
                  <a:pt x="828" y="132"/>
                  <a:pt x="828" y="132"/>
                </a:cubicBezTo>
                <a:cubicBezTo>
                  <a:pt x="825" y="136"/>
                  <a:pt x="825" y="136"/>
                  <a:pt x="825" y="136"/>
                </a:cubicBezTo>
                <a:cubicBezTo>
                  <a:pt x="826" y="137"/>
                  <a:pt x="826" y="137"/>
                  <a:pt x="826" y="137"/>
                </a:cubicBezTo>
                <a:cubicBezTo>
                  <a:pt x="827" y="136"/>
                  <a:pt x="827" y="136"/>
                  <a:pt x="827" y="136"/>
                </a:cubicBezTo>
                <a:cubicBezTo>
                  <a:pt x="825" y="140"/>
                  <a:pt x="825" y="140"/>
                  <a:pt x="825" y="140"/>
                </a:cubicBezTo>
                <a:cubicBezTo>
                  <a:pt x="825" y="139"/>
                  <a:pt x="827" y="139"/>
                  <a:pt x="825" y="137"/>
                </a:cubicBezTo>
                <a:cubicBezTo>
                  <a:pt x="823" y="137"/>
                  <a:pt x="823" y="137"/>
                  <a:pt x="823" y="137"/>
                </a:cubicBezTo>
                <a:cubicBezTo>
                  <a:pt x="823" y="140"/>
                  <a:pt x="823" y="140"/>
                  <a:pt x="823" y="140"/>
                </a:cubicBezTo>
                <a:cubicBezTo>
                  <a:pt x="809" y="155"/>
                  <a:pt x="809" y="155"/>
                  <a:pt x="809" y="155"/>
                </a:cubicBezTo>
                <a:cubicBezTo>
                  <a:pt x="805" y="157"/>
                  <a:pt x="805" y="157"/>
                  <a:pt x="805" y="157"/>
                </a:cubicBezTo>
                <a:cubicBezTo>
                  <a:pt x="805" y="159"/>
                  <a:pt x="805" y="159"/>
                  <a:pt x="805" y="159"/>
                </a:cubicBezTo>
                <a:cubicBezTo>
                  <a:pt x="801" y="162"/>
                  <a:pt x="801" y="162"/>
                  <a:pt x="801" y="162"/>
                </a:cubicBezTo>
                <a:cubicBezTo>
                  <a:pt x="800" y="161"/>
                  <a:pt x="806" y="161"/>
                  <a:pt x="799" y="161"/>
                </a:cubicBezTo>
                <a:cubicBezTo>
                  <a:pt x="799" y="164"/>
                  <a:pt x="799" y="164"/>
                  <a:pt x="799" y="164"/>
                </a:cubicBezTo>
                <a:cubicBezTo>
                  <a:pt x="804" y="170"/>
                  <a:pt x="804" y="152"/>
                  <a:pt x="799" y="170"/>
                </a:cubicBezTo>
                <a:cubicBezTo>
                  <a:pt x="791" y="170"/>
                  <a:pt x="791" y="170"/>
                  <a:pt x="791" y="170"/>
                </a:cubicBezTo>
                <a:cubicBezTo>
                  <a:pt x="788" y="170"/>
                  <a:pt x="788" y="170"/>
                  <a:pt x="788" y="170"/>
                </a:cubicBezTo>
                <a:cubicBezTo>
                  <a:pt x="787" y="173"/>
                  <a:pt x="787" y="173"/>
                  <a:pt x="787" y="173"/>
                </a:cubicBezTo>
                <a:cubicBezTo>
                  <a:pt x="785" y="172"/>
                  <a:pt x="785" y="172"/>
                  <a:pt x="785" y="172"/>
                </a:cubicBezTo>
                <a:cubicBezTo>
                  <a:pt x="783" y="175"/>
                  <a:pt x="783" y="175"/>
                  <a:pt x="783" y="175"/>
                </a:cubicBezTo>
                <a:cubicBezTo>
                  <a:pt x="788" y="180"/>
                  <a:pt x="788" y="180"/>
                  <a:pt x="788" y="180"/>
                </a:cubicBezTo>
                <a:cubicBezTo>
                  <a:pt x="792" y="177"/>
                  <a:pt x="792" y="177"/>
                  <a:pt x="792" y="177"/>
                </a:cubicBezTo>
                <a:cubicBezTo>
                  <a:pt x="792" y="181"/>
                  <a:pt x="792" y="181"/>
                  <a:pt x="792" y="181"/>
                </a:cubicBezTo>
                <a:cubicBezTo>
                  <a:pt x="789" y="183"/>
                  <a:pt x="789" y="183"/>
                  <a:pt x="789" y="183"/>
                </a:cubicBezTo>
                <a:cubicBezTo>
                  <a:pt x="791" y="185"/>
                  <a:pt x="791" y="185"/>
                  <a:pt x="791" y="185"/>
                </a:cubicBezTo>
                <a:cubicBezTo>
                  <a:pt x="791" y="184"/>
                  <a:pt x="793" y="184"/>
                  <a:pt x="794" y="180"/>
                </a:cubicBezTo>
                <a:cubicBezTo>
                  <a:pt x="795" y="181"/>
                  <a:pt x="795" y="181"/>
                  <a:pt x="795" y="181"/>
                </a:cubicBezTo>
                <a:cubicBezTo>
                  <a:pt x="797" y="181"/>
                  <a:pt x="797" y="181"/>
                  <a:pt x="797" y="181"/>
                </a:cubicBezTo>
                <a:cubicBezTo>
                  <a:pt x="797" y="178"/>
                  <a:pt x="797" y="178"/>
                  <a:pt x="797" y="178"/>
                </a:cubicBezTo>
                <a:cubicBezTo>
                  <a:pt x="795" y="176"/>
                  <a:pt x="795" y="176"/>
                  <a:pt x="795" y="176"/>
                </a:cubicBezTo>
                <a:cubicBezTo>
                  <a:pt x="796" y="172"/>
                  <a:pt x="796" y="172"/>
                  <a:pt x="796" y="172"/>
                </a:cubicBezTo>
                <a:cubicBezTo>
                  <a:pt x="801" y="173"/>
                  <a:pt x="801" y="173"/>
                  <a:pt x="801" y="173"/>
                </a:cubicBezTo>
                <a:cubicBezTo>
                  <a:pt x="798" y="178"/>
                  <a:pt x="798" y="178"/>
                  <a:pt x="798" y="178"/>
                </a:cubicBezTo>
                <a:cubicBezTo>
                  <a:pt x="801" y="177"/>
                  <a:pt x="801" y="177"/>
                  <a:pt x="801" y="177"/>
                </a:cubicBezTo>
                <a:cubicBezTo>
                  <a:pt x="801" y="176"/>
                  <a:pt x="807" y="174"/>
                  <a:pt x="802" y="172"/>
                </a:cubicBezTo>
                <a:cubicBezTo>
                  <a:pt x="809" y="169"/>
                  <a:pt x="809" y="169"/>
                  <a:pt x="809" y="169"/>
                </a:cubicBezTo>
                <a:cubicBezTo>
                  <a:pt x="810" y="169"/>
                  <a:pt x="806" y="170"/>
                  <a:pt x="810" y="170"/>
                </a:cubicBezTo>
                <a:cubicBezTo>
                  <a:pt x="811" y="169"/>
                  <a:pt x="811" y="169"/>
                  <a:pt x="811" y="169"/>
                </a:cubicBezTo>
                <a:cubicBezTo>
                  <a:pt x="808" y="166"/>
                  <a:pt x="808" y="166"/>
                  <a:pt x="808" y="166"/>
                </a:cubicBezTo>
                <a:cubicBezTo>
                  <a:pt x="807" y="168"/>
                  <a:pt x="807" y="168"/>
                  <a:pt x="807" y="168"/>
                </a:cubicBezTo>
                <a:cubicBezTo>
                  <a:pt x="806" y="165"/>
                  <a:pt x="806" y="165"/>
                  <a:pt x="806" y="165"/>
                </a:cubicBezTo>
                <a:cubicBezTo>
                  <a:pt x="811" y="165"/>
                  <a:pt x="811" y="165"/>
                  <a:pt x="811" y="165"/>
                </a:cubicBezTo>
                <a:cubicBezTo>
                  <a:pt x="812" y="165"/>
                  <a:pt x="812" y="165"/>
                  <a:pt x="812" y="165"/>
                </a:cubicBezTo>
                <a:cubicBezTo>
                  <a:pt x="813" y="164"/>
                  <a:pt x="801" y="172"/>
                  <a:pt x="818" y="165"/>
                </a:cubicBezTo>
                <a:cubicBezTo>
                  <a:pt x="819" y="161"/>
                  <a:pt x="819" y="161"/>
                  <a:pt x="819" y="161"/>
                </a:cubicBezTo>
                <a:cubicBezTo>
                  <a:pt x="821" y="160"/>
                  <a:pt x="821" y="160"/>
                  <a:pt x="821" y="160"/>
                </a:cubicBezTo>
                <a:cubicBezTo>
                  <a:pt x="824" y="159"/>
                  <a:pt x="824" y="159"/>
                  <a:pt x="824" y="159"/>
                </a:cubicBezTo>
                <a:cubicBezTo>
                  <a:pt x="825" y="156"/>
                  <a:pt x="825" y="156"/>
                  <a:pt x="825" y="156"/>
                </a:cubicBezTo>
                <a:cubicBezTo>
                  <a:pt x="830" y="155"/>
                  <a:pt x="830" y="155"/>
                  <a:pt x="830" y="155"/>
                </a:cubicBezTo>
                <a:cubicBezTo>
                  <a:pt x="832" y="151"/>
                  <a:pt x="832" y="151"/>
                  <a:pt x="832" y="151"/>
                </a:cubicBezTo>
                <a:cubicBezTo>
                  <a:pt x="834" y="150"/>
                  <a:pt x="834" y="150"/>
                  <a:pt x="834" y="150"/>
                </a:cubicBezTo>
                <a:cubicBezTo>
                  <a:pt x="835" y="147"/>
                  <a:pt x="835" y="147"/>
                  <a:pt x="835" y="147"/>
                </a:cubicBezTo>
                <a:cubicBezTo>
                  <a:pt x="836" y="148"/>
                  <a:pt x="836" y="148"/>
                  <a:pt x="836" y="148"/>
                </a:cubicBezTo>
                <a:cubicBezTo>
                  <a:pt x="841" y="144"/>
                  <a:pt x="841" y="144"/>
                  <a:pt x="841" y="144"/>
                </a:cubicBezTo>
                <a:cubicBezTo>
                  <a:pt x="841" y="143"/>
                  <a:pt x="839" y="148"/>
                  <a:pt x="842" y="142"/>
                </a:cubicBezTo>
                <a:cubicBezTo>
                  <a:pt x="844" y="143"/>
                  <a:pt x="844" y="143"/>
                  <a:pt x="844" y="143"/>
                </a:cubicBezTo>
                <a:cubicBezTo>
                  <a:pt x="845" y="138"/>
                  <a:pt x="845" y="138"/>
                  <a:pt x="845" y="138"/>
                </a:cubicBezTo>
                <a:cubicBezTo>
                  <a:pt x="848" y="137"/>
                  <a:pt x="848" y="137"/>
                  <a:pt x="848" y="137"/>
                </a:cubicBezTo>
                <a:cubicBezTo>
                  <a:pt x="850" y="134"/>
                  <a:pt x="850" y="134"/>
                  <a:pt x="850" y="134"/>
                </a:cubicBezTo>
                <a:cubicBezTo>
                  <a:pt x="854" y="133"/>
                  <a:pt x="854" y="133"/>
                  <a:pt x="854" y="133"/>
                </a:cubicBezTo>
                <a:cubicBezTo>
                  <a:pt x="855" y="130"/>
                  <a:pt x="855" y="130"/>
                  <a:pt x="855" y="130"/>
                </a:cubicBezTo>
                <a:cubicBezTo>
                  <a:pt x="859" y="130"/>
                  <a:pt x="859" y="130"/>
                  <a:pt x="859" y="130"/>
                </a:cubicBezTo>
                <a:cubicBezTo>
                  <a:pt x="862" y="127"/>
                  <a:pt x="862" y="127"/>
                  <a:pt x="862" y="127"/>
                </a:cubicBezTo>
                <a:cubicBezTo>
                  <a:pt x="864" y="127"/>
                  <a:pt x="853" y="131"/>
                  <a:pt x="866" y="126"/>
                </a:cubicBezTo>
                <a:cubicBezTo>
                  <a:pt x="866" y="126"/>
                  <a:pt x="868" y="126"/>
                  <a:pt x="865" y="125"/>
                </a:cubicBezTo>
                <a:cubicBezTo>
                  <a:pt x="867" y="121"/>
                  <a:pt x="867" y="121"/>
                  <a:pt x="867" y="121"/>
                </a:cubicBezTo>
                <a:cubicBezTo>
                  <a:pt x="871" y="120"/>
                  <a:pt x="871" y="120"/>
                  <a:pt x="871" y="120"/>
                </a:cubicBezTo>
                <a:cubicBezTo>
                  <a:pt x="875" y="116"/>
                  <a:pt x="875" y="116"/>
                  <a:pt x="875" y="116"/>
                </a:cubicBezTo>
                <a:cubicBezTo>
                  <a:pt x="876" y="114"/>
                  <a:pt x="876" y="114"/>
                  <a:pt x="876" y="114"/>
                </a:cubicBezTo>
                <a:cubicBezTo>
                  <a:pt x="882" y="111"/>
                  <a:pt x="882" y="111"/>
                  <a:pt x="882" y="111"/>
                </a:cubicBezTo>
                <a:cubicBezTo>
                  <a:pt x="884" y="107"/>
                  <a:pt x="884" y="107"/>
                  <a:pt x="884" y="107"/>
                </a:cubicBezTo>
                <a:cubicBezTo>
                  <a:pt x="891" y="103"/>
                  <a:pt x="891" y="103"/>
                  <a:pt x="891" y="103"/>
                </a:cubicBezTo>
                <a:cubicBezTo>
                  <a:pt x="891" y="100"/>
                  <a:pt x="891" y="100"/>
                  <a:pt x="891" y="100"/>
                </a:cubicBezTo>
                <a:cubicBezTo>
                  <a:pt x="894" y="100"/>
                  <a:pt x="894" y="100"/>
                  <a:pt x="894" y="100"/>
                </a:cubicBezTo>
                <a:cubicBezTo>
                  <a:pt x="898" y="96"/>
                  <a:pt x="898" y="96"/>
                  <a:pt x="898" y="96"/>
                </a:cubicBezTo>
                <a:cubicBezTo>
                  <a:pt x="901" y="96"/>
                  <a:pt x="901" y="96"/>
                  <a:pt x="901" y="96"/>
                </a:cubicBezTo>
                <a:cubicBezTo>
                  <a:pt x="900" y="96"/>
                  <a:pt x="900" y="96"/>
                  <a:pt x="900" y="96"/>
                </a:cubicBezTo>
                <a:cubicBezTo>
                  <a:pt x="900" y="94"/>
                  <a:pt x="900" y="94"/>
                  <a:pt x="900" y="94"/>
                </a:cubicBezTo>
                <a:cubicBezTo>
                  <a:pt x="901" y="94"/>
                  <a:pt x="901" y="94"/>
                  <a:pt x="901" y="94"/>
                </a:cubicBezTo>
                <a:cubicBezTo>
                  <a:pt x="901" y="95"/>
                  <a:pt x="902" y="93"/>
                  <a:pt x="901" y="95"/>
                </a:cubicBezTo>
                <a:cubicBezTo>
                  <a:pt x="903" y="94"/>
                  <a:pt x="903" y="94"/>
                  <a:pt x="903" y="94"/>
                </a:cubicBezTo>
                <a:cubicBezTo>
                  <a:pt x="901" y="93"/>
                  <a:pt x="901" y="93"/>
                  <a:pt x="901" y="93"/>
                </a:cubicBezTo>
                <a:cubicBezTo>
                  <a:pt x="908" y="90"/>
                  <a:pt x="908" y="90"/>
                  <a:pt x="908" y="90"/>
                </a:cubicBezTo>
                <a:cubicBezTo>
                  <a:pt x="910" y="90"/>
                  <a:pt x="910" y="90"/>
                  <a:pt x="910" y="90"/>
                </a:cubicBezTo>
                <a:cubicBezTo>
                  <a:pt x="910" y="94"/>
                  <a:pt x="914" y="86"/>
                  <a:pt x="910" y="94"/>
                </a:cubicBezTo>
                <a:cubicBezTo>
                  <a:pt x="913" y="98"/>
                  <a:pt x="913" y="98"/>
                  <a:pt x="913" y="98"/>
                </a:cubicBezTo>
                <a:cubicBezTo>
                  <a:pt x="912" y="98"/>
                  <a:pt x="912" y="98"/>
                  <a:pt x="912" y="98"/>
                </a:cubicBezTo>
                <a:cubicBezTo>
                  <a:pt x="912" y="100"/>
                  <a:pt x="912" y="100"/>
                  <a:pt x="912" y="100"/>
                </a:cubicBezTo>
                <a:cubicBezTo>
                  <a:pt x="908" y="99"/>
                  <a:pt x="908" y="99"/>
                  <a:pt x="908" y="99"/>
                </a:cubicBezTo>
                <a:cubicBezTo>
                  <a:pt x="902" y="104"/>
                  <a:pt x="902" y="104"/>
                  <a:pt x="902" y="104"/>
                </a:cubicBezTo>
                <a:cubicBezTo>
                  <a:pt x="899" y="102"/>
                  <a:pt x="899" y="102"/>
                  <a:pt x="899" y="102"/>
                </a:cubicBezTo>
                <a:cubicBezTo>
                  <a:pt x="899" y="102"/>
                  <a:pt x="899" y="102"/>
                  <a:pt x="899" y="102"/>
                </a:cubicBezTo>
                <a:cubicBezTo>
                  <a:pt x="899" y="105"/>
                  <a:pt x="899" y="105"/>
                  <a:pt x="899" y="105"/>
                </a:cubicBezTo>
                <a:cubicBezTo>
                  <a:pt x="898" y="105"/>
                  <a:pt x="896" y="104"/>
                  <a:pt x="895" y="105"/>
                </a:cubicBezTo>
                <a:cubicBezTo>
                  <a:pt x="899" y="108"/>
                  <a:pt x="899" y="108"/>
                  <a:pt x="899" y="108"/>
                </a:cubicBezTo>
                <a:cubicBezTo>
                  <a:pt x="903" y="105"/>
                  <a:pt x="903" y="105"/>
                  <a:pt x="903" y="105"/>
                </a:cubicBezTo>
                <a:cubicBezTo>
                  <a:pt x="909" y="109"/>
                  <a:pt x="890" y="102"/>
                  <a:pt x="911" y="109"/>
                </a:cubicBezTo>
                <a:cubicBezTo>
                  <a:pt x="913" y="104"/>
                  <a:pt x="913" y="104"/>
                  <a:pt x="913" y="104"/>
                </a:cubicBezTo>
                <a:cubicBezTo>
                  <a:pt x="915" y="109"/>
                  <a:pt x="915" y="109"/>
                  <a:pt x="915" y="109"/>
                </a:cubicBezTo>
                <a:cubicBezTo>
                  <a:pt x="913" y="114"/>
                  <a:pt x="913" y="108"/>
                  <a:pt x="903" y="112"/>
                </a:cubicBezTo>
                <a:cubicBezTo>
                  <a:pt x="892" y="121"/>
                  <a:pt x="892" y="121"/>
                  <a:pt x="892" y="121"/>
                </a:cubicBezTo>
                <a:cubicBezTo>
                  <a:pt x="890" y="123"/>
                  <a:pt x="890" y="123"/>
                  <a:pt x="890" y="123"/>
                </a:cubicBezTo>
                <a:cubicBezTo>
                  <a:pt x="886" y="126"/>
                  <a:pt x="886" y="126"/>
                  <a:pt x="886" y="126"/>
                </a:cubicBezTo>
                <a:cubicBezTo>
                  <a:pt x="885" y="129"/>
                  <a:pt x="885" y="129"/>
                  <a:pt x="885" y="129"/>
                </a:cubicBezTo>
                <a:cubicBezTo>
                  <a:pt x="879" y="132"/>
                  <a:pt x="879" y="132"/>
                  <a:pt x="879" y="132"/>
                </a:cubicBezTo>
                <a:cubicBezTo>
                  <a:pt x="877" y="137"/>
                  <a:pt x="877" y="137"/>
                  <a:pt x="877" y="137"/>
                </a:cubicBezTo>
                <a:cubicBezTo>
                  <a:pt x="869" y="141"/>
                  <a:pt x="869" y="141"/>
                  <a:pt x="869" y="141"/>
                </a:cubicBezTo>
                <a:cubicBezTo>
                  <a:pt x="868" y="144"/>
                  <a:pt x="868" y="144"/>
                  <a:pt x="868" y="144"/>
                </a:cubicBezTo>
                <a:cubicBezTo>
                  <a:pt x="867" y="143"/>
                  <a:pt x="867" y="143"/>
                  <a:pt x="867" y="143"/>
                </a:cubicBezTo>
                <a:cubicBezTo>
                  <a:pt x="857" y="151"/>
                  <a:pt x="857" y="151"/>
                  <a:pt x="857" y="151"/>
                </a:cubicBezTo>
                <a:cubicBezTo>
                  <a:pt x="855" y="151"/>
                  <a:pt x="855" y="151"/>
                  <a:pt x="855" y="151"/>
                </a:cubicBezTo>
                <a:cubicBezTo>
                  <a:pt x="855" y="153"/>
                  <a:pt x="855" y="153"/>
                  <a:pt x="855" y="153"/>
                </a:cubicBezTo>
                <a:cubicBezTo>
                  <a:pt x="854" y="154"/>
                  <a:pt x="849" y="156"/>
                  <a:pt x="851" y="157"/>
                </a:cubicBezTo>
                <a:cubicBezTo>
                  <a:pt x="843" y="162"/>
                  <a:pt x="843" y="162"/>
                  <a:pt x="843" y="162"/>
                </a:cubicBezTo>
                <a:cubicBezTo>
                  <a:pt x="840" y="165"/>
                  <a:pt x="839" y="165"/>
                  <a:pt x="836" y="170"/>
                </a:cubicBezTo>
                <a:cubicBezTo>
                  <a:pt x="841" y="170"/>
                  <a:pt x="841" y="170"/>
                  <a:pt x="841" y="170"/>
                </a:cubicBezTo>
                <a:cubicBezTo>
                  <a:pt x="849" y="165"/>
                  <a:pt x="849" y="165"/>
                  <a:pt x="849" y="165"/>
                </a:cubicBezTo>
                <a:cubicBezTo>
                  <a:pt x="852" y="164"/>
                  <a:pt x="849" y="175"/>
                  <a:pt x="851" y="161"/>
                </a:cubicBezTo>
                <a:cubicBezTo>
                  <a:pt x="853" y="163"/>
                  <a:pt x="853" y="163"/>
                  <a:pt x="853" y="163"/>
                </a:cubicBezTo>
                <a:cubicBezTo>
                  <a:pt x="849" y="169"/>
                  <a:pt x="849" y="169"/>
                  <a:pt x="849" y="169"/>
                </a:cubicBezTo>
                <a:cubicBezTo>
                  <a:pt x="845" y="170"/>
                  <a:pt x="845" y="170"/>
                  <a:pt x="845" y="170"/>
                </a:cubicBezTo>
                <a:cubicBezTo>
                  <a:pt x="844" y="177"/>
                  <a:pt x="844" y="177"/>
                  <a:pt x="844" y="177"/>
                </a:cubicBezTo>
                <a:cubicBezTo>
                  <a:pt x="840" y="178"/>
                  <a:pt x="840" y="178"/>
                  <a:pt x="840" y="178"/>
                </a:cubicBezTo>
                <a:cubicBezTo>
                  <a:pt x="819" y="198"/>
                  <a:pt x="819" y="198"/>
                  <a:pt x="819" y="198"/>
                </a:cubicBezTo>
                <a:cubicBezTo>
                  <a:pt x="817" y="199"/>
                  <a:pt x="817" y="199"/>
                  <a:pt x="817" y="199"/>
                </a:cubicBezTo>
                <a:cubicBezTo>
                  <a:pt x="817" y="200"/>
                  <a:pt x="817" y="200"/>
                  <a:pt x="817" y="200"/>
                </a:cubicBezTo>
                <a:cubicBezTo>
                  <a:pt x="818" y="201"/>
                  <a:pt x="818" y="201"/>
                  <a:pt x="818" y="201"/>
                </a:cubicBezTo>
                <a:cubicBezTo>
                  <a:pt x="826" y="197"/>
                  <a:pt x="826" y="197"/>
                  <a:pt x="826" y="197"/>
                </a:cubicBezTo>
                <a:cubicBezTo>
                  <a:pt x="828" y="193"/>
                  <a:pt x="828" y="193"/>
                  <a:pt x="828" y="193"/>
                </a:cubicBezTo>
                <a:cubicBezTo>
                  <a:pt x="834" y="189"/>
                  <a:pt x="834" y="189"/>
                  <a:pt x="834" y="189"/>
                </a:cubicBezTo>
                <a:cubicBezTo>
                  <a:pt x="837" y="185"/>
                  <a:pt x="837" y="185"/>
                  <a:pt x="837" y="185"/>
                </a:cubicBezTo>
                <a:cubicBezTo>
                  <a:pt x="838" y="185"/>
                  <a:pt x="840" y="184"/>
                  <a:pt x="841" y="185"/>
                </a:cubicBezTo>
                <a:cubicBezTo>
                  <a:pt x="837" y="189"/>
                  <a:pt x="837" y="189"/>
                  <a:pt x="837" y="189"/>
                </a:cubicBezTo>
                <a:cubicBezTo>
                  <a:pt x="837" y="189"/>
                  <a:pt x="833" y="187"/>
                  <a:pt x="835" y="191"/>
                </a:cubicBezTo>
                <a:cubicBezTo>
                  <a:pt x="831" y="193"/>
                  <a:pt x="831" y="193"/>
                  <a:pt x="831" y="193"/>
                </a:cubicBezTo>
                <a:cubicBezTo>
                  <a:pt x="821" y="202"/>
                  <a:pt x="821" y="202"/>
                  <a:pt x="821" y="202"/>
                </a:cubicBezTo>
                <a:cubicBezTo>
                  <a:pt x="820" y="203"/>
                  <a:pt x="828" y="195"/>
                  <a:pt x="820" y="206"/>
                </a:cubicBezTo>
                <a:cubicBezTo>
                  <a:pt x="817" y="204"/>
                  <a:pt x="817" y="204"/>
                  <a:pt x="817" y="204"/>
                </a:cubicBezTo>
                <a:cubicBezTo>
                  <a:pt x="813" y="206"/>
                  <a:pt x="813" y="206"/>
                  <a:pt x="813" y="206"/>
                </a:cubicBezTo>
                <a:cubicBezTo>
                  <a:pt x="814" y="208"/>
                  <a:pt x="814" y="208"/>
                  <a:pt x="814" y="208"/>
                </a:cubicBezTo>
                <a:cubicBezTo>
                  <a:pt x="808" y="211"/>
                  <a:pt x="808" y="211"/>
                  <a:pt x="808" y="211"/>
                </a:cubicBezTo>
                <a:cubicBezTo>
                  <a:pt x="811" y="213"/>
                  <a:pt x="815" y="204"/>
                  <a:pt x="803" y="211"/>
                </a:cubicBezTo>
                <a:cubicBezTo>
                  <a:pt x="802" y="215"/>
                  <a:pt x="802" y="215"/>
                  <a:pt x="802" y="215"/>
                </a:cubicBezTo>
                <a:cubicBezTo>
                  <a:pt x="795" y="219"/>
                  <a:pt x="795" y="219"/>
                  <a:pt x="795" y="219"/>
                </a:cubicBezTo>
                <a:cubicBezTo>
                  <a:pt x="769" y="238"/>
                  <a:pt x="769" y="238"/>
                  <a:pt x="769" y="238"/>
                </a:cubicBezTo>
                <a:cubicBezTo>
                  <a:pt x="760" y="245"/>
                  <a:pt x="760" y="245"/>
                  <a:pt x="760" y="245"/>
                </a:cubicBezTo>
                <a:cubicBezTo>
                  <a:pt x="742" y="258"/>
                  <a:pt x="742" y="258"/>
                  <a:pt x="742" y="258"/>
                </a:cubicBezTo>
                <a:cubicBezTo>
                  <a:pt x="737" y="260"/>
                  <a:pt x="737" y="260"/>
                  <a:pt x="737" y="260"/>
                </a:cubicBezTo>
                <a:cubicBezTo>
                  <a:pt x="729" y="265"/>
                  <a:pt x="729" y="265"/>
                  <a:pt x="729" y="265"/>
                </a:cubicBezTo>
                <a:cubicBezTo>
                  <a:pt x="729" y="263"/>
                  <a:pt x="739" y="261"/>
                  <a:pt x="725" y="267"/>
                </a:cubicBezTo>
                <a:cubicBezTo>
                  <a:pt x="722" y="270"/>
                  <a:pt x="722" y="270"/>
                  <a:pt x="722" y="270"/>
                </a:cubicBezTo>
                <a:cubicBezTo>
                  <a:pt x="725" y="271"/>
                  <a:pt x="725" y="271"/>
                  <a:pt x="725" y="271"/>
                </a:cubicBezTo>
                <a:cubicBezTo>
                  <a:pt x="723" y="269"/>
                  <a:pt x="724" y="272"/>
                  <a:pt x="721" y="273"/>
                </a:cubicBezTo>
                <a:cubicBezTo>
                  <a:pt x="720" y="272"/>
                  <a:pt x="720" y="272"/>
                  <a:pt x="720" y="272"/>
                </a:cubicBezTo>
                <a:cubicBezTo>
                  <a:pt x="714" y="277"/>
                  <a:pt x="714" y="277"/>
                  <a:pt x="714" y="277"/>
                </a:cubicBezTo>
                <a:cubicBezTo>
                  <a:pt x="712" y="278"/>
                  <a:pt x="713" y="273"/>
                  <a:pt x="709" y="281"/>
                </a:cubicBezTo>
                <a:cubicBezTo>
                  <a:pt x="710" y="283"/>
                  <a:pt x="710" y="283"/>
                  <a:pt x="710" y="283"/>
                </a:cubicBezTo>
                <a:cubicBezTo>
                  <a:pt x="706" y="286"/>
                  <a:pt x="706" y="286"/>
                  <a:pt x="706" y="286"/>
                </a:cubicBezTo>
                <a:cubicBezTo>
                  <a:pt x="707" y="281"/>
                  <a:pt x="707" y="281"/>
                  <a:pt x="707" y="281"/>
                </a:cubicBezTo>
                <a:cubicBezTo>
                  <a:pt x="705" y="282"/>
                  <a:pt x="705" y="282"/>
                  <a:pt x="705" y="282"/>
                </a:cubicBezTo>
                <a:cubicBezTo>
                  <a:pt x="702" y="286"/>
                  <a:pt x="702" y="286"/>
                  <a:pt x="702" y="286"/>
                </a:cubicBezTo>
                <a:cubicBezTo>
                  <a:pt x="704" y="289"/>
                  <a:pt x="704" y="289"/>
                  <a:pt x="704" y="289"/>
                </a:cubicBezTo>
                <a:cubicBezTo>
                  <a:pt x="700" y="291"/>
                  <a:pt x="700" y="291"/>
                  <a:pt x="700" y="291"/>
                </a:cubicBezTo>
                <a:cubicBezTo>
                  <a:pt x="697" y="292"/>
                  <a:pt x="697" y="292"/>
                  <a:pt x="697" y="292"/>
                </a:cubicBezTo>
                <a:cubicBezTo>
                  <a:pt x="682" y="302"/>
                  <a:pt x="682" y="302"/>
                  <a:pt x="682" y="302"/>
                </a:cubicBezTo>
                <a:cubicBezTo>
                  <a:pt x="680" y="304"/>
                  <a:pt x="680" y="304"/>
                  <a:pt x="680" y="304"/>
                </a:cubicBezTo>
                <a:cubicBezTo>
                  <a:pt x="685" y="303"/>
                  <a:pt x="685" y="303"/>
                  <a:pt x="685" y="303"/>
                </a:cubicBezTo>
                <a:cubicBezTo>
                  <a:pt x="696" y="297"/>
                  <a:pt x="696" y="297"/>
                  <a:pt x="696" y="297"/>
                </a:cubicBezTo>
                <a:cubicBezTo>
                  <a:pt x="697" y="295"/>
                  <a:pt x="697" y="295"/>
                  <a:pt x="697" y="295"/>
                </a:cubicBezTo>
                <a:cubicBezTo>
                  <a:pt x="703" y="292"/>
                  <a:pt x="703" y="292"/>
                  <a:pt x="703" y="292"/>
                </a:cubicBezTo>
                <a:cubicBezTo>
                  <a:pt x="708" y="292"/>
                  <a:pt x="708" y="292"/>
                  <a:pt x="708" y="292"/>
                </a:cubicBezTo>
                <a:cubicBezTo>
                  <a:pt x="715" y="287"/>
                  <a:pt x="715" y="287"/>
                  <a:pt x="715" y="287"/>
                </a:cubicBezTo>
                <a:cubicBezTo>
                  <a:pt x="719" y="287"/>
                  <a:pt x="719" y="287"/>
                  <a:pt x="719" y="287"/>
                </a:cubicBezTo>
                <a:cubicBezTo>
                  <a:pt x="720" y="283"/>
                  <a:pt x="720" y="283"/>
                  <a:pt x="720" y="283"/>
                </a:cubicBezTo>
                <a:cubicBezTo>
                  <a:pt x="728" y="280"/>
                  <a:pt x="728" y="280"/>
                  <a:pt x="728" y="280"/>
                </a:cubicBezTo>
                <a:cubicBezTo>
                  <a:pt x="732" y="277"/>
                  <a:pt x="732" y="277"/>
                  <a:pt x="732" y="277"/>
                </a:cubicBezTo>
                <a:cubicBezTo>
                  <a:pt x="732" y="276"/>
                  <a:pt x="726" y="281"/>
                  <a:pt x="733" y="275"/>
                </a:cubicBezTo>
                <a:cubicBezTo>
                  <a:pt x="736" y="277"/>
                  <a:pt x="736" y="277"/>
                  <a:pt x="736" y="277"/>
                </a:cubicBezTo>
                <a:cubicBezTo>
                  <a:pt x="738" y="275"/>
                  <a:pt x="738" y="275"/>
                  <a:pt x="738" y="275"/>
                </a:cubicBezTo>
                <a:cubicBezTo>
                  <a:pt x="735" y="274"/>
                  <a:pt x="735" y="274"/>
                  <a:pt x="735" y="274"/>
                </a:cubicBezTo>
                <a:cubicBezTo>
                  <a:pt x="737" y="272"/>
                  <a:pt x="737" y="272"/>
                  <a:pt x="737" y="272"/>
                </a:cubicBezTo>
                <a:cubicBezTo>
                  <a:pt x="738" y="274"/>
                  <a:pt x="738" y="274"/>
                  <a:pt x="738" y="274"/>
                </a:cubicBezTo>
                <a:cubicBezTo>
                  <a:pt x="743" y="272"/>
                  <a:pt x="743" y="272"/>
                  <a:pt x="743" y="272"/>
                </a:cubicBezTo>
                <a:cubicBezTo>
                  <a:pt x="746" y="268"/>
                  <a:pt x="746" y="268"/>
                  <a:pt x="746" y="268"/>
                </a:cubicBezTo>
                <a:cubicBezTo>
                  <a:pt x="749" y="268"/>
                  <a:pt x="749" y="268"/>
                  <a:pt x="749" y="268"/>
                </a:cubicBezTo>
                <a:cubicBezTo>
                  <a:pt x="751" y="264"/>
                  <a:pt x="751" y="264"/>
                  <a:pt x="751" y="264"/>
                </a:cubicBezTo>
                <a:cubicBezTo>
                  <a:pt x="756" y="263"/>
                  <a:pt x="756" y="263"/>
                  <a:pt x="756" y="263"/>
                </a:cubicBezTo>
                <a:cubicBezTo>
                  <a:pt x="757" y="260"/>
                  <a:pt x="757" y="260"/>
                  <a:pt x="757" y="260"/>
                </a:cubicBezTo>
                <a:cubicBezTo>
                  <a:pt x="765" y="257"/>
                  <a:pt x="765" y="257"/>
                  <a:pt x="765" y="257"/>
                </a:cubicBezTo>
                <a:cubicBezTo>
                  <a:pt x="771" y="252"/>
                  <a:pt x="771" y="252"/>
                  <a:pt x="771" y="252"/>
                </a:cubicBezTo>
                <a:cubicBezTo>
                  <a:pt x="771" y="251"/>
                  <a:pt x="762" y="260"/>
                  <a:pt x="775" y="250"/>
                </a:cubicBezTo>
                <a:cubicBezTo>
                  <a:pt x="774" y="253"/>
                  <a:pt x="774" y="253"/>
                  <a:pt x="774" y="253"/>
                </a:cubicBezTo>
                <a:cubicBezTo>
                  <a:pt x="775" y="254"/>
                  <a:pt x="775" y="254"/>
                  <a:pt x="775" y="254"/>
                </a:cubicBezTo>
                <a:cubicBezTo>
                  <a:pt x="776" y="252"/>
                  <a:pt x="776" y="252"/>
                  <a:pt x="776" y="252"/>
                </a:cubicBezTo>
                <a:cubicBezTo>
                  <a:pt x="781" y="254"/>
                  <a:pt x="781" y="254"/>
                  <a:pt x="781" y="254"/>
                </a:cubicBezTo>
                <a:cubicBezTo>
                  <a:pt x="781" y="250"/>
                  <a:pt x="781" y="250"/>
                  <a:pt x="781" y="250"/>
                </a:cubicBezTo>
                <a:cubicBezTo>
                  <a:pt x="779" y="248"/>
                  <a:pt x="779" y="248"/>
                  <a:pt x="779" y="248"/>
                </a:cubicBezTo>
                <a:cubicBezTo>
                  <a:pt x="779" y="247"/>
                  <a:pt x="771" y="254"/>
                  <a:pt x="781" y="246"/>
                </a:cubicBezTo>
                <a:cubicBezTo>
                  <a:pt x="791" y="238"/>
                  <a:pt x="791" y="238"/>
                  <a:pt x="791" y="238"/>
                </a:cubicBezTo>
                <a:cubicBezTo>
                  <a:pt x="795" y="237"/>
                  <a:pt x="795" y="237"/>
                  <a:pt x="795" y="237"/>
                </a:cubicBezTo>
                <a:cubicBezTo>
                  <a:pt x="798" y="233"/>
                  <a:pt x="798" y="233"/>
                  <a:pt x="798" y="233"/>
                </a:cubicBezTo>
                <a:cubicBezTo>
                  <a:pt x="801" y="233"/>
                  <a:pt x="801" y="233"/>
                  <a:pt x="801" y="233"/>
                </a:cubicBezTo>
                <a:cubicBezTo>
                  <a:pt x="801" y="231"/>
                  <a:pt x="801" y="231"/>
                  <a:pt x="801" y="231"/>
                </a:cubicBezTo>
                <a:cubicBezTo>
                  <a:pt x="802" y="226"/>
                  <a:pt x="808" y="235"/>
                  <a:pt x="808" y="227"/>
                </a:cubicBezTo>
                <a:cubicBezTo>
                  <a:pt x="809" y="224"/>
                  <a:pt x="809" y="224"/>
                  <a:pt x="809" y="224"/>
                </a:cubicBezTo>
                <a:cubicBezTo>
                  <a:pt x="812" y="224"/>
                  <a:pt x="812" y="224"/>
                  <a:pt x="812" y="224"/>
                </a:cubicBezTo>
                <a:cubicBezTo>
                  <a:pt x="811" y="225"/>
                  <a:pt x="811" y="225"/>
                  <a:pt x="811" y="225"/>
                </a:cubicBezTo>
                <a:cubicBezTo>
                  <a:pt x="812" y="225"/>
                  <a:pt x="810" y="222"/>
                  <a:pt x="812" y="226"/>
                </a:cubicBezTo>
                <a:cubicBezTo>
                  <a:pt x="814" y="224"/>
                  <a:pt x="814" y="224"/>
                  <a:pt x="814" y="224"/>
                </a:cubicBezTo>
                <a:cubicBezTo>
                  <a:pt x="813" y="223"/>
                  <a:pt x="813" y="223"/>
                  <a:pt x="813" y="223"/>
                </a:cubicBezTo>
                <a:cubicBezTo>
                  <a:pt x="821" y="216"/>
                  <a:pt x="821" y="216"/>
                  <a:pt x="821" y="216"/>
                </a:cubicBezTo>
                <a:cubicBezTo>
                  <a:pt x="824" y="215"/>
                  <a:pt x="824" y="215"/>
                  <a:pt x="824" y="215"/>
                </a:cubicBezTo>
                <a:cubicBezTo>
                  <a:pt x="826" y="212"/>
                  <a:pt x="826" y="212"/>
                  <a:pt x="826" y="212"/>
                </a:cubicBezTo>
                <a:cubicBezTo>
                  <a:pt x="828" y="213"/>
                  <a:pt x="831" y="208"/>
                  <a:pt x="833" y="212"/>
                </a:cubicBezTo>
                <a:cubicBezTo>
                  <a:pt x="833" y="206"/>
                  <a:pt x="833" y="206"/>
                  <a:pt x="833" y="206"/>
                </a:cubicBezTo>
                <a:cubicBezTo>
                  <a:pt x="834" y="203"/>
                  <a:pt x="835" y="211"/>
                  <a:pt x="839" y="203"/>
                </a:cubicBezTo>
                <a:cubicBezTo>
                  <a:pt x="841" y="203"/>
                  <a:pt x="841" y="203"/>
                  <a:pt x="841" y="203"/>
                </a:cubicBezTo>
                <a:cubicBezTo>
                  <a:pt x="841" y="204"/>
                  <a:pt x="841" y="204"/>
                  <a:pt x="841" y="204"/>
                </a:cubicBezTo>
                <a:cubicBezTo>
                  <a:pt x="843" y="203"/>
                  <a:pt x="843" y="203"/>
                  <a:pt x="843" y="203"/>
                </a:cubicBezTo>
                <a:cubicBezTo>
                  <a:pt x="841" y="201"/>
                  <a:pt x="841" y="201"/>
                  <a:pt x="841" y="201"/>
                </a:cubicBezTo>
                <a:cubicBezTo>
                  <a:pt x="841" y="199"/>
                  <a:pt x="841" y="199"/>
                  <a:pt x="841" y="199"/>
                </a:cubicBezTo>
                <a:cubicBezTo>
                  <a:pt x="846" y="198"/>
                  <a:pt x="846" y="198"/>
                  <a:pt x="846" y="198"/>
                </a:cubicBezTo>
                <a:cubicBezTo>
                  <a:pt x="846" y="196"/>
                  <a:pt x="846" y="196"/>
                  <a:pt x="846" y="196"/>
                </a:cubicBezTo>
                <a:cubicBezTo>
                  <a:pt x="851" y="198"/>
                  <a:pt x="851" y="198"/>
                  <a:pt x="851" y="198"/>
                </a:cubicBezTo>
                <a:cubicBezTo>
                  <a:pt x="852" y="197"/>
                  <a:pt x="848" y="201"/>
                  <a:pt x="853" y="197"/>
                </a:cubicBezTo>
                <a:cubicBezTo>
                  <a:pt x="850" y="194"/>
                  <a:pt x="850" y="194"/>
                  <a:pt x="850" y="194"/>
                </a:cubicBezTo>
                <a:cubicBezTo>
                  <a:pt x="859" y="189"/>
                  <a:pt x="859" y="189"/>
                  <a:pt x="859" y="189"/>
                </a:cubicBezTo>
                <a:cubicBezTo>
                  <a:pt x="859" y="185"/>
                  <a:pt x="859" y="185"/>
                  <a:pt x="859" y="185"/>
                </a:cubicBezTo>
                <a:cubicBezTo>
                  <a:pt x="865" y="183"/>
                  <a:pt x="865" y="183"/>
                  <a:pt x="865" y="183"/>
                </a:cubicBezTo>
                <a:cubicBezTo>
                  <a:pt x="866" y="180"/>
                  <a:pt x="866" y="180"/>
                  <a:pt x="866" y="180"/>
                </a:cubicBezTo>
                <a:cubicBezTo>
                  <a:pt x="872" y="177"/>
                  <a:pt x="872" y="177"/>
                  <a:pt x="872" y="177"/>
                </a:cubicBezTo>
                <a:cubicBezTo>
                  <a:pt x="879" y="178"/>
                  <a:pt x="879" y="178"/>
                  <a:pt x="879" y="178"/>
                </a:cubicBezTo>
                <a:cubicBezTo>
                  <a:pt x="880" y="178"/>
                  <a:pt x="880" y="178"/>
                  <a:pt x="880" y="178"/>
                </a:cubicBezTo>
                <a:cubicBezTo>
                  <a:pt x="879" y="181"/>
                  <a:pt x="879" y="181"/>
                  <a:pt x="879" y="181"/>
                </a:cubicBezTo>
                <a:cubicBezTo>
                  <a:pt x="875" y="180"/>
                  <a:pt x="875" y="180"/>
                  <a:pt x="875" y="180"/>
                </a:cubicBezTo>
                <a:cubicBezTo>
                  <a:pt x="872" y="182"/>
                  <a:pt x="872" y="182"/>
                  <a:pt x="872" y="182"/>
                </a:cubicBezTo>
                <a:cubicBezTo>
                  <a:pt x="874" y="188"/>
                  <a:pt x="871" y="180"/>
                  <a:pt x="879" y="183"/>
                </a:cubicBezTo>
                <a:cubicBezTo>
                  <a:pt x="879" y="184"/>
                  <a:pt x="879" y="184"/>
                  <a:pt x="879" y="184"/>
                </a:cubicBezTo>
                <a:cubicBezTo>
                  <a:pt x="880" y="185"/>
                  <a:pt x="880" y="185"/>
                  <a:pt x="880" y="185"/>
                </a:cubicBezTo>
                <a:cubicBezTo>
                  <a:pt x="881" y="185"/>
                  <a:pt x="887" y="190"/>
                  <a:pt x="882" y="182"/>
                </a:cubicBezTo>
                <a:cubicBezTo>
                  <a:pt x="887" y="182"/>
                  <a:pt x="887" y="182"/>
                  <a:pt x="887" y="182"/>
                </a:cubicBezTo>
                <a:cubicBezTo>
                  <a:pt x="885" y="183"/>
                  <a:pt x="885" y="183"/>
                  <a:pt x="885" y="183"/>
                </a:cubicBezTo>
                <a:cubicBezTo>
                  <a:pt x="884" y="187"/>
                  <a:pt x="884" y="187"/>
                  <a:pt x="884" y="187"/>
                </a:cubicBezTo>
                <a:cubicBezTo>
                  <a:pt x="883" y="187"/>
                  <a:pt x="886" y="188"/>
                  <a:pt x="882" y="187"/>
                </a:cubicBezTo>
                <a:cubicBezTo>
                  <a:pt x="881" y="188"/>
                  <a:pt x="881" y="188"/>
                  <a:pt x="881" y="188"/>
                </a:cubicBezTo>
                <a:cubicBezTo>
                  <a:pt x="882" y="191"/>
                  <a:pt x="882" y="191"/>
                  <a:pt x="882" y="191"/>
                </a:cubicBezTo>
                <a:cubicBezTo>
                  <a:pt x="882" y="194"/>
                  <a:pt x="882" y="194"/>
                  <a:pt x="882" y="194"/>
                </a:cubicBezTo>
                <a:cubicBezTo>
                  <a:pt x="881" y="194"/>
                  <a:pt x="881" y="194"/>
                  <a:pt x="881" y="194"/>
                </a:cubicBezTo>
                <a:cubicBezTo>
                  <a:pt x="881" y="197"/>
                  <a:pt x="881" y="197"/>
                  <a:pt x="881" y="197"/>
                </a:cubicBezTo>
                <a:cubicBezTo>
                  <a:pt x="883" y="199"/>
                  <a:pt x="883" y="199"/>
                  <a:pt x="883" y="199"/>
                </a:cubicBezTo>
                <a:cubicBezTo>
                  <a:pt x="886" y="193"/>
                  <a:pt x="886" y="193"/>
                  <a:pt x="886" y="193"/>
                </a:cubicBezTo>
                <a:cubicBezTo>
                  <a:pt x="891" y="195"/>
                  <a:pt x="891" y="195"/>
                  <a:pt x="891" y="195"/>
                </a:cubicBezTo>
                <a:cubicBezTo>
                  <a:pt x="889" y="198"/>
                  <a:pt x="889" y="198"/>
                  <a:pt x="889" y="198"/>
                </a:cubicBezTo>
                <a:cubicBezTo>
                  <a:pt x="884" y="198"/>
                  <a:pt x="884" y="198"/>
                  <a:pt x="884" y="198"/>
                </a:cubicBezTo>
                <a:cubicBezTo>
                  <a:pt x="884" y="199"/>
                  <a:pt x="887" y="195"/>
                  <a:pt x="884" y="200"/>
                </a:cubicBezTo>
                <a:cubicBezTo>
                  <a:pt x="882" y="198"/>
                  <a:pt x="882" y="198"/>
                  <a:pt x="882" y="198"/>
                </a:cubicBezTo>
                <a:cubicBezTo>
                  <a:pt x="876" y="201"/>
                  <a:pt x="876" y="201"/>
                  <a:pt x="876" y="201"/>
                </a:cubicBezTo>
                <a:cubicBezTo>
                  <a:pt x="873" y="201"/>
                  <a:pt x="873" y="201"/>
                  <a:pt x="873" y="201"/>
                </a:cubicBezTo>
                <a:cubicBezTo>
                  <a:pt x="873" y="205"/>
                  <a:pt x="873" y="205"/>
                  <a:pt x="873" y="205"/>
                </a:cubicBezTo>
                <a:cubicBezTo>
                  <a:pt x="869" y="206"/>
                  <a:pt x="869" y="206"/>
                  <a:pt x="869" y="206"/>
                </a:cubicBezTo>
                <a:cubicBezTo>
                  <a:pt x="867" y="208"/>
                  <a:pt x="867" y="208"/>
                  <a:pt x="867" y="208"/>
                </a:cubicBezTo>
                <a:cubicBezTo>
                  <a:pt x="861" y="209"/>
                  <a:pt x="861" y="209"/>
                  <a:pt x="861" y="209"/>
                </a:cubicBezTo>
                <a:cubicBezTo>
                  <a:pt x="861" y="211"/>
                  <a:pt x="861" y="211"/>
                  <a:pt x="861" y="211"/>
                </a:cubicBezTo>
                <a:cubicBezTo>
                  <a:pt x="852" y="216"/>
                  <a:pt x="852" y="216"/>
                  <a:pt x="852" y="216"/>
                </a:cubicBezTo>
                <a:cubicBezTo>
                  <a:pt x="854" y="212"/>
                  <a:pt x="854" y="212"/>
                  <a:pt x="854" y="212"/>
                </a:cubicBezTo>
                <a:cubicBezTo>
                  <a:pt x="855" y="212"/>
                  <a:pt x="854" y="215"/>
                  <a:pt x="851" y="213"/>
                </a:cubicBezTo>
                <a:cubicBezTo>
                  <a:pt x="851" y="212"/>
                  <a:pt x="858" y="218"/>
                  <a:pt x="851" y="210"/>
                </a:cubicBezTo>
                <a:cubicBezTo>
                  <a:pt x="846" y="212"/>
                  <a:pt x="846" y="212"/>
                  <a:pt x="846" y="212"/>
                </a:cubicBezTo>
                <a:cubicBezTo>
                  <a:pt x="845" y="213"/>
                  <a:pt x="845" y="213"/>
                  <a:pt x="845" y="213"/>
                </a:cubicBezTo>
                <a:cubicBezTo>
                  <a:pt x="851" y="214"/>
                  <a:pt x="851" y="214"/>
                  <a:pt x="851" y="214"/>
                </a:cubicBezTo>
                <a:cubicBezTo>
                  <a:pt x="847" y="219"/>
                  <a:pt x="847" y="219"/>
                  <a:pt x="847" y="219"/>
                </a:cubicBezTo>
                <a:cubicBezTo>
                  <a:pt x="847" y="221"/>
                  <a:pt x="847" y="221"/>
                  <a:pt x="847" y="221"/>
                </a:cubicBezTo>
                <a:cubicBezTo>
                  <a:pt x="851" y="220"/>
                  <a:pt x="851" y="220"/>
                  <a:pt x="851" y="220"/>
                </a:cubicBezTo>
                <a:cubicBezTo>
                  <a:pt x="848" y="223"/>
                  <a:pt x="848" y="223"/>
                  <a:pt x="848" y="223"/>
                </a:cubicBezTo>
                <a:cubicBezTo>
                  <a:pt x="844" y="224"/>
                  <a:pt x="844" y="224"/>
                  <a:pt x="844" y="224"/>
                </a:cubicBezTo>
                <a:cubicBezTo>
                  <a:pt x="839" y="222"/>
                  <a:pt x="839" y="222"/>
                  <a:pt x="839" y="222"/>
                </a:cubicBezTo>
                <a:cubicBezTo>
                  <a:pt x="841" y="220"/>
                  <a:pt x="841" y="220"/>
                  <a:pt x="841" y="220"/>
                </a:cubicBezTo>
                <a:cubicBezTo>
                  <a:pt x="843" y="218"/>
                  <a:pt x="843" y="218"/>
                  <a:pt x="843" y="218"/>
                </a:cubicBezTo>
                <a:cubicBezTo>
                  <a:pt x="841" y="218"/>
                  <a:pt x="841" y="218"/>
                  <a:pt x="841" y="218"/>
                </a:cubicBezTo>
                <a:cubicBezTo>
                  <a:pt x="831" y="225"/>
                  <a:pt x="831" y="225"/>
                  <a:pt x="831" y="225"/>
                </a:cubicBezTo>
                <a:cubicBezTo>
                  <a:pt x="829" y="225"/>
                  <a:pt x="842" y="223"/>
                  <a:pt x="827" y="227"/>
                </a:cubicBezTo>
                <a:cubicBezTo>
                  <a:pt x="821" y="234"/>
                  <a:pt x="821" y="234"/>
                  <a:pt x="821" y="234"/>
                </a:cubicBezTo>
                <a:cubicBezTo>
                  <a:pt x="808" y="242"/>
                  <a:pt x="808" y="242"/>
                  <a:pt x="808" y="242"/>
                </a:cubicBezTo>
                <a:cubicBezTo>
                  <a:pt x="807" y="243"/>
                  <a:pt x="807" y="243"/>
                  <a:pt x="807" y="243"/>
                </a:cubicBezTo>
                <a:cubicBezTo>
                  <a:pt x="808" y="242"/>
                  <a:pt x="808" y="244"/>
                  <a:pt x="809" y="243"/>
                </a:cubicBezTo>
                <a:cubicBezTo>
                  <a:pt x="793" y="254"/>
                  <a:pt x="793" y="254"/>
                  <a:pt x="793" y="254"/>
                </a:cubicBezTo>
                <a:cubicBezTo>
                  <a:pt x="791" y="255"/>
                  <a:pt x="791" y="255"/>
                  <a:pt x="791" y="255"/>
                </a:cubicBezTo>
                <a:cubicBezTo>
                  <a:pt x="792" y="259"/>
                  <a:pt x="792" y="259"/>
                  <a:pt x="792" y="259"/>
                </a:cubicBezTo>
                <a:cubicBezTo>
                  <a:pt x="793" y="259"/>
                  <a:pt x="787" y="261"/>
                  <a:pt x="793" y="258"/>
                </a:cubicBezTo>
                <a:cubicBezTo>
                  <a:pt x="793" y="256"/>
                  <a:pt x="793" y="256"/>
                  <a:pt x="793" y="256"/>
                </a:cubicBezTo>
                <a:cubicBezTo>
                  <a:pt x="793" y="255"/>
                  <a:pt x="786" y="262"/>
                  <a:pt x="797" y="256"/>
                </a:cubicBezTo>
                <a:cubicBezTo>
                  <a:pt x="797" y="254"/>
                  <a:pt x="797" y="254"/>
                  <a:pt x="797" y="254"/>
                </a:cubicBezTo>
                <a:cubicBezTo>
                  <a:pt x="806" y="250"/>
                  <a:pt x="806" y="250"/>
                  <a:pt x="806" y="250"/>
                </a:cubicBezTo>
                <a:cubicBezTo>
                  <a:pt x="812" y="242"/>
                  <a:pt x="812" y="242"/>
                  <a:pt x="812" y="242"/>
                </a:cubicBezTo>
                <a:cubicBezTo>
                  <a:pt x="824" y="234"/>
                  <a:pt x="824" y="234"/>
                  <a:pt x="824" y="234"/>
                </a:cubicBezTo>
                <a:cubicBezTo>
                  <a:pt x="823" y="234"/>
                  <a:pt x="823" y="234"/>
                  <a:pt x="823" y="234"/>
                </a:cubicBezTo>
                <a:cubicBezTo>
                  <a:pt x="829" y="231"/>
                  <a:pt x="829" y="231"/>
                  <a:pt x="829" y="231"/>
                </a:cubicBezTo>
                <a:cubicBezTo>
                  <a:pt x="831" y="227"/>
                  <a:pt x="831" y="227"/>
                  <a:pt x="831" y="227"/>
                </a:cubicBezTo>
                <a:cubicBezTo>
                  <a:pt x="837" y="224"/>
                  <a:pt x="837" y="224"/>
                  <a:pt x="837" y="224"/>
                </a:cubicBezTo>
                <a:cubicBezTo>
                  <a:pt x="838" y="227"/>
                  <a:pt x="846" y="216"/>
                  <a:pt x="837" y="229"/>
                </a:cubicBezTo>
                <a:cubicBezTo>
                  <a:pt x="838" y="229"/>
                  <a:pt x="838" y="229"/>
                  <a:pt x="838" y="229"/>
                </a:cubicBezTo>
                <a:cubicBezTo>
                  <a:pt x="837" y="231"/>
                  <a:pt x="837" y="231"/>
                  <a:pt x="837" y="231"/>
                </a:cubicBezTo>
                <a:cubicBezTo>
                  <a:pt x="834" y="232"/>
                  <a:pt x="834" y="232"/>
                  <a:pt x="834" y="232"/>
                </a:cubicBezTo>
                <a:cubicBezTo>
                  <a:pt x="829" y="231"/>
                  <a:pt x="829" y="231"/>
                  <a:pt x="829" y="231"/>
                </a:cubicBezTo>
                <a:cubicBezTo>
                  <a:pt x="827" y="233"/>
                  <a:pt x="827" y="233"/>
                  <a:pt x="827" y="233"/>
                </a:cubicBezTo>
                <a:cubicBezTo>
                  <a:pt x="830" y="235"/>
                  <a:pt x="830" y="235"/>
                  <a:pt x="830" y="235"/>
                </a:cubicBezTo>
                <a:cubicBezTo>
                  <a:pt x="833" y="235"/>
                  <a:pt x="833" y="235"/>
                  <a:pt x="833" y="235"/>
                </a:cubicBezTo>
                <a:cubicBezTo>
                  <a:pt x="823" y="238"/>
                  <a:pt x="823" y="238"/>
                  <a:pt x="823" y="238"/>
                </a:cubicBezTo>
                <a:cubicBezTo>
                  <a:pt x="823" y="240"/>
                  <a:pt x="823" y="240"/>
                  <a:pt x="823" y="240"/>
                </a:cubicBezTo>
                <a:cubicBezTo>
                  <a:pt x="822" y="241"/>
                  <a:pt x="830" y="241"/>
                  <a:pt x="821" y="240"/>
                </a:cubicBezTo>
                <a:cubicBezTo>
                  <a:pt x="814" y="242"/>
                  <a:pt x="814" y="242"/>
                  <a:pt x="814" y="242"/>
                </a:cubicBezTo>
                <a:cubicBezTo>
                  <a:pt x="818" y="243"/>
                  <a:pt x="818" y="243"/>
                  <a:pt x="818" y="243"/>
                </a:cubicBezTo>
                <a:cubicBezTo>
                  <a:pt x="818" y="244"/>
                  <a:pt x="818" y="245"/>
                  <a:pt x="816" y="244"/>
                </a:cubicBezTo>
                <a:cubicBezTo>
                  <a:pt x="817" y="244"/>
                  <a:pt x="820" y="241"/>
                  <a:pt x="817" y="247"/>
                </a:cubicBezTo>
                <a:cubicBezTo>
                  <a:pt x="818" y="246"/>
                  <a:pt x="822" y="242"/>
                  <a:pt x="813" y="246"/>
                </a:cubicBezTo>
                <a:cubicBezTo>
                  <a:pt x="812" y="246"/>
                  <a:pt x="812" y="246"/>
                  <a:pt x="812" y="246"/>
                </a:cubicBezTo>
                <a:cubicBezTo>
                  <a:pt x="815" y="248"/>
                  <a:pt x="815" y="248"/>
                  <a:pt x="815" y="248"/>
                </a:cubicBezTo>
                <a:cubicBezTo>
                  <a:pt x="810" y="248"/>
                  <a:pt x="810" y="248"/>
                  <a:pt x="810" y="248"/>
                </a:cubicBezTo>
                <a:cubicBezTo>
                  <a:pt x="803" y="254"/>
                  <a:pt x="803" y="254"/>
                  <a:pt x="803" y="254"/>
                </a:cubicBezTo>
                <a:cubicBezTo>
                  <a:pt x="803" y="255"/>
                  <a:pt x="803" y="255"/>
                  <a:pt x="803" y="255"/>
                </a:cubicBezTo>
                <a:cubicBezTo>
                  <a:pt x="802" y="255"/>
                  <a:pt x="802" y="255"/>
                  <a:pt x="802" y="255"/>
                </a:cubicBezTo>
                <a:cubicBezTo>
                  <a:pt x="800" y="256"/>
                  <a:pt x="795" y="255"/>
                  <a:pt x="798" y="259"/>
                </a:cubicBezTo>
                <a:cubicBezTo>
                  <a:pt x="795" y="261"/>
                  <a:pt x="795" y="261"/>
                  <a:pt x="795" y="261"/>
                </a:cubicBezTo>
                <a:cubicBezTo>
                  <a:pt x="795" y="263"/>
                  <a:pt x="795" y="263"/>
                  <a:pt x="795" y="263"/>
                </a:cubicBezTo>
                <a:cubicBezTo>
                  <a:pt x="792" y="263"/>
                  <a:pt x="792" y="263"/>
                  <a:pt x="792" y="263"/>
                </a:cubicBezTo>
                <a:cubicBezTo>
                  <a:pt x="792" y="264"/>
                  <a:pt x="792" y="264"/>
                  <a:pt x="792" y="264"/>
                </a:cubicBezTo>
                <a:cubicBezTo>
                  <a:pt x="785" y="269"/>
                  <a:pt x="785" y="269"/>
                  <a:pt x="785" y="269"/>
                </a:cubicBezTo>
                <a:cubicBezTo>
                  <a:pt x="784" y="272"/>
                  <a:pt x="784" y="272"/>
                  <a:pt x="784" y="272"/>
                </a:cubicBezTo>
                <a:cubicBezTo>
                  <a:pt x="776" y="276"/>
                  <a:pt x="776" y="276"/>
                  <a:pt x="776" y="276"/>
                </a:cubicBezTo>
                <a:cubicBezTo>
                  <a:pt x="775" y="277"/>
                  <a:pt x="775" y="277"/>
                  <a:pt x="775" y="277"/>
                </a:cubicBezTo>
                <a:cubicBezTo>
                  <a:pt x="777" y="278"/>
                  <a:pt x="777" y="278"/>
                  <a:pt x="777" y="278"/>
                </a:cubicBezTo>
                <a:cubicBezTo>
                  <a:pt x="775" y="278"/>
                  <a:pt x="775" y="278"/>
                  <a:pt x="775" y="278"/>
                </a:cubicBezTo>
                <a:cubicBezTo>
                  <a:pt x="758" y="290"/>
                  <a:pt x="758" y="290"/>
                  <a:pt x="758" y="290"/>
                </a:cubicBezTo>
                <a:cubicBezTo>
                  <a:pt x="754" y="294"/>
                  <a:pt x="754" y="294"/>
                  <a:pt x="754" y="294"/>
                </a:cubicBezTo>
                <a:cubicBezTo>
                  <a:pt x="747" y="298"/>
                  <a:pt x="747" y="298"/>
                  <a:pt x="747" y="298"/>
                </a:cubicBezTo>
                <a:cubicBezTo>
                  <a:pt x="745" y="300"/>
                  <a:pt x="745" y="300"/>
                  <a:pt x="745" y="300"/>
                </a:cubicBezTo>
                <a:cubicBezTo>
                  <a:pt x="746" y="301"/>
                  <a:pt x="746" y="301"/>
                  <a:pt x="746" y="301"/>
                </a:cubicBezTo>
                <a:cubicBezTo>
                  <a:pt x="747" y="300"/>
                  <a:pt x="747" y="300"/>
                  <a:pt x="747" y="300"/>
                </a:cubicBezTo>
                <a:cubicBezTo>
                  <a:pt x="748" y="301"/>
                  <a:pt x="748" y="301"/>
                  <a:pt x="748" y="301"/>
                </a:cubicBezTo>
                <a:cubicBezTo>
                  <a:pt x="763" y="293"/>
                  <a:pt x="763" y="293"/>
                  <a:pt x="763" y="293"/>
                </a:cubicBezTo>
                <a:cubicBezTo>
                  <a:pt x="766" y="293"/>
                  <a:pt x="766" y="293"/>
                  <a:pt x="766" y="293"/>
                </a:cubicBezTo>
                <a:cubicBezTo>
                  <a:pt x="784" y="281"/>
                  <a:pt x="784" y="281"/>
                  <a:pt x="784" y="281"/>
                </a:cubicBezTo>
                <a:cubicBezTo>
                  <a:pt x="784" y="278"/>
                  <a:pt x="787" y="284"/>
                  <a:pt x="787" y="280"/>
                </a:cubicBezTo>
                <a:cubicBezTo>
                  <a:pt x="802" y="271"/>
                  <a:pt x="802" y="271"/>
                  <a:pt x="802" y="271"/>
                </a:cubicBezTo>
                <a:cubicBezTo>
                  <a:pt x="793" y="280"/>
                  <a:pt x="793" y="280"/>
                  <a:pt x="793" y="280"/>
                </a:cubicBezTo>
                <a:cubicBezTo>
                  <a:pt x="790" y="283"/>
                  <a:pt x="790" y="283"/>
                  <a:pt x="790" y="283"/>
                </a:cubicBezTo>
                <a:cubicBezTo>
                  <a:pt x="799" y="282"/>
                  <a:pt x="799" y="282"/>
                  <a:pt x="799" y="282"/>
                </a:cubicBezTo>
                <a:cubicBezTo>
                  <a:pt x="800" y="281"/>
                  <a:pt x="801" y="287"/>
                  <a:pt x="802" y="279"/>
                </a:cubicBezTo>
                <a:cubicBezTo>
                  <a:pt x="805" y="281"/>
                  <a:pt x="805" y="281"/>
                  <a:pt x="805" y="281"/>
                </a:cubicBezTo>
                <a:cubicBezTo>
                  <a:pt x="797" y="286"/>
                  <a:pt x="797" y="286"/>
                  <a:pt x="797" y="286"/>
                </a:cubicBezTo>
                <a:cubicBezTo>
                  <a:pt x="797" y="287"/>
                  <a:pt x="797" y="287"/>
                  <a:pt x="797" y="287"/>
                </a:cubicBezTo>
                <a:cubicBezTo>
                  <a:pt x="793" y="290"/>
                  <a:pt x="793" y="290"/>
                  <a:pt x="793" y="290"/>
                </a:cubicBezTo>
                <a:cubicBezTo>
                  <a:pt x="793" y="291"/>
                  <a:pt x="793" y="291"/>
                  <a:pt x="793" y="291"/>
                </a:cubicBezTo>
                <a:cubicBezTo>
                  <a:pt x="792" y="290"/>
                  <a:pt x="792" y="290"/>
                  <a:pt x="792" y="290"/>
                </a:cubicBezTo>
                <a:cubicBezTo>
                  <a:pt x="790" y="290"/>
                  <a:pt x="790" y="290"/>
                  <a:pt x="790" y="290"/>
                </a:cubicBezTo>
                <a:cubicBezTo>
                  <a:pt x="789" y="292"/>
                  <a:pt x="789" y="292"/>
                  <a:pt x="789" y="292"/>
                </a:cubicBezTo>
                <a:cubicBezTo>
                  <a:pt x="790" y="292"/>
                  <a:pt x="790" y="292"/>
                  <a:pt x="790" y="292"/>
                </a:cubicBezTo>
                <a:cubicBezTo>
                  <a:pt x="790" y="294"/>
                  <a:pt x="790" y="294"/>
                  <a:pt x="790" y="294"/>
                </a:cubicBezTo>
                <a:cubicBezTo>
                  <a:pt x="785" y="296"/>
                  <a:pt x="798" y="298"/>
                  <a:pt x="785" y="295"/>
                </a:cubicBezTo>
                <a:cubicBezTo>
                  <a:pt x="783" y="299"/>
                  <a:pt x="783" y="299"/>
                  <a:pt x="783" y="299"/>
                </a:cubicBezTo>
                <a:cubicBezTo>
                  <a:pt x="784" y="301"/>
                  <a:pt x="784" y="301"/>
                  <a:pt x="784" y="301"/>
                </a:cubicBezTo>
                <a:cubicBezTo>
                  <a:pt x="785" y="301"/>
                  <a:pt x="788" y="302"/>
                  <a:pt x="787" y="298"/>
                </a:cubicBezTo>
                <a:cubicBezTo>
                  <a:pt x="788" y="299"/>
                  <a:pt x="790" y="298"/>
                  <a:pt x="791" y="298"/>
                </a:cubicBezTo>
                <a:cubicBezTo>
                  <a:pt x="790" y="297"/>
                  <a:pt x="790" y="297"/>
                  <a:pt x="790" y="297"/>
                </a:cubicBezTo>
                <a:cubicBezTo>
                  <a:pt x="789" y="298"/>
                  <a:pt x="789" y="298"/>
                  <a:pt x="789" y="298"/>
                </a:cubicBezTo>
                <a:cubicBezTo>
                  <a:pt x="790" y="295"/>
                  <a:pt x="780" y="302"/>
                  <a:pt x="793" y="296"/>
                </a:cubicBezTo>
                <a:cubicBezTo>
                  <a:pt x="791" y="301"/>
                  <a:pt x="791" y="301"/>
                  <a:pt x="791" y="301"/>
                </a:cubicBezTo>
                <a:cubicBezTo>
                  <a:pt x="798" y="302"/>
                  <a:pt x="798" y="302"/>
                  <a:pt x="798" y="302"/>
                </a:cubicBezTo>
                <a:cubicBezTo>
                  <a:pt x="794" y="301"/>
                  <a:pt x="800" y="308"/>
                  <a:pt x="798" y="299"/>
                </a:cubicBezTo>
                <a:cubicBezTo>
                  <a:pt x="795" y="299"/>
                  <a:pt x="795" y="299"/>
                  <a:pt x="795" y="299"/>
                </a:cubicBezTo>
                <a:cubicBezTo>
                  <a:pt x="796" y="297"/>
                  <a:pt x="800" y="296"/>
                  <a:pt x="801" y="300"/>
                </a:cubicBezTo>
                <a:cubicBezTo>
                  <a:pt x="809" y="298"/>
                  <a:pt x="809" y="298"/>
                  <a:pt x="809" y="298"/>
                </a:cubicBezTo>
                <a:cubicBezTo>
                  <a:pt x="810" y="294"/>
                  <a:pt x="810" y="294"/>
                  <a:pt x="810" y="294"/>
                </a:cubicBezTo>
                <a:cubicBezTo>
                  <a:pt x="810" y="296"/>
                  <a:pt x="810" y="296"/>
                  <a:pt x="810" y="296"/>
                </a:cubicBezTo>
                <a:cubicBezTo>
                  <a:pt x="819" y="297"/>
                  <a:pt x="819" y="297"/>
                  <a:pt x="819" y="297"/>
                </a:cubicBezTo>
                <a:cubicBezTo>
                  <a:pt x="820" y="295"/>
                  <a:pt x="820" y="295"/>
                  <a:pt x="820" y="295"/>
                </a:cubicBezTo>
                <a:cubicBezTo>
                  <a:pt x="824" y="295"/>
                  <a:pt x="824" y="295"/>
                  <a:pt x="824" y="295"/>
                </a:cubicBezTo>
                <a:cubicBezTo>
                  <a:pt x="824" y="292"/>
                  <a:pt x="824" y="292"/>
                  <a:pt x="824" y="292"/>
                </a:cubicBezTo>
                <a:cubicBezTo>
                  <a:pt x="827" y="289"/>
                  <a:pt x="825" y="295"/>
                  <a:pt x="827" y="295"/>
                </a:cubicBezTo>
                <a:cubicBezTo>
                  <a:pt x="829" y="294"/>
                  <a:pt x="829" y="294"/>
                  <a:pt x="829" y="294"/>
                </a:cubicBezTo>
                <a:cubicBezTo>
                  <a:pt x="831" y="295"/>
                  <a:pt x="831" y="295"/>
                  <a:pt x="831" y="295"/>
                </a:cubicBezTo>
                <a:cubicBezTo>
                  <a:pt x="833" y="292"/>
                  <a:pt x="833" y="292"/>
                  <a:pt x="833" y="292"/>
                </a:cubicBezTo>
                <a:cubicBezTo>
                  <a:pt x="844" y="291"/>
                  <a:pt x="844" y="291"/>
                  <a:pt x="844" y="291"/>
                </a:cubicBezTo>
                <a:cubicBezTo>
                  <a:pt x="844" y="290"/>
                  <a:pt x="844" y="290"/>
                  <a:pt x="844" y="290"/>
                </a:cubicBezTo>
                <a:cubicBezTo>
                  <a:pt x="847" y="291"/>
                  <a:pt x="847" y="291"/>
                  <a:pt x="847" y="291"/>
                </a:cubicBezTo>
                <a:cubicBezTo>
                  <a:pt x="851" y="289"/>
                  <a:pt x="851" y="289"/>
                  <a:pt x="851" y="289"/>
                </a:cubicBezTo>
                <a:cubicBezTo>
                  <a:pt x="860" y="288"/>
                  <a:pt x="860" y="288"/>
                  <a:pt x="860" y="288"/>
                </a:cubicBezTo>
                <a:cubicBezTo>
                  <a:pt x="862" y="286"/>
                  <a:pt x="862" y="286"/>
                  <a:pt x="862" y="286"/>
                </a:cubicBezTo>
                <a:cubicBezTo>
                  <a:pt x="861" y="286"/>
                  <a:pt x="859" y="289"/>
                  <a:pt x="865" y="287"/>
                </a:cubicBezTo>
                <a:cubicBezTo>
                  <a:pt x="866" y="286"/>
                  <a:pt x="866" y="286"/>
                  <a:pt x="866" y="286"/>
                </a:cubicBezTo>
                <a:cubicBezTo>
                  <a:pt x="867" y="287"/>
                  <a:pt x="867" y="287"/>
                  <a:pt x="867" y="287"/>
                </a:cubicBezTo>
                <a:cubicBezTo>
                  <a:pt x="863" y="289"/>
                  <a:pt x="863" y="289"/>
                  <a:pt x="863" y="289"/>
                </a:cubicBezTo>
                <a:cubicBezTo>
                  <a:pt x="863" y="291"/>
                  <a:pt x="863" y="291"/>
                  <a:pt x="863" y="291"/>
                </a:cubicBezTo>
                <a:cubicBezTo>
                  <a:pt x="868" y="291"/>
                  <a:pt x="868" y="291"/>
                  <a:pt x="868" y="291"/>
                </a:cubicBezTo>
                <a:cubicBezTo>
                  <a:pt x="871" y="287"/>
                  <a:pt x="871" y="287"/>
                  <a:pt x="871" y="287"/>
                </a:cubicBezTo>
                <a:cubicBezTo>
                  <a:pt x="869" y="286"/>
                  <a:pt x="869" y="286"/>
                  <a:pt x="869" y="286"/>
                </a:cubicBezTo>
                <a:cubicBezTo>
                  <a:pt x="880" y="283"/>
                  <a:pt x="880" y="283"/>
                  <a:pt x="880" y="283"/>
                </a:cubicBezTo>
                <a:cubicBezTo>
                  <a:pt x="880" y="283"/>
                  <a:pt x="880" y="283"/>
                  <a:pt x="880" y="283"/>
                </a:cubicBezTo>
                <a:cubicBezTo>
                  <a:pt x="882" y="281"/>
                  <a:pt x="882" y="281"/>
                  <a:pt x="882" y="281"/>
                </a:cubicBezTo>
                <a:cubicBezTo>
                  <a:pt x="884" y="282"/>
                  <a:pt x="884" y="282"/>
                  <a:pt x="884" y="282"/>
                </a:cubicBezTo>
                <a:cubicBezTo>
                  <a:pt x="886" y="284"/>
                  <a:pt x="888" y="281"/>
                  <a:pt x="890" y="282"/>
                </a:cubicBezTo>
                <a:cubicBezTo>
                  <a:pt x="890" y="283"/>
                  <a:pt x="892" y="281"/>
                  <a:pt x="890" y="283"/>
                </a:cubicBezTo>
                <a:cubicBezTo>
                  <a:pt x="890" y="283"/>
                  <a:pt x="891" y="283"/>
                  <a:pt x="891" y="283"/>
                </a:cubicBezTo>
                <a:cubicBezTo>
                  <a:pt x="892" y="280"/>
                  <a:pt x="892" y="280"/>
                  <a:pt x="892" y="280"/>
                </a:cubicBezTo>
                <a:cubicBezTo>
                  <a:pt x="899" y="279"/>
                  <a:pt x="899" y="279"/>
                  <a:pt x="899" y="279"/>
                </a:cubicBezTo>
                <a:cubicBezTo>
                  <a:pt x="899" y="275"/>
                  <a:pt x="899" y="275"/>
                  <a:pt x="899" y="275"/>
                </a:cubicBezTo>
                <a:cubicBezTo>
                  <a:pt x="904" y="278"/>
                  <a:pt x="904" y="278"/>
                  <a:pt x="904" y="278"/>
                </a:cubicBezTo>
                <a:cubicBezTo>
                  <a:pt x="909" y="277"/>
                  <a:pt x="909" y="277"/>
                  <a:pt x="909" y="277"/>
                </a:cubicBezTo>
                <a:cubicBezTo>
                  <a:pt x="908" y="275"/>
                  <a:pt x="908" y="275"/>
                  <a:pt x="908" y="275"/>
                </a:cubicBezTo>
                <a:cubicBezTo>
                  <a:pt x="911" y="271"/>
                  <a:pt x="911" y="271"/>
                  <a:pt x="911" y="271"/>
                </a:cubicBezTo>
                <a:cubicBezTo>
                  <a:pt x="913" y="271"/>
                  <a:pt x="913" y="271"/>
                  <a:pt x="913" y="271"/>
                </a:cubicBezTo>
                <a:cubicBezTo>
                  <a:pt x="916" y="271"/>
                  <a:pt x="916" y="271"/>
                  <a:pt x="916" y="271"/>
                </a:cubicBezTo>
                <a:cubicBezTo>
                  <a:pt x="920" y="268"/>
                  <a:pt x="920" y="268"/>
                  <a:pt x="920" y="268"/>
                </a:cubicBezTo>
                <a:cubicBezTo>
                  <a:pt x="921" y="271"/>
                  <a:pt x="921" y="271"/>
                  <a:pt x="921" y="271"/>
                </a:cubicBezTo>
                <a:cubicBezTo>
                  <a:pt x="925" y="271"/>
                  <a:pt x="925" y="271"/>
                  <a:pt x="925" y="271"/>
                </a:cubicBezTo>
                <a:cubicBezTo>
                  <a:pt x="926" y="272"/>
                  <a:pt x="919" y="273"/>
                  <a:pt x="926" y="268"/>
                </a:cubicBezTo>
                <a:cubicBezTo>
                  <a:pt x="923" y="267"/>
                  <a:pt x="923" y="267"/>
                  <a:pt x="923" y="267"/>
                </a:cubicBezTo>
                <a:cubicBezTo>
                  <a:pt x="923" y="267"/>
                  <a:pt x="920" y="268"/>
                  <a:pt x="924" y="266"/>
                </a:cubicBezTo>
                <a:cubicBezTo>
                  <a:pt x="920" y="266"/>
                  <a:pt x="920" y="266"/>
                  <a:pt x="920" y="266"/>
                </a:cubicBezTo>
                <a:cubicBezTo>
                  <a:pt x="920" y="262"/>
                  <a:pt x="920" y="262"/>
                  <a:pt x="920" y="262"/>
                </a:cubicBezTo>
                <a:cubicBezTo>
                  <a:pt x="922" y="260"/>
                  <a:pt x="922" y="260"/>
                  <a:pt x="922" y="260"/>
                </a:cubicBezTo>
                <a:cubicBezTo>
                  <a:pt x="928" y="261"/>
                  <a:pt x="928" y="261"/>
                  <a:pt x="928" y="261"/>
                </a:cubicBezTo>
                <a:cubicBezTo>
                  <a:pt x="934" y="257"/>
                  <a:pt x="934" y="257"/>
                  <a:pt x="934" y="257"/>
                </a:cubicBezTo>
                <a:cubicBezTo>
                  <a:pt x="935" y="258"/>
                  <a:pt x="937" y="256"/>
                  <a:pt x="939" y="255"/>
                </a:cubicBezTo>
                <a:cubicBezTo>
                  <a:pt x="940" y="256"/>
                  <a:pt x="940" y="256"/>
                  <a:pt x="940" y="256"/>
                </a:cubicBezTo>
                <a:cubicBezTo>
                  <a:pt x="944" y="252"/>
                  <a:pt x="944" y="252"/>
                  <a:pt x="944" y="252"/>
                </a:cubicBezTo>
                <a:cubicBezTo>
                  <a:pt x="945" y="250"/>
                  <a:pt x="945" y="250"/>
                  <a:pt x="945" y="250"/>
                </a:cubicBezTo>
                <a:cubicBezTo>
                  <a:pt x="947" y="248"/>
                  <a:pt x="947" y="248"/>
                  <a:pt x="947" y="248"/>
                </a:cubicBezTo>
                <a:cubicBezTo>
                  <a:pt x="955" y="246"/>
                  <a:pt x="955" y="246"/>
                  <a:pt x="955" y="246"/>
                </a:cubicBezTo>
                <a:cubicBezTo>
                  <a:pt x="954" y="245"/>
                  <a:pt x="957" y="242"/>
                  <a:pt x="952" y="243"/>
                </a:cubicBezTo>
                <a:cubicBezTo>
                  <a:pt x="957" y="241"/>
                  <a:pt x="957" y="241"/>
                  <a:pt x="957" y="241"/>
                </a:cubicBezTo>
                <a:cubicBezTo>
                  <a:pt x="956" y="240"/>
                  <a:pt x="956" y="240"/>
                  <a:pt x="956" y="240"/>
                </a:cubicBezTo>
                <a:cubicBezTo>
                  <a:pt x="959" y="239"/>
                  <a:pt x="959" y="239"/>
                  <a:pt x="959" y="239"/>
                </a:cubicBezTo>
                <a:cubicBezTo>
                  <a:pt x="968" y="230"/>
                  <a:pt x="968" y="230"/>
                  <a:pt x="968" y="230"/>
                </a:cubicBezTo>
                <a:cubicBezTo>
                  <a:pt x="968" y="229"/>
                  <a:pt x="965" y="231"/>
                  <a:pt x="968" y="227"/>
                </a:cubicBezTo>
                <a:cubicBezTo>
                  <a:pt x="973" y="229"/>
                  <a:pt x="973" y="229"/>
                  <a:pt x="973" y="229"/>
                </a:cubicBezTo>
                <a:cubicBezTo>
                  <a:pt x="977" y="223"/>
                  <a:pt x="977" y="223"/>
                  <a:pt x="977" y="223"/>
                </a:cubicBezTo>
                <a:cubicBezTo>
                  <a:pt x="973" y="222"/>
                  <a:pt x="973" y="222"/>
                  <a:pt x="973" y="222"/>
                </a:cubicBezTo>
                <a:cubicBezTo>
                  <a:pt x="973" y="222"/>
                  <a:pt x="977" y="222"/>
                  <a:pt x="972" y="220"/>
                </a:cubicBezTo>
                <a:cubicBezTo>
                  <a:pt x="981" y="212"/>
                  <a:pt x="981" y="212"/>
                  <a:pt x="981" y="212"/>
                </a:cubicBezTo>
                <a:cubicBezTo>
                  <a:pt x="981" y="215"/>
                  <a:pt x="981" y="215"/>
                  <a:pt x="981" y="215"/>
                </a:cubicBezTo>
                <a:cubicBezTo>
                  <a:pt x="988" y="214"/>
                  <a:pt x="988" y="214"/>
                  <a:pt x="988" y="214"/>
                </a:cubicBezTo>
                <a:cubicBezTo>
                  <a:pt x="989" y="215"/>
                  <a:pt x="982" y="217"/>
                  <a:pt x="991" y="215"/>
                </a:cubicBezTo>
                <a:cubicBezTo>
                  <a:pt x="989" y="210"/>
                  <a:pt x="989" y="210"/>
                  <a:pt x="989" y="210"/>
                </a:cubicBezTo>
                <a:cubicBezTo>
                  <a:pt x="987" y="211"/>
                  <a:pt x="987" y="211"/>
                  <a:pt x="987" y="211"/>
                </a:cubicBezTo>
                <a:cubicBezTo>
                  <a:pt x="986" y="211"/>
                  <a:pt x="986" y="211"/>
                  <a:pt x="986" y="211"/>
                </a:cubicBezTo>
                <a:cubicBezTo>
                  <a:pt x="989" y="207"/>
                  <a:pt x="989" y="207"/>
                  <a:pt x="989" y="207"/>
                </a:cubicBezTo>
                <a:cubicBezTo>
                  <a:pt x="992" y="208"/>
                  <a:pt x="992" y="208"/>
                  <a:pt x="992" y="208"/>
                </a:cubicBezTo>
                <a:cubicBezTo>
                  <a:pt x="997" y="210"/>
                  <a:pt x="997" y="210"/>
                  <a:pt x="997" y="210"/>
                </a:cubicBezTo>
                <a:cubicBezTo>
                  <a:pt x="998" y="209"/>
                  <a:pt x="998" y="209"/>
                  <a:pt x="998" y="209"/>
                </a:cubicBezTo>
                <a:cubicBezTo>
                  <a:pt x="994" y="206"/>
                  <a:pt x="994" y="206"/>
                  <a:pt x="994" y="206"/>
                </a:cubicBezTo>
                <a:cubicBezTo>
                  <a:pt x="1002" y="200"/>
                  <a:pt x="1002" y="200"/>
                  <a:pt x="1002" y="200"/>
                </a:cubicBezTo>
                <a:cubicBezTo>
                  <a:pt x="1001" y="198"/>
                  <a:pt x="1001" y="198"/>
                  <a:pt x="1001" y="198"/>
                </a:cubicBezTo>
                <a:cubicBezTo>
                  <a:pt x="998" y="198"/>
                  <a:pt x="998" y="198"/>
                  <a:pt x="998" y="198"/>
                </a:cubicBezTo>
                <a:cubicBezTo>
                  <a:pt x="997" y="198"/>
                  <a:pt x="997" y="198"/>
                  <a:pt x="997" y="198"/>
                </a:cubicBezTo>
                <a:cubicBezTo>
                  <a:pt x="1002" y="194"/>
                  <a:pt x="1002" y="194"/>
                  <a:pt x="1002" y="194"/>
                </a:cubicBezTo>
                <a:cubicBezTo>
                  <a:pt x="1004" y="196"/>
                  <a:pt x="997" y="195"/>
                  <a:pt x="1004" y="197"/>
                </a:cubicBezTo>
                <a:cubicBezTo>
                  <a:pt x="1010" y="194"/>
                  <a:pt x="1010" y="194"/>
                  <a:pt x="1010" y="194"/>
                </a:cubicBezTo>
                <a:cubicBezTo>
                  <a:pt x="1008" y="190"/>
                  <a:pt x="1008" y="190"/>
                  <a:pt x="1008" y="190"/>
                </a:cubicBezTo>
                <a:cubicBezTo>
                  <a:pt x="1011" y="187"/>
                  <a:pt x="1011" y="187"/>
                  <a:pt x="1011" y="187"/>
                </a:cubicBezTo>
                <a:cubicBezTo>
                  <a:pt x="1009" y="184"/>
                  <a:pt x="1009" y="184"/>
                  <a:pt x="1009" y="184"/>
                </a:cubicBezTo>
                <a:cubicBezTo>
                  <a:pt x="1009" y="182"/>
                  <a:pt x="1009" y="182"/>
                  <a:pt x="1009" y="182"/>
                </a:cubicBezTo>
                <a:cubicBezTo>
                  <a:pt x="1010" y="184"/>
                  <a:pt x="1010" y="184"/>
                  <a:pt x="1010" y="184"/>
                </a:cubicBezTo>
                <a:cubicBezTo>
                  <a:pt x="1013" y="178"/>
                  <a:pt x="1014" y="188"/>
                  <a:pt x="1022" y="181"/>
                </a:cubicBezTo>
                <a:cubicBezTo>
                  <a:pt x="1023" y="180"/>
                  <a:pt x="1023" y="180"/>
                  <a:pt x="1023" y="180"/>
                </a:cubicBezTo>
                <a:cubicBezTo>
                  <a:pt x="1020" y="177"/>
                  <a:pt x="1020" y="177"/>
                  <a:pt x="1020" y="177"/>
                </a:cubicBezTo>
                <a:cubicBezTo>
                  <a:pt x="1018" y="180"/>
                  <a:pt x="1018" y="180"/>
                  <a:pt x="1018" y="180"/>
                </a:cubicBezTo>
                <a:cubicBezTo>
                  <a:pt x="1018" y="177"/>
                  <a:pt x="1018" y="177"/>
                  <a:pt x="1018" y="177"/>
                </a:cubicBezTo>
                <a:cubicBezTo>
                  <a:pt x="1024" y="174"/>
                  <a:pt x="1024" y="174"/>
                  <a:pt x="1024" y="174"/>
                </a:cubicBezTo>
                <a:cubicBezTo>
                  <a:pt x="1025" y="175"/>
                  <a:pt x="1025" y="175"/>
                  <a:pt x="1025" y="175"/>
                </a:cubicBezTo>
                <a:cubicBezTo>
                  <a:pt x="1025" y="172"/>
                  <a:pt x="1025" y="172"/>
                  <a:pt x="1025" y="172"/>
                </a:cubicBezTo>
                <a:cubicBezTo>
                  <a:pt x="1031" y="173"/>
                  <a:pt x="1031" y="173"/>
                  <a:pt x="1031" y="173"/>
                </a:cubicBezTo>
                <a:cubicBezTo>
                  <a:pt x="1035" y="166"/>
                  <a:pt x="1032" y="178"/>
                  <a:pt x="1037" y="164"/>
                </a:cubicBezTo>
                <a:cubicBezTo>
                  <a:pt x="1037" y="163"/>
                  <a:pt x="1037" y="163"/>
                  <a:pt x="1037" y="163"/>
                </a:cubicBezTo>
                <a:cubicBezTo>
                  <a:pt x="1041" y="164"/>
                  <a:pt x="1041" y="164"/>
                  <a:pt x="1041" y="164"/>
                </a:cubicBezTo>
                <a:cubicBezTo>
                  <a:pt x="1041" y="165"/>
                  <a:pt x="1041" y="165"/>
                  <a:pt x="1041" y="165"/>
                </a:cubicBezTo>
                <a:cubicBezTo>
                  <a:pt x="1042" y="166"/>
                  <a:pt x="1042" y="166"/>
                  <a:pt x="1042" y="166"/>
                </a:cubicBezTo>
                <a:cubicBezTo>
                  <a:pt x="1043" y="166"/>
                  <a:pt x="1043" y="166"/>
                  <a:pt x="1043" y="166"/>
                </a:cubicBezTo>
                <a:cubicBezTo>
                  <a:pt x="1043" y="159"/>
                  <a:pt x="1043" y="159"/>
                  <a:pt x="1043" y="159"/>
                </a:cubicBezTo>
                <a:cubicBezTo>
                  <a:pt x="1039" y="159"/>
                  <a:pt x="1039" y="159"/>
                  <a:pt x="1039" y="159"/>
                </a:cubicBezTo>
                <a:cubicBezTo>
                  <a:pt x="1038" y="156"/>
                  <a:pt x="1038" y="156"/>
                  <a:pt x="1038" y="156"/>
                </a:cubicBezTo>
                <a:cubicBezTo>
                  <a:pt x="1042" y="154"/>
                  <a:pt x="1042" y="154"/>
                  <a:pt x="1042" y="154"/>
                </a:cubicBezTo>
                <a:cubicBezTo>
                  <a:pt x="1044" y="154"/>
                  <a:pt x="1041" y="157"/>
                  <a:pt x="1045" y="156"/>
                </a:cubicBezTo>
                <a:cubicBezTo>
                  <a:pt x="1047" y="155"/>
                  <a:pt x="1036" y="152"/>
                  <a:pt x="1050" y="155"/>
                </a:cubicBezTo>
                <a:cubicBezTo>
                  <a:pt x="1052" y="152"/>
                  <a:pt x="1052" y="152"/>
                  <a:pt x="1052" y="152"/>
                </a:cubicBezTo>
                <a:cubicBezTo>
                  <a:pt x="1048" y="152"/>
                  <a:pt x="1048" y="152"/>
                  <a:pt x="1048" y="152"/>
                </a:cubicBezTo>
                <a:cubicBezTo>
                  <a:pt x="1048" y="150"/>
                  <a:pt x="1048" y="150"/>
                  <a:pt x="1048" y="150"/>
                </a:cubicBezTo>
                <a:cubicBezTo>
                  <a:pt x="1052" y="148"/>
                  <a:pt x="1043" y="161"/>
                  <a:pt x="1052" y="146"/>
                </a:cubicBezTo>
                <a:cubicBezTo>
                  <a:pt x="1055" y="145"/>
                  <a:pt x="1055" y="145"/>
                  <a:pt x="1055" y="145"/>
                </a:cubicBezTo>
                <a:cubicBezTo>
                  <a:pt x="1059" y="148"/>
                  <a:pt x="1044" y="146"/>
                  <a:pt x="1061" y="141"/>
                </a:cubicBezTo>
                <a:cubicBezTo>
                  <a:pt x="1060" y="138"/>
                  <a:pt x="1054" y="145"/>
                  <a:pt x="1066" y="140"/>
                </a:cubicBezTo>
                <a:cubicBezTo>
                  <a:pt x="1064" y="137"/>
                  <a:pt x="1064" y="137"/>
                  <a:pt x="1064" y="137"/>
                </a:cubicBezTo>
                <a:cubicBezTo>
                  <a:pt x="1062" y="136"/>
                  <a:pt x="1062" y="136"/>
                  <a:pt x="1062" y="136"/>
                </a:cubicBezTo>
                <a:cubicBezTo>
                  <a:pt x="1063" y="132"/>
                  <a:pt x="1063" y="132"/>
                  <a:pt x="1063" y="132"/>
                </a:cubicBezTo>
                <a:cubicBezTo>
                  <a:pt x="1071" y="130"/>
                  <a:pt x="1071" y="130"/>
                  <a:pt x="1071" y="130"/>
                </a:cubicBezTo>
                <a:cubicBezTo>
                  <a:pt x="1073" y="128"/>
                  <a:pt x="1073" y="128"/>
                  <a:pt x="1073" y="128"/>
                </a:cubicBezTo>
                <a:cubicBezTo>
                  <a:pt x="1071" y="127"/>
                  <a:pt x="1071" y="127"/>
                  <a:pt x="1071" y="127"/>
                </a:cubicBezTo>
                <a:cubicBezTo>
                  <a:pt x="1074" y="126"/>
                  <a:pt x="1074" y="129"/>
                  <a:pt x="1075" y="123"/>
                </a:cubicBezTo>
                <a:cubicBezTo>
                  <a:pt x="1078" y="123"/>
                  <a:pt x="1078" y="123"/>
                  <a:pt x="1078" y="123"/>
                </a:cubicBezTo>
                <a:cubicBezTo>
                  <a:pt x="1083" y="124"/>
                  <a:pt x="1071" y="125"/>
                  <a:pt x="1082" y="123"/>
                </a:cubicBezTo>
                <a:cubicBezTo>
                  <a:pt x="1080" y="120"/>
                  <a:pt x="1080" y="120"/>
                  <a:pt x="1080" y="120"/>
                </a:cubicBezTo>
                <a:cubicBezTo>
                  <a:pt x="1081" y="120"/>
                  <a:pt x="1072" y="125"/>
                  <a:pt x="1084" y="120"/>
                </a:cubicBezTo>
                <a:cubicBezTo>
                  <a:pt x="1084" y="118"/>
                  <a:pt x="1084" y="118"/>
                  <a:pt x="1084" y="118"/>
                </a:cubicBezTo>
                <a:cubicBezTo>
                  <a:pt x="1089" y="117"/>
                  <a:pt x="1089" y="117"/>
                  <a:pt x="1089" y="117"/>
                </a:cubicBezTo>
                <a:cubicBezTo>
                  <a:pt x="1086" y="115"/>
                  <a:pt x="1086" y="115"/>
                  <a:pt x="1086" y="115"/>
                </a:cubicBezTo>
                <a:cubicBezTo>
                  <a:pt x="1087" y="111"/>
                  <a:pt x="1087" y="111"/>
                  <a:pt x="1087" y="111"/>
                </a:cubicBezTo>
                <a:cubicBezTo>
                  <a:pt x="1090" y="110"/>
                  <a:pt x="1094" y="114"/>
                  <a:pt x="1095" y="112"/>
                </a:cubicBezTo>
                <a:cubicBezTo>
                  <a:pt x="1097" y="108"/>
                  <a:pt x="1097" y="108"/>
                  <a:pt x="1097" y="108"/>
                </a:cubicBezTo>
                <a:cubicBezTo>
                  <a:pt x="1096" y="107"/>
                  <a:pt x="1096" y="107"/>
                  <a:pt x="1096" y="107"/>
                </a:cubicBezTo>
                <a:cubicBezTo>
                  <a:pt x="1102" y="103"/>
                  <a:pt x="1102" y="103"/>
                  <a:pt x="1102" y="103"/>
                </a:cubicBezTo>
                <a:cubicBezTo>
                  <a:pt x="1101" y="101"/>
                  <a:pt x="1101" y="101"/>
                  <a:pt x="1101" y="101"/>
                </a:cubicBezTo>
                <a:cubicBezTo>
                  <a:pt x="1101" y="98"/>
                  <a:pt x="1101" y="98"/>
                  <a:pt x="1101" y="98"/>
                </a:cubicBezTo>
                <a:cubicBezTo>
                  <a:pt x="1106" y="97"/>
                  <a:pt x="1106" y="97"/>
                  <a:pt x="1106" y="97"/>
                </a:cubicBezTo>
                <a:cubicBezTo>
                  <a:pt x="1106" y="98"/>
                  <a:pt x="1105" y="95"/>
                  <a:pt x="1106" y="98"/>
                </a:cubicBezTo>
                <a:cubicBezTo>
                  <a:pt x="1107" y="99"/>
                  <a:pt x="1107" y="99"/>
                  <a:pt x="1107" y="99"/>
                </a:cubicBezTo>
                <a:cubicBezTo>
                  <a:pt x="1109" y="97"/>
                  <a:pt x="1109" y="97"/>
                  <a:pt x="1109" y="97"/>
                </a:cubicBezTo>
                <a:cubicBezTo>
                  <a:pt x="1112" y="92"/>
                  <a:pt x="1112" y="92"/>
                  <a:pt x="1112" y="92"/>
                </a:cubicBezTo>
                <a:cubicBezTo>
                  <a:pt x="1113" y="92"/>
                  <a:pt x="1114" y="94"/>
                  <a:pt x="1115" y="92"/>
                </a:cubicBezTo>
                <a:cubicBezTo>
                  <a:pt x="1113" y="90"/>
                  <a:pt x="1113" y="90"/>
                  <a:pt x="1113" y="90"/>
                </a:cubicBezTo>
                <a:cubicBezTo>
                  <a:pt x="1110" y="91"/>
                  <a:pt x="1110" y="91"/>
                  <a:pt x="1110" y="91"/>
                </a:cubicBezTo>
                <a:cubicBezTo>
                  <a:pt x="1109" y="88"/>
                  <a:pt x="1109" y="88"/>
                  <a:pt x="1109" y="88"/>
                </a:cubicBezTo>
                <a:cubicBezTo>
                  <a:pt x="1107" y="88"/>
                  <a:pt x="1107" y="88"/>
                  <a:pt x="1107" y="88"/>
                </a:cubicBezTo>
                <a:cubicBezTo>
                  <a:pt x="1116" y="85"/>
                  <a:pt x="1116" y="85"/>
                  <a:pt x="1116" y="85"/>
                </a:cubicBezTo>
                <a:cubicBezTo>
                  <a:pt x="1119" y="86"/>
                  <a:pt x="1119" y="86"/>
                  <a:pt x="1119" y="86"/>
                </a:cubicBezTo>
                <a:cubicBezTo>
                  <a:pt x="1121" y="84"/>
                  <a:pt x="1121" y="84"/>
                  <a:pt x="1121" y="84"/>
                </a:cubicBezTo>
                <a:cubicBezTo>
                  <a:pt x="1119" y="83"/>
                  <a:pt x="1119" y="83"/>
                  <a:pt x="1119" y="83"/>
                </a:cubicBezTo>
                <a:cubicBezTo>
                  <a:pt x="1116" y="80"/>
                  <a:pt x="1116" y="91"/>
                  <a:pt x="1119" y="80"/>
                </a:cubicBezTo>
                <a:cubicBezTo>
                  <a:pt x="1123" y="80"/>
                  <a:pt x="1123" y="80"/>
                  <a:pt x="1123" y="80"/>
                </a:cubicBezTo>
                <a:cubicBezTo>
                  <a:pt x="1131" y="73"/>
                  <a:pt x="1131" y="73"/>
                  <a:pt x="1131" y="73"/>
                </a:cubicBezTo>
                <a:cubicBezTo>
                  <a:pt x="1133" y="73"/>
                  <a:pt x="1119" y="78"/>
                  <a:pt x="1135" y="71"/>
                </a:cubicBezTo>
                <a:cubicBezTo>
                  <a:pt x="1135" y="70"/>
                  <a:pt x="1134" y="74"/>
                  <a:pt x="1134" y="69"/>
                </a:cubicBezTo>
                <a:cubicBezTo>
                  <a:pt x="1137" y="68"/>
                  <a:pt x="1137" y="68"/>
                  <a:pt x="1137" y="68"/>
                </a:cubicBezTo>
                <a:cubicBezTo>
                  <a:pt x="1142" y="70"/>
                  <a:pt x="1142" y="70"/>
                  <a:pt x="1142" y="70"/>
                </a:cubicBezTo>
                <a:cubicBezTo>
                  <a:pt x="1143" y="69"/>
                  <a:pt x="1143" y="69"/>
                  <a:pt x="1143" y="69"/>
                </a:cubicBezTo>
                <a:cubicBezTo>
                  <a:pt x="1141" y="63"/>
                  <a:pt x="1141" y="63"/>
                  <a:pt x="1141" y="63"/>
                </a:cubicBezTo>
                <a:cubicBezTo>
                  <a:pt x="1152" y="56"/>
                  <a:pt x="1152" y="56"/>
                  <a:pt x="1152" y="56"/>
                </a:cubicBezTo>
                <a:cubicBezTo>
                  <a:pt x="1153" y="53"/>
                  <a:pt x="1153" y="53"/>
                  <a:pt x="1153" y="53"/>
                </a:cubicBezTo>
                <a:cubicBezTo>
                  <a:pt x="1157" y="53"/>
                  <a:pt x="1157" y="53"/>
                  <a:pt x="1157" y="53"/>
                </a:cubicBezTo>
                <a:cubicBezTo>
                  <a:pt x="1156" y="50"/>
                  <a:pt x="1156" y="50"/>
                  <a:pt x="1156" y="50"/>
                </a:cubicBezTo>
                <a:cubicBezTo>
                  <a:pt x="1158" y="52"/>
                  <a:pt x="1158" y="52"/>
                  <a:pt x="1158" y="52"/>
                </a:cubicBezTo>
                <a:cubicBezTo>
                  <a:pt x="1165" y="50"/>
                  <a:pt x="1165" y="50"/>
                  <a:pt x="1165" y="50"/>
                </a:cubicBezTo>
                <a:cubicBezTo>
                  <a:pt x="1163" y="47"/>
                  <a:pt x="1163" y="47"/>
                  <a:pt x="1163" y="47"/>
                </a:cubicBezTo>
                <a:cubicBezTo>
                  <a:pt x="1164" y="47"/>
                  <a:pt x="1164" y="46"/>
                  <a:pt x="1165" y="47"/>
                </a:cubicBezTo>
                <a:cubicBezTo>
                  <a:pt x="1161" y="44"/>
                  <a:pt x="1161" y="44"/>
                  <a:pt x="1161" y="44"/>
                </a:cubicBezTo>
                <a:cubicBezTo>
                  <a:pt x="1161" y="43"/>
                  <a:pt x="1161" y="43"/>
                  <a:pt x="1161" y="43"/>
                </a:cubicBezTo>
                <a:cubicBezTo>
                  <a:pt x="1168" y="43"/>
                  <a:pt x="1168" y="43"/>
                  <a:pt x="1168" y="43"/>
                </a:cubicBezTo>
                <a:cubicBezTo>
                  <a:pt x="1175" y="40"/>
                  <a:pt x="1175" y="40"/>
                  <a:pt x="1175" y="40"/>
                </a:cubicBezTo>
                <a:cubicBezTo>
                  <a:pt x="1175" y="38"/>
                  <a:pt x="1175" y="38"/>
                  <a:pt x="1175" y="38"/>
                </a:cubicBezTo>
                <a:cubicBezTo>
                  <a:pt x="1182" y="33"/>
                  <a:pt x="1182" y="33"/>
                  <a:pt x="1182" y="33"/>
                </a:cubicBezTo>
                <a:cubicBezTo>
                  <a:pt x="1181" y="31"/>
                  <a:pt x="1187" y="36"/>
                  <a:pt x="1186" y="29"/>
                </a:cubicBezTo>
                <a:cubicBezTo>
                  <a:pt x="1188" y="30"/>
                  <a:pt x="1188" y="30"/>
                  <a:pt x="1188" y="30"/>
                </a:cubicBezTo>
                <a:cubicBezTo>
                  <a:pt x="1192" y="25"/>
                  <a:pt x="1192" y="25"/>
                  <a:pt x="1192" y="25"/>
                </a:cubicBezTo>
                <a:cubicBezTo>
                  <a:pt x="1193" y="25"/>
                  <a:pt x="1193" y="25"/>
                  <a:pt x="1193" y="25"/>
                </a:cubicBezTo>
                <a:cubicBezTo>
                  <a:pt x="1193" y="22"/>
                  <a:pt x="1193" y="22"/>
                  <a:pt x="1193" y="22"/>
                </a:cubicBezTo>
                <a:cubicBezTo>
                  <a:pt x="1195" y="23"/>
                  <a:pt x="1197" y="20"/>
                  <a:pt x="1198" y="19"/>
                </a:cubicBezTo>
                <a:cubicBezTo>
                  <a:pt x="1199" y="17"/>
                  <a:pt x="1204" y="18"/>
                  <a:pt x="1200" y="15"/>
                </a:cubicBezTo>
                <a:cubicBezTo>
                  <a:pt x="1203" y="16"/>
                  <a:pt x="1204" y="10"/>
                  <a:pt x="1207" y="15"/>
                </a:cubicBezTo>
                <a:cubicBezTo>
                  <a:pt x="1210" y="14"/>
                  <a:pt x="1210" y="14"/>
                  <a:pt x="1210" y="14"/>
                </a:cubicBezTo>
                <a:cubicBezTo>
                  <a:pt x="1209" y="9"/>
                  <a:pt x="1209" y="9"/>
                  <a:pt x="1209" y="9"/>
                </a:cubicBezTo>
                <a:cubicBezTo>
                  <a:pt x="1210" y="9"/>
                  <a:pt x="1212" y="9"/>
                  <a:pt x="1211" y="6"/>
                </a:cubicBezTo>
                <a:cubicBezTo>
                  <a:pt x="1214" y="9"/>
                  <a:pt x="1214" y="9"/>
                  <a:pt x="1214" y="9"/>
                </a:cubicBezTo>
                <a:cubicBezTo>
                  <a:pt x="1215" y="7"/>
                  <a:pt x="1215" y="7"/>
                  <a:pt x="1215" y="7"/>
                </a:cubicBezTo>
                <a:cubicBezTo>
                  <a:pt x="1219" y="8"/>
                  <a:pt x="1219" y="8"/>
                  <a:pt x="1219" y="8"/>
                </a:cubicBezTo>
                <a:cubicBezTo>
                  <a:pt x="1218" y="11"/>
                  <a:pt x="1218" y="11"/>
                  <a:pt x="1218" y="11"/>
                </a:cubicBezTo>
                <a:cubicBezTo>
                  <a:pt x="1224" y="7"/>
                  <a:pt x="1224" y="7"/>
                  <a:pt x="1224" y="7"/>
                </a:cubicBezTo>
                <a:cubicBezTo>
                  <a:pt x="1224" y="6"/>
                  <a:pt x="1227" y="6"/>
                  <a:pt x="1227" y="8"/>
                </a:cubicBezTo>
                <a:cubicBezTo>
                  <a:pt x="1228" y="7"/>
                  <a:pt x="1230" y="6"/>
                  <a:pt x="1232" y="7"/>
                </a:cubicBezTo>
                <a:cubicBezTo>
                  <a:pt x="1229" y="10"/>
                  <a:pt x="1238" y="7"/>
                  <a:pt x="1231" y="11"/>
                </a:cubicBezTo>
                <a:cubicBezTo>
                  <a:pt x="1230" y="10"/>
                  <a:pt x="1230" y="10"/>
                  <a:pt x="1230" y="10"/>
                </a:cubicBezTo>
                <a:cubicBezTo>
                  <a:pt x="1223" y="11"/>
                  <a:pt x="1223" y="11"/>
                  <a:pt x="1223" y="11"/>
                </a:cubicBezTo>
                <a:cubicBezTo>
                  <a:pt x="1222" y="12"/>
                  <a:pt x="1232" y="4"/>
                  <a:pt x="1223" y="17"/>
                </a:cubicBezTo>
                <a:cubicBezTo>
                  <a:pt x="1224" y="18"/>
                  <a:pt x="1224" y="18"/>
                  <a:pt x="1224" y="18"/>
                </a:cubicBezTo>
                <a:cubicBezTo>
                  <a:pt x="1225" y="18"/>
                  <a:pt x="1225" y="18"/>
                  <a:pt x="1225" y="18"/>
                </a:cubicBezTo>
                <a:cubicBezTo>
                  <a:pt x="1226" y="17"/>
                  <a:pt x="1226" y="17"/>
                  <a:pt x="1226" y="17"/>
                </a:cubicBezTo>
                <a:cubicBezTo>
                  <a:pt x="1224" y="17"/>
                  <a:pt x="1226" y="17"/>
                  <a:pt x="1225" y="14"/>
                </a:cubicBezTo>
                <a:cubicBezTo>
                  <a:pt x="1226" y="14"/>
                  <a:pt x="1227" y="14"/>
                  <a:pt x="1228" y="14"/>
                </a:cubicBezTo>
                <a:cubicBezTo>
                  <a:pt x="1227" y="17"/>
                  <a:pt x="1227" y="17"/>
                  <a:pt x="1227" y="17"/>
                </a:cubicBezTo>
                <a:cubicBezTo>
                  <a:pt x="1225" y="18"/>
                  <a:pt x="1225" y="18"/>
                  <a:pt x="1225" y="18"/>
                </a:cubicBezTo>
                <a:cubicBezTo>
                  <a:pt x="1229" y="21"/>
                  <a:pt x="1229" y="21"/>
                  <a:pt x="1229" y="21"/>
                </a:cubicBezTo>
                <a:cubicBezTo>
                  <a:pt x="1232" y="18"/>
                  <a:pt x="1232" y="18"/>
                  <a:pt x="1232" y="18"/>
                </a:cubicBezTo>
                <a:cubicBezTo>
                  <a:pt x="1232" y="19"/>
                  <a:pt x="1232" y="19"/>
                  <a:pt x="1232" y="19"/>
                </a:cubicBezTo>
                <a:cubicBezTo>
                  <a:pt x="1237" y="16"/>
                  <a:pt x="1214" y="26"/>
                  <a:pt x="1241" y="14"/>
                </a:cubicBezTo>
                <a:cubicBezTo>
                  <a:pt x="1242" y="15"/>
                  <a:pt x="1242" y="15"/>
                  <a:pt x="1242" y="15"/>
                </a:cubicBezTo>
                <a:cubicBezTo>
                  <a:pt x="1238" y="17"/>
                  <a:pt x="1238" y="17"/>
                  <a:pt x="1238" y="17"/>
                </a:cubicBezTo>
                <a:cubicBezTo>
                  <a:pt x="1234" y="21"/>
                  <a:pt x="1234" y="21"/>
                  <a:pt x="1234" y="21"/>
                </a:cubicBezTo>
                <a:cubicBezTo>
                  <a:pt x="1232" y="21"/>
                  <a:pt x="1232" y="21"/>
                  <a:pt x="1232" y="21"/>
                </a:cubicBezTo>
                <a:cubicBezTo>
                  <a:pt x="1232" y="22"/>
                  <a:pt x="1227" y="21"/>
                  <a:pt x="1232" y="23"/>
                </a:cubicBezTo>
                <a:cubicBezTo>
                  <a:pt x="1231" y="25"/>
                  <a:pt x="1231" y="25"/>
                  <a:pt x="1231" y="25"/>
                </a:cubicBezTo>
                <a:cubicBezTo>
                  <a:pt x="1224" y="26"/>
                  <a:pt x="1224" y="26"/>
                  <a:pt x="1224" y="26"/>
                </a:cubicBezTo>
                <a:cubicBezTo>
                  <a:pt x="1217" y="31"/>
                  <a:pt x="1217" y="31"/>
                  <a:pt x="1217" y="31"/>
                </a:cubicBezTo>
                <a:cubicBezTo>
                  <a:pt x="1215" y="29"/>
                  <a:pt x="1214" y="37"/>
                  <a:pt x="1212" y="30"/>
                </a:cubicBezTo>
                <a:cubicBezTo>
                  <a:pt x="1210" y="32"/>
                  <a:pt x="1210" y="32"/>
                  <a:pt x="1210" y="32"/>
                </a:cubicBezTo>
                <a:cubicBezTo>
                  <a:pt x="1210" y="33"/>
                  <a:pt x="1210" y="33"/>
                  <a:pt x="1210" y="33"/>
                </a:cubicBezTo>
                <a:cubicBezTo>
                  <a:pt x="1210" y="34"/>
                  <a:pt x="1210" y="34"/>
                  <a:pt x="1210" y="34"/>
                </a:cubicBezTo>
                <a:cubicBezTo>
                  <a:pt x="1212" y="32"/>
                  <a:pt x="1212" y="32"/>
                  <a:pt x="1212" y="32"/>
                </a:cubicBezTo>
                <a:cubicBezTo>
                  <a:pt x="1207" y="39"/>
                  <a:pt x="1207" y="39"/>
                  <a:pt x="1207" y="39"/>
                </a:cubicBezTo>
                <a:cubicBezTo>
                  <a:pt x="1206" y="39"/>
                  <a:pt x="1206" y="39"/>
                  <a:pt x="1206" y="39"/>
                </a:cubicBezTo>
                <a:cubicBezTo>
                  <a:pt x="1204" y="38"/>
                  <a:pt x="1204" y="38"/>
                  <a:pt x="1204" y="38"/>
                </a:cubicBezTo>
                <a:cubicBezTo>
                  <a:pt x="1202" y="43"/>
                  <a:pt x="1202" y="43"/>
                  <a:pt x="1202" y="43"/>
                </a:cubicBezTo>
                <a:cubicBezTo>
                  <a:pt x="1197" y="47"/>
                  <a:pt x="1197" y="47"/>
                  <a:pt x="1197" y="47"/>
                </a:cubicBezTo>
                <a:cubicBezTo>
                  <a:pt x="1193" y="53"/>
                  <a:pt x="1193" y="53"/>
                  <a:pt x="1193" y="53"/>
                </a:cubicBezTo>
                <a:cubicBezTo>
                  <a:pt x="1191" y="48"/>
                  <a:pt x="1191" y="48"/>
                  <a:pt x="1191" y="48"/>
                </a:cubicBezTo>
                <a:cubicBezTo>
                  <a:pt x="1188" y="49"/>
                  <a:pt x="1188" y="49"/>
                  <a:pt x="1188" y="49"/>
                </a:cubicBezTo>
                <a:cubicBezTo>
                  <a:pt x="1187" y="52"/>
                  <a:pt x="1187" y="52"/>
                  <a:pt x="1187" y="52"/>
                </a:cubicBezTo>
                <a:cubicBezTo>
                  <a:pt x="1189" y="55"/>
                  <a:pt x="1189" y="55"/>
                  <a:pt x="1189" y="55"/>
                </a:cubicBezTo>
                <a:cubicBezTo>
                  <a:pt x="1186" y="59"/>
                  <a:pt x="1186" y="59"/>
                  <a:pt x="1186" y="59"/>
                </a:cubicBezTo>
                <a:cubicBezTo>
                  <a:pt x="1184" y="60"/>
                  <a:pt x="1184" y="60"/>
                  <a:pt x="1184" y="60"/>
                </a:cubicBezTo>
                <a:cubicBezTo>
                  <a:pt x="1181" y="64"/>
                  <a:pt x="1181" y="64"/>
                  <a:pt x="1181" y="64"/>
                </a:cubicBezTo>
                <a:cubicBezTo>
                  <a:pt x="1179" y="66"/>
                  <a:pt x="1179" y="60"/>
                  <a:pt x="1177" y="66"/>
                </a:cubicBezTo>
                <a:cubicBezTo>
                  <a:pt x="1174" y="65"/>
                  <a:pt x="1184" y="62"/>
                  <a:pt x="1173" y="67"/>
                </a:cubicBezTo>
                <a:cubicBezTo>
                  <a:pt x="1174" y="68"/>
                  <a:pt x="1174" y="68"/>
                  <a:pt x="1174" y="68"/>
                </a:cubicBezTo>
                <a:cubicBezTo>
                  <a:pt x="1172" y="71"/>
                  <a:pt x="1172" y="71"/>
                  <a:pt x="1172" y="71"/>
                </a:cubicBezTo>
                <a:cubicBezTo>
                  <a:pt x="1168" y="72"/>
                  <a:pt x="1168" y="72"/>
                  <a:pt x="1168" y="72"/>
                </a:cubicBezTo>
                <a:cubicBezTo>
                  <a:pt x="1167" y="76"/>
                  <a:pt x="1167" y="76"/>
                  <a:pt x="1167" y="76"/>
                </a:cubicBezTo>
                <a:cubicBezTo>
                  <a:pt x="1159" y="85"/>
                  <a:pt x="1159" y="85"/>
                  <a:pt x="1159" y="85"/>
                </a:cubicBezTo>
                <a:cubicBezTo>
                  <a:pt x="1157" y="87"/>
                  <a:pt x="1157" y="87"/>
                  <a:pt x="1157" y="87"/>
                </a:cubicBezTo>
                <a:cubicBezTo>
                  <a:pt x="1157" y="88"/>
                  <a:pt x="1157" y="88"/>
                  <a:pt x="1157" y="88"/>
                </a:cubicBezTo>
                <a:cubicBezTo>
                  <a:pt x="1155" y="90"/>
                  <a:pt x="1155" y="90"/>
                  <a:pt x="1155" y="90"/>
                </a:cubicBezTo>
                <a:cubicBezTo>
                  <a:pt x="1153" y="91"/>
                  <a:pt x="1151" y="90"/>
                  <a:pt x="1150" y="93"/>
                </a:cubicBezTo>
                <a:cubicBezTo>
                  <a:pt x="1146" y="92"/>
                  <a:pt x="1146" y="92"/>
                  <a:pt x="1146" y="92"/>
                </a:cubicBezTo>
                <a:cubicBezTo>
                  <a:pt x="1144" y="97"/>
                  <a:pt x="1144" y="97"/>
                  <a:pt x="1144" y="97"/>
                </a:cubicBezTo>
                <a:cubicBezTo>
                  <a:pt x="1144" y="97"/>
                  <a:pt x="1144" y="97"/>
                  <a:pt x="1144" y="97"/>
                </a:cubicBezTo>
                <a:cubicBezTo>
                  <a:pt x="1147" y="97"/>
                  <a:pt x="1147" y="97"/>
                  <a:pt x="1147" y="97"/>
                </a:cubicBezTo>
                <a:cubicBezTo>
                  <a:pt x="1145" y="99"/>
                  <a:pt x="1145" y="99"/>
                  <a:pt x="1145" y="99"/>
                </a:cubicBezTo>
                <a:cubicBezTo>
                  <a:pt x="1142" y="100"/>
                  <a:pt x="1142" y="100"/>
                  <a:pt x="1142" y="100"/>
                </a:cubicBezTo>
                <a:cubicBezTo>
                  <a:pt x="1139" y="105"/>
                  <a:pt x="1139" y="105"/>
                  <a:pt x="1139" y="105"/>
                </a:cubicBezTo>
                <a:cubicBezTo>
                  <a:pt x="1138" y="105"/>
                  <a:pt x="1138" y="105"/>
                  <a:pt x="1138" y="105"/>
                </a:cubicBezTo>
                <a:cubicBezTo>
                  <a:pt x="1137" y="108"/>
                  <a:pt x="1137" y="108"/>
                  <a:pt x="1137" y="108"/>
                </a:cubicBezTo>
                <a:cubicBezTo>
                  <a:pt x="1136" y="111"/>
                  <a:pt x="1134" y="105"/>
                  <a:pt x="1133" y="109"/>
                </a:cubicBezTo>
                <a:cubicBezTo>
                  <a:pt x="1130" y="115"/>
                  <a:pt x="1130" y="115"/>
                  <a:pt x="1130" y="115"/>
                </a:cubicBezTo>
                <a:cubicBezTo>
                  <a:pt x="1127" y="114"/>
                  <a:pt x="1123" y="117"/>
                  <a:pt x="1125" y="119"/>
                </a:cubicBezTo>
                <a:cubicBezTo>
                  <a:pt x="1124" y="119"/>
                  <a:pt x="1130" y="118"/>
                  <a:pt x="1123" y="118"/>
                </a:cubicBezTo>
                <a:cubicBezTo>
                  <a:pt x="1121" y="120"/>
                  <a:pt x="1121" y="120"/>
                  <a:pt x="1121" y="120"/>
                </a:cubicBezTo>
                <a:cubicBezTo>
                  <a:pt x="1123" y="121"/>
                  <a:pt x="1123" y="121"/>
                  <a:pt x="1123" y="121"/>
                </a:cubicBezTo>
                <a:cubicBezTo>
                  <a:pt x="1118" y="122"/>
                  <a:pt x="1118" y="122"/>
                  <a:pt x="1118" y="122"/>
                </a:cubicBezTo>
                <a:cubicBezTo>
                  <a:pt x="1117" y="121"/>
                  <a:pt x="1117" y="121"/>
                  <a:pt x="1117" y="121"/>
                </a:cubicBezTo>
                <a:cubicBezTo>
                  <a:pt x="1115" y="123"/>
                  <a:pt x="1115" y="123"/>
                  <a:pt x="1115" y="123"/>
                </a:cubicBezTo>
                <a:cubicBezTo>
                  <a:pt x="1119" y="124"/>
                  <a:pt x="1119" y="124"/>
                  <a:pt x="1119" y="124"/>
                </a:cubicBezTo>
                <a:cubicBezTo>
                  <a:pt x="1117" y="127"/>
                  <a:pt x="1117" y="127"/>
                  <a:pt x="1117" y="127"/>
                </a:cubicBezTo>
                <a:cubicBezTo>
                  <a:pt x="1113" y="132"/>
                  <a:pt x="1113" y="132"/>
                  <a:pt x="1113" y="132"/>
                </a:cubicBezTo>
                <a:cubicBezTo>
                  <a:pt x="1111" y="132"/>
                  <a:pt x="1108" y="135"/>
                  <a:pt x="1106" y="135"/>
                </a:cubicBezTo>
                <a:cubicBezTo>
                  <a:pt x="1103" y="141"/>
                  <a:pt x="1103" y="141"/>
                  <a:pt x="1103" y="141"/>
                </a:cubicBezTo>
                <a:cubicBezTo>
                  <a:pt x="1095" y="148"/>
                  <a:pt x="1095" y="148"/>
                  <a:pt x="1095" y="148"/>
                </a:cubicBezTo>
                <a:cubicBezTo>
                  <a:pt x="1089" y="147"/>
                  <a:pt x="1089" y="147"/>
                  <a:pt x="1089" y="147"/>
                </a:cubicBezTo>
                <a:cubicBezTo>
                  <a:pt x="1087" y="149"/>
                  <a:pt x="1087" y="149"/>
                  <a:pt x="1087" y="149"/>
                </a:cubicBezTo>
                <a:cubicBezTo>
                  <a:pt x="1087" y="152"/>
                  <a:pt x="1087" y="152"/>
                  <a:pt x="1087" y="152"/>
                </a:cubicBezTo>
                <a:cubicBezTo>
                  <a:pt x="1079" y="156"/>
                  <a:pt x="1079" y="156"/>
                  <a:pt x="1079" y="156"/>
                </a:cubicBezTo>
                <a:cubicBezTo>
                  <a:pt x="1079" y="159"/>
                  <a:pt x="1079" y="159"/>
                  <a:pt x="1079" y="159"/>
                </a:cubicBezTo>
                <a:cubicBezTo>
                  <a:pt x="1075" y="161"/>
                  <a:pt x="1075" y="161"/>
                  <a:pt x="1075" y="161"/>
                </a:cubicBezTo>
                <a:cubicBezTo>
                  <a:pt x="1071" y="165"/>
                  <a:pt x="1071" y="165"/>
                  <a:pt x="1071" y="165"/>
                </a:cubicBezTo>
                <a:cubicBezTo>
                  <a:pt x="1069" y="166"/>
                  <a:pt x="1069" y="166"/>
                  <a:pt x="1069" y="166"/>
                </a:cubicBezTo>
                <a:cubicBezTo>
                  <a:pt x="1067" y="169"/>
                  <a:pt x="1067" y="169"/>
                  <a:pt x="1067" y="169"/>
                </a:cubicBezTo>
                <a:cubicBezTo>
                  <a:pt x="1066" y="166"/>
                  <a:pt x="1062" y="177"/>
                  <a:pt x="1066" y="165"/>
                </a:cubicBezTo>
                <a:cubicBezTo>
                  <a:pt x="1065" y="164"/>
                  <a:pt x="1064" y="166"/>
                  <a:pt x="1064" y="165"/>
                </a:cubicBezTo>
                <a:cubicBezTo>
                  <a:pt x="1062" y="166"/>
                  <a:pt x="1062" y="166"/>
                  <a:pt x="1062" y="166"/>
                </a:cubicBezTo>
                <a:cubicBezTo>
                  <a:pt x="1063" y="167"/>
                  <a:pt x="1063" y="167"/>
                  <a:pt x="1063" y="167"/>
                </a:cubicBezTo>
                <a:cubicBezTo>
                  <a:pt x="1061" y="166"/>
                  <a:pt x="1061" y="166"/>
                  <a:pt x="1061" y="166"/>
                </a:cubicBezTo>
                <a:cubicBezTo>
                  <a:pt x="1061" y="168"/>
                  <a:pt x="1061" y="168"/>
                  <a:pt x="1061" y="168"/>
                </a:cubicBezTo>
                <a:cubicBezTo>
                  <a:pt x="1064" y="170"/>
                  <a:pt x="1064" y="170"/>
                  <a:pt x="1064" y="170"/>
                </a:cubicBezTo>
                <a:cubicBezTo>
                  <a:pt x="1063" y="172"/>
                  <a:pt x="1063" y="172"/>
                  <a:pt x="1063" y="172"/>
                </a:cubicBezTo>
                <a:cubicBezTo>
                  <a:pt x="1064" y="173"/>
                  <a:pt x="1064" y="173"/>
                  <a:pt x="1064" y="173"/>
                </a:cubicBezTo>
                <a:cubicBezTo>
                  <a:pt x="1062" y="172"/>
                  <a:pt x="1059" y="174"/>
                  <a:pt x="1060" y="176"/>
                </a:cubicBezTo>
                <a:cubicBezTo>
                  <a:pt x="1059" y="175"/>
                  <a:pt x="1059" y="175"/>
                  <a:pt x="1059" y="175"/>
                </a:cubicBezTo>
                <a:cubicBezTo>
                  <a:pt x="1057" y="179"/>
                  <a:pt x="1057" y="179"/>
                  <a:pt x="1057" y="179"/>
                </a:cubicBezTo>
                <a:cubicBezTo>
                  <a:pt x="1053" y="180"/>
                  <a:pt x="1053" y="180"/>
                  <a:pt x="1053" y="180"/>
                </a:cubicBezTo>
                <a:cubicBezTo>
                  <a:pt x="1054" y="180"/>
                  <a:pt x="1049" y="180"/>
                  <a:pt x="1055" y="180"/>
                </a:cubicBezTo>
                <a:cubicBezTo>
                  <a:pt x="1052" y="186"/>
                  <a:pt x="1054" y="176"/>
                  <a:pt x="1047" y="187"/>
                </a:cubicBezTo>
                <a:cubicBezTo>
                  <a:pt x="1044" y="188"/>
                  <a:pt x="1038" y="189"/>
                  <a:pt x="1039" y="193"/>
                </a:cubicBezTo>
                <a:cubicBezTo>
                  <a:pt x="1037" y="194"/>
                  <a:pt x="1037" y="194"/>
                  <a:pt x="1037" y="194"/>
                </a:cubicBezTo>
                <a:cubicBezTo>
                  <a:pt x="1038" y="197"/>
                  <a:pt x="1038" y="197"/>
                  <a:pt x="1038" y="197"/>
                </a:cubicBezTo>
                <a:cubicBezTo>
                  <a:pt x="1035" y="197"/>
                  <a:pt x="1035" y="197"/>
                  <a:pt x="1035" y="197"/>
                </a:cubicBezTo>
                <a:cubicBezTo>
                  <a:pt x="1034" y="201"/>
                  <a:pt x="1034" y="201"/>
                  <a:pt x="1034" y="201"/>
                </a:cubicBezTo>
                <a:cubicBezTo>
                  <a:pt x="1034" y="204"/>
                  <a:pt x="1028" y="200"/>
                  <a:pt x="1030" y="205"/>
                </a:cubicBezTo>
                <a:cubicBezTo>
                  <a:pt x="1027" y="206"/>
                  <a:pt x="1027" y="206"/>
                  <a:pt x="1027" y="206"/>
                </a:cubicBezTo>
                <a:cubicBezTo>
                  <a:pt x="1024" y="208"/>
                  <a:pt x="1024" y="208"/>
                  <a:pt x="1024" y="208"/>
                </a:cubicBezTo>
                <a:cubicBezTo>
                  <a:pt x="1020" y="210"/>
                  <a:pt x="1016" y="212"/>
                  <a:pt x="1015" y="215"/>
                </a:cubicBezTo>
                <a:cubicBezTo>
                  <a:pt x="1010" y="220"/>
                  <a:pt x="1010" y="220"/>
                  <a:pt x="1010" y="220"/>
                </a:cubicBezTo>
                <a:cubicBezTo>
                  <a:pt x="1011" y="223"/>
                  <a:pt x="1011" y="223"/>
                  <a:pt x="1011" y="223"/>
                </a:cubicBezTo>
                <a:cubicBezTo>
                  <a:pt x="1009" y="226"/>
                  <a:pt x="1009" y="226"/>
                  <a:pt x="1009" y="226"/>
                </a:cubicBezTo>
                <a:cubicBezTo>
                  <a:pt x="1006" y="224"/>
                  <a:pt x="1006" y="224"/>
                  <a:pt x="1006" y="224"/>
                </a:cubicBezTo>
                <a:cubicBezTo>
                  <a:pt x="1002" y="226"/>
                  <a:pt x="1002" y="226"/>
                  <a:pt x="1002" y="226"/>
                </a:cubicBezTo>
                <a:cubicBezTo>
                  <a:pt x="999" y="231"/>
                  <a:pt x="999" y="231"/>
                  <a:pt x="999" y="231"/>
                </a:cubicBezTo>
                <a:cubicBezTo>
                  <a:pt x="995" y="234"/>
                  <a:pt x="989" y="234"/>
                  <a:pt x="990" y="239"/>
                </a:cubicBezTo>
                <a:cubicBezTo>
                  <a:pt x="987" y="240"/>
                  <a:pt x="987" y="240"/>
                  <a:pt x="987" y="240"/>
                </a:cubicBezTo>
                <a:cubicBezTo>
                  <a:pt x="987" y="244"/>
                  <a:pt x="987" y="244"/>
                  <a:pt x="987" y="244"/>
                </a:cubicBezTo>
                <a:cubicBezTo>
                  <a:pt x="991" y="244"/>
                  <a:pt x="991" y="244"/>
                  <a:pt x="991" y="244"/>
                </a:cubicBezTo>
                <a:cubicBezTo>
                  <a:pt x="996" y="240"/>
                  <a:pt x="996" y="240"/>
                  <a:pt x="996" y="240"/>
                </a:cubicBezTo>
                <a:cubicBezTo>
                  <a:pt x="996" y="237"/>
                  <a:pt x="996" y="237"/>
                  <a:pt x="996" y="237"/>
                </a:cubicBezTo>
                <a:cubicBezTo>
                  <a:pt x="999" y="238"/>
                  <a:pt x="999" y="238"/>
                  <a:pt x="999" y="238"/>
                </a:cubicBezTo>
                <a:cubicBezTo>
                  <a:pt x="1004" y="234"/>
                  <a:pt x="1004" y="234"/>
                  <a:pt x="1004" y="234"/>
                </a:cubicBezTo>
                <a:cubicBezTo>
                  <a:pt x="1004" y="231"/>
                  <a:pt x="1004" y="231"/>
                  <a:pt x="1004" y="231"/>
                </a:cubicBezTo>
                <a:cubicBezTo>
                  <a:pt x="1005" y="232"/>
                  <a:pt x="1005" y="232"/>
                  <a:pt x="1005" y="232"/>
                </a:cubicBezTo>
                <a:cubicBezTo>
                  <a:pt x="1006" y="234"/>
                  <a:pt x="1006" y="234"/>
                  <a:pt x="1006" y="234"/>
                </a:cubicBezTo>
                <a:cubicBezTo>
                  <a:pt x="1004" y="238"/>
                  <a:pt x="1004" y="238"/>
                  <a:pt x="1004" y="238"/>
                </a:cubicBezTo>
                <a:cubicBezTo>
                  <a:pt x="1003" y="238"/>
                  <a:pt x="1001" y="231"/>
                  <a:pt x="1000" y="242"/>
                </a:cubicBezTo>
                <a:cubicBezTo>
                  <a:pt x="998" y="241"/>
                  <a:pt x="997" y="239"/>
                  <a:pt x="996" y="245"/>
                </a:cubicBezTo>
                <a:cubicBezTo>
                  <a:pt x="995" y="245"/>
                  <a:pt x="995" y="247"/>
                  <a:pt x="994" y="245"/>
                </a:cubicBezTo>
                <a:cubicBezTo>
                  <a:pt x="993" y="249"/>
                  <a:pt x="993" y="249"/>
                  <a:pt x="993" y="249"/>
                </a:cubicBezTo>
                <a:cubicBezTo>
                  <a:pt x="991" y="250"/>
                  <a:pt x="991" y="250"/>
                  <a:pt x="991" y="250"/>
                </a:cubicBezTo>
                <a:cubicBezTo>
                  <a:pt x="994" y="252"/>
                  <a:pt x="994" y="252"/>
                  <a:pt x="994" y="252"/>
                </a:cubicBezTo>
                <a:cubicBezTo>
                  <a:pt x="991" y="254"/>
                  <a:pt x="991" y="254"/>
                  <a:pt x="991" y="254"/>
                </a:cubicBezTo>
                <a:cubicBezTo>
                  <a:pt x="991" y="252"/>
                  <a:pt x="991" y="252"/>
                  <a:pt x="991" y="252"/>
                </a:cubicBezTo>
                <a:cubicBezTo>
                  <a:pt x="988" y="257"/>
                  <a:pt x="991" y="247"/>
                  <a:pt x="986" y="255"/>
                </a:cubicBezTo>
                <a:cubicBezTo>
                  <a:pt x="987" y="258"/>
                  <a:pt x="987" y="258"/>
                  <a:pt x="987" y="258"/>
                </a:cubicBezTo>
                <a:cubicBezTo>
                  <a:pt x="986" y="260"/>
                  <a:pt x="986" y="260"/>
                  <a:pt x="986" y="260"/>
                </a:cubicBezTo>
                <a:cubicBezTo>
                  <a:pt x="980" y="262"/>
                  <a:pt x="980" y="262"/>
                  <a:pt x="980" y="262"/>
                </a:cubicBezTo>
                <a:cubicBezTo>
                  <a:pt x="974" y="266"/>
                  <a:pt x="974" y="266"/>
                  <a:pt x="974" y="266"/>
                </a:cubicBezTo>
                <a:cubicBezTo>
                  <a:pt x="975" y="268"/>
                  <a:pt x="975" y="268"/>
                  <a:pt x="975" y="268"/>
                </a:cubicBezTo>
                <a:cubicBezTo>
                  <a:pt x="982" y="267"/>
                  <a:pt x="982" y="267"/>
                  <a:pt x="982" y="267"/>
                </a:cubicBezTo>
                <a:cubicBezTo>
                  <a:pt x="984" y="265"/>
                  <a:pt x="984" y="265"/>
                  <a:pt x="984" y="265"/>
                </a:cubicBezTo>
                <a:cubicBezTo>
                  <a:pt x="986" y="265"/>
                  <a:pt x="986" y="265"/>
                  <a:pt x="986" y="265"/>
                </a:cubicBezTo>
                <a:cubicBezTo>
                  <a:pt x="986" y="265"/>
                  <a:pt x="984" y="263"/>
                  <a:pt x="986" y="266"/>
                </a:cubicBezTo>
                <a:cubicBezTo>
                  <a:pt x="988" y="266"/>
                  <a:pt x="988" y="266"/>
                  <a:pt x="988" y="266"/>
                </a:cubicBezTo>
                <a:cubicBezTo>
                  <a:pt x="990" y="260"/>
                  <a:pt x="990" y="260"/>
                  <a:pt x="990" y="260"/>
                </a:cubicBezTo>
                <a:cubicBezTo>
                  <a:pt x="995" y="258"/>
                  <a:pt x="995" y="258"/>
                  <a:pt x="995" y="258"/>
                </a:cubicBezTo>
                <a:cubicBezTo>
                  <a:pt x="998" y="254"/>
                  <a:pt x="998" y="254"/>
                  <a:pt x="998" y="254"/>
                </a:cubicBezTo>
                <a:cubicBezTo>
                  <a:pt x="999" y="254"/>
                  <a:pt x="992" y="255"/>
                  <a:pt x="1000" y="254"/>
                </a:cubicBezTo>
                <a:cubicBezTo>
                  <a:pt x="999" y="252"/>
                  <a:pt x="999" y="252"/>
                  <a:pt x="999" y="252"/>
                </a:cubicBezTo>
                <a:cubicBezTo>
                  <a:pt x="1000" y="252"/>
                  <a:pt x="1000" y="252"/>
                  <a:pt x="1000" y="252"/>
                </a:cubicBezTo>
                <a:cubicBezTo>
                  <a:pt x="1000" y="250"/>
                  <a:pt x="1000" y="250"/>
                  <a:pt x="1000" y="250"/>
                </a:cubicBezTo>
                <a:cubicBezTo>
                  <a:pt x="998" y="249"/>
                  <a:pt x="998" y="249"/>
                  <a:pt x="998" y="249"/>
                </a:cubicBezTo>
                <a:cubicBezTo>
                  <a:pt x="999" y="251"/>
                  <a:pt x="1000" y="248"/>
                  <a:pt x="996" y="251"/>
                </a:cubicBezTo>
                <a:cubicBezTo>
                  <a:pt x="996" y="249"/>
                  <a:pt x="985" y="263"/>
                  <a:pt x="997" y="246"/>
                </a:cubicBezTo>
                <a:cubicBezTo>
                  <a:pt x="1001" y="245"/>
                  <a:pt x="1001" y="245"/>
                  <a:pt x="1001" y="245"/>
                </a:cubicBezTo>
                <a:cubicBezTo>
                  <a:pt x="1005" y="249"/>
                  <a:pt x="1005" y="249"/>
                  <a:pt x="1005" y="249"/>
                </a:cubicBezTo>
                <a:cubicBezTo>
                  <a:pt x="1008" y="246"/>
                  <a:pt x="1008" y="246"/>
                  <a:pt x="1008" y="246"/>
                </a:cubicBezTo>
                <a:cubicBezTo>
                  <a:pt x="1010" y="247"/>
                  <a:pt x="1009" y="245"/>
                  <a:pt x="1011" y="244"/>
                </a:cubicBezTo>
                <a:cubicBezTo>
                  <a:pt x="1010" y="242"/>
                  <a:pt x="1010" y="242"/>
                  <a:pt x="1010" y="242"/>
                </a:cubicBezTo>
                <a:cubicBezTo>
                  <a:pt x="1012" y="242"/>
                  <a:pt x="1015" y="239"/>
                  <a:pt x="1017" y="238"/>
                </a:cubicBezTo>
                <a:cubicBezTo>
                  <a:pt x="1020" y="237"/>
                  <a:pt x="1015" y="237"/>
                  <a:pt x="1018" y="235"/>
                </a:cubicBezTo>
                <a:cubicBezTo>
                  <a:pt x="1014" y="233"/>
                  <a:pt x="1014" y="233"/>
                  <a:pt x="1014" y="233"/>
                </a:cubicBezTo>
                <a:cubicBezTo>
                  <a:pt x="1014" y="231"/>
                  <a:pt x="1014" y="231"/>
                  <a:pt x="1014" y="231"/>
                </a:cubicBezTo>
                <a:cubicBezTo>
                  <a:pt x="1014" y="231"/>
                  <a:pt x="1013" y="238"/>
                  <a:pt x="1019" y="230"/>
                </a:cubicBezTo>
                <a:cubicBezTo>
                  <a:pt x="1016" y="227"/>
                  <a:pt x="1016" y="227"/>
                  <a:pt x="1016" y="227"/>
                </a:cubicBezTo>
                <a:cubicBezTo>
                  <a:pt x="1021" y="227"/>
                  <a:pt x="1021" y="227"/>
                  <a:pt x="1021" y="227"/>
                </a:cubicBezTo>
                <a:cubicBezTo>
                  <a:pt x="1019" y="229"/>
                  <a:pt x="1019" y="229"/>
                  <a:pt x="1019" y="229"/>
                </a:cubicBezTo>
                <a:cubicBezTo>
                  <a:pt x="1021" y="227"/>
                  <a:pt x="1009" y="225"/>
                  <a:pt x="1022" y="233"/>
                </a:cubicBezTo>
                <a:cubicBezTo>
                  <a:pt x="1023" y="227"/>
                  <a:pt x="1023" y="227"/>
                  <a:pt x="1023" y="227"/>
                </a:cubicBezTo>
                <a:cubicBezTo>
                  <a:pt x="1023" y="227"/>
                  <a:pt x="1025" y="226"/>
                  <a:pt x="1023" y="225"/>
                </a:cubicBezTo>
                <a:cubicBezTo>
                  <a:pt x="1025" y="226"/>
                  <a:pt x="1025" y="226"/>
                  <a:pt x="1025" y="226"/>
                </a:cubicBezTo>
                <a:cubicBezTo>
                  <a:pt x="1025" y="229"/>
                  <a:pt x="1025" y="229"/>
                  <a:pt x="1025" y="229"/>
                </a:cubicBezTo>
                <a:cubicBezTo>
                  <a:pt x="1028" y="226"/>
                  <a:pt x="1028" y="226"/>
                  <a:pt x="1028" y="226"/>
                </a:cubicBezTo>
                <a:cubicBezTo>
                  <a:pt x="1029" y="226"/>
                  <a:pt x="1029" y="226"/>
                  <a:pt x="1029" y="226"/>
                </a:cubicBezTo>
                <a:cubicBezTo>
                  <a:pt x="1024" y="222"/>
                  <a:pt x="1024" y="222"/>
                  <a:pt x="1024" y="222"/>
                </a:cubicBezTo>
                <a:cubicBezTo>
                  <a:pt x="1019" y="222"/>
                  <a:pt x="1019" y="222"/>
                  <a:pt x="1019" y="222"/>
                </a:cubicBezTo>
                <a:cubicBezTo>
                  <a:pt x="1018" y="224"/>
                  <a:pt x="1018" y="224"/>
                  <a:pt x="1018" y="224"/>
                </a:cubicBezTo>
                <a:cubicBezTo>
                  <a:pt x="1015" y="225"/>
                  <a:pt x="1015" y="225"/>
                  <a:pt x="1015" y="225"/>
                </a:cubicBezTo>
                <a:cubicBezTo>
                  <a:pt x="1014" y="230"/>
                  <a:pt x="1014" y="230"/>
                  <a:pt x="1014" y="230"/>
                </a:cubicBezTo>
                <a:cubicBezTo>
                  <a:pt x="1012" y="227"/>
                  <a:pt x="1012" y="227"/>
                  <a:pt x="1012" y="227"/>
                </a:cubicBezTo>
                <a:cubicBezTo>
                  <a:pt x="1014" y="223"/>
                  <a:pt x="1014" y="223"/>
                  <a:pt x="1014" y="223"/>
                </a:cubicBezTo>
                <a:cubicBezTo>
                  <a:pt x="1020" y="218"/>
                  <a:pt x="1020" y="218"/>
                  <a:pt x="1020" y="218"/>
                </a:cubicBezTo>
                <a:cubicBezTo>
                  <a:pt x="1017" y="215"/>
                  <a:pt x="1026" y="219"/>
                  <a:pt x="1022" y="212"/>
                </a:cubicBezTo>
                <a:cubicBezTo>
                  <a:pt x="1027" y="209"/>
                  <a:pt x="1018" y="219"/>
                  <a:pt x="1028" y="212"/>
                </a:cubicBezTo>
                <a:cubicBezTo>
                  <a:pt x="1024" y="215"/>
                  <a:pt x="1024" y="215"/>
                  <a:pt x="1024" y="215"/>
                </a:cubicBezTo>
                <a:cubicBezTo>
                  <a:pt x="1024" y="215"/>
                  <a:pt x="1027" y="214"/>
                  <a:pt x="1023" y="214"/>
                </a:cubicBezTo>
                <a:cubicBezTo>
                  <a:pt x="1024" y="216"/>
                  <a:pt x="1024" y="216"/>
                  <a:pt x="1024" y="216"/>
                </a:cubicBezTo>
                <a:cubicBezTo>
                  <a:pt x="1026" y="216"/>
                  <a:pt x="1026" y="216"/>
                  <a:pt x="1026" y="216"/>
                </a:cubicBezTo>
                <a:cubicBezTo>
                  <a:pt x="1028" y="216"/>
                  <a:pt x="1028" y="216"/>
                  <a:pt x="1028" y="216"/>
                </a:cubicBezTo>
                <a:cubicBezTo>
                  <a:pt x="1027" y="218"/>
                  <a:pt x="1027" y="218"/>
                  <a:pt x="1027" y="218"/>
                </a:cubicBezTo>
                <a:cubicBezTo>
                  <a:pt x="1027" y="217"/>
                  <a:pt x="1029" y="218"/>
                  <a:pt x="1029" y="219"/>
                </a:cubicBezTo>
                <a:cubicBezTo>
                  <a:pt x="1029" y="220"/>
                  <a:pt x="1029" y="220"/>
                  <a:pt x="1029" y="220"/>
                </a:cubicBezTo>
                <a:cubicBezTo>
                  <a:pt x="1025" y="220"/>
                  <a:pt x="1025" y="220"/>
                  <a:pt x="1025" y="220"/>
                </a:cubicBezTo>
                <a:cubicBezTo>
                  <a:pt x="1025" y="220"/>
                  <a:pt x="1029" y="218"/>
                  <a:pt x="1024" y="221"/>
                </a:cubicBezTo>
                <a:cubicBezTo>
                  <a:pt x="1027" y="221"/>
                  <a:pt x="1027" y="221"/>
                  <a:pt x="1027" y="221"/>
                </a:cubicBezTo>
                <a:cubicBezTo>
                  <a:pt x="1026" y="223"/>
                  <a:pt x="1026" y="223"/>
                  <a:pt x="1026" y="223"/>
                </a:cubicBezTo>
                <a:cubicBezTo>
                  <a:pt x="1032" y="225"/>
                  <a:pt x="1032" y="225"/>
                  <a:pt x="1032" y="225"/>
                </a:cubicBezTo>
                <a:cubicBezTo>
                  <a:pt x="1033" y="224"/>
                  <a:pt x="1033" y="224"/>
                  <a:pt x="1033" y="224"/>
                </a:cubicBezTo>
                <a:cubicBezTo>
                  <a:pt x="1032" y="224"/>
                  <a:pt x="1035" y="228"/>
                  <a:pt x="1032" y="222"/>
                </a:cubicBezTo>
                <a:cubicBezTo>
                  <a:pt x="1036" y="221"/>
                  <a:pt x="1036" y="221"/>
                  <a:pt x="1036" y="221"/>
                </a:cubicBezTo>
                <a:cubicBezTo>
                  <a:pt x="1035" y="220"/>
                  <a:pt x="1035" y="220"/>
                  <a:pt x="1035" y="220"/>
                </a:cubicBezTo>
                <a:cubicBezTo>
                  <a:pt x="1038" y="219"/>
                  <a:pt x="1038" y="219"/>
                  <a:pt x="1038" y="219"/>
                </a:cubicBezTo>
                <a:cubicBezTo>
                  <a:pt x="1038" y="216"/>
                  <a:pt x="1038" y="216"/>
                  <a:pt x="1038" y="216"/>
                </a:cubicBezTo>
                <a:cubicBezTo>
                  <a:pt x="1039" y="215"/>
                  <a:pt x="1039" y="215"/>
                  <a:pt x="1039" y="215"/>
                </a:cubicBezTo>
                <a:cubicBezTo>
                  <a:pt x="1039" y="215"/>
                  <a:pt x="1044" y="214"/>
                  <a:pt x="1038" y="214"/>
                </a:cubicBezTo>
                <a:cubicBezTo>
                  <a:pt x="1039" y="213"/>
                  <a:pt x="1039" y="213"/>
                  <a:pt x="1039" y="213"/>
                </a:cubicBezTo>
                <a:cubicBezTo>
                  <a:pt x="1044" y="215"/>
                  <a:pt x="1044" y="215"/>
                  <a:pt x="1044" y="215"/>
                </a:cubicBezTo>
                <a:cubicBezTo>
                  <a:pt x="1046" y="209"/>
                  <a:pt x="1046" y="209"/>
                  <a:pt x="1046" y="209"/>
                </a:cubicBezTo>
                <a:cubicBezTo>
                  <a:pt x="1045" y="208"/>
                  <a:pt x="1045" y="208"/>
                  <a:pt x="1045" y="208"/>
                </a:cubicBezTo>
                <a:cubicBezTo>
                  <a:pt x="1042" y="209"/>
                  <a:pt x="1042" y="209"/>
                  <a:pt x="1042" y="209"/>
                </a:cubicBezTo>
                <a:cubicBezTo>
                  <a:pt x="1041" y="208"/>
                  <a:pt x="1045" y="204"/>
                  <a:pt x="1037" y="207"/>
                </a:cubicBezTo>
                <a:cubicBezTo>
                  <a:pt x="1038" y="207"/>
                  <a:pt x="1038" y="207"/>
                  <a:pt x="1038" y="207"/>
                </a:cubicBezTo>
                <a:cubicBezTo>
                  <a:pt x="1037" y="206"/>
                  <a:pt x="1046" y="208"/>
                  <a:pt x="1034" y="206"/>
                </a:cubicBezTo>
                <a:cubicBezTo>
                  <a:pt x="1034" y="205"/>
                  <a:pt x="1034" y="205"/>
                  <a:pt x="1034" y="205"/>
                </a:cubicBezTo>
                <a:cubicBezTo>
                  <a:pt x="1050" y="207"/>
                  <a:pt x="1050" y="207"/>
                  <a:pt x="1050" y="207"/>
                </a:cubicBezTo>
                <a:cubicBezTo>
                  <a:pt x="1048" y="202"/>
                  <a:pt x="1055" y="209"/>
                  <a:pt x="1054" y="201"/>
                </a:cubicBezTo>
                <a:cubicBezTo>
                  <a:pt x="1057" y="199"/>
                  <a:pt x="1057" y="199"/>
                  <a:pt x="1057" y="199"/>
                </a:cubicBezTo>
                <a:cubicBezTo>
                  <a:pt x="1054" y="198"/>
                  <a:pt x="1054" y="198"/>
                  <a:pt x="1054" y="198"/>
                </a:cubicBezTo>
                <a:cubicBezTo>
                  <a:pt x="1051" y="200"/>
                  <a:pt x="1051" y="200"/>
                  <a:pt x="1051" y="200"/>
                </a:cubicBezTo>
                <a:cubicBezTo>
                  <a:pt x="1051" y="200"/>
                  <a:pt x="1048" y="199"/>
                  <a:pt x="1052" y="200"/>
                </a:cubicBezTo>
                <a:cubicBezTo>
                  <a:pt x="1052" y="199"/>
                  <a:pt x="1052" y="199"/>
                  <a:pt x="1051" y="198"/>
                </a:cubicBezTo>
                <a:cubicBezTo>
                  <a:pt x="1052" y="197"/>
                  <a:pt x="1057" y="197"/>
                  <a:pt x="1047" y="200"/>
                </a:cubicBezTo>
                <a:cubicBezTo>
                  <a:pt x="1045" y="202"/>
                  <a:pt x="1045" y="202"/>
                  <a:pt x="1045" y="202"/>
                </a:cubicBezTo>
                <a:cubicBezTo>
                  <a:pt x="1044" y="200"/>
                  <a:pt x="1052" y="201"/>
                  <a:pt x="1042" y="199"/>
                </a:cubicBezTo>
                <a:cubicBezTo>
                  <a:pt x="1045" y="198"/>
                  <a:pt x="1045" y="198"/>
                  <a:pt x="1045" y="198"/>
                </a:cubicBezTo>
                <a:cubicBezTo>
                  <a:pt x="1045" y="195"/>
                  <a:pt x="1051" y="200"/>
                  <a:pt x="1047" y="193"/>
                </a:cubicBezTo>
                <a:cubicBezTo>
                  <a:pt x="1048" y="194"/>
                  <a:pt x="1048" y="194"/>
                  <a:pt x="1049" y="195"/>
                </a:cubicBezTo>
                <a:cubicBezTo>
                  <a:pt x="1052" y="193"/>
                  <a:pt x="1051" y="202"/>
                  <a:pt x="1054" y="193"/>
                </a:cubicBezTo>
                <a:cubicBezTo>
                  <a:pt x="1052" y="196"/>
                  <a:pt x="1052" y="196"/>
                  <a:pt x="1052" y="196"/>
                </a:cubicBezTo>
                <a:cubicBezTo>
                  <a:pt x="1057" y="194"/>
                  <a:pt x="1057" y="194"/>
                  <a:pt x="1057" y="194"/>
                </a:cubicBezTo>
                <a:cubicBezTo>
                  <a:pt x="1060" y="198"/>
                  <a:pt x="1060" y="198"/>
                  <a:pt x="1060" y="198"/>
                </a:cubicBezTo>
                <a:cubicBezTo>
                  <a:pt x="1062" y="198"/>
                  <a:pt x="1061" y="196"/>
                  <a:pt x="1064" y="196"/>
                </a:cubicBezTo>
                <a:cubicBezTo>
                  <a:pt x="1063" y="195"/>
                  <a:pt x="1063" y="195"/>
                  <a:pt x="1063" y="195"/>
                </a:cubicBezTo>
                <a:cubicBezTo>
                  <a:pt x="1064" y="193"/>
                  <a:pt x="1064" y="193"/>
                  <a:pt x="1064" y="193"/>
                </a:cubicBezTo>
                <a:cubicBezTo>
                  <a:pt x="1064" y="192"/>
                  <a:pt x="1069" y="193"/>
                  <a:pt x="1074" y="188"/>
                </a:cubicBezTo>
                <a:cubicBezTo>
                  <a:pt x="1072" y="185"/>
                  <a:pt x="1072" y="185"/>
                  <a:pt x="1072" y="185"/>
                </a:cubicBezTo>
                <a:cubicBezTo>
                  <a:pt x="1072" y="184"/>
                  <a:pt x="1072" y="184"/>
                  <a:pt x="1072" y="184"/>
                </a:cubicBezTo>
                <a:cubicBezTo>
                  <a:pt x="1075" y="185"/>
                  <a:pt x="1075" y="185"/>
                  <a:pt x="1075" y="185"/>
                </a:cubicBezTo>
                <a:cubicBezTo>
                  <a:pt x="1075" y="185"/>
                  <a:pt x="1075" y="185"/>
                  <a:pt x="1075" y="185"/>
                </a:cubicBezTo>
                <a:cubicBezTo>
                  <a:pt x="1075" y="182"/>
                  <a:pt x="1075" y="182"/>
                  <a:pt x="1075" y="182"/>
                </a:cubicBezTo>
                <a:cubicBezTo>
                  <a:pt x="1070" y="180"/>
                  <a:pt x="1070" y="180"/>
                  <a:pt x="1070" y="180"/>
                </a:cubicBezTo>
                <a:cubicBezTo>
                  <a:pt x="1067" y="184"/>
                  <a:pt x="1067" y="184"/>
                  <a:pt x="1067" y="184"/>
                </a:cubicBezTo>
                <a:cubicBezTo>
                  <a:pt x="1068" y="184"/>
                  <a:pt x="1068" y="184"/>
                  <a:pt x="1068" y="184"/>
                </a:cubicBezTo>
                <a:cubicBezTo>
                  <a:pt x="1063" y="184"/>
                  <a:pt x="1063" y="184"/>
                  <a:pt x="1063" y="184"/>
                </a:cubicBezTo>
                <a:cubicBezTo>
                  <a:pt x="1063" y="183"/>
                  <a:pt x="1063" y="183"/>
                  <a:pt x="1063" y="183"/>
                </a:cubicBezTo>
                <a:cubicBezTo>
                  <a:pt x="1063" y="183"/>
                  <a:pt x="1063" y="183"/>
                  <a:pt x="1063" y="183"/>
                </a:cubicBezTo>
                <a:cubicBezTo>
                  <a:pt x="1063" y="183"/>
                  <a:pt x="1063" y="183"/>
                  <a:pt x="1064" y="184"/>
                </a:cubicBezTo>
                <a:cubicBezTo>
                  <a:pt x="1065" y="179"/>
                  <a:pt x="1065" y="179"/>
                  <a:pt x="1065" y="179"/>
                </a:cubicBezTo>
                <a:cubicBezTo>
                  <a:pt x="1065" y="178"/>
                  <a:pt x="1063" y="178"/>
                  <a:pt x="1064" y="177"/>
                </a:cubicBezTo>
                <a:cubicBezTo>
                  <a:pt x="1070" y="177"/>
                  <a:pt x="1070" y="177"/>
                  <a:pt x="1070" y="177"/>
                </a:cubicBezTo>
                <a:cubicBezTo>
                  <a:pt x="1075" y="173"/>
                  <a:pt x="1075" y="173"/>
                  <a:pt x="1075" y="173"/>
                </a:cubicBezTo>
                <a:cubicBezTo>
                  <a:pt x="1076" y="173"/>
                  <a:pt x="1076" y="173"/>
                  <a:pt x="1076" y="173"/>
                </a:cubicBezTo>
                <a:cubicBezTo>
                  <a:pt x="1075" y="170"/>
                  <a:pt x="1075" y="170"/>
                  <a:pt x="1075" y="170"/>
                </a:cubicBezTo>
                <a:cubicBezTo>
                  <a:pt x="1081" y="166"/>
                  <a:pt x="1081" y="166"/>
                  <a:pt x="1081" y="166"/>
                </a:cubicBezTo>
                <a:cubicBezTo>
                  <a:pt x="1083" y="162"/>
                  <a:pt x="1083" y="162"/>
                  <a:pt x="1083" y="162"/>
                </a:cubicBezTo>
                <a:cubicBezTo>
                  <a:pt x="1087" y="162"/>
                  <a:pt x="1087" y="162"/>
                  <a:pt x="1087" y="162"/>
                </a:cubicBezTo>
                <a:cubicBezTo>
                  <a:pt x="1088" y="161"/>
                  <a:pt x="1088" y="161"/>
                  <a:pt x="1088" y="161"/>
                </a:cubicBezTo>
                <a:cubicBezTo>
                  <a:pt x="1086" y="159"/>
                  <a:pt x="1086" y="159"/>
                  <a:pt x="1086" y="159"/>
                </a:cubicBezTo>
                <a:cubicBezTo>
                  <a:pt x="1099" y="150"/>
                  <a:pt x="1099" y="150"/>
                  <a:pt x="1099" y="150"/>
                </a:cubicBezTo>
                <a:cubicBezTo>
                  <a:pt x="1102" y="152"/>
                  <a:pt x="1090" y="151"/>
                  <a:pt x="1103" y="151"/>
                </a:cubicBezTo>
                <a:cubicBezTo>
                  <a:pt x="1103" y="148"/>
                  <a:pt x="1103" y="148"/>
                  <a:pt x="1103" y="148"/>
                </a:cubicBezTo>
                <a:cubicBezTo>
                  <a:pt x="1104" y="148"/>
                  <a:pt x="1104" y="148"/>
                  <a:pt x="1104" y="148"/>
                </a:cubicBezTo>
                <a:cubicBezTo>
                  <a:pt x="1103" y="146"/>
                  <a:pt x="1103" y="146"/>
                  <a:pt x="1103" y="146"/>
                </a:cubicBezTo>
                <a:cubicBezTo>
                  <a:pt x="1106" y="146"/>
                  <a:pt x="1106" y="146"/>
                  <a:pt x="1106" y="146"/>
                </a:cubicBezTo>
                <a:cubicBezTo>
                  <a:pt x="1107" y="147"/>
                  <a:pt x="1107" y="147"/>
                  <a:pt x="1107" y="147"/>
                </a:cubicBezTo>
                <a:cubicBezTo>
                  <a:pt x="1109" y="148"/>
                  <a:pt x="1109" y="151"/>
                  <a:pt x="1111" y="145"/>
                </a:cubicBezTo>
                <a:cubicBezTo>
                  <a:pt x="1111" y="146"/>
                  <a:pt x="1111" y="146"/>
                  <a:pt x="1111" y="146"/>
                </a:cubicBezTo>
                <a:cubicBezTo>
                  <a:pt x="1108" y="147"/>
                  <a:pt x="1108" y="147"/>
                  <a:pt x="1108" y="147"/>
                </a:cubicBezTo>
                <a:cubicBezTo>
                  <a:pt x="1108" y="149"/>
                  <a:pt x="1108" y="149"/>
                  <a:pt x="1108" y="149"/>
                </a:cubicBezTo>
                <a:cubicBezTo>
                  <a:pt x="1107" y="148"/>
                  <a:pt x="1114" y="152"/>
                  <a:pt x="1116" y="144"/>
                </a:cubicBezTo>
                <a:cubicBezTo>
                  <a:pt x="1110" y="141"/>
                  <a:pt x="1110" y="141"/>
                  <a:pt x="1110" y="141"/>
                </a:cubicBezTo>
                <a:cubicBezTo>
                  <a:pt x="1109" y="142"/>
                  <a:pt x="1109" y="142"/>
                  <a:pt x="1109" y="142"/>
                </a:cubicBezTo>
                <a:cubicBezTo>
                  <a:pt x="1109" y="141"/>
                  <a:pt x="1109" y="141"/>
                  <a:pt x="1109" y="141"/>
                </a:cubicBezTo>
                <a:cubicBezTo>
                  <a:pt x="1106" y="141"/>
                  <a:pt x="1106" y="141"/>
                  <a:pt x="1106" y="141"/>
                </a:cubicBezTo>
                <a:cubicBezTo>
                  <a:pt x="1105" y="138"/>
                  <a:pt x="1108" y="137"/>
                  <a:pt x="1112" y="138"/>
                </a:cubicBezTo>
                <a:cubicBezTo>
                  <a:pt x="1109" y="137"/>
                  <a:pt x="1109" y="137"/>
                  <a:pt x="1109" y="137"/>
                </a:cubicBezTo>
                <a:cubicBezTo>
                  <a:pt x="1112" y="134"/>
                  <a:pt x="1112" y="134"/>
                  <a:pt x="1112" y="134"/>
                </a:cubicBezTo>
                <a:cubicBezTo>
                  <a:pt x="1118" y="132"/>
                  <a:pt x="1109" y="138"/>
                  <a:pt x="1117" y="133"/>
                </a:cubicBezTo>
                <a:cubicBezTo>
                  <a:pt x="1121" y="136"/>
                  <a:pt x="1121" y="136"/>
                  <a:pt x="1121" y="136"/>
                </a:cubicBezTo>
                <a:cubicBezTo>
                  <a:pt x="1120" y="136"/>
                  <a:pt x="1123" y="132"/>
                  <a:pt x="1121" y="137"/>
                </a:cubicBezTo>
                <a:cubicBezTo>
                  <a:pt x="1126" y="137"/>
                  <a:pt x="1126" y="137"/>
                  <a:pt x="1126" y="137"/>
                </a:cubicBezTo>
                <a:cubicBezTo>
                  <a:pt x="1131" y="138"/>
                  <a:pt x="1131" y="138"/>
                  <a:pt x="1131" y="138"/>
                </a:cubicBezTo>
                <a:cubicBezTo>
                  <a:pt x="1133" y="137"/>
                  <a:pt x="1133" y="137"/>
                  <a:pt x="1133" y="137"/>
                </a:cubicBezTo>
                <a:cubicBezTo>
                  <a:pt x="1134" y="137"/>
                  <a:pt x="1132" y="142"/>
                  <a:pt x="1134" y="136"/>
                </a:cubicBezTo>
                <a:cubicBezTo>
                  <a:pt x="1133" y="134"/>
                  <a:pt x="1133" y="134"/>
                  <a:pt x="1133" y="134"/>
                </a:cubicBezTo>
                <a:cubicBezTo>
                  <a:pt x="1133" y="135"/>
                  <a:pt x="1133" y="134"/>
                  <a:pt x="1134" y="133"/>
                </a:cubicBezTo>
                <a:cubicBezTo>
                  <a:pt x="1129" y="132"/>
                  <a:pt x="1129" y="132"/>
                  <a:pt x="1129" y="132"/>
                </a:cubicBezTo>
                <a:cubicBezTo>
                  <a:pt x="1129" y="130"/>
                  <a:pt x="1129" y="130"/>
                  <a:pt x="1129" y="130"/>
                </a:cubicBezTo>
                <a:cubicBezTo>
                  <a:pt x="1127" y="130"/>
                  <a:pt x="1127" y="130"/>
                  <a:pt x="1127" y="130"/>
                </a:cubicBezTo>
                <a:cubicBezTo>
                  <a:pt x="1125" y="128"/>
                  <a:pt x="1136" y="130"/>
                  <a:pt x="1125" y="125"/>
                </a:cubicBezTo>
                <a:cubicBezTo>
                  <a:pt x="1130" y="126"/>
                  <a:pt x="1126" y="120"/>
                  <a:pt x="1132" y="123"/>
                </a:cubicBezTo>
                <a:cubicBezTo>
                  <a:pt x="1127" y="125"/>
                  <a:pt x="1127" y="125"/>
                  <a:pt x="1127" y="125"/>
                </a:cubicBezTo>
                <a:cubicBezTo>
                  <a:pt x="1127" y="127"/>
                  <a:pt x="1127" y="127"/>
                  <a:pt x="1127" y="127"/>
                </a:cubicBezTo>
                <a:cubicBezTo>
                  <a:pt x="1134" y="125"/>
                  <a:pt x="1134" y="125"/>
                  <a:pt x="1134" y="125"/>
                </a:cubicBezTo>
                <a:cubicBezTo>
                  <a:pt x="1135" y="123"/>
                  <a:pt x="1135" y="123"/>
                  <a:pt x="1135" y="123"/>
                </a:cubicBezTo>
                <a:cubicBezTo>
                  <a:pt x="1138" y="123"/>
                  <a:pt x="1138" y="123"/>
                  <a:pt x="1138" y="123"/>
                </a:cubicBezTo>
                <a:cubicBezTo>
                  <a:pt x="1138" y="121"/>
                  <a:pt x="1138" y="121"/>
                  <a:pt x="1138" y="121"/>
                </a:cubicBezTo>
                <a:cubicBezTo>
                  <a:pt x="1140" y="121"/>
                  <a:pt x="1140" y="121"/>
                  <a:pt x="1140" y="121"/>
                </a:cubicBezTo>
                <a:cubicBezTo>
                  <a:pt x="1142" y="118"/>
                  <a:pt x="1124" y="136"/>
                  <a:pt x="1147" y="114"/>
                </a:cubicBezTo>
                <a:cubicBezTo>
                  <a:pt x="1148" y="112"/>
                  <a:pt x="1148" y="112"/>
                  <a:pt x="1148" y="112"/>
                </a:cubicBezTo>
                <a:cubicBezTo>
                  <a:pt x="1145" y="111"/>
                  <a:pt x="1145" y="111"/>
                  <a:pt x="1145" y="111"/>
                </a:cubicBezTo>
                <a:cubicBezTo>
                  <a:pt x="1144" y="111"/>
                  <a:pt x="1142" y="115"/>
                  <a:pt x="1140" y="111"/>
                </a:cubicBezTo>
                <a:cubicBezTo>
                  <a:pt x="1144" y="110"/>
                  <a:pt x="1144" y="110"/>
                  <a:pt x="1144" y="110"/>
                </a:cubicBezTo>
                <a:cubicBezTo>
                  <a:pt x="1145" y="109"/>
                  <a:pt x="1135" y="115"/>
                  <a:pt x="1147" y="107"/>
                </a:cubicBezTo>
                <a:cubicBezTo>
                  <a:pt x="1149" y="111"/>
                  <a:pt x="1149" y="111"/>
                  <a:pt x="1149" y="111"/>
                </a:cubicBezTo>
                <a:cubicBezTo>
                  <a:pt x="1156" y="105"/>
                  <a:pt x="1156" y="105"/>
                  <a:pt x="1156" y="105"/>
                </a:cubicBezTo>
                <a:cubicBezTo>
                  <a:pt x="1160" y="104"/>
                  <a:pt x="1160" y="104"/>
                  <a:pt x="1160" y="104"/>
                </a:cubicBezTo>
                <a:cubicBezTo>
                  <a:pt x="1167" y="95"/>
                  <a:pt x="1167" y="95"/>
                  <a:pt x="1167" y="95"/>
                </a:cubicBezTo>
                <a:cubicBezTo>
                  <a:pt x="1174" y="92"/>
                  <a:pt x="1174" y="92"/>
                  <a:pt x="1174" y="92"/>
                </a:cubicBezTo>
                <a:cubicBezTo>
                  <a:pt x="1173" y="90"/>
                  <a:pt x="1173" y="90"/>
                  <a:pt x="1173" y="90"/>
                </a:cubicBezTo>
                <a:cubicBezTo>
                  <a:pt x="1177" y="87"/>
                  <a:pt x="1177" y="87"/>
                  <a:pt x="1177" y="87"/>
                </a:cubicBezTo>
                <a:cubicBezTo>
                  <a:pt x="1179" y="86"/>
                  <a:pt x="1182" y="86"/>
                  <a:pt x="1182" y="85"/>
                </a:cubicBezTo>
                <a:cubicBezTo>
                  <a:pt x="1184" y="86"/>
                  <a:pt x="1184" y="86"/>
                  <a:pt x="1184" y="86"/>
                </a:cubicBezTo>
                <a:cubicBezTo>
                  <a:pt x="1177" y="89"/>
                  <a:pt x="1177" y="89"/>
                  <a:pt x="1177" y="89"/>
                </a:cubicBezTo>
                <a:cubicBezTo>
                  <a:pt x="1179" y="90"/>
                  <a:pt x="1179" y="90"/>
                  <a:pt x="1179" y="90"/>
                </a:cubicBezTo>
                <a:cubicBezTo>
                  <a:pt x="1177" y="92"/>
                  <a:pt x="1177" y="92"/>
                  <a:pt x="1177" y="92"/>
                </a:cubicBezTo>
                <a:cubicBezTo>
                  <a:pt x="1176" y="94"/>
                  <a:pt x="1176" y="94"/>
                  <a:pt x="1176" y="94"/>
                </a:cubicBezTo>
                <a:cubicBezTo>
                  <a:pt x="1176" y="96"/>
                  <a:pt x="1176" y="96"/>
                  <a:pt x="1176" y="96"/>
                </a:cubicBezTo>
                <a:cubicBezTo>
                  <a:pt x="1177" y="97"/>
                  <a:pt x="1177" y="97"/>
                  <a:pt x="1177" y="97"/>
                </a:cubicBezTo>
                <a:cubicBezTo>
                  <a:pt x="1179" y="95"/>
                  <a:pt x="1179" y="95"/>
                  <a:pt x="1179" y="95"/>
                </a:cubicBezTo>
                <a:cubicBezTo>
                  <a:pt x="1182" y="92"/>
                  <a:pt x="1182" y="92"/>
                  <a:pt x="1182" y="92"/>
                </a:cubicBezTo>
                <a:cubicBezTo>
                  <a:pt x="1185" y="91"/>
                  <a:pt x="1187" y="95"/>
                  <a:pt x="1188" y="91"/>
                </a:cubicBezTo>
                <a:cubicBezTo>
                  <a:pt x="1187" y="88"/>
                  <a:pt x="1187" y="88"/>
                  <a:pt x="1187" y="88"/>
                </a:cubicBezTo>
                <a:cubicBezTo>
                  <a:pt x="1190" y="86"/>
                  <a:pt x="1190" y="86"/>
                  <a:pt x="1190" y="86"/>
                </a:cubicBezTo>
                <a:cubicBezTo>
                  <a:pt x="1196" y="86"/>
                  <a:pt x="1196" y="86"/>
                  <a:pt x="1196" y="86"/>
                </a:cubicBezTo>
                <a:cubicBezTo>
                  <a:pt x="1189" y="88"/>
                  <a:pt x="1204" y="88"/>
                  <a:pt x="1192" y="89"/>
                </a:cubicBezTo>
                <a:cubicBezTo>
                  <a:pt x="1189" y="94"/>
                  <a:pt x="1189" y="94"/>
                  <a:pt x="1189" y="94"/>
                </a:cubicBezTo>
                <a:cubicBezTo>
                  <a:pt x="1184" y="98"/>
                  <a:pt x="1184" y="98"/>
                  <a:pt x="1184" y="98"/>
                </a:cubicBezTo>
                <a:cubicBezTo>
                  <a:pt x="1182" y="101"/>
                  <a:pt x="1182" y="101"/>
                  <a:pt x="1182" y="101"/>
                </a:cubicBezTo>
                <a:cubicBezTo>
                  <a:pt x="1177" y="101"/>
                  <a:pt x="1177" y="101"/>
                  <a:pt x="1177" y="101"/>
                </a:cubicBezTo>
                <a:cubicBezTo>
                  <a:pt x="1180" y="104"/>
                  <a:pt x="1180" y="104"/>
                  <a:pt x="1180" y="104"/>
                </a:cubicBezTo>
                <a:cubicBezTo>
                  <a:pt x="1177" y="108"/>
                  <a:pt x="1177" y="108"/>
                  <a:pt x="1177" y="108"/>
                </a:cubicBezTo>
                <a:cubicBezTo>
                  <a:pt x="1171" y="111"/>
                  <a:pt x="1171" y="111"/>
                  <a:pt x="1171" y="111"/>
                </a:cubicBezTo>
                <a:cubicBezTo>
                  <a:pt x="1172" y="110"/>
                  <a:pt x="1172" y="110"/>
                  <a:pt x="1172" y="110"/>
                </a:cubicBezTo>
                <a:cubicBezTo>
                  <a:pt x="1168" y="108"/>
                  <a:pt x="1168" y="108"/>
                  <a:pt x="1168" y="108"/>
                </a:cubicBezTo>
                <a:cubicBezTo>
                  <a:pt x="1165" y="110"/>
                  <a:pt x="1165" y="110"/>
                  <a:pt x="1165" y="110"/>
                </a:cubicBezTo>
                <a:cubicBezTo>
                  <a:pt x="1169" y="114"/>
                  <a:pt x="1169" y="114"/>
                  <a:pt x="1169" y="114"/>
                </a:cubicBezTo>
                <a:cubicBezTo>
                  <a:pt x="1166" y="117"/>
                  <a:pt x="1166" y="117"/>
                  <a:pt x="1166" y="117"/>
                </a:cubicBezTo>
                <a:cubicBezTo>
                  <a:pt x="1166" y="119"/>
                  <a:pt x="1175" y="110"/>
                  <a:pt x="1161" y="120"/>
                </a:cubicBezTo>
                <a:cubicBezTo>
                  <a:pt x="1161" y="122"/>
                  <a:pt x="1161" y="122"/>
                  <a:pt x="1161" y="122"/>
                </a:cubicBezTo>
                <a:cubicBezTo>
                  <a:pt x="1158" y="119"/>
                  <a:pt x="1158" y="119"/>
                  <a:pt x="1158" y="119"/>
                </a:cubicBezTo>
                <a:cubicBezTo>
                  <a:pt x="1154" y="123"/>
                  <a:pt x="1154" y="123"/>
                  <a:pt x="1154" y="123"/>
                </a:cubicBezTo>
                <a:cubicBezTo>
                  <a:pt x="1155" y="125"/>
                  <a:pt x="1155" y="125"/>
                  <a:pt x="1155" y="125"/>
                </a:cubicBezTo>
                <a:cubicBezTo>
                  <a:pt x="1157" y="125"/>
                  <a:pt x="1157" y="125"/>
                  <a:pt x="1157" y="125"/>
                </a:cubicBezTo>
                <a:cubicBezTo>
                  <a:pt x="1155" y="127"/>
                  <a:pt x="1155" y="127"/>
                  <a:pt x="1155" y="127"/>
                </a:cubicBezTo>
                <a:cubicBezTo>
                  <a:pt x="1151" y="126"/>
                  <a:pt x="1151" y="126"/>
                  <a:pt x="1151" y="126"/>
                </a:cubicBezTo>
                <a:cubicBezTo>
                  <a:pt x="1146" y="129"/>
                  <a:pt x="1146" y="129"/>
                  <a:pt x="1146" y="129"/>
                </a:cubicBezTo>
                <a:cubicBezTo>
                  <a:pt x="1147" y="127"/>
                  <a:pt x="1145" y="126"/>
                  <a:pt x="1150" y="132"/>
                </a:cubicBezTo>
                <a:cubicBezTo>
                  <a:pt x="1148" y="134"/>
                  <a:pt x="1148" y="134"/>
                  <a:pt x="1148" y="134"/>
                </a:cubicBezTo>
                <a:cubicBezTo>
                  <a:pt x="1142" y="134"/>
                  <a:pt x="1142" y="134"/>
                  <a:pt x="1142" y="134"/>
                </a:cubicBezTo>
                <a:cubicBezTo>
                  <a:pt x="1140" y="136"/>
                  <a:pt x="1140" y="136"/>
                  <a:pt x="1140" y="136"/>
                </a:cubicBezTo>
                <a:cubicBezTo>
                  <a:pt x="1141" y="137"/>
                  <a:pt x="1141" y="137"/>
                  <a:pt x="1141" y="137"/>
                </a:cubicBezTo>
                <a:cubicBezTo>
                  <a:pt x="1141" y="140"/>
                  <a:pt x="1137" y="136"/>
                  <a:pt x="1138" y="140"/>
                </a:cubicBezTo>
                <a:cubicBezTo>
                  <a:pt x="1136" y="141"/>
                  <a:pt x="1135" y="138"/>
                  <a:pt x="1135" y="143"/>
                </a:cubicBezTo>
                <a:cubicBezTo>
                  <a:pt x="1131" y="144"/>
                  <a:pt x="1131" y="144"/>
                  <a:pt x="1131" y="144"/>
                </a:cubicBezTo>
                <a:cubicBezTo>
                  <a:pt x="1130" y="146"/>
                  <a:pt x="1140" y="143"/>
                  <a:pt x="1128" y="147"/>
                </a:cubicBezTo>
                <a:cubicBezTo>
                  <a:pt x="1126" y="152"/>
                  <a:pt x="1126" y="152"/>
                  <a:pt x="1126" y="152"/>
                </a:cubicBezTo>
                <a:cubicBezTo>
                  <a:pt x="1121" y="154"/>
                  <a:pt x="1121" y="154"/>
                  <a:pt x="1121" y="154"/>
                </a:cubicBezTo>
                <a:cubicBezTo>
                  <a:pt x="1119" y="159"/>
                  <a:pt x="1119" y="159"/>
                  <a:pt x="1119" y="159"/>
                </a:cubicBezTo>
                <a:cubicBezTo>
                  <a:pt x="1112" y="161"/>
                  <a:pt x="1112" y="161"/>
                  <a:pt x="1112" y="161"/>
                </a:cubicBezTo>
                <a:cubicBezTo>
                  <a:pt x="1114" y="162"/>
                  <a:pt x="1114" y="162"/>
                  <a:pt x="1114" y="162"/>
                </a:cubicBezTo>
                <a:cubicBezTo>
                  <a:pt x="1109" y="165"/>
                  <a:pt x="1109" y="165"/>
                  <a:pt x="1109" y="165"/>
                </a:cubicBezTo>
                <a:cubicBezTo>
                  <a:pt x="1103" y="173"/>
                  <a:pt x="1103" y="173"/>
                  <a:pt x="1103" y="173"/>
                </a:cubicBezTo>
                <a:cubicBezTo>
                  <a:pt x="1095" y="179"/>
                  <a:pt x="1095" y="179"/>
                  <a:pt x="1095" y="179"/>
                </a:cubicBezTo>
                <a:cubicBezTo>
                  <a:pt x="1091" y="185"/>
                  <a:pt x="1091" y="185"/>
                  <a:pt x="1091" y="185"/>
                </a:cubicBezTo>
                <a:cubicBezTo>
                  <a:pt x="1060" y="213"/>
                  <a:pt x="1060" y="213"/>
                  <a:pt x="1060" y="213"/>
                </a:cubicBezTo>
                <a:cubicBezTo>
                  <a:pt x="1053" y="220"/>
                  <a:pt x="1053" y="220"/>
                  <a:pt x="1053" y="220"/>
                </a:cubicBezTo>
                <a:cubicBezTo>
                  <a:pt x="1048" y="221"/>
                  <a:pt x="1048" y="221"/>
                  <a:pt x="1048" y="221"/>
                </a:cubicBezTo>
                <a:cubicBezTo>
                  <a:pt x="1049" y="223"/>
                  <a:pt x="1049" y="223"/>
                  <a:pt x="1049" y="223"/>
                </a:cubicBezTo>
                <a:cubicBezTo>
                  <a:pt x="1032" y="239"/>
                  <a:pt x="1032" y="239"/>
                  <a:pt x="1032" y="239"/>
                </a:cubicBezTo>
                <a:cubicBezTo>
                  <a:pt x="1024" y="244"/>
                  <a:pt x="1024" y="244"/>
                  <a:pt x="1024" y="244"/>
                </a:cubicBezTo>
                <a:cubicBezTo>
                  <a:pt x="1021" y="249"/>
                  <a:pt x="1021" y="249"/>
                  <a:pt x="1021" y="249"/>
                </a:cubicBezTo>
                <a:cubicBezTo>
                  <a:pt x="1020" y="249"/>
                  <a:pt x="1020" y="249"/>
                  <a:pt x="1020" y="249"/>
                </a:cubicBezTo>
                <a:cubicBezTo>
                  <a:pt x="1019" y="252"/>
                  <a:pt x="1019" y="252"/>
                  <a:pt x="1019" y="252"/>
                </a:cubicBezTo>
                <a:cubicBezTo>
                  <a:pt x="1014" y="255"/>
                  <a:pt x="1014" y="255"/>
                  <a:pt x="1014" y="255"/>
                </a:cubicBezTo>
                <a:cubicBezTo>
                  <a:pt x="1012" y="256"/>
                  <a:pt x="1012" y="256"/>
                  <a:pt x="1012" y="256"/>
                </a:cubicBezTo>
                <a:cubicBezTo>
                  <a:pt x="1018" y="258"/>
                  <a:pt x="1018" y="258"/>
                  <a:pt x="1018" y="258"/>
                </a:cubicBezTo>
                <a:cubicBezTo>
                  <a:pt x="1020" y="256"/>
                  <a:pt x="1020" y="256"/>
                  <a:pt x="1020" y="256"/>
                </a:cubicBezTo>
                <a:cubicBezTo>
                  <a:pt x="1021" y="256"/>
                  <a:pt x="1022" y="255"/>
                  <a:pt x="1022" y="258"/>
                </a:cubicBezTo>
                <a:cubicBezTo>
                  <a:pt x="1025" y="255"/>
                  <a:pt x="1025" y="255"/>
                  <a:pt x="1025" y="255"/>
                </a:cubicBezTo>
                <a:cubicBezTo>
                  <a:pt x="1025" y="256"/>
                  <a:pt x="1027" y="255"/>
                  <a:pt x="1024" y="256"/>
                </a:cubicBezTo>
                <a:cubicBezTo>
                  <a:pt x="1026" y="255"/>
                  <a:pt x="1030" y="258"/>
                  <a:pt x="1029" y="254"/>
                </a:cubicBezTo>
                <a:cubicBezTo>
                  <a:pt x="1036" y="252"/>
                  <a:pt x="1036" y="252"/>
                  <a:pt x="1036" y="252"/>
                </a:cubicBezTo>
                <a:cubicBezTo>
                  <a:pt x="1044" y="248"/>
                  <a:pt x="1044" y="248"/>
                  <a:pt x="1044" y="248"/>
                </a:cubicBezTo>
                <a:cubicBezTo>
                  <a:pt x="1047" y="244"/>
                  <a:pt x="1047" y="244"/>
                  <a:pt x="1047" y="244"/>
                </a:cubicBezTo>
                <a:cubicBezTo>
                  <a:pt x="1049" y="243"/>
                  <a:pt x="1053" y="244"/>
                  <a:pt x="1053" y="241"/>
                </a:cubicBezTo>
                <a:cubicBezTo>
                  <a:pt x="1055" y="242"/>
                  <a:pt x="1055" y="242"/>
                  <a:pt x="1055" y="242"/>
                </a:cubicBezTo>
                <a:cubicBezTo>
                  <a:pt x="1059" y="240"/>
                  <a:pt x="1059" y="240"/>
                  <a:pt x="1059" y="240"/>
                </a:cubicBezTo>
                <a:cubicBezTo>
                  <a:pt x="1060" y="237"/>
                  <a:pt x="1060" y="237"/>
                  <a:pt x="1060" y="237"/>
                </a:cubicBezTo>
                <a:cubicBezTo>
                  <a:pt x="1063" y="232"/>
                  <a:pt x="1062" y="244"/>
                  <a:pt x="1064" y="233"/>
                </a:cubicBezTo>
                <a:cubicBezTo>
                  <a:pt x="1066" y="234"/>
                  <a:pt x="1066" y="234"/>
                  <a:pt x="1066" y="234"/>
                </a:cubicBezTo>
                <a:cubicBezTo>
                  <a:pt x="1070" y="229"/>
                  <a:pt x="1070" y="229"/>
                  <a:pt x="1070" y="229"/>
                </a:cubicBezTo>
                <a:cubicBezTo>
                  <a:pt x="1074" y="229"/>
                  <a:pt x="1074" y="229"/>
                  <a:pt x="1074" y="229"/>
                </a:cubicBezTo>
                <a:cubicBezTo>
                  <a:pt x="1074" y="226"/>
                  <a:pt x="1074" y="226"/>
                  <a:pt x="1074" y="226"/>
                </a:cubicBezTo>
                <a:cubicBezTo>
                  <a:pt x="1077" y="222"/>
                  <a:pt x="1077" y="222"/>
                  <a:pt x="1077" y="222"/>
                </a:cubicBezTo>
                <a:cubicBezTo>
                  <a:pt x="1077" y="221"/>
                  <a:pt x="1077" y="221"/>
                  <a:pt x="1077" y="221"/>
                </a:cubicBezTo>
                <a:cubicBezTo>
                  <a:pt x="1077" y="220"/>
                  <a:pt x="1077" y="220"/>
                  <a:pt x="1077" y="220"/>
                </a:cubicBezTo>
                <a:cubicBezTo>
                  <a:pt x="1082" y="220"/>
                  <a:pt x="1082" y="220"/>
                  <a:pt x="1082" y="220"/>
                </a:cubicBezTo>
                <a:cubicBezTo>
                  <a:pt x="1083" y="217"/>
                  <a:pt x="1083" y="217"/>
                  <a:pt x="1083" y="217"/>
                </a:cubicBezTo>
                <a:cubicBezTo>
                  <a:pt x="1086" y="215"/>
                  <a:pt x="1086" y="215"/>
                  <a:pt x="1086" y="215"/>
                </a:cubicBezTo>
                <a:cubicBezTo>
                  <a:pt x="1089" y="215"/>
                  <a:pt x="1089" y="215"/>
                  <a:pt x="1089" y="215"/>
                </a:cubicBezTo>
                <a:cubicBezTo>
                  <a:pt x="1092" y="210"/>
                  <a:pt x="1092" y="210"/>
                  <a:pt x="1092" y="210"/>
                </a:cubicBezTo>
                <a:cubicBezTo>
                  <a:pt x="1092" y="209"/>
                  <a:pt x="1092" y="209"/>
                  <a:pt x="1092" y="209"/>
                </a:cubicBezTo>
                <a:cubicBezTo>
                  <a:pt x="1090" y="209"/>
                  <a:pt x="1090" y="209"/>
                  <a:pt x="1090" y="209"/>
                </a:cubicBezTo>
                <a:cubicBezTo>
                  <a:pt x="1088" y="207"/>
                  <a:pt x="1088" y="207"/>
                  <a:pt x="1088" y="207"/>
                </a:cubicBezTo>
                <a:cubicBezTo>
                  <a:pt x="1091" y="205"/>
                  <a:pt x="1091" y="205"/>
                  <a:pt x="1091" y="205"/>
                </a:cubicBezTo>
                <a:cubicBezTo>
                  <a:pt x="1093" y="207"/>
                  <a:pt x="1093" y="207"/>
                  <a:pt x="1093" y="207"/>
                </a:cubicBezTo>
                <a:cubicBezTo>
                  <a:pt x="1101" y="206"/>
                  <a:pt x="1101" y="206"/>
                  <a:pt x="1101" y="206"/>
                </a:cubicBezTo>
                <a:cubicBezTo>
                  <a:pt x="1105" y="199"/>
                  <a:pt x="1105" y="199"/>
                  <a:pt x="1105" y="199"/>
                </a:cubicBezTo>
                <a:cubicBezTo>
                  <a:pt x="1109" y="198"/>
                  <a:pt x="1109" y="198"/>
                  <a:pt x="1109" y="198"/>
                </a:cubicBezTo>
                <a:cubicBezTo>
                  <a:pt x="1109" y="197"/>
                  <a:pt x="1100" y="200"/>
                  <a:pt x="1111" y="194"/>
                </a:cubicBezTo>
                <a:cubicBezTo>
                  <a:pt x="1112" y="195"/>
                  <a:pt x="1112" y="195"/>
                  <a:pt x="1112" y="195"/>
                </a:cubicBezTo>
                <a:cubicBezTo>
                  <a:pt x="1115" y="193"/>
                  <a:pt x="1115" y="193"/>
                  <a:pt x="1115" y="193"/>
                </a:cubicBezTo>
                <a:cubicBezTo>
                  <a:pt x="1114" y="192"/>
                  <a:pt x="1114" y="192"/>
                  <a:pt x="1114" y="192"/>
                </a:cubicBezTo>
                <a:cubicBezTo>
                  <a:pt x="1119" y="187"/>
                  <a:pt x="1119" y="187"/>
                  <a:pt x="1119" y="187"/>
                </a:cubicBezTo>
                <a:cubicBezTo>
                  <a:pt x="1120" y="187"/>
                  <a:pt x="1120" y="187"/>
                  <a:pt x="1120" y="187"/>
                </a:cubicBezTo>
                <a:cubicBezTo>
                  <a:pt x="1121" y="183"/>
                  <a:pt x="1121" y="183"/>
                  <a:pt x="1121" y="183"/>
                </a:cubicBezTo>
                <a:cubicBezTo>
                  <a:pt x="1120" y="183"/>
                  <a:pt x="1120" y="180"/>
                  <a:pt x="1118" y="183"/>
                </a:cubicBezTo>
                <a:cubicBezTo>
                  <a:pt x="1123" y="181"/>
                  <a:pt x="1123" y="181"/>
                  <a:pt x="1123" y="181"/>
                </a:cubicBezTo>
                <a:cubicBezTo>
                  <a:pt x="1126" y="180"/>
                  <a:pt x="1126" y="180"/>
                  <a:pt x="1126" y="180"/>
                </a:cubicBezTo>
                <a:cubicBezTo>
                  <a:pt x="1126" y="178"/>
                  <a:pt x="1126" y="178"/>
                  <a:pt x="1126" y="178"/>
                </a:cubicBezTo>
                <a:cubicBezTo>
                  <a:pt x="1130" y="176"/>
                  <a:pt x="1130" y="176"/>
                  <a:pt x="1130" y="176"/>
                </a:cubicBezTo>
                <a:cubicBezTo>
                  <a:pt x="1139" y="169"/>
                  <a:pt x="1139" y="169"/>
                  <a:pt x="1139" y="169"/>
                </a:cubicBezTo>
                <a:cubicBezTo>
                  <a:pt x="1140" y="165"/>
                  <a:pt x="1140" y="165"/>
                  <a:pt x="1140" y="165"/>
                </a:cubicBezTo>
                <a:cubicBezTo>
                  <a:pt x="1144" y="165"/>
                  <a:pt x="1144" y="165"/>
                  <a:pt x="1144" y="165"/>
                </a:cubicBezTo>
                <a:cubicBezTo>
                  <a:pt x="1146" y="165"/>
                  <a:pt x="1129" y="172"/>
                  <a:pt x="1148" y="158"/>
                </a:cubicBezTo>
                <a:cubicBezTo>
                  <a:pt x="1149" y="157"/>
                  <a:pt x="1149" y="157"/>
                  <a:pt x="1149" y="157"/>
                </a:cubicBezTo>
                <a:cubicBezTo>
                  <a:pt x="1148" y="157"/>
                  <a:pt x="1148" y="160"/>
                  <a:pt x="1147" y="156"/>
                </a:cubicBezTo>
                <a:cubicBezTo>
                  <a:pt x="1153" y="156"/>
                  <a:pt x="1153" y="156"/>
                  <a:pt x="1153" y="156"/>
                </a:cubicBezTo>
                <a:cubicBezTo>
                  <a:pt x="1152" y="154"/>
                  <a:pt x="1149" y="160"/>
                  <a:pt x="1152" y="154"/>
                </a:cubicBezTo>
                <a:cubicBezTo>
                  <a:pt x="1156" y="153"/>
                  <a:pt x="1156" y="153"/>
                  <a:pt x="1156" y="153"/>
                </a:cubicBezTo>
                <a:cubicBezTo>
                  <a:pt x="1156" y="151"/>
                  <a:pt x="1156" y="151"/>
                  <a:pt x="1156" y="151"/>
                </a:cubicBezTo>
                <a:cubicBezTo>
                  <a:pt x="1157" y="149"/>
                  <a:pt x="1157" y="149"/>
                  <a:pt x="1157" y="149"/>
                </a:cubicBezTo>
                <a:cubicBezTo>
                  <a:pt x="1159" y="149"/>
                  <a:pt x="1159" y="149"/>
                  <a:pt x="1159" y="149"/>
                </a:cubicBezTo>
                <a:cubicBezTo>
                  <a:pt x="1165" y="142"/>
                  <a:pt x="1165" y="142"/>
                  <a:pt x="1165" y="142"/>
                </a:cubicBezTo>
                <a:cubicBezTo>
                  <a:pt x="1168" y="141"/>
                  <a:pt x="1168" y="141"/>
                  <a:pt x="1168" y="141"/>
                </a:cubicBezTo>
                <a:cubicBezTo>
                  <a:pt x="1170" y="135"/>
                  <a:pt x="1170" y="135"/>
                  <a:pt x="1170" y="135"/>
                </a:cubicBezTo>
                <a:cubicBezTo>
                  <a:pt x="1176" y="137"/>
                  <a:pt x="1176" y="137"/>
                  <a:pt x="1176" y="137"/>
                </a:cubicBezTo>
                <a:cubicBezTo>
                  <a:pt x="1180" y="134"/>
                  <a:pt x="1180" y="134"/>
                  <a:pt x="1180" y="134"/>
                </a:cubicBezTo>
                <a:cubicBezTo>
                  <a:pt x="1179" y="131"/>
                  <a:pt x="1179" y="131"/>
                  <a:pt x="1179" y="131"/>
                </a:cubicBezTo>
                <a:cubicBezTo>
                  <a:pt x="1180" y="129"/>
                  <a:pt x="1180" y="129"/>
                  <a:pt x="1180" y="129"/>
                </a:cubicBezTo>
                <a:cubicBezTo>
                  <a:pt x="1177" y="126"/>
                  <a:pt x="1177" y="126"/>
                  <a:pt x="1177" y="126"/>
                </a:cubicBezTo>
                <a:cubicBezTo>
                  <a:pt x="1177" y="127"/>
                  <a:pt x="1178" y="127"/>
                  <a:pt x="1178" y="125"/>
                </a:cubicBezTo>
                <a:cubicBezTo>
                  <a:pt x="1178" y="126"/>
                  <a:pt x="1178" y="126"/>
                  <a:pt x="1178" y="126"/>
                </a:cubicBezTo>
                <a:cubicBezTo>
                  <a:pt x="1180" y="127"/>
                  <a:pt x="1180" y="127"/>
                  <a:pt x="1180" y="127"/>
                </a:cubicBezTo>
                <a:cubicBezTo>
                  <a:pt x="1181" y="127"/>
                  <a:pt x="1182" y="128"/>
                  <a:pt x="1183" y="126"/>
                </a:cubicBezTo>
                <a:cubicBezTo>
                  <a:pt x="1177" y="123"/>
                  <a:pt x="1177" y="123"/>
                  <a:pt x="1177" y="123"/>
                </a:cubicBezTo>
                <a:cubicBezTo>
                  <a:pt x="1179" y="120"/>
                  <a:pt x="1179" y="120"/>
                  <a:pt x="1179" y="120"/>
                </a:cubicBezTo>
                <a:cubicBezTo>
                  <a:pt x="1183" y="125"/>
                  <a:pt x="1183" y="125"/>
                  <a:pt x="1183" y="125"/>
                </a:cubicBezTo>
                <a:cubicBezTo>
                  <a:pt x="1194" y="119"/>
                  <a:pt x="1194" y="119"/>
                  <a:pt x="1194" y="119"/>
                </a:cubicBezTo>
                <a:cubicBezTo>
                  <a:pt x="1193" y="117"/>
                  <a:pt x="1193" y="117"/>
                  <a:pt x="1193" y="117"/>
                </a:cubicBezTo>
                <a:cubicBezTo>
                  <a:pt x="1208" y="103"/>
                  <a:pt x="1208" y="103"/>
                  <a:pt x="1208" y="103"/>
                </a:cubicBezTo>
                <a:cubicBezTo>
                  <a:pt x="1211" y="103"/>
                  <a:pt x="1211" y="103"/>
                  <a:pt x="1211" y="103"/>
                </a:cubicBezTo>
                <a:cubicBezTo>
                  <a:pt x="1212" y="102"/>
                  <a:pt x="1212" y="102"/>
                  <a:pt x="1212" y="102"/>
                </a:cubicBezTo>
                <a:cubicBezTo>
                  <a:pt x="1208" y="100"/>
                  <a:pt x="1208" y="100"/>
                  <a:pt x="1208" y="100"/>
                </a:cubicBezTo>
                <a:cubicBezTo>
                  <a:pt x="1207" y="100"/>
                  <a:pt x="1206" y="105"/>
                  <a:pt x="1203" y="101"/>
                </a:cubicBezTo>
                <a:cubicBezTo>
                  <a:pt x="1205" y="101"/>
                  <a:pt x="1205" y="101"/>
                  <a:pt x="1205" y="101"/>
                </a:cubicBezTo>
                <a:cubicBezTo>
                  <a:pt x="1207" y="97"/>
                  <a:pt x="1207" y="97"/>
                  <a:pt x="1207" y="97"/>
                </a:cubicBezTo>
                <a:cubicBezTo>
                  <a:pt x="1211" y="95"/>
                  <a:pt x="1211" y="95"/>
                  <a:pt x="1211" y="95"/>
                </a:cubicBezTo>
                <a:cubicBezTo>
                  <a:pt x="1212" y="91"/>
                  <a:pt x="1212" y="91"/>
                  <a:pt x="1212" y="91"/>
                </a:cubicBezTo>
                <a:cubicBezTo>
                  <a:pt x="1214" y="92"/>
                  <a:pt x="1214" y="92"/>
                  <a:pt x="1214" y="92"/>
                </a:cubicBezTo>
                <a:cubicBezTo>
                  <a:pt x="1216" y="88"/>
                  <a:pt x="1216" y="88"/>
                  <a:pt x="1216" y="88"/>
                </a:cubicBezTo>
                <a:cubicBezTo>
                  <a:pt x="1216" y="88"/>
                  <a:pt x="1216" y="88"/>
                  <a:pt x="1216" y="88"/>
                </a:cubicBezTo>
                <a:cubicBezTo>
                  <a:pt x="1218" y="88"/>
                  <a:pt x="1218" y="88"/>
                  <a:pt x="1218" y="88"/>
                </a:cubicBezTo>
                <a:cubicBezTo>
                  <a:pt x="1221" y="84"/>
                  <a:pt x="1221" y="84"/>
                  <a:pt x="1221" y="84"/>
                </a:cubicBezTo>
                <a:cubicBezTo>
                  <a:pt x="1219" y="83"/>
                  <a:pt x="1219" y="83"/>
                  <a:pt x="1219" y="83"/>
                </a:cubicBezTo>
                <a:cubicBezTo>
                  <a:pt x="1221" y="84"/>
                  <a:pt x="1221" y="84"/>
                  <a:pt x="1221" y="84"/>
                </a:cubicBezTo>
                <a:cubicBezTo>
                  <a:pt x="1224" y="83"/>
                  <a:pt x="1224" y="83"/>
                  <a:pt x="1224" y="83"/>
                </a:cubicBezTo>
                <a:cubicBezTo>
                  <a:pt x="1225" y="80"/>
                  <a:pt x="1225" y="80"/>
                  <a:pt x="1225" y="80"/>
                </a:cubicBezTo>
                <a:cubicBezTo>
                  <a:pt x="1235" y="71"/>
                  <a:pt x="1235" y="71"/>
                  <a:pt x="1235" y="71"/>
                </a:cubicBezTo>
                <a:cubicBezTo>
                  <a:pt x="1235" y="71"/>
                  <a:pt x="1234" y="72"/>
                  <a:pt x="1236" y="72"/>
                </a:cubicBezTo>
                <a:cubicBezTo>
                  <a:pt x="1236" y="72"/>
                  <a:pt x="1237" y="73"/>
                  <a:pt x="1238" y="71"/>
                </a:cubicBezTo>
                <a:cubicBezTo>
                  <a:pt x="1236" y="69"/>
                  <a:pt x="1236" y="69"/>
                  <a:pt x="1236" y="69"/>
                </a:cubicBezTo>
                <a:cubicBezTo>
                  <a:pt x="1236" y="67"/>
                  <a:pt x="1236" y="67"/>
                  <a:pt x="1236" y="67"/>
                </a:cubicBezTo>
                <a:cubicBezTo>
                  <a:pt x="1240" y="66"/>
                  <a:pt x="1240" y="66"/>
                  <a:pt x="1240" y="66"/>
                </a:cubicBezTo>
                <a:cubicBezTo>
                  <a:pt x="1253" y="53"/>
                  <a:pt x="1253" y="53"/>
                  <a:pt x="1253" y="53"/>
                </a:cubicBezTo>
                <a:cubicBezTo>
                  <a:pt x="1257" y="51"/>
                  <a:pt x="1257" y="51"/>
                  <a:pt x="1257" y="51"/>
                </a:cubicBezTo>
                <a:cubicBezTo>
                  <a:pt x="1259" y="46"/>
                  <a:pt x="1251" y="54"/>
                  <a:pt x="1259" y="47"/>
                </a:cubicBezTo>
                <a:cubicBezTo>
                  <a:pt x="1261" y="48"/>
                  <a:pt x="1261" y="48"/>
                  <a:pt x="1261" y="48"/>
                </a:cubicBezTo>
                <a:cubicBezTo>
                  <a:pt x="1255" y="54"/>
                  <a:pt x="1255" y="54"/>
                  <a:pt x="1255" y="54"/>
                </a:cubicBezTo>
                <a:cubicBezTo>
                  <a:pt x="1259" y="55"/>
                  <a:pt x="1259" y="55"/>
                  <a:pt x="1259" y="55"/>
                </a:cubicBezTo>
                <a:cubicBezTo>
                  <a:pt x="1259" y="56"/>
                  <a:pt x="1259" y="56"/>
                  <a:pt x="1259" y="56"/>
                </a:cubicBezTo>
                <a:cubicBezTo>
                  <a:pt x="1256" y="56"/>
                  <a:pt x="1253" y="61"/>
                  <a:pt x="1252" y="59"/>
                </a:cubicBezTo>
                <a:cubicBezTo>
                  <a:pt x="1241" y="69"/>
                  <a:pt x="1241" y="69"/>
                  <a:pt x="1241" y="69"/>
                </a:cubicBezTo>
                <a:cubicBezTo>
                  <a:pt x="1241" y="72"/>
                  <a:pt x="1241" y="72"/>
                  <a:pt x="1241" y="72"/>
                </a:cubicBezTo>
                <a:cubicBezTo>
                  <a:pt x="1247" y="71"/>
                  <a:pt x="1247" y="71"/>
                  <a:pt x="1247" y="71"/>
                </a:cubicBezTo>
                <a:cubicBezTo>
                  <a:pt x="1249" y="66"/>
                  <a:pt x="1249" y="66"/>
                  <a:pt x="1249" y="66"/>
                </a:cubicBezTo>
                <a:cubicBezTo>
                  <a:pt x="1256" y="64"/>
                  <a:pt x="1256" y="64"/>
                  <a:pt x="1256" y="64"/>
                </a:cubicBezTo>
                <a:cubicBezTo>
                  <a:pt x="1266" y="52"/>
                  <a:pt x="1266" y="52"/>
                  <a:pt x="1266" y="52"/>
                </a:cubicBezTo>
                <a:cubicBezTo>
                  <a:pt x="1263" y="52"/>
                  <a:pt x="1263" y="52"/>
                  <a:pt x="1263" y="52"/>
                </a:cubicBezTo>
                <a:cubicBezTo>
                  <a:pt x="1270" y="46"/>
                  <a:pt x="1270" y="46"/>
                  <a:pt x="1270" y="46"/>
                </a:cubicBezTo>
                <a:cubicBezTo>
                  <a:pt x="1272" y="47"/>
                  <a:pt x="1272" y="47"/>
                  <a:pt x="1272" y="47"/>
                </a:cubicBezTo>
                <a:cubicBezTo>
                  <a:pt x="1278" y="44"/>
                  <a:pt x="1278" y="44"/>
                  <a:pt x="1278" y="44"/>
                </a:cubicBezTo>
                <a:cubicBezTo>
                  <a:pt x="1276" y="46"/>
                  <a:pt x="1270" y="40"/>
                  <a:pt x="1265" y="55"/>
                </a:cubicBezTo>
                <a:cubicBezTo>
                  <a:pt x="1268" y="56"/>
                  <a:pt x="1268" y="56"/>
                  <a:pt x="1268" y="56"/>
                </a:cubicBezTo>
                <a:cubicBezTo>
                  <a:pt x="1267" y="58"/>
                  <a:pt x="1267" y="58"/>
                  <a:pt x="1267" y="58"/>
                </a:cubicBezTo>
                <a:cubicBezTo>
                  <a:pt x="1268" y="61"/>
                  <a:pt x="1269" y="56"/>
                  <a:pt x="1272" y="60"/>
                </a:cubicBezTo>
                <a:cubicBezTo>
                  <a:pt x="1268" y="63"/>
                  <a:pt x="1268" y="63"/>
                  <a:pt x="1268" y="63"/>
                </a:cubicBezTo>
                <a:cubicBezTo>
                  <a:pt x="1263" y="67"/>
                  <a:pt x="1263" y="67"/>
                  <a:pt x="1263" y="67"/>
                </a:cubicBezTo>
                <a:cubicBezTo>
                  <a:pt x="1263" y="67"/>
                  <a:pt x="1263" y="67"/>
                  <a:pt x="1263" y="67"/>
                </a:cubicBezTo>
                <a:cubicBezTo>
                  <a:pt x="1262" y="68"/>
                  <a:pt x="1271" y="64"/>
                  <a:pt x="1262" y="71"/>
                </a:cubicBezTo>
                <a:cubicBezTo>
                  <a:pt x="1261" y="70"/>
                  <a:pt x="1267" y="71"/>
                  <a:pt x="1260" y="69"/>
                </a:cubicBezTo>
                <a:cubicBezTo>
                  <a:pt x="1258" y="73"/>
                  <a:pt x="1258" y="73"/>
                  <a:pt x="1258" y="73"/>
                </a:cubicBezTo>
                <a:cubicBezTo>
                  <a:pt x="1260" y="74"/>
                  <a:pt x="1259" y="74"/>
                  <a:pt x="1254" y="76"/>
                </a:cubicBezTo>
                <a:cubicBezTo>
                  <a:pt x="1257" y="80"/>
                  <a:pt x="1257" y="80"/>
                  <a:pt x="1257" y="80"/>
                </a:cubicBezTo>
                <a:cubicBezTo>
                  <a:pt x="1262" y="78"/>
                  <a:pt x="1262" y="78"/>
                  <a:pt x="1262" y="78"/>
                </a:cubicBezTo>
                <a:cubicBezTo>
                  <a:pt x="1264" y="76"/>
                  <a:pt x="1264" y="76"/>
                  <a:pt x="1264" y="76"/>
                </a:cubicBezTo>
                <a:cubicBezTo>
                  <a:pt x="1263" y="74"/>
                  <a:pt x="1263" y="74"/>
                  <a:pt x="1263" y="74"/>
                </a:cubicBezTo>
                <a:cubicBezTo>
                  <a:pt x="1266" y="77"/>
                  <a:pt x="1266" y="77"/>
                  <a:pt x="1266" y="77"/>
                </a:cubicBezTo>
                <a:cubicBezTo>
                  <a:pt x="1276" y="75"/>
                  <a:pt x="1276" y="75"/>
                  <a:pt x="1276" y="75"/>
                </a:cubicBezTo>
                <a:cubicBezTo>
                  <a:pt x="1278" y="72"/>
                  <a:pt x="1278" y="72"/>
                  <a:pt x="1278" y="72"/>
                </a:cubicBezTo>
                <a:cubicBezTo>
                  <a:pt x="1275" y="70"/>
                  <a:pt x="1275" y="70"/>
                  <a:pt x="1275" y="70"/>
                </a:cubicBezTo>
                <a:cubicBezTo>
                  <a:pt x="1274" y="70"/>
                  <a:pt x="1287" y="67"/>
                  <a:pt x="1270" y="71"/>
                </a:cubicBezTo>
                <a:cubicBezTo>
                  <a:pt x="1272" y="68"/>
                  <a:pt x="1272" y="68"/>
                  <a:pt x="1272" y="68"/>
                </a:cubicBezTo>
                <a:cubicBezTo>
                  <a:pt x="1270" y="66"/>
                  <a:pt x="1270" y="66"/>
                  <a:pt x="1270" y="66"/>
                </a:cubicBezTo>
                <a:cubicBezTo>
                  <a:pt x="1273" y="66"/>
                  <a:pt x="1273" y="66"/>
                  <a:pt x="1273" y="66"/>
                </a:cubicBezTo>
                <a:cubicBezTo>
                  <a:pt x="1277" y="63"/>
                  <a:pt x="1277" y="63"/>
                  <a:pt x="1277" y="63"/>
                </a:cubicBezTo>
                <a:cubicBezTo>
                  <a:pt x="1278" y="63"/>
                  <a:pt x="1278" y="63"/>
                  <a:pt x="1278" y="63"/>
                </a:cubicBezTo>
                <a:cubicBezTo>
                  <a:pt x="1277" y="68"/>
                  <a:pt x="1277" y="68"/>
                  <a:pt x="1277" y="68"/>
                </a:cubicBezTo>
                <a:cubicBezTo>
                  <a:pt x="1281" y="70"/>
                  <a:pt x="1281" y="70"/>
                  <a:pt x="1281" y="70"/>
                </a:cubicBezTo>
                <a:cubicBezTo>
                  <a:pt x="1287" y="69"/>
                  <a:pt x="1287" y="69"/>
                  <a:pt x="1287" y="69"/>
                </a:cubicBezTo>
                <a:cubicBezTo>
                  <a:pt x="1285" y="70"/>
                  <a:pt x="1285" y="70"/>
                  <a:pt x="1285" y="70"/>
                </a:cubicBezTo>
                <a:cubicBezTo>
                  <a:pt x="1285" y="71"/>
                  <a:pt x="1285" y="71"/>
                  <a:pt x="1285" y="71"/>
                </a:cubicBezTo>
                <a:cubicBezTo>
                  <a:pt x="1262" y="94"/>
                  <a:pt x="1262" y="94"/>
                  <a:pt x="1262" y="94"/>
                </a:cubicBezTo>
                <a:cubicBezTo>
                  <a:pt x="1262" y="95"/>
                  <a:pt x="1262" y="95"/>
                  <a:pt x="1262" y="95"/>
                </a:cubicBezTo>
                <a:cubicBezTo>
                  <a:pt x="1258" y="95"/>
                  <a:pt x="1258" y="95"/>
                  <a:pt x="1258" y="95"/>
                </a:cubicBezTo>
                <a:cubicBezTo>
                  <a:pt x="1258" y="96"/>
                  <a:pt x="1258" y="96"/>
                  <a:pt x="1258" y="96"/>
                </a:cubicBezTo>
                <a:cubicBezTo>
                  <a:pt x="1259" y="97"/>
                  <a:pt x="1260" y="96"/>
                  <a:pt x="1260" y="97"/>
                </a:cubicBezTo>
                <a:cubicBezTo>
                  <a:pt x="1258" y="98"/>
                  <a:pt x="1258" y="98"/>
                  <a:pt x="1258" y="98"/>
                </a:cubicBezTo>
                <a:cubicBezTo>
                  <a:pt x="1259" y="98"/>
                  <a:pt x="1259" y="98"/>
                  <a:pt x="1259" y="98"/>
                </a:cubicBezTo>
                <a:cubicBezTo>
                  <a:pt x="1255" y="101"/>
                  <a:pt x="1255" y="101"/>
                  <a:pt x="1255" y="101"/>
                </a:cubicBezTo>
                <a:cubicBezTo>
                  <a:pt x="1259" y="104"/>
                  <a:pt x="1259" y="104"/>
                  <a:pt x="1259" y="104"/>
                </a:cubicBezTo>
                <a:cubicBezTo>
                  <a:pt x="1261" y="103"/>
                  <a:pt x="1262" y="105"/>
                  <a:pt x="1264" y="105"/>
                </a:cubicBezTo>
                <a:cubicBezTo>
                  <a:pt x="1262" y="110"/>
                  <a:pt x="1262" y="110"/>
                  <a:pt x="1262" y="110"/>
                </a:cubicBezTo>
                <a:cubicBezTo>
                  <a:pt x="1263" y="113"/>
                  <a:pt x="1263" y="113"/>
                  <a:pt x="1263" y="113"/>
                </a:cubicBezTo>
                <a:cubicBezTo>
                  <a:pt x="1262" y="112"/>
                  <a:pt x="1264" y="110"/>
                  <a:pt x="1268" y="113"/>
                </a:cubicBezTo>
                <a:cubicBezTo>
                  <a:pt x="1269" y="112"/>
                  <a:pt x="1269" y="112"/>
                  <a:pt x="1269" y="112"/>
                </a:cubicBezTo>
                <a:cubicBezTo>
                  <a:pt x="1271" y="116"/>
                  <a:pt x="1271" y="116"/>
                  <a:pt x="1271" y="116"/>
                </a:cubicBezTo>
                <a:cubicBezTo>
                  <a:pt x="1273" y="116"/>
                  <a:pt x="1273" y="116"/>
                  <a:pt x="1273" y="116"/>
                </a:cubicBezTo>
                <a:cubicBezTo>
                  <a:pt x="1269" y="120"/>
                  <a:pt x="1269" y="120"/>
                  <a:pt x="1269" y="120"/>
                </a:cubicBezTo>
                <a:cubicBezTo>
                  <a:pt x="1267" y="120"/>
                  <a:pt x="1267" y="120"/>
                  <a:pt x="1267" y="120"/>
                </a:cubicBezTo>
                <a:cubicBezTo>
                  <a:pt x="1267" y="121"/>
                  <a:pt x="1267" y="121"/>
                  <a:pt x="1267" y="121"/>
                </a:cubicBezTo>
                <a:cubicBezTo>
                  <a:pt x="1266" y="120"/>
                  <a:pt x="1266" y="120"/>
                  <a:pt x="1266" y="120"/>
                </a:cubicBezTo>
                <a:cubicBezTo>
                  <a:pt x="1265" y="121"/>
                  <a:pt x="1274" y="114"/>
                  <a:pt x="1263" y="124"/>
                </a:cubicBezTo>
                <a:cubicBezTo>
                  <a:pt x="1260" y="122"/>
                  <a:pt x="1260" y="122"/>
                  <a:pt x="1260" y="122"/>
                </a:cubicBezTo>
                <a:cubicBezTo>
                  <a:pt x="1257" y="123"/>
                  <a:pt x="1261" y="127"/>
                  <a:pt x="1257" y="125"/>
                </a:cubicBezTo>
                <a:cubicBezTo>
                  <a:pt x="1257" y="126"/>
                  <a:pt x="1257" y="126"/>
                  <a:pt x="1257" y="126"/>
                </a:cubicBezTo>
                <a:cubicBezTo>
                  <a:pt x="1258" y="126"/>
                  <a:pt x="1255" y="129"/>
                  <a:pt x="1259" y="127"/>
                </a:cubicBezTo>
                <a:cubicBezTo>
                  <a:pt x="1256" y="132"/>
                  <a:pt x="1256" y="132"/>
                  <a:pt x="1256" y="132"/>
                </a:cubicBezTo>
                <a:cubicBezTo>
                  <a:pt x="1248" y="137"/>
                  <a:pt x="1248" y="137"/>
                  <a:pt x="1248" y="137"/>
                </a:cubicBezTo>
                <a:cubicBezTo>
                  <a:pt x="1255" y="130"/>
                  <a:pt x="1255" y="130"/>
                  <a:pt x="1255" y="130"/>
                </a:cubicBezTo>
                <a:cubicBezTo>
                  <a:pt x="1250" y="131"/>
                  <a:pt x="1250" y="131"/>
                  <a:pt x="1250" y="131"/>
                </a:cubicBezTo>
                <a:cubicBezTo>
                  <a:pt x="1247" y="136"/>
                  <a:pt x="1247" y="136"/>
                  <a:pt x="1247" y="136"/>
                </a:cubicBezTo>
                <a:cubicBezTo>
                  <a:pt x="1242" y="137"/>
                  <a:pt x="1242" y="137"/>
                  <a:pt x="1242" y="137"/>
                </a:cubicBezTo>
                <a:cubicBezTo>
                  <a:pt x="1240" y="134"/>
                  <a:pt x="1240" y="134"/>
                  <a:pt x="1240" y="134"/>
                </a:cubicBezTo>
                <a:cubicBezTo>
                  <a:pt x="1246" y="132"/>
                  <a:pt x="1246" y="132"/>
                  <a:pt x="1246" y="132"/>
                </a:cubicBezTo>
                <a:cubicBezTo>
                  <a:pt x="1251" y="127"/>
                  <a:pt x="1251" y="127"/>
                  <a:pt x="1251" y="127"/>
                </a:cubicBezTo>
                <a:cubicBezTo>
                  <a:pt x="1254" y="125"/>
                  <a:pt x="1254" y="125"/>
                  <a:pt x="1254" y="125"/>
                </a:cubicBezTo>
                <a:cubicBezTo>
                  <a:pt x="1255" y="126"/>
                  <a:pt x="1255" y="126"/>
                  <a:pt x="1255" y="126"/>
                </a:cubicBezTo>
                <a:cubicBezTo>
                  <a:pt x="1257" y="124"/>
                  <a:pt x="1240" y="132"/>
                  <a:pt x="1260" y="121"/>
                </a:cubicBezTo>
                <a:cubicBezTo>
                  <a:pt x="1257" y="117"/>
                  <a:pt x="1257" y="117"/>
                  <a:pt x="1257" y="117"/>
                </a:cubicBezTo>
                <a:cubicBezTo>
                  <a:pt x="1256" y="116"/>
                  <a:pt x="1256" y="116"/>
                  <a:pt x="1256" y="116"/>
                </a:cubicBezTo>
                <a:cubicBezTo>
                  <a:pt x="1252" y="117"/>
                  <a:pt x="1252" y="117"/>
                  <a:pt x="1252" y="117"/>
                </a:cubicBezTo>
                <a:cubicBezTo>
                  <a:pt x="1254" y="120"/>
                  <a:pt x="1254" y="120"/>
                  <a:pt x="1254" y="120"/>
                </a:cubicBezTo>
                <a:cubicBezTo>
                  <a:pt x="1252" y="122"/>
                  <a:pt x="1248" y="123"/>
                  <a:pt x="1248" y="122"/>
                </a:cubicBezTo>
                <a:cubicBezTo>
                  <a:pt x="1246" y="124"/>
                  <a:pt x="1246" y="124"/>
                  <a:pt x="1246" y="124"/>
                </a:cubicBezTo>
                <a:cubicBezTo>
                  <a:pt x="1247" y="125"/>
                  <a:pt x="1246" y="120"/>
                  <a:pt x="1246" y="125"/>
                </a:cubicBezTo>
                <a:cubicBezTo>
                  <a:pt x="1245" y="124"/>
                  <a:pt x="1245" y="124"/>
                  <a:pt x="1245" y="124"/>
                </a:cubicBezTo>
                <a:cubicBezTo>
                  <a:pt x="1238" y="132"/>
                  <a:pt x="1238" y="132"/>
                  <a:pt x="1238" y="132"/>
                </a:cubicBezTo>
                <a:cubicBezTo>
                  <a:pt x="1237" y="132"/>
                  <a:pt x="1238" y="134"/>
                  <a:pt x="1237" y="132"/>
                </a:cubicBezTo>
                <a:cubicBezTo>
                  <a:pt x="1237" y="134"/>
                  <a:pt x="1237" y="134"/>
                  <a:pt x="1237" y="134"/>
                </a:cubicBezTo>
                <a:cubicBezTo>
                  <a:pt x="1234" y="134"/>
                  <a:pt x="1234" y="134"/>
                  <a:pt x="1234" y="134"/>
                </a:cubicBezTo>
                <a:cubicBezTo>
                  <a:pt x="1230" y="138"/>
                  <a:pt x="1230" y="138"/>
                  <a:pt x="1230" y="138"/>
                </a:cubicBezTo>
                <a:cubicBezTo>
                  <a:pt x="1225" y="142"/>
                  <a:pt x="1225" y="142"/>
                  <a:pt x="1225" y="142"/>
                </a:cubicBezTo>
                <a:cubicBezTo>
                  <a:pt x="1219" y="143"/>
                  <a:pt x="1219" y="143"/>
                  <a:pt x="1219" y="143"/>
                </a:cubicBezTo>
                <a:cubicBezTo>
                  <a:pt x="1218" y="144"/>
                  <a:pt x="1218" y="144"/>
                  <a:pt x="1218" y="144"/>
                </a:cubicBezTo>
                <a:cubicBezTo>
                  <a:pt x="1214" y="138"/>
                  <a:pt x="1214" y="138"/>
                  <a:pt x="1214" y="138"/>
                </a:cubicBezTo>
                <a:cubicBezTo>
                  <a:pt x="1210" y="141"/>
                  <a:pt x="1210" y="141"/>
                  <a:pt x="1210" y="141"/>
                </a:cubicBezTo>
                <a:cubicBezTo>
                  <a:pt x="1207" y="139"/>
                  <a:pt x="1207" y="139"/>
                  <a:pt x="1207" y="139"/>
                </a:cubicBezTo>
                <a:cubicBezTo>
                  <a:pt x="1217" y="132"/>
                  <a:pt x="1201" y="155"/>
                  <a:pt x="1215" y="132"/>
                </a:cubicBezTo>
                <a:cubicBezTo>
                  <a:pt x="1222" y="127"/>
                  <a:pt x="1222" y="127"/>
                  <a:pt x="1222" y="127"/>
                </a:cubicBezTo>
                <a:cubicBezTo>
                  <a:pt x="1229" y="128"/>
                  <a:pt x="1229" y="128"/>
                  <a:pt x="1229" y="128"/>
                </a:cubicBezTo>
                <a:cubicBezTo>
                  <a:pt x="1234" y="126"/>
                  <a:pt x="1234" y="126"/>
                  <a:pt x="1234" y="126"/>
                </a:cubicBezTo>
                <a:cubicBezTo>
                  <a:pt x="1234" y="122"/>
                  <a:pt x="1234" y="122"/>
                  <a:pt x="1234" y="122"/>
                </a:cubicBezTo>
                <a:cubicBezTo>
                  <a:pt x="1237" y="121"/>
                  <a:pt x="1237" y="121"/>
                  <a:pt x="1237" y="121"/>
                </a:cubicBezTo>
                <a:cubicBezTo>
                  <a:pt x="1236" y="118"/>
                  <a:pt x="1236" y="118"/>
                  <a:pt x="1236" y="118"/>
                </a:cubicBezTo>
                <a:cubicBezTo>
                  <a:pt x="1236" y="117"/>
                  <a:pt x="1236" y="117"/>
                  <a:pt x="1236" y="117"/>
                </a:cubicBezTo>
                <a:cubicBezTo>
                  <a:pt x="1236" y="116"/>
                  <a:pt x="1236" y="116"/>
                  <a:pt x="1236" y="116"/>
                </a:cubicBezTo>
                <a:cubicBezTo>
                  <a:pt x="1238" y="117"/>
                  <a:pt x="1238" y="117"/>
                  <a:pt x="1238" y="117"/>
                </a:cubicBezTo>
                <a:cubicBezTo>
                  <a:pt x="1240" y="117"/>
                  <a:pt x="1240" y="117"/>
                  <a:pt x="1240" y="117"/>
                </a:cubicBezTo>
                <a:cubicBezTo>
                  <a:pt x="1240" y="115"/>
                  <a:pt x="1240" y="115"/>
                  <a:pt x="1240" y="115"/>
                </a:cubicBezTo>
                <a:cubicBezTo>
                  <a:pt x="1238" y="112"/>
                  <a:pt x="1238" y="112"/>
                  <a:pt x="1238" y="112"/>
                </a:cubicBezTo>
                <a:cubicBezTo>
                  <a:pt x="1236" y="111"/>
                  <a:pt x="1236" y="111"/>
                  <a:pt x="1236" y="111"/>
                </a:cubicBezTo>
                <a:cubicBezTo>
                  <a:pt x="1243" y="104"/>
                  <a:pt x="1243" y="104"/>
                  <a:pt x="1243" y="104"/>
                </a:cubicBezTo>
                <a:cubicBezTo>
                  <a:pt x="1240" y="104"/>
                  <a:pt x="1240" y="104"/>
                  <a:pt x="1240" y="104"/>
                </a:cubicBezTo>
                <a:cubicBezTo>
                  <a:pt x="1236" y="107"/>
                  <a:pt x="1236" y="107"/>
                  <a:pt x="1236" y="107"/>
                </a:cubicBezTo>
                <a:cubicBezTo>
                  <a:pt x="1236" y="106"/>
                  <a:pt x="1236" y="106"/>
                  <a:pt x="1236" y="106"/>
                </a:cubicBezTo>
                <a:cubicBezTo>
                  <a:pt x="1232" y="107"/>
                  <a:pt x="1232" y="107"/>
                  <a:pt x="1232" y="107"/>
                </a:cubicBezTo>
                <a:cubicBezTo>
                  <a:pt x="1221" y="117"/>
                  <a:pt x="1221" y="117"/>
                  <a:pt x="1221" y="117"/>
                </a:cubicBezTo>
                <a:cubicBezTo>
                  <a:pt x="1217" y="119"/>
                  <a:pt x="1217" y="119"/>
                  <a:pt x="1217" y="119"/>
                </a:cubicBezTo>
                <a:cubicBezTo>
                  <a:pt x="1215" y="122"/>
                  <a:pt x="1215" y="122"/>
                  <a:pt x="1215" y="122"/>
                </a:cubicBezTo>
                <a:cubicBezTo>
                  <a:pt x="1212" y="127"/>
                  <a:pt x="1212" y="127"/>
                  <a:pt x="1212" y="127"/>
                </a:cubicBezTo>
                <a:cubicBezTo>
                  <a:pt x="1209" y="128"/>
                  <a:pt x="1209" y="128"/>
                  <a:pt x="1209" y="128"/>
                </a:cubicBezTo>
                <a:cubicBezTo>
                  <a:pt x="1206" y="133"/>
                  <a:pt x="1206" y="133"/>
                  <a:pt x="1206" y="133"/>
                </a:cubicBezTo>
                <a:cubicBezTo>
                  <a:pt x="1203" y="132"/>
                  <a:pt x="1203" y="132"/>
                  <a:pt x="1203" y="132"/>
                </a:cubicBezTo>
                <a:cubicBezTo>
                  <a:pt x="1202" y="132"/>
                  <a:pt x="1202" y="132"/>
                  <a:pt x="1202" y="132"/>
                </a:cubicBezTo>
                <a:cubicBezTo>
                  <a:pt x="1203" y="135"/>
                  <a:pt x="1203" y="135"/>
                  <a:pt x="1203" y="135"/>
                </a:cubicBezTo>
                <a:cubicBezTo>
                  <a:pt x="1200" y="136"/>
                  <a:pt x="1200" y="136"/>
                  <a:pt x="1200" y="136"/>
                </a:cubicBezTo>
                <a:cubicBezTo>
                  <a:pt x="1200" y="137"/>
                  <a:pt x="1200" y="137"/>
                  <a:pt x="1200" y="137"/>
                </a:cubicBezTo>
                <a:cubicBezTo>
                  <a:pt x="1198" y="136"/>
                  <a:pt x="1203" y="142"/>
                  <a:pt x="1197" y="137"/>
                </a:cubicBezTo>
                <a:cubicBezTo>
                  <a:pt x="1194" y="140"/>
                  <a:pt x="1194" y="140"/>
                  <a:pt x="1194" y="140"/>
                </a:cubicBezTo>
                <a:cubicBezTo>
                  <a:pt x="1195" y="140"/>
                  <a:pt x="1194" y="141"/>
                  <a:pt x="1193" y="139"/>
                </a:cubicBezTo>
                <a:cubicBezTo>
                  <a:pt x="1193" y="146"/>
                  <a:pt x="1193" y="146"/>
                  <a:pt x="1193" y="146"/>
                </a:cubicBezTo>
                <a:cubicBezTo>
                  <a:pt x="1185" y="150"/>
                  <a:pt x="1185" y="150"/>
                  <a:pt x="1185" y="150"/>
                </a:cubicBezTo>
                <a:cubicBezTo>
                  <a:pt x="1185" y="151"/>
                  <a:pt x="1185" y="151"/>
                  <a:pt x="1185" y="151"/>
                </a:cubicBezTo>
                <a:cubicBezTo>
                  <a:pt x="1182" y="152"/>
                  <a:pt x="1177" y="153"/>
                  <a:pt x="1175" y="155"/>
                </a:cubicBezTo>
                <a:cubicBezTo>
                  <a:pt x="1174" y="159"/>
                  <a:pt x="1174" y="159"/>
                  <a:pt x="1174" y="159"/>
                </a:cubicBezTo>
                <a:cubicBezTo>
                  <a:pt x="1172" y="160"/>
                  <a:pt x="1172" y="160"/>
                  <a:pt x="1172" y="160"/>
                </a:cubicBezTo>
                <a:cubicBezTo>
                  <a:pt x="1170" y="163"/>
                  <a:pt x="1170" y="163"/>
                  <a:pt x="1170" y="163"/>
                </a:cubicBezTo>
                <a:cubicBezTo>
                  <a:pt x="1166" y="165"/>
                  <a:pt x="1166" y="165"/>
                  <a:pt x="1166" y="165"/>
                </a:cubicBezTo>
                <a:cubicBezTo>
                  <a:pt x="1165" y="165"/>
                  <a:pt x="1165" y="165"/>
                  <a:pt x="1165" y="165"/>
                </a:cubicBezTo>
                <a:cubicBezTo>
                  <a:pt x="1163" y="169"/>
                  <a:pt x="1163" y="169"/>
                  <a:pt x="1163" y="169"/>
                </a:cubicBezTo>
                <a:cubicBezTo>
                  <a:pt x="1161" y="169"/>
                  <a:pt x="1161" y="169"/>
                  <a:pt x="1161" y="169"/>
                </a:cubicBezTo>
                <a:cubicBezTo>
                  <a:pt x="1161" y="172"/>
                  <a:pt x="1161" y="172"/>
                  <a:pt x="1161" y="172"/>
                </a:cubicBezTo>
                <a:cubicBezTo>
                  <a:pt x="1141" y="189"/>
                  <a:pt x="1141" y="189"/>
                  <a:pt x="1141" y="189"/>
                </a:cubicBezTo>
                <a:cubicBezTo>
                  <a:pt x="1144" y="188"/>
                  <a:pt x="1142" y="189"/>
                  <a:pt x="1140" y="193"/>
                </a:cubicBezTo>
                <a:cubicBezTo>
                  <a:pt x="1144" y="193"/>
                  <a:pt x="1144" y="193"/>
                  <a:pt x="1144" y="193"/>
                </a:cubicBezTo>
                <a:cubicBezTo>
                  <a:pt x="1142" y="196"/>
                  <a:pt x="1142" y="196"/>
                  <a:pt x="1142" y="196"/>
                </a:cubicBezTo>
                <a:cubicBezTo>
                  <a:pt x="1133" y="206"/>
                  <a:pt x="1133" y="206"/>
                  <a:pt x="1133" y="206"/>
                </a:cubicBezTo>
                <a:cubicBezTo>
                  <a:pt x="1130" y="206"/>
                  <a:pt x="1130" y="206"/>
                  <a:pt x="1130" y="206"/>
                </a:cubicBezTo>
                <a:cubicBezTo>
                  <a:pt x="1130" y="202"/>
                  <a:pt x="1130" y="202"/>
                  <a:pt x="1130" y="202"/>
                </a:cubicBezTo>
                <a:cubicBezTo>
                  <a:pt x="1123" y="205"/>
                  <a:pt x="1123" y="205"/>
                  <a:pt x="1123" y="205"/>
                </a:cubicBezTo>
                <a:cubicBezTo>
                  <a:pt x="1123" y="207"/>
                  <a:pt x="1123" y="207"/>
                  <a:pt x="1123" y="207"/>
                </a:cubicBezTo>
                <a:cubicBezTo>
                  <a:pt x="1120" y="207"/>
                  <a:pt x="1120" y="207"/>
                  <a:pt x="1120" y="207"/>
                </a:cubicBezTo>
                <a:cubicBezTo>
                  <a:pt x="1119" y="208"/>
                  <a:pt x="1125" y="205"/>
                  <a:pt x="1117" y="208"/>
                </a:cubicBezTo>
                <a:cubicBezTo>
                  <a:pt x="1119" y="210"/>
                  <a:pt x="1119" y="210"/>
                  <a:pt x="1119" y="210"/>
                </a:cubicBezTo>
                <a:cubicBezTo>
                  <a:pt x="1115" y="214"/>
                  <a:pt x="1115" y="214"/>
                  <a:pt x="1115" y="214"/>
                </a:cubicBezTo>
                <a:cubicBezTo>
                  <a:pt x="1115" y="216"/>
                  <a:pt x="1115" y="216"/>
                  <a:pt x="1115" y="216"/>
                </a:cubicBezTo>
                <a:cubicBezTo>
                  <a:pt x="1112" y="215"/>
                  <a:pt x="1112" y="215"/>
                  <a:pt x="1112" y="215"/>
                </a:cubicBezTo>
                <a:cubicBezTo>
                  <a:pt x="1109" y="221"/>
                  <a:pt x="1109" y="221"/>
                  <a:pt x="1109" y="221"/>
                </a:cubicBezTo>
                <a:cubicBezTo>
                  <a:pt x="1112" y="223"/>
                  <a:pt x="1112" y="223"/>
                  <a:pt x="1112" y="223"/>
                </a:cubicBezTo>
                <a:cubicBezTo>
                  <a:pt x="1113" y="222"/>
                  <a:pt x="1113" y="222"/>
                  <a:pt x="1113" y="222"/>
                </a:cubicBezTo>
                <a:cubicBezTo>
                  <a:pt x="1112" y="226"/>
                  <a:pt x="1112" y="226"/>
                  <a:pt x="1112" y="226"/>
                </a:cubicBezTo>
                <a:cubicBezTo>
                  <a:pt x="1111" y="227"/>
                  <a:pt x="1111" y="227"/>
                  <a:pt x="1111" y="227"/>
                </a:cubicBezTo>
                <a:cubicBezTo>
                  <a:pt x="1103" y="226"/>
                  <a:pt x="1103" y="226"/>
                  <a:pt x="1103" y="226"/>
                </a:cubicBezTo>
                <a:cubicBezTo>
                  <a:pt x="1098" y="229"/>
                  <a:pt x="1098" y="229"/>
                  <a:pt x="1098" y="229"/>
                </a:cubicBezTo>
                <a:cubicBezTo>
                  <a:pt x="1097" y="230"/>
                  <a:pt x="1097" y="230"/>
                  <a:pt x="1097" y="230"/>
                </a:cubicBezTo>
                <a:cubicBezTo>
                  <a:pt x="1103" y="231"/>
                  <a:pt x="1103" y="231"/>
                  <a:pt x="1103" y="231"/>
                </a:cubicBezTo>
                <a:cubicBezTo>
                  <a:pt x="1106" y="232"/>
                  <a:pt x="1110" y="226"/>
                  <a:pt x="1113" y="233"/>
                </a:cubicBezTo>
                <a:cubicBezTo>
                  <a:pt x="1116" y="231"/>
                  <a:pt x="1116" y="231"/>
                  <a:pt x="1116" y="231"/>
                </a:cubicBezTo>
                <a:cubicBezTo>
                  <a:pt x="1117" y="231"/>
                  <a:pt x="1119" y="233"/>
                  <a:pt x="1120" y="230"/>
                </a:cubicBezTo>
                <a:cubicBezTo>
                  <a:pt x="1119" y="227"/>
                  <a:pt x="1119" y="227"/>
                  <a:pt x="1119" y="227"/>
                </a:cubicBezTo>
                <a:cubicBezTo>
                  <a:pt x="1130" y="221"/>
                  <a:pt x="1130" y="221"/>
                  <a:pt x="1130" y="221"/>
                </a:cubicBezTo>
                <a:cubicBezTo>
                  <a:pt x="1130" y="219"/>
                  <a:pt x="1130" y="219"/>
                  <a:pt x="1130" y="219"/>
                </a:cubicBezTo>
                <a:cubicBezTo>
                  <a:pt x="1139" y="215"/>
                  <a:pt x="1139" y="215"/>
                  <a:pt x="1139" y="215"/>
                </a:cubicBezTo>
                <a:cubicBezTo>
                  <a:pt x="1141" y="213"/>
                  <a:pt x="1141" y="213"/>
                  <a:pt x="1141" y="213"/>
                </a:cubicBezTo>
                <a:cubicBezTo>
                  <a:pt x="1141" y="212"/>
                  <a:pt x="1141" y="212"/>
                  <a:pt x="1141" y="212"/>
                </a:cubicBezTo>
                <a:cubicBezTo>
                  <a:pt x="1139" y="211"/>
                  <a:pt x="1139" y="211"/>
                  <a:pt x="1139" y="211"/>
                </a:cubicBezTo>
                <a:cubicBezTo>
                  <a:pt x="1137" y="212"/>
                  <a:pt x="1137" y="212"/>
                  <a:pt x="1137" y="212"/>
                </a:cubicBezTo>
                <a:cubicBezTo>
                  <a:pt x="1138" y="209"/>
                  <a:pt x="1138" y="209"/>
                  <a:pt x="1138" y="209"/>
                </a:cubicBezTo>
                <a:cubicBezTo>
                  <a:pt x="1143" y="211"/>
                  <a:pt x="1143" y="211"/>
                  <a:pt x="1143" y="211"/>
                </a:cubicBezTo>
                <a:cubicBezTo>
                  <a:pt x="1150" y="204"/>
                  <a:pt x="1150" y="204"/>
                  <a:pt x="1150" y="204"/>
                </a:cubicBezTo>
                <a:cubicBezTo>
                  <a:pt x="1154" y="201"/>
                  <a:pt x="1154" y="201"/>
                  <a:pt x="1154" y="201"/>
                </a:cubicBezTo>
                <a:cubicBezTo>
                  <a:pt x="1154" y="200"/>
                  <a:pt x="1154" y="200"/>
                  <a:pt x="1154" y="200"/>
                </a:cubicBezTo>
                <a:cubicBezTo>
                  <a:pt x="1152" y="205"/>
                  <a:pt x="1159" y="205"/>
                  <a:pt x="1162" y="193"/>
                </a:cubicBezTo>
                <a:cubicBezTo>
                  <a:pt x="1170" y="185"/>
                  <a:pt x="1170" y="185"/>
                  <a:pt x="1170" y="185"/>
                </a:cubicBezTo>
                <a:cubicBezTo>
                  <a:pt x="1170" y="186"/>
                  <a:pt x="1167" y="186"/>
                  <a:pt x="1171" y="186"/>
                </a:cubicBezTo>
                <a:cubicBezTo>
                  <a:pt x="1171" y="183"/>
                  <a:pt x="1171" y="183"/>
                  <a:pt x="1171" y="183"/>
                </a:cubicBezTo>
                <a:cubicBezTo>
                  <a:pt x="1175" y="183"/>
                  <a:pt x="1175" y="183"/>
                  <a:pt x="1175" y="183"/>
                </a:cubicBezTo>
                <a:cubicBezTo>
                  <a:pt x="1184" y="173"/>
                  <a:pt x="1184" y="173"/>
                  <a:pt x="1184" y="173"/>
                </a:cubicBezTo>
                <a:cubicBezTo>
                  <a:pt x="1190" y="172"/>
                  <a:pt x="1190" y="172"/>
                  <a:pt x="1190" y="172"/>
                </a:cubicBezTo>
                <a:cubicBezTo>
                  <a:pt x="1192" y="166"/>
                  <a:pt x="1192" y="166"/>
                  <a:pt x="1192" y="166"/>
                </a:cubicBezTo>
                <a:cubicBezTo>
                  <a:pt x="1196" y="164"/>
                  <a:pt x="1196" y="164"/>
                  <a:pt x="1196" y="164"/>
                </a:cubicBezTo>
                <a:cubicBezTo>
                  <a:pt x="1198" y="160"/>
                  <a:pt x="1198" y="160"/>
                  <a:pt x="1198" y="160"/>
                </a:cubicBezTo>
                <a:cubicBezTo>
                  <a:pt x="1202" y="159"/>
                  <a:pt x="1202" y="159"/>
                  <a:pt x="1202" y="159"/>
                </a:cubicBezTo>
                <a:cubicBezTo>
                  <a:pt x="1205" y="153"/>
                  <a:pt x="1205" y="153"/>
                  <a:pt x="1205" y="153"/>
                </a:cubicBezTo>
                <a:cubicBezTo>
                  <a:pt x="1207" y="152"/>
                  <a:pt x="1207" y="152"/>
                  <a:pt x="1207" y="152"/>
                </a:cubicBezTo>
                <a:cubicBezTo>
                  <a:pt x="1204" y="156"/>
                  <a:pt x="1204" y="156"/>
                  <a:pt x="1204" y="156"/>
                </a:cubicBezTo>
                <a:cubicBezTo>
                  <a:pt x="1210" y="155"/>
                  <a:pt x="1210" y="155"/>
                  <a:pt x="1210" y="155"/>
                </a:cubicBezTo>
                <a:cubicBezTo>
                  <a:pt x="1212" y="152"/>
                  <a:pt x="1212" y="152"/>
                  <a:pt x="1212" y="152"/>
                </a:cubicBezTo>
                <a:cubicBezTo>
                  <a:pt x="1210" y="150"/>
                  <a:pt x="1210" y="150"/>
                  <a:pt x="1210" y="150"/>
                </a:cubicBezTo>
                <a:cubicBezTo>
                  <a:pt x="1208" y="150"/>
                  <a:pt x="1207" y="150"/>
                  <a:pt x="1207" y="151"/>
                </a:cubicBezTo>
                <a:cubicBezTo>
                  <a:pt x="1206" y="149"/>
                  <a:pt x="1206" y="149"/>
                  <a:pt x="1206" y="149"/>
                </a:cubicBezTo>
                <a:cubicBezTo>
                  <a:pt x="1202" y="149"/>
                  <a:pt x="1202" y="149"/>
                  <a:pt x="1202" y="149"/>
                </a:cubicBezTo>
                <a:cubicBezTo>
                  <a:pt x="1199" y="151"/>
                  <a:pt x="1199" y="151"/>
                  <a:pt x="1199" y="151"/>
                </a:cubicBezTo>
                <a:cubicBezTo>
                  <a:pt x="1199" y="152"/>
                  <a:pt x="1198" y="151"/>
                  <a:pt x="1197" y="150"/>
                </a:cubicBezTo>
                <a:cubicBezTo>
                  <a:pt x="1199" y="147"/>
                  <a:pt x="1199" y="147"/>
                  <a:pt x="1199" y="147"/>
                </a:cubicBezTo>
                <a:cubicBezTo>
                  <a:pt x="1199" y="147"/>
                  <a:pt x="1202" y="154"/>
                  <a:pt x="1204" y="146"/>
                </a:cubicBezTo>
                <a:cubicBezTo>
                  <a:pt x="1204" y="145"/>
                  <a:pt x="1204" y="145"/>
                  <a:pt x="1204" y="145"/>
                </a:cubicBezTo>
                <a:cubicBezTo>
                  <a:pt x="1202" y="145"/>
                  <a:pt x="1202" y="145"/>
                  <a:pt x="1202" y="145"/>
                </a:cubicBezTo>
                <a:cubicBezTo>
                  <a:pt x="1203" y="144"/>
                  <a:pt x="1203" y="144"/>
                  <a:pt x="1203" y="144"/>
                </a:cubicBezTo>
                <a:cubicBezTo>
                  <a:pt x="1204" y="145"/>
                  <a:pt x="1204" y="145"/>
                  <a:pt x="1204" y="145"/>
                </a:cubicBezTo>
                <a:cubicBezTo>
                  <a:pt x="1207" y="143"/>
                  <a:pt x="1207" y="143"/>
                  <a:pt x="1207" y="143"/>
                </a:cubicBezTo>
                <a:cubicBezTo>
                  <a:pt x="1206" y="144"/>
                  <a:pt x="1203" y="140"/>
                  <a:pt x="1208" y="145"/>
                </a:cubicBezTo>
                <a:cubicBezTo>
                  <a:pt x="1208" y="144"/>
                  <a:pt x="1203" y="141"/>
                  <a:pt x="1207" y="147"/>
                </a:cubicBezTo>
                <a:cubicBezTo>
                  <a:pt x="1217" y="147"/>
                  <a:pt x="1217" y="147"/>
                  <a:pt x="1217" y="147"/>
                </a:cubicBezTo>
                <a:cubicBezTo>
                  <a:pt x="1216" y="148"/>
                  <a:pt x="1216" y="148"/>
                  <a:pt x="1216" y="148"/>
                </a:cubicBezTo>
                <a:cubicBezTo>
                  <a:pt x="1218" y="151"/>
                  <a:pt x="1218" y="151"/>
                  <a:pt x="1218" y="151"/>
                </a:cubicBezTo>
                <a:cubicBezTo>
                  <a:pt x="1216" y="153"/>
                  <a:pt x="1213" y="150"/>
                  <a:pt x="1212" y="155"/>
                </a:cubicBezTo>
                <a:cubicBezTo>
                  <a:pt x="1210" y="157"/>
                  <a:pt x="1210" y="157"/>
                  <a:pt x="1210" y="157"/>
                </a:cubicBezTo>
                <a:cubicBezTo>
                  <a:pt x="1210" y="159"/>
                  <a:pt x="1210" y="159"/>
                  <a:pt x="1210" y="159"/>
                </a:cubicBezTo>
                <a:cubicBezTo>
                  <a:pt x="1207" y="159"/>
                  <a:pt x="1207" y="159"/>
                  <a:pt x="1207" y="159"/>
                </a:cubicBezTo>
                <a:cubicBezTo>
                  <a:pt x="1199" y="166"/>
                  <a:pt x="1199" y="166"/>
                  <a:pt x="1199" y="166"/>
                </a:cubicBezTo>
                <a:cubicBezTo>
                  <a:pt x="1198" y="170"/>
                  <a:pt x="1198" y="170"/>
                  <a:pt x="1198" y="170"/>
                </a:cubicBezTo>
                <a:cubicBezTo>
                  <a:pt x="1195" y="173"/>
                  <a:pt x="1195" y="173"/>
                  <a:pt x="1195" y="173"/>
                </a:cubicBezTo>
                <a:cubicBezTo>
                  <a:pt x="1193" y="173"/>
                  <a:pt x="1193" y="173"/>
                  <a:pt x="1193" y="173"/>
                </a:cubicBezTo>
                <a:cubicBezTo>
                  <a:pt x="1192" y="176"/>
                  <a:pt x="1192" y="176"/>
                  <a:pt x="1192" y="176"/>
                </a:cubicBezTo>
                <a:cubicBezTo>
                  <a:pt x="1180" y="185"/>
                  <a:pt x="1180" y="185"/>
                  <a:pt x="1180" y="185"/>
                </a:cubicBezTo>
                <a:cubicBezTo>
                  <a:pt x="1175" y="190"/>
                  <a:pt x="1175" y="190"/>
                  <a:pt x="1175" y="190"/>
                </a:cubicBezTo>
                <a:cubicBezTo>
                  <a:pt x="1168" y="197"/>
                  <a:pt x="1168" y="197"/>
                  <a:pt x="1168" y="197"/>
                </a:cubicBezTo>
                <a:cubicBezTo>
                  <a:pt x="1167" y="196"/>
                  <a:pt x="1167" y="197"/>
                  <a:pt x="1166" y="195"/>
                </a:cubicBezTo>
                <a:cubicBezTo>
                  <a:pt x="1165" y="197"/>
                  <a:pt x="1165" y="197"/>
                  <a:pt x="1165" y="197"/>
                </a:cubicBezTo>
                <a:cubicBezTo>
                  <a:pt x="1165" y="197"/>
                  <a:pt x="1165" y="197"/>
                  <a:pt x="1165" y="197"/>
                </a:cubicBezTo>
                <a:cubicBezTo>
                  <a:pt x="1163" y="200"/>
                  <a:pt x="1163" y="200"/>
                  <a:pt x="1163" y="200"/>
                </a:cubicBezTo>
                <a:cubicBezTo>
                  <a:pt x="1157" y="203"/>
                  <a:pt x="1157" y="203"/>
                  <a:pt x="1157" y="203"/>
                </a:cubicBezTo>
                <a:cubicBezTo>
                  <a:pt x="1155" y="203"/>
                  <a:pt x="1152" y="204"/>
                  <a:pt x="1157" y="207"/>
                </a:cubicBezTo>
                <a:cubicBezTo>
                  <a:pt x="1154" y="209"/>
                  <a:pt x="1154" y="209"/>
                  <a:pt x="1154" y="209"/>
                </a:cubicBezTo>
                <a:cubicBezTo>
                  <a:pt x="1153" y="210"/>
                  <a:pt x="1153" y="210"/>
                  <a:pt x="1153" y="210"/>
                </a:cubicBezTo>
                <a:cubicBezTo>
                  <a:pt x="1153" y="211"/>
                  <a:pt x="1153" y="211"/>
                  <a:pt x="1153" y="211"/>
                </a:cubicBezTo>
                <a:cubicBezTo>
                  <a:pt x="1156" y="211"/>
                  <a:pt x="1156" y="211"/>
                  <a:pt x="1156" y="211"/>
                </a:cubicBezTo>
                <a:cubicBezTo>
                  <a:pt x="1160" y="207"/>
                  <a:pt x="1160" y="207"/>
                  <a:pt x="1160" y="207"/>
                </a:cubicBezTo>
                <a:cubicBezTo>
                  <a:pt x="1160" y="206"/>
                  <a:pt x="1156" y="211"/>
                  <a:pt x="1162" y="206"/>
                </a:cubicBezTo>
                <a:cubicBezTo>
                  <a:pt x="1153" y="216"/>
                  <a:pt x="1153" y="216"/>
                  <a:pt x="1153" y="216"/>
                </a:cubicBezTo>
                <a:cubicBezTo>
                  <a:pt x="1148" y="215"/>
                  <a:pt x="1148" y="215"/>
                  <a:pt x="1148" y="215"/>
                </a:cubicBezTo>
                <a:cubicBezTo>
                  <a:pt x="1144" y="217"/>
                  <a:pt x="1144" y="217"/>
                  <a:pt x="1144" y="217"/>
                </a:cubicBezTo>
                <a:cubicBezTo>
                  <a:pt x="1145" y="217"/>
                  <a:pt x="1140" y="217"/>
                  <a:pt x="1145" y="217"/>
                </a:cubicBezTo>
                <a:cubicBezTo>
                  <a:pt x="1140" y="222"/>
                  <a:pt x="1140" y="222"/>
                  <a:pt x="1140" y="222"/>
                </a:cubicBezTo>
                <a:cubicBezTo>
                  <a:pt x="1142" y="224"/>
                  <a:pt x="1142" y="224"/>
                  <a:pt x="1142" y="224"/>
                </a:cubicBezTo>
                <a:cubicBezTo>
                  <a:pt x="1147" y="221"/>
                  <a:pt x="1147" y="221"/>
                  <a:pt x="1147" y="221"/>
                </a:cubicBezTo>
                <a:cubicBezTo>
                  <a:pt x="1145" y="224"/>
                  <a:pt x="1145" y="224"/>
                  <a:pt x="1145" y="224"/>
                </a:cubicBezTo>
                <a:cubicBezTo>
                  <a:pt x="1140" y="227"/>
                  <a:pt x="1140" y="227"/>
                  <a:pt x="1140" y="227"/>
                </a:cubicBezTo>
                <a:cubicBezTo>
                  <a:pt x="1138" y="231"/>
                  <a:pt x="1138" y="231"/>
                  <a:pt x="1138" y="231"/>
                </a:cubicBezTo>
                <a:cubicBezTo>
                  <a:pt x="1143" y="230"/>
                  <a:pt x="1143" y="230"/>
                  <a:pt x="1143" y="230"/>
                </a:cubicBezTo>
                <a:cubicBezTo>
                  <a:pt x="1144" y="229"/>
                  <a:pt x="1144" y="229"/>
                  <a:pt x="1144" y="229"/>
                </a:cubicBezTo>
                <a:cubicBezTo>
                  <a:pt x="1147" y="227"/>
                  <a:pt x="1147" y="227"/>
                  <a:pt x="1147" y="227"/>
                </a:cubicBezTo>
                <a:cubicBezTo>
                  <a:pt x="1148" y="227"/>
                  <a:pt x="1148" y="227"/>
                  <a:pt x="1148" y="227"/>
                </a:cubicBezTo>
                <a:cubicBezTo>
                  <a:pt x="1148" y="228"/>
                  <a:pt x="1146" y="226"/>
                  <a:pt x="1147" y="229"/>
                </a:cubicBezTo>
                <a:cubicBezTo>
                  <a:pt x="1157" y="226"/>
                  <a:pt x="1157" y="226"/>
                  <a:pt x="1157" y="226"/>
                </a:cubicBezTo>
                <a:cubicBezTo>
                  <a:pt x="1163" y="224"/>
                  <a:pt x="1163" y="224"/>
                  <a:pt x="1163" y="224"/>
                </a:cubicBezTo>
                <a:cubicBezTo>
                  <a:pt x="1163" y="219"/>
                  <a:pt x="1163" y="219"/>
                  <a:pt x="1163" y="219"/>
                </a:cubicBezTo>
                <a:cubicBezTo>
                  <a:pt x="1166" y="218"/>
                  <a:pt x="1166" y="218"/>
                  <a:pt x="1166" y="218"/>
                </a:cubicBezTo>
                <a:cubicBezTo>
                  <a:pt x="1169" y="219"/>
                  <a:pt x="1169" y="219"/>
                  <a:pt x="1169" y="219"/>
                </a:cubicBezTo>
                <a:cubicBezTo>
                  <a:pt x="1172" y="219"/>
                  <a:pt x="1172" y="219"/>
                  <a:pt x="1172" y="219"/>
                </a:cubicBezTo>
                <a:cubicBezTo>
                  <a:pt x="1172" y="216"/>
                  <a:pt x="1172" y="216"/>
                  <a:pt x="1172" y="216"/>
                </a:cubicBezTo>
                <a:cubicBezTo>
                  <a:pt x="1179" y="213"/>
                  <a:pt x="1179" y="213"/>
                  <a:pt x="1179" y="213"/>
                </a:cubicBezTo>
                <a:cubicBezTo>
                  <a:pt x="1179" y="212"/>
                  <a:pt x="1179" y="212"/>
                  <a:pt x="1179" y="212"/>
                </a:cubicBezTo>
                <a:cubicBezTo>
                  <a:pt x="1184" y="209"/>
                  <a:pt x="1184" y="209"/>
                  <a:pt x="1184" y="209"/>
                </a:cubicBezTo>
                <a:cubicBezTo>
                  <a:pt x="1184" y="206"/>
                  <a:pt x="1184" y="206"/>
                  <a:pt x="1184" y="206"/>
                </a:cubicBezTo>
                <a:cubicBezTo>
                  <a:pt x="1189" y="205"/>
                  <a:pt x="1189" y="205"/>
                  <a:pt x="1189" y="205"/>
                </a:cubicBezTo>
                <a:cubicBezTo>
                  <a:pt x="1195" y="198"/>
                  <a:pt x="1195" y="198"/>
                  <a:pt x="1195" y="198"/>
                </a:cubicBezTo>
                <a:cubicBezTo>
                  <a:pt x="1195" y="197"/>
                  <a:pt x="1196" y="198"/>
                  <a:pt x="1197" y="196"/>
                </a:cubicBezTo>
                <a:cubicBezTo>
                  <a:pt x="1198" y="200"/>
                  <a:pt x="1198" y="200"/>
                  <a:pt x="1198" y="200"/>
                </a:cubicBezTo>
                <a:cubicBezTo>
                  <a:pt x="1201" y="201"/>
                  <a:pt x="1201" y="201"/>
                  <a:pt x="1201" y="201"/>
                </a:cubicBezTo>
                <a:cubicBezTo>
                  <a:pt x="1200" y="203"/>
                  <a:pt x="1200" y="203"/>
                  <a:pt x="1200" y="203"/>
                </a:cubicBezTo>
                <a:cubicBezTo>
                  <a:pt x="1203" y="204"/>
                  <a:pt x="1203" y="204"/>
                  <a:pt x="1203" y="204"/>
                </a:cubicBezTo>
                <a:cubicBezTo>
                  <a:pt x="1205" y="201"/>
                  <a:pt x="1208" y="206"/>
                  <a:pt x="1207" y="200"/>
                </a:cubicBezTo>
                <a:cubicBezTo>
                  <a:pt x="1206" y="195"/>
                  <a:pt x="1206" y="195"/>
                  <a:pt x="1206" y="195"/>
                </a:cubicBezTo>
                <a:cubicBezTo>
                  <a:pt x="1206" y="195"/>
                  <a:pt x="1206" y="195"/>
                  <a:pt x="1206" y="195"/>
                </a:cubicBezTo>
                <a:cubicBezTo>
                  <a:pt x="1209" y="193"/>
                  <a:pt x="1209" y="193"/>
                  <a:pt x="1209" y="193"/>
                </a:cubicBezTo>
                <a:cubicBezTo>
                  <a:pt x="1209" y="194"/>
                  <a:pt x="1209" y="194"/>
                  <a:pt x="1209" y="194"/>
                </a:cubicBezTo>
                <a:cubicBezTo>
                  <a:pt x="1210" y="195"/>
                  <a:pt x="1210" y="195"/>
                  <a:pt x="1210" y="195"/>
                </a:cubicBezTo>
                <a:cubicBezTo>
                  <a:pt x="1216" y="193"/>
                  <a:pt x="1216" y="193"/>
                  <a:pt x="1216" y="193"/>
                </a:cubicBezTo>
                <a:cubicBezTo>
                  <a:pt x="1216" y="195"/>
                  <a:pt x="1216" y="195"/>
                  <a:pt x="1216" y="195"/>
                </a:cubicBezTo>
                <a:cubicBezTo>
                  <a:pt x="1217" y="197"/>
                  <a:pt x="1217" y="197"/>
                  <a:pt x="1217" y="197"/>
                </a:cubicBezTo>
                <a:cubicBezTo>
                  <a:pt x="1219" y="194"/>
                  <a:pt x="1219" y="194"/>
                  <a:pt x="1219" y="194"/>
                </a:cubicBezTo>
                <a:cubicBezTo>
                  <a:pt x="1217" y="191"/>
                  <a:pt x="1217" y="191"/>
                  <a:pt x="1217" y="191"/>
                </a:cubicBezTo>
                <a:cubicBezTo>
                  <a:pt x="1217" y="188"/>
                  <a:pt x="1217" y="188"/>
                  <a:pt x="1217" y="188"/>
                </a:cubicBezTo>
                <a:cubicBezTo>
                  <a:pt x="1221" y="187"/>
                  <a:pt x="1221" y="187"/>
                  <a:pt x="1221" y="187"/>
                </a:cubicBezTo>
                <a:cubicBezTo>
                  <a:pt x="1222" y="183"/>
                  <a:pt x="1222" y="183"/>
                  <a:pt x="1222" y="183"/>
                </a:cubicBezTo>
                <a:cubicBezTo>
                  <a:pt x="1221" y="184"/>
                  <a:pt x="1223" y="186"/>
                  <a:pt x="1226" y="183"/>
                </a:cubicBezTo>
                <a:cubicBezTo>
                  <a:pt x="1224" y="181"/>
                  <a:pt x="1224" y="181"/>
                  <a:pt x="1224" y="181"/>
                </a:cubicBezTo>
                <a:cubicBezTo>
                  <a:pt x="1227" y="178"/>
                  <a:pt x="1227" y="178"/>
                  <a:pt x="1227" y="178"/>
                </a:cubicBezTo>
                <a:cubicBezTo>
                  <a:pt x="1228" y="179"/>
                  <a:pt x="1226" y="178"/>
                  <a:pt x="1228" y="179"/>
                </a:cubicBezTo>
                <a:cubicBezTo>
                  <a:pt x="1230" y="175"/>
                  <a:pt x="1230" y="175"/>
                  <a:pt x="1230" y="175"/>
                </a:cubicBezTo>
                <a:cubicBezTo>
                  <a:pt x="1230" y="176"/>
                  <a:pt x="1230" y="176"/>
                  <a:pt x="1230" y="176"/>
                </a:cubicBezTo>
                <a:cubicBezTo>
                  <a:pt x="1230" y="176"/>
                  <a:pt x="1230" y="176"/>
                  <a:pt x="1230" y="176"/>
                </a:cubicBezTo>
                <a:cubicBezTo>
                  <a:pt x="1236" y="178"/>
                  <a:pt x="1236" y="178"/>
                  <a:pt x="1236" y="178"/>
                </a:cubicBezTo>
                <a:cubicBezTo>
                  <a:pt x="1238" y="178"/>
                  <a:pt x="1238" y="178"/>
                  <a:pt x="1238" y="178"/>
                </a:cubicBezTo>
                <a:cubicBezTo>
                  <a:pt x="1236" y="176"/>
                  <a:pt x="1236" y="176"/>
                  <a:pt x="1236" y="176"/>
                </a:cubicBezTo>
                <a:cubicBezTo>
                  <a:pt x="1232" y="176"/>
                  <a:pt x="1232" y="176"/>
                  <a:pt x="1232" y="176"/>
                </a:cubicBezTo>
                <a:cubicBezTo>
                  <a:pt x="1235" y="170"/>
                  <a:pt x="1235" y="170"/>
                  <a:pt x="1235" y="170"/>
                </a:cubicBezTo>
                <a:cubicBezTo>
                  <a:pt x="1236" y="172"/>
                  <a:pt x="1235" y="171"/>
                  <a:pt x="1241" y="168"/>
                </a:cubicBezTo>
                <a:cubicBezTo>
                  <a:pt x="1240" y="166"/>
                  <a:pt x="1240" y="166"/>
                  <a:pt x="1240" y="166"/>
                </a:cubicBezTo>
                <a:cubicBezTo>
                  <a:pt x="1242" y="163"/>
                  <a:pt x="1242" y="163"/>
                  <a:pt x="1242" y="163"/>
                </a:cubicBezTo>
                <a:cubicBezTo>
                  <a:pt x="1245" y="165"/>
                  <a:pt x="1245" y="165"/>
                  <a:pt x="1245" y="165"/>
                </a:cubicBezTo>
                <a:cubicBezTo>
                  <a:pt x="1247" y="160"/>
                  <a:pt x="1247" y="160"/>
                  <a:pt x="1247" y="160"/>
                </a:cubicBezTo>
                <a:cubicBezTo>
                  <a:pt x="1248" y="161"/>
                  <a:pt x="1249" y="160"/>
                  <a:pt x="1250" y="159"/>
                </a:cubicBezTo>
                <a:cubicBezTo>
                  <a:pt x="1250" y="154"/>
                  <a:pt x="1250" y="154"/>
                  <a:pt x="1250" y="154"/>
                </a:cubicBezTo>
                <a:cubicBezTo>
                  <a:pt x="1254" y="152"/>
                  <a:pt x="1254" y="152"/>
                  <a:pt x="1254" y="152"/>
                </a:cubicBezTo>
                <a:cubicBezTo>
                  <a:pt x="1256" y="156"/>
                  <a:pt x="1256" y="156"/>
                  <a:pt x="1256" y="156"/>
                </a:cubicBezTo>
                <a:cubicBezTo>
                  <a:pt x="1258" y="155"/>
                  <a:pt x="1258" y="155"/>
                  <a:pt x="1258" y="155"/>
                </a:cubicBezTo>
                <a:cubicBezTo>
                  <a:pt x="1259" y="155"/>
                  <a:pt x="1254" y="158"/>
                  <a:pt x="1259" y="153"/>
                </a:cubicBezTo>
                <a:cubicBezTo>
                  <a:pt x="1257" y="151"/>
                  <a:pt x="1257" y="151"/>
                  <a:pt x="1257" y="151"/>
                </a:cubicBezTo>
                <a:cubicBezTo>
                  <a:pt x="1259" y="149"/>
                  <a:pt x="1259" y="149"/>
                  <a:pt x="1259" y="149"/>
                </a:cubicBezTo>
                <a:cubicBezTo>
                  <a:pt x="1258" y="148"/>
                  <a:pt x="1258" y="148"/>
                  <a:pt x="1258" y="148"/>
                </a:cubicBezTo>
                <a:cubicBezTo>
                  <a:pt x="1261" y="148"/>
                  <a:pt x="1261" y="148"/>
                  <a:pt x="1261" y="148"/>
                </a:cubicBezTo>
                <a:cubicBezTo>
                  <a:pt x="1263" y="146"/>
                  <a:pt x="1263" y="146"/>
                  <a:pt x="1263" y="146"/>
                </a:cubicBezTo>
                <a:cubicBezTo>
                  <a:pt x="1261" y="144"/>
                  <a:pt x="1261" y="144"/>
                  <a:pt x="1261" y="144"/>
                </a:cubicBezTo>
                <a:cubicBezTo>
                  <a:pt x="1266" y="138"/>
                  <a:pt x="1266" y="138"/>
                  <a:pt x="1266" y="138"/>
                </a:cubicBezTo>
                <a:cubicBezTo>
                  <a:pt x="1270" y="138"/>
                  <a:pt x="1270" y="138"/>
                  <a:pt x="1270" y="138"/>
                </a:cubicBezTo>
                <a:cubicBezTo>
                  <a:pt x="1272" y="136"/>
                  <a:pt x="1272" y="136"/>
                  <a:pt x="1272" y="136"/>
                </a:cubicBezTo>
                <a:cubicBezTo>
                  <a:pt x="1269" y="134"/>
                  <a:pt x="1269" y="134"/>
                  <a:pt x="1269" y="134"/>
                </a:cubicBezTo>
                <a:cubicBezTo>
                  <a:pt x="1268" y="136"/>
                  <a:pt x="1268" y="136"/>
                  <a:pt x="1268" y="136"/>
                </a:cubicBezTo>
                <a:cubicBezTo>
                  <a:pt x="1269" y="133"/>
                  <a:pt x="1269" y="133"/>
                  <a:pt x="1269" y="133"/>
                </a:cubicBezTo>
                <a:cubicBezTo>
                  <a:pt x="1266" y="132"/>
                  <a:pt x="1266" y="132"/>
                  <a:pt x="1266" y="132"/>
                </a:cubicBezTo>
                <a:cubicBezTo>
                  <a:pt x="1269" y="132"/>
                  <a:pt x="1269" y="132"/>
                  <a:pt x="1269" y="132"/>
                </a:cubicBezTo>
                <a:cubicBezTo>
                  <a:pt x="1270" y="132"/>
                  <a:pt x="1270" y="132"/>
                  <a:pt x="1270" y="132"/>
                </a:cubicBezTo>
                <a:cubicBezTo>
                  <a:pt x="1270" y="133"/>
                  <a:pt x="1275" y="131"/>
                  <a:pt x="1272" y="134"/>
                </a:cubicBezTo>
                <a:cubicBezTo>
                  <a:pt x="1276" y="129"/>
                  <a:pt x="1276" y="129"/>
                  <a:pt x="1276" y="129"/>
                </a:cubicBezTo>
                <a:cubicBezTo>
                  <a:pt x="1280" y="132"/>
                  <a:pt x="1280" y="132"/>
                  <a:pt x="1280" y="132"/>
                </a:cubicBezTo>
                <a:cubicBezTo>
                  <a:pt x="1282" y="129"/>
                  <a:pt x="1282" y="129"/>
                  <a:pt x="1282" y="129"/>
                </a:cubicBezTo>
                <a:cubicBezTo>
                  <a:pt x="1278" y="128"/>
                  <a:pt x="1278" y="128"/>
                  <a:pt x="1278" y="128"/>
                </a:cubicBezTo>
                <a:cubicBezTo>
                  <a:pt x="1278" y="127"/>
                  <a:pt x="1278" y="127"/>
                  <a:pt x="1278" y="127"/>
                </a:cubicBezTo>
                <a:cubicBezTo>
                  <a:pt x="1276" y="127"/>
                  <a:pt x="1276" y="127"/>
                  <a:pt x="1276" y="127"/>
                </a:cubicBezTo>
                <a:cubicBezTo>
                  <a:pt x="1278" y="124"/>
                  <a:pt x="1278" y="124"/>
                  <a:pt x="1278" y="124"/>
                </a:cubicBezTo>
                <a:cubicBezTo>
                  <a:pt x="1280" y="125"/>
                  <a:pt x="1280" y="125"/>
                  <a:pt x="1280" y="125"/>
                </a:cubicBezTo>
                <a:cubicBezTo>
                  <a:pt x="1283" y="122"/>
                  <a:pt x="1283" y="122"/>
                  <a:pt x="1283" y="122"/>
                </a:cubicBezTo>
                <a:cubicBezTo>
                  <a:pt x="1283" y="121"/>
                  <a:pt x="1283" y="121"/>
                  <a:pt x="1283" y="121"/>
                </a:cubicBezTo>
                <a:cubicBezTo>
                  <a:pt x="1281" y="121"/>
                  <a:pt x="1281" y="121"/>
                  <a:pt x="1281" y="121"/>
                </a:cubicBezTo>
                <a:cubicBezTo>
                  <a:pt x="1282" y="118"/>
                  <a:pt x="1282" y="118"/>
                  <a:pt x="1282" y="118"/>
                </a:cubicBezTo>
                <a:cubicBezTo>
                  <a:pt x="1294" y="105"/>
                  <a:pt x="1294" y="105"/>
                  <a:pt x="1294" y="105"/>
                </a:cubicBezTo>
                <a:cubicBezTo>
                  <a:pt x="1299" y="104"/>
                  <a:pt x="1299" y="104"/>
                  <a:pt x="1299" y="104"/>
                </a:cubicBezTo>
                <a:cubicBezTo>
                  <a:pt x="1303" y="97"/>
                  <a:pt x="1303" y="97"/>
                  <a:pt x="1303" y="97"/>
                </a:cubicBezTo>
                <a:cubicBezTo>
                  <a:pt x="1305" y="100"/>
                  <a:pt x="1304" y="95"/>
                  <a:pt x="1307" y="97"/>
                </a:cubicBezTo>
                <a:cubicBezTo>
                  <a:pt x="1307" y="97"/>
                  <a:pt x="1314" y="100"/>
                  <a:pt x="1309" y="93"/>
                </a:cubicBezTo>
                <a:cubicBezTo>
                  <a:pt x="1311" y="90"/>
                  <a:pt x="1311" y="90"/>
                  <a:pt x="1311" y="90"/>
                </a:cubicBezTo>
                <a:cubicBezTo>
                  <a:pt x="1315" y="90"/>
                  <a:pt x="1315" y="90"/>
                  <a:pt x="1315" y="90"/>
                </a:cubicBezTo>
                <a:cubicBezTo>
                  <a:pt x="1317" y="88"/>
                  <a:pt x="1317" y="88"/>
                  <a:pt x="1317" y="88"/>
                </a:cubicBezTo>
                <a:cubicBezTo>
                  <a:pt x="1315" y="92"/>
                  <a:pt x="1315" y="92"/>
                  <a:pt x="1315" y="92"/>
                </a:cubicBezTo>
                <a:cubicBezTo>
                  <a:pt x="1315" y="91"/>
                  <a:pt x="1315" y="93"/>
                  <a:pt x="1314" y="91"/>
                </a:cubicBezTo>
                <a:cubicBezTo>
                  <a:pt x="1313" y="93"/>
                  <a:pt x="1313" y="93"/>
                  <a:pt x="1313" y="93"/>
                </a:cubicBezTo>
                <a:cubicBezTo>
                  <a:pt x="1314" y="94"/>
                  <a:pt x="1314" y="94"/>
                  <a:pt x="1314" y="94"/>
                </a:cubicBezTo>
                <a:cubicBezTo>
                  <a:pt x="1303" y="105"/>
                  <a:pt x="1303" y="105"/>
                  <a:pt x="1303" y="105"/>
                </a:cubicBezTo>
                <a:cubicBezTo>
                  <a:pt x="1304" y="106"/>
                  <a:pt x="1304" y="106"/>
                  <a:pt x="1304" y="106"/>
                </a:cubicBezTo>
                <a:cubicBezTo>
                  <a:pt x="1296" y="115"/>
                  <a:pt x="1296" y="115"/>
                  <a:pt x="1296" y="115"/>
                </a:cubicBezTo>
                <a:cubicBezTo>
                  <a:pt x="1290" y="116"/>
                  <a:pt x="1290" y="116"/>
                  <a:pt x="1290" y="116"/>
                </a:cubicBezTo>
                <a:cubicBezTo>
                  <a:pt x="1290" y="117"/>
                  <a:pt x="1292" y="112"/>
                  <a:pt x="1289" y="118"/>
                </a:cubicBezTo>
                <a:cubicBezTo>
                  <a:pt x="1296" y="116"/>
                  <a:pt x="1296" y="116"/>
                  <a:pt x="1296" y="116"/>
                </a:cubicBezTo>
                <a:cubicBezTo>
                  <a:pt x="1290" y="124"/>
                  <a:pt x="1290" y="124"/>
                  <a:pt x="1290" y="124"/>
                </a:cubicBezTo>
                <a:cubicBezTo>
                  <a:pt x="1287" y="125"/>
                  <a:pt x="1287" y="125"/>
                  <a:pt x="1287" y="125"/>
                </a:cubicBezTo>
                <a:cubicBezTo>
                  <a:pt x="1288" y="126"/>
                  <a:pt x="1288" y="126"/>
                  <a:pt x="1288" y="126"/>
                </a:cubicBezTo>
                <a:cubicBezTo>
                  <a:pt x="1285" y="130"/>
                  <a:pt x="1285" y="130"/>
                  <a:pt x="1285" y="130"/>
                </a:cubicBezTo>
                <a:cubicBezTo>
                  <a:pt x="1283" y="130"/>
                  <a:pt x="1283" y="130"/>
                  <a:pt x="1283" y="130"/>
                </a:cubicBezTo>
                <a:cubicBezTo>
                  <a:pt x="1281" y="132"/>
                  <a:pt x="1281" y="132"/>
                  <a:pt x="1281" y="132"/>
                </a:cubicBezTo>
                <a:cubicBezTo>
                  <a:pt x="1281" y="133"/>
                  <a:pt x="1278" y="134"/>
                  <a:pt x="1283" y="134"/>
                </a:cubicBezTo>
                <a:cubicBezTo>
                  <a:pt x="1280" y="136"/>
                  <a:pt x="1280" y="136"/>
                  <a:pt x="1280" y="136"/>
                </a:cubicBezTo>
                <a:cubicBezTo>
                  <a:pt x="1273" y="147"/>
                  <a:pt x="1273" y="147"/>
                  <a:pt x="1273" y="147"/>
                </a:cubicBezTo>
                <a:cubicBezTo>
                  <a:pt x="1274" y="147"/>
                  <a:pt x="1274" y="147"/>
                  <a:pt x="1274" y="147"/>
                </a:cubicBezTo>
                <a:cubicBezTo>
                  <a:pt x="1274" y="151"/>
                  <a:pt x="1274" y="151"/>
                  <a:pt x="1274" y="151"/>
                </a:cubicBezTo>
                <a:cubicBezTo>
                  <a:pt x="1273" y="149"/>
                  <a:pt x="1273" y="149"/>
                  <a:pt x="1273" y="149"/>
                </a:cubicBezTo>
                <a:cubicBezTo>
                  <a:pt x="1268" y="153"/>
                  <a:pt x="1268" y="153"/>
                  <a:pt x="1268" y="153"/>
                </a:cubicBezTo>
                <a:cubicBezTo>
                  <a:pt x="1269" y="155"/>
                  <a:pt x="1269" y="155"/>
                  <a:pt x="1269" y="155"/>
                </a:cubicBezTo>
                <a:cubicBezTo>
                  <a:pt x="1265" y="154"/>
                  <a:pt x="1267" y="160"/>
                  <a:pt x="1264" y="157"/>
                </a:cubicBezTo>
                <a:cubicBezTo>
                  <a:pt x="1264" y="158"/>
                  <a:pt x="1261" y="156"/>
                  <a:pt x="1263" y="159"/>
                </a:cubicBezTo>
                <a:cubicBezTo>
                  <a:pt x="1260" y="160"/>
                  <a:pt x="1257" y="161"/>
                  <a:pt x="1257" y="164"/>
                </a:cubicBezTo>
                <a:cubicBezTo>
                  <a:pt x="1259" y="168"/>
                  <a:pt x="1259" y="168"/>
                  <a:pt x="1259" y="168"/>
                </a:cubicBezTo>
                <a:cubicBezTo>
                  <a:pt x="1255" y="170"/>
                  <a:pt x="1255" y="170"/>
                  <a:pt x="1255" y="170"/>
                </a:cubicBezTo>
                <a:cubicBezTo>
                  <a:pt x="1254" y="173"/>
                  <a:pt x="1254" y="173"/>
                  <a:pt x="1254" y="173"/>
                </a:cubicBezTo>
                <a:cubicBezTo>
                  <a:pt x="1250" y="175"/>
                  <a:pt x="1250" y="175"/>
                  <a:pt x="1250" y="175"/>
                </a:cubicBezTo>
                <a:cubicBezTo>
                  <a:pt x="1249" y="177"/>
                  <a:pt x="1249" y="177"/>
                  <a:pt x="1249" y="177"/>
                </a:cubicBezTo>
                <a:cubicBezTo>
                  <a:pt x="1249" y="181"/>
                  <a:pt x="1240" y="180"/>
                  <a:pt x="1242" y="184"/>
                </a:cubicBezTo>
                <a:cubicBezTo>
                  <a:pt x="1232" y="193"/>
                  <a:pt x="1232" y="193"/>
                  <a:pt x="1232" y="193"/>
                </a:cubicBezTo>
                <a:cubicBezTo>
                  <a:pt x="1225" y="200"/>
                  <a:pt x="1225" y="200"/>
                  <a:pt x="1225" y="200"/>
                </a:cubicBezTo>
                <a:cubicBezTo>
                  <a:pt x="1223" y="203"/>
                  <a:pt x="1217" y="200"/>
                  <a:pt x="1219" y="208"/>
                </a:cubicBezTo>
                <a:cubicBezTo>
                  <a:pt x="1219" y="206"/>
                  <a:pt x="1217" y="208"/>
                  <a:pt x="1217" y="207"/>
                </a:cubicBezTo>
                <a:cubicBezTo>
                  <a:pt x="1215" y="209"/>
                  <a:pt x="1215" y="209"/>
                  <a:pt x="1215" y="209"/>
                </a:cubicBezTo>
                <a:cubicBezTo>
                  <a:pt x="1219" y="210"/>
                  <a:pt x="1219" y="210"/>
                  <a:pt x="1219" y="210"/>
                </a:cubicBezTo>
                <a:cubicBezTo>
                  <a:pt x="1211" y="212"/>
                  <a:pt x="1211" y="212"/>
                  <a:pt x="1211" y="212"/>
                </a:cubicBezTo>
                <a:cubicBezTo>
                  <a:pt x="1210" y="214"/>
                  <a:pt x="1210" y="214"/>
                  <a:pt x="1210" y="214"/>
                </a:cubicBezTo>
                <a:cubicBezTo>
                  <a:pt x="1214" y="215"/>
                  <a:pt x="1214" y="215"/>
                  <a:pt x="1214" y="215"/>
                </a:cubicBezTo>
                <a:cubicBezTo>
                  <a:pt x="1222" y="212"/>
                  <a:pt x="1222" y="212"/>
                  <a:pt x="1222" y="212"/>
                </a:cubicBezTo>
                <a:cubicBezTo>
                  <a:pt x="1229" y="211"/>
                  <a:pt x="1229" y="211"/>
                  <a:pt x="1229" y="211"/>
                </a:cubicBezTo>
                <a:cubicBezTo>
                  <a:pt x="1230" y="209"/>
                  <a:pt x="1230" y="209"/>
                  <a:pt x="1230" y="209"/>
                </a:cubicBezTo>
                <a:cubicBezTo>
                  <a:pt x="1229" y="207"/>
                  <a:pt x="1229" y="207"/>
                  <a:pt x="1229" y="207"/>
                </a:cubicBezTo>
                <a:cubicBezTo>
                  <a:pt x="1236" y="207"/>
                  <a:pt x="1236" y="207"/>
                  <a:pt x="1236" y="207"/>
                </a:cubicBezTo>
                <a:cubicBezTo>
                  <a:pt x="1236" y="208"/>
                  <a:pt x="1236" y="208"/>
                  <a:pt x="1236" y="208"/>
                </a:cubicBezTo>
                <a:cubicBezTo>
                  <a:pt x="1232" y="209"/>
                  <a:pt x="1232" y="209"/>
                  <a:pt x="1232" y="209"/>
                </a:cubicBezTo>
                <a:cubicBezTo>
                  <a:pt x="1234" y="210"/>
                  <a:pt x="1234" y="210"/>
                  <a:pt x="1234" y="210"/>
                </a:cubicBezTo>
                <a:cubicBezTo>
                  <a:pt x="1249" y="206"/>
                  <a:pt x="1249" y="206"/>
                  <a:pt x="1249" y="206"/>
                </a:cubicBezTo>
                <a:cubicBezTo>
                  <a:pt x="1249" y="204"/>
                  <a:pt x="1249" y="204"/>
                  <a:pt x="1249" y="204"/>
                </a:cubicBezTo>
                <a:cubicBezTo>
                  <a:pt x="1253" y="206"/>
                  <a:pt x="1253" y="206"/>
                  <a:pt x="1253" y="206"/>
                </a:cubicBezTo>
                <a:cubicBezTo>
                  <a:pt x="1262" y="203"/>
                  <a:pt x="1262" y="203"/>
                  <a:pt x="1262" y="203"/>
                </a:cubicBezTo>
                <a:cubicBezTo>
                  <a:pt x="1262" y="202"/>
                  <a:pt x="1262" y="202"/>
                  <a:pt x="1262" y="202"/>
                </a:cubicBezTo>
                <a:cubicBezTo>
                  <a:pt x="1264" y="204"/>
                  <a:pt x="1264" y="204"/>
                  <a:pt x="1264" y="204"/>
                </a:cubicBezTo>
                <a:cubicBezTo>
                  <a:pt x="1265" y="203"/>
                  <a:pt x="1265" y="203"/>
                  <a:pt x="1265" y="203"/>
                </a:cubicBezTo>
                <a:cubicBezTo>
                  <a:pt x="1267" y="204"/>
                  <a:pt x="1267" y="204"/>
                  <a:pt x="1267" y="204"/>
                </a:cubicBezTo>
                <a:cubicBezTo>
                  <a:pt x="1270" y="201"/>
                  <a:pt x="1270" y="201"/>
                  <a:pt x="1270" y="201"/>
                </a:cubicBezTo>
                <a:cubicBezTo>
                  <a:pt x="1273" y="202"/>
                  <a:pt x="1273" y="202"/>
                  <a:pt x="1273" y="202"/>
                </a:cubicBezTo>
                <a:cubicBezTo>
                  <a:pt x="1273" y="199"/>
                  <a:pt x="1273" y="199"/>
                  <a:pt x="1273" y="199"/>
                </a:cubicBezTo>
                <a:cubicBezTo>
                  <a:pt x="1277" y="201"/>
                  <a:pt x="1277" y="201"/>
                  <a:pt x="1277" y="201"/>
                </a:cubicBezTo>
                <a:cubicBezTo>
                  <a:pt x="1278" y="200"/>
                  <a:pt x="1268" y="205"/>
                  <a:pt x="1280" y="198"/>
                </a:cubicBezTo>
                <a:cubicBezTo>
                  <a:pt x="1281" y="200"/>
                  <a:pt x="1281" y="200"/>
                  <a:pt x="1281" y="200"/>
                </a:cubicBezTo>
                <a:cubicBezTo>
                  <a:pt x="1285" y="194"/>
                  <a:pt x="1285" y="194"/>
                  <a:pt x="1285" y="194"/>
                </a:cubicBezTo>
                <a:cubicBezTo>
                  <a:pt x="1288" y="194"/>
                  <a:pt x="1288" y="194"/>
                  <a:pt x="1288" y="194"/>
                </a:cubicBezTo>
                <a:cubicBezTo>
                  <a:pt x="1288" y="193"/>
                  <a:pt x="1284" y="199"/>
                  <a:pt x="1288" y="192"/>
                </a:cubicBezTo>
                <a:cubicBezTo>
                  <a:pt x="1289" y="194"/>
                  <a:pt x="1282" y="191"/>
                  <a:pt x="1291" y="193"/>
                </a:cubicBezTo>
                <a:cubicBezTo>
                  <a:pt x="1291" y="189"/>
                  <a:pt x="1291" y="189"/>
                  <a:pt x="1291" y="189"/>
                </a:cubicBezTo>
                <a:cubicBezTo>
                  <a:pt x="1297" y="187"/>
                  <a:pt x="1297" y="187"/>
                  <a:pt x="1297" y="187"/>
                </a:cubicBezTo>
                <a:cubicBezTo>
                  <a:pt x="1300" y="184"/>
                  <a:pt x="1300" y="184"/>
                  <a:pt x="1300" y="184"/>
                </a:cubicBezTo>
                <a:cubicBezTo>
                  <a:pt x="1299" y="182"/>
                  <a:pt x="1299" y="182"/>
                  <a:pt x="1299" y="182"/>
                </a:cubicBezTo>
                <a:cubicBezTo>
                  <a:pt x="1300" y="182"/>
                  <a:pt x="1300" y="182"/>
                  <a:pt x="1300" y="182"/>
                </a:cubicBezTo>
                <a:cubicBezTo>
                  <a:pt x="1299" y="179"/>
                  <a:pt x="1299" y="179"/>
                  <a:pt x="1299" y="179"/>
                </a:cubicBezTo>
                <a:cubicBezTo>
                  <a:pt x="1304" y="176"/>
                  <a:pt x="1304" y="176"/>
                  <a:pt x="1304" y="176"/>
                </a:cubicBezTo>
                <a:cubicBezTo>
                  <a:pt x="1305" y="174"/>
                  <a:pt x="1293" y="182"/>
                  <a:pt x="1308" y="172"/>
                </a:cubicBezTo>
                <a:cubicBezTo>
                  <a:pt x="1308" y="172"/>
                  <a:pt x="1302" y="175"/>
                  <a:pt x="1309" y="170"/>
                </a:cubicBezTo>
                <a:cubicBezTo>
                  <a:pt x="1310" y="170"/>
                  <a:pt x="1310" y="170"/>
                  <a:pt x="1310" y="170"/>
                </a:cubicBezTo>
                <a:cubicBezTo>
                  <a:pt x="1309" y="172"/>
                  <a:pt x="1309" y="172"/>
                  <a:pt x="1309" y="172"/>
                </a:cubicBezTo>
                <a:cubicBezTo>
                  <a:pt x="1313" y="175"/>
                  <a:pt x="1313" y="175"/>
                  <a:pt x="1313" y="175"/>
                </a:cubicBezTo>
                <a:cubicBezTo>
                  <a:pt x="1314" y="174"/>
                  <a:pt x="1314" y="174"/>
                  <a:pt x="1314" y="174"/>
                </a:cubicBezTo>
                <a:cubicBezTo>
                  <a:pt x="1313" y="170"/>
                  <a:pt x="1313" y="170"/>
                  <a:pt x="1313" y="170"/>
                </a:cubicBezTo>
                <a:cubicBezTo>
                  <a:pt x="1316" y="169"/>
                  <a:pt x="1316" y="169"/>
                  <a:pt x="1316" y="169"/>
                </a:cubicBezTo>
                <a:cubicBezTo>
                  <a:pt x="1317" y="169"/>
                  <a:pt x="1311" y="174"/>
                  <a:pt x="1317" y="165"/>
                </a:cubicBezTo>
                <a:cubicBezTo>
                  <a:pt x="1319" y="165"/>
                  <a:pt x="1319" y="165"/>
                  <a:pt x="1319" y="165"/>
                </a:cubicBezTo>
                <a:cubicBezTo>
                  <a:pt x="1322" y="164"/>
                  <a:pt x="1302" y="173"/>
                  <a:pt x="1326" y="160"/>
                </a:cubicBezTo>
                <a:cubicBezTo>
                  <a:pt x="1335" y="151"/>
                  <a:pt x="1335" y="151"/>
                  <a:pt x="1335" y="151"/>
                </a:cubicBezTo>
                <a:cubicBezTo>
                  <a:pt x="1339" y="148"/>
                  <a:pt x="1339" y="148"/>
                  <a:pt x="1339" y="148"/>
                </a:cubicBezTo>
                <a:cubicBezTo>
                  <a:pt x="1339" y="146"/>
                  <a:pt x="1328" y="156"/>
                  <a:pt x="1342" y="143"/>
                </a:cubicBezTo>
                <a:cubicBezTo>
                  <a:pt x="1335" y="153"/>
                  <a:pt x="1335" y="153"/>
                  <a:pt x="1335" y="153"/>
                </a:cubicBezTo>
                <a:cubicBezTo>
                  <a:pt x="1333" y="155"/>
                  <a:pt x="1333" y="155"/>
                  <a:pt x="1333" y="155"/>
                </a:cubicBezTo>
                <a:cubicBezTo>
                  <a:pt x="1333" y="158"/>
                  <a:pt x="1333" y="158"/>
                  <a:pt x="1333" y="158"/>
                </a:cubicBezTo>
                <a:cubicBezTo>
                  <a:pt x="1322" y="168"/>
                  <a:pt x="1322" y="168"/>
                  <a:pt x="1322" y="168"/>
                </a:cubicBezTo>
                <a:cubicBezTo>
                  <a:pt x="1321" y="173"/>
                  <a:pt x="1315" y="172"/>
                  <a:pt x="1315" y="178"/>
                </a:cubicBezTo>
                <a:cubicBezTo>
                  <a:pt x="1320" y="179"/>
                  <a:pt x="1320" y="179"/>
                  <a:pt x="1320" y="179"/>
                </a:cubicBezTo>
                <a:cubicBezTo>
                  <a:pt x="1317" y="181"/>
                  <a:pt x="1312" y="181"/>
                  <a:pt x="1314" y="185"/>
                </a:cubicBezTo>
                <a:cubicBezTo>
                  <a:pt x="1316" y="186"/>
                  <a:pt x="1316" y="186"/>
                  <a:pt x="1316" y="186"/>
                </a:cubicBezTo>
                <a:cubicBezTo>
                  <a:pt x="1319" y="183"/>
                  <a:pt x="1319" y="183"/>
                  <a:pt x="1319" y="183"/>
                </a:cubicBezTo>
                <a:cubicBezTo>
                  <a:pt x="1319" y="186"/>
                  <a:pt x="1319" y="186"/>
                  <a:pt x="1319" y="186"/>
                </a:cubicBezTo>
                <a:cubicBezTo>
                  <a:pt x="1315" y="190"/>
                  <a:pt x="1315" y="190"/>
                  <a:pt x="1315" y="190"/>
                </a:cubicBezTo>
                <a:cubicBezTo>
                  <a:pt x="1315" y="191"/>
                  <a:pt x="1315" y="191"/>
                  <a:pt x="1315" y="191"/>
                </a:cubicBezTo>
                <a:cubicBezTo>
                  <a:pt x="1320" y="189"/>
                  <a:pt x="1320" y="189"/>
                  <a:pt x="1320" y="189"/>
                </a:cubicBezTo>
                <a:cubicBezTo>
                  <a:pt x="1325" y="182"/>
                  <a:pt x="1325" y="182"/>
                  <a:pt x="1325" y="182"/>
                </a:cubicBezTo>
                <a:cubicBezTo>
                  <a:pt x="1325" y="185"/>
                  <a:pt x="1325" y="185"/>
                  <a:pt x="1325" y="185"/>
                </a:cubicBezTo>
                <a:cubicBezTo>
                  <a:pt x="1327" y="185"/>
                  <a:pt x="1327" y="185"/>
                  <a:pt x="1327" y="185"/>
                </a:cubicBezTo>
                <a:cubicBezTo>
                  <a:pt x="1327" y="186"/>
                  <a:pt x="1327" y="186"/>
                  <a:pt x="1327" y="186"/>
                </a:cubicBezTo>
                <a:cubicBezTo>
                  <a:pt x="1325" y="186"/>
                  <a:pt x="1326" y="190"/>
                  <a:pt x="1323" y="186"/>
                </a:cubicBezTo>
                <a:cubicBezTo>
                  <a:pt x="1320" y="191"/>
                  <a:pt x="1320" y="191"/>
                  <a:pt x="1320" y="191"/>
                </a:cubicBezTo>
                <a:cubicBezTo>
                  <a:pt x="1325" y="191"/>
                  <a:pt x="1325" y="191"/>
                  <a:pt x="1325" y="191"/>
                </a:cubicBezTo>
                <a:cubicBezTo>
                  <a:pt x="1328" y="188"/>
                  <a:pt x="1328" y="188"/>
                  <a:pt x="1328" y="188"/>
                </a:cubicBezTo>
                <a:cubicBezTo>
                  <a:pt x="1333" y="187"/>
                  <a:pt x="1333" y="187"/>
                  <a:pt x="1333" y="187"/>
                </a:cubicBezTo>
                <a:cubicBezTo>
                  <a:pt x="1327" y="193"/>
                  <a:pt x="1331" y="193"/>
                  <a:pt x="1319" y="195"/>
                </a:cubicBezTo>
                <a:cubicBezTo>
                  <a:pt x="1335" y="193"/>
                  <a:pt x="1335" y="193"/>
                  <a:pt x="1335" y="193"/>
                </a:cubicBezTo>
                <a:cubicBezTo>
                  <a:pt x="1340" y="191"/>
                  <a:pt x="1340" y="191"/>
                  <a:pt x="1340" y="191"/>
                </a:cubicBezTo>
                <a:cubicBezTo>
                  <a:pt x="1341" y="194"/>
                  <a:pt x="1330" y="191"/>
                  <a:pt x="1346" y="188"/>
                </a:cubicBezTo>
                <a:cubicBezTo>
                  <a:pt x="1346" y="188"/>
                  <a:pt x="1347" y="189"/>
                  <a:pt x="1346" y="189"/>
                </a:cubicBezTo>
                <a:cubicBezTo>
                  <a:pt x="1351" y="190"/>
                  <a:pt x="1351" y="190"/>
                  <a:pt x="1351" y="190"/>
                </a:cubicBezTo>
                <a:cubicBezTo>
                  <a:pt x="1353" y="188"/>
                  <a:pt x="1353" y="188"/>
                  <a:pt x="1353" y="188"/>
                </a:cubicBezTo>
                <a:cubicBezTo>
                  <a:pt x="1354" y="189"/>
                  <a:pt x="1354" y="189"/>
                  <a:pt x="1354" y="189"/>
                </a:cubicBezTo>
                <a:cubicBezTo>
                  <a:pt x="1358" y="187"/>
                  <a:pt x="1358" y="187"/>
                  <a:pt x="1358" y="187"/>
                </a:cubicBezTo>
                <a:cubicBezTo>
                  <a:pt x="1360" y="188"/>
                  <a:pt x="1360" y="188"/>
                  <a:pt x="1360" y="188"/>
                </a:cubicBezTo>
                <a:cubicBezTo>
                  <a:pt x="1364" y="186"/>
                  <a:pt x="1364" y="186"/>
                  <a:pt x="1364" y="186"/>
                </a:cubicBezTo>
                <a:cubicBezTo>
                  <a:pt x="1369" y="185"/>
                  <a:pt x="1369" y="185"/>
                  <a:pt x="1369" y="185"/>
                </a:cubicBezTo>
                <a:cubicBezTo>
                  <a:pt x="1368" y="185"/>
                  <a:pt x="1368" y="185"/>
                  <a:pt x="1368" y="185"/>
                </a:cubicBezTo>
                <a:cubicBezTo>
                  <a:pt x="1368" y="188"/>
                  <a:pt x="1368" y="188"/>
                  <a:pt x="1368" y="188"/>
                </a:cubicBezTo>
                <a:cubicBezTo>
                  <a:pt x="1372" y="190"/>
                  <a:pt x="1372" y="190"/>
                  <a:pt x="1372" y="190"/>
                </a:cubicBezTo>
                <a:cubicBezTo>
                  <a:pt x="1371" y="191"/>
                  <a:pt x="1371" y="191"/>
                  <a:pt x="1371" y="191"/>
                </a:cubicBezTo>
                <a:cubicBezTo>
                  <a:pt x="1362" y="190"/>
                  <a:pt x="1362" y="190"/>
                  <a:pt x="1362" y="190"/>
                </a:cubicBezTo>
                <a:cubicBezTo>
                  <a:pt x="1358" y="190"/>
                  <a:pt x="1360" y="192"/>
                  <a:pt x="1360" y="194"/>
                </a:cubicBezTo>
                <a:cubicBezTo>
                  <a:pt x="1357" y="193"/>
                  <a:pt x="1357" y="193"/>
                  <a:pt x="1357" y="193"/>
                </a:cubicBezTo>
                <a:cubicBezTo>
                  <a:pt x="1356" y="193"/>
                  <a:pt x="1356" y="193"/>
                  <a:pt x="1356" y="193"/>
                </a:cubicBezTo>
                <a:cubicBezTo>
                  <a:pt x="1348" y="195"/>
                  <a:pt x="1348" y="195"/>
                  <a:pt x="1348" y="195"/>
                </a:cubicBezTo>
                <a:cubicBezTo>
                  <a:pt x="1348" y="195"/>
                  <a:pt x="1346" y="196"/>
                  <a:pt x="1349" y="196"/>
                </a:cubicBezTo>
                <a:cubicBezTo>
                  <a:pt x="1347" y="196"/>
                  <a:pt x="1347" y="200"/>
                  <a:pt x="1346" y="195"/>
                </a:cubicBezTo>
                <a:cubicBezTo>
                  <a:pt x="1344" y="195"/>
                  <a:pt x="1343" y="195"/>
                  <a:pt x="1343" y="198"/>
                </a:cubicBezTo>
                <a:cubicBezTo>
                  <a:pt x="1343" y="198"/>
                  <a:pt x="1343" y="198"/>
                  <a:pt x="1343" y="198"/>
                </a:cubicBezTo>
                <a:cubicBezTo>
                  <a:pt x="1340" y="197"/>
                  <a:pt x="1340" y="197"/>
                  <a:pt x="1340" y="197"/>
                </a:cubicBezTo>
                <a:cubicBezTo>
                  <a:pt x="1339" y="199"/>
                  <a:pt x="1339" y="199"/>
                  <a:pt x="1339" y="199"/>
                </a:cubicBezTo>
                <a:cubicBezTo>
                  <a:pt x="1337" y="198"/>
                  <a:pt x="1337" y="198"/>
                  <a:pt x="1337" y="198"/>
                </a:cubicBezTo>
                <a:cubicBezTo>
                  <a:pt x="1336" y="200"/>
                  <a:pt x="1332" y="199"/>
                  <a:pt x="1334" y="203"/>
                </a:cubicBezTo>
                <a:cubicBezTo>
                  <a:pt x="1332" y="202"/>
                  <a:pt x="1332" y="202"/>
                  <a:pt x="1332" y="202"/>
                </a:cubicBezTo>
                <a:cubicBezTo>
                  <a:pt x="1332" y="200"/>
                  <a:pt x="1332" y="200"/>
                  <a:pt x="1332" y="200"/>
                </a:cubicBezTo>
                <a:cubicBezTo>
                  <a:pt x="1330" y="199"/>
                  <a:pt x="1331" y="197"/>
                  <a:pt x="1325" y="201"/>
                </a:cubicBezTo>
                <a:cubicBezTo>
                  <a:pt x="1324" y="203"/>
                  <a:pt x="1324" y="203"/>
                  <a:pt x="1324" y="203"/>
                </a:cubicBezTo>
                <a:cubicBezTo>
                  <a:pt x="1322" y="201"/>
                  <a:pt x="1322" y="201"/>
                  <a:pt x="1322" y="201"/>
                </a:cubicBezTo>
                <a:cubicBezTo>
                  <a:pt x="1323" y="201"/>
                  <a:pt x="1318" y="202"/>
                  <a:pt x="1323" y="198"/>
                </a:cubicBezTo>
                <a:cubicBezTo>
                  <a:pt x="1318" y="198"/>
                  <a:pt x="1318" y="198"/>
                  <a:pt x="1318" y="198"/>
                </a:cubicBezTo>
                <a:cubicBezTo>
                  <a:pt x="1320" y="203"/>
                  <a:pt x="1320" y="203"/>
                  <a:pt x="1320" y="203"/>
                </a:cubicBezTo>
                <a:cubicBezTo>
                  <a:pt x="1317" y="204"/>
                  <a:pt x="1317" y="204"/>
                  <a:pt x="1317" y="204"/>
                </a:cubicBezTo>
                <a:cubicBezTo>
                  <a:pt x="1317" y="204"/>
                  <a:pt x="1317" y="204"/>
                  <a:pt x="1317" y="204"/>
                </a:cubicBezTo>
                <a:cubicBezTo>
                  <a:pt x="1310" y="204"/>
                  <a:pt x="1310" y="204"/>
                  <a:pt x="1310" y="204"/>
                </a:cubicBezTo>
                <a:cubicBezTo>
                  <a:pt x="1310" y="207"/>
                  <a:pt x="1306" y="208"/>
                  <a:pt x="1303" y="207"/>
                </a:cubicBezTo>
                <a:cubicBezTo>
                  <a:pt x="1296" y="209"/>
                  <a:pt x="1296" y="209"/>
                  <a:pt x="1296" y="209"/>
                </a:cubicBezTo>
                <a:cubicBezTo>
                  <a:pt x="1293" y="210"/>
                  <a:pt x="1294" y="215"/>
                  <a:pt x="1287" y="216"/>
                </a:cubicBezTo>
                <a:cubicBezTo>
                  <a:pt x="1290" y="218"/>
                  <a:pt x="1290" y="218"/>
                  <a:pt x="1290" y="218"/>
                </a:cubicBezTo>
                <a:cubicBezTo>
                  <a:pt x="1278" y="227"/>
                  <a:pt x="1278" y="227"/>
                  <a:pt x="1278" y="227"/>
                </a:cubicBezTo>
                <a:cubicBezTo>
                  <a:pt x="1277" y="228"/>
                  <a:pt x="1271" y="234"/>
                  <a:pt x="1275" y="233"/>
                </a:cubicBezTo>
                <a:cubicBezTo>
                  <a:pt x="1275" y="233"/>
                  <a:pt x="1273" y="235"/>
                  <a:pt x="1277" y="233"/>
                </a:cubicBezTo>
                <a:cubicBezTo>
                  <a:pt x="1278" y="231"/>
                  <a:pt x="1278" y="231"/>
                  <a:pt x="1278" y="231"/>
                </a:cubicBezTo>
                <a:cubicBezTo>
                  <a:pt x="1281" y="237"/>
                  <a:pt x="1281" y="237"/>
                  <a:pt x="1281" y="237"/>
                </a:cubicBezTo>
                <a:cubicBezTo>
                  <a:pt x="1285" y="237"/>
                  <a:pt x="1285" y="237"/>
                  <a:pt x="1285" y="237"/>
                </a:cubicBezTo>
                <a:cubicBezTo>
                  <a:pt x="1286" y="236"/>
                  <a:pt x="1286" y="236"/>
                  <a:pt x="1286" y="236"/>
                </a:cubicBezTo>
                <a:cubicBezTo>
                  <a:pt x="1283" y="235"/>
                  <a:pt x="1283" y="235"/>
                  <a:pt x="1283" y="235"/>
                </a:cubicBezTo>
                <a:cubicBezTo>
                  <a:pt x="1290" y="232"/>
                  <a:pt x="1290" y="232"/>
                  <a:pt x="1290" y="232"/>
                </a:cubicBezTo>
                <a:cubicBezTo>
                  <a:pt x="1291" y="233"/>
                  <a:pt x="1291" y="233"/>
                  <a:pt x="1291" y="233"/>
                </a:cubicBezTo>
                <a:cubicBezTo>
                  <a:pt x="1294" y="231"/>
                  <a:pt x="1294" y="231"/>
                  <a:pt x="1294" y="231"/>
                </a:cubicBezTo>
                <a:cubicBezTo>
                  <a:pt x="1293" y="230"/>
                  <a:pt x="1292" y="236"/>
                  <a:pt x="1292" y="229"/>
                </a:cubicBezTo>
                <a:cubicBezTo>
                  <a:pt x="1296" y="231"/>
                  <a:pt x="1296" y="231"/>
                  <a:pt x="1296" y="231"/>
                </a:cubicBezTo>
                <a:cubicBezTo>
                  <a:pt x="1302" y="231"/>
                  <a:pt x="1302" y="231"/>
                  <a:pt x="1302" y="231"/>
                </a:cubicBezTo>
                <a:cubicBezTo>
                  <a:pt x="1304" y="230"/>
                  <a:pt x="1304" y="230"/>
                  <a:pt x="1304" y="230"/>
                </a:cubicBezTo>
                <a:cubicBezTo>
                  <a:pt x="1310" y="228"/>
                  <a:pt x="1310" y="228"/>
                  <a:pt x="1310" y="228"/>
                </a:cubicBezTo>
                <a:cubicBezTo>
                  <a:pt x="1309" y="231"/>
                  <a:pt x="1309" y="231"/>
                  <a:pt x="1309" y="231"/>
                </a:cubicBezTo>
                <a:cubicBezTo>
                  <a:pt x="1311" y="232"/>
                  <a:pt x="1311" y="232"/>
                  <a:pt x="1311" y="232"/>
                </a:cubicBezTo>
                <a:cubicBezTo>
                  <a:pt x="1324" y="230"/>
                  <a:pt x="1324" y="230"/>
                  <a:pt x="1324" y="230"/>
                </a:cubicBezTo>
                <a:cubicBezTo>
                  <a:pt x="1342" y="226"/>
                  <a:pt x="1342" y="226"/>
                  <a:pt x="1342" y="226"/>
                </a:cubicBezTo>
                <a:cubicBezTo>
                  <a:pt x="1349" y="224"/>
                  <a:pt x="1349" y="224"/>
                  <a:pt x="1349" y="224"/>
                </a:cubicBezTo>
                <a:cubicBezTo>
                  <a:pt x="1350" y="224"/>
                  <a:pt x="1350" y="224"/>
                  <a:pt x="1350" y="224"/>
                </a:cubicBezTo>
                <a:cubicBezTo>
                  <a:pt x="1353" y="222"/>
                  <a:pt x="1353" y="222"/>
                  <a:pt x="1353" y="222"/>
                </a:cubicBezTo>
                <a:cubicBezTo>
                  <a:pt x="1346" y="221"/>
                  <a:pt x="1346" y="221"/>
                  <a:pt x="1346" y="221"/>
                </a:cubicBezTo>
                <a:cubicBezTo>
                  <a:pt x="1350" y="220"/>
                  <a:pt x="1350" y="220"/>
                  <a:pt x="1350" y="220"/>
                </a:cubicBezTo>
                <a:cubicBezTo>
                  <a:pt x="1352" y="219"/>
                  <a:pt x="1352" y="219"/>
                  <a:pt x="1352" y="219"/>
                </a:cubicBezTo>
                <a:cubicBezTo>
                  <a:pt x="1361" y="217"/>
                  <a:pt x="1361" y="217"/>
                  <a:pt x="1361" y="217"/>
                </a:cubicBezTo>
                <a:cubicBezTo>
                  <a:pt x="1362" y="215"/>
                  <a:pt x="1362" y="215"/>
                  <a:pt x="1362" y="215"/>
                </a:cubicBezTo>
                <a:cubicBezTo>
                  <a:pt x="1367" y="216"/>
                  <a:pt x="1367" y="216"/>
                  <a:pt x="1367" y="216"/>
                </a:cubicBezTo>
                <a:cubicBezTo>
                  <a:pt x="1369" y="216"/>
                  <a:pt x="1369" y="216"/>
                  <a:pt x="1369" y="216"/>
                </a:cubicBezTo>
                <a:cubicBezTo>
                  <a:pt x="1371" y="214"/>
                  <a:pt x="1371" y="214"/>
                  <a:pt x="1371" y="214"/>
                </a:cubicBezTo>
                <a:cubicBezTo>
                  <a:pt x="1377" y="213"/>
                  <a:pt x="1377" y="213"/>
                  <a:pt x="1377" y="213"/>
                </a:cubicBezTo>
                <a:cubicBezTo>
                  <a:pt x="1376" y="211"/>
                  <a:pt x="1376" y="211"/>
                  <a:pt x="1376" y="211"/>
                </a:cubicBezTo>
                <a:cubicBezTo>
                  <a:pt x="1378" y="211"/>
                  <a:pt x="1378" y="211"/>
                  <a:pt x="1378" y="211"/>
                </a:cubicBezTo>
                <a:cubicBezTo>
                  <a:pt x="1381" y="213"/>
                  <a:pt x="1381" y="213"/>
                  <a:pt x="1381" y="213"/>
                </a:cubicBezTo>
                <a:cubicBezTo>
                  <a:pt x="1388" y="210"/>
                  <a:pt x="1388" y="210"/>
                  <a:pt x="1388" y="210"/>
                </a:cubicBezTo>
                <a:cubicBezTo>
                  <a:pt x="1390" y="210"/>
                  <a:pt x="1390" y="210"/>
                  <a:pt x="1390" y="210"/>
                </a:cubicBezTo>
                <a:cubicBezTo>
                  <a:pt x="1389" y="211"/>
                  <a:pt x="1389" y="211"/>
                  <a:pt x="1389" y="211"/>
                </a:cubicBezTo>
                <a:cubicBezTo>
                  <a:pt x="1392" y="212"/>
                  <a:pt x="1392" y="212"/>
                  <a:pt x="1392" y="212"/>
                </a:cubicBezTo>
                <a:cubicBezTo>
                  <a:pt x="1402" y="207"/>
                  <a:pt x="1402" y="207"/>
                  <a:pt x="1402" y="207"/>
                </a:cubicBezTo>
                <a:cubicBezTo>
                  <a:pt x="1405" y="209"/>
                  <a:pt x="1405" y="209"/>
                  <a:pt x="1405" y="209"/>
                </a:cubicBezTo>
                <a:cubicBezTo>
                  <a:pt x="1409" y="208"/>
                  <a:pt x="1409" y="208"/>
                  <a:pt x="1409" y="208"/>
                </a:cubicBezTo>
                <a:cubicBezTo>
                  <a:pt x="1410" y="206"/>
                  <a:pt x="1410" y="206"/>
                  <a:pt x="1410" y="206"/>
                </a:cubicBezTo>
                <a:cubicBezTo>
                  <a:pt x="1416" y="203"/>
                  <a:pt x="1416" y="203"/>
                  <a:pt x="1416" y="203"/>
                </a:cubicBezTo>
                <a:cubicBezTo>
                  <a:pt x="1424" y="203"/>
                  <a:pt x="1424" y="203"/>
                  <a:pt x="1424" y="203"/>
                </a:cubicBezTo>
                <a:cubicBezTo>
                  <a:pt x="1416" y="206"/>
                  <a:pt x="1416" y="206"/>
                  <a:pt x="1416" y="206"/>
                </a:cubicBezTo>
                <a:cubicBezTo>
                  <a:pt x="1412" y="208"/>
                  <a:pt x="1417" y="200"/>
                  <a:pt x="1411" y="208"/>
                </a:cubicBezTo>
                <a:cubicBezTo>
                  <a:pt x="1412" y="209"/>
                  <a:pt x="1412" y="209"/>
                  <a:pt x="1412" y="209"/>
                </a:cubicBezTo>
                <a:cubicBezTo>
                  <a:pt x="1408" y="211"/>
                  <a:pt x="1408" y="211"/>
                  <a:pt x="1408" y="211"/>
                </a:cubicBezTo>
                <a:cubicBezTo>
                  <a:pt x="1411" y="212"/>
                  <a:pt x="1411" y="212"/>
                  <a:pt x="1411" y="212"/>
                </a:cubicBezTo>
                <a:cubicBezTo>
                  <a:pt x="1420" y="210"/>
                  <a:pt x="1420" y="210"/>
                  <a:pt x="1420" y="210"/>
                </a:cubicBezTo>
                <a:cubicBezTo>
                  <a:pt x="1420" y="209"/>
                  <a:pt x="1420" y="209"/>
                  <a:pt x="1423" y="211"/>
                </a:cubicBezTo>
                <a:cubicBezTo>
                  <a:pt x="1425" y="209"/>
                  <a:pt x="1425" y="209"/>
                  <a:pt x="1425" y="209"/>
                </a:cubicBezTo>
                <a:cubicBezTo>
                  <a:pt x="1425" y="210"/>
                  <a:pt x="1425" y="210"/>
                  <a:pt x="1425" y="210"/>
                </a:cubicBezTo>
                <a:cubicBezTo>
                  <a:pt x="1423" y="211"/>
                  <a:pt x="1423" y="211"/>
                  <a:pt x="1423" y="211"/>
                </a:cubicBezTo>
                <a:cubicBezTo>
                  <a:pt x="1422" y="211"/>
                  <a:pt x="1421" y="208"/>
                  <a:pt x="1419" y="211"/>
                </a:cubicBezTo>
                <a:cubicBezTo>
                  <a:pt x="1420" y="213"/>
                  <a:pt x="1420" y="213"/>
                  <a:pt x="1420" y="213"/>
                </a:cubicBezTo>
                <a:cubicBezTo>
                  <a:pt x="1420" y="213"/>
                  <a:pt x="1423" y="205"/>
                  <a:pt x="1416" y="214"/>
                </a:cubicBezTo>
                <a:cubicBezTo>
                  <a:pt x="1409" y="213"/>
                  <a:pt x="1409" y="213"/>
                  <a:pt x="1409" y="213"/>
                </a:cubicBezTo>
                <a:cubicBezTo>
                  <a:pt x="1407" y="215"/>
                  <a:pt x="1404" y="210"/>
                  <a:pt x="1406" y="215"/>
                </a:cubicBezTo>
                <a:cubicBezTo>
                  <a:pt x="1404" y="213"/>
                  <a:pt x="1404" y="213"/>
                  <a:pt x="1404" y="213"/>
                </a:cubicBezTo>
                <a:cubicBezTo>
                  <a:pt x="1403" y="215"/>
                  <a:pt x="1403" y="215"/>
                  <a:pt x="1403" y="215"/>
                </a:cubicBezTo>
                <a:cubicBezTo>
                  <a:pt x="1398" y="214"/>
                  <a:pt x="1398" y="214"/>
                  <a:pt x="1398" y="214"/>
                </a:cubicBezTo>
                <a:cubicBezTo>
                  <a:pt x="1388" y="217"/>
                  <a:pt x="1388" y="217"/>
                  <a:pt x="1388" y="217"/>
                </a:cubicBezTo>
                <a:cubicBezTo>
                  <a:pt x="1384" y="219"/>
                  <a:pt x="1384" y="219"/>
                  <a:pt x="1384" y="219"/>
                </a:cubicBezTo>
                <a:cubicBezTo>
                  <a:pt x="1381" y="219"/>
                  <a:pt x="1381" y="219"/>
                  <a:pt x="1381" y="219"/>
                </a:cubicBezTo>
                <a:cubicBezTo>
                  <a:pt x="1367" y="223"/>
                  <a:pt x="1367" y="223"/>
                  <a:pt x="1367" y="223"/>
                </a:cubicBezTo>
                <a:cubicBezTo>
                  <a:pt x="1365" y="223"/>
                  <a:pt x="1365" y="223"/>
                  <a:pt x="1365" y="223"/>
                </a:cubicBezTo>
                <a:cubicBezTo>
                  <a:pt x="1363" y="223"/>
                  <a:pt x="1363" y="223"/>
                  <a:pt x="1363" y="223"/>
                </a:cubicBezTo>
                <a:cubicBezTo>
                  <a:pt x="1360" y="224"/>
                  <a:pt x="1360" y="224"/>
                  <a:pt x="1360" y="224"/>
                </a:cubicBezTo>
                <a:cubicBezTo>
                  <a:pt x="1359" y="226"/>
                  <a:pt x="1359" y="226"/>
                  <a:pt x="1359" y="226"/>
                </a:cubicBezTo>
                <a:cubicBezTo>
                  <a:pt x="1361" y="226"/>
                  <a:pt x="1361" y="226"/>
                  <a:pt x="1361" y="226"/>
                </a:cubicBezTo>
                <a:cubicBezTo>
                  <a:pt x="1346" y="229"/>
                  <a:pt x="1346" y="229"/>
                  <a:pt x="1346" y="229"/>
                </a:cubicBezTo>
                <a:cubicBezTo>
                  <a:pt x="1347" y="230"/>
                  <a:pt x="1347" y="230"/>
                  <a:pt x="1347" y="230"/>
                </a:cubicBezTo>
                <a:cubicBezTo>
                  <a:pt x="1345" y="227"/>
                  <a:pt x="1342" y="231"/>
                  <a:pt x="1336" y="231"/>
                </a:cubicBezTo>
                <a:cubicBezTo>
                  <a:pt x="1328" y="231"/>
                  <a:pt x="1328" y="231"/>
                  <a:pt x="1328" y="231"/>
                </a:cubicBezTo>
                <a:cubicBezTo>
                  <a:pt x="1309" y="235"/>
                  <a:pt x="1309" y="235"/>
                  <a:pt x="1309" y="235"/>
                </a:cubicBezTo>
                <a:cubicBezTo>
                  <a:pt x="1299" y="238"/>
                  <a:pt x="1299" y="238"/>
                  <a:pt x="1299" y="238"/>
                </a:cubicBezTo>
                <a:cubicBezTo>
                  <a:pt x="1303" y="234"/>
                  <a:pt x="1292" y="238"/>
                  <a:pt x="1302" y="234"/>
                </a:cubicBezTo>
                <a:cubicBezTo>
                  <a:pt x="1301" y="233"/>
                  <a:pt x="1301" y="233"/>
                  <a:pt x="1301" y="233"/>
                </a:cubicBezTo>
                <a:cubicBezTo>
                  <a:pt x="1298" y="234"/>
                  <a:pt x="1298" y="234"/>
                  <a:pt x="1298" y="234"/>
                </a:cubicBezTo>
                <a:cubicBezTo>
                  <a:pt x="1296" y="235"/>
                  <a:pt x="1296" y="235"/>
                  <a:pt x="1296" y="235"/>
                </a:cubicBezTo>
                <a:cubicBezTo>
                  <a:pt x="1297" y="236"/>
                  <a:pt x="1297" y="236"/>
                  <a:pt x="1297" y="236"/>
                </a:cubicBezTo>
                <a:cubicBezTo>
                  <a:pt x="1297" y="238"/>
                  <a:pt x="1297" y="238"/>
                  <a:pt x="1297" y="238"/>
                </a:cubicBezTo>
                <a:cubicBezTo>
                  <a:pt x="1291" y="240"/>
                  <a:pt x="1291" y="240"/>
                  <a:pt x="1291" y="240"/>
                </a:cubicBezTo>
                <a:cubicBezTo>
                  <a:pt x="1286" y="240"/>
                  <a:pt x="1286" y="240"/>
                  <a:pt x="1286" y="240"/>
                </a:cubicBezTo>
                <a:cubicBezTo>
                  <a:pt x="1283" y="242"/>
                  <a:pt x="1279" y="246"/>
                  <a:pt x="1278" y="246"/>
                </a:cubicBezTo>
                <a:cubicBezTo>
                  <a:pt x="1279" y="243"/>
                  <a:pt x="1279" y="243"/>
                  <a:pt x="1279" y="243"/>
                </a:cubicBezTo>
                <a:cubicBezTo>
                  <a:pt x="1276" y="242"/>
                  <a:pt x="1276" y="242"/>
                  <a:pt x="1276" y="242"/>
                </a:cubicBezTo>
                <a:cubicBezTo>
                  <a:pt x="1267" y="245"/>
                  <a:pt x="1267" y="245"/>
                  <a:pt x="1267" y="245"/>
                </a:cubicBezTo>
                <a:cubicBezTo>
                  <a:pt x="1265" y="246"/>
                  <a:pt x="1265" y="246"/>
                  <a:pt x="1265" y="246"/>
                </a:cubicBezTo>
                <a:cubicBezTo>
                  <a:pt x="1266" y="247"/>
                  <a:pt x="1266" y="247"/>
                  <a:pt x="1266" y="247"/>
                </a:cubicBezTo>
                <a:cubicBezTo>
                  <a:pt x="1257" y="248"/>
                  <a:pt x="1257" y="248"/>
                  <a:pt x="1257" y="248"/>
                </a:cubicBezTo>
                <a:cubicBezTo>
                  <a:pt x="1254" y="252"/>
                  <a:pt x="1254" y="252"/>
                  <a:pt x="1254" y="252"/>
                </a:cubicBezTo>
                <a:cubicBezTo>
                  <a:pt x="1258" y="252"/>
                  <a:pt x="1258" y="252"/>
                  <a:pt x="1258" y="252"/>
                </a:cubicBezTo>
                <a:cubicBezTo>
                  <a:pt x="1259" y="252"/>
                  <a:pt x="1259" y="252"/>
                  <a:pt x="1259" y="252"/>
                </a:cubicBezTo>
                <a:cubicBezTo>
                  <a:pt x="1255" y="256"/>
                  <a:pt x="1255" y="256"/>
                  <a:pt x="1255" y="256"/>
                </a:cubicBezTo>
                <a:cubicBezTo>
                  <a:pt x="1253" y="256"/>
                  <a:pt x="1270" y="247"/>
                  <a:pt x="1249" y="257"/>
                </a:cubicBezTo>
                <a:cubicBezTo>
                  <a:pt x="1249" y="259"/>
                  <a:pt x="1249" y="259"/>
                  <a:pt x="1249" y="259"/>
                </a:cubicBezTo>
                <a:cubicBezTo>
                  <a:pt x="1256" y="263"/>
                  <a:pt x="1256" y="263"/>
                  <a:pt x="1256" y="263"/>
                </a:cubicBezTo>
                <a:cubicBezTo>
                  <a:pt x="1259" y="263"/>
                  <a:pt x="1259" y="263"/>
                  <a:pt x="1259" y="263"/>
                </a:cubicBezTo>
                <a:cubicBezTo>
                  <a:pt x="1259" y="260"/>
                  <a:pt x="1259" y="260"/>
                  <a:pt x="1259" y="260"/>
                </a:cubicBezTo>
                <a:cubicBezTo>
                  <a:pt x="1263" y="258"/>
                  <a:pt x="1263" y="258"/>
                  <a:pt x="1263" y="258"/>
                </a:cubicBezTo>
                <a:cubicBezTo>
                  <a:pt x="1267" y="259"/>
                  <a:pt x="1267" y="259"/>
                  <a:pt x="1267" y="259"/>
                </a:cubicBezTo>
                <a:cubicBezTo>
                  <a:pt x="1268" y="261"/>
                  <a:pt x="1268" y="261"/>
                  <a:pt x="1268" y="261"/>
                </a:cubicBezTo>
                <a:cubicBezTo>
                  <a:pt x="1272" y="260"/>
                  <a:pt x="1272" y="260"/>
                  <a:pt x="1272" y="260"/>
                </a:cubicBezTo>
                <a:cubicBezTo>
                  <a:pt x="1276" y="256"/>
                  <a:pt x="1276" y="256"/>
                  <a:pt x="1276" y="256"/>
                </a:cubicBezTo>
                <a:cubicBezTo>
                  <a:pt x="1269" y="250"/>
                  <a:pt x="1269" y="250"/>
                  <a:pt x="1269" y="250"/>
                </a:cubicBezTo>
                <a:cubicBezTo>
                  <a:pt x="1281" y="254"/>
                  <a:pt x="1281" y="254"/>
                  <a:pt x="1281" y="254"/>
                </a:cubicBezTo>
                <a:cubicBezTo>
                  <a:pt x="1285" y="252"/>
                  <a:pt x="1285" y="252"/>
                  <a:pt x="1285" y="252"/>
                </a:cubicBezTo>
                <a:cubicBezTo>
                  <a:pt x="1289" y="251"/>
                  <a:pt x="1289" y="251"/>
                  <a:pt x="1289" y="251"/>
                </a:cubicBezTo>
                <a:cubicBezTo>
                  <a:pt x="1290" y="248"/>
                  <a:pt x="1290" y="248"/>
                  <a:pt x="1290" y="248"/>
                </a:cubicBezTo>
                <a:cubicBezTo>
                  <a:pt x="1290" y="247"/>
                  <a:pt x="1290" y="247"/>
                  <a:pt x="1290" y="247"/>
                </a:cubicBezTo>
                <a:cubicBezTo>
                  <a:pt x="1294" y="249"/>
                  <a:pt x="1294" y="249"/>
                  <a:pt x="1294" y="249"/>
                </a:cubicBezTo>
                <a:cubicBezTo>
                  <a:pt x="1295" y="247"/>
                  <a:pt x="1300" y="254"/>
                  <a:pt x="1296" y="245"/>
                </a:cubicBezTo>
                <a:cubicBezTo>
                  <a:pt x="1299" y="249"/>
                  <a:pt x="1299" y="249"/>
                  <a:pt x="1299" y="249"/>
                </a:cubicBezTo>
                <a:cubicBezTo>
                  <a:pt x="1297" y="249"/>
                  <a:pt x="1297" y="249"/>
                  <a:pt x="1297" y="249"/>
                </a:cubicBezTo>
                <a:cubicBezTo>
                  <a:pt x="1292" y="251"/>
                  <a:pt x="1292" y="251"/>
                  <a:pt x="1292" y="251"/>
                </a:cubicBezTo>
                <a:cubicBezTo>
                  <a:pt x="1289" y="251"/>
                  <a:pt x="1289" y="251"/>
                  <a:pt x="1289" y="251"/>
                </a:cubicBezTo>
                <a:cubicBezTo>
                  <a:pt x="1288" y="254"/>
                  <a:pt x="1288" y="254"/>
                  <a:pt x="1288" y="254"/>
                </a:cubicBezTo>
                <a:cubicBezTo>
                  <a:pt x="1284" y="253"/>
                  <a:pt x="1290" y="258"/>
                  <a:pt x="1284" y="254"/>
                </a:cubicBezTo>
                <a:cubicBezTo>
                  <a:pt x="1284" y="257"/>
                  <a:pt x="1277" y="254"/>
                  <a:pt x="1285" y="258"/>
                </a:cubicBezTo>
                <a:cubicBezTo>
                  <a:pt x="1290" y="256"/>
                  <a:pt x="1290" y="256"/>
                  <a:pt x="1290" y="256"/>
                </a:cubicBezTo>
                <a:cubicBezTo>
                  <a:pt x="1292" y="257"/>
                  <a:pt x="1292" y="257"/>
                  <a:pt x="1292" y="257"/>
                </a:cubicBezTo>
                <a:cubicBezTo>
                  <a:pt x="1306" y="252"/>
                  <a:pt x="1306" y="252"/>
                  <a:pt x="1306" y="252"/>
                </a:cubicBezTo>
                <a:cubicBezTo>
                  <a:pt x="1321" y="249"/>
                  <a:pt x="1321" y="249"/>
                  <a:pt x="1321" y="249"/>
                </a:cubicBezTo>
                <a:cubicBezTo>
                  <a:pt x="1327" y="248"/>
                  <a:pt x="1327" y="248"/>
                  <a:pt x="1327" y="248"/>
                </a:cubicBezTo>
                <a:cubicBezTo>
                  <a:pt x="1326" y="249"/>
                  <a:pt x="1324" y="250"/>
                  <a:pt x="1327" y="251"/>
                </a:cubicBezTo>
                <a:cubicBezTo>
                  <a:pt x="1329" y="250"/>
                  <a:pt x="1329" y="250"/>
                  <a:pt x="1329" y="250"/>
                </a:cubicBezTo>
                <a:cubicBezTo>
                  <a:pt x="1328" y="248"/>
                  <a:pt x="1328" y="248"/>
                  <a:pt x="1328" y="248"/>
                </a:cubicBezTo>
                <a:cubicBezTo>
                  <a:pt x="1335" y="249"/>
                  <a:pt x="1335" y="249"/>
                  <a:pt x="1335" y="249"/>
                </a:cubicBezTo>
                <a:cubicBezTo>
                  <a:pt x="1336" y="247"/>
                  <a:pt x="1336" y="247"/>
                  <a:pt x="1336" y="247"/>
                </a:cubicBezTo>
                <a:cubicBezTo>
                  <a:pt x="1346" y="245"/>
                  <a:pt x="1346" y="245"/>
                  <a:pt x="1346" y="245"/>
                </a:cubicBezTo>
                <a:cubicBezTo>
                  <a:pt x="1354" y="245"/>
                  <a:pt x="1354" y="245"/>
                  <a:pt x="1354" y="245"/>
                </a:cubicBezTo>
                <a:cubicBezTo>
                  <a:pt x="1377" y="239"/>
                  <a:pt x="1377" y="239"/>
                  <a:pt x="1377" y="239"/>
                </a:cubicBezTo>
                <a:cubicBezTo>
                  <a:pt x="1379" y="238"/>
                  <a:pt x="1379" y="238"/>
                  <a:pt x="1379" y="238"/>
                </a:cubicBezTo>
                <a:cubicBezTo>
                  <a:pt x="1389" y="236"/>
                  <a:pt x="1389" y="236"/>
                  <a:pt x="1389" y="236"/>
                </a:cubicBezTo>
                <a:cubicBezTo>
                  <a:pt x="1389" y="234"/>
                  <a:pt x="1389" y="234"/>
                  <a:pt x="1389" y="234"/>
                </a:cubicBezTo>
                <a:cubicBezTo>
                  <a:pt x="1392" y="232"/>
                  <a:pt x="1392" y="232"/>
                  <a:pt x="1392" y="232"/>
                </a:cubicBezTo>
                <a:cubicBezTo>
                  <a:pt x="1393" y="234"/>
                  <a:pt x="1393" y="234"/>
                  <a:pt x="1393" y="234"/>
                </a:cubicBezTo>
                <a:cubicBezTo>
                  <a:pt x="1392" y="236"/>
                  <a:pt x="1392" y="236"/>
                  <a:pt x="1392" y="236"/>
                </a:cubicBezTo>
                <a:cubicBezTo>
                  <a:pt x="1384" y="238"/>
                  <a:pt x="1384" y="238"/>
                  <a:pt x="1384" y="238"/>
                </a:cubicBezTo>
                <a:cubicBezTo>
                  <a:pt x="1391" y="240"/>
                  <a:pt x="1391" y="240"/>
                  <a:pt x="1391" y="240"/>
                </a:cubicBezTo>
                <a:cubicBezTo>
                  <a:pt x="1396" y="235"/>
                  <a:pt x="1396" y="235"/>
                  <a:pt x="1396" y="235"/>
                </a:cubicBezTo>
                <a:cubicBezTo>
                  <a:pt x="1397" y="238"/>
                  <a:pt x="1397" y="238"/>
                  <a:pt x="1397" y="238"/>
                </a:cubicBezTo>
                <a:cubicBezTo>
                  <a:pt x="1403" y="239"/>
                  <a:pt x="1403" y="239"/>
                  <a:pt x="1403" y="239"/>
                </a:cubicBezTo>
                <a:cubicBezTo>
                  <a:pt x="1402" y="241"/>
                  <a:pt x="1402" y="241"/>
                  <a:pt x="1402" y="241"/>
                </a:cubicBezTo>
                <a:cubicBezTo>
                  <a:pt x="1409" y="242"/>
                  <a:pt x="1409" y="242"/>
                  <a:pt x="1409" y="242"/>
                </a:cubicBezTo>
                <a:cubicBezTo>
                  <a:pt x="1420" y="240"/>
                  <a:pt x="1420" y="240"/>
                  <a:pt x="1420" y="240"/>
                </a:cubicBezTo>
                <a:cubicBezTo>
                  <a:pt x="1424" y="239"/>
                  <a:pt x="1424" y="239"/>
                  <a:pt x="1424" y="239"/>
                </a:cubicBezTo>
                <a:cubicBezTo>
                  <a:pt x="1423" y="238"/>
                  <a:pt x="1423" y="238"/>
                  <a:pt x="1423" y="238"/>
                </a:cubicBezTo>
                <a:cubicBezTo>
                  <a:pt x="1426" y="238"/>
                  <a:pt x="1426" y="238"/>
                  <a:pt x="1426" y="238"/>
                </a:cubicBezTo>
                <a:cubicBezTo>
                  <a:pt x="1426" y="240"/>
                  <a:pt x="1425" y="233"/>
                  <a:pt x="1428" y="240"/>
                </a:cubicBezTo>
                <a:cubicBezTo>
                  <a:pt x="1435" y="240"/>
                  <a:pt x="1435" y="240"/>
                  <a:pt x="1435" y="240"/>
                </a:cubicBezTo>
                <a:cubicBezTo>
                  <a:pt x="1447" y="239"/>
                  <a:pt x="1447" y="239"/>
                  <a:pt x="1447" y="239"/>
                </a:cubicBezTo>
                <a:cubicBezTo>
                  <a:pt x="1454" y="239"/>
                  <a:pt x="1454" y="239"/>
                  <a:pt x="1454" y="239"/>
                </a:cubicBezTo>
                <a:cubicBezTo>
                  <a:pt x="1454" y="239"/>
                  <a:pt x="1451" y="241"/>
                  <a:pt x="1454" y="237"/>
                </a:cubicBezTo>
                <a:cubicBezTo>
                  <a:pt x="1457" y="239"/>
                  <a:pt x="1457" y="239"/>
                  <a:pt x="1457" y="239"/>
                </a:cubicBezTo>
                <a:cubicBezTo>
                  <a:pt x="1461" y="238"/>
                  <a:pt x="1461" y="238"/>
                  <a:pt x="1461" y="238"/>
                </a:cubicBezTo>
                <a:cubicBezTo>
                  <a:pt x="1480" y="240"/>
                  <a:pt x="1480" y="240"/>
                  <a:pt x="1480" y="240"/>
                </a:cubicBezTo>
                <a:cubicBezTo>
                  <a:pt x="1488" y="241"/>
                  <a:pt x="1488" y="241"/>
                  <a:pt x="1488" y="241"/>
                </a:cubicBezTo>
                <a:cubicBezTo>
                  <a:pt x="1492" y="242"/>
                  <a:pt x="1492" y="242"/>
                  <a:pt x="1492" y="242"/>
                </a:cubicBezTo>
                <a:cubicBezTo>
                  <a:pt x="1490" y="243"/>
                  <a:pt x="1490" y="243"/>
                  <a:pt x="1490" y="243"/>
                </a:cubicBezTo>
                <a:cubicBezTo>
                  <a:pt x="1490" y="244"/>
                  <a:pt x="1489" y="244"/>
                  <a:pt x="1493" y="245"/>
                </a:cubicBezTo>
                <a:cubicBezTo>
                  <a:pt x="1493" y="245"/>
                  <a:pt x="1493" y="245"/>
                  <a:pt x="1493" y="245"/>
                </a:cubicBezTo>
                <a:cubicBezTo>
                  <a:pt x="1494" y="242"/>
                  <a:pt x="1494" y="242"/>
                  <a:pt x="1494" y="242"/>
                </a:cubicBezTo>
                <a:cubicBezTo>
                  <a:pt x="1498" y="244"/>
                  <a:pt x="1498" y="244"/>
                  <a:pt x="1498" y="244"/>
                </a:cubicBezTo>
                <a:cubicBezTo>
                  <a:pt x="1497" y="248"/>
                  <a:pt x="1497" y="248"/>
                  <a:pt x="1497" y="248"/>
                </a:cubicBezTo>
                <a:cubicBezTo>
                  <a:pt x="1494" y="249"/>
                  <a:pt x="1494" y="249"/>
                  <a:pt x="1494" y="249"/>
                </a:cubicBezTo>
                <a:cubicBezTo>
                  <a:pt x="1488" y="256"/>
                  <a:pt x="1488" y="256"/>
                  <a:pt x="1488" y="256"/>
                </a:cubicBezTo>
                <a:cubicBezTo>
                  <a:pt x="1468" y="267"/>
                  <a:pt x="1468" y="267"/>
                  <a:pt x="1468" y="267"/>
                </a:cubicBezTo>
                <a:cubicBezTo>
                  <a:pt x="1469" y="269"/>
                  <a:pt x="1466" y="268"/>
                  <a:pt x="1466" y="270"/>
                </a:cubicBezTo>
                <a:cubicBezTo>
                  <a:pt x="1464" y="268"/>
                  <a:pt x="1464" y="268"/>
                  <a:pt x="1464" y="268"/>
                </a:cubicBezTo>
                <a:cubicBezTo>
                  <a:pt x="1457" y="272"/>
                  <a:pt x="1457" y="272"/>
                  <a:pt x="1457" y="272"/>
                </a:cubicBezTo>
                <a:cubicBezTo>
                  <a:pt x="1454" y="270"/>
                  <a:pt x="1454" y="270"/>
                  <a:pt x="1454" y="270"/>
                </a:cubicBezTo>
                <a:cubicBezTo>
                  <a:pt x="1452" y="272"/>
                  <a:pt x="1452" y="272"/>
                  <a:pt x="1452" y="272"/>
                </a:cubicBezTo>
                <a:cubicBezTo>
                  <a:pt x="1454" y="273"/>
                  <a:pt x="1454" y="273"/>
                  <a:pt x="1454" y="273"/>
                </a:cubicBezTo>
                <a:cubicBezTo>
                  <a:pt x="1452" y="274"/>
                  <a:pt x="1452" y="274"/>
                  <a:pt x="1452" y="274"/>
                </a:cubicBezTo>
                <a:cubicBezTo>
                  <a:pt x="1457" y="275"/>
                  <a:pt x="1457" y="275"/>
                  <a:pt x="1457" y="275"/>
                </a:cubicBezTo>
                <a:cubicBezTo>
                  <a:pt x="1468" y="272"/>
                  <a:pt x="1468" y="272"/>
                  <a:pt x="1468" y="272"/>
                </a:cubicBezTo>
                <a:cubicBezTo>
                  <a:pt x="1470" y="275"/>
                  <a:pt x="1470" y="275"/>
                  <a:pt x="1470" y="275"/>
                </a:cubicBezTo>
                <a:cubicBezTo>
                  <a:pt x="1470" y="276"/>
                  <a:pt x="1469" y="277"/>
                  <a:pt x="1471" y="278"/>
                </a:cubicBezTo>
                <a:cubicBezTo>
                  <a:pt x="1474" y="275"/>
                  <a:pt x="1474" y="275"/>
                  <a:pt x="1474" y="275"/>
                </a:cubicBezTo>
                <a:cubicBezTo>
                  <a:pt x="1473" y="275"/>
                  <a:pt x="1473" y="275"/>
                  <a:pt x="1473" y="275"/>
                </a:cubicBezTo>
                <a:cubicBezTo>
                  <a:pt x="1475" y="273"/>
                  <a:pt x="1475" y="273"/>
                  <a:pt x="1475" y="273"/>
                </a:cubicBezTo>
                <a:cubicBezTo>
                  <a:pt x="1476" y="274"/>
                  <a:pt x="1476" y="274"/>
                  <a:pt x="1476" y="274"/>
                </a:cubicBezTo>
                <a:cubicBezTo>
                  <a:pt x="1477" y="271"/>
                  <a:pt x="1477" y="271"/>
                  <a:pt x="1477" y="271"/>
                </a:cubicBezTo>
                <a:cubicBezTo>
                  <a:pt x="1479" y="273"/>
                  <a:pt x="1479" y="273"/>
                  <a:pt x="1479" y="273"/>
                </a:cubicBezTo>
                <a:cubicBezTo>
                  <a:pt x="1479" y="274"/>
                  <a:pt x="1479" y="274"/>
                  <a:pt x="1479" y="274"/>
                </a:cubicBezTo>
                <a:cubicBezTo>
                  <a:pt x="1482" y="272"/>
                  <a:pt x="1482" y="272"/>
                  <a:pt x="1482" y="272"/>
                </a:cubicBezTo>
                <a:cubicBezTo>
                  <a:pt x="1485" y="273"/>
                  <a:pt x="1485" y="273"/>
                  <a:pt x="1485" y="273"/>
                </a:cubicBezTo>
                <a:cubicBezTo>
                  <a:pt x="1484" y="275"/>
                  <a:pt x="1484" y="275"/>
                  <a:pt x="1484" y="275"/>
                </a:cubicBezTo>
                <a:cubicBezTo>
                  <a:pt x="1486" y="276"/>
                  <a:pt x="1486" y="276"/>
                  <a:pt x="1486" y="276"/>
                </a:cubicBezTo>
                <a:cubicBezTo>
                  <a:pt x="1488" y="276"/>
                  <a:pt x="1488" y="276"/>
                  <a:pt x="1488" y="276"/>
                </a:cubicBezTo>
                <a:cubicBezTo>
                  <a:pt x="1486" y="273"/>
                  <a:pt x="1486" y="273"/>
                  <a:pt x="1486" y="273"/>
                </a:cubicBezTo>
                <a:cubicBezTo>
                  <a:pt x="1488" y="272"/>
                  <a:pt x="1488" y="272"/>
                  <a:pt x="1488" y="272"/>
                </a:cubicBezTo>
                <a:cubicBezTo>
                  <a:pt x="1490" y="275"/>
                  <a:pt x="1490" y="275"/>
                  <a:pt x="1490" y="275"/>
                </a:cubicBezTo>
                <a:cubicBezTo>
                  <a:pt x="1492" y="274"/>
                  <a:pt x="1492" y="274"/>
                  <a:pt x="1492" y="274"/>
                </a:cubicBezTo>
                <a:cubicBezTo>
                  <a:pt x="1492" y="274"/>
                  <a:pt x="1491" y="273"/>
                  <a:pt x="1492" y="275"/>
                </a:cubicBezTo>
                <a:cubicBezTo>
                  <a:pt x="1494" y="275"/>
                  <a:pt x="1494" y="275"/>
                  <a:pt x="1494" y="275"/>
                </a:cubicBezTo>
                <a:cubicBezTo>
                  <a:pt x="1496" y="272"/>
                  <a:pt x="1496" y="272"/>
                  <a:pt x="1496" y="272"/>
                </a:cubicBezTo>
                <a:cubicBezTo>
                  <a:pt x="1494" y="271"/>
                  <a:pt x="1494" y="271"/>
                  <a:pt x="1494" y="271"/>
                </a:cubicBezTo>
                <a:cubicBezTo>
                  <a:pt x="1496" y="269"/>
                  <a:pt x="1496" y="269"/>
                  <a:pt x="1496" y="269"/>
                </a:cubicBezTo>
                <a:cubicBezTo>
                  <a:pt x="1507" y="268"/>
                  <a:pt x="1507" y="268"/>
                  <a:pt x="1507" y="268"/>
                </a:cubicBezTo>
                <a:cubicBezTo>
                  <a:pt x="1513" y="269"/>
                  <a:pt x="1513" y="269"/>
                  <a:pt x="1513" y="269"/>
                </a:cubicBezTo>
                <a:cubicBezTo>
                  <a:pt x="1507" y="270"/>
                  <a:pt x="1507" y="270"/>
                  <a:pt x="1507" y="270"/>
                </a:cubicBezTo>
                <a:cubicBezTo>
                  <a:pt x="1508" y="274"/>
                  <a:pt x="1508" y="274"/>
                  <a:pt x="1508" y="274"/>
                </a:cubicBezTo>
                <a:cubicBezTo>
                  <a:pt x="1506" y="275"/>
                  <a:pt x="1506" y="275"/>
                  <a:pt x="1506" y="275"/>
                </a:cubicBezTo>
                <a:cubicBezTo>
                  <a:pt x="1513" y="277"/>
                  <a:pt x="1513" y="277"/>
                  <a:pt x="1513" y="277"/>
                </a:cubicBezTo>
                <a:cubicBezTo>
                  <a:pt x="1513" y="277"/>
                  <a:pt x="1513" y="277"/>
                  <a:pt x="1513" y="277"/>
                </a:cubicBezTo>
                <a:cubicBezTo>
                  <a:pt x="1516" y="276"/>
                  <a:pt x="1516" y="276"/>
                  <a:pt x="1516" y="276"/>
                </a:cubicBezTo>
                <a:cubicBezTo>
                  <a:pt x="1517" y="277"/>
                  <a:pt x="1517" y="277"/>
                  <a:pt x="1517" y="277"/>
                </a:cubicBezTo>
                <a:cubicBezTo>
                  <a:pt x="1518" y="277"/>
                  <a:pt x="1513" y="280"/>
                  <a:pt x="1518" y="275"/>
                </a:cubicBezTo>
                <a:cubicBezTo>
                  <a:pt x="1520" y="276"/>
                  <a:pt x="1520" y="276"/>
                  <a:pt x="1520" y="276"/>
                </a:cubicBezTo>
                <a:cubicBezTo>
                  <a:pt x="1523" y="273"/>
                  <a:pt x="1523" y="273"/>
                  <a:pt x="1523" y="273"/>
                </a:cubicBezTo>
                <a:cubicBezTo>
                  <a:pt x="1526" y="272"/>
                  <a:pt x="1526" y="272"/>
                  <a:pt x="1526" y="272"/>
                </a:cubicBezTo>
                <a:cubicBezTo>
                  <a:pt x="1527" y="269"/>
                  <a:pt x="1527" y="269"/>
                  <a:pt x="1527" y="269"/>
                </a:cubicBezTo>
                <a:cubicBezTo>
                  <a:pt x="1530" y="271"/>
                  <a:pt x="1530" y="271"/>
                  <a:pt x="1530" y="271"/>
                </a:cubicBezTo>
                <a:cubicBezTo>
                  <a:pt x="1533" y="269"/>
                  <a:pt x="1533" y="269"/>
                  <a:pt x="1533" y="269"/>
                </a:cubicBezTo>
                <a:cubicBezTo>
                  <a:pt x="1534" y="272"/>
                  <a:pt x="1534" y="272"/>
                  <a:pt x="1534" y="272"/>
                </a:cubicBezTo>
                <a:cubicBezTo>
                  <a:pt x="1536" y="273"/>
                  <a:pt x="1536" y="273"/>
                  <a:pt x="1536" y="273"/>
                </a:cubicBezTo>
                <a:cubicBezTo>
                  <a:pt x="1548" y="270"/>
                  <a:pt x="1548" y="270"/>
                  <a:pt x="1548" y="270"/>
                </a:cubicBezTo>
                <a:cubicBezTo>
                  <a:pt x="1553" y="264"/>
                  <a:pt x="1553" y="264"/>
                  <a:pt x="1553" y="264"/>
                </a:cubicBezTo>
                <a:cubicBezTo>
                  <a:pt x="1554" y="265"/>
                  <a:pt x="1554" y="265"/>
                  <a:pt x="1554" y="265"/>
                </a:cubicBezTo>
                <a:cubicBezTo>
                  <a:pt x="1559" y="262"/>
                  <a:pt x="1559" y="262"/>
                  <a:pt x="1559" y="262"/>
                </a:cubicBezTo>
                <a:cubicBezTo>
                  <a:pt x="1557" y="267"/>
                  <a:pt x="1557" y="267"/>
                  <a:pt x="1557" y="267"/>
                </a:cubicBezTo>
                <a:cubicBezTo>
                  <a:pt x="1553" y="271"/>
                  <a:pt x="1553" y="271"/>
                  <a:pt x="1553" y="271"/>
                </a:cubicBezTo>
                <a:cubicBezTo>
                  <a:pt x="1552" y="270"/>
                  <a:pt x="1552" y="270"/>
                  <a:pt x="1552" y="270"/>
                </a:cubicBezTo>
                <a:cubicBezTo>
                  <a:pt x="1551" y="271"/>
                  <a:pt x="1551" y="271"/>
                  <a:pt x="1551" y="271"/>
                </a:cubicBezTo>
                <a:cubicBezTo>
                  <a:pt x="1553" y="274"/>
                  <a:pt x="1553" y="274"/>
                  <a:pt x="1553" y="274"/>
                </a:cubicBezTo>
                <a:cubicBezTo>
                  <a:pt x="1554" y="272"/>
                  <a:pt x="1554" y="272"/>
                  <a:pt x="1554" y="272"/>
                </a:cubicBezTo>
                <a:cubicBezTo>
                  <a:pt x="1558" y="275"/>
                  <a:pt x="1558" y="275"/>
                  <a:pt x="1558" y="275"/>
                </a:cubicBezTo>
                <a:cubicBezTo>
                  <a:pt x="1562" y="275"/>
                  <a:pt x="1562" y="275"/>
                  <a:pt x="1562" y="275"/>
                </a:cubicBezTo>
                <a:cubicBezTo>
                  <a:pt x="1563" y="277"/>
                  <a:pt x="1563" y="277"/>
                  <a:pt x="1563" y="277"/>
                </a:cubicBezTo>
                <a:cubicBezTo>
                  <a:pt x="1563" y="278"/>
                  <a:pt x="1563" y="278"/>
                  <a:pt x="1563" y="278"/>
                </a:cubicBezTo>
                <a:cubicBezTo>
                  <a:pt x="1567" y="275"/>
                  <a:pt x="1567" y="275"/>
                  <a:pt x="1567" y="275"/>
                </a:cubicBezTo>
                <a:cubicBezTo>
                  <a:pt x="1565" y="278"/>
                  <a:pt x="1571" y="273"/>
                  <a:pt x="1567" y="277"/>
                </a:cubicBezTo>
                <a:cubicBezTo>
                  <a:pt x="1572" y="281"/>
                  <a:pt x="1572" y="281"/>
                  <a:pt x="1572" y="281"/>
                </a:cubicBezTo>
                <a:cubicBezTo>
                  <a:pt x="1568" y="280"/>
                  <a:pt x="1568" y="280"/>
                  <a:pt x="1568" y="280"/>
                </a:cubicBezTo>
                <a:cubicBezTo>
                  <a:pt x="1567" y="280"/>
                  <a:pt x="1576" y="277"/>
                  <a:pt x="1565" y="281"/>
                </a:cubicBezTo>
                <a:cubicBezTo>
                  <a:pt x="1566" y="283"/>
                  <a:pt x="1566" y="283"/>
                  <a:pt x="1566" y="283"/>
                </a:cubicBezTo>
                <a:cubicBezTo>
                  <a:pt x="1574" y="285"/>
                  <a:pt x="1574" y="285"/>
                  <a:pt x="1574" y="285"/>
                </a:cubicBezTo>
                <a:cubicBezTo>
                  <a:pt x="1569" y="290"/>
                  <a:pt x="1569" y="290"/>
                  <a:pt x="1569" y="290"/>
                </a:cubicBezTo>
                <a:cubicBezTo>
                  <a:pt x="1569" y="290"/>
                  <a:pt x="1575" y="286"/>
                  <a:pt x="1567" y="291"/>
                </a:cubicBezTo>
                <a:cubicBezTo>
                  <a:pt x="1567" y="292"/>
                  <a:pt x="1567" y="292"/>
                  <a:pt x="1567" y="292"/>
                </a:cubicBezTo>
                <a:cubicBezTo>
                  <a:pt x="1572" y="292"/>
                  <a:pt x="1572" y="292"/>
                  <a:pt x="1572" y="292"/>
                </a:cubicBezTo>
                <a:cubicBezTo>
                  <a:pt x="1571" y="291"/>
                  <a:pt x="1571" y="291"/>
                  <a:pt x="1571" y="291"/>
                </a:cubicBezTo>
                <a:cubicBezTo>
                  <a:pt x="1572" y="292"/>
                  <a:pt x="1572" y="292"/>
                  <a:pt x="1572" y="292"/>
                </a:cubicBezTo>
                <a:cubicBezTo>
                  <a:pt x="1575" y="293"/>
                  <a:pt x="1572" y="286"/>
                  <a:pt x="1577" y="292"/>
                </a:cubicBezTo>
                <a:cubicBezTo>
                  <a:pt x="1579" y="291"/>
                  <a:pt x="1579" y="291"/>
                  <a:pt x="1579" y="291"/>
                </a:cubicBezTo>
                <a:cubicBezTo>
                  <a:pt x="1583" y="292"/>
                  <a:pt x="1583" y="292"/>
                  <a:pt x="1583" y="292"/>
                </a:cubicBezTo>
                <a:cubicBezTo>
                  <a:pt x="1583" y="293"/>
                  <a:pt x="1583" y="293"/>
                  <a:pt x="1583" y="293"/>
                </a:cubicBezTo>
                <a:cubicBezTo>
                  <a:pt x="1579" y="291"/>
                  <a:pt x="1579" y="291"/>
                  <a:pt x="1579" y="291"/>
                </a:cubicBezTo>
                <a:cubicBezTo>
                  <a:pt x="1581" y="296"/>
                  <a:pt x="1581" y="296"/>
                  <a:pt x="1581" y="296"/>
                </a:cubicBezTo>
                <a:cubicBezTo>
                  <a:pt x="1585" y="296"/>
                  <a:pt x="1585" y="296"/>
                  <a:pt x="1585" y="296"/>
                </a:cubicBezTo>
                <a:cubicBezTo>
                  <a:pt x="1582" y="298"/>
                  <a:pt x="1582" y="298"/>
                  <a:pt x="1582" y="298"/>
                </a:cubicBezTo>
                <a:cubicBezTo>
                  <a:pt x="1582" y="300"/>
                  <a:pt x="1582" y="300"/>
                  <a:pt x="1582" y="300"/>
                </a:cubicBezTo>
                <a:cubicBezTo>
                  <a:pt x="1586" y="301"/>
                  <a:pt x="1586" y="301"/>
                  <a:pt x="1586" y="301"/>
                </a:cubicBezTo>
                <a:cubicBezTo>
                  <a:pt x="1584" y="305"/>
                  <a:pt x="1584" y="305"/>
                  <a:pt x="1584" y="305"/>
                </a:cubicBezTo>
                <a:cubicBezTo>
                  <a:pt x="1590" y="304"/>
                  <a:pt x="1590" y="304"/>
                  <a:pt x="1590" y="304"/>
                </a:cubicBezTo>
                <a:cubicBezTo>
                  <a:pt x="1590" y="303"/>
                  <a:pt x="1590" y="303"/>
                  <a:pt x="1590" y="303"/>
                </a:cubicBezTo>
                <a:cubicBezTo>
                  <a:pt x="1593" y="303"/>
                  <a:pt x="1593" y="303"/>
                  <a:pt x="1593" y="303"/>
                </a:cubicBezTo>
                <a:cubicBezTo>
                  <a:pt x="1594" y="304"/>
                  <a:pt x="1594" y="304"/>
                  <a:pt x="1594" y="304"/>
                </a:cubicBezTo>
                <a:cubicBezTo>
                  <a:pt x="1590" y="306"/>
                  <a:pt x="1590" y="306"/>
                  <a:pt x="1590" y="306"/>
                </a:cubicBezTo>
                <a:cubicBezTo>
                  <a:pt x="1591" y="307"/>
                  <a:pt x="1591" y="307"/>
                  <a:pt x="1591" y="307"/>
                </a:cubicBezTo>
                <a:cubicBezTo>
                  <a:pt x="1588" y="307"/>
                  <a:pt x="1588" y="307"/>
                  <a:pt x="1588" y="307"/>
                </a:cubicBezTo>
                <a:cubicBezTo>
                  <a:pt x="1580" y="313"/>
                  <a:pt x="1580" y="313"/>
                  <a:pt x="1580" y="313"/>
                </a:cubicBezTo>
                <a:cubicBezTo>
                  <a:pt x="1585" y="314"/>
                  <a:pt x="1585" y="314"/>
                  <a:pt x="1585" y="314"/>
                </a:cubicBezTo>
                <a:cubicBezTo>
                  <a:pt x="1594" y="313"/>
                  <a:pt x="1594" y="313"/>
                  <a:pt x="1594" y="313"/>
                </a:cubicBezTo>
                <a:cubicBezTo>
                  <a:pt x="1590" y="316"/>
                  <a:pt x="1590" y="316"/>
                  <a:pt x="1590" y="316"/>
                </a:cubicBezTo>
                <a:cubicBezTo>
                  <a:pt x="1587" y="316"/>
                  <a:pt x="1587" y="316"/>
                  <a:pt x="1587" y="316"/>
                </a:cubicBezTo>
                <a:cubicBezTo>
                  <a:pt x="1584" y="319"/>
                  <a:pt x="1593" y="316"/>
                  <a:pt x="1586" y="319"/>
                </a:cubicBezTo>
                <a:cubicBezTo>
                  <a:pt x="1594" y="320"/>
                  <a:pt x="1594" y="320"/>
                  <a:pt x="1594" y="320"/>
                </a:cubicBezTo>
                <a:cubicBezTo>
                  <a:pt x="1595" y="320"/>
                  <a:pt x="1595" y="320"/>
                  <a:pt x="1595" y="320"/>
                </a:cubicBezTo>
                <a:cubicBezTo>
                  <a:pt x="1600" y="322"/>
                  <a:pt x="1600" y="322"/>
                  <a:pt x="1600" y="322"/>
                </a:cubicBezTo>
                <a:cubicBezTo>
                  <a:pt x="1603" y="321"/>
                  <a:pt x="1603" y="321"/>
                  <a:pt x="1603" y="321"/>
                </a:cubicBezTo>
                <a:cubicBezTo>
                  <a:pt x="1604" y="323"/>
                  <a:pt x="1604" y="323"/>
                  <a:pt x="1604" y="323"/>
                </a:cubicBezTo>
                <a:cubicBezTo>
                  <a:pt x="1600" y="324"/>
                  <a:pt x="1600" y="324"/>
                  <a:pt x="1600" y="324"/>
                </a:cubicBezTo>
                <a:cubicBezTo>
                  <a:pt x="1608" y="332"/>
                  <a:pt x="1608" y="332"/>
                  <a:pt x="1608" y="332"/>
                </a:cubicBezTo>
                <a:cubicBezTo>
                  <a:pt x="1607" y="334"/>
                  <a:pt x="1609" y="332"/>
                  <a:pt x="1612" y="332"/>
                </a:cubicBezTo>
                <a:cubicBezTo>
                  <a:pt x="1611" y="329"/>
                  <a:pt x="1611" y="329"/>
                  <a:pt x="1611" y="329"/>
                </a:cubicBezTo>
                <a:cubicBezTo>
                  <a:pt x="1608" y="329"/>
                  <a:pt x="1608" y="329"/>
                  <a:pt x="1608" y="329"/>
                </a:cubicBezTo>
                <a:cubicBezTo>
                  <a:pt x="1608" y="328"/>
                  <a:pt x="1610" y="328"/>
                  <a:pt x="1609" y="327"/>
                </a:cubicBezTo>
                <a:cubicBezTo>
                  <a:pt x="1607" y="326"/>
                  <a:pt x="1607" y="326"/>
                  <a:pt x="1607" y="326"/>
                </a:cubicBezTo>
                <a:cubicBezTo>
                  <a:pt x="1605" y="324"/>
                  <a:pt x="1605" y="324"/>
                  <a:pt x="1605" y="324"/>
                </a:cubicBezTo>
                <a:cubicBezTo>
                  <a:pt x="1607" y="328"/>
                  <a:pt x="1606" y="321"/>
                  <a:pt x="1611" y="324"/>
                </a:cubicBezTo>
                <a:cubicBezTo>
                  <a:pt x="1610" y="326"/>
                  <a:pt x="1610" y="326"/>
                  <a:pt x="1610" y="326"/>
                </a:cubicBezTo>
                <a:cubicBezTo>
                  <a:pt x="1614" y="332"/>
                  <a:pt x="1614" y="332"/>
                  <a:pt x="1614" y="332"/>
                </a:cubicBezTo>
                <a:cubicBezTo>
                  <a:pt x="1614" y="335"/>
                  <a:pt x="1614" y="335"/>
                  <a:pt x="1614" y="335"/>
                </a:cubicBezTo>
                <a:cubicBezTo>
                  <a:pt x="1618" y="338"/>
                  <a:pt x="1618" y="338"/>
                  <a:pt x="1618" y="338"/>
                </a:cubicBezTo>
                <a:cubicBezTo>
                  <a:pt x="1621" y="338"/>
                  <a:pt x="1621" y="338"/>
                  <a:pt x="1621" y="338"/>
                </a:cubicBezTo>
                <a:cubicBezTo>
                  <a:pt x="1619" y="343"/>
                  <a:pt x="1619" y="343"/>
                  <a:pt x="1619" y="343"/>
                </a:cubicBezTo>
                <a:cubicBezTo>
                  <a:pt x="1616" y="341"/>
                  <a:pt x="1616" y="341"/>
                  <a:pt x="1616" y="341"/>
                </a:cubicBezTo>
                <a:cubicBezTo>
                  <a:pt x="1613" y="342"/>
                  <a:pt x="1617" y="337"/>
                  <a:pt x="1613" y="343"/>
                </a:cubicBezTo>
                <a:cubicBezTo>
                  <a:pt x="1615" y="344"/>
                  <a:pt x="1615" y="344"/>
                  <a:pt x="1615" y="344"/>
                </a:cubicBezTo>
                <a:cubicBezTo>
                  <a:pt x="1614" y="344"/>
                  <a:pt x="1614" y="344"/>
                  <a:pt x="1614" y="344"/>
                </a:cubicBezTo>
                <a:cubicBezTo>
                  <a:pt x="1614" y="343"/>
                  <a:pt x="1609" y="350"/>
                  <a:pt x="1619" y="344"/>
                </a:cubicBezTo>
                <a:cubicBezTo>
                  <a:pt x="1622" y="345"/>
                  <a:pt x="1622" y="345"/>
                  <a:pt x="1622" y="345"/>
                </a:cubicBezTo>
                <a:cubicBezTo>
                  <a:pt x="1625" y="343"/>
                  <a:pt x="1625" y="343"/>
                  <a:pt x="1625" y="343"/>
                </a:cubicBezTo>
                <a:cubicBezTo>
                  <a:pt x="1628" y="347"/>
                  <a:pt x="1628" y="347"/>
                  <a:pt x="1628" y="347"/>
                </a:cubicBezTo>
                <a:cubicBezTo>
                  <a:pt x="1627" y="349"/>
                  <a:pt x="1627" y="349"/>
                  <a:pt x="1627" y="349"/>
                </a:cubicBezTo>
                <a:cubicBezTo>
                  <a:pt x="1628" y="351"/>
                  <a:pt x="1628" y="351"/>
                  <a:pt x="1628" y="351"/>
                </a:cubicBezTo>
                <a:cubicBezTo>
                  <a:pt x="1627" y="353"/>
                  <a:pt x="1627" y="353"/>
                  <a:pt x="1627" y="353"/>
                </a:cubicBezTo>
                <a:cubicBezTo>
                  <a:pt x="1618" y="353"/>
                  <a:pt x="1618" y="353"/>
                  <a:pt x="1618" y="353"/>
                </a:cubicBezTo>
                <a:cubicBezTo>
                  <a:pt x="1618" y="355"/>
                  <a:pt x="1613" y="353"/>
                  <a:pt x="1617" y="357"/>
                </a:cubicBezTo>
                <a:cubicBezTo>
                  <a:pt x="1615" y="352"/>
                  <a:pt x="1615" y="352"/>
                  <a:pt x="1615" y="352"/>
                </a:cubicBezTo>
                <a:cubicBezTo>
                  <a:pt x="1617" y="352"/>
                  <a:pt x="1620" y="351"/>
                  <a:pt x="1618" y="348"/>
                </a:cubicBezTo>
                <a:cubicBezTo>
                  <a:pt x="1610" y="347"/>
                  <a:pt x="1610" y="347"/>
                  <a:pt x="1610" y="347"/>
                </a:cubicBezTo>
                <a:cubicBezTo>
                  <a:pt x="1607" y="348"/>
                  <a:pt x="1607" y="348"/>
                  <a:pt x="1607" y="348"/>
                </a:cubicBezTo>
                <a:cubicBezTo>
                  <a:pt x="1603" y="348"/>
                  <a:pt x="1603" y="348"/>
                  <a:pt x="1603" y="348"/>
                </a:cubicBezTo>
                <a:cubicBezTo>
                  <a:pt x="1601" y="349"/>
                  <a:pt x="1624" y="343"/>
                  <a:pt x="1594" y="351"/>
                </a:cubicBezTo>
                <a:cubicBezTo>
                  <a:pt x="1594" y="353"/>
                  <a:pt x="1594" y="353"/>
                  <a:pt x="1594" y="353"/>
                </a:cubicBezTo>
                <a:cubicBezTo>
                  <a:pt x="1601" y="355"/>
                  <a:pt x="1601" y="355"/>
                  <a:pt x="1601" y="355"/>
                </a:cubicBezTo>
                <a:cubicBezTo>
                  <a:pt x="1601" y="355"/>
                  <a:pt x="1601" y="355"/>
                  <a:pt x="1601" y="355"/>
                </a:cubicBezTo>
                <a:cubicBezTo>
                  <a:pt x="1601" y="353"/>
                  <a:pt x="1601" y="353"/>
                  <a:pt x="1601" y="353"/>
                </a:cubicBezTo>
                <a:cubicBezTo>
                  <a:pt x="1609" y="356"/>
                  <a:pt x="1609" y="356"/>
                  <a:pt x="1609" y="356"/>
                </a:cubicBezTo>
                <a:cubicBezTo>
                  <a:pt x="1613" y="353"/>
                  <a:pt x="1613" y="353"/>
                  <a:pt x="1613" y="353"/>
                </a:cubicBezTo>
                <a:cubicBezTo>
                  <a:pt x="1612" y="357"/>
                  <a:pt x="1612" y="357"/>
                  <a:pt x="1612" y="357"/>
                </a:cubicBezTo>
                <a:cubicBezTo>
                  <a:pt x="1614" y="357"/>
                  <a:pt x="1614" y="357"/>
                  <a:pt x="1614" y="357"/>
                </a:cubicBezTo>
                <a:cubicBezTo>
                  <a:pt x="1614" y="359"/>
                  <a:pt x="1614" y="359"/>
                  <a:pt x="1614" y="359"/>
                </a:cubicBezTo>
                <a:cubicBezTo>
                  <a:pt x="1618" y="362"/>
                  <a:pt x="1618" y="362"/>
                  <a:pt x="1618" y="362"/>
                </a:cubicBezTo>
                <a:cubicBezTo>
                  <a:pt x="1617" y="362"/>
                  <a:pt x="1617" y="362"/>
                  <a:pt x="1617" y="362"/>
                </a:cubicBezTo>
                <a:cubicBezTo>
                  <a:pt x="1619" y="364"/>
                  <a:pt x="1619" y="364"/>
                  <a:pt x="1619" y="364"/>
                </a:cubicBezTo>
                <a:cubicBezTo>
                  <a:pt x="1620" y="360"/>
                  <a:pt x="1620" y="360"/>
                  <a:pt x="1620" y="360"/>
                </a:cubicBezTo>
                <a:cubicBezTo>
                  <a:pt x="1622" y="360"/>
                  <a:pt x="1622" y="360"/>
                  <a:pt x="1622" y="360"/>
                </a:cubicBezTo>
                <a:cubicBezTo>
                  <a:pt x="1623" y="365"/>
                  <a:pt x="1623" y="365"/>
                  <a:pt x="1623" y="365"/>
                </a:cubicBezTo>
                <a:cubicBezTo>
                  <a:pt x="1620" y="365"/>
                  <a:pt x="1620" y="365"/>
                  <a:pt x="1620" y="365"/>
                </a:cubicBezTo>
                <a:cubicBezTo>
                  <a:pt x="1619" y="365"/>
                  <a:pt x="1619" y="365"/>
                  <a:pt x="1619" y="365"/>
                </a:cubicBezTo>
                <a:cubicBezTo>
                  <a:pt x="1618" y="369"/>
                  <a:pt x="1618" y="369"/>
                  <a:pt x="1618" y="369"/>
                </a:cubicBezTo>
                <a:cubicBezTo>
                  <a:pt x="1621" y="368"/>
                  <a:pt x="1621" y="368"/>
                  <a:pt x="1621" y="368"/>
                </a:cubicBezTo>
                <a:cubicBezTo>
                  <a:pt x="1624" y="370"/>
                  <a:pt x="1624" y="370"/>
                  <a:pt x="1624" y="370"/>
                </a:cubicBezTo>
                <a:cubicBezTo>
                  <a:pt x="1621" y="371"/>
                  <a:pt x="1621" y="371"/>
                  <a:pt x="1621" y="371"/>
                </a:cubicBezTo>
                <a:cubicBezTo>
                  <a:pt x="1618" y="370"/>
                  <a:pt x="1618" y="370"/>
                  <a:pt x="1618" y="370"/>
                </a:cubicBezTo>
                <a:cubicBezTo>
                  <a:pt x="1615" y="371"/>
                  <a:pt x="1615" y="371"/>
                  <a:pt x="1615" y="371"/>
                </a:cubicBezTo>
                <a:cubicBezTo>
                  <a:pt x="1614" y="372"/>
                  <a:pt x="1614" y="372"/>
                  <a:pt x="1614" y="372"/>
                </a:cubicBezTo>
                <a:cubicBezTo>
                  <a:pt x="1617" y="373"/>
                  <a:pt x="1612" y="372"/>
                  <a:pt x="1615" y="374"/>
                </a:cubicBezTo>
                <a:cubicBezTo>
                  <a:pt x="1618" y="373"/>
                  <a:pt x="1618" y="373"/>
                  <a:pt x="1618" y="373"/>
                </a:cubicBezTo>
                <a:cubicBezTo>
                  <a:pt x="1619" y="374"/>
                  <a:pt x="1619" y="374"/>
                  <a:pt x="1619" y="374"/>
                </a:cubicBezTo>
                <a:cubicBezTo>
                  <a:pt x="1626" y="374"/>
                  <a:pt x="1619" y="366"/>
                  <a:pt x="1628" y="374"/>
                </a:cubicBezTo>
                <a:cubicBezTo>
                  <a:pt x="1633" y="372"/>
                  <a:pt x="1633" y="372"/>
                  <a:pt x="1633" y="372"/>
                </a:cubicBezTo>
                <a:cubicBezTo>
                  <a:pt x="1635" y="369"/>
                  <a:pt x="1635" y="369"/>
                  <a:pt x="1635" y="369"/>
                </a:cubicBezTo>
                <a:cubicBezTo>
                  <a:pt x="1636" y="371"/>
                  <a:pt x="1636" y="371"/>
                  <a:pt x="1636" y="371"/>
                </a:cubicBezTo>
                <a:cubicBezTo>
                  <a:pt x="1637" y="370"/>
                  <a:pt x="1637" y="370"/>
                  <a:pt x="1637" y="370"/>
                </a:cubicBezTo>
                <a:cubicBezTo>
                  <a:pt x="1639" y="371"/>
                  <a:pt x="1639" y="371"/>
                  <a:pt x="1639" y="371"/>
                </a:cubicBezTo>
                <a:cubicBezTo>
                  <a:pt x="1636" y="374"/>
                  <a:pt x="1636" y="374"/>
                  <a:pt x="1636" y="374"/>
                </a:cubicBezTo>
                <a:cubicBezTo>
                  <a:pt x="1630" y="376"/>
                  <a:pt x="1630" y="376"/>
                  <a:pt x="1630" y="376"/>
                </a:cubicBezTo>
                <a:cubicBezTo>
                  <a:pt x="1635" y="377"/>
                  <a:pt x="1635" y="377"/>
                  <a:pt x="1635" y="377"/>
                </a:cubicBezTo>
                <a:cubicBezTo>
                  <a:pt x="1625" y="389"/>
                  <a:pt x="1625" y="389"/>
                  <a:pt x="1625" y="389"/>
                </a:cubicBezTo>
                <a:cubicBezTo>
                  <a:pt x="1623" y="394"/>
                  <a:pt x="1623" y="394"/>
                  <a:pt x="1623" y="394"/>
                </a:cubicBezTo>
                <a:cubicBezTo>
                  <a:pt x="1622" y="393"/>
                  <a:pt x="1622" y="393"/>
                  <a:pt x="1622" y="393"/>
                </a:cubicBezTo>
                <a:cubicBezTo>
                  <a:pt x="1618" y="395"/>
                  <a:pt x="1618" y="395"/>
                  <a:pt x="1618" y="395"/>
                </a:cubicBezTo>
                <a:cubicBezTo>
                  <a:pt x="1617" y="398"/>
                  <a:pt x="1617" y="398"/>
                  <a:pt x="1617" y="398"/>
                </a:cubicBezTo>
                <a:cubicBezTo>
                  <a:pt x="1616" y="398"/>
                  <a:pt x="1620" y="397"/>
                  <a:pt x="1615" y="397"/>
                </a:cubicBezTo>
                <a:cubicBezTo>
                  <a:pt x="1614" y="399"/>
                  <a:pt x="1614" y="399"/>
                  <a:pt x="1614" y="399"/>
                </a:cubicBezTo>
                <a:cubicBezTo>
                  <a:pt x="1611" y="398"/>
                  <a:pt x="1611" y="398"/>
                  <a:pt x="1611" y="398"/>
                </a:cubicBezTo>
                <a:cubicBezTo>
                  <a:pt x="1611" y="404"/>
                  <a:pt x="1611" y="404"/>
                  <a:pt x="1611" y="404"/>
                </a:cubicBezTo>
                <a:cubicBezTo>
                  <a:pt x="1605" y="404"/>
                  <a:pt x="1605" y="404"/>
                  <a:pt x="1605" y="404"/>
                </a:cubicBezTo>
                <a:cubicBezTo>
                  <a:pt x="1607" y="407"/>
                  <a:pt x="1607" y="407"/>
                  <a:pt x="1607" y="407"/>
                </a:cubicBezTo>
                <a:cubicBezTo>
                  <a:pt x="1601" y="412"/>
                  <a:pt x="1601" y="412"/>
                  <a:pt x="1601" y="412"/>
                </a:cubicBezTo>
                <a:cubicBezTo>
                  <a:pt x="1602" y="414"/>
                  <a:pt x="1602" y="414"/>
                  <a:pt x="1602" y="414"/>
                </a:cubicBezTo>
                <a:cubicBezTo>
                  <a:pt x="1604" y="413"/>
                  <a:pt x="1604" y="413"/>
                  <a:pt x="1604" y="413"/>
                </a:cubicBezTo>
                <a:cubicBezTo>
                  <a:pt x="1605" y="413"/>
                  <a:pt x="1605" y="413"/>
                  <a:pt x="1605" y="413"/>
                </a:cubicBezTo>
                <a:cubicBezTo>
                  <a:pt x="1605" y="413"/>
                  <a:pt x="1604" y="412"/>
                  <a:pt x="1605" y="414"/>
                </a:cubicBezTo>
                <a:cubicBezTo>
                  <a:pt x="1611" y="412"/>
                  <a:pt x="1611" y="412"/>
                  <a:pt x="1611" y="412"/>
                </a:cubicBezTo>
                <a:cubicBezTo>
                  <a:pt x="1613" y="411"/>
                  <a:pt x="1613" y="411"/>
                  <a:pt x="1613" y="411"/>
                </a:cubicBezTo>
                <a:cubicBezTo>
                  <a:pt x="1615" y="414"/>
                  <a:pt x="1615" y="414"/>
                  <a:pt x="1615" y="414"/>
                </a:cubicBezTo>
                <a:cubicBezTo>
                  <a:pt x="1621" y="413"/>
                  <a:pt x="1621" y="413"/>
                  <a:pt x="1621" y="413"/>
                </a:cubicBezTo>
                <a:cubicBezTo>
                  <a:pt x="1626" y="411"/>
                  <a:pt x="1611" y="409"/>
                  <a:pt x="1625" y="410"/>
                </a:cubicBezTo>
                <a:cubicBezTo>
                  <a:pt x="1626" y="411"/>
                  <a:pt x="1626" y="411"/>
                  <a:pt x="1626" y="411"/>
                </a:cubicBezTo>
                <a:cubicBezTo>
                  <a:pt x="1629" y="409"/>
                  <a:pt x="1629" y="409"/>
                  <a:pt x="1629" y="409"/>
                </a:cubicBezTo>
                <a:cubicBezTo>
                  <a:pt x="1631" y="412"/>
                  <a:pt x="1631" y="412"/>
                  <a:pt x="1631" y="412"/>
                </a:cubicBezTo>
                <a:cubicBezTo>
                  <a:pt x="1629" y="413"/>
                  <a:pt x="1629" y="413"/>
                  <a:pt x="1629" y="413"/>
                </a:cubicBezTo>
                <a:cubicBezTo>
                  <a:pt x="1632" y="413"/>
                  <a:pt x="1632" y="413"/>
                  <a:pt x="1632" y="413"/>
                </a:cubicBezTo>
                <a:cubicBezTo>
                  <a:pt x="1633" y="411"/>
                  <a:pt x="1633" y="411"/>
                  <a:pt x="1633" y="411"/>
                </a:cubicBezTo>
                <a:cubicBezTo>
                  <a:pt x="1636" y="408"/>
                  <a:pt x="1636" y="408"/>
                  <a:pt x="1636" y="408"/>
                </a:cubicBezTo>
                <a:cubicBezTo>
                  <a:pt x="1636" y="409"/>
                  <a:pt x="1636" y="409"/>
                  <a:pt x="1636" y="409"/>
                </a:cubicBezTo>
                <a:cubicBezTo>
                  <a:pt x="1642" y="410"/>
                  <a:pt x="1642" y="410"/>
                  <a:pt x="1642" y="410"/>
                </a:cubicBezTo>
                <a:cubicBezTo>
                  <a:pt x="1649" y="414"/>
                  <a:pt x="1638" y="402"/>
                  <a:pt x="1651" y="409"/>
                </a:cubicBezTo>
                <a:cubicBezTo>
                  <a:pt x="1652" y="409"/>
                  <a:pt x="1653" y="410"/>
                  <a:pt x="1654" y="409"/>
                </a:cubicBezTo>
                <a:cubicBezTo>
                  <a:pt x="1653" y="413"/>
                  <a:pt x="1653" y="413"/>
                  <a:pt x="1653" y="413"/>
                </a:cubicBezTo>
                <a:cubicBezTo>
                  <a:pt x="1651" y="413"/>
                  <a:pt x="1651" y="413"/>
                  <a:pt x="1651" y="413"/>
                </a:cubicBezTo>
                <a:cubicBezTo>
                  <a:pt x="1652" y="416"/>
                  <a:pt x="1652" y="416"/>
                  <a:pt x="1652" y="416"/>
                </a:cubicBezTo>
                <a:cubicBezTo>
                  <a:pt x="1652" y="419"/>
                  <a:pt x="1658" y="416"/>
                  <a:pt x="1655" y="420"/>
                </a:cubicBezTo>
                <a:cubicBezTo>
                  <a:pt x="1652" y="418"/>
                  <a:pt x="1652" y="418"/>
                  <a:pt x="1652" y="418"/>
                </a:cubicBezTo>
                <a:cubicBezTo>
                  <a:pt x="1651" y="419"/>
                  <a:pt x="1651" y="419"/>
                  <a:pt x="1651" y="419"/>
                </a:cubicBezTo>
                <a:cubicBezTo>
                  <a:pt x="1653" y="423"/>
                  <a:pt x="1653" y="423"/>
                  <a:pt x="1653" y="423"/>
                </a:cubicBezTo>
                <a:cubicBezTo>
                  <a:pt x="1658" y="423"/>
                  <a:pt x="1658" y="423"/>
                  <a:pt x="1658" y="423"/>
                </a:cubicBezTo>
                <a:cubicBezTo>
                  <a:pt x="1656" y="425"/>
                  <a:pt x="1656" y="425"/>
                  <a:pt x="1656" y="425"/>
                </a:cubicBezTo>
                <a:cubicBezTo>
                  <a:pt x="1661" y="428"/>
                  <a:pt x="1661" y="428"/>
                  <a:pt x="1661" y="428"/>
                </a:cubicBezTo>
                <a:cubicBezTo>
                  <a:pt x="1661" y="429"/>
                  <a:pt x="1657" y="428"/>
                  <a:pt x="1662" y="430"/>
                </a:cubicBezTo>
                <a:cubicBezTo>
                  <a:pt x="1658" y="431"/>
                  <a:pt x="1666" y="429"/>
                  <a:pt x="1659" y="429"/>
                </a:cubicBezTo>
                <a:cubicBezTo>
                  <a:pt x="1655" y="433"/>
                  <a:pt x="1655" y="433"/>
                  <a:pt x="1655" y="433"/>
                </a:cubicBezTo>
                <a:cubicBezTo>
                  <a:pt x="1654" y="432"/>
                  <a:pt x="1661" y="433"/>
                  <a:pt x="1651" y="431"/>
                </a:cubicBezTo>
                <a:cubicBezTo>
                  <a:pt x="1650" y="432"/>
                  <a:pt x="1650" y="432"/>
                  <a:pt x="1650" y="432"/>
                </a:cubicBezTo>
                <a:cubicBezTo>
                  <a:pt x="1652" y="434"/>
                  <a:pt x="1652" y="434"/>
                  <a:pt x="1652" y="434"/>
                </a:cubicBezTo>
                <a:cubicBezTo>
                  <a:pt x="1650" y="434"/>
                  <a:pt x="1650" y="434"/>
                  <a:pt x="1650" y="434"/>
                </a:cubicBezTo>
                <a:cubicBezTo>
                  <a:pt x="1650" y="435"/>
                  <a:pt x="1654" y="431"/>
                  <a:pt x="1650" y="436"/>
                </a:cubicBezTo>
                <a:cubicBezTo>
                  <a:pt x="1641" y="436"/>
                  <a:pt x="1658" y="430"/>
                  <a:pt x="1642" y="435"/>
                </a:cubicBezTo>
                <a:cubicBezTo>
                  <a:pt x="1642" y="436"/>
                  <a:pt x="1649" y="431"/>
                  <a:pt x="1640" y="438"/>
                </a:cubicBezTo>
                <a:cubicBezTo>
                  <a:pt x="1640" y="439"/>
                  <a:pt x="1640" y="439"/>
                  <a:pt x="1640" y="439"/>
                </a:cubicBezTo>
                <a:cubicBezTo>
                  <a:pt x="1643" y="438"/>
                  <a:pt x="1643" y="438"/>
                  <a:pt x="1643" y="438"/>
                </a:cubicBezTo>
                <a:cubicBezTo>
                  <a:pt x="1641" y="442"/>
                  <a:pt x="1641" y="442"/>
                  <a:pt x="1641" y="442"/>
                </a:cubicBezTo>
                <a:cubicBezTo>
                  <a:pt x="1642" y="442"/>
                  <a:pt x="1642" y="442"/>
                  <a:pt x="1642" y="442"/>
                </a:cubicBezTo>
                <a:cubicBezTo>
                  <a:pt x="1635" y="445"/>
                  <a:pt x="1635" y="445"/>
                  <a:pt x="1635" y="445"/>
                </a:cubicBezTo>
                <a:cubicBezTo>
                  <a:pt x="1632" y="449"/>
                  <a:pt x="1632" y="449"/>
                  <a:pt x="1632" y="449"/>
                </a:cubicBezTo>
                <a:cubicBezTo>
                  <a:pt x="1629" y="449"/>
                  <a:pt x="1629" y="449"/>
                  <a:pt x="1629" y="449"/>
                </a:cubicBezTo>
                <a:cubicBezTo>
                  <a:pt x="1628" y="447"/>
                  <a:pt x="1628" y="447"/>
                  <a:pt x="1628" y="447"/>
                </a:cubicBezTo>
                <a:cubicBezTo>
                  <a:pt x="1627" y="446"/>
                  <a:pt x="1627" y="446"/>
                  <a:pt x="1627" y="446"/>
                </a:cubicBezTo>
                <a:cubicBezTo>
                  <a:pt x="1622" y="449"/>
                  <a:pt x="1622" y="449"/>
                  <a:pt x="1622" y="449"/>
                </a:cubicBezTo>
                <a:cubicBezTo>
                  <a:pt x="1622" y="449"/>
                  <a:pt x="1624" y="446"/>
                  <a:pt x="1623" y="450"/>
                </a:cubicBezTo>
                <a:cubicBezTo>
                  <a:pt x="1625" y="449"/>
                  <a:pt x="1625" y="449"/>
                  <a:pt x="1625" y="449"/>
                </a:cubicBezTo>
                <a:cubicBezTo>
                  <a:pt x="1631" y="451"/>
                  <a:pt x="1631" y="451"/>
                  <a:pt x="1631" y="451"/>
                </a:cubicBezTo>
                <a:cubicBezTo>
                  <a:pt x="1629" y="453"/>
                  <a:pt x="1629" y="453"/>
                  <a:pt x="1629" y="453"/>
                </a:cubicBezTo>
                <a:cubicBezTo>
                  <a:pt x="1630" y="453"/>
                  <a:pt x="1632" y="451"/>
                  <a:pt x="1631" y="454"/>
                </a:cubicBezTo>
                <a:cubicBezTo>
                  <a:pt x="1627" y="458"/>
                  <a:pt x="1627" y="458"/>
                  <a:pt x="1627" y="458"/>
                </a:cubicBezTo>
                <a:cubicBezTo>
                  <a:pt x="1627" y="458"/>
                  <a:pt x="1627" y="458"/>
                  <a:pt x="1627" y="458"/>
                </a:cubicBezTo>
                <a:cubicBezTo>
                  <a:pt x="1627" y="456"/>
                  <a:pt x="1627" y="456"/>
                  <a:pt x="1627" y="456"/>
                </a:cubicBezTo>
                <a:cubicBezTo>
                  <a:pt x="1622" y="457"/>
                  <a:pt x="1622" y="457"/>
                  <a:pt x="1622" y="457"/>
                </a:cubicBezTo>
                <a:cubicBezTo>
                  <a:pt x="1622" y="458"/>
                  <a:pt x="1626" y="451"/>
                  <a:pt x="1621" y="459"/>
                </a:cubicBezTo>
                <a:cubicBezTo>
                  <a:pt x="1619" y="459"/>
                  <a:pt x="1619" y="459"/>
                  <a:pt x="1619" y="459"/>
                </a:cubicBezTo>
                <a:cubicBezTo>
                  <a:pt x="1619" y="461"/>
                  <a:pt x="1619" y="461"/>
                  <a:pt x="1619" y="461"/>
                </a:cubicBezTo>
                <a:cubicBezTo>
                  <a:pt x="1619" y="462"/>
                  <a:pt x="1617" y="457"/>
                  <a:pt x="1621" y="462"/>
                </a:cubicBezTo>
                <a:cubicBezTo>
                  <a:pt x="1621" y="464"/>
                  <a:pt x="1621" y="464"/>
                  <a:pt x="1621" y="464"/>
                </a:cubicBezTo>
                <a:cubicBezTo>
                  <a:pt x="1613" y="463"/>
                  <a:pt x="1613" y="463"/>
                  <a:pt x="1613" y="463"/>
                </a:cubicBezTo>
                <a:cubicBezTo>
                  <a:pt x="1613" y="464"/>
                  <a:pt x="1609" y="464"/>
                  <a:pt x="1611" y="463"/>
                </a:cubicBezTo>
                <a:cubicBezTo>
                  <a:pt x="1615" y="461"/>
                  <a:pt x="1615" y="461"/>
                  <a:pt x="1615" y="461"/>
                </a:cubicBezTo>
                <a:cubicBezTo>
                  <a:pt x="1615" y="460"/>
                  <a:pt x="1615" y="460"/>
                  <a:pt x="1615" y="460"/>
                </a:cubicBezTo>
                <a:cubicBezTo>
                  <a:pt x="1604" y="460"/>
                  <a:pt x="1604" y="460"/>
                  <a:pt x="1604" y="460"/>
                </a:cubicBezTo>
                <a:cubicBezTo>
                  <a:pt x="1600" y="463"/>
                  <a:pt x="1600" y="463"/>
                  <a:pt x="1600" y="463"/>
                </a:cubicBezTo>
                <a:cubicBezTo>
                  <a:pt x="1601" y="464"/>
                  <a:pt x="1591" y="464"/>
                  <a:pt x="1603" y="465"/>
                </a:cubicBezTo>
                <a:cubicBezTo>
                  <a:pt x="1602" y="465"/>
                  <a:pt x="1603" y="466"/>
                  <a:pt x="1602" y="466"/>
                </a:cubicBezTo>
                <a:cubicBezTo>
                  <a:pt x="1597" y="465"/>
                  <a:pt x="1597" y="465"/>
                  <a:pt x="1597" y="465"/>
                </a:cubicBezTo>
                <a:cubicBezTo>
                  <a:pt x="1595" y="469"/>
                  <a:pt x="1595" y="469"/>
                  <a:pt x="1595" y="469"/>
                </a:cubicBezTo>
                <a:cubicBezTo>
                  <a:pt x="1593" y="469"/>
                  <a:pt x="1593" y="469"/>
                  <a:pt x="1593" y="469"/>
                </a:cubicBezTo>
                <a:cubicBezTo>
                  <a:pt x="1577" y="479"/>
                  <a:pt x="1577" y="479"/>
                  <a:pt x="1577" y="479"/>
                </a:cubicBezTo>
                <a:cubicBezTo>
                  <a:pt x="1569" y="484"/>
                  <a:pt x="1569" y="484"/>
                  <a:pt x="1569" y="484"/>
                </a:cubicBezTo>
                <a:cubicBezTo>
                  <a:pt x="1568" y="485"/>
                  <a:pt x="1578" y="478"/>
                  <a:pt x="1566" y="485"/>
                </a:cubicBezTo>
                <a:cubicBezTo>
                  <a:pt x="1571" y="487"/>
                  <a:pt x="1571" y="487"/>
                  <a:pt x="1571" y="487"/>
                </a:cubicBezTo>
                <a:cubicBezTo>
                  <a:pt x="1572" y="487"/>
                  <a:pt x="1567" y="490"/>
                  <a:pt x="1573" y="486"/>
                </a:cubicBezTo>
                <a:cubicBezTo>
                  <a:pt x="1572" y="485"/>
                  <a:pt x="1572" y="485"/>
                  <a:pt x="1572" y="485"/>
                </a:cubicBezTo>
                <a:cubicBezTo>
                  <a:pt x="1574" y="484"/>
                  <a:pt x="1574" y="484"/>
                  <a:pt x="1574" y="484"/>
                </a:cubicBezTo>
                <a:cubicBezTo>
                  <a:pt x="1575" y="485"/>
                  <a:pt x="1575" y="485"/>
                  <a:pt x="1575" y="485"/>
                </a:cubicBezTo>
                <a:cubicBezTo>
                  <a:pt x="1578" y="483"/>
                  <a:pt x="1578" y="483"/>
                  <a:pt x="1578" y="483"/>
                </a:cubicBezTo>
                <a:cubicBezTo>
                  <a:pt x="1579" y="484"/>
                  <a:pt x="1579" y="484"/>
                  <a:pt x="1579" y="484"/>
                </a:cubicBezTo>
                <a:cubicBezTo>
                  <a:pt x="1578" y="483"/>
                  <a:pt x="1579" y="484"/>
                  <a:pt x="1581" y="482"/>
                </a:cubicBezTo>
                <a:cubicBezTo>
                  <a:pt x="1581" y="484"/>
                  <a:pt x="1581" y="484"/>
                  <a:pt x="1581" y="484"/>
                </a:cubicBezTo>
                <a:cubicBezTo>
                  <a:pt x="1582" y="484"/>
                  <a:pt x="1582" y="484"/>
                  <a:pt x="1582" y="484"/>
                </a:cubicBezTo>
                <a:cubicBezTo>
                  <a:pt x="1583" y="483"/>
                  <a:pt x="1585" y="483"/>
                  <a:pt x="1586" y="481"/>
                </a:cubicBezTo>
                <a:cubicBezTo>
                  <a:pt x="1583" y="477"/>
                  <a:pt x="1582" y="483"/>
                  <a:pt x="1579" y="482"/>
                </a:cubicBezTo>
                <a:cubicBezTo>
                  <a:pt x="1578" y="480"/>
                  <a:pt x="1581" y="481"/>
                  <a:pt x="1579" y="480"/>
                </a:cubicBezTo>
                <a:cubicBezTo>
                  <a:pt x="1585" y="481"/>
                  <a:pt x="1577" y="475"/>
                  <a:pt x="1586" y="480"/>
                </a:cubicBezTo>
                <a:cubicBezTo>
                  <a:pt x="1587" y="477"/>
                  <a:pt x="1587" y="477"/>
                  <a:pt x="1587" y="477"/>
                </a:cubicBezTo>
                <a:cubicBezTo>
                  <a:pt x="1590" y="477"/>
                  <a:pt x="1590" y="477"/>
                  <a:pt x="1590" y="477"/>
                </a:cubicBezTo>
                <a:cubicBezTo>
                  <a:pt x="1587" y="480"/>
                  <a:pt x="1587" y="480"/>
                  <a:pt x="1587" y="480"/>
                </a:cubicBezTo>
                <a:cubicBezTo>
                  <a:pt x="1587" y="480"/>
                  <a:pt x="1587" y="480"/>
                  <a:pt x="1587" y="480"/>
                </a:cubicBezTo>
                <a:cubicBezTo>
                  <a:pt x="1597" y="479"/>
                  <a:pt x="1597" y="479"/>
                  <a:pt x="1597" y="479"/>
                </a:cubicBezTo>
                <a:cubicBezTo>
                  <a:pt x="1596" y="475"/>
                  <a:pt x="1596" y="475"/>
                  <a:pt x="1596" y="475"/>
                </a:cubicBezTo>
                <a:cubicBezTo>
                  <a:pt x="1603" y="478"/>
                  <a:pt x="1600" y="471"/>
                  <a:pt x="1608" y="473"/>
                </a:cubicBezTo>
                <a:cubicBezTo>
                  <a:pt x="1612" y="473"/>
                  <a:pt x="1612" y="473"/>
                  <a:pt x="1612" y="473"/>
                </a:cubicBezTo>
                <a:cubicBezTo>
                  <a:pt x="1612" y="473"/>
                  <a:pt x="1615" y="473"/>
                  <a:pt x="1611" y="474"/>
                </a:cubicBezTo>
                <a:cubicBezTo>
                  <a:pt x="1613" y="475"/>
                  <a:pt x="1613" y="475"/>
                  <a:pt x="1613" y="475"/>
                </a:cubicBezTo>
                <a:cubicBezTo>
                  <a:pt x="1621" y="472"/>
                  <a:pt x="1621" y="472"/>
                  <a:pt x="1621" y="472"/>
                </a:cubicBezTo>
                <a:cubicBezTo>
                  <a:pt x="1636" y="468"/>
                  <a:pt x="1636" y="468"/>
                  <a:pt x="1636" y="468"/>
                </a:cubicBezTo>
                <a:cubicBezTo>
                  <a:pt x="1645" y="467"/>
                  <a:pt x="1645" y="467"/>
                  <a:pt x="1645" y="467"/>
                </a:cubicBezTo>
                <a:cubicBezTo>
                  <a:pt x="1654" y="463"/>
                  <a:pt x="1654" y="463"/>
                  <a:pt x="1654" y="463"/>
                </a:cubicBezTo>
                <a:cubicBezTo>
                  <a:pt x="1668" y="460"/>
                  <a:pt x="1668" y="460"/>
                  <a:pt x="1668" y="460"/>
                </a:cubicBezTo>
                <a:cubicBezTo>
                  <a:pt x="1670" y="459"/>
                  <a:pt x="1670" y="459"/>
                  <a:pt x="1670" y="459"/>
                </a:cubicBezTo>
                <a:cubicBezTo>
                  <a:pt x="1675" y="461"/>
                  <a:pt x="1675" y="461"/>
                  <a:pt x="1675" y="461"/>
                </a:cubicBezTo>
                <a:cubicBezTo>
                  <a:pt x="1677" y="459"/>
                  <a:pt x="1677" y="459"/>
                  <a:pt x="1677" y="459"/>
                </a:cubicBezTo>
                <a:cubicBezTo>
                  <a:pt x="1676" y="463"/>
                  <a:pt x="1676" y="463"/>
                  <a:pt x="1676" y="463"/>
                </a:cubicBezTo>
                <a:cubicBezTo>
                  <a:pt x="1680" y="459"/>
                  <a:pt x="1659" y="461"/>
                  <a:pt x="1683" y="462"/>
                </a:cubicBezTo>
                <a:cubicBezTo>
                  <a:pt x="1684" y="462"/>
                  <a:pt x="1682" y="461"/>
                  <a:pt x="1684" y="461"/>
                </a:cubicBezTo>
                <a:cubicBezTo>
                  <a:pt x="1682" y="459"/>
                  <a:pt x="1682" y="459"/>
                  <a:pt x="1682" y="459"/>
                </a:cubicBezTo>
                <a:cubicBezTo>
                  <a:pt x="1690" y="457"/>
                  <a:pt x="1690" y="457"/>
                  <a:pt x="1690" y="457"/>
                </a:cubicBezTo>
                <a:cubicBezTo>
                  <a:pt x="1692" y="457"/>
                  <a:pt x="1692" y="457"/>
                  <a:pt x="1692" y="457"/>
                </a:cubicBezTo>
                <a:cubicBezTo>
                  <a:pt x="1692" y="461"/>
                  <a:pt x="1692" y="461"/>
                  <a:pt x="1692" y="461"/>
                </a:cubicBezTo>
                <a:cubicBezTo>
                  <a:pt x="1686" y="460"/>
                  <a:pt x="1686" y="460"/>
                  <a:pt x="1686" y="460"/>
                </a:cubicBezTo>
                <a:cubicBezTo>
                  <a:pt x="1686" y="462"/>
                  <a:pt x="1686" y="462"/>
                  <a:pt x="1686" y="462"/>
                </a:cubicBezTo>
                <a:cubicBezTo>
                  <a:pt x="1683" y="463"/>
                  <a:pt x="1688" y="457"/>
                  <a:pt x="1682" y="462"/>
                </a:cubicBezTo>
                <a:cubicBezTo>
                  <a:pt x="1686" y="465"/>
                  <a:pt x="1686" y="465"/>
                  <a:pt x="1686" y="465"/>
                </a:cubicBezTo>
                <a:cubicBezTo>
                  <a:pt x="1684" y="466"/>
                  <a:pt x="1684" y="466"/>
                  <a:pt x="1684" y="466"/>
                </a:cubicBezTo>
                <a:cubicBezTo>
                  <a:pt x="1683" y="465"/>
                  <a:pt x="1683" y="465"/>
                  <a:pt x="1683" y="465"/>
                </a:cubicBezTo>
                <a:cubicBezTo>
                  <a:pt x="1673" y="473"/>
                  <a:pt x="1673" y="473"/>
                  <a:pt x="1673" y="473"/>
                </a:cubicBezTo>
                <a:cubicBezTo>
                  <a:pt x="1668" y="475"/>
                  <a:pt x="1668" y="475"/>
                  <a:pt x="1668" y="475"/>
                </a:cubicBezTo>
                <a:cubicBezTo>
                  <a:pt x="1665" y="477"/>
                  <a:pt x="1665" y="477"/>
                  <a:pt x="1665" y="477"/>
                </a:cubicBezTo>
                <a:cubicBezTo>
                  <a:pt x="1656" y="481"/>
                  <a:pt x="1656" y="481"/>
                  <a:pt x="1656" y="481"/>
                </a:cubicBezTo>
                <a:cubicBezTo>
                  <a:pt x="1654" y="479"/>
                  <a:pt x="1663" y="480"/>
                  <a:pt x="1653" y="483"/>
                </a:cubicBezTo>
                <a:cubicBezTo>
                  <a:pt x="1653" y="480"/>
                  <a:pt x="1653" y="480"/>
                  <a:pt x="1653" y="480"/>
                </a:cubicBezTo>
                <a:cubicBezTo>
                  <a:pt x="1650" y="481"/>
                  <a:pt x="1650" y="481"/>
                  <a:pt x="1650" y="481"/>
                </a:cubicBezTo>
                <a:cubicBezTo>
                  <a:pt x="1650" y="484"/>
                  <a:pt x="1650" y="484"/>
                  <a:pt x="1650" y="484"/>
                </a:cubicBezTo>
                <a:cubicBezTo>
                  <a:pt x="1649" y="484"/>
                  <a:pt x="1649" y="484"/>
                  <a:pt x="1649" y="484"/>
                </a:cubicBezTo>
                <a:cubicBezTo>
                  <a:pt x="1648" y="483"/>
                  <a:pt x="1648" y="483"/>
                  <a:pt x="1648" y="483"/>
                </a:cubicBezTo>
                <a:cubicBezTo>
                  <a:pt x="1655" y="478"/>
                  <a:pt x="1655" y="478"/>
                  <a:pt x="1655" y="478"/>
                </a:cubicBezTo>
                <a:cubicBezTo>
                  <a:pt x="1658" y="479"/>
                  <a:pt x="1658" y="479"/>
                  <a:pt x="1658" y="479"/>
                </a:cubicBezTo>
                <a:cubicBezTo>
                  <a:pt x="1659" y="477"/>
                  <a:pt x="1659" y="477"/>
                  <a:pt x="1659" y="477"/>
                </a:cubicBezTo>
                <a:cubicBezTo>
                  <a:pt x="1650" y="475"/>
                  <a:pt x="1650" y="475"/>
                  <a:pt x="1650" y="475"/>
                </a:cubicBezTo>
                <a:cubicBezTo>
                  <a:pt x="1644" y="477"/>
                  <a:pt x="1644" y="477"/>
                  <a:pt x="1644" y="477"/>
                </a:cubicBezTo>
                <a:cubicBezTo>
                  <a:pt x="1646" y="475"/>
                  <a:pt x="1646" y="475"/>
                  <a:pt x="1646" y="475"/>
                </a:cubicBezTo>
                <a:cubicBezTo>
                  <a:pt x="1651" y="471"/>
                  <a:pt x="1648" y="478"/>
                  <a:pt x="1656" y="473"/>
                </a:cubicBezTo>
                <a:cubicBezTo>
                  <a:pt x="1657" y="474"/>
                  <a:pt x="1657" y="474"/>
                  <a:pt x="1657" y="474"/>
                </a:cubicBezTo>
                <a:cubicBezTo>
                  <a:pt x="1664" y="470"/>
                  <a:pt x="1664" y="470"/>
                  <a:pt x="1664" y="470"/>
                </a:cubicBezTo>
                <a:cubicBezTo>
                  <a:pt x="1657" y="470"/>
                  <a:pt x="1657" y="470"/>
                  <a:pt x="1657" y="470"/>
                </a:cubicBezTo>
                <a:cubicBezTo>
                  <a:pt x="1657" y="470"/>
                  <a:pt x="1657" y="470"/>
                  <a:pt x="1657" y="470"/>
                </a:cubicBezTo>
                <a:cubicBezTo>
                  <a:pt x="1657" y="470"/>
                  <a:pt x="1657" y="471"/>
                  <a:pt x="1656" y="470"/>
                </a:cubicBezTo>
                <a:cubicBezTo>
                  <a:pt x="1658" y="468"/>
                  <a:pt x="1658" y="468"/>
                  <a:pt x="1658" y="468"/>
                </a:cubicBezTo>
                <a:cubicBezTo>
                  <a:pt x="1664" y="469"/>
                  <a:pt x="1648" y="476"/>
                  <a:pt x="1667" y="468"/>
                </a:cubicBezTo>
                <a:cubicBezTo>
                  <a:pt x="1668" y="469"/>
                  <a:pt x="1668" y="469"/>
                  <a:pt x="1668" y="469"/>
                </a:cubicBezTo>
                <a:cubicBezTo>
                  <a:pt x="1677" y="467"/>
                  <a:pt x="1677" y="467"/>
                  <a:pt x="1677" y="467"/>
                </a:cubicBezTo>
                <a:cubicBezTo>
                  <a:pt x="1679" y="466"/>
                  <a:pt x="1679" y="466"/>
                  <a:pt x="1679" y="466"/>
                </a:cubicBezTo>
                <a:cubicBezTo>
                  <a:pt x="1672" y="464"/>
                  <a:pt x="1672" y="464"/>
                  <a:pt x="1672" y="464"/>
                </a:cubicBezTo>
                <a:cubicBezTo>
                  <a:pt x="1655" y="467"/>
                  <a:pt x="1655" y="467"/>
                  <a:pt x="1655" y="467"/>
                </a:cubicBezTo>
                <a:cubicBezTo>
                  <a:pt x="1651" y="470"/>
                  <a:pt x="1651" y="470"/>
                  <a:pt x="1651" y="470"/>
                </a:cubicBezTo>
                <a:cubicBezTo>
                  <a:pt x="1650" y="471"/>
                  <a:pt x="1664" y="461"/>
                  <a:pt x="1644" y="473"/>
                </a:cubicBezTo>
                <a:cubicBezTo>
                  <a:pt x="1639" y="473"/>
                  <a:pt x="1639" y="473"/>
                  <a:pt x="1639" y="473"/>
                </a:cubicBezTo>
                <a:cubicBezTo>
                  <a:pt x="1632" y="477"/>
                  <a:pt x="1632" y="477"/>
                  <a:pt x="1632" y="477"/>
                </a:cubicBezTo>
                <a:cubicBezTo>
                  <a:pt x="1630" y="475"/>
                  <a:pt x="1630" y="475"/>
                  <a:pt x="1630" y="475"/>
                </a:cubicBezTo>
                <a:cubicBezTo>
                  <a:pt x="1629" y="479"/>
                  <a:pt x="1629" y="479"/>
                  <a:pt x="1629" y="479"/>
                </a:cubicBezTo>
                <a:cubicBezTo>
                  <a:pt x="1620" y="482"/>
                  <a:pt x="1620" y="482"/>
                  <a:pt x="1620" y="482"/>
                </a:cubicBezTo>
                <a:cubicBezTo>
                  <a:pt x="1618" y="484"/>
                  <a:pt x="1618" y="484"/>
                  <a:pt x="1618" y="484"/>
                </a:cubicBezTo>
                <a:cubicBezTo>
                  <a:pt x="1627" y="482"/>
                  <a:pt x="1627" y="482"/>
                  <a:pt x="1627" y="482"/>
                </a:cubicBezTo>
                <a:cubicBezTo>
                  <a:pt x="1623" y="485"/>
                  <a:pt x="1623" y="485"/>
                  <a:pt x="1623" y="485"/>
                </a:cubicBezTo>
                <a:cubicBezTo>
                  <a:pt x="1617" y="486"/>
                  <a:pt x="1617" y="486"/>
                  <a:pt x="1617" y="486"/>
                </a:cubicBezTo>
                <a:cubicBezTo>
                  <a:pt x="1621" y="483"/>
                  <a:pt x="1621" y="489"/>
                  <a:pt x="1609" y="489"/>
                </a:cubicBezTo>
                <a:cubicBezTo>
                  <a:pt x="1607" y="491"/>
                  <a:pt x="1607" y="491"/>
                  <a:pt x="1607" y="491"/>
                </a:cubicBezTo>
                <a:cubicBezTo>
                  <a:pt x="1602" y="493"/>
                  <a:pt x="1602" y="493"/>
                  <a:pt x="1602" y="493"/>
                </a:cubicBezTo>
                <a:cubicBezTo>
                  <a:pt x="1600" y="490"/>
                  <a:pt x="1608" y="491"/>
                  <a:pt x="1597" y="494"/>
                </a:cubicBezTo>
                <a:cubicBezTo>
                  <a:pt x="1598" y="490"/>
                  <a:pt x="1602" y="496"/>
                  <a:pt x="1603" y="490"/>
                </a:cubicBezTo>
                <a:cubicBezTo>
                  <a:pt x="1604" y="488"/>
                  <a:pt x="1607" y="492"/>
                  <a:pt x="1608" y="489"/>
                </a:cubicBezTo>
                <a:cubicBezTo>
                  <a:pt x="1608" y="488"/>
                  <a:pt x="1608" y="488"/>
                  <a:pt x="1608" y="488"/>
                </a:cubicBezTo>
                <a:cubicBezTo>
                  <a:pt x="1604" y="484"/>
                  <a:pt x="1608" y="491"/>
                  <a:pt x="1615" y="486"/>
                </a:cubicBezTo>
                <a:cubicBezTo>
                  <a:pt x="1618" y="484"/>
                  <a:pt x="1618" y="484"/>
                  <a:pt x="1618" y="484"/>
                </a:cubicBezTo>
                <a:cubicBezTo>
                  <a:pt x="1615" y="482"/>
                  <a:pt x="1611" y="481"/>
                  <a:pt x="1608" y="484"/>
                </a:cubicBezTo>
                <a:cubicBezTo>
                  <a:pt x="1601" y="487"/>
                  <a:pt x="1601" y="487"/>
                  <a:pt x="1601" y="487"/>
                </a:cubicBezTo>
                <a:cubicBezTo>
                  <a:pt x="1601" y="489"/>
                  <a:pt x="1601" y="489"/>
                  <a:pt x="1601" y="489"/>
                </a:cubicBezTo>
                <a:cubicBezTo>
                  <a:pt x="1593" y="488"/>
                  <a:pt x="1592" y="491"/>
                  <a:pt x="1584" y="494"/>
                </a:cubicBezTo>
                <a:cubicBezTo>
                  <a:pt x="1584" y="495"/>
                  <a:pt x="1584" y="495"/>
                  <a:pt x="1584" y="495"/>
                </a:cubicBezTo>
                <a:cubicBezTo>
                  <a:pt x="1582" y="494"/>
                  <a:pt x="1582" y="494"/>
                  <a:pt x="1582" y="494"/>
                </a:cubicBezTo>
                <a:cubicBezTo>
                  <a:pt x="1567" y="500"/>
                  <a:pt x="1567" y="500"/>
                  <a:pt x="1567" y="500"/>
                </a:cubicBezTo>
                <a:cubicBezTo>
                  <a:pt x="1557" y="503"/>
                  <a:pt x="1557" y="503"/>
                  <a:pt x="1557" y="503"/>
                </a:cubicBezTo>
                <a:cubicBezTo>
                  <a:pt x="1557" y="505"/>
                  <a:pt x="1557" y="505"/>
                  <a:pt x="1557" y="505"/>
                </a:cubicBezTo>
                <a:cubicBezTo>
                  <a:pt x="1557" y="504"/>
                  <a:pt x="1557" y="504"/>
                  <a:pt x="1557" y="504"/>
                </a:cubicBezTo>
                <a:cubicBezTo>
                  <a:pt x="1544" y="509"/>
                  <a:pt x="1544" y="509"/>
                  <a:pt x="1544" y="509"/>
                </a:cubicBezTo>
                <a:cubicBezTo>
                  <a:pt x="1541" y="512"/>
                  <a:pt x="1541" y="512"/>
                  <a:pt x="1541" y="512"/>
                </a:cubicBezTo>
                <a:cubicBezTo>
                  <a:pt x="1535" y="514"/>
                  <a:pt x="1535" y="514"/>
                  <a:pt x="1535" y="514"/>
                </a:cubicBezTo>
                <a:cubicBezTo>
                  <a:pt x="1535" y="512"/>
                  <a:pt x="1535" y="512"/>
                  <a:pt x="1535" y="512"/>
                </a:cubicBezTo>
                <a:cubicBezTo>
                  <a:pt x="1528" y="516"/>
                  <a:pt x="1528" y="516"/>
                  <a:pt x="1528" y="516"/>
                </a:cubicBezTo>
                <a:cubicBezTo>
                  <a:pt x="1526" y="515"/>
                  <a:pt x="1526" y="515"/>
                  <a:pt x="1526" y="515"/>
                </a:cubicBezTo>
                <a:cubicBezTo>
                  <a:pt x="1524" y="518"/>
                  <a:pt x="1524" y="518"/>
                  <a:pt x="1524" y="518"/>
                </a:cubicBezTo>
                <a:cubicBezTo>
                  <a:pt x="1518" y="516"/>
                  <a:pt x="1518" y="516"/>
                  <a:pt x="1518" y="516"/>
                </a:cubicBezTo>
                <a:cubicBezTo>
                  <a:pt x="1502" y="525"/>
                  <a:pt x="1502" y="525"/>
                  <a:pt x="1502" y="525"/>
                </a:cubicBezTo>
                <a:cubicBezTo>
                  <a:pt x="1499" y="525"/>
                  <a:pt x="1499" y="525"/>
                  <a:pt x="1499" y="525"/>
                </a:cubicBezTo>
                <a:cubicBezTo>
                  <a:pt x="1499" y="524"/>
                  <a:pt x="1499" y="524"/>
                  <a:pt x="1499" y="524"/>
                </a:cubicBezTo>
                <a:cubicBezTo>
                  <a:pt x="1499" y="524"/>
                  <a:pt x="1499" y="524"/>
                  <a:pt x="1499" y="524"/>
                </a:cubicBezTo>
                <a:cubicBezTo>
                  <a:pt x="1498" y="525"/>
                  <a:pt x="1498" y="525"/>
                  <a:pt x="1498" y="525"/>
                </a:cubicBezTo>
                <a:cubicBezTo>
                  <a:pt x="1499" y="528"/>
                  <a:pt x="1499" y="528"/>
                  <a:pt x="1499" y="528"/>
                </a:cubicBezTo>
                <a:cubicBezTo>
                  <a:pt x="1498" y="528"/>
                  <a:pt x="1498" y="528"/>
                  <a:pt x="1498" y="528"/>
                </a:cubicBezTo>
                <a:cubicBezTo>
                  <a:pt x="1499" y="531"/>
                  <a:pt x="1499" y="531"/>
                  <a:pt x="1499" y="531"/>
                </a:cubicBezTo>
                <a:cubicBezTo>
                  <a:pt x="1480" y="540"/>
                  <a:pt x="1480" y="540"/>
                  <a:pt x="1480" y="540"/>
                </a:cubicBezTo>
                <a:cubicBezTo>
                  <a:pt x="1470" y="545"/>
                  <a:pt x="1470" y="545"/>
                  <a:pt x="1470" y="545"/>
                </a:cubicBezTo>
                <a:cubicBezTo>
                  <a:pt x="1465" y="547"/>
                  <a:pt x="1465" y="547"/>
                  <a:pt x="1465" y="547"/>
                </a:cubicBezTo>
                <a:cubicBezTo>
                  <a:pt x="1465" y="548"/>
                  <a:pt x="1468" y="542"/>
                  <a:pt x="1464" y="550"/>
                </a:cubicBezTo>
                <a:cubicBezTo>
                  <a:pt x="1465" y="551"/>
                  <a:pt x="1465" y="551"/>
                  <a:pt x="1465" y="551"/>
                </a:cubicBezTo>
                <a:cubicBezTo>
                  <a:pt x="1466" y="550"/>
                  <a:pt x="1466" y="550"/>
                  <a:pt x="1466" y="550"/>
                </a:cubicBezTo>
                <a:cubicBezTo>
                  <a:pt x="1464" y="554"/>
                  <a:pt x="1464" y="554"/>
                  <a:pt x="1464" y="554"/>
                </a:cubicBezTo>
                <a:cubicBezTo>
                  <a:pt x="1465" y="554"/>
                  <a:pt x="1459" y="553"/>
                  <a:pt x="1466" y="554"/>
                </a:cubicBezTo>
                <a:cubicBezTo>
                  <a:pt x="1466" y="556"/>
                  <a:pt x="1466" y="556"/>
                  <a:pt x="1466" y="556"/>
                </a:cubicBezTo>
                <a:cubicBezTo>
                  <a:pt x="1465" y="556"/>
                  <a:pt x="1462" y="555"/>
                  <a:pt x="1464" y="558"/>
                </a:cubicBezTo>
                <a:cubicBezTo>
                  <a:pt x="1464" y="557"/>
                  <a:pt x="1463" y="558"/>
                  <a:pt x="1462" y="557"/>
                </a:cubicBezTo>
                <a:cubicBezTo>
                  <a:pt x="1464" y="556"/>
                  <a:pt x="1464" y="556"/>
                  <a:pt x="1464" y="556"/>
                </a:cubicBezTo>
                <a:cubicBezTo>
                  <a:pt x="1463" y="554"/>
                  <a:pt x="1463" y="554"/>
                  <a:pt x="1463" y="554"/>
                </a:cubicBezTo>
                <a:cubicBezTo>
                  <a:pt x="1457" y="552"/>
                  <a:pt x="1457" y="552"/>
                  <a:pt x="1457" y="552"/>
                </a:cubicBezTo>
                <a:cubicBezTo>
                  <a:pt x="1457" y="554"/>
                  <a:pt x="1457" y="554"/>
                  <a:pt x="1457" y="554"/>
                </a:cubicBezTo>
                <a:cubicBezTo>
                  <a:pt x="1451" y="554"/>
                  <a:pt x="1451" y="554"/>
                  <a:pt x="1451" y="554"/>
                </a:cubicBezTo>
                <a:cubicBezTo>
                  <a:pt x="1452" y="555"/>
                  <a:pt x="1452" y="555"/>
                  <a:pt x="1452" y="555"/>
                </a:cubicBezTo>
                <a:cubicBezTo>
                  <a:pt x="1450" y="555"/>
                  <a:pt x="1450" y="555"/>
                  <a:pt x="1450" y="555"/>
                </a:cubicBezTo>
                <a:cubicBezTo>
                  <a:pt x="1448" y="557"/>
                  <a:pt x="1448" y="557"/>
                  <a:pt x="1448" y="557"/>
                </a:cubicBezTo>
                <a:cubicBezTo>
                  <a:pt x="1452" y="561"/>
                  <a:pt x="1452" y="561"/>
                  <a:pt x="1452" y="561"/>
                </a:cubicBezTo>
                <a:cubicBezTo>
                  <a:pt x="1451" y="562"/>
                  <a:pt x="1451" y="562"/>
                  <a:pt x="1451" y="562"/>
                </a:cubicBezTo>
                <a:cubicBezTo>
                  <a:pt x="1450" y="559"/>
                  <a:pt x="1450" y="559"/>
                  <a:pt x="1450" y="559"/>
                </a:cubicBezTo>
                <a:cubicBezTo>
                  <a:pt x="1449" y="560"/>
                  <a:pt x="1449" y="560"/>
                  <a:pt x="1449" y="560"/>
                </a:cubicBezTo>
                <a:cubicBezTo>
                  <a:pt x="1444" y="563"/>
                  <a:pt x="1444" y="563"/>
                  <a:pt x="1444" y="563"/>
                </a:cubicBezTo>
                <a:cubicBezTo>
                  <a:pt x="1443" y="562"/>
                  <a:pt x="1443" y="562"/>
                  <a:pt x="1443" y="562"/>
                </a:cubicBezTo>
                <a:cubicBezTo>
                  <a:pt x="1441" y="564"/>
                  <a:pt x="1441" y="564"/>
                  <a:pt x="1441" y="564"/>
                </a:cubicBezTo>
                <a:cubicBezTo>
                  <a:pt x="1439" y="564"/>
                  <a:pt x="1439" y="564"/>
                  <a:pt x="1439" y="564"/>
                </a:cubicBezTo>
                <a:cubicBezTo>
                  <a:pt x="1440" y="563"/>
                  <a:pt x="1437" y="563"/>
                  <a:pt x="1439" y="562"/>
                </a:cubicBezTo>
                <a:cubicBezTo>
                  <a:pt x="1437" y="562"/>
                  <a:pt x="1437" y="562"/>
                  <a:pt x="1437" y="562"/>
                </a:cubicBezTo>
                <a:cubicBezTo>
                  <a:pt x="1435" y="564"/>
                  <a:pt x="1435" y="564"/>
                  <a:pt x="1435" y="564"/>
                </a:cubicBezTo>
                <a:cubicBezTo>
                  <a:pt x="1434" y="566"/>
                  <a:pt x="1434" y="566"/>
                  <a:pt x="1434" y="566"/>
                </a:cubicBezTo>
                <a:cubicBezTo>
                  <a:pt x="1433" y="566"/>
                  <a:pt x="1429" y="563"/>
                  <a:pt x="1430" y="567"/>
                </a:cubicBezTo>
                <a:cubicBezTo>
                  <a:pt x="1429" y="567"/>
                  <a:pt x="1439" y="564"/>
                  <a:pt x="1427" y="568"/>
                </a:cubicBezTo>
                <a:cubicBezTo>
                  <a:pt x="1425" y="567"/>
                  <a:pt x="1425" y="567"/>
                  <a:pt x="1425" y="567"/>
                </a:cubicBezTo>
                <a:cubicBezTo>
                  <a:pt x="1407" y="576"/>
                  <a:pt x="1407" y="576"/>
                  <a:pt x="1407" y="576"/>
                </a:cubicBezTo>
                <a:cubicBezTo>
                  <a:pt x="1398" y="580"/>
                  <a:pt x="1398" y="580"/>
                  <a:pt x="1398" y="580"/>
                </a:cubicBezTo>
                <a:cubicBezTo>
                  <a:pt x="1398" y="581"/>
                  <a:pt x="1398" y="581"/>
                  <a:pt x="1398" y="581"/>
                </a:cubicBezTo>
                <a:cubicBezTo>
                  <a:pt x="1393" y="583"/>
                  <a:pt x="1393" y="583"/>
                  <a:pt x="1393" y="583"/>
                </a:cubicBezTo>
                <a:cubicBezTo>
                  <a:pt x="1392" y="586"/>
                  <a:pt x="1392" y="586"/>
                  <a:pt x="1392" y="586"/>
                </a:cubicBezTo>
                <a:cubicBezTo>
                  <a:pt x="1395" y="587"/>
                  <a:pt x="1395" y="587"/>
                  <a:pt x="1395" y="587"/>
                </a:cubicBezTo>
                <a:cubicBezTo>
                  <a:pt x="1399" y="586"/>
                  <a:pt x="1397" y="586"/>
                  <a:pt x="1401" y="585"/>
                </a:cubicBezTo>
                <a:cubicBezTo>
                  <a:pt x="1402" y="585"/>
                  <a:pt x="1402" y="585"/>
                  <a:pt x="1402" y="585"/>
                </a:cubicBezTo>
                <a:cubicBezTo>
                  <a:pt x="1403" y="584"/>
                  <a:pt x="1403" y="584"/>
                  <a:pt x="1403" y="584"/>
                </a:cubicBezTo>
                <a:cubicBezTo>
                  <a:pt x="1402" y="584"/>
                  <a:pt x="1402" y="585"/>
                  <a:pt x="1401" y="584"/>
                </a:cubicBezTo>
                <a:cubicBezTo>
                  <a:pt x="1403" y="583"/>
                  <a:pt x="1403" y="583"/>
                  <a:pt x="1403" y="583"/>
                </a:cubicBezTo>
                <a:cubicBezTo>
                  <a:pt x="1402" y="582"/>
                  <a:pt x="1402" y="582"/>
                  <a:pt x="1402" y="582"/>
                </a:cubicBezTo>
                <a:cubicBezTo>
                  <a:pt x="1403" y="580"/>
                  <a:pt x="1388" y="585"/>
                  <a:pt x="1407" y="579"/>
                </a:cubicBezTo>
                <a:cubicBezTo>
                  <a:pt x="1408" y="580"/>
                  <a:pt x="1408" y="580"/>
                  <a:pt x="1408" y="580"/>
                </a:cubicBezTo>
                <a:cubicBezTo>
                  <a:pt x="1410" y="579"/>
                  <a:pt x="1410" y="579"/>
                  <a:pt x="1410" y="579"/>
                </a:cubicBezTo>
                <a:cubicBezTo>
                  <a:pt x="1409" y="578"/>
                  <a:pt x="1409" y="578"/>
                  <a:pt x="1409" y="578"/>
                </a:cubicBezTo>
                <a:cubicBezTo>
                  <a:pt x="1411" y="578"/>
                  <a:pt x="1411" y="578"/>
                  <a:pt x="1411" y="578"/>
                </a:cubicBezTo>
                <a:cubicBezTo>
                  <a:pt x="1410" y="580"/>
                  <a:pt x="1403" y="572"/>
                  <a:pt x="1407" y="584"/>
                </a:cubicBezTo>
                <a:cubicBezTo>
                  <a:pt x="1417" y="582"/>
                  <a:pt x="1417" y="582"/>
                  <a:pt x="1417" y="582"/>
                </a:cubicBezTo>
                <a:cubicBezTo>
                  <a:pt x="1420" y="580"/>
                  <a:pt x="1420" y="580"/>
                  <a:pt x="1420" y="580"/>
                </a:cubicBezTo>
                <a:cubicBezTo>
                  <a:pt x="1419" y="580"/>
                  <a:pt x="1417" y="578"/>
                  <a:pt x="1417" y="579"/>
                </a:cubicBezTo>
                <a:cubicBezTo>
                  <a:pt x="1417" y="579"/>
                  <a:pt x="1417" y="579"/>
                  <a:pt x="1417" y="579"/>
                </a:cubicBezTo>
                <a:cubicBezTo>
                  <a:pt x="1418" y="576"/>
                  <a:pt x="1418" y="576"/>
                  <a:pt x="1418" y="576"/>
                </a:cubicBezTo>
                <a:cubicBezTo>
                  <a:pt x="1418" y="575"/>
                  <a:pt x="1414" y="576"/>
                  <a:pt x="1417" y="573"/>
                </a:cubicBezTo>
                <a:cubicBezTo>
                  <a:pt x="1419" y="572"/>
                  <a:pt x="1419" y="572"/>
                  <a:pt x="1419" y="572"/>
                </a:cubicBezTo>
                <a:cubicBezTo>
                  <a:pt x="1420" y="573"/>
                  <a:pt x="1420" y="573"/>
                  <a:pt x="1420" y="573"/>
                </a:cubicBezTo>
                <a:cubicBezTo>
                  <a:pt x="1419" y="573"/>
                  <a:pt x="1424" y="568"/>
                  <a:pt x="1419" y="575"/>
                </a:cubicBezTo>
                <a:cubicBezTo>
                  <a:pt x="1421" y="576"/>
                  <a:pt x="1421" y="576"/>
                  <a:pt x="1421" y="576"/>
                </a:cubicBezTo>
                <a:cubicBezTo>
                  <a:pt x="1423" y="576"/>
                  <a:pt x="1423" y="576"/>
                  <a:pt x="1423" y="576"/>
                </a:cubicBezTo>
                <a:cubicBezTo>
                  <a:pt x="1420" y="577"/>
                  <a:pt x="1420" y="577"/>
                  <a:pt x="1420" y="577"/>
                </a:cubicBezTo>
                <a:cubicBezTo>
                  <a:pt x="1420" y="579"/>
                  <a:pt x="1420" y="579"/>
                  <a:pt x="1420" y="579"/>
                </a:cubicBezTo>
                <a:cubicBezTo>
                  <a:pt x="1423" y="580"/>
                  <a:pt x="1427" y="578"/>
                  <a:pt x="1428" y="579"/>
                </a:cubicBezTo>
                <a:cubicBezTo>
                  <a:pt x="1434" y="575"/>
                  <a:pt x="1434" y="575"/>
                  <a:pt x="1434" y="575"/>
                </a:cubicBezTo>
                <a:cubicBezTo>
                  <a:pt x="1435" y="575"/>
                  <a:pt x="1435" y="575"/>
                  <a:pt x="1435" y="575"/>
                </a:cubicBezTo>
                <a:cubicBezTo>
                  <a:pt x="1438" y="572"/>
                  <a:pt x="1438" y="572"/>
                  <a:pt x="1438" y="572"/>
                </a:cubicBezTo>
                <a:cubicBezTo>
                  <a:pt x="1438" y="572"/>
                  <a:pt x="1441" y="574"/>
                  <a:pt x="1437" y="572"/>
                </a:cubicBezTo>
                <a:cubicBezTo>
                  <a:pt x="1440" y="570"/>
                  <a:pt x="1440" y="570"/>
                  <a:pt x="1440" y="570"/>
                </a:cubicBezTo>
                <a:cubicBezTo>
                  <a:pt x="1444" y="573"/>
                  <a:pt x="1444" y="573"/>
                  <a:pt x="1444" y="573"/>
                </a:cubicBezTo>
                <a:cubicBezTo>
                  <a:pt x="1446" y="573"/>
                  <a:pt x="1446" y="573"/>
                  <a:pt x="1446" y="573"/>
                </a:cubicBezTo>
                <a:cubicBezTo>
                  <a:pt x="1446" y="572"/>
                  <a:pt x="1436" y="575"/>
                  <a:pt x="1447" y="569"/>
                </a:cubicBezTo>
                <a:cubicBezTo>
                  <a:pt x="1448" y="570"/>
                  <a:pt x="1448" y="570"/>
                  <a:pt x="1448" y="570"/>
                </a:cubicBezTo>
                <a:cubicBezTo>
                  <a:pt x="1449" y="568"/>
                  <a:pt x="1449" y="568"/>
                  <a:pt x="1449" y="568"/>
                </a:cubicBezTo>
                <a:cubicBezTo>
                  <a:pt x="1451" y="568"/>
                  <a:pt x="1451" y="568"/>
                  <a:pt x="1451" y="568"/>
                </a:cubicBezTo>
                <a:cubicBezTo>
                  <a:pt x="1450" y="571"/>
                  <a:pt x="1450" y="571"/>
                  <a:pt x="1450" y="571"/>
                </a:cubicBezTo>
                <a:cubicBezTo>
                  <a:pt x="1449" y="570"/>
                  <a:pt x="1453" y="571"/>
                  <a:pt x="1448" y="572"/>
                </a:cubicBezTo>
                <a:cubicBezTo>
                  <a:pt x="1451" y="576"/>
                  <a:pt x="1452" y="568"/>
                  <a:pt x="1456" y="571"/>
                </a:cubicBezTo>
                <a:cubicBezTo>
                  <a:pt x="1457" y="570"/>
                  <a:pt x="1457" y="570"/>
                  <a:pt x="1457" y="570"/>
                </a:cubicBezTo>
                <a:cubicBezTo>
                  <a:pt x="1463" y="569"/>
                  <a:pt x="1463" y="569"/>
                  <a:pt x="1463" y="569"/>
                </a:cubicBezTo>
                <a:cubicBezTo>
                  <a:pt x="1464" y="564"/>
                  <a:pt x="1464" y="564"/>
                  <a:pt x="1464" y="564"/>
                </a:cubicBezTo>
                <a:cubicBezTo>
                  <a:pt x="1465" y="562"/>
                  <a:pt x="1469" y="567"/>
                  <a:pt x="1469" y="563"/>
                </a:cubicBezTo>
                <a:cubicBezTo>
                  <a:pt x="1471" y="561"/>
                  <a:pt x="1471" y="561"/>
                  <a:pt x="1471" y="561"/>
                </a:cubicBezTo>
                <a:cubicBezTo>
                  <a:pt x="1472" y="562"/>
                  <a:pt x="1472" y="562"/>
                  <a:pt x="1472" y="562"/>
                </a:cubicBezTo>
                <a:cubicBezTo>
                  <a:pt x="1475" y="561"/>
                  <a:pt x="1475" y="561"/>
                  <a:pt x="1475" y="561"/>
                </a:cubicBezTo>
                <a:cubicBezTo>
                  <a:pt x="1476" y="564"/>
                  <a:pt x="1476" y="564"/>
                  <a:pt x="1476" y="564"/>
                </a:cubicBezTo>
                <a:cubicBezTo>
                  <a:pt x="1485" y="563"/>
                  <a:pt x="1485" y="563"/>
                  <a:pt x="1485" y="563"/>
                </a:cubicBezTo>
                <a:cubicBezTo>
                  <a:pt x="1488" y="559"/>
                  <a:pt x="1488" y="559"/>
                  <a:pt x="1488" y="559"/>
                </a:cubicBezTo>
                <a:cubicBezTo>
                  <a:pt x="1491" y="558"/>
                  <a:pt x="1491" y="558"/>
                  <a:pt x="1491" y="558"/>
                </a:cubicBezTo>
                <a:cubicBezTo>
                  <a:pt x="1492" y="559"/>
                  <a:pt x="1492" y="559"/>
                  <a:pt x="1492" y="559"/>
                </a:cubicBezTo>
                <a:cubicBezTo>
                  <a:pt x="1498" y="557"/>
                  <a:pt x="1498" y="557"/>
                  <a:pt x="1498" y="557"/>
                </a:cubicBezTo>
                <a:cubicBezTo>
                  <a:pt x="1499" y="556"/>
                  <a:pt x="1484" y="556"/>
                  <a:pt x="1502" y="560"/>
                </a:cubicBezTo>
                <a:cubicBezTo>
                  <a:pt x="1502" y="555"/>
                  <a:pt x="1502" y="555"/>
                  <a:pt x="1502" y="555"/>
                </a:cubicBezTo>
                <a:cubicBezTo>
                  <a:pt x="1509" y="555"/>
                  <a:pt x="1509" y="555"/>
                  <a:pt x="1509" y="555"/>
                </a:cubicBezTo>
                <a:cubicBezTo>
                  <a:pt x="1512" y="553"/>
                  <a:pt x="1512" y="553"/>
                  <a:pt x="1512" y="553"/>
                </a:cubicBezTo>
                <a:cubicBezTo>
                  <a:pt x="1513" y="554"/>
                  <a:pt x="1513" y="554"/>
                  <a:pt x="1513" y="554"/>
                </a:cubicBezTo>
                <a:cubicBezTo>
                  <a:pt x="1516" y="553"/>
                  <a:pt x="1516" y="553"/>
                  <a:pt x="1516" y="553"/>
                </a:cubicBezTo>
                <a:cubicBezTo>
                  <a:pt x="1517" y="551"/>
                  <a:pt x="1517" y="551"/>
                  <a:pt x="1517" y="551"/>
                </a:cubicBezTo>
                <a:cubicBezTo>
                  <a:pt x="1514" y="550"/>
                  <a:pt x="1514" y="550"/>
                  <a:pt x="1514" y="550"/>
                </a:cubicBezTo>
                <a:cubicBezTo>
                  <a:pt x="1512" y="552"/>
                  <a:pt x="1512" y="552"/>
                  <a:pt x="1512" y="552"/>
                </a:cubicBezTo>
                <a:cubicBezTo>
                  <a:pt x="1512" y="550"/>
                  <a:pt x="1512" y="550"/>
                  <a:pt x="1512" y="550"/>
                </a:cubicBezTo>
                <a:cubicBezTo>
                  <a:pt x="1516" y="550"/>
                  <a:pt x="1516" y="550"/>
                  <a:pt x="1516" y="550"/>
                </a:cubicBezTo>
                <a:cubicBezTo>
                  <a:pt x="1520" y="551"/>
                  <a:pt x="1520" y="551"/>
                  <a:pt x="1520" y="551"/>
                </a:cubicBezTo>
                <a:cubicBezTo>
                  <a:pt x="1522" y="548"/>
                  <a:pt x="1522" y="548"/>
                  <a:pt x="1522" y="548"/>
                </a:cubicBezTo>
                <a:cubicBezTo>
                  <a:pt x="1525" y="549"/>
                  <a:pt x="1525" y="549"/>
                  <a:pt x="1525" y="549"/>
                </a:cubicBezTo>
                <a:cubicBezTo>
                  <a:pt x="1526" y="549"/>
                  <a:pt x="1526" y="549"/>
                  <a:pt x="1526" y="549"/>
                </a:cubicBezTo>
                <a:cubicBezTo>
                  <a:pt x="1526" y="549"/>
                  <a:pt x="1515" y="552"/>
                  <a:pt x="1527" y="545"/>
                </a:cubicBezTo>
                <a:cubicBezTo>
                  <a:pt x="1527" y="545"/>
                  <a:pt x="1522" y="544"/>
                  <a:pt x="1527" y="547"/>
                </a:cubicBezTo>
                <a:cubicBezTo>
                  <a:pt x="1534" y="544"/>
                  <a:pt x="1534" y="544"/>
                  <a:pt x="1534" y="544"/>
                </a:cubicBezTo>
                <a:cubicBezTo>
                  <a:pt x="1534" y="544"/>
                  <a:pt x="1534" y="544"/>
                  <a:pt x="1534" y="544"/>
                </a:cubicBezTo>
                <a:cubicBezTo>
                  <a:pt x="1537" y="541"/>
                  <a:pt x="1537" y="541"/>
                  <a:pt x="1537" y="541"/>
                </a:cubicBezTo>
                <a:cubicBezTo>
                  <a:pt x="1538" y="542"/>
                  <a:pt x="1538" y="542"/>
                  <a:pt x="1538" y="542"/>
                </a:cubicBezTo>
                <a:cubicBezTo>
                  <a:pt x="1539" y="540"/>
                  <a:pt x="1539" y="540"/>
                  <a:pt x="1539" y="540"/>
                </a:cubicBezTo>
                <a:cubicBezTo>
                  <a:pt x="1543" y="544"/>
                  <a:pt x="1543" y="544"/>
                  <a:pt x="1543" y="544"/>
                </a:cubicBezTo>
                <a:cubicBezTo>
                  <a:pt x="1549" y="541"/>
                  <a:pt x="1549" y="541"/>
                  <a:pt x="1549" y="541"/>
                </a:cubicBezTo>
                <a:cubicBezTo>
                  <a:pt x="1549" y="539"/>
                  <a:pt x="1549" y="539"/>
                  <a:pt x="1549" y="539"/>
                </a:cubicBezTo>
                <a:cubicBezTo>
                  <a:pt x="1554" y="539"/>
                  <a:pt x="1554" y="539"/>
                  <a:pt x="1554" y="539"/>
                </a:cubicBezTo>
                <a:cubicBezTo>
                  <a:pt x="1554" y="538"/>
                  <a:pt x="1554" y="538"/>
                  <a:pt x="1554" y="538"/>
                </a:cubicBezTo>
                <a:cubicBezTo>
                  <a:pt x="1554" y="538"/>
                  <a:pt x="1556" y="537"/>
                  <a:pt x="1555" y="539"/>
                </a:cubicBezTo>
                <a:cubicBezTo>
                  <a:pt x="1558" y="536"/>
                  <a:pt x="1558" y="536"/>
                  <a:pt x="1558" y="536"/>
                </a:cubicBezTo>
                <a:cubicBezTo>
                  <a:pt x="1563" y="536"/>
                  <a:pt x="1563" y="536"/>
                  <a:pt x="1563" y="536"/>
                </a:cubicBezTo>
                <a:cubicBezTo>
                  <a:pt x="1566" y="539"/>
                  <a:pt x="1568" y="534"/>
                  <a:pt x="1569" y="535"/>
                </a:cubicBezTo>
                <a:cubicBezTo>
                  <a:pt x="1569" y="532"/>
                  <a:pt x="1572" y="537"/>
                  <a:pt x="1569" y="532"/>
                </a:cubicBezTo>
                <a:cubicBezTo>
                  <a:pt x="1572" y="532"/>
                  <a:pt x="1572" y="532"/>
                  <a:pt x="1572" y="532"/>
                </a:cubicBezTo>
                <a:cubicBezTo>
                  <a:pt x="1569" y="529"/>
                  <a:pt x="1569" y="529"/>
                  <a:pt x="1569" y="529"/>
                </a:cubicBezTo>
                <a:cubicBezTo>
                  <a:pt x="1575" y="529"/>
                  <a:pt x="1575" y="529"/>
                  <a:pt x="1575" y="529"/>
                </a:cubicBezTo>
                <a:cubicBezTo>
                  <a:pt x="1575" y="526"/>
                  <a:pt x="1575" y="526"/>
                  <a:pt x="1575" y="526"/>
                </a:cubicBezTo>
                <a:cubicBezTo>
                  <a:pt x="1576" y="526"/>
                  <a:pt x="1576" y="527"/>
                  <a:pt x="1577" y="526"/>
                </a:cubicBezTo>
                <a:cubicBezTo>
                  <a:pt x="1577" y="525"/>
                  <a:pt x="1577" y="525"/>
                  <a:pt x="1577" y="525"/>
                </a:cubicBezTo>
                <a:cubicBezTo>
                  <a:pt x="1572" y="525"/>
                  <a:pt x="1572" y="525"/>
                  <a:pt x="1572" y="525"/>
                </a:cubicBezTo>
                <a:cubicBezTo>
                  <a:pt x="1568" y="529"/>
                  <a:pt x="1568" y="529"/>
                  <a:pt x="1568" y="529"/>
                </a:cubicBezTo>
                <a:cubicBezTo>
                  <a:pt x="1568" y="531"/>
                  <a:pt x="1568" y="531"/>
                  <a:pt x="1568" y="531"/>
                </a:cubicBezTo>
                <a:cubicBezTo>
                  <a:pt x="1563" y="532"/>
                  <a:pt x="1563" y="532"/>
                  <a:pt x="1563" y="532"/>
                </a:cubicBezTo>
                <a:cubicBezTo>
                  <a:pt x="1559" y="531"/>
                  <a:pt x="1559" y="531"/>
                  <a:pt x="1559" y="531"/>
                </a:cubicBezTo>
                <a:cubicBezTo>
                  <a:pt x="1556" y="533"/>
                  <a:pt x="1556" y="533"/>
                  <a:pt x="1556" y="533"/>
                </a:cubicBezTo>
                <a:cubicBezTo>
                  <a:pt x="1557" y="533"/>
                  <a:pt x="1559" y="531"/>
                  <a:pt x="1561" y="535"/>
                </a:cubicBezTo>
                <a:cubicBezTo>
                  <a:pt x="1556" y="535"/>
                  <a:pt x="1556" y="535"/>
                  <a:pt x="1556" y="535"/>
                </a:cubicBezTo>
                <a:cubicBezTo>
                  <a:pt x="1550" y="538"/>
                  <a:pt x="1550" y="538"/>
                  <a:pt x="1550" y="538"/>
                </a:cubicBezTo>
                <a:cubicBezTo>
                  <a:pt x="1548" y="537"/>
                  <a:pt x="1548" y="537"/>
                  <a:pt x="1548" y="537"/>
                </a:cubicBezTo>
                <a:cubicBezTo>
                  <a:pt x="1548" y="540"/>
                  <a:pt x="1548" y="540"/>
                  <a:pt x="1548" y="540"/>
                </a:cubicBezTo>
                <a:cubicBezTo>
                  <a:pt x="1546" y="540"/>
                  <a:pt x="1546" y="540"/>
                  <a:pt x="1546" y="540"/>
                </a:cubicBezTo>
                <a:cubicBezTo>
                  <a:pt x="1546" y="538"/>
                  <a:pt x="1546" y="538"/>
                  <a:pt x="1546" y="538"/>
                </a:cubicBezTo>
                <a:cubicBezTo>
                  <a:pt x="1543" y="538"/>
                  <a:pt x="1543" y="538"/>
                  <a:pt x="1543" y="538"/>
                </a:cubicBezTo>
                <a:cubicBezTo>
                  <a:pt x="1544" y="534"/>
                  <a:pt x="1544" y="534"/>
                  <a:pt x="1544" y="534"/>
                </a:cubicBezTo>
                <a:cubicBezTo>
                  <a:pt x="1545" y="536"/>
                  <a:pt x="1545" y="536"/>
                  <a:pt x="1545" y="536"/>
                </a:cubicBezTo>
                <a:cubicBezTo>
                  <a:pt x="1549" y="536"/>
                  <a:pt x="1549" y="536"/>
                  <a:pt x="1549" y="536"/>
                </a:cubicBezTo>
                <a:cubicBezTo>
                  <a:pt x="1549" y="534"/>
                  <a:pt x="1549" y="534"/>
                  <a:pt x="1549" y="534"/>
                </a:cubicBezTo>
                <a:cubicBezTo>
                  <a:pt x="1545" y="534"/>
                  <a:pt x="1545" y="534"/>
                  <a:pt x="1545" y="534"/>
                </a:cubicBezTo>
                <a:cubicBezTo>
                  <a:pt x="1546" y="532"/>
                  <a:pt x="1546" y="532"/>
                  <a:pt x="1546" y="532"/>
                </a:cubicBezTo>
                <a:cubicBezTo>
                  <a:pt x="1546" y="532"/>
                  <a:pt x="1546" y="532"/>
                  <a:pt x="1546" y="532"/>
                </a:cubicBezTo>
                <a:cubicBezTo>
                  <a:pt x="1555" y="528"/>
                  <a:pt x="1555" y="528"/>
                  <a:pt x="1555" y="528"/>
                </a:cubicBezTo>
                <a:cubicBezTo>
                  <a:pt x="1556" y="529"/>
                  <a:pt x="1556" y="529"/>
                  <a:pt x="1556" y="529"/>
                </a:cubicBezTo>
                <a:cubicBezTo>
                  <a:pt x="1561" y="525"/>
                  <a:pt x="1561" y="525"/>
                  <a:pt x="1561" y="525"/>
                </a:cubicBezTo>
                <a:cubicBezTo>
                  <a:pt x="1565" y="525"/>
                  <a:pt x="1565" y="525"/>
                  <a:pt x="1565" y="525"/>
                </a:cubicBezTo>
                <a:cubicBezTo>
                  <a:pt x="1564" y="525"/>
                  <a:pt x="1564" y="525"/>
                  <a:pt x="1564" y="525"/>
                </a:cubicBezTo>
                <a:cubicBezTo>
                  <a:pt x="1567" y="526"/>
                  <a:pt x="1567" y="526"/>
                  <a:pt x="1567" y="526"/>
                </a:cubicBezTo>
                <a:cubicBezTo>
                  <a:pt x="1571" y="525"/>
                  <a:pt x="1571" y="525"/>
                  <a:pt x="1571" y="525"/>
                </a:cubicBezTo>
                <a:cubicBezTo>
                  <a:pt x="1571" y="523"/>
                  <a:pt x="1571" y="523"/>
                  <a:pt x="1571" y="523"/>
                </a:cubicBezTo>
                <a:cubicBezTo>
                  <a:pt x="1573" y="523"/>
                  <a:pt x="1573" y="523"/>
                  <a:pt x="1573" y="523"/>
                </a:cubicBezTo>
                <a:cubicBezTo>
                  <a:pt x="1575" y="522"/>
                  <a:pt x="1575" y="522"/>
                  <a:pt x="1575" y="522"/>
                </a:cubicBezTo>
                <a:cubicBezTo>
                  <a:pt x="1573" y="521"/>
                  <a:pt x="1573" y="521"/>
                  <a:pt x="1573" y="521"/>
                </a:cubicBezTo>
                <a:cubicBezTo>
                  <a:pt x="1576" y="520"/>
                  <a:pt x="1576" y="520"/>
                  <a:pt x="1576" y="520"/>
                </a:cubicBezTo>
                <a:cubicBezTo>
                  <a:pt x="1578" y="516"/>
                  <a:pt x="1578" y="516"/>
                  <a:pt x="1578" y="516"/>
                </a:cubicBezTo>
                <a:cubicBezTo>
                  <a:pt x="1582" y="516"/>
                  <a:pt x="1582" y="516"/>
                  <a:pt x="1582" y="516"/>
                </a:cubicBezTo>
                <a:cubicBezTo>
                  <a:pt x="1584" y="514"/>
                  <a:pt x="1584" y="514"/>
                  <a:pt x="1584" y="514"/>
                </a:cubicBezTo>
                <a:cubicBezTo>
                  <a:pt x="1585" y="516"/>
                  <a:pt x="1585" y="516"/>
                  <a:pt x="1585" y="516"/>
                </a:cubicBezTo>
                <a:cubicBezTo>
                  <a:pt x="1586" y="515"/>
                  <a:pt x="1586" y="515"/>
                  <a:pt x="1586" y="515"/>
                </a:cubicBezTo>
                <a:cubicBezTo>
                  <a:pt x="1585" y="520"/>
                  <a:pt x="1585" y="520"/>
                  <a:pt x="1585" y="520"/>
                </a:cubicBezTo>
                <a:cubicBezTo>
                  <a:pt x="1585" y="520"/>
                  <a:pt x="1585" y="520"/>
                  <a:pt x="1585" y="520"/>
                </a:cubicBezTo>
                <a:cubicBezTo>
                  <a:pt x="1585" y="518"/>
                  <a:pt x="1579" y="522"/>
                  <a:pt x="1583" y="517"/>
                </a:cubicBezTo>
                <a:cubicBezTo>
                  <a:pt x="1582" y="520"/>
                  <a:pt x="1582" y="520"/>
                  <a:pt x="1582" y="520"/>
                </a:cubicBezTo>
                <a:cubicBezTo>
                  <a:pt x="1577" y="521"/>
                  <a:pt x="1577" y="521"/>
                  <a:pt x="1577" y="521"/>
                </a:cubicBezTo>
                <a:cubicBezTo>
                  <a:pt x="1578" y="525"/>
                  <a:pt x="1578" y="525"/>
                  <a:pt x="1578" y="525"/>
                </a:cubicBezTo>
                <a:cubicBezTo>
                  <a:pt x="1581" y="525"/>
                  <a:pt x="1581" y="525"/>
                  <a:pt x="1581" y="525"/>
                </a:cubicBezTo>
                <a:cubicBezTo>
                  <a:pt x="1581" y="523"/>
                  <a:pt x="1583" y="527"/>
                  <a:pt x="1582" y="523"/>
                </a:cubicBezTo>
                <a:cubicBezTo>
                  <a:pt x="1583" y="525"/>
                  <a:pt x="1583" y="525"/>
                  <a:pt x="1583" y="525"/>
                </a:cubicBezTo>
                <a:cubicBezTo>
                  <a:pt x="1584" y="524"/>
                  <a:pt x="1593" y="529"/>
                  <a:pt x="1590" y="522"/>
                </a:cubicBezTo>
                <a:cubicBezTo>
                  <a:pt x="1593" y="520"/>
                  <a:pt x="1593" y="520"/>
                  <a:pt x="1593" y="520"/>
                </a:cubicBezTo>
                <a:cubicBezTo>
                  <a:pt x="1600" y="517"/>
                  <a:pt x="1600" y="517"/>
                  <a:pt x="1600" y="517"/>
                </a:cubicBezTo>
                <a:cubicBezTo>
                  <a:pt x="1599" y="515"/>
                  <a:pt x="1599" y="515"/>
                  <a:pt x="1599" y="515"/>
                </a:cubicBezTo>
                <a:cubicBezTo>
                  <a:pt x="1601" y="515"/>
                  <a:pt x="1601" y="515"/>
                  <a:pt x="1601" y="515"/>
                </a:cubicBezTo>
                <a:cubicBezTo>
                  <a:pt x="1600" y="517"/>
                  <a:pt x="1600" y="517"/>
                  <a:pt x="1600" y="517"/>
                </a:cubicBezTo>
                <a:cubicBezTo>
                  <a:pt x="1600" y="519"/>
                  <a:pt x="1600" y="519"/>
                  <a:pt x="1600" y="519"/>
                </a:cubicBezTo>
                <a:cubicBezTo>
                  <a:pt x="1594" y="522"/>
                  <a:pt x="1594" y="522"/>
                  <a:pt x="1594" y="522"/>
                </a:cubicBezTo>
                <a:cubicBezTo>
                  <a:pt x="1592" y="522"/>
                  <a:pt x="1597" y="520"/>
                  <a:pt x="1591" y="521"/>
                </a:cubicBezTo>
                <a:cubicBezTo>
                  <a:pt x="1588" y="525"/>
                  <a:pt x="1588" y="525"/>
                  <a:pt x="1588" y="525"/>
                </a:cubicBezTo>
                <a:cubicBezTo>
                  <a:pt x="1583" y="527"/>
                  <a:pt x="1619" y="508"/>
                  <a:pt x="1572" y="534"/>
                </a:cubicBezTo>
                <a:cubicBezTo>
                  <a:pt x="1563" y="539"/>
                  <a:pt x="1563" y="539"/>
                  <a:pt x="1563" y="539"/>
                </a:cubicBezTo>
                <a:cubicBezTo>
                  <a:pt x="1562" y="537"/>
                  <a:pt x="1562" y="537"/>
                  <a:pt x="1562" y="537"/>
                </a:cubicBezTo>
                <a:cubicBezTo>
                  <a:pt x="1555" y="545"/>
                  <a:pt x="1555" y="545"/>
                  <a:pt x="1555" y="545"/>
                </a:cubicBezTo>
                <a:cubicBezTo>
                  <a:pt x="1552" y="546"/>
                  <a:pt x="1552" y="546"/>
                  <a:pt x="1552" y="546"/>
                </a:cubicBezTo>
                <a:cubicBezTo>
                  <a:pt x="1552" y="545"/>
                  <a:pt x="1552" y="545"/>
                  <a:pt x="1552" y="545"/>
                </a:cubicBezTo>
                <a:cubicBezTo>
                  <a:pt x="1543" y="549"/>
                  <a:pt x="1543" y="549"/>
                  <a:pt x="1543" y="549"/>
                </a:cubicBezTo>
                <a:cubicBezTo>
                  <a:pt x="1543" y="549"/>
                  <a:pt x="1546" y="550"/>
                  <a:pt x="1542" y="550"/>
                </a:cubicBezTo>
                <a:cubicBezTo>
                  <a:pt x="1544" y="553"/>
                  <a:pt x="1550" y="546"/>
                  <a:pt x="1561" y="547"/>
                </a:cubicBezTo>
                <a:cubicBezTo>
                  <a:pt x="1559" y="547"/>
                  <a:pt x="1559" y="545"/>
                  <a:pt x="1561" y="545"/>
                </a:cubicBezTo>
                <a:cubicBezTo>
                  <a:pt x="1561" y="546"/>
                  <a:pt x="1561" y="546"/>
                  <a:pt x="1561" y="546"/>
                </a:cubicBezTo>
                <a:cubicBezTo>
                  <a:pt x="1557" y="546"/>
                  <a:pt x="1564" y="551"/>
                  <a:pt x="1564" y="543"/>
                </a:cubicBezTo>
                <a:cubicBezTo>
                  <a:pt x="1564" y="544"/>
                  <a:pt x="1564" y="544"/>
                  <a:pt x="1564" y="544"/>
                </a:cubicBezTo>
                <a:cubicBezTo>
                  <a:pt x="1566" y="543"/>
                  <a:pt x="1566" y="543"/>
                  <a:pt x="1566" y="543"/>
                </a:cubicBezTo>
                <a:cubicBezTo>
                  <a:pt x="1572" y="542"/>
                  <a:pt x="1572" y="542"/>
                  <a:pt x="1572" y="542"/>
                </a:cubicBezTo>
                <a:cubicBezTo>
                  <a:pt x="1569" y="544"/>
                  <a:pt x="1569" y="544"/>
                  <a:pt x="1569" y="544"/>
                </a:cubicBezTo>
                <a:cubicBezTo>
                  <a:pt x="1577" y="546"/>
                  <a:pt x="1577" y="546"/>
                  <a:pt x="1577" y="546"/>
                </a:cubicBezTo>
                <a:cubicBezTo>
                  <a:pt x="1578" y="545"/>
                  <a:pt x="1578" y="545"/>
                  <a:pt x="1578" y="545"/>
                </a:cubicBezTo>
                <a:cubicBezTo>
                  <a:pt x="1578" y="547"/>
                  <a:pt x="1578" y="547"/>
                  <a:pt x="1578" y="547"/>
                </a:cubicBezTo>
                <a:cubicBezTo>
                  <a:pt x="1579" y="547"/>
                  <a:pt x="1580" y="549"/>
                  <a:pt x="1581" y="547"/>
                </a:cubicBezTo>
                <a:cubicBezTo>
                  <a:pt x="1581" y="545"/>
                  <a:pt x="1581" y="545"/>
                  <a:pt x="1581" y="545"/>
                </a:cubicBezTo>
                <a:cubicBezTo>
                  <a:pt x="1584" y="543"/>
                  <a:pt x="1584" y="543"/>
                  <a:pt x="1584" y="543"/>
                </a:cubicBezTo>
                <a:cubicBezTo>
                  <a:pt x="1583" y="546"/>
                  <a:pt x="1583" y="546"/>
                  <a:pt x="1583" y="546"/>
                </a:cubicBezTo>
                <a:cubicBezTo>
                  <a:pt x="1588" y="546"/>
                  <a:pt x="1588" y="546"/>
                  <a:pt x="1588" y="546"/>
                </a:cubicBezTo>
                <a:cubicBezTo>
                  <a:pt x="1590" y="543"/>
                  <a:pt x="1590" y="543"/>
                  <a:pt x="1590" y="543"/>
                </a:cubicBezTo>
                <a:cubicBezTo>
                  <a:pt x="1591" y="543"/>
                  <a:pt x="1592" y="543"/>
                  <a:pt x="1593" y="543"/>
                </a:cubicBezTo>
                <a:cubicBezTo>
                  <a:pt x="1589" y="542"/>
                  <a:pt x="1589" y="542"/>
                  <a:pt x="1589" y="542"/>
                </a:cubicBezTo>
                <a:cubicBezTo>
                  <a:pt x="1588" y="542"/>
                  <a:pt x="1588" y="542"/>
                  <a:pt x="1588" y="542"/>
                </a:cubicBezTo>
                <a:cubicBezTo>
                  <a:pt x="1589" y="541"/>
                  <a:pt x="1589" y="541"/>
                  <a:pt x="1589" y="541"/>
                </a:cubicBezTo>
                <a:cubicBezTo>
                  <a:pt x="1587" y="540"/>
                  <a:pt x="1587" y="540"/>
                  <a:pt x="1587" y="540"/>
                </a:cubicBezTo>
                <a:cubicBezTo>
                  <a:pt x="1587" y="536"/>
                  <a:pt x="1587" y="536"/>
                  <a:pt x="1587" y="536"/>
                </a:cubicBezTo>
                <a:cubicBezTo>
                  <a:pt x="1590" y="537"/>
                  <a:pt x="1590" y="537"/>
                  <a:pt x="1590" y="537"/>
                </a:cubicBezTo>
                <a:cubicBezTo>
                  <a:pt x="1590" y="540"/>
                  <a:pt x="1590" y="540"/>
                  <a:pt x="1590" y="540"/>
                </a:cubicBezTo>
                <a:cubicBezTo>
                  <a:pt x="1594" y="539"/>
                  <a:pt x="1594" y="539"/>
                  <a:pt x="1594" y="539"/>
                </a:cubicBezTo>
                <a:cubicBezTo>
                  <a:pt x="1594" y="535"/>
                  <a:pt x="1594" y="535"/>
                  <a:pt x="1594" y="535"/>
                </a:cubicBezTo>
                <a:cubicBezTo>
                  <a:pt x="1597" y="535"/>
                  <a:pt x="1598" y="532"/>
                  <a:pt x="1601" y="535"/>
                </a:cubicBezTo>
                <a:cubicBezTo>
                  <a:pt x="1603" y="535"/>
                  <a:pt x="1604" y="531"/>
                  <a:pt x="1605" y="535"/>
                </a:cubicBezTo>
                <a:cubicBezTo>
                  <a:pt x="1603" y="538"/>
                  <a:pt x="1603" y="538"/>
                  <a:pt x="1603" y="538"/>
                </a:cubicBezTo>
                <a:cubicBezTo>
                  <a:pt x="1605" y="539"/>
                  <a:pt x="1605" y="539"/>
                  <a:pt x="1605" y="539"/>
                </a:cubicBezTo>
                <a:cubicBezTo>
                  <a:pt x="1614" y="535"/>
                  <a:pt x="1614" y="535"/>
                  <a:pt x="1614" y="535"/>
                </a:cubicBezTo>
                <a:cubicBezTo>
                  <a:pt x="1614" y="533"/>
                  <a:pt x="1614" y="533"/>
                  <a:pt x="1614" y="533"/>
                </a:cubicBezTo>
                <a:cubicBezTo>
                  <a:pt x="1623" y="531"/>
                  <a:pt x="1623" y="531"/>
                  <a:pt x="1623" y="531"/>
                </a:cubicBezTo>
                <a:cubicBezTo>
                  <a:pt x="1631" y="527"/>
                  <a:pt x="1631" y="527"/>
                  <a:pt x="1631" y="527"/>
                </a:cubicBezTo>
                <a:cubicBezTo>
                  <a:pt x="1636" y="527"/>
                  <a:pt x="1636" y="527"/>
                  <a:pt x="1636" y="527"/>
                </a:cubicBezTo>
                <a:cubicBezTo>
                  <a:pt x="1636" y="524"/>
                  <a:pt x="1636" y="524"/>
                  <a:pt x="1636" y="524"/>
                </a:cubicBezTo>
                <a:cubicBezTo>
                  <a:pt x="1640" y="524"/>
                  <a:pt x="1640" y="524"/>
                  <a:pt x="1640" y="524"/>
                </a:cubicBezTo>
                <a:cubicBezTo>
                  <a:pt x="1640" y="523"/>
                  <a:pt x="1639" y="523"/>
                  <a:pt x="1640" y="522"/>
                </a:cubicBezTo>
                <a:cubicBezTo>
                  <a:pt x="1641" y="524"/>
                  <a:pt x="1641" y="524"/>
                  <a:pt x="1641" y="524"/>
                </a:cubicBezTo>
                <a:cubicBezTo>
                  <a:pt x="1642" y="522"/>
                  <a:pt x="1644" y="524"/>
                  <a:pt x="1646" y="523"/>
                </a:cubicBezTo>
                <a:cubicBezTo>
                  <a:pt x="1647" y="524"/>
                  <a:pt x="1647" y="524"/>
                  <a:pt x="1647" y="524"/>
                </a:cubicBezTo>
                <a:cubicBezTo>
                  <a:pt x="1643" y="525"/>
                  <a:pt x="1643" y="525"/>
                  <a:pt x="1643" y="525"/>
                </a:cubicBezTo>
                <a:cubicBezTo>
                  <a:pt x="1647" y="522"/>
                  <a:pt x="1640" y="522"/>
                  <a:pt x="1636" y="528"/>
                </a:cubicBezTo>
                <a:cubicBezTo>
                  <a:pt x="1634" y="528"/>
                  <a:pt x="1631" y="528"/>
                  <a:pt x="1631" y="530"/>
                </a:cubicBezTo>
                <a:cubicBezTo>
                  <a:pt x="1631" y="531"/>
                  <a:pt x="1631" y="531"/>
                  <a:pt x="1631" y="531"/>
                </a:cubicBezTo>
                <a:cubicBezTo>
                  <a:pt x="1635" y="532"/>
                  <a:pt x="1635" y="532"/>
                  <a:pt x="1635" y="532"/>
                </a:cubicBezTo>
                <a:cubicBezTo>
                  <a:pt x="1639" y="531"/>
                  <a:pt x="1639" y="531"/>
                  <a:pt x="1639" y="531"/>
                </a:cubicBezTo>
                <a:cubicBezTo>
                  <a:pt x="1640" y="528"/>
                  <a:pt x="1640" y="528"/>
                  <a:pt x="1640" y="528"/>
                </a:cubicBezTo>
                <a:cubicBezTo>
                  <a:pt x="1644" y="528"/>
                  <a:pt x="1644" y="528"/>
                  <a:pt x="1644" y="528"/>
                </a:cubicBezTo>
                <a:cubicBezTo>
                  <a:pt x="1645" y="528"/>
                  <a:pt x="1640" y="528"/>
                  <a:pt x="1646" y="527"/>
                </a:cubicBezTo>
                <a:cubicBezTo>
                  <a:pt x="1640" y="532"/>
                  <a:pt x="1640" y="532"/>
                  <a:pt x="1640" y="532"/>
                </a:cubicBezTo>
                <a:cubicBezTo>
                  <a:pt x="1649" y="529"/>
                  <a:pt x="1649" y="529"/>
                  <a:pt x="1649" y="529"/>
                </a:cubicBezTo>
                <a:cubicBezTo>
                  <a:pt x="1650" y="529"/>
                  <a:pt x="1642" y="531"/>
                  <a:pt x="1653" y="529"/>
                </a:cubicBezTo>
                <a:cubicBezTo>
                  <a:pt x="1654" y="525"/>
                  <a:pt x="1632" y="538"/>
                  <a:pt x="1660" y="522"/>
                </a:cubicBezTo>
                <a:cubicBezTo>
                  <a:pt x="1661" y="522"/>
                  <a:pt x="1661" y="522"/>
                  <a:pt x="1661" y="522"/>
                </a:cubicBezTo>
                <a:cubicBezTo>
                  <a:pt x="1664" y="520"/>
                  <a:pt x="1664" y="520"/>
                  <a:pt x="1664" y="520"/>
                </a:cubicBezTo>
                <a:cubicBezTo>
                  <a:pt x="1660" y="517"/>
                  <a:pt x="1660" y="517"/>
                  <a:pt x="1660" y="517"/>
                </a:cubicBezTo>
                <a:cubicBezTo>
                  <a:pt x="1657" y="516"/>
                  <a:pt x="1659" y="522"/>
                  <a:pt x="1655" y="517"/>
                </a:cubicBezTo>
                <a:cubicBezTo>
                  <a:pt x="1654" y="518"/>
                  <a:pt x="1654" y="518"/>
                  <a:pt x="1654" y="518"/>
                </a:cubicBezTo>
                <a:cubicBezTo>
                  <a:pt x="1653" y="517"/>
                  <a:pt x="1653" y="517"/>
                  <a:pt x="1653" y="517"/>
                </a:cubicBezTo>
                <a:cubicBezTo>
                  <a:pt x="1655" y="515"/>
                  <a:pt x="1655" y="515"/>
                  <a:pt x="1655" y="515"/>
                </a:cubicBezTo>
                <a:cubicBezTo>
                  <a:pt x="1655" y="514"/>
                  <a:pt x="1655" y="514"/>
                  <a:pt x="1655" y="514"/>
                </a:cubicBezTo>
                <a:cubicBezTo>
                  <a:pt x="1657" y="511"/>
                  <a:pt x="1657" y="511"/>
                  <a:pt x="1657" y="511"/>
                </a:cubicBezTo>
                <a:cubicBezTo>
                  <a:pt x="1659" y="512"/>
                  <a:pt x="1659" y="512"/>
                  <a:pt x="1659" y="512"/>
                </a:cubicBezTo>
                <a:cubicBezTo>
                  <a:pt x="1659" y="513"/>
                  <a:pt x="1654" y="509"/>
                  <a:pt x="1658" y="515"/>
                </a:cubicBezTo>
                <a:cubicBezTo>
                  <a:pt x="1660" y="513"/>
                  <a:pt x="1660" y="513"/>
                  <a:pt x="1660" y="513"/>
                </a:cubicBezTo>
                <a:cubicBezTo>
                  <a:pt x="1660" y="515"/>
                  <a:pt x="1660" y="515"/>
                  <a:pt x="1660" y="515"/>
                </a:cubicBezTo>
                <a:cubicBezTo>
                  <a:pt x="1664" y="516"/>
                  <a:pt x="1664" y="516"/>
                  <a:pt x="1664" y="516"/>
                </a:cubicBezTo>
                <a:cubicBezTo>
                  <a:pt x="1667" y="515"/>
                  <a:pt x="1667" y="515"/>
                  <a:pt x="1667" y="515"/>
                </a:cubicBezTo>
                <a:cubicBezTo>
                  <a:pt x="1668" y="517"/>
                  <a:pt x="1668" y="517"/>
                  <a:pt x="1668" y="517"/>
                </a:cubicBezTo>
                <a:cubicBezTo>
                  <a:pt x="1673" y="514"/>
                  <a:pt x="1673" y="514"/>
                  <a:pt x="1673" y="514"/>
                </a:cubicBezTo>
                <a:cubicBezTo>
                  <a:pt x="1672" y="511"/>
                  <a:pt x="1672" y="511"/>
                  <a:pt x="1672" y="511"/>
                </a:cubicBezTo>
                <a:cubicBezTo>
                  <a:pt x="1674" y="509"/>
                  <a:pt x="1674" y="509"/>
                  <a:pt x="1674" y="509"/>
                </a:cubicBezTo>
                <a:cubicBezTo>
                  <a:pt x="1677" y="510"/>
                  <a:pt x="1677" y="510"/>
                  <a:pt x="1677" y="510"/>
                </a:cubicBezTo>
                <a:cubicBezTo>
                  <a:pt x="1679" y="507"/>
                  <a:pt x="1679" y="507"/>
                  <a:pt x="1679" y="507"/>
                </a:cubicBezTo>
                <a:cubicBezTo>
                  <a:pt x="1681" y="507"/>
                  <a:pt x="1681" y="507"/>
                  <a:pt x="1681" y="507"/>
                </a:cubicBezTo>
                <a:cubicBezTo>
                  <a:pt x="1681" y="512"/>
                  <a:pt x="1681" y="512"/>
                  <a:pt x="1681" y="512"/>
                </a:cubicBezTo>
                <a:cubicBezTo>
                  <a:pt x="1678" y="513"/>
                  <a:pt x="1678" y="513"/>
                  <a:pt x="1678" y="513"/>
                </a:cubicBezTo>
                <a:cubicBezTo>
                  <a:pt x="1679" y="514"/>
                  <a:pt x="1679" y="514"/>
                  <a:pt x="1679" y="514"/>
                </a:cubicBezTo>
                <a:cubicBezTo>
                  <a:pt x="1677" y="516"/>
                  <a:pt x="1677" y="516"/>
                  <a:pt x="1677" y="516"/>
                </a:cubicBezTo>
                <a:cubicBezTo>
                  <a:pt x="1678" y="519"/>
                  <a:pt x="1678" y="519"/>
                  <a:pt x="1678" y="519"/>
                </a:cubicBezTo>
                <a:cubicBezTo>
                  <a:pt x="1673" y="519"/>
                  <a:pt x="1673" y="519"/>
                  <a:pt x="1673" y="519"/>
                </a:cubicBezTo>
                <a:cubicBezTo>
                  <a:pt x="1672" y="519"/>
                  <a:pt x="1672" y="520"/>
                  <a:pt x="1675" y="521"/>
                </a:cubicBezTo>
                <a:cubicBezTo>
                  <a:pt x="1668" y="520"/>
                  <a:pt x="1668" y="520"/>
                  <a:pt x="1668" y="520"/>
                </a:cubicBezTo>
                <a:cubicBezTo>
                  <a:pt x="1670" y="522"/>
                  <a:pt x="1670" y="522"/>
                  <a:pt x="1670" y="522"/>
                </a:cubicBezTo>
                <a:cubicBezTo>
                  <a:pt x="1668" y="520"/>
                  <a:pt x="1666" y="527"/>
                  <a:pt x="1665" y="521"/>
                </a:cubicBezTo>
                <a:cubicBezTo>
                  <a:pt x="1657" y="528"/>
                  <a:pt x="1657" y="528"/>
                  <a:pt x="1657" y="528"/>
                </a:cubicBezTo>
                <a:cubicBezTo>
                  <a:pt x="1659" y="529"/>
                  <a:pt x="1659" y="529"/>
                  <a:pt x="1659" y="529"/>
                </a:cubicBezTo>
                <a:cubicBezTo>
                  <a:pt x="1667" y="527"/>
                  <a:pt x="1667" y="527"/>
                  <a:pt x="1667" y="527"/>
                </a:cubicBezTo>
                <a:cubicBezTo>
                  <a:pt x="1672" y="529"/>
                  <a:pt x="1672" y="529"/>
                  <a:pt x="1672" y="529"/>
                </a:cubicBezTo>
                <a:cubicBezTo>
                  <a:pt x="1679" y="527"/>
                  <a:pt x="1679" y="527"/>
                  <a:pt x="1679" y="527"/>
                </a:cubicBezTo>
                <a:cubicBezTo>
                  <a:pt x="1716" y="525"/>
                  <a:pt x="1716" y="525"/>
                  <a:pt x="1716" y="525"/>
                </a:cubicBezTo>
                <a:cubicBezTo>
                  <a:pt x="1721" y="525"/>
                  <a:pt x="1721" y="525"/>
                  <a:pt x="1721" y="525"/>
                </a:cubicBezTo>
                <a:cubicBezTo>
                  <a:pt x="1722" y="526"/>
                  <a:pt x="1722" y="526"/>
                  <a:pt x="1722" y="526"/>
                </a:cubicBezTo>
                <a:cubicBezTo>
                  <a:pt x="1714" y="528"/>
                  <a:pt x="1714" y="528"/>
                  <a:pt x="1714" y="528"/>
                </a:cubicBezTo>
                <a:cubicBezTo>
                  <a:pt x="1752" y="530"/>
                  <a:pt x="1752" y="530"/>
                  <a:pt x="1752" y="530"/>
                </a:cubicBezTo>
                <a:cubicBezTo>
                  <a:pt x="1771" y="528"/>
                  <a:pt x="1771" y="528"/>
                  <a:pt x="1771" y="528"/>
                </a:cubicBezTo>
                <a:cubicBezTo>
                  <a:pt x="1770" y="529"/>
                  <a:pt x="1770" y="529"/>
                  <a:pt x="1770" y="529"/>
                </a:cubicBezTo>
                <a:cubicBezTo>
                  <a:pt x="1771" y="531"/>
                  <a:pt x="1771" y="531"/>
                  <a:pt x="1771" y="531"/>
                </a:cubicBezTo>
                <a:cubicBezTo>
                  <a:pt x="1756" y="532"/>
                  <a:pt x="1756" y="532"/>
                  <a:pt x="1756" y="532"/>
                </a:cubicBezTo>
                <a:cubicBezTo>
                  <a:pt x="1757" y="536"/>
                  <a:pt x="1757" y="536"/>
                  <a:pt x="1757" y="536"/>
                </a:cubicBezTo>
                <a:cubicBezTo>
                  <a:pt x="1757" y="539"/>
                  <a:pt x="1757" y="539"/>
                  <a:pt x="1757" y="539"/>
                </a:cubicBezTo>
                <a:cubicBezTo>
                  <a:pt x="1756" y="539"/>
                  <a:pt x="1756" y="539"/>
                  <a:pt x="1756" y="539"/>
                </a:cubicBezTo>
                <a:cubicBezTo>
                  <a:pt x="1755" y="540"/>
                  <a:pt x="1755" y="540"/>
                  <a:pt x="1755" y="540"/>
                </a:cubicBezTo>
                <a:cubicBezTo>
                  <a:pt x="1757" y="541"/>
                  <a:pt x="1757" y="541"/>
                  <a:pt x="1757" y="541"/>
                </a:cubicBezTo>
                <a:cubicBezTo>
                  <a:pt x="1753" y="542"/>
                  <a:pt x="1753" y="542"/>
                  <a:pt x="1753" y="542"/>
                </a:cubicBezTo>
                <a:cubicBezTo>
                  <a:pt x="1751" y="540"/>
                  <a:pt x="1751" y="540"/>
                  <a:pt x="1751" y="540"/>
                </a:cubicBezTo>
                <a:cubicBezTo>
                  <a:pt x="1749" y="542"/>
                  <a:pt x="1749" y="542"/>
                  <a:pt x="1749" y="542"/>
                </a:cubicBezTo>
                <a:cubicBezTo>
                  <a:pt x="1744" y="542"/>
                  <a:pt x="1744" y="542"/>
                  <a:pt x="1744" y="542"/>
                </a:cubicBezTo>
                <a:cubicBezTo>
                  <a:pt x="1741" y="544"/>
                  <a:pt x="1741" y="544"/>
                  <a:pt x="1741" y="544"/>
                </a:cubicBezTo>
                <a:cubicBezTo>
                  <a:pt x="1742" y="543"/>
                  <a:pt x="1742" y="543"/>
                  <a:pt x="1742" y="543"/>
                </a:cubicBezTo>
                <a:cubicBezTo>
                  <a:pt x="1735" y="544"/>
                  <a:pt x="1735" y="544"/>
                  <a:pt x="1735" y="544"/>
                </a:cubicBezTo>
                <a:cubicBezTo>
                  <a:pt x="1732" y="546"/>
                  <a:pt x="1754" y="540"/>
                  <a:pt x="1728" y="547"/>
                </a:cubicBezTo>
                <a:cubicBezTo>
                  <a:pt x="1726" y="546"/>
                  <a:pt x="1726" y="546"/>
                  <a:pt x="1726" y="546"/>
                </a:cubicBezTo>
                <a:cubicBezTo>
                  <a:pt x="1725" y="546"/>
                  <a:pt x="1729" y="549"/>
                  <a:pt x="1724" y="547"/>
                </a:cubicBezTo>
                <a:cubicBezTo>
                  <a:pt x="1724" y="549"/>
                  <a:pt x="1724" y="549"/>
                  <a:pt x="1724" y="549"/>
                </a:cubicBezTo>
                <a:cubicBezTo>
                  <a:pt x="1721" y="550"/>
                  <a:pt x="1721" y="550"/>
                  <a:pt x="1721" y="550"/>
                </a:cubicBezTo>
                <a:cubicBezTo>
                  <a:pt x="1710" y="552"/>
                  <a:pt x="1710" y="552"/>
                  <a:pt x="1710" y="552"/>
                </a:cubicBezTo>
                <a:cubicBezTo>
                  <a:pt x="1706" y="554"/>
                  <a:pt x="1706" y="554"/>
                  <a:pt x="1706" y="554"/>
                </a:cubicBezTo>
                <a:cubicBezTo>
                  <a:pt x="1704" y="553"/>
                  <a:pt x="1704" y="553"/>
                  <a:pt x="1704" y="553"/>
                </a:cubicBezTo>
                <a:cubicBezTo>
                  <a:pt x="1700" y="553"/>
                  <a:pt x="1700" y="553"/>
                  <a:pt x="1700" y="553"/>
                </a:cubicBezTo>
                <a:cubicBezTo>
                  <a:pt x="1700" y="551"/>
                  <a:pt x="1697" y="554"/>
                  <a:pt x="1698" y="551"/>
                </a:cubicBezTo>
                <a:cubicBezTo>
                  <a:pt x="1695" y="555"/>
                  <a:pt x="1695" y="555"/>
                  <a:pt x="1695" y="555"/>
                </a:cubicBezTo>
                <a:cubicBezTo>
                  <a:pt x="1691" y="558"/>
                  <a:pt x="1691" y="558"/>
                  <a:pt x="1691" y="558"/>
                </a:cubicBezTo>
                <a:cubicBezTo>
                  <a:pt x="1691" y="557"/>
                  <a:pt x="1691" y="557"/>
                  <a:pt x="1691" y="557"/>
                </a:cubicBezTo>
                <a:cubicBezTo>
                  <a:pt x="1684" y="560"/>
                  <a:pt x="1684" y="560"/>
                  <a:pt x="1684" y="560"/>
                </a:cubicBezTo>
                <a:cubicBezTo>
                  <a:pt x="1683" y="561"/>
                  <a:pt x="1683" y="561"/>
                  <a:pt x="1683" y="561"/>
                </a:cubicBezTo>
                <a:cubicBezTo>
                  <a:pt x="1686" y="563"/>
                  <a:pt x="1686" y="563"/>
                  <a:pt x="1686" y="563"/>
                </a:cubicBezTo>
                <a:cubicBezTo>
                  <a:pt x="1708" y="558"/>
                  <a:pt x="1708" y="558"/>
                  <a:pt x="1708" y="558"/>
                </a:cubicBezTo>
                <a:cubicBezTo>
                  <a:pt x="1716" y="556"/>
                  <a:pt x="1716" y="556"/>
                  <a:pt x="1716" y="556"/>
                </a:cubicBezTo>
                <a:cubicBezTo>
                  <a:pt x="1730" y="557"/>
                  <a:pt x="1730" y="557"/>
                  <a:pt x="1730" y="557"/>
                </a:cubicBezTo>
                <a:cubicBezTo>
                  <a:pt x="1732" y="556"/>
                  <a:pt x="1732" y="556"/>
                  <a:pt x="1732" y="556"/>
                </a:cubicBezTo>
                <a:cubicBezTo>
                  <a:pt x="1736" y="557"/>
                  <a:pt x="1736" y="557"/>
                  <a:pt x="1736" y="557"/>
                </a:cubicBezTo>
                <a:cubicBezTo>
                  <a:pt x="1736" y="560"/>
                  <a:pt x="1736" y="560"/>
                  <a:pt x="1736" y="560"/>
                </a:cubicBezTo>
                <a:cubicBezTo>
                  <a:pt x="1732" y="562"/>
                  <a:pt x="1732" y="562"/>
                  <a:pt x="1732" y="562"/>
                </a:cubicBezTo>
                <a:cubicBezTo>
                  <a:pt x="1725" y="562"/>
                  <a:pt x="1725" y="562"/>
                  <a:pt x="1725" y="562"/>
                </a:cubicBezTo>
                <a:cubicBezTo>
                  <a:pt x="1724" y="561"/>
                  <a:pt x="1724" y="561"/>
                  <a:pt x="1724" y="561"/>
                </a:cubicBezTo>
                <a:cubicBezTo>
                  <a:pt x="1714" y="564"/>
                  <a:pt x="1714" y="564"/>
                  <a:pt x="1714" y="564"/>
                </a:cubicBezTo>
                <a:cubicBezTo>
                  <a:pt x="1708" y="563"/>
                  <a:pt x="1708" y="563"/>
                  <a:pt x="1708" y="563"/>
                </a:cubicBezTo>
                <a:cubicBezTo>
                  <a:pt x="1700" y="564"/>
                  <a:pt x="1700" y="564"/>
                  <a:pt x="1700" y="564"/>
                </a:cubicBezTo>
                <a:cubicBezTo>
                  <a:pt x="1701" y="564"/>
                  <a:pt x="1701" y="564"/>
                  <a:pt x="1701" y="564"/>
                </a:cubicBezTo>
                <a:cubicBezTo>
                  <a:pt x="1698" y="568"/>
                  <a:pt x="1698" y="568"/>
                  <a:pt x="1698" y="568"/>
                </a:cubicBezTo>
                <a:cubicBezTo>
                  <a:pt x="1697" y="566"/>
                  <a:pt x="1697" y="566"/>
                  <a:pt x="1697" y="566"/>
                </a:cubicBezTo>
                <a:cubicBezTo>
                  <a:pt x="1694" y="567"/>
                  <a:pt x="1694" y="567"/>
                  <a:pt x="1694" y="567"/>
                </a:cubicBezTo>
                <a:cubicBezTo>
                  <a:pt x="1695" y="568"/>
                  <a:pt x="1693" y="566"/>
                  <a:pt x="1693" y="569"/>
                </a:cubicBezTo>
                <a:cubicBezTo>
                  <a:pt x="1709" y="567"/>
                  <a:pt x="1709" y="567"/>
                  <a:pt x="1709" y="567"/>
                </a:cubicBezTo>
                <a:cubicBezTo>
                  <a:pt x="1708" y="568"/>
                  <a:pt x="1708" y="568"/>
                  <a:pt x="1708" y="568"/>
                </a:cubicBezTo>
                <a:cubicBezTo>
                  <a:pt x="1709" y="569"/>
                  <a:pt x="1709" y="569"/>
                  <a:pt x="1709" y="569"/>
                </a:cubicBezTo>
                <a:cubicBezTo>
                  <a:pt x="1706" y="568"/>
                  <a:pt x="1706" y="568"/>
                  <a:pt x="1706" y="568"/>
                </a:cubicBezTo>
                <a:cubicBezTo>
                  <a:pt x="1704" y="571"/>
                  <a:pt x="1704" y="571"/>
                  <a:pt x="1704" y="571"/>
                </a:cubicBezTo>
                <a:cubicBezTo>
                  <a:pt x="1707" y="576"/>
                  <a:pt x="1707" y="576"/>
                  <a:pt x="1707" y="576"/>
                </a:cubicBezTo>
                <a:cubicBezTo>
                  <a:pt x="1714" y="575"/>
                  <a:pt x="1714" y="575"/>
                  <a:pt x="1714" y="575"/>
                </a:cubicBezTo>
                <a:cubicBezTo>
                  <a:pt x="1715" y="573"/>
                  <a:pt x="1715" y="573"/>
                  <a:pt x="1715" y="573"/>
                </a:cubicBezTo>
                <a:cubicBezTo>
                  <a:pt x="1720" y="573"/>
                  <a:pt x="1720" y="573"/>
                  <a:pt x="1720" y="573"/>
                </a:cubicBezTo>
                <a:cubicBezTo>
                  <a:pt x="1720" y="572"/>
                  <a:pt x="1720" y="572"/>
                  <a:pt x="1720" y="572"/>
                </a:cubicBezTo>
                <a:cubicBezTo>
                  <a:pt x="1720" y="574"/>
                  <a:pt x="1720" y="574"/>
                  <a:pt x="1720" y="574"/>
                </a:cubicBezTo>
                <a:cubicBezTo>
                  <a:pt x="1724" y="574"/>
                  <a:pt x="1724" y="574"/>
                  <a:pt x="1724" y="574"/>
                </a:cubicBezTo>
                <a:cubicBezTo>
                  <a:pt x="1724" y="575"/>
                  <a:pt x="1724" y="575"/>
                  <a:pt x="1724" y="575"/>
                </a:cubicBezTo>
                <a:cubicBezTo>
                  <a:pt x="1710" y="578"/>
                  <a:pt x="1710" y="578"/>
                  <a:pt x="1710" y="578"/>
                </a:cubicBezTo>
                <a:cubicBezTo>
                  <a:pt x="1710" y="579"/>
                  <a:pt x="1719" y="574"/>
                  <a:pt x="1707" y="580"/>
                </a:cubicBezTo>
                <a:cubicBezTo>
                  <a:pt x="1702" y="580"/>
                  <a:pt x="1702" y="580"/>
                  <a:pt x="1702" y="580"/>
                </a:cubicBezTo>
                <a:cubicBezTo>
                  <a:pt x="1701" y="577"/>
                  <a:pt x="1701" y="577"/>
                  <a:pt x="1701" y="577"/>
                </a:cubicBezTo>
                <a:cubicBezTo>
                  <a:pt x="1693" y="581"/>
                  <a:pt x="1693" y="581"/>
                  <a:pt x="1693" y="581"/>
                </a:cubicBezTo>
                <a:cubicBezTo>
                  <a:pt x="1687" y="581"/>
                  <a:pt x="1687" y="581"/>
                  <a:pt x="1687" y="581"/>
                </a:cubicBezTo>
                <a:cubicBezTo>
                  <a:pt x="1679" y="585"/>
                  <a:pt x="1679" y="585"/>
                  <a:pt x="1679" y="585"/>
                </a:cubicBezTo>
                <a:cubicBezTo>
                  <a:pt x="1678" y="586"/>
                  <a:pt x="1678" y="586"/>
                  <a:pt x="1678" y="586"/>
                </a:cubicBezTo>
                <a:cubicBezTo>
                  <a:pt x="1680" y="584"/>
                  <a:pt x="1680" y="584"/>
                  <a:pt x="1680" y="584"/>
                </a:cubicBezTo>
                <a:cubicBezTo>
                  <a:pt x="1677" y="579"/>
                  <a:pt x="1677" y="579"/>
                  <a:pt x="1677" y="579"/>
                </a:cubicBezTo>
                <a:cubicBezTo>
                  <a:pt x="1682" y="579"/>
                  <a:pt x="1682" y="579"/>
                  <a:pt x="1682" y="579"/>
                </a:cubicBezTo>
                <a:cubicBezTo>
                  <a:pt x="1679" y="577"/>
                  <a:pt x="1679" y="577"/>
                  <a:pt x="1679" y="577"/>
                </a:cubicBezTo>
                <a:cubicBezTo>
                  <a:pt x="1672" y="578"/>
                  <a:pt x="1672" y="578"/>
                  <a:pt x="1672" y="578"/>
                </a:cubicBezTo>
                <a:cubicBezTo>
                  <a:pt x="1669" y="574"/>
                  <a:pt x="1669" y="574"/>
                  <a:pt x="1669" y="574"/>
                </a:cubicBezTo>
                <a:cubicBezTo>
                  <a:pt x="1667" y="579"/>
                  <a:pt x="1667" y="579"/>
                  <a:pt x="1667" y="579"/>
                </a:cubicBezTo>
                <a:cubicBezTo>
                  <a:pt x="1656" y="581"/>
                  <a:pt x="1656" y="581"/>
                  <a:pt x="1656" y="581"/>
                </a:cubicBezTo>
                <a:cubicBezTo>
                  <a:pt x="1655" y="581"/>
                  <a:pt x="1654" y="581"/>
                  <a:pt x="1653" y="582"/>
                </a:cubicBezTo>
                <a:cubicBezTo>
                  <a:pt x="1646" y="583"/>
                  <a:pt x="1646" y="583"/>
                  <a:pt x="1646" y="583"/>
                </a:cubicBezTo>
                <a:cubicBezTo>
                  <a:pt x="1641" y="583"/>
                  <a:pt x="1641" y="583"/>
                  <a:pt x="1641" y="583"/>
                </a:cubicBezTo>
                <a:cubicBezTo>
                  <a:pt x="1641" y="583"/>
                  <a:pt x="1639" y="585"/>
                  <a:pt x="1641" y="581"/>
                </a:cubicBezTo>
                <a:cubicBezTo>
                  <a:pt x="1633" y="585"/>
                  <a:pt x="1633" y="585"/>
                  <a:pt x="1633" y="585"/>
                </a:cubicBezTo>
                <a:cubicBezTo>
                  <a:pt x="1631" y="583"/>
                  <a:pt x="1631" y="583"/>
                  <a:pt x="1631" y="583"/>
                </a:cubicBezTo>
                <a:cubicBezTo>
                  <a:pt x="1628" y="587"/>
                  <a:pt x="1628" y="587"/>
                  <a:pt x="1628" y="587"/>
                </a:cubicBezTo>
                <a:cubicBezTo>
                  <a:pt x="1627" y="586"/>
                  <a:pt x="1627" y="586"/>
                  <a:pt x="1627" y="586"/>
                </a:cubicBezTo>
                <a:cubicBezTo>
                  <a:pt x="1626" y="591"/>
                  <a:pt x="1627" y="583"/>
                  <a:pt x="1622" y="587"/>
                </a:cubicBezTo>
                <a:cubicBezTo>
                  <a:pt x="1625" y="588"/>
                  <a:pt x="1625" y="588"/>
                  <a:pt x="1625" y="588"/>
                </a:cubicBezTo>
                <a:cubicBezTo>
                  <a:pt x="1628" y="590"/>
                  <a:pt x="1628" y="590"/>
                  <a:pt x="1628" y="590"/>
                </a:cubicBezTo>
                <a:cubicBezTo>
                  <a:pt x="1625" y="592"/>
                  <a:pt x="1625" y="592"/>
                  <a:pt x="1625" y="592"/>
                </a:cubicBezTo>
                <a:cubicBezTo>
                  <a:pt x="1631" y="593"/>
                  <a:pt x="1631" y="593"/>
                  <a:pt x="1631" y="593"/>
                </a:cubicBezTo>
                <a:cubicBezTo>
                  <a:pt x="1635" y="593"/>
                  <a:pt x="1635" y="593"/>
                  <a:pt x="1635" y="593"/>
                </a:cubicBezTo>
                <a:cubicBezTo>
                  <a:pt x="1639" y="590"/>
                  <a:pt x="1639" y="590"/>
                  <a:pt x="1639" y="590"/>
                </a:cubicBezTo>
                <a:cubicBezTo>
                  <a:pt x="1652" y="587"/>
                  <a:pt x="1652" y="587"/>
                  <a:pt x="1652" y="587"/>
                </a:cubicBezTo>
                <a:cubicBezTo>
                  <a:pt x="1653" y="587"/>
                  <a:pt x="1653" y="587"/>
                  <a:pt x="1653" y="587"/>
                </a:cubicBezTo>
                <a:cubicBezTo>
                  <a:pt x="1653" y="587"/>
                  <a:pt x="1653" y="587"/>
                  <a:pt x="1653" y="587"/>
                </a:cubicBezTo>
                <a:cubicBezTo>
                  <a:pt x="1642" y="591"/>
                  <a:pt x="1642" y="591"/>
                  <a:pt x="1642" y="591"/>
                </a:cubicBezTo>
                <a:cubicBezTo>
                  <a:pt x="1641" y="592"/>
                  <a:pt x="1645" y="590"/>
                  <a:pt x="1641" y="593"/>
                </a:cubicBezTo>
                <a:cubicBezTo>
                  <a:pt x="1642" y="594"/>
                  <a:pt x="1642" y="594"/>
                  <a:pt x="1642" y="594"/>
                </a:cubicBezTo>
                <a:cubicBezTo>
                  <a:pt x="1641" y="594"/>
                  <a:pt x="1641" y="594"/>
                  <a:pt x="1641" y="594"/>
                </a:cubicBezTo>
                <a:cubicBezTo>
                  <a:pt x="1641" y="596"/>
                  <a:pt x="1641" y="596"/>
                  <a:pt x="1641" y="596"/>
                </a:cubicBezTo>
                <a:cubicBezTo>
                  <a:pt x="1642" y="597"/>
                  <a:pt x="1642" y="597"/>
                  <a:pt x="1642" y="597"/>
                </a:cubicBezTo>
                <a:cubicBezTo>
                  <a:pt x="1643" y="596"/>
                  <a:pt x="1643" y="596"/>
                  <a:pt x="1643" y="596"/>
                </a:cubicBezTo>
                <a:cubicBezTo>
                  <a:pt x="1644" y="597"/>
                  <a:pt x="1644" y="597"/>
                  <a:pt x="1644" y="597"/>
                </a:cubicBezTo>
                <a:cubicBezTo>
                  <a:pt x="1650" y="595"/>
                  <a:pt x="1647" y="600"/>
                  <a:pt x="1665" y="597"/>
                </a:cubicBezTo>
                <a:cubicBezTo>
                  <a:pt x="1667" y="598"/>
                  <a:pt x="1667" y="598"/>
                  <a:pt x="1667" y="598"/>
                </a:cubicBezTo>
                <a:cubicBezTo>
                  <a:pt x="1662" y="600"/>
                  <a:pt x="1662" y="600"/>
                  <a:pt x="1662" y="600"/>
                </a:cubicBezTo>
                <a:cubicBezTo>
                  <a:pt x="1660" y="601"/>
                  <a:pt x="1660" y="601"/>
                  <a:pt x="1660" y="601"/>
                </a:cubicBezTo>
                <a:cubicBezTo>
                  <a:pt x="1662" y="603"/>
                  <a:pt x="1662" y="603"/>
                  <a:pt x="1662" y="603"/>
                </a:cubicBezTo>
                <a:cubicBezTo>
                  <a:pt x="1673" y="599"/>
                  <a:pt x="1673" y="599"/>
                  <a:pt x="1673" y="599"/>
                </a:cubicBezTo>
                <a:cubicBezTo>
                  <a:pt x="1679" y="599"/>
                  <a:pt x="1679" y="599"/>
                  <a:pt x="1679" y="599"/>
                </a:cubicBezTo>
                <a:cubicBezTo>
                  <a:pt x="1683" y="595"/>
                  <a:pt x="1685" y="599"/>
                  <a:pt x="1693" y="596"/>
                </a:cubicBezTo>
                <a:cubicBezTo>
                  <a:pt x="1705" y="594"/>
                  <a:pt x="1705" y="594"/>
                  <a:pt x="1705" y="594"/>
                </a:cubicBezTo>
                <a:cubicBezTo>
                  <a:pt x="1724" y="590"/>
                  <a:pt x="1724" y="590"/>
                  <a:pt x="1724" y="590"/>
                </a:cubicBezTo>
                <a:cubicBezTo>
                  <a:pt x="1733" y="593"/>
                  <a:pt x="1733" y="593"/>
                  <a:pt x="1733" y="593"/>
                </a:cubicBezTo>
                <a:cubicBezTo>
                  <a:pt x="1738" y="596"/>
                  <a:pt x="1738" y="596"/>
                  <a:pt x="1738" y="596"/>
                </a:cubicBezTo>
                <a:cubicBezTo>
                  <a:pt x="1740" y="596"/>
                  <a:pt x="1740" y="596"/>
                  <a:pt x="1740" y="596"/>
                </a:cubicBezTo>
                <a:cubicBezTo>
                  <a:pt x="1740" y="594"/>
                  <a:pt x="1740" y="594"/>
                  <a:pt x="1740" y="594"/>
                </a:cubicBezTo>
                <a:cubicBezTo>
                  <a:pt x="1740" y="596"/>
                  <a:pt x="1734" y="591"/>
                  <a:pt x="1742" y="596"/>
                </a:cubicBezTo>
                <a:cubicBezTo>
                  <a:pt x="1743" y="593"/>
                  <a:pt x="1743" y="593"/>
                  <a:pt x="1743" y="593"/>
                </a:cubicBezTo>
                <a:cubicBezTo>
                  <a:pt x="1747" y="592"/>
                  <a:pt x="1747" y="592"/>
                  <a:pt x="1747" y="592"/>
                </a:cubicBezTo>
                <a:cubicBezTo>
                  <a:pt x="1750" y="593"/>
                  <a:pt x="1750" y="593"/>
                  <a:pt x="1750" y="593"/>
                </a:cubicBezTo>
                <a:cubicBezTo>
                  <a:pt x="1755" y="591"/>
                  <a:pt x="1755" y="591"/>
                  <a:pt x="1755" y="591"/>
                </a:cubicBezTo>
                <a:cubicBezTo>
                  <a:pt x="1757" y="592"/>
                  <a:pt x="1757" y="592"/>
                  <a:pt x="1757" y="592"/>
                </a:cubicBezTo>
                <a:cubicBezTo>
                  <a:pt x="1772" y="589"/>
                  <a:pt x="1772" y="589"/>
                  <a:pt x="1772" y="589"/>
                </a:cubicBezTo>
                <a:cubicBezTo>
                  <a:pt x="1775" y="590"/>
                  <a:pt x="1775" y="590"/>
                  <a:pt x="1775" y="590"/>
                </a:cubicBezTo>
                <a:cubicBezTo>
                  <a:pt x="1773" y="592"/>
                  <a:pt x="1773" y="592"/>
                  <a:pt x="1773" y="592"/>
                </a:cubicBezTo>
                <a:cubicBezTo>
                  <a:pt x="1778" y="593"/>
                  <a:pt x="1778" y="593"/>
                  <a:pt x="1778" y="593"/>
                </a:cubicBezTo>
                <a:cubicBezTo>
                  <a:pt x="1775" y="596"/>
                  <a:pt x="1775" y="596"/>
                  <a:pt x="1775" y="596"/>
                </a:cubicBezTo>
                <a:cubicBezTo>
                  <a:pt x="1767" y="596"/>
                  <a:pt x="1767" y="596"/>
                  <a:pt x="1767" y="596"/>
                </a:cubicBezTo>
                <a:cubicBezTo>
                  <a:pt x="1767" y="596"/>
                  <a:pt x="1767" y="596"/>
                  <a:pt x="1767" y="596"/>
                </a:cubicBezTo>
                <a:cubicBezTo>
                  <a:pt x="1761" y="596"/>
                  <a:pt x="1761" y="596"/>
                  <a:pt x="1761" y="596"/>
                </a:cubicBezTo>
                <a:cubicBezTo>
                  <a:pt x="1762" y="599"/>
                  <a:pt x="1762" y="599"/>
                  <a:pt x="1762" y="599"/>
                </a:cubicBezTo>
                <a:cubicBezTo>
                  <a:pt x="1756" y="599"/>
                  <a:pt x="1756" y="599"/>
                  <a:pt x="1756" y="599"/>
                </a:cubicBezTo>
                <a:cubicBezTo>
                  <a:pt x="1748" y="603"/>
                  <a:pt x="1748" y="603"/>
                  <a:pt x="1748" y="603"/>
                </a:cubicBezTo>
                <a:cubicBezTo>
                  <a:pt x="1736" y="608"/>
                  <a:pt x="1736" y="608"/>
                  <a:pt x="1736" y="608"/>
                </a:cubicBezTo>
                <a:cubicBezTo>
                  <a:pt x="1734" y="607"/>
                  <a:pt x="1734" y="607"/>
                  <a:pt x="1734" y="607"/>
                </a:cubicBezTo>
                <a:cubicBezTo>
                  <a:pt x="1733" y="607"/>
                  <a:pt x="1733" y="607"/>
                  <a:pt x="1733" y="607"/>
                </a:cubicBezTo>
                <a:cubicBezTo>
                  <a:pt x="1732" y="609"/>
                  <a:pt x="1732" y="609"/>
                  <a:pt x="1732" y="609"/>
                </a:cubicBezTo>
                <a:cubicBezTo>
                  <a:pt x="1729" y="608"/>
                  <a:pt x="1729" y="608"/>
                  <a:pt x="1729" y="608"/>
                </a:cubicBezTo>
                <a:cubicBezTo>
                  <a:pt x="1727" y="609"/>
                  <a:pt x="1727" y="609"/>
                  <a:pt x="1727" y="609"/>
                </a:cubicBezTo>
                <a:cubicBezTo>
                  <a:pt x="1729" y="610"/>
                  <a:pt x="1729" y="610"/>
                  <a:pt x="1729" y="610"/>
                </a:cubicBezTo>
                <a:cubicBezTo>
                  <a:pt x="1720" y="612"/>
                  <a:pt x="1720" y="612"/>
                  <a:pt x="1720" y="612"/>
                </a:cubicBezTo>
                <a:cubicBezTo>
                  <a:pt x="1715" y="616"/>
                  <a:pt x="1715" y="616"/>
                  <a:pt x="1715" y="616"/>
                </a:cubicBezTo>
                <a:cubicBezTo>
                  <a:pt x="1702" y="620"/>
                  <a:pt x="1702" y="620"/>
                  <a:pt x="1702" y="620"/>
                </a:cubicBezTo>
                <a:cubicBezTo>
                  <a:pt x="1701" y="619"/>
                  <a:pt x="1701" y="619"/>
                  <a:pt x="1701" y="619"/>
                </a:cubicBezTo>
                <a:cubicBezTo>
                  <a:pt x="1700" y="621"/>
                  <a:pt x="1700" y="621"/>
                  <a:pt x="1700" y="621"/>
                </a:cubicBezTo>
                <a:cubicBezTo>
                  <a:pt x="1703" y="620"/>
                  <a:pt x="1699" y="621"/>
                  <a:pt x="1699" y="618"/>
                </a:cubicBezTo>
                <a:cubicBezTo>
                  <a:pt x="1694" y="621"/>
                  <a:pt x="1694" y="621"/>
                  <a:pt x="1694" y="621"/>
                </a:cubicBezTo>
                <a:cubicBezTo>
                  <a:pt x="1693" y="620"/>
                  <a:pt x="1693" y="620"/>
                  <a:pt x="1693" y="620"/>
                </a:cubicBezTo>
                <a:cubicBezTo>
                  <a:pt x="1692" y="622"/>
                  <a:pt x="1692" y="622"/>
                  <a:pt x="1692" y="622"/>
                </a:cubicBezTo>
                <a:cubicBezTo>
                  <a:pt x="1693" y="626"/>
                  <a:pt x="1693" y="626"/>
                  <a:pt x="1693" y="626"/>
                </a:cubicBezTo>
                <a:cubicBezTo>
                  <a:pt x="1689" y="629"/>
                  <a:pt x="1708" y="630"/>
                  <a:pt x="1687" y="627"/>
                </a:cubicBezTo>
                <a:cubicBezTo>
                  <a:pt x="1691" y="629"/>
                  <a:pt x="1691" y="629"/>
                  <a:pt x="1691" y="629"/>
                </a:cubicBezTo>
                <a:cubicBezTo>
                  <a:pt x="1696" y="629"/>
                  <a:pt x="1696" y="629"/>
                  <a:pt x="1696" y="629"/>
                </a:cubicBezTo>
                <a:cubicBezTo>
                  <a:pt x="1697" y="628"/>
                  <a:pt x="1697" y="628"/>
                  <a:pt x="1697" y="628"/>
                </a:cubicBezTo>
                <a:cubicBezTo>
                  <a:pt x="1700" y="628"/>
                  <a:pt x="1698" y="625"/>
                  <a:pt x="1704" y="624"/>
                </a:cubicBezTo>
                <a:cubicBezTo>
                  <a:pt x="1706" y="625"/>
                  <a:pt x="1706" y="625"/>
                  <a:pt x="1706" y="625"/>
                </a:cubicBezTo>
                <a:cubicBezTo>
                  <a:pt x="1707" y="624"/>
                  <a:pt x="1707" y="624"/>
                  <a:pt x="1707" y="624"/>
                </a:cubicBezTo>
                <a:cubicBezTo>
                  <a:pt x="1712" y="625"/>
                  <a:pt x="1712" y="625"/>
                  <a:pt x="1712" y="625"/>
                </a:cubicBezTo>
                <a:cubicBezTo>
                  <a:pt x="1716" y="623"/>
                  <a:pt x="1716" y="623"/>
                  <a:pt x="1716" y="623"/>
                </a:cubicBezTo>
                <a:cubicBezTo>
                  <a:pt x="1719" y="624"/>
                  <a:pt x="1719" y="624"/>
                  <a:pt x="1719" y="624"/>
                </a:cubicBezTo>
                <a:cubicBezTo>
                  <a:pt x="1719" y="626"/>
                  <a:pt x="1719" y="626"/>
                  <a:pt x="1719" y="626"/>
                </a:cubicBezTo>
                <a:cubicBezTo>
                  <a:pt x="1717" y="629"/>
                  <a:pt x="1717" y="629"/>
                  <a:pt x="1717" y="629"/>
                </a:cubicBezTo>
                <a:cubicBezTo>
                  <a:pt x="1709" y="629"/>
                  <a:pt x="1709" y="629"/>
                  <a:pt x="1709" y="629"/>
                </a:cubicBezTo>
                <a:cubicBezTo>
                  <a:pt x="1705" y="632"/>
                  <a:pt x="1705" y="632"/>
                  <a:pt x="1705" y="632"/>
                </a:cubicBezTo>
                <a:cubicBezTo>
                  <a:pt x="1701" y="634"/>
                  <a:pt x="1701" y="634"/>
                  <a:pt x="1701" y="634"/>
                </a:cubicBezTo>
                <a:cubicBezTo>
                  <a:pt x="1700" y="633"/>
                  <a:pt x="1700" y="633"/>
                  <a:pt x="1700" y="633"/>
                </a:cubicBezTo>
                <a:cubicBezTo>
                  <a:pt x="1695" y="632"/>
                  <a:pt x="1695" y="632"/>
                  <a:pt x="1695" y="632"/>
                </a:cubicBezTo>
                <a:cubicBezTo>
                  <a:pt x="1693" y="632"/>
                  <a:pt x="1693" y="632"/>
                  <a:pt x="1693" y="632"/>
                </a:cubicBezTo>
                <a:cubicBezTo>
                  <a:pt x="1692" y="633"/>
                  <a:pt x="1692" y="633"/>
                  <a:pt x="1692" y="633"/>
                </a:cubicBezTo>
                <a:cubicBezTo>
                  <a:pt x="1696" y="636"/>
                  <a:pt x="1696" y="636"/>
                  <a:pt x="1696" y="636"/>
                </a:cubicBezTo>
                <a:cubicBezTo>
                  <a:pt x="1693" y="638"/>
                  <a:pt x="1693" y="638"/>
                  <a:pt x="1693" y="638"/>
                </a:cubicBezTo>
                <a:cubicBezTo>
                  <a:pt x="1687" y="638"/>
                  <a:pt x="1687" y="638"/>
                  <a:pt x="1687" y="638"/>
                </a:cubicBezTo>
                <a:cubicBezTo>
                  <a:pt x="1683" y="640"/>
                  <a:pt x="1683" y="640"/>
                  <a:pt x="1683" y="640"/>
                </a:cubicBezTo>
                <a:cubicBezTo>
                  <a:pt x="1680" y="640"/>
                  <a:pt x="1688" y="635"/>
                  <a:pt x="1678" y="642"/>
                </a:cubicBezTo>
                <a:cubicBezTo>
                  <a:pt x="1678" y="643"/>
                  <a:pt x="1678" y="643"/>
                  <a:pt x="1678" y="643"/>
                </a:cubicBezTo>
                <a:cubicBezTo>
                  <a:pt x="1684" y="642"/>
                  <a:pt x="1684" y="642"/>
                  <a:pt x="1684" y="642"/>
                </a:cubicBezTo>
                <a:cubicBezTo>
                  <a:pt x="1679" y="645"/>
                  <a:pt x="1679" y="645"/>
                  <a:pt x="1679" y="645"/>
                </a:cubicBezTo>
                <a:cubicBezTo>
                  <a:pt x="1681" y="646"/>
                  <a:pt x="1681" y="646"/>
                  <a:pt x="1681" y="646"/>
                </a:cubicBezTo>
                <a:cubicBezTo>
                  <a:pt x="1686" y="645"/>
                  <a:pt x="1686" y="645"/>
                  <a:pt x="1686" y="645"/>
                </a:cubicBezTo>
                <a:cubicBezTo>
                  <a:pt x="1686" y="647"/>
                  <a:pt x="1679" y="644"/>
                  <a:pt x="1687" y="648"/>
                </a:cubicBezTo>
                <a:cubicBezTo>
                  <a:pt x="1683" y="648"/>
                  <a:pt x="1683" y="648"/>
                  <a:pt x="1683" y="648"/>
                </a:cubicBezTo>
                <a:cubicBezTo>
                  <a:pt x="1683" y="649"/>
                  <a:pt x="1683" y="649"/>
                  <a:pt x="1683" y="649"/>
                </a:cubicBezTo>
                <a:cubicBezTo>
                  <a:pt x="1684" y="650"/>
                  <a:pt x="1684" y="650"/>
                  <a:pt x="1684" y="650"/>
                </a:cubicBezTo>
                <a:cubicBezTo>
                  <a:pt x="1681" y="649"/>
                  <a:pt x="1681" y="649"/>
                  <a:pt x="1681" y="649"/>
                </a:cubicBezTo>
                <a:cubicBezTo>
                  <a:pt x="1680" y="650"/>
                  <a:pt x="1680" y="650"/>
                  <a:pt x="1680" y="650"/>
                </a:cubicBezTo>
                <a:cubicBezTo>
                  <a:pt x="1677" y="646"/>
                  <a:pt x="1677" y="646"/>
                  <a:pt x="1677" y="646"/>
                </a:cubicBezTo>
                <a:cubicBezTo>
                  <a:pt x="1673" y="645"/>
                  <a:pt x="1673" y="645"/>
                  <a:pt x="1673" y="645"/>
                </a:cubicBezTo>
                <a:cubicBezTo>
                  <a:pt x="1676" y="644"/>
                  <a:pt x="1676" y="644"/>
                  <a:pt x="1676" y="644"/>
                </a:cubicBezTo>
                <a:cubicBezTo>
                  <a:pt x="1675" y="643"/>
                  <a:pt x="1673" y="650"/>
                  <a:pt x="1677" y="642"/>
                </a:cubicBezTo>
                <a:cubicBezTo>
                  <a:pt x="1670" y="642"/>
                  <a:pt x="1670" y="642"/>
                  <a:pt x="1670" y="642"/>
                </a:cubicBezTo>
                <a:cubicBezTo>
                  <a:pt x="1669" y="643"/>
                  <a:pt x="1669" y="643"/>
                  <a:pt x="1669" y="643"/>
                </a:cubicBezTo>
                <a:cubicBezTo>
                  <a:pt x="1660" y="644"/>
                  <a:pt x="1660" y="644"/>
                  <a:pt x="1660" y="644"/>
                </a:cubicBezTo>
                <a:cubicBezTo>
                  <a:pt x="1657" y="647"/>
                  <a:pt x="1657" y="647"/>
                  <a:pt x="1657" y="647"/>
                </a:cubicBezTo>
                <a:cubicBezTo>
                  <a:pt x="1657" y="648"/>
                  <a:pt x="1657" y="648"/>
                  <a:pt x="1657" y="648"/>
                </a:cubicBezTo>
                <a:cubicBezTo>
                  <a:pt x="1656" y="647"/>
                  <a:pt x="1656" y="647"/>
                  <a:pt x="1656" y="647"/>
                </a:cubicBezTo>
                <a:cubicBezTo>
                  <a:pt x="1653" y="650"/>
                  <a:pt x="1653" y="650"/>
                  <a:pt x="1653" y="650"/>
                </a:cubicBezTo>
                <a:cubicBezTo>
                  <a:pt x="1648" y="657"/>
                  <a:pt x="1652" y="647"/>
                  <a:pt x="1640" y="652"/>
                </a:cubicBezTo>
                <a:cubicBezTo>
                  <a:pt x="1641" y="651"/>
                  <a:pt x="1641" y="651"/>
                  <a:pt x="1641" y="651"/>
                </a:cubicBezTo>
                <a:cubicBezTo>
                  <a:pt x="1640" y="650"/>
                  <a:pt x="1640" y="650"/>
                  <a:pt x="1640" y="650"/>
                </a:cubicBezTo>
                <a:cubicBezTo>
                  <a:pt x="1628" y="654"/>
                  <a:pt x="1628" y="654"/>
                  <a:pt x="1628" y="654"/>
                </a:cubicBezTo>
                <a:cubicBezTo>
                  <a:pt x="1627" y="654"/>
                  <a:pt x="1635" y="650"/>
                  <a:pt x="1625" y="655"/>
                </a:cubicBezTo>
                <a:cubicBezTo>
                  <a:pt x="1625" y="657"/>
                  <a:pt x="1625" y="657"/>
                  <a:pt x="1625" y="657"/>
                </a:cubicBezTo>
                <a:cubicBezTo>
                  <a:pt x="1627" y="658"/>
                  <a:pt x="1627" y="658"/>
                  <a:pt x="1627" y="658"/>
                </a:cubicBezTo>
                <a:cubicBezTo>
                  <a:pt x="1629" y="657"/>
                  <a:pt x="1629" y="657"/>
                  <a:pt x="1629" y="657"/>
                </a:cubicBezTo>
                <a:cubicBezTo>
                  <a:pt x="1649" y="658"/>
                  <a:pt x="1649" y="658"/>
                  <a:pt x="1649" y="658"/>
                </a:cubicBezTo>
                <a:cubicBezTo>
                  <a:pt x="1650" y="658"/>
                  <a:pt x="1650" y="658"/>
                  <a:pt x="1650" y="658"/>
                </a:cubicBezTo>
                <a:cubicBezTo>
                  <a:pt x="1651" y="657"/>
                  <a:pt x="1651" y="657"/>
                  <a:pt x="1651" y="657"/>
                </a:cubicBezTo>
                <a:cubicBezTo>
                  <a:pt x="1650" y="655"/>
                  <a:pt x="1650" y="655"/>
                  <a:pt x="1650" y="655"/>
                </a:cubicBezTo>
                <a:cubicBezTo>
                  <a:pt x="1651" y="655"/>
                  <a:pt x="1654" y="657"/>
                  <a:pt x="1653" y="654"/>
                </a:cubicBezTo>
                <a:cubicBezTo>
                  <a:pt x="1649" y="652"/>
                  <a:pt x="1649" y="652"/>
                  <a:pt x="1649" y="652"/>
                </a:cubicBezTo>
                <a:cubicBezTo>
                  <a:pt x="1658" y="651"/>
                  <a:pt x="1658" y="651"/>
                  <a:pt x="1658" y="651"/>
                </a:cubicBezTo>
                <a:cubicBezTo>
                  <a:pt x="1656" y="653"/>
                  <a:pt x="1656" y="653"/>
                  <a:pt x="1656" y="653"/>
                </a:cubicBezTo>
                <a:cubicBezTo>
                  <a:pt x="1661" y="658"/>
                  <a:pt x="1661" y="658"/>
                  <a:pt x="1661" y="658"/>
                </a:cubicBezTo>
                <a:cubicBezTo>
                  <a:pt x="1663" y="657"/>
                  <a:pt x="1663" y="657"/>
                  <a:pt x="1663" y="657"/>
                </a:cubicBezTo>
                <a:cubicBezTo>
                  <a:pt x="1665" y="658"/>
                  <a:pt x="1665" y="658"/>
                  <a:pt x="1665" y="658"/>
                </a:cubicBezTo>
                <a:cubicBezTo>
                  <a:pt x="1665" y="657"/>
                  <a:pt x="1665" y="657"/>
                  <a:pt x="1665" y="657"/>
                </a:cubicBezTo>
                <a:cubicBezTo>
                  <a:pt x="1671" y="657"/>
                  <a:pt x="1671" y="657"/>
                  <a:pt x="1671" y="657"/>
                </a:cubicBezTo>
                <a:cubicBezTo>
                  <a:pt x="1670" y="658"/>
                  <a:pt x="1670" y="658"/>
                  <a:pt x="1670" y="658"/>
                </a:cubicBezTo>
                <a:cubicBezTo>
                  <a:pt x="1675" y="657"/>
                  <a:pt x="1675" y="657"/>
                  <a:pt x="1675" y="657"/>
                </a:cubicBezTo>
                <a:cubicBezTo>
                  <a:pt x="1673" y="655"/>
                  <a:pt x="1673" y="655"/>
                  <a:pt x="1673" y="655"/>
                </a:cubicBezTo>
                <a:cubicBezTo>
                  <a:pt x="1676" y="657"/>
                  <a:pt x="1676" y="657"/>
                  <a:pt x="1676" y="657"/>
                </a:cubicBezTo>
                <a:cubicBezTo>
                  <a:pt x="1677" y="657"/>
                  <a:pt x="1677" y="657"/>
                  <a:pt x="1677" y="657"/>
                </a:cubicBezTo>
                <a:cubicBezTo>
                  <a:pt x="1678" y="657"/>
                  <a:pt x="1678" y="657"/>
                  <a:pt x="1678" y="657"/>
                </a:cubicBezTo>
                <a:cubicBezTo>
                  <a:pt x="1679" y="656"/>
                  <a:pt x="1679" y="656"/>
                  <a:pt x="1679" y="656"/>
                </a:cubicBezTo>
                <a:cubicBezTo>
                  <a:pt x="1683" y="659"/>
                  <a:pt x="1683" y="659"/>
                  <a:pt x="1683" y="659"/>
                </a:cubicBezTo>
                <a:cubicBezTo>
                  <a:pt x="1685" y="658"/>
                  <a:pt x="1685" y="658"/>
                  <a:pt x="1685" y="658"/>
                </a:cubicBezTo>
                <a:cubicBezTo>
                  <a:pt x="1686" y="657"/>
                  <a:pt x="1686" y="657"/>
                  <a:pt x="1686" y="657"/>
                </a:cubicBezTo>
                <a:cubicBezTo>
                  <a:pt x="1687" y="658"/>
                  <a:pt x="1687" y="658"/>
                  <a:pt x="1687" y="658"/>
                </a:cubicBezTo>
                <a:cubicBezTo>
                  <a:pt x="1690" y="655"/>
                  <a:pt x="1690" y="655"/>
                  <a:pt x="1690" y="655"/>
                </a:cubicBezTo>
                <a:cubicBezTo>
                  <a:pt x="1689" y="653"/>
                  <a:pt x="1689" y="653"/>
                  <a:pt x="1689" y="653"/>
                </a:cubicBezTo>
                <a:cubicBezTo>
                  <a:pt x="1693" y="654"/>
                  <a:pt x="1693" y="654"/>
                  <a:pt x="1693" y="654"/>
                </a:cubicBezTo>
                <a:cubicBezTo>
                  <a:pt x="1694" y="653"/>
                  <a:pt x="1694" y="653"/>
                  <a:pt x="1694" y="653"/>
                </a:cubicBezTo>
                <a:cubicBezTo>
                  <a:pt x="1700" y="654"/>
                  <a:pt x="1681" y="660"/>
                  <a:pt x="1700" y="653"/>
                </a:cubicBezTo>
                <a:cubicBezTo>
                  <a:pt x="1704" y="652"/>
                  <a:pt x="1704" y="652"/>
                  <a:pt x="1704" y="652"/>
                </a:cubicBezTo>
                <a:cubicBezTo>
                  <a:pt x="1729" y="648"/>
                  <a:pt x="1729" y="648"/>
                  <a:pt x="1729" y="648"/>
                </a:cubicBezTo>
                <a:cubicBezTo>
                  <a:pt x="1743" y="645"/>
                  <a:pt x="1743" y="645"/>
                  <a:pt x="1743" y="645"/>
                </a:cubicBezTo>
                <a:cubicBezTo>
                  <a:pt x="1767" y="644"/>
                  <a:pt x="1767" y="644"/>
                  <a:pt x="1767" y="644"/>
                </a:cubicBezTo>
                <a:cubicBezTo>
                  <a:pt x="1769" y="644"/>
                  <a:pt x="1769" y="644"/>
                  <a:pt x="1769" y="644"/>
                </a:cubicBezTo>
                <a:cubicBezTo>
                  <a:pt x="1764" y="647"/>
                  <a:pt x="1764" y="647"/>
                  <a:pt x="1764" y="647"/>
                </a:cubicBezTo>
                <a:cubicBezTo>
                  <a:pt x="1751" y="650"/>
                  <a:pt x="1751" y="650"/>
                  <a:pt x="1751" y="650"/>
                </a:cubicBezTo>
                <a:cubicBezTo>
                  <a:pt x="1745" y="653"/>
                  <a:pt x="1745" y="653"/>
                  <a:pt x="1745" y="653"/>
                </a:cubicBezTo>
                <a:cubicBezTo>
                  <a:pt x="1737" y="655"/>
                  <a:pt x="1737" y="655"/>
                  <a:pt x="1737" y="655"/>
                </a:cubicBezTo>
                <a:cubicBezTo>
                  <a:pt x="1736" y="661"/>
                  <a:pt x="1736" y="661"/>
                  <a:pt x="1736" y="661"/>
                </a:cubicBezTo>
                <a:cubicBezTo>
                  <a:pt x="1736" y="661"/>
                  <a:pt x="1736" y="661"/>
                  <a:pt x="1736" y="661"/>
                </a:cubicBezTo>
                <a:cubicBezTo>
                  <a:pt x="1743" y="658"/>
                  <a:pt x="1743" y="658"/>
                  <a:pt x="1743" y="658"/>
                </a:cubicBezTo>
                <a:cubicBezTo>
                  <a:pt x="1743" y="659"/>
                  <a:pt x="1743" y="659"/>
                  <a:pt x="1743" y="659"/>
                </a:cubicBezTo>
                <a:cubicBezTo>
                  <a:pt x="1736" y="664"/>
                  <a:pt x="1736" y="664"/>
                  <a:pt x="1736" y="664"/>
                </a:cubicBezTo>
                <a:cubicBezTo>
                  <a:pt x="1720" y="667"/>
                  <a:pt x="1720" y="667"/>
                  <a:pt x="1720" y="667"/>
                </a:cubicBezTo>
                <a:cubicBezTo>
                  <a:pt x="1712" y="670"/>
                  <a:pt x="1712" y="670"/>
                  <a:pt x="1712" y="670"/>
                </a:cubicBezTo>
                <a:cubicBezTo>
                  <a:pt x="1714" y="671"/>
                  <a:pt x="1714" y="671"/>
                  <a:pt x="1714" y="671"/>
                </a:cubicBezTo>
                <a:cubicBezTo>
                  <a:pt x="1714" y="671"/>
                  <a:pt x="1711" y="669"/>
                  <a:pt x="1713" y="673"/>
                </a:cubicBezTo>
                <a:cubicBezTo>
                  <a:pt x="1707" y="668"/>
                  <a:pt x="1707" y="668"/>
                  <a:pt x="1707" y="668"/>
                </a:cubicBezTo>
                <a:cubicBezTo>
                  <a:pt x="1706" y="670"/>
                  <a:pt x="1713" y="665"/>
                  <a:pt x="1704" y="670"/>
                </a:cubicBezTo>
                <a:cubicBezTo>
                  <a:pt x="1706" y="673"/>
                  <a:pt x="1706" y="673"/>
                  <a:pt x="1706" y="673"/>
                </a:cubicBezTo>
                <a:cubicBezTo>
                  <a:pt x="1702" y="674"/>
                  <a:pt x="1702" y="674"/>
                  <a:pt x="1702" y="674"/>
                </a:cubicBezTo>
                <a:cubicBezTo>
                  <a:pt x="1702" y="677"/>
                  <a:pt x="1702" y="677"/>
                  <a:pt x="1702" y="677"/>
                </a:cubicBezTo>
                <a:cubicBezTo>
                  <a:pt x="1698" y="677"/>
                  <a:pt x="1698" y="677"/>
                  <a:pt x="1698" y="677"/>
                </a:cubicBezTo>
                <a:cubicBezTo>
                  <a:pt x="1693" y="681"/>
                  <a:pt x="1693" y="681"/>
                  <a:pt x="1693" y="681"/>
                </a:cubicBezTo>
                <a:cubicBezTo>
                  <a:pt x="1688" y="682"/>
                  <a:pt x="1688" y="682"/>
                  <a:pt x="1688" y="682"/>
                </a:cubicBezTo>
                <a:cubicBezTo>
                  <a:pt x="1687" y="685"/>
                  <a:pt x="1687" y="685"/>
                  <a:pt x="1687" y="685"/>
                </a:cubicBezTo>
                <a:cubicBezTo>
                  <a:pt x="1688" y="686"/>
                  <a:pt x="1688" y="686"/>
                  <a:pt x="1688" y="686"/>
                </a:cubicBezTo>
                <a:cubicBezTo>
                  <a:pt x="1687" y="687"/>
                  <a:pt x="1687" y="687"/>
                  <a:pt x="1687" y="687"/>
                </a:cubicBezTo>
                <a:cubicBezTo>
                  <a:pt x="1677" y="684"/>
                  <a:pt x="1677" y="684"/>
                  <a:pt x="1677" y="684"/>
                </a:cubicBezTo>
                <a:cubicBezTo>
                  <a:pt x="1672" y="683"/>
                  <a:pt x="1693" y="690"/>
                  <a:pt x="1670" y="683"/>
                </a:cubicBezTo>
                <a:cubicBezTo>
                  <a:pt x="1665" y="685"/>
                  <a:pt x="1665" y="685"/>
                  <a:pt x="1665" y="685"/>
                </a:cubicBezTo>
                <a:cubicBezTo>
                  <a:pt x="1672" y="690"/>
                  <a:pt x="1672" y="690"/>
                  <a:pt x="1672" y="690"/>
                </a:cubicBezTo>
                <a:cubicBezTo>
                  <a:pt x="1673" y="692"/>
                  <a:pt x="1673" y="692"/>
                  <a:pt x="1673" y="692"/>
                </a:cubicBezTo>
                <a:cubicBezTo>
                  <a:pt x="1669" y="693"/>
                  <a:pt x="1669" y="693"/>
                  <a:pt x="1669" y="693"/>
                </a:cubicBezTo>
                <a:cubicBezTo>
                  <a:pt x="1664" y="690"/>
                  <a:pt x="1664" y="690"/>
                  <a:pt x="1664" y="690"/>
                </a:cubicBezTo>
                <a:cubicBezTo>
                  <a:pt x="1660" y="690"/>
                  <a:pt x="1660" y="690"/>
                  <a:pt x="1660" y="690"/>
                </a:cubicBezTo>
                <a:cubicBezTo>
                  <a:pt x="1659" y="690"/>
                  <a:pt x="1659" y="690"/>
                  <a:pt x="1659" y="690"/>
                </a:cubicBezTo>
                <a:cubicBezTo>
                  <a:pt x="1661" y="687"/>
                  <a:pt x="1661" y="687"/>
                  <a:pt x="1661" y="687"/>
                </a:cubicBezTo>
                <a:cubicBezTo>
                  <a:pt x="1653" y="688"/>
                  <a:pt x="1653" y="688"/>
                  <a:pt x="1653" y="688"/>
                </a:cubicBezTo>
                <a:cubicBezTo>
                  <a:pt x="1650" y="690"/>
                  <a:pt x="1650" y="690"/>
                  <a:pt x="1650" y="690"/>
                </a:cubicBezTo>
                <a:cubicBezTo>
                  <a:pt x="1639" y="690"/>
                  <a:pt x="1639" y="690"/>
                  <a:pt x="1639" y="690"/>
                </a:cubicBezTo>
                <a:cubicBezTo>
                  <a:pt x="1638" y="695"/>
                  <a:pt x="1638" y="695"/>
                  <a:pt x="1638" y="695"/>
                </a:cubicBezTo>
                <a:cubicBezTo>
                  <a:pt x="1638" y="695"/>
                  <a:pt x="1639" y="695"/>
                  <a:pt x="1640" y="695"/>
                </a:cubicBezTo>
                <a:cubicBezTo>
                  <a:pt x="1634" y="696"/>
                  <a:pt x="1634" y="696"/>
                  <a:pt x="1634" y="696"/>
                </a:cubicBezTo>
                <a:cubicBezTo>
                  <a:pt x="1636" y="696"/>
                  <a:pt x="1636" y="696"/>
                  <a:pt x="1636" y="696"/>
                </a:cubicBezTo>
                <a:cubicBezTo>
                  <a:pt x="1633" y="694"/>
                  <a:pt x="1633" y="694"/>
                  <a:pt x="1633" y="694"/>
                </a:cubicBezTo>
                <a:cubicBezTo>
                  <a:pt x="1630" y="694"/>
                  <a:pt x="1630" y="694"/>
                  <a:pt x="1630" y="694"/>
                </a:cubicBezTo>
                <a:cubicBezTo>
                  <a:pt x="1620" y="696"/>
                  <a:pt x="1620" y="696"/>
                  <a:pt x="1620" y="696"/>
                </a:cubicBezTo>
                <a:cubicBezTo>
                  <a:pt x="1613" y="699"/>
                  <a:pt x="1613" y="699"/>
                  <a:pt x="1613" y="699"/>
                </a:cubicBezTo>
                <a:cubicBezTo>
                  <a:pt x="1611" y="698"/>
                  <a:pt x="1611" y="698"/>
                  <a:pt x="1611" y="698"/>
                </a:cubicBezTo>
                <a:cubicBezTo>
                  <a:pt x="1597" y="702"/>
                  <a:pt x="1597" y="702"/>
                  <a:pt x="1597" y="702"/>
                </a:cubicBezTo>
                <a:cubicBezTo>
                  <a:pt x="1594" y="702"/>
                  <a:pt x="1594" y="702"/>
                  <a:pt x="1594" y="702"/>
                </a:cubicBezTo>
                <a:cubicBezTo>
                  <a:pt x="1594" y="701"/>
                  <a:pt x="1594" y="700"/>
                  <a:pt x="1597" y="701"/>
                </a:cubicBezTo>
                <a:cubicBezTo>
                  <a:pt x="1597" y="701"/>
                  <a:pt x="1597" y="701"/>
                  <a:pt x="1597" y="701"/>
                </a:cubicBezTo>
                <a:cubicBezTo>
                  <a:pt x="1596" y="699"/>
                  <a:pt x="1607" y="702"/>
                  <a:pt x="1593" y="699"/>
                </a:cubicBezTo>
                <a:cubicBezTo>
                  <a:pt x="1592" y="701"/>
                  <a:pt x="1592" y="701"/>
                  <a:pt x="1592" y="701"/>
                </a:cubicBezTo>
                <a:cubicBezTo>
                  <a:pt x="1589" y="700"/>
                  <a:pt x="1597" y="698"/>
                  <a:pt x="1589" y="702"/>
                </a:cubicBezTo>
                <a:cubicBezTo>
                  <a:pt x="1587" y="700"/>
                  <a:pt x="1587" y="700"/>
                  <a:pt x="1587" y="700"/>
                </a:cubicBezTo>
                <a:cubicBezTo>
                  <a:pt x="1587" y="703"/>
                  <a:pt x="1587" y="703"/>
                  <a:pt x="1587" y="703"/>
                </a:cubicBezTo>
                <a:cubicBezTo>
                  <a:pt x="1586" y="702"/>
                  <a:pt x="1586" y="702"/>
                  <a:pt x="1586" y="702"/>
                </a:cubicBezTo>
                <a:cubicBezTo>
                  <a:pt x="1582" y="703"/>
                  <a:pt x="1582" y="703"/>
                  <a:pt x="1582" y="703"/>
                </a:cubicBezTo>
                <a:cubicBezTo>
                  <a:pt x="1581" y="705"/>
                  <a:pt x="1581" y="705"/>
                  <a:pt x="1581" y="705"/>
                </a:cubicBezTo>
                <a:cubicBezTo>
                  <a:pt x="1582" y="705"/>
                  <a:pt x="1583" y="704"/>
                  <a:pt x="1581" y="702"/>
                </a:cubicBezTo>
                <a:cubicBezTo>
                  <a:pt x="1577" y="704"/>
                  <a:pt x="1577" y="704"/>
                  <a:pt x="1577" y="704"/>
                </a:cubicBezTo>
                <a:cubicBezTo>
                  <a:pt x="1572" y="705"/>
                  <a:pt x="1572" y="705"/>
                  <a:pt x="1572" y="705"/>
                </a:cubicBezTo>
                <a:cubicBezTo>
                  <a:pt x="1570" y="707"/>
                  <a:pt x="1570" y="707"/>
                  <a:pt x="1570" y="707"/>
                </a:cubicBezTo>
                <a:cubicBezTo>
                  <a:pt x="1566" y="707"/>
                  <a:pt x="1566" y="707"/>
                  <a:pt x="1566" y="707"/>
                </a:cubicBezTo>
                <a:cubicBezTo>
                  <a:pt x="1561" y="709"/>
                  <a:pt x="1561" y="709"/>
                  <a:pt x="1561" y="709"/>
                </a:cubicBezTo>
                <a:cubicBezTo>
                  <a:pt x="1559" y="708"/>
                  <a:pt x="1559" y="708"/>
                  <a:pt x="1559" y="708"/>
                </a:cubicBezTo>
                <a:cubicBezTo>
                  <a:pt x="1557" y="710"/>
                  <a:pt x="1571" y="706"/>
                  <a:pt x="1554" y="709"/>
                </a:cubicBezTo>
                <a:cubicBezTo>
                  <a:pt x="1553" y="710"/>
                  <a:pt x="1556" y="710"/>
                  <a:pt x="1554" y="711"/>
                </a:cubicBezTo>
                <a:cubicBezTo>
                  <a:pt x="1559" y="712"/>
                  <a:pt x="1559" y="712"/>
                  <a:pt x="1559" y="712"/>
                </a:cubicBezTo>
                <a:cubicBezTo>
                  <a:pt x="1555" y="715"/>
                  <a:pt x="1555" y="715"/>
                  <a:pt x="1555" y="715"/>
                </a:cubicBezTo>
                <a:cubicBezTo>
                  <a:pt x="1549" y="717"/>
                  <a:pt x="1549" y="717"/>
                  <a:pt x="1549" y="717"/>
                </a:cubicBezTo>
                <a:cubicBezTo>
                  <a:pt x="1548" y="718"/>
                  <a:pt x="1548" y="718"/>
                  <a:pt x="1548" y="718"/>
                </a:cubicBezTo>
                <a:cubicBezTo>
                  <a:pt x="1546" y="718"/>
                  <a:pt x="1546" y="718"/>
                  <a:pt x="1546" y="718"/>
                </a:cubicBezTo>
                <a:cubicBezTo>
                  <a:pt x="1541" y="725"/>
                  <a:pt x="1541" y="725"/>
                  <a:pt x="1541" y="725"/>
                </a:cubicBezTo>
                <a:cubicBezTo>
                  <a:pt x="1534" y="733"/>
                  <a:pt x="1534" y="733"/>
                  <a:pt x="1534" y="733"/>
                </a:cubicBezTo>
                <a:cubicBezTo>
                  <a:pt x="1536" y="735"/>
                  <a:pt x="1536" y="735"/>
                  <a:pt x="1536" y="735"/>
                </a:cubicBezTo>
                <a:cubicBezTo>
                  <a:pt x="1541" y="732"/>
                  <a:pt x="1541" y="732"/>
                  <a:pt x="1541" y="732"/>
                </a:cubicBezTo>
                <a:cubicBezTo>
                  <a:pt x="1548" y="733"/>
                  <a:pt x="1548" y="733"/>
                  <a:pt x="1548" y="733"/>
                </a:cubicBezTo>
                <a:cubicBezTo>
                  <a:pt x="1544" y="731"/>
                  <a:pt x="1544" y="731"/>
                  <a:pt x="1544" y="731"/>
                </a:cubicBezTo>
                <a:cubicBezTo>
                  <a:pt x="1545" y="730"/>
                  <a:pt x="1545" y="730"/>
                  <a:pt x="1545" y="730"/>
                </a:cubicBezTo>
                <a:cubicBezTo>
                  <a:pt x="1548" y="732"/>
                  <a:pt x="1548" y="732"/>
                  <a:pt x="1548" y="732"/>
                </a:cubicBezTo>
                <a:cubicBezTo>
                  <a:pt x="1559" y="728"/>
                  <a:pt x="1559" y="728"/>
                  <a:pt x="1559" y="728"/>
                </a:cubicBezTo>
                <a:cubicBezTo>
                  <a:pt x="1558" y="730"/>
                  <a:pt x="1558" y="730"/>
                  <a:pt x="1558" y="730"/>
                </a:cubicBezTo>
                <a:cubicBezTo>
                  <a:pt x="1566" y="730"/>
                  <a:pt x="1566" y="730"/>
                  <a:pt x="1566" y="730"/>
                </a:cubicBezTo>
                <a:cubicBezTo>
                  <a:pt x="1567" y="729"/>
                  <a:pt x="1567" y="729"/>
                  <a:pt x="1567" y="729"/>
                </a:cubicBezTo>
                <a:cubicBezTo>
                  <a:pt x="1562" y="728"/>
                  <a:pt x="1562" y="728"/>
                  <a:pt x="1562" y="728"/>
                </a:cubicBezTo>
                <a:cubicBezTo>
                  <a:pt x="1562" y="726"/>
                  <a:pt x="1562" y="726"/>
                  <a:pt x="1562" y="726"/>
                </a:cubicBezTo>
                <a:cubicBezTo>
                  <a:pt x="1567" y="723"/>
                  <a:pt x="1563" y="733"/>
                  <a:pt x="1568" y="723"/>
                </a:cubicBezTo>
                <a:cubicBezTo>
                  <a:pt x="1569" y="726"/>
                  <a:pt x="1569" y="726"/>
                  <a:pt x="1569" y="726"/>
                </a:cubicBezTo>
                <a:cubicBezTo>
                  <a:pt x="1578" y="726"/>
                  <a:pt x="1578" y="726"/>
                  <a:pt x="1578" y="726"/>
                </a:cubicBezTo>
                <a:cubicBezTo>
                  <a:pt x="1585" y="725"/>
                  <a:pt x="1585" y="725"/>
                  <a:pt x="1585" y="725"/>
                </a:cubicBezTo>
                <a:cubicBezTo>
                  <a:pt x="1583" y="723"/>
                  <a:pt x="1583" y="731"/>
                  <a:pt x="1585" y="723"/>
                </a:cubicBezTo>
                <a:cubicBezTo>
                  <a:pt x="1586" y="723"/>
                  <a:pt x="1586" y="723"/>
                  <a:pt x="1586" y="723"/>
                </a:cubicBezTo>
                <a:cubicBezTo>
                  <a:pt x="1586" y="724"/>
                  <a:pt x="1586" y="724"/>
                  <a:pt x="1586" y="724"/>
                </a:cubicBezTo>
                <a:cubicBezTo>
                  <a:pt x="1591" y="723"/>
                  <a:pt x="1591" y="723"/>
                  <a:pt x="1591" y="723"/>
                </a:cubicBezTo>
                <a:cubicBezTo>
                  <a:pt x="1591" y="722"/>
                  <a:pt x="1591" y="722"/>
                  <a:pt x="1591" y="722"/>
                </a:cubicBezTo>
                <a:cubicBezTo>
                  <a:pt x="1594" y="720"/>
                  <a:pt x="1597" y="723"/>
                  <a:pt x="1597" y="720"/>
                </a:cubicBezTo>
                <a:cubicBezTo>
                  <a:pt x="1597" y="721"/>
                  <a:pt x="1600" y="719"/>
                  <a:pt x="1597" y="722"/>
                </a:cubicBezTo>
                <a:cubicBezTo>
                  <a:pt x="1598" y="721"/>
                  <a:pt x="1598" y="724"/>
                  <a:pt x="1599" y="720"/>
                </a:cubicBezTo>
                <a:cubicBezTo>
                  <a:pt x="1599" y="719"/>
                  <a:pt x="1599" y="719"/>
                  <a:pt x="1599" y="719"/>
                </a:cubicBezTo>
                <a:cubicBezTo>
                  <a:pt x="1603" y="717"/>
                  <a:pt x="1603" y="717"/>
                  <a:pt x="1603" y="717"/>
                </a:cubicBezTo>
                <a:cubicBezTo>
                  <a:pt x="1602" y="715"/>
                  <a:pt x="1609" y="717"/>
                  <a:pt x="1601" y="715"/>
                </a:cubicBezTo>
                <a:cubicBezTo>
                  <a:pt x="1603" y="714"/>
                  <a:pt x="1603" y="714"/>
                  <a:pt x="1603" y="714"/>
                </a:cubicBezTo>
                <a:cubicBezTo>
                  <a:pt x="1605" y="717"/>
                  <a:pt x="1605" y="717"/>
                  <a:pt x="1605" y="717"/>
                </a:cubicBezTo>
                <a:cubicBezTo>
                  <a:pt x="1613" y="715"/>
                  <a:pt x="1613" y="715"/>
                  <a:pt x="1613" y="715"/>
                </a:cubicBezTo>
                <a:cubicBezTo>
                  <a:pt x="1614" y="717"/>
                  <a:pt x="1614" y="717"/>
                  <a:pt x="1614" y="717"/>
                </a:cubicBezTo>
                <a:cubicBezTo>
                  <a:pt x="1611" y="716"/>
                  <a:pt x="1611" y="716"/>
                  <a:pt x="1611" y="716"/>
                </a:cubicBezTo>
                <a:cubicBezTo>
                  <a:pt x="1611" y="718"/>
                  <a:pt x="1611" y="718"/>
                  <a:pt x="1611" y="718"/>
                </a:cubicBezTo>
                <a:cubicBezTo>
                  <a:pt x="1614" y="718"/>
                  <a:pt x="1614" y="718"/>
                  <a:pt x="1614" y="718"/>
                </a:cubicBezTo>
                <a:cubicBezTo>
                  <a:pt x="1617" y="715"/>
                  <a:pt x="1617" y="715"/>
                  <a:pt x="1617" y="715"/>
                </a:cubicBezTo>
                <a:cubicBezTo>
                  <a:pt x="1616" y="714"/>
                  <a:pt x="1615" y="717"/>
                  <a:pt x="1615" y="715"/>
                </a:cubicBezTo>
                <a:cubicBezTo>
                  <a:pt x="1615" y="714"/>
                  <a:pt x="1613" y="715"/>
                  <a:pt x="1615" y="714"/>
                </a:cubicBezTo>
                <a:cubicBezTo>
                  <a:pt x="1618" y="716"/>
                  <a:pt x="1618" y="716"/>
                  <a:pt x="1618" y="716"/>
                </a:cubicBezTo>
                <a:cubicBezTo>
                  <a:pt x="1623" y="718"/>
                  <a:pt x="1604" y="720"/>
                  <a:pt x="1624" y="712"/>
                </a:cubicBezTo>
                <a:cubicBezTo>
                  <a:pt x="1623" y="714"/>
                  <a:pt x="1623" y="714"/>
                  <a:pt x="1623" y="714"/>
                </a:cubicBezTo>
                <a:cubicBezTo>
                  <a:pt x="1625" y="714"/>
                  <a:pt x="1625" y="714"/>
                  <a:pt x="1625" y="714"/>
                </a:cubicBezTo>
                <a:cubicBezTo>
                  <a:pt x="1626" y="712"/>
                  <a:pt x="1626" y="712"/>
                  <a:pt x="1626" y="712"/>
                </a:cubicBezTo>
                <a:cubicBezTo>
                  <a:pt x="1639" y="708"/>
                  <a:pt x="1639" y="708"/>
                  <a:pt x="1639" y="708"/>
                </a:cubicBezTo>
                <a:cubicBezTo>
                  <a:pt x="1641" y="708"/>
                  <a:pt x="1641" y="703"/>
                  <a:pt x="1645" y="707"/>
                </a:cubicBezTo>
                <a:cubicBezTo>
                  <a:pt x="1639" y="704"/>
                  <a:pt x="1639" y="704"/>
                  <a:pt x="1639" y="704"/>
                </a:cubicBezTo>
                <a:cubicBezTo>
                  <a:pt x="1636" y="705"/>
                  <a:pt x="1636" y="705"/>
                  <a:pt x="1636" y="705"/>
                </a:cubicBezTo>
                <a:cubicBezTo>
                  <a:pt x="1635" y="703"/>
                  <a:pt x="1635" y="703"/>
                  <a:pt x="1635" y="703"/>
                </a:cubicBezTo>
                <a:cubicBezTo>
                  <a:pt x="1625" y="703"/>
                  <a:pt x="1625" y="703"/>
                  <a:pt x="1625" y="703"/>
                </a:cubicBezTo>
                <a:cubicBezTo>
                  <a:pt x="1625" y="704"/>
                  <a:pt x="1625" y="703"/>
                  <a:pt x="1624" y="701"/>
                </a:cubicBezTo>
                <a:cubicBezTo>
                  <a:pt x="1622" y="702"/>
                  <a:pt x="1623" y="707"/>
                  <a:pt x="1619" y="703"/>
                </a:cubicBezTo>
                <a:cubicBezTo>
                  <a:pt x="1617" y="701"/>
                  <a:pt x="1617" y="701"/>
                  <a:pt x="1617" y="701"/>
                </a:cubicBezTo>
                <a:cubicBezTo>
                  <a:pt x="1625" y="698"/>
                  <a:pt x="1625" y="698"/>
                  <a:pt x="1625" y="698"/>
                </a:cubicBezTo>
                <a:cubicBezTo>
                  <a:pt x="1627" y="699"/>
                  <a:pt x="1627" y="699"/>
                  <a:pt x="1627" y="699"/>
                </a:cubicBezTo>
                <a:cubicBezTo>
                  <a:pt x="1625" y="700"/>
                  <a:pt x="1629" y="701"/>
                  <a:pt x="1625" y="700"/>
                </a:cubicBezTo>
                <a:cubicBezTo>
                  <a:pt x="1630" y="702"/>
                  <a:pt x="1630" y="702"/>
                  <a:pt x="1630" y="702"/>
                </a:cubicBezTo>
                <a:cubicBezTo>
                  <a:pt x="1631" y="702"/>
                  <a:pt x="1631" y="702"/>
                  <a:pt x="1631" y="702"/>
                </a:cubicBezTo>
                <a:cubicBezTo>
                  <a:pt x="1630" y="700"/>
                  <a:pt x="1639" y="704"/>
                  <a:pt x="1629" y="699"/>
                </a:cubicBezTo>
                <a:cubicBezTo>
                  <a:pt x="1628" y="698"/>
                  <a:pt x="1628" y="698"/>
                  <a:pt x="1628" y="698"/>
                </a:cubicBezTo>
                <a:cubicBezTo>
                  <a:pt x="1629" y="697"/>
                  <a:pt x="1631" y="696"/>
                  <a:pt x="1631" y="697"/>
                </a:cubicBezTo>
                <a:cubicBezTo>
                  <a:pt x="1631" y="698"/>
                  <a:pt x="1631" y="698"/>
                  <a:pt x="1631" y="698"/>
                </a:cubicBezTo>
                <a:cubicBezTo>
                  <a:pt x="1637" y="703"/>
                  <a:pt x="1637" y="703"/>
                  <a:pt x="1637" y="703"/>
                </a:cubicBezTo>
                <a:cubicBezTo>
                  <a:pt x="1646" y="703"/>
                  <a:pt x="1646" y="703"/>
                  <a:pt x="1646" y="703"/>
                </a:cubicBezTo>
                <a:cubicBezTo>
                  <a:pt x="1645" y="707"/>
                  <a:pt x="1649" y="704"/>
                  <a:pt x="1651" y="705"/>
                </a:cubicBezTo>
                <a:cubicBezTo>
                  <a:pt x="1650" y="709"/>
                  <a:pt x="1650" y="709"/>
                  <a:pt x="1650" y="709"/>
                </a:cubicBezTo>
                <a:cubicBezTo>
                  <a:pt x="1651" y="712"/>
                  <a:pt x="1654" y="708"/>
                  <a:pt x="1654" y="711"/>
                </a:cubicBezTo>
                <a:cubicBezTo>
                  <a:pt x="1654" y="710"/>
                  <a:pt x="1654" y="710"/>
                  <a:pt x="1654" y="710"/>
                </a:cubicBezTo>
                <a:cubicBezTo>
                  <a:pt x="1655" y="711"/>
                  <a:pt x="1655" y="711"/>
                  <a:pt x="1655" y="711"/>
                </a:cubicBezTo>
                <a:cubicBezTo>
                  <a:pt x="1656" y="711"/>
                  <a:pt x="1656" y="711"/>
                  <a:pt x="1656" y="711"/>
                </a:cubicBezTo>
                <a:cubicBezTo>
                  <a:pt x="1657" y="710"/>
                  <a:pt x="1657" y="710"/>
                  <a:pt x="1657" y="710"/>
                </a:cubicBezTo>
                <a:cubicBezTo>
                  <a:pt x="1656" y="709"/>
                  <a:pt x="1656" y="709"/>
                  <a:pt x="1656" y="709"/>
                </a:cubicBezTo>
                <a:cubicBezTo>
                  <a:pt x="1665" y="710"/>
                  <a:pt x="1665" y="710"/>
                  <a:pt x="1665" y="710"/>
                </a:cubicBezTo>
                <a:cubicBezTo>
                  <a:pt x="1672" y="706"/>
                  <a:pt x="1672" y="706"/>
                  <a:pt x="1672" y="706"/>
                </a:cubicBezTo>
                <a:cubicBezTo>
                  <a:pt x="1681" y="704"/>
                  <a:pt x="1681" y="704"/>
                  <a:pt x="1681" y="704"/>
                </a:cubicBezTo>
                <a:cubicBezTo>
                  <a:pt x="1681" y="702"/>
                  <a:pt x="1677" y="707"/>
                  <a:pt x="1681" y="702"/>
                </a:cubicBezTo>
                <a:cubicBezTo>
                  <a:pt x="1686" y="703"/>
                  <a:pt x="1686" y="703"/>
                  <a:pt x="1686" y="703"/>
                </a:cubicBezTo>
                <a:cubicBezTo>
                  <a:pt x="1702" y="700"/>
                  <a:pt x="1702" y="700"/>
                  <a:pt x="1702" y="700"/>
                </a:cubicBezTo>
                <a:cubicBezTo>
                  <a:pt x="1702" y="701"/>
                  <a:pt x="1702" y="701"/>
                  <a:pt x="1702" y="701"/>
                </a:cubicBezTo>
                <a:cubicBezTo>
                  <a:pt x="1708" y="701"/>
                  <a:pt x="1708" y="701"/>
                  <a:pt x="1708" y="701"/>
                </a:cubicBezTo>
                <a:cubicBezTo>
                  <a:pt x="1711" y="702"/>
                  <a:pt x="1700" y="703"/>
                  <a:pt x="1711" y="699"/>
                </a:cubicBezTo>
                <a:cubicBezTo>
                  <a:pt x="1711" y="701"/>
                  <a:pt x="1711" y="701"/>
                  <a:pt x="1711" y="701"/>
                </a:cubicBezTo>
                <a:cubicBezTo>
                  <a:pt x="1718" y="700"/>
                  <a:pt x="1718" y="700"/>
                  <a:pt x="1718" y="700"/>
                </a:cubicBezTo>
                <a:cubicBezTo>
                  <a:pt x="1719" y="699"/>
                  <a:pt x="1719" y="699"/>
                  <a:pt x="1719" y="699"/>
                </a:cubicBezTo>
                <a:cubicBezTo>
                  <a:pt x="1716" y="697"/>
                  <a:pt x="1716" y="697"/>
                  <a:pt x="1716" y="697"/>
                </a:cubicBezTo>
                <a:cubicBezTo>
                  <a:pt x="1721" y="696"/>
                  <a:pt x="1721" y="696"/>
                  <a:pt x="1721" y="696"/>
                </a:cubicBezTo>
                <a:cubicBezTo>
                  <a:pt x="1722" y="697"/>
                  <a:pt x="1722" y="697"/>
                  <a:pt x="1722" y="697"/>
                </a:cubicBezTo>
                <a:cubicBezTo>
                  <a:pt x="1731" y="692"/>
                  <a:pt x="1731" y="692"/>
                  <a:pt x="1731" y="692"/>
                </a:cubicBezTo>
                <a:cubicBezTo>
                  <a:pt x="1734" y="693"/>
                  <a:pt x="1737" y="686"/>
                  <a:pt x="1739" y="693"/>
                </a:cubicBezTo>
                <a:cubicBezTo>
                  <a:pt x="1751" y="688"/>
                  <a:pt x="1751" y="688"/>
                  <a:pt x="1751" y="688"/>
                </a:cubicBezTo>
                <a:cubicBezTo>
                  <a:pt x="1752" y="686"/>
                  <a:pt x="1752" y="686"/>
                  <a:pt x="1752" y="686"/>
                </a:cubicBezTo>
                <a:cubicBezTo>
                  <a:pt x="1753" y="688"/>
                  <a:pt x="1753" y="688"/>
                  <a:pt x="1753" y="688"/>
                </a:cubicBezTo>
                <a:cubicBezTo>
                  <a:pt x="1756" y="687"/>
                  <a:pt x="1756" y="687"/>
                  <a:pt x="1756" y="687"/>
                </a:cubicBezTo>
                <a:cubicBezTo>
                  <a:pt x="1760" y="689"/>
                  <a:pt x="1760" y="689"/>
                  <a:pt x="1760" y="689"/>
                </a:cubicBezTo>
                <a:cubicBezTo>
                  <a:pt x="1765" y="693"/>
                  <a:pt x="1765" y="693"/>
                  <a:pt x="1765" y="693"/>
                </a:cubicBezTo>
                <a:cubicBezTo>
                  <a:pt x="1761" y="696"/>
                  <a:pt x="1761" y="696"/>
                  <a:pt x="1761" y="696"/>
                </a:cubicBezTo>
                <a:cubicBezTo>
                  <a:pt x="1758" y="695"/>
                  <a:pt x="1758" y="695"/>
                  <a:pt x="1758" y="695"/>
                </a:cubicBezTo>
                <a:cubicBezTo>
                  <a:pt x="1758" y="697"/>
                  <a:pt x="1754" y="693"/>
                  <a:pt x="1756" y="698"/>
                </a:cubicBezTo>
                <a:cubicBezTo>
                  <a:pt x="1755" y="697"/>
                  <a:pt x="1755" y="697"/>
                  <a:pt x="1755" y="697"/>
                </a:cubicBezTo>
                <a:cubicBezTo>
                  <a:pt x="1743" y="701"/>
                  <a:pt x="1743" y="701"/>
                  <a:pt x="1743" y="701"/>
                </a:cubicBezTo>
                <a:cubicBezTo>
                  <a:pt x="1742" y="704"/>
                  <a:pt x="1742" y="704"/>
                  <a:pt x="1742" y="704"/>
                </a:cubicBezTo>
                <a:cubicBezTo>
                  <a:pt x="1728" y="705"/>
                  <a:pt x="1728" y="705"/>
                  <a:pt x="1728" y="705"/>
                </a:cubicBezTo>
                <a:cubicBezTo>
                  <a:pt x="1726" y="708"/>
                  <a:pt x="1726" y="708"/>
                  <a:pt x="1726" y="708"/>
                </a:cubicBezTo>
                <a:cubicBezTo>
                  <a:pt x="1718" y="710"/>
                  <a:pt x="1718" y="710"/>
                  <a:pt x="1718" y="710"/>
                </a:cubicBezTo>
                <a:cubicBezTo>
                  <a:pt x="1715" y="712"/>
                  <a:pt x="1715" y="712"/>
                  <a:pt x="1715" y="712"/>
                </a:cubicBezTo>
                <a:cubicBezTo>
                  <a:pt x="1707" y="715"/>
                  <a:pt x="1707" y="715"/>
                  <a:pt x="1707" y="715"/>
                </a:cubicBezTo>
                <a:cubicBezTo>
                  <a:pt x="1707" y="718"/>
                  <a:pt x="1707" y="718"/>
                  <a:pt x="1707" y="718"/>
                </a:cubicBezTo>
                <a:cubicBezTo>
                  <a:pt x="1701" y="718"/>
                  <a:pt x="1701" y="718"/>
                  <a:pt x="1701" y="718"/>
                </a:cubicBezTo>
                <a:cubicBezTo>
                  <a:pt x="1701" y="718"/>
                  <a:pt x="1702" y="720"/>
                  <a:pt x="1701" y="717"/>
                </a:cubicBezTo>
                <a:cubicBezTo>
                  <a:pt x="1693" y="722"/>
                  <a:pt x="1693" y="722"/>
                  <a:pt x="1693" y="722"/>
                </a:cubicBezTo>
                <a:cubicBezTo>
                  <a:pt x="1690" y="722"/>
                  <a:pt x="1690" y="722"/>
                  <a:pt x="1690" y="722"/>
                </a:cubicBezTo>
                <a:cubicBezTo>
                  <a:pt x="1688" y="725"/>
                  <a:pt x="1688" y="725"/>
                  <a:pt x="1688" y="725"/>
                </a:cubicBezTo>
                <a:cubicBezTo>
                  <a:pt x="1687" y="722"/>
                  <a:pt x="1687" y="722"/>
                  <a:pt x="1687" y="722"/>
                </a:cubicBezTo>
                <a:cubicBezTo>
                  <a:pt x="1683" y="724"/>
                  <a:pt x="1683" y="724"/>
                  <a:pt x="1683" y="724"/>
                </a:cubicBezTo>
                <a:cubicBezTo>
                  <a:pt x="1683" y="724"/>
                  <a:pt x="1679" y="722"/>
                  <a:pt x="1683" y="727"/>
                </a:cubicBezTo>
                <a:cubicBezTo>
                  <a:pt x="1680" y="727"/>
                  <a:pt x="1680" y="727"/>
                  <a:pt x="1680" y="727"/>
                </a:cubicBezTo>
                <a:cubicBezTo>
                  <a:pt x="1679" y="729"/>
                  <a:pt x="1679" y="729"/>
                  <a:pt x="1679" y="729"/>
                </a:cubicBezTo>
                <a:cubicBezTo>
                  <a:pt x="1675" y="729"/>
                  <a:pt x="1675" y="729"/>
                  <a:pt x="1675" y="729"/>
                </a:cubicBezTo>
                <a:cubicBezTo>
                  <a:pt x="1673" y="732"/>
                  <a:pt x="1673" y="732"/>
                  <a:pt x="1673" y="732"/>
                </a:cubicBezTo>
                <a:cubicBezTo>
                  <a:pt x="1667" y="730"/>
                  <a:pt x="1667" y="730"/>
                  <a:pt x="1667" y="730"/>
                </a:cubicBezTo>
                <a:cubicBezTo>
                  <a:pt x="1662" y="731"/>
                  <a:pt x="1662" y="731"/>
                  <a:pt x="1662" y="731"/>
                </a:cubicBezTo>
                <a:cubicBezTo>
                  <a:pt x="1662" y="733"/>
                  <a:pt x="1662" y="733"/>
                  <a:pt x="1662" y="733"/>
                </a:cubicBezTo>
                <a:cubicBezTo>
                  <a:pt x="1667" y="736"/>
                  <a:pt x="1667" y="736"/>
                  <a:pt x="1667" y="736"/>
                </a:cubicBezTo>
                <a:cubicBezTo>
                  <a:pt x="1671" y="740"/>
                  <a:pt x="1671" y="740"/>
                  <a:pt x="1671" y="740"/>
                </a:cubicBezTo>
                <a:cubicBezTo>
                  <a:pt x="1668" y="742"/>
                  <a:pt x="1668" y="742"/>
                  <a:pt x="1668" y="742"/>
                </a:cubicBezTo>
                <a:cubicBezTo>
                  <a:pt x="1664" y="738"/>
                  <a:pt x="1664" y="738"/>
                  <a:pt x="1664" y="738"/>
                </a:cubicBezTo>
                <a:cubicBezTo>
                  <a:pt x="1645" y="741"/>
                  <a:pt x="1645" y="741"/>
                  <a:pt x="1645" y="741"/>
                </a:cubicBezTo>
                <a:cubicBezTo>
                  <a:pt x="1643" y="740"/>
                  <a:pt x="1643" y="740"/>
                  <a:pt x="1643" y="740"/>
                </a:cubicBezTo>
                <a:cubicBezTo>
                  <a:pt x="1631" y="743"/>
                  <a:pt x="1631" y="743"/>
                  <a:pt x="1631" y="743"/>
                </a:cubicBezTo>
                <a:cubicBezTo>
                  <a:pt x="1631" y="743"/>
                  <a:pt x="1631" y="743"/>
                  <a:pt x="1631" y="743"/>
                </a:cubicBezTo>
                <a:cubicBezTo>
                  <a:pt x="1625" y="743"/>
                  <a:pt x="1625" y="743"/>
                  <a:pt x="1625" y="743"/>
                </a:cubicBezTo>
                <a:cubicBezTo>
                  <a:pt x="1625" y="744"/>
                  <a:pt x="1625" y="744"/>
                  <a:pt x="1625" y="744"/>
                </a:cubicBezTo>
                <a:cubicBezTo>
                  <a:pt x="1622" y="743"/>
                  <a:pt x="1622" y="743"/>
                  <a:pt x="1622" y="743"/>
                </a:cubicBezTo>
                <a:cubicBezTo>
                  <a:pt x="1618" y="746"/>
                  <a:pt x="1618" y="746"/>
                  <a:pt x="1618" y="746"/>
                </a:cubicBezTo>
                <a:cubicBezTo>
                  <a:pt x="1618" y="746"/>
                  <a:pt x="1616" y="748"/>
                  <a:pt x="1616" y="745"/>
                </a:cubicBezTo>
                <a:cubicBezTo>
                  <a:pt x="1615" y="746"/>
                  <a:pt x="1615" y="746"/>
                  <a:pt x="1615" y="746"/>
                </a:cubicBezTo>
                <a:cubicBezTo>
                  <a:pt x="1602" y="748"/>
                  <a:pt x="1602" y="748"/>
                  <a:pt x="1602" y="748"/>
                </a:cubicBezTo>
                <a:cubicBezTo>
                  <a:pt x="1574" y="757"/>
                  <a:pt x="1574" y="757"/>
                  <a:pt x="1574" y="757"/>
                </a:cubicBezTo>
                <a:cubicBezTo>
                  <a:pt x="1569" y="760"/>
                  <a:pt x="1569" y="760"/>
                  <a:pt x="1569" y="760"/>
                </a:cubicBezTo>
                <a:cubicBezTo>
                  <a:pt x="1566" y="759"/>
                  <a:pt x="1566" y="759"/>
                  <a:pt x="1566" y="759"/>
                </a:cubicBezTo>
                <a:cubicBezTo>
                  <a:pt x="1563" y="760"/>
                  <a:pt x="1563" y="760"/>
                  <a:pt x="1563" y="760"/>
                </a:cubicBezTo>
                <a:cubicBezTo>
                  <a:pt x="1563" y="761"/>
                  <a:pt x="1563" y="761"/>
                  <a:pt x="1563" y="761"/>
                </a:cubicBezTo>
                <a:cubicBezTo>
                  <a:pt x="1565" y="762"/>
                  <a:pt x="1565" y="762"/>
                  <a:pt x="1565" y="762"/>
                </a:cubicBezTo>
                <a:cubicBezTo>
                  <a:pt x="1539" y="771"/>
                  <a:pt x="1539" y="771"/>
                  <a:pt x="1539" y="771"/>
                </a:cubicBezTo>
                <a:cubicBezTo>
                  <a:pt x="1531" y="775"/>
                  <a:pt x="1531" y="775"/>
                  <a:pt x="1531" y="775"/>
                </a:cubicBezTo>
                <a:cubicBezTo>
                  <a:pt x="1528" y="775"/>
                  <a:pt x="1528" y="775"/>
                  <a:pt x="1528" y="775"/>
                </a:cubicBezTo>
                <a:cubicBezTo>
                  <a:pt x="1527" y="777"/>
                  <a:pt x="1527" y="777"/>
                  <a:pt x="1527" y="777"/>
                </a:cubicBezTo>
                <a:cubicBezTo>
                  <a:pt x="1525" y="776"/>
                  <a:pt x="1525" y="776"/>
                  <a:pt x="1525" y="776"/>
                </a:cubicBezTo>
                <a:cubicBezTo>
                  <a:pt x="1519" y="779"/>
                  <a:pt x="1519" y="779"/>
                  <a:pt x="1519" y="779"/>
                </a:cubicBezTo>
                <a:cubicBezTo>
                  <a:pt x="1519" y="779"/>
                  <a:pt x="1521" y="781"/>
                  <a:pt x="1518" y="778"/>
                </a:cubicBezTo>
                <a:cubicBezTo>
                  <a:pt x="1502" y="782"/>
                  <a:pt x="1502" y="782"/>
                  <a:pt x="1502" y="782"/>
                </a:cubicBezTo>
                <a:cubicBezTo>
                  <a:pt x="1498" y="783"/>
                  <a:pt x="1498" y="783"/>
                  <a:pt x="1498" y="783"/>
                </a:cubicBezTo>
                <a:cubicBezTo>
                  <a:pt x="1486" y="787"/>
                  <a:pt x="1486" y="787"/>
                  <a:pt x="1486" y="787"/>
                </a:cubicBezTo>
                <a:cubicBezTo>
                  <a:pt x="1480" y="790"/>
                  <a:pt x="1480" y="790"/>
                  <a:pt x="1480" y="790"/>
                </a:cubicBezTo>
                <a:cubicBezTo>
                  <a:pt x="1465" y="805"/>
                  <a:pt x="1465" y="805"/>
                  <a:pt x="1465" y="805"/>
                </a:cubicBezTo>
                <a:cubicBezTo>
                  <a:pt x="1459" y="812"/>
                  <a:pt x="1459" y="812"/>
                  <a:pt x="1459" y="812"/>
                </a:cubicBezTo>
                <a:cubicBezTo>
                  <a:pt x="1454" y="816"/>
                  <a:pt x="1454" y="816"/>
                  <a:pt x="1454" y="816"/>
                </a:cubicBezTo>
                <a:cubicBezTo>
                  <a:pt x="1454" y="820"/>
                  <a:pt x="1467" y="802"/>
                  <a:pt x="1448" y="822"/>
                </a:cubicBezTo>
                <a:cubicBezTo>
                  <a:pt x="1440" y="828"/>
                  <a:pt x="1440" y="828"/>
                  <a:pt x="1440" y="828"/>
                </a:cubicBezTo>
                <a:cubicBezTo>
                  <a:pt x="1439" y="829"/>
                  <a:pt x="1439" y="829"/>
                  <a:pt x="1439" y="829"/>
                </a:cubicBezTo>
                <a:cubicBezTo>
                  <a:pt x="1440" y="830"/>
                  <a:pt x="1440" y="830"/>
                  <a:pt x="1440" y="830"/>
                </a:cubicBezTo>
                <a:cubicBezTo>
                  <a:pt x="1439" y="832"/>
                  <a:pt x="1439" y="832"/>
                  <a:pt x="1439" y="832"/>
                </a:cubicBezTo>
                <a:cubicBezTo>
                  <a:pt x="1438" y="831"/>
                  <a:pt x="1438" y="831"/>
                  <a:pt x="1438" y="831"/>
                </a:cubicBezTo>
                <a:cubicBezTo>
                  <a:pt x="1433" y="835"/>
                  <a:pt x="1433" y="835"/>
                  <a:pt x="1433" y="835"/>
                </a:cubicBezTo>
                <a:cubicBezTo>
                  <a:pt x="1433" y="837"/>
                  <a:pt x="1433" y="837"/>
                  <a:pt x="1433" y="837"/>
                </a:cubicBezTo>
                <a:cubicBezTo>
                  <a:pt x="1429" y="841"/>
                  <a:pt x="1429" y="841"/>
                  <a:pt x="1429" y="841"/>
                </a:cubicBezTo>
                <a:cubicBezTo>
                  <a:pt x="1417" y="851"/>
                  <a:pt x="1417" y="851"/>
                  <a:pt x="1417" y="851"/>
                </a:cubicBezTo>
                <a:cubicBezTo>
                  <a:pt x="1415" y="855"/>
                  <a:pt x="1415" y="855"/>
                  <a:pt x="1415" y="855"/>
                </a:cubicBezTo>
                <a:cubicBezTo>
                  <a:pt x="1409" y="858"/>
                  <a:pt x="1409" y="858"/>
                  <a:pt x="1409" y="858"/>
                </a:cubicBezTo>
                <a:cubicBezTo>
                  <a:pt x="1408" y="857"/>
                  <a:pt x="1407" y="857"/>
                  <a:pt x="1407" y="858"/>
                </a:cubicBezTo>
                <a:cubicBezTo>
                  <a:pt x="1406" y="862"/>
                  <a:pt x="1406" y="862"/>
                  <a:pt x="1406" y="862"/>
                </a:cubicBezTo>
                <a:cubicBezTo>
                  <a:pt x="1398" y="869"/>
                  <a:pt x="1398" y="869"/>
                  <a:pt x="1398" y="869"/>
                </a:cubicBezTo>
                <a:cubicBezTo>
                  <a:pt x="1397" y="869"/>
                  <a:pt x="1397" y="869"/>
                  <a:pt x="1397" y="869"/>
                </a:cubicBezTo>
                <a:cubicBezTo>
                  <a:pt x="1396" y="869"/>
                  <a:pt x="1396" y="869"/>
                  <a:pt x="1396" y="869"/>
                </a:cubicBezTo>
                <a:cubicBezTo>
                  <a:pt x="1396" y="872"/>
                  <a:pt x="1396" y="872"/>
                  <a:pt x="1396" y="872"/>
                </a:cubicBezTo>
                <a:cubicBezTo>
                  <a:pt x="1389" y="878"/>
                  <a:pt x="1389" y="878"/>
                  <a:pt x="1389" y="878"/>
                </a:cubicBezTo>
                <a:cubicBezTo>
                  <a:pt x="1386" y="880"/>
                  <a:pt x="1386" y="880"/>
                  <a:pt x="1386" y="880"/>
                </a:cubicBezTo>
                <a:cubicBezTo>
                  <a:pt x="1386" y="880"/>
                  <a:pt x="1389" y="874"/>
                  <a:pt x="1385" y="881"/>
                </a:cubicBezTo>
                <a:cubicBezTo>
                  <a:pt x="1384" y="881"/>
                  <a:pt x="1384" y="881"/>
                  <a:pt x="1384" y="881"/>
                </a:cubicBezTo>
                <a:cubicBezTo>
                  <a:pt x="1385" y="884"/>
                  <a:pt x="1385" y="884"/>
                  <a:pt x="1385" y="884"/>
                </a:cubicBezTo>
                <a:cubicBezTo>
                  <a:pt x="1381" y="886"/>
                  <a:pt x="1381" y="886"/>
                  <a:pt x="1381" y="886"/>
                </a:cubicBezTo>
                <a:cubicBezTo>
                  <a:pt x="1380" y="887"/>
                  <a:pt x="1380" y="887"/>
                  <a:pt x="1380" y="887"/>
                </a:cubicBezTo>
                <a:cubicBezTo>
                  <a:pt x="1378" y="886"/>
                  <a:pt x="1388" y="884"/>
                  <a:pt x="1377" y="886"/>
                </a:cubicBezTo>
                <a:cubicBezTo>
                  <a:pt x="1375" y="889"/>
                  <a:pt x="1375" y="889"/>
                  <a:pt x="1375" y="889"/>
                </a:cubicBezTo>
                <a:cubicBezTo>
                  <a:pt x="1377" y="890"/>
                  <a:pt x="1377" y="890"/>
                  <a:pt x="1377" y="890"/>
                </a:cubicBezTo>
                <a:cubicBezTo>
                  <a:pt x="1371" y="894"/>
                  <a:pt x="1371" y="894"/>
                  <a:pt x="1371" y="894"/>
                </a:cubicBezTo>
                <a:cubicBezTo>
                  <a:pt x="1369" y="894"/>
                  <a:pt x="1369" y="894"/>
                  <a:pt x="1369" y="894"/>
                </a:cubicBezTo>
                <a:cubicBezTo>
                  <a:pt x="1369" y="897"/>
                  <a:pt x="1369" y="897"/>
                  <a:pt x="1369" y="897"/>
                </a:cubicBezTo>
                <a:cubicBezTo>
                  <a:pt x="1365" y="900"/>
                  <a:pt x="1365" y="900"/>
                  <a:pt x="1365" y="900"/>
                </a:cubicBezTo>
                <a:cubicBezTo>
                  <a:pt x="1364" y="902"/>
                  <a:pt x="1364" y="902"/>
                  <a:pt x="1364" y="902"/>
                </a:cubicBezTo>
                <a:cubicBezTo>
                  <a:pt x="1360" y="902"/>
                  <a:pt x="1360" y="902"/>
                  <a:pt x="1360" y="902"/>
                </a:cubicBezTo>
                <a:cubicBezTo>
                  <a:pt x="1360" y="904"/>
                  <a:pt x="1360" y="904"/>
                  <a:pt x="1360" y="904"/>
                </a:cubicBezTo>
                <a:cubicBezTo>
                  <a:pt x="1353" y="909"/>
                  <a:pt x="1353" y="909"/>
                  <a:pt x="1353" y="909"/>
                </a:cubicBezTo>
                <a:cubicBezTo>
                  <a:pt x="1352" y="909"/>
                  <a:pt x="1355" y="904"/>
                  <a:pt x="1355" y="911"/>
                </a:cubicBezTo>
                <a:cubicBezTo>
                  <a:pt x="1352" y="912"/>
                  <a:pt x="1352" y="912"/>
                  <a:pt x="1352" y="912"/>
                </a:cubicBezTo>
                <a:cubicBezTo>
                  <a:pt x="1350" y="915"/>
                  <a:pt x="1350" y="915"/>
                  <a:pt x="1350" y="915"/>
                </a:cubicBezTo>
                <a:cubicBezTo>
                  <a:pt x="1345" y="916"/>
                  <a:pt x="1345" y="916"/>
                  <a:pt x="1345" y="916"/>
                </a:cubicBezTo>
                <a:cubicBezTo>
                  <a:pt x="1345" y="919"/>
                  <a:pt x="1345" y="919"/>
                  <a:pt x="1345" y="919"/>
                </a:cubicBezTo>
                <a:cubicBezTo>
                  <a:pt x="1341" y="922"/>
                  <a:pt x="1341" y="922"/>
                  <a:pt x="1341" y="922"/>
                </a:cubicBezTo>
                <a:cubicBezTo>
                  <a:pt x="1338" y="922"/>
                  <a:pt x="1338" y="922"/>
                  <a:pt x="1338" y="922"/>
                </a:cubicBezTo>
                <a:cubicBezTo>
                  <a:pt x="1339" y="925"/>
                  <a:pt x="1339" y="925"/>
                  <a:pt x="1339" y="925"/>
                </a:cubicBezTo>
                <a:cubicBezTo>
                  <a:pt x="1335" y="929"/>
                  <a:pt x="1335" y="929"/>
                  <a:pt x="1335" y="929"/>
                </a:cubicBezTo>
                <a:cubicBezTo>
                  <a:pt x="1333" y="929"/>
                  <a:pt x="1333" y="929"/>
                  <a:pt x="1333" y="929"/>
                </a:cubicBezTo>
                <a:cubicBezTo>
                  <a:pt x="1320" y="939"/>
                  <a:pt x="1320" y="939"/>
                  <a:pt x="1320" y="939"/>
                </a:cubicBezTo>
                <a:cubicBezTo>
                  <a:pt x="1321" y="940"/>
                  <a:pt x="1321" y="940"/>
                  <a:pt x="1321" y="940"/>
                </a:cubicBezTo>
                <a:cubicBezTo>
                  <a:pt x="1318" y="942"/>
                  <a:pt x="1318" y="942"/>
                  <a:pt x="1318" y="942"/>
                </a:cubicBezTo>
                <a:cubicBezTo>
                  <a:pt x="1318" y="944"/>
                  <a:pt x="1314" y="939"/>
                  <a:pt x="1319" y="944"/>
                </a:cubicBezTo>
                <a:cubicBezTo>
                  <a:pt x="1317" y="942"/>
                  <a:pt x="1317" y="942"/>
                  <a:pt x="1317" y="942"/>
                </a:cubicBezTo>
                <a:cubicBezTo>
                  <a:pt x="1313" y="947"/>
                  <a:pt x="1313" y="947"/>
                  <a:pt x="1313" y="947"/>
                </a:cubicBezTo>
                <a:cubicBezTo>
                  <a:pt x="1309" y="948"/>
                  <a:pt x="1309" y="948"/>
                  <a:pt x="1309" y="948"/>
                </a:cubicBezTo>
                <a:cubicBezTo>
                  <a:pt x="1311" y="949"/>
                  <a:pt x="1310" y="950"/>
                  <a:pt x="1309" y="951"/>
                </a:cubicBezTo>
                <a:cubicBezTo>
                  <a:pt x="1304" y="954"/>
                  <a:pt x="1304" y="954"/>
                  <a:pt x="1304" y="954"/>
                </a:cubicBezTo>
                <a:cubicBezTo>
                  <a:pt x="1303" y="957"/>
                  <a:pt x="1303" y="957"/>
                  <a:pt x="1303" y="957"/>
                </a:cubicBezTo>
                <a:cubicBezTo>
                  <a:pt x="1299" y="958"/>
                  <a:pt x="1299" y="958"/>
                  <a:pt x="1299" y="958"/>
                </a:cubicBezTo>
                <a:cubicBezTo>
                  <a:pt x="1296" y="963"/>
                  <a:pt x="1296" y="963"/>
                  <a:pt x="1296" y="963"/>
                </a:cubicBezTo>
                <a:cubicBezTo>
                  <a:pt x="1276" y="981"/>
                  <a:pt x="1255" y="1001"/>
                  <a:pt x="1234" y="1020"/>
                </a:cubicBezTo>
                <a:cubicBezTo>
                  <a:pt x="1235" y="1021"/>
                  <a:pt x="1235" y="1021"/>
                  <a:pt x="1235" y="1021"/>
                </a:cubicBezTo>
                <a:cubicBezTo>
                  <a:pt x="1228" y="1024"/>
                  <a:pt x="1224" y="1034"/>
                  <a:pt x="1217" y="1034"/>
                </a:cubicBezTo>
                <a:cubicBezTo>
                  <a:pt x="1218" y="1035"/>
                  <a:pt x="1218" y="1035"/>
                  <a:pt x="1218" y="1035"/>
                </a:cubicBezTo>
                <a:cubicBezTo>
                  <a:pt x="1214" y="1040"/>
                  <a:pt x="1205" y="1047"/>
                  <a:pt x="1203" y="1051"/>
                </a:cubicBezTo>
                <a:cubicBezTo>
                  <a:pt x="1203" y="1054"/>
                  <a:pt x="1200" y="1055"/>
                  <a:pt x="1198" y="1056"/>
                </a:cubicBezTo>
                <a:cubicBezTo>
                  <a:pt x="1199" y="1057"/>
                  <a:pt x="1199" y="1057"/>
                  <a:pt x="1199" y="1057"/>
                </a:cubicBezTo>
                <a:cubicBezTo>
                  <a:pt x="1199" y="1057"/>
                  <a:pt x="1203" y="1056"/>
                  <a:pt x="1198" y="1059"/>
                </a:cubicBezTo>
                <a:cubicBezTo>
                  <a:pt x="1200" y="1060"/>
                  <a:pt x="1200" y="1060"/>
                  <a:pt x="1200" y="1060"/>
                </a:cubicBezTo>
                <a:cubicBezTo>
                  <a:pt x="1200" y="1062"/>
                  <a:pt x="1198" y="1056"/>
                  <a:pt x="1199" y="1062"/>
                </a:cubicBezTo>
                <a:cubicBezTo>
                  <a:pt x="1195" y="1060"/>
                  <a:pt x="1195" y="1060"/>
                  <a:pt x="1195" y="1060"/>
                </a:cubicBezTo>
                <a:cubicBezTo>
                  <a:pt x="1189" y="1063"/>
                  <a:pt x="1183" y="1068"/>
                  <a:pt x="1179" y="1073"/>
                </a:cubicBezTo>
                <a:cubicBezTo>
                  <a:pt x="1178" y="1076"/>
                  <a:pt x="1178" y="1076"/>
                  <a:pt x="1178" y="1076"/>
                </a:cubicBezTo>
                <a:cubicBezTo>
                  <a:pt x="1172" y="1078"/>
                  <a:pt x="1172" y="1078"/>
                  <a:pt x="1172" y="1078"/>
                </a:cubicBezTo>
                <a:cubicBezTo>
                  <a:pt x="1158" y="1078"/>
                  <a:pt x="1158" y="1078"/>
                  <a:pt x="1158" y="1078"/>
                </a:cubicBezTo>
                <a:cubicBezTo>
                  <a:pt x="1154" y="1075"/>
                  <a:pt x="1154" y="1075"/>
                  <a:pt x="1154" y="1075"/>
                </a:cubicBezTo>
                <a:cubicBezTo>
                  <a:pt x="1157" y="1074"/>
                  <a:pt x="1157" y="1074"/>
                  <a:pt x="1157" y="1074"/>
                </a:cubicBezTo>
                <a:cubicBezTo>
                  <a:pt x="1157" y="1072"/>
                  <a:pt x="1157" y="1072"/>
                  <a:pt x="1157" y="1072"/>
                </a:cubicBezTo>
                <a:cubicBezTo>
                  <a:pt x="1162" y="1066"/>
                  <a:pt x="1162" y="1066"/>
                  <a:pt x="1162" y="1066"/>
                </a:cubicBezTo>
                <a:cubicBezTo>
                  <a:pt x="1161" y="1065"/>
                  <a:pt x="1161" y="1065"/>
                  <a:pt x="1161" y="1065"/>
                </a:cubicBezTo>
                <a:cubicBezTo>
                  <a:pt x="1163" y="1063"/>
                  <a:pt x="1163" y="1063"/>
                  <a:pt x="1163" y="1063"/>
                </a:cubicBezTo>
                <a:cubicBezTo>
                  <a:pt x="1162" y="1062"/>
                  <a:pt x="1162" y="1062"/>
                  <a:pt x="1162" y="1062"/>
                </a:cubicBezTo>
                <a:cubicBezTo>
                  <a:pt x="1160" y="1064"/>
                  <a:pt x="1156" y="1064"/>
                  <a:pt x="1154" y="1066"/>
                </a:cubicBezTo>
                <a:cubicBezTo>
                  <a:pt x="1151" y="1072"/>
                  <a:pt x="1151" y="1072"/>
                  <a:pt x="1151" y="1072"/>
                </a:cubicBezTo>
                <a:cubicBezTo>
                  <a:pt x="1147" y="1074"/>
                  <a:pt x="1147" y="1074"/>
                  <a:pt x="1147" y="1074"/>
                </a:cubicBezTo>
                <a:cubicBezTo>
                  <a:pt x="1148" y="1075"/>
                  <a:pt x="1148" y="1075"/>
                  <a:pt x="1148" y="1075"/>
                </a:cubicBezTo>
                <a:cubicBezTo>
                  <a:pt x="1145" y="1078"/>
                  <a:pt x="1145" y="1078"/>
                  <a:pt x="1145" y="1078"/>
                </a:cubicBezTo>
                <a:cubicBezTo>
                  <a:pt x="1127" y="1078"/>
                  <a:pt x="1127" y="1078"/>
                  <a:pt x="1127" y="1078"/>
                </a:cubicBezTo>
                <a:cubicBezTo>
                  <a:pt x="1127" y="1076"/>
                  <a:pt x="1127" y="1076"/>
                  <a:pt x="1127" y="1076"/>
                </a:cubicBezTo>
                <a:cubicBezTo>
                  <a:pt x="1133" y="1074"/>
                  <a:pt x="1133" y="1074"/>
                  <a:pt x="1133" y="1074"/>
                </a:cubicBezTo>
                <a:cubicBezTo>
                  <a:pt x="1136" y="1071"/>
                  <a:pt x="1136" y="1071"/>
                  <a:pt x="1136" y="1071"/>
                </a:cubicBezTo>
                <a:cubicBezTo>
                  <a:pt x="1135" y="1069"/>
                  <a:pt x="1135" y="1069"/>
                  <a:pt x="1135" y="1069"/>
                </a:cubicBezTo>
                <a:cubicBezTo>
                  <a:pt x="1141" y="1065"/>
                  <a:pt x="1141" y="1065"/>
                  <a:pt x="1141" y="1065"/>
                </a:cubicBezTo>
                <a:cubicBezTo>
                  <a:pt x="1141" y="1064"/>
                  <a:pt x="1142" y="1067"/>
                  <a:pt x="1140" y="1064"/>
                </a:cubicBezTo>
                <a:cubicBezTo>
                  <a:pt x="1146" y="1067"/>
                  <a:pt x="1146" y="1067"/>
                  <a:pt x="1146" y="1067"/>
                </a:cubicBezTo>
                <a:cubicBezTo>
                  <a:pt x="1147" y="1066"/>
                  <a:pt x="1147" y="1066"/>
                  <a:pt x="1147" y="1066"/>
                </a:cubicBezTo>
                <a:cubicBezTo>
                  <a:pt x="1146" y="1065"/>
                  <a:pt x="1146" y="1065"/>
                  <a:pt x="1146" y="1065"/>
                </a:cubicBezTo>
                <a:cubicBezTo>
                  <a:pt x="1143" y="1064"/>
                  <a:pt x="1143" y="1064"/>
                  <a:pt x="1143" y="1064"/>
                </a:cubicBezTo>
                <a:cubicBezTo>
                  <a:pt x="1145" y="1062"/>
                  <a:pt x="1145" y="1062"/>
                  <a:pt x="1145" y="1062"/>
                </a:cubicBezTo>
                <a:cubicBezTo>
                  <a:pt x="1145" y="1060"/>
                  <a:pt x="1145" y="1060"/>
                  <a:pt x="1145" y="1060"/>
                </a:cubicBezTo>
                <a:cubicBezTo>
                  <a:pt x="1142" y="1066"/>
                  <a:pt x="1135" y="1060"/>
                  <a:pt x="1133" y="1062"/>
                </a:cubicBezTo>
                <a:cubicBezTo>
                  <a:pt x="1126" y="1068"/>
                  <a:pt x="1126" y="1068"/>
                  <a:pt x="1126" y="1068"/>
                </a:cubicBezTo>
                <a:cubicBezTo>
                  <a:pt x="1127" y="1068"/>
                  <a:pt x="1127" y="1068"/>
                  <a:pt x="1127" y="1068"/>
                </a:cubicBezTo>
                <a:cubicBezTo>
                  <a:pt x="1117" y="1078"/>
                  <a:pt x="1117" y="1078"/>
                  <a:pt x="1117" y="1078"/>
                </a:cubicBezTo>
                <a:cubicBezTo>
                  <a:pt x="1100" y="1078"/>
                  <a:pt x="1100" y="1078"/>
                  <a:pt x="1100" y="1078"/>
                </a:cubicBezTo>
                <a:cubicBezTo>
                  <a:pt x="1102" y="1076"/>
                  <a:pt x="1096" y="1079"/>
                  <a:pt x="1101" y="1075"/>
                </a:cubicBezTo>
                <a:cubicBezTo>
                  <a:pt x="1098" y="1076"/>
                  <a:pt x="1098" y="1076"/>
                  <a:pt x="1098" y="1076"/>
                </a:cubicBezTo>
                <a:cubicBezTo>
                  <a:pt x="1098" y="1076"/>
                  <a:pt x="1098" y="1076"/>
                  <a:pt x="1098" y="1076"/>
                </a:cubicBezTo>
                <a:cubicBezTo>
                  <a:pt x="1098" y="1075"/>
                  <a:pt x="1098" y="1075"/>
                  <a:pt x="1098" y="1075"/>
                </a:cubicBezTo>
                <a:cubicBezTo>
                  <a:pt x="1095" y="1078"/>
                  <a:pt x="1095" y="1078"/>
                  <a:pt x="1095" y="1078"/>
                </a:cubicBezTo>
                <a:cubicBezTo>
                  <a:pt x="1091" y="1078"/>
                  <a:pt x="1091" y="1078"/>
                  <a:pt x="1091" y="1078"/>
                </a:cubicBezTo>
                <a:cubicBezTo>
                  <a:pt x="1093" y="1075"/>
                  <a:pt x="1093" y="1075"/>
                  <a:pt x="1093" y="1075"/>
                </a:cubicBezTo>
                <a:cubicBezTo>
                  <a:pt x="1095" y="1073"/>
                  <a:pt x="1095" y="1077"/>
                  <a:pt x="1097" y="1074"/>
                </a:cubicBezTo>
                <a:cubicBezTo>
                  <a:pt x="1098" y="1076"/>
                  <a:pt x="1098" y="1076"/>
                  <a:pt x="1098" y="1076"/>
                </a:cubicBezTo>
                <a:cubicBezTo>
                  <a:pt x="1100" y="1071"/>
                  <a:pt x="1100" y="1071"/>
                  <a:pt x="1100" y="1071"/>
                </a:cubicBezTo>
                <a:cubicBezTo>
                  <a:pt x="1104" y="1071"/>
                  <a:pt x="1097" y="1069"/>
                  <a:pt x="1104" y="1069"/>
                </a:cubicBezTo>
                <a:cubicBezTo>
                  <a:pt x="1103" y="1068"/>
                  <a:pt x="1103" y="1068"/>
                  <a:pt x="1103" y="1068"/>
                </a:cubicBezTo>
                <a:cubicBezTo>
                  <a:pt x="1100" y="1070"/>
                  <a:pt x="1096" y="1069"/>
                  <a:pt x="1095" y="1070"/>
                </a:cubicBezTo>
                <a:cubicBezTo>
                  <a:pt x="1104" y="1062"/>
                  <a:pt x="1104" y="1062"/>
                  <a:pt x="1104" y="1062"/>
                </a:cubicBezTo>
                <a:cubicBezTo>
                  <a:pt x="1114" y="1055"/>
                  <a:pt x="1114" y="1055"/>
                  <a:pt x="1114" y="1055"/>
                </a:cubicBezTo>
                <a:cubicBezTo>
                  <a:pt x="1114" y="1052"/>
                  <a:pt x="1114" y="1052"/>
                  <a:pt x="1114" y="1052"/>
                </a:cubicBezTo>
                <a:cubicBezTo>
                  <a:pt x="1117" y="1052"/>
                  <a:pt x="1117" y="1052"/>
                  <a:pt x="1117" y="1052"/>
                </a:cubicBezTo>
                <a:cubicBezTo>
                  <a:pt x="1120" y="1050"/>
                  <a:pt x="1122" y="1046"/>
                  <a:pt x="1122" y="1043"/>
                </a:cubicBezTo>
                <a:cubicBezTo>
                  <a:pt x="1119" y="1046"/>
                  <a:pt x="1119" y="1046"/>
                  <a:pt x="1119" y="1046"/>
                </a:cubicBezTo>
                <a:cubicBezTo>
                  <a:pt x="1108" y="1051"/>
                  <a:pt x="1098" y="1064"/>
                  <a:pt x="1088" y="1071"/>
                </a:cubicBezTo>
                <a:cubicBezTo>
                  <a:pt x="1088" y="1074"/>
                  <a:pt x="1088" y="1074"/>
                  <a:pt x="1088" y="1074"/>
                </a:cubicBezTo>
                <a:cubicBezTo>
                  <a:pt x="1084" y="1078"/>
                  <a:pt x="1084" y="1078"/>
                  <a:pt x="1084" y="1078"/>
                </a:cubicBezTo>
                <a:cubicBezTo>
                  <a:pt x="1070" y="1078"/>
                  <a:pt x="1070" y="1078"/>
                  <a:pt x="1070" y="1078"/>
                </a:cubicBezTo>
                <a:cubicBezTo>
                  <a:pt x="1077" y="1070"/>
                  <a:pt x="1077" y="1070"/>
                  <a:pt x="1077" y="1070"/>
                </a:cubicBezTo>
                <a:cubicBezTo>
                  <a:pt x="1077" y="1069"/>
                  <a:pt x="1077" y="1069"/>
                  <a:pt x="1077" y="1069"/>
                </a:cubicBezTo>
                <a:cubicBezTo>
                  <a:pt x="1088" y="1057"/>
                  <a:pt x="1088" y="1057"/>
                  <a:pt x="1088" y="1057"/>
                </a:cubicBezTo>
                <a:cubicBezTo>
                  <a:pt x="1084" y="1055"/>
                  <a:pt x="1088" y="1055"/>
                  <a:pt x="1087" y="1052"/>
                </a:cubicBezTo>
                <a:cubicBezTo>
                  <a:pt x="1087" y="1051"/>
                  <a:pt x="1087" y="1051"/>
                  <a:pt x="1087" y="1051"/>
                </a:cubicBezTo>
                <a:cubicBezTo>
                  <a:pt x="1081" y="1055"/>
                  <a:pt x="1081" y="1055"/>
                  <a:pt x="1081" y="1055"/>
                </a:cubicBezTo>
                <a:cubicBezTo>
                  <a:pt x="1075" y="1059"/>
                  <a:pt x="1075" y="1059"/>
                  <a:pt x="1075" y="1059"/>
                </a:cubicBezTo>
                <a:cubicBezTo>
                  <a:pt x="1081" y="1051"/>
                  <a:pt x="1081" y="1051"/>
                  <a:pt x="1081" y="1051"/>
                </a:cubicBezTo>
                <a:cubicBezTo>
                  <a:pt x="1083" y="1049"/>
                  <a:pt x="1083" y="1049"/>
                  <a:pt x="1083" y="1049"/>
                </a:cubicBezTo>
                <a:cubicBezTo>
                  <a:pt x="1082" y="1048"/>
                  <a:pt x="1082" y="1048"/>
                  <a:pt x="1082" y="1048"/>
                </a:cubicBezTo>
                <a:cubicBezTo>
                  <a:pt x="1084" y="1045"/>
                  <a:pt x="1084" y="1045"/>
                  <a:pt x="1084" y="1045"/>
                </a:cubicBezTo>
                <a:cubicBezTo>
                  <a:pt x="1083" y="1044"/>
                  <a:pt x="1083" y="1044"/>
                  <a:pt x="1083" y="1044"/>
                </a:cubicBezTo>
                <a:cubicBezTo>
                  <a:pt x="1080" y="1045"/>
                  <a:pt x="1080" y="1045"/>
                  <a:pt x="1080" y="1045"/>
                </a:cubicBezTo>
                <a:cubicBezTo>
                  <a:pt x="1077" y="1047"/>
                  <a:pt x="1083" y="1047"/>
                  <a:pt x="1079" y="1048"/>
                </a:cubicBezTo>
                <a:cubicBezTo>
                  <a:pt x="1080" y="1049"/>
                  <a:pt x="1080" y="1049"/>
                  <a:pt x="1080" y="1049"/>
                </a:cubicBezTo>
                <a:cubicBezTo>
                  <a:pt x="1078" y="1051"/>
                  <a:pt x="1078" y="1051"/>
                  <a:pt x="1078" y="1051"/>
                </a:cubicBezTo>
                <a:cubicBezTo>
                  <a:pt x="1077" y="1048"/>
                  <a:pt x="1077" y="1048"/>
                  <a:pt x="1077" y="1048"/>
                </a:cubicBezTo>
                <a:cubicBezTo>
                  <a:pt x="1067" y="1057"/>
                  <a:pt x="1067" y="1057"/>
                  <a:pt x="1067" y="1057"/>
                </a:cubicBezTo>
                <a:cubicBezTo>
                  <a:pt x="1065" y="1056"/>
                  <a:pt x="1065" y="1056"/>
                  <a:pt x="1065" y="1056"/>
                </a:cubicBezTo>
                <a:cubicBezTo>
                  <a:pt x="1069" y="1054"/>
                  <a:pt x="1064" y="1053"/>
                  <a:pt x="1066" y="1051"/>
                </a:cubicBezTo>
                <a:cubicBezTo>
                  <a:pt x="1069" y="1051"/>
                  <a:pt x="1069" y="1051"/>
                  <a:pt x="1069" y="1051"/>
                </a:cubicBezTo>
                <a:cubicBezTo>
                  <a:pt x="1067" y="1051"/>
                  <a:pt x="1067" y="1051"/>
                  <a:pt x="1067" y="1051"/>
                </a:cubicBezTo>
                <a:cubicBezTo>
                  <a:pt x="1070" y="1051"/>
                  <a:pt x="1070" y="1051"/>
                  <a:pt x="1070" y="1051"/>
                </a:cubicBezTo>
                <a:cubicBezTo>
                  <a:pt x="1071" y="1049"/>
                  <a:pt x="1071" y="1049"/>
                  <a:pt x="1071" y="1049"/>
                </a:cubicBezTo>
                <a:cubicBezTo>
                  <a:pt x="1070" y="1050"/>
                  <a:pt x="1073" y="1048"/>
                  <a:pt x="1069" y="1047"/>
                </a:cubicBezTo>
                <a:cubicBezTo>
                  <a:pt x="1069" y="1046"/>
                  <a:pt x="1069" y="1046"/>
                  <a:pt x="1069" y="1046"/>
                </a:cubicBezTo>
                <a:cubicBezTo>
                  <a:pt x="1063" y="1050"/>
                  <a:pt x="1063" y="1050"/>
                  <a:pt x="1063" y="1050"/>
                </a:cubicBezTo>
                <a:cubicBezTo>
                  <a:pt x="1061" y="1053"/>
                  <a:pt x="1061" y="1053"/>
                  <a:pt x="1061" y="1053"/>
                </a:cubicBezTo>
                <a:cubicBezTo>
                  <a:pt x="1059" y="1055"/>
                  <a:pt x="1059" y="1055"/>
                  <a:pt x="1059" y="1055"/>
                </a:cubicBezTo>
                <a:cubicBezTo>
                  <a:pt x="1058" y="1052"/>
                  <a:pt x="1058" y="1052"/>
                  <a:pt x="1058" y="1052"/>
                </a:cubicBezTo>
                <a:cubicBezTo>
                  <a:pt x="1053" y="1056"/>
                  <a:pt x="1053" y="1056"/>
                  <a:pt x="1053" y="1056"/>
                </a:cubicBezTo>
                <a:cubicBezTo>
                  <a:pt x="1053" y="1059"/>
                  <a:pt x="1053" y="1059"/>
                  <a:pt x="1053" y="1059"/>
                </a:cubicBezTo>
                <a:cubicBezTo>
                  <a:pt x="1049" y="1060"/>
                  <a:pt x="1049" y="1060"/>
                  <a:pt x="1049" y="1060"/>
                </a:cubicBezTo>
                <a:cubicBezTo>
                  <a:pt x="1045" y="1064"/>
                  <a:pt x="1045" y="1064"/>
                  <a:pt x="1045" y="1064"/>
                </a:cubicBezTo>
                <a:cubicBezTo>
                  <a:pt x="1045" y="1066"/>
                  <a:pt x="1045" y="1066"/>
                  <a:pt x="1045" y="1066"/>
                </a:cubicBezTo>
                <a:cubicBezTo>
                  <a:pt x="1043" y="1067"/>
                  <a:pt x="1043" y="1067"/>
                  <a:pt x="1043" y="1067"/>
                </a:cubicBezTo>
                <a:cubicBezTo>
                  <a:pt x="1039" y="1064"/>
                  <a:pt x="1039" y="1064"/>
                  <a:pt x="1039" y="1064"/>
                </a:cubicBezTo>
                <a:cubicBezTo>
                  <a:pt x="1037" y="1066"/>
                  <a:pt x="1037" y="1066"/>
                  <a:pt x="1037" y="1066"/>
                </a:cubicBezTo>
                <a:cubicBezTo>
                  <a:pt x="1033" y="1066"/>
                  <a:pt x="1033" y="1066"/>
                  <a:pt x="1033" y="1066"/>
                </a:cubicBezTo>
                <a:cubicBezTo>
                  <a:pt x="1036" y="1065"/>
                  <a:pt x="1031" y="1067"/>
                  <a:pt x="1036" y="1068"/>
                </a:cubicBezTo>
                <a:cubicBezTo>
                  <a:pt x="1030" y="1071"/>
                  <a:pt x="1030" y="1071"/>
                  <a:pt x="1030" y="1071"/>
                </a:cubicBezTo>
                <a:cubicBezTo>
                  <a:pt x="1029" y="1074"/>
                  <a:pt x="1029" y="1074"/>
                  <a:pt x="1029" y="1074"/>
                </a:cubicBezTo>
                <a:cubicBezTo>
                  <a:pt x="1028" y="1074"/>
                  <a:pt x="1028" y="1074"/>
                  <a:pt x="1028" y="1074"/>
                </a:cubicBezTo>
                <a:cubicBezTo>
                  <a:pt x="1027" y="1070"/>
                  <a:pt x="1038" y="1067"/>
                  <a:pt x="1033" y="1062"/>
                </a:cubicBezTo>
                <a:cubicBezTo>
                  <a:pt x="1042" y="1056"/>
                  <a:pt x="1042" y="1056"/>
                  <a:pt x="1042" y="1056"/>
                </a:cubicBezTo>
                <a:cubicBezTo>
                  <a:pt x="1042" y="1053"/>
                  <a:pt x="1042" y="1053"/>
                  <a:pt x="1042" y="1053"/>
                </a:cubicBezTo>
                <a:cubicBezTo>
                  <a:pt x="1038" y="1051"/>
                  <a:pt x="1038" y="1051"/>
                  <a:pt x="1038" y="1051"/>
                </a:cubicBezTo>
                <a:cubicBezTo>
                  <a:pt x="1036" y="1051"/>
                  <a:pt x="1036" y="1051"/>
                  <a:pt x="1036" y="1051"/>
                </a:cubicBezTo>
                <a:cubicBezTo>
                  <a:pt x="1033" y="1055"/>
                  <a:pt x="1033" y="1055"/>
                  <a:pt x="1033" y="1055"/>
                </a:cubicBezTo>
                <a:cubicBezTo>
                  <a:pt x="1032" y="1053"/>
                  <a:pt x="1032" y="1053"/>
                  <a:pt x="1032" y="1053"/>
                </a:cubicBezTo>
                <a:cubicBezTo>
                  <a:pt x="1028" y="1056"/>
                  <a:pt x="1028" y="1056"/>
                  <a:pt x="1028" y="1056"/>
                </a:cubicBezTo>
                <a:cubicBezTo>
                  <a:pt x="1027" y="1055"/>
                  <a:pt x="1027" y="1055"/>
                  <a:pt x="1027" y="1055"/>
                </a:cubicBezTo>
                <a:cubicBezTo>
                  <a:pt x="1024" y="1056"/>
                  <a:pt x="1024" y="1056"/>
                  <a:pt x="1024" y="1056"/>
                </a:cubicBezTo>
                <a:cubicBezTo>
                  <a:pt x="1023" y="1056"/>
                  <a:pt x="1023" y="1056"/>
                  <a:pt x="1023" y="1056"/>
                </a:cubicBezTo>
                <a:cubicBezTo>
                  <a:pt x="1027" y="1048"/>
                  <a:pt x="1034" y="1048"/>
                  <a:pt x="1036" y="1039"/>
                </a:cubicBezTo>
                <a:cubicBezTo>
                  <a:pt x="1035" y="1039"/>
                  <a:pt x="1035" y="1039"/>
                  <a:pt x="1035" y="1039"/>
                </a:cubicBezTo>
                <a:cubicBezTo>
                  <a:pt x="1031" y="1041"/>
                  <a:pt x="1028" y="1045"/>
                  <a:pt x="1022" y="1045"/>
                </a:cubicBezTo>
                <a:cubicBezTo>
                  <a:pt x="1024" y="1044"/>
                  <a:pt x="1024" y="1044"/>
                  <a:pt x="1024" y="1044"/>
                </a:cubicBezTo>
                <a:cubicBezTo>
                  <a:pt x="1025" y="1040"/>
                  <a:pt x="1025" y="1040"/>
                  <a:pt x="1025" y="1040"/>
                </a:cubicBezTo>
                <a:cubicBezTo>
                  <a:pt x="1023" y="1040"/>
                  <a:pt x="1023" y="1040"/>
                  <a:pt x="1023" y="1040"/>
                </a:cubicBezTo>
                <a:cubicBezTo>
                  <a:pt x="1020" y="1043"/>
                  <a:pt x="1016" y="1046"/>
                  <a:pt x="1014" y="1049"/>
                </a:cubicBezTo>
                <a:cubicBezTo>
                  <a:pt x="1012" y="1049"/>
                  <a:pt x="1014" y="1053"/>
                  <a:pt x="1012" y="1048"/>
                </a:cubicBezTo>
                <a:cubicBezTo>
                  <a:pt x="1011" y="1049"/>
                  <a:pt x="1011" y="1049"/>
                  <a:pt x="1011" y="1049"/>
                </a:cubicBezTo>
                <a:cubicBezTo>
                  <a:pt x="1012" y="1051"/>
                  <a:pt x="1012" y="1051"/>
                  <a:pt x="1012" y="1051"/>
                </a:cubicBezTo>
                <a:cubicBezTo>
                  <a:pt x="1010" y="1050"/>
                  <a:pt x="1010" y="1050"/>
                  <a:pt x="1010" y="1050"/>
                </a:cubicBezTo>
                <a:cubicBezTo>
                  <a:pt x="1007" y="1051"/>
                  <a:pt x="1012" y="1048"/>
                  <a:pt x="1006" y="1051"/>
                </a:cubicBezTo>
                <a:cubicBezTo>
                  <a:pt x="1009" y="1048"/>
                  <a:pt x="1009" y="1048"/>
                  <a:pt x="1009" y="1048"/>
                </a:cubicBezTo>
                <a:cubicBezTo>
                  <a:pt x="1009" y="1046"/>
                  <a:pt x="1009" y="1046"/>
                  <a:pt x="1009" y="1046"/>
                </a:cubicBezTo>
                <a:cubicBezTo>
                  <a:pt x="1016" y="1041"/>
                  <a:pt x="1016" y="1041"/>
                  <a:pt x="1016" y="1041"/>
                </a:cubicBezTo>
                <a:cubicBezTo>
                  <a:pt x="1017" y="1039"/>
                  <a:pt x="1017" y="1039"/>
                  <a:pt x="1017" y="1039"/>
                </a:cubicBezTo>
                <a:cubicBezTo>
                  <a:pt x="1016" y="1038"/>
                  <a:pt x="1016" y="1038"/>
                  <a:pt x="1016" y="1038"/>
                </a:cubicBezTo>
                <a:cubicBezTo>
                  <a:pt x="1015" y="1036"/>
                  <a:pt x="1015" y="1036"/>
                  <a:pt x="1015" y="1036"/>
                </a:cubicBezTo>
                <a:cubicBezTo>
                  <a:pt x="1017" y="1034"/>
                  <a:pt x="1017" y="1034"/>
                  <a:pt x="1017" y="1034"/>
                </a:cubicBezTo>
                <a:cubicBezTo>
                  <a:pt x="1016" y="1033"/>
                  <a:pt x="1016" y="1033"/>
                  <a:pt x="1016" y="1033"/>
                </a:cubicBezTo>
                <a:cubicBezTo>
                  <a:pt x="1012" y="1032"/>
                  <a:pt x="1011" y="1035"/>
                  <a:pt x="1009" y="1035"/>
                </a:cubicBezTo>
                <a:cubicBezTo>
                  <a:pt x="1008" y="1036"/>
                  <a:pt x="1008" y="1036"/>
                  <a:pt x="1008" y="1036"/>
                </a:cubicBezTo>
                <a:cubicBezTo>
                  <a:pt x="1013" y="1036"/>
                  <a:pt x="1013" y="1036"/>
                  <a:pt x="1013" y="1036"/>
                </a:cubicBezTo>
                <a:cubicBezTo>
                  <a:pt x="1009" y="1037"/>
                  <a:pt x="1007" y="1037"/>
                  <a:pt x="1003" y="1037"/>
                </a:cubicBezTo>
                <a:cubicBezTo>
                  <a:pt x="1006" y="1033"/>
                  <a:pt x="1006" y="1033"/>
                  <a:pt x="1006" y="1033"/>
                </a:cubicBezTo>
                <a:cubicBezTo>
                  <a:pt x="1005" y="1031"/>
                  <a:pt x="1005" y="1031"/>
                  <a:pt x="1005" y="1031"/>
                </a:cubicBezTo>
                <a:cubicBezTo>
                  <a:pt x="1005" y="1032"/>
                  <a:pt x="1003" y="1028"/>
                  <a:pt x="1004" y="1033"/>
                </a:cubicBezTo>
                <a:cubicBezTo>
                  <a:pt x="1002" y="1032"/>
                  <a:pt x="1002" y="1032"/>
                  <a:pt x="1002" y="1032"/>
                </a:cubicBezTo>
                <a:cubicBezTo>
                  <a:pt x="1005" y="1030"/>
                  <a:pt x="1005" y="1026"/>
                  <a:pt x="1006" y="1025"/>
                </a:cubicBezTo>
                <a:cubicBezTo>
                  <a:pt x="1012" y="1023"/>
                  <a:pt x="1012" y="1023"/>
                  <a:pt x="1012" y="1023"/>
                </a:cubicBezTo>
                <a:cubicBezTo>
                  <a:pt x="1015" y="1018"/>
                  <a:pt x="1015" y="1018"/>
                  <a:pt x="1015" y="1018"/>
                </a:cubicBezTo>
                <a:cubicBezTo>
                  <a:pt x="1018" y="1017"/>
                  <a:pt x="1018" y="1017"/>
                  <a:pt x="1018" y="1017"/>
                </a:cubicBezTo>
                <a:cubicBezTo>
                  <a:pt x="1019" y="1015"/>
                  <a:pt x="1019" y="1015"/>
                  <a:pt x="1019" y="1015"/>
                </a:cubicBezTo>
                <a:cubicBezTo>
                  <a:pt x="1015" y="1015"/>
                  <a:pt x="1015" y="1015"/>
                  <a:pt x="1015" y="1015"/>
                </a:cubicBezTo>
                <a:cubicBezTo>
                  <a:pt x="1013" y="1019"/>
                  <a:pt x="1013" y="1019"/>
                  <a:pt x="1013" y="1019"/>
                </a:cubicBezTo>
                <a:cubicBezTo>
                  <a:pt x="1011" y="1017"/>
                  <a:pt x="1011" y="1017"/>
                  <a:pt x="1011" y="1017"/>
                </a:cubicBezTo>
                <a:cubicBezTo>
                  <a:pt x="1012" y="1016"/>
                  <a:pt x="1012" y="1016"/>
                  <a:pt x="1012" y="1016"/>
                </a:cubicBezTo>
                <a:cubicBezTo>
                  <a:pt x="1011" y="1015"/>
                  <a:pt x="1011" y="1015"/>
                  <a:pt x="1011" y="1015"/>
                </a:cubicBezTo>
                <a:cubicBezTo>
                  <a:pt x="1015" y="1007"/>
                  <a:pt x="1015" y="1007"/>
                  <a:pt x="1015" y="1007"/>
                </a:cubicBezTo>
                <a:cubicBezTo>
                  <a:pt x="1024" y="1001"/>
                  <a:pt x="1024" y="1001"/>
                  <a:pt x="1024" y="1001"/>
                </a:cubicBezTo>
                <a:cubicBezTo>
                  <a:pt x="1024" y="1000"/>
                  <a:pt x="1024" y="1000"/>
                  <a:pt x="1024" y="1000"/>
                </a:cubicBezTo>
                <a:cubicBezTo>
                  <a:pt x="1023" y="999"/>
                  <a:pt x="1023" y="999"/>
                  <a:pt x="1023" y="999"/>
                </a:cubicBezTo>
                <a:cubicBezTo>
                  <a:pt x="1021" y="1001"/>
                  <a:pt x="1021" y="1001"/>
                  <a:pt x="1021" y="1001"/>
                </a:cubicBezTo>
                <a:cubicBezTo>
                  <a:pt x="1018" y="1002"/>
                  <a:pt x="1018" y="1002"/>
                  <a:pt x="1018" y="1002"/>
                </a:cubicBezTo>
                <a:cubicBezTo>
                  <a:pt x="1016" y="1010"/>
                  <a:pt x="1005" y="1009"/>
                  <a:pt x="1002" y="1018"/>
                </a:cubicBezTo>
                <a:cubicBezTo>
                  <a:pt x="998" y="1018"/>
                  <a:pt x="998" y="1018"/>
                  <a:pt x="998" y="1018"/>
                </a:cubicBezTo>
                <a:cubicBezTo>
                  <a:pt x="997" y="1020"/>
                  <a:pt x="997" y="1020"/>
                  <a:pt x="997" y="1020"/>
                </a:cubicBezTo>
                <a:cubicBezTo>
                  <a:pt x="992" y="1023"/>
                  <a:pt x="992" y="1023"/>
                  <a:pt x="992" y="1023"/>
                </a:cubicBezTo>
                <a:cubicBezTo>
                  <a:pt x="993" y="1024"/>
                  <a:pt x="993" y="1024"/>
                  <a:pt x="993" y="1024"/>
                </a:cubicBezTo>
                <a:cubicBezTo>
                  <a:pt x="988" y="1028"/>
                  <a:pt x="988" y="1028"/>
                  <a:pt x="988" y="1028"/>
                </a:cubicBezTo>
                <a:cubicBezTo>
                  <a:pt x="986" y="1027"/>
                  <a:pt x="986" y="1027"/>
                  <a:pt x="986" y="1027"/>
                </a:cubicBezTo>
                <a:cubicBezTo>
                  <a:pt x="986" y="1029"/>
                  <a:pt x="986" y="1029"/>
                  <a:pt x="986" y="1029"/>
                </a:cubicBezTo>
                <a:cubicBezTo>
                  <a:pt x="982" y="1034"/>
                  <a:pt x="982" y="1034"/>
                  <a:pt x="982" y="1034"/>
                </a:cubicBezTo>
                <a:cubicBezTo>
                  <a:pt x="982" y="1037"/>
                  <a:pt x="982" y="1037"/>
                  <a:pt x="982" y="1037"/>
                </a:cubicBezTo>
                <a:cubicBezTo>
                  <a:pt x="979" y="1037"/>
                  <a:pt x="979" y="1037"/>
                  <a:pt x="979" y="1037"/>
                </a:cubicBezTo>
                <a:cubicBezTo>
                  <a:pt x="979" y="1037"/>
                  <a:pt x="976" y="1037"/>
                  <a:pt x="980" y="1035"/>
                </a:cubicBezTo>
                <a:cubicBezTo>
                  <a:pt x="978" y="1034"/>
                  <a:pt x="978" y="1034"/>
                  <a:pt x="978" y="1034"/>
                </a:cubicBezTo>
                <a:cubicBezTo>
                  <a:pt x="976" y="1037"/>
                  <a:pt x="976" y="1037"/>
                  <a:pt x="976" y="1037"/>
                </a:cubicBezTo>
                <a:cubicBezTo>
                  <a:pt x="972" y="1035"/>
                  <a:pt x="972" y="1035"/>
                  <a:pt x="972" y="1035"/>
                </a:cubicBezTo>
                <a:cubicBezTo>
                  <a:pt x="970" y="1036"/>
                  <a:pt x="970" y="1036"/>
                  <a:pt x="970" y="1036"/>
                </a:cubicBezTo>
                <a:cubicBezTo>
                  <a:pt x="969" y="1039"/>
                  <a:pt x="969" y="1039"/>
                  <a:pt x="969" y="1039"/>
                </a:cubicBezTo>
                <a:cubicBezTo>
                  <a:pt x="968" y="1037"/>
                  <a:pt x="968" y="1037"/>
                  <a:pt x="968" y="1037"/>
                </a:cubicBezTo>
                <a:cubicBezTo>
                  <a:pt x="963" y="1040"/>
                  <a:pt x="963" y="1040"/>
                  <a:pt x="963" y="1040"/>
                </a:cubicBezTo>
                <a:cubicBezTo>
                  <a:pt x="961" y="1042"/>
                  <a:pt x="960" y="1044"/>
                  <a:pt x="959" y="1046"/>
                </a:cubicBezTo>
                <a:cubicBezTo>
                  <a:pt x="958" y="1046"/>
                  <a:pt x="958" y="1046"/>
                  <a:pt x="958" y="1046"/>
                </a:cubicBezTo>
                <a:cubicBezTo>
                  <a:pt x="958" y="1043"/>
                  <a:pt x="958" y="1043"/>
                  <a:pt x="958" y="1043"/>
                </a:cubicBezTo>
                <a:cubicBezTo>
                  <a:pt x="954" y="1043"/>
                  <a:pt x="954" y="1043"/>
                  <a:pt x="954" y="1043"/>
                </a:cubicBezTo>
                <a:cubicBezTo>
                  <a:pt x="958" y="1041"/>
                  <a:pt x="958" y="1041"/>
                  <a:pt x="958" y="1041"/>
                </a:cubicBezTo>
                <a:cubicBezTo>
                  <a:pt x="958" y="1039"/>
                  <a:pt x="958" y="1039"/>
                  <a:pt x="958" y="1039"/>
                </a:cubicBezTo>
                <a:cubicBezTo>
                  <a:pt x="959" y="1039"/>
                  <a:pt x="959" y="1039"/>
                  <a:pt x="959" y="1039"/>
                </a:cubicBezTo>
                <a:cubicBezTo>
                  <a:pt x="960" y="1035"/>
                  <a:pt x="960" y="1035"/>
                  <a:pt x="960" y="1035"/>
                </a:cubicBezTo>
                <a:cubicBezTo>
                  <a:pt x="963" y="1036"/>
                  <a:pt x="963" y="1036"/>
                  <a:pt x="963" y="1036"/>
                </a:cubicBezTo>
                <a:cubicBezTo>
                  <a:pt x="968" y="1033"/>
                  <a:pt x="968" y="1033"/>
                  <a:pt x="968" y="1033"/>
                </a:cubicBezTo>
                <a:cubicBezTo>
                  <a:pt x="969" y="1030"/>
                  <a:pt x="969" y="1030"/>
                  <a:pt x="969" y="1030"/>
                </a:cubicBezTo>
                <a:cubicBezTo>
                  <a:pt x="966" y="1030"/>
                  <a:pt x="966" y="1030"/>
                  <a:pt x="966" y="1030"/>
                </a:cubicBezTo>
                <a:cubicBezTo>
                  <a:pt x="964" y="1032"/>
                  <a:pt x="964" y="1032"/>
                  <a:pt x="964" y="1032"/>
                </a:cubicBezTo>
                <a:cubicBezTo>
                  <a:pt x="963" y="1031"/>
                  <a:pt x="967" y="1031"/>
                  <a:pt x="962" y="1032"/>
                </a:cubicBezTo>
                <a:cubicBezTo>
                  <a:pt x="962" y="1031"/>
                  <a:pt x="966" y="1030"/>
                  <a:pt x="966" y="1028"/>
                </a:cubicBezTo>
                <a:cubicBezTo>
                  <a:pt x="961" y="1028"/>
                  <a:pt x="961" y="1028"/>
                  <a:pt x="961" y="1028"/>
                </a:cubicBezTo>
                <a:cubicBezTo>
                  <a:pt x="964" y="1026"/>
                  <a:pt x="964" y="1026"/>
                  <a:pt x="964" y="1026"/>
                </a:cubicBezTo>
                <a:cubicBezTo>
                  <a:pt x="964" y="1023"/>
                  <a:pt x="964" y="1023"/>
                  <a:pt x="964" y="1023"/>
                </a:cubicBezTo>
                <a:cubicBezTo>
                  <a:pt x="962" y="1024"/>
                  <a:pt x="959" y="1028"/>
                  <a:pt x="955" y="1028"/>
                </a:cubicBezTo>
                <a:cubicBezTo>
                  <a:pt x="955" y="1025"/>
                  <a:pt x="955" y="1025"/>
                  <a:pt x="955" y="1025"/>
                </a:cubicBezTo>
                <a:cubicBezTo>
                  <a:pt x="952" y="1027"/>
                  <a:pt x="952" y="1027"/>
                  <a:pt x="952" y="1027"/>
                </a:cubicBezTo>
                <a:cubicBezTo>
                  <a:pt x="954" y="1024"/>
                  <a:pt x="954" y="1024"/>
                  <a:pt x="954" y="1024"/>
                </a:cubicBezTo>
                <a:cubicBezTo>
                  <a:pt x="956" y="1024"/>
                  <a:pt x="956" y="1024"/>
                  <a:pt x="956" y="1024"/>
                </a:cubicBezTo>
                <a:cubicBezTo>
                  <a:pt x="958" y="1022"/>
                  <a:pt x="958" y="1022"/>
                  <a:pt x="958" y="1022"/>
                </a:cubicBezTo>
                <a:cubicBezTo>
                  <a:pt x="960" y="1023"/>
                  <a:pt x="960" y="1023"/>
                  <a:pt x="960" y="1023"/>
                </a:cubicBezTo>
                <a:cubicBezTo>
                  <a:pt x="961" y="1022"/>
                  <a:pt x="957" y="1021"/>
                  <a:pt x="962" y="1022"/>
                </a:cubicBezTo>
                <a:cubicBezTo>
                  <a:pt x="961" y="1020"/>
                  <a:pt x="961" y="1020"/>
                  <a:pt x="961" y="1020"/>
                </a:cubicBezTo>
                <a:cubicBezTo>
                  <a:pt x="957" y="1019"/>
                  <a:pt x="957" y="1019"/>
                  <a:pt x="957" y="1019"/>
                </a:cubicBezTo>
                <a:cubicBezTo>
                  <a:pt x="959" y="1017"/>
                  <a:pt x="959" y="1017"/>
                  <a:pt x="959" y="1017"/>
                </a:cubicBezTo>
                <a:cubicBezTo>
                  <a:pt x="958" y="1017"/>
                  <a:pt x="958" y="1017"/>
                  <a:pt x="958" y="1017"/>
                </a:cubicBezTo>
                <a:cubicBezTo>
                  <a:pt x="961" y="1017"/>
                  <a:pt x="956" y="1012"/>
                  <a:pt x="959" y="1014"/>
                </a:cubicBezTo>
                <a:cubicBezTo>
                  <a:pt x="958" y="1013"/>
                  <a:pt x="958" y="1013"/>
                  <a:pt x="958" y="1013"/>
                </a:cubicBezTo>
                <a:cubicBezTo>
                  <a:pt x="956" y="1015"/>
                  <a:pt x="956" y="1015"/>
                  <a:pt x="956" y="1015"/>
                </a:cubicBezTo>
                <a:cubicBezTo>
                  <a:pt x="959" y="1010"/>
                  <a:pt x="959" y="1010"/>
                  <a:pt x="959" y="1010"/>
                </a:cubicBezTo>
                <a:cubicBezTo>
                  <a:pt x="957" y="1005"/>
                  <a:pt x="957" y="1005"/>
                  <a:pt x="957" y="1005"/>
                </a:cubicBezTo>
                <a:cubicBezTo>
                  <a:pt x="959" y="1002"/>
                  <a:pt x="959" y="1002"/>
                  <a:pt x="959" y="1002"/>
                </a:cubicBezTo>
                <a:cubicBezTo>
                  <a:pt x="963" y="1003"/>
                  <a:pt x="963" y="1003"/>
                  <a:pt x="963" y="1003"/>
                </a:cubicBezTo>
                <a:cubicBezTo>
                  <a:pt x="964" y="1003"/>
                  <a:pt x="964" y="1003"/>
                  <a:pt x="964" y="1003"/>
                </a:cubicBezTo>
                <a:cubicBezTo>
                  <a:pt x="966" y="1002"/>
                  <a:pt x="966" y="1002"/>
                  <a:pt x="966" y="1002"/>
                </a:cubicBezTo>
                <a:cubicBezTo>
                  <a:pt x="963" y="999"/>
                  <a:pt x="963" y="999"/>
                  <a:pt x="963" y="999"/>
                </a:cubicBezTo>
                <a:cubicBezTo>
                  <a:pt x="966" y="997"/>
                  <a:pt x="964" y="994"/>
                  <a:pt x="966" y="992"/>
                </a:cubicBezTo>
                <a:cubicBezTo>
                  <a:pt x="969" y="992"/>
                  <a:pt x="969" y="992"/>
                  <a:pt x="969" y="992"/>
                </a:cubicBezTo>
                <a:cubicBezTo>
                  <a:pt x="974" y="985"/>
                  <a:pt x="974" y="985"/>
                  <a:pt x="974" y="985"/>
                </a:cubicBezTo>
                <a:cubicBezTo>
                  <a:pt x="975" y="982"/>
                  <a:pt x="975" y="982"/>
                  <a:pt x="975" y="982"/>
                </a:cubicBezTo>
                <a:cubicBezTo>
                  <a:pt x="976" y="981"/>
                  <a:pt x="976" y="981"/>
                  <a:pt x="976" y="981"/>
                </a:cubicBezTo>
                <a:cubicBezTo>
                  <a:pt x="977" y="984"/>
                  <a:pt x="977" y="984"/>
                  <a:pt x="977" y="984"/>
                </a:cubicBezTo>
                <a:cubicBezTo>
                  <a:pt x="980" y="984"/>
                  <a:pt x="980" y="984"/>
                  <a:pt x="980" y="984"/>
                </a:cubicBezTo>
                <a:cubicBezTo>
                  <a:pt x="980" y="982"/>
                  <a:pt x="980" y="982"/>
                  <a:pt x="980" y="982"/>
                </a:cubicBezTo>
                <a:cubicBezTo>
                  <a:pt x="983" y="980"/>
                  <a:pt x="983" y="980"/>
                  <a:pt x="983" y="980"/>
                </a:cubicBezTo>
                <a:cubicBezTo>
                  <a:pt x="986" y="976"/>
                  <a:pt x="986" y="976"/>
                  <a:pt x="986" y="976"/>
                </a:cubicBezTo>
                <a:cubicBezTo>
                  <a:pt x="992" y="973"/>
                  <a:pt x="992" y="973"/>
                  <a:pt x="992" y="973"/>
                </a:cubicBezTo>
                <a:cubicBezTo>
                  <a:pt x="992" y="970"/>
                  <a:pt x="992" y="970"/>
                  <a:pt x="992" y="970"/>
                </a:cubicBezTo>
                <a:cubicBezTo>
                  <a:pt x="1001" y="965"/>
                  <a:pt x="1004" y="959"/>
                  <a:pt x="1014" y="953"/>
                </a:cubicBezTo>
                <a:cubicBezTo>
                  <a:pt x="1014" y="950"/>
                  <a:pt x="1014" y="950"/>
                  <a:pt x="1014" y="950"/>
                </a:cubicBezTo>
                <a:cubicBezTo>
                  <a:pt x="1015" y="951"/>
                  <a:pt x="1015" y="951"/>
                  <a:pt x="1015" y="951"/>
                </a:cubicBezTo>
                <a:cubicBezTo>
                  <a:pt x="1018" y="950"/>
                  <a:pt x="1018" y="950"/>
                  <a:pt x="1018" y="950"/>
                </a:cubicBezTo>
                <a:cubicBezTo>
                  <a:pt x="1019" y="946"/>
                  <a:pt x="1019" y="946"/>
                  <a:pt x="1019" y="946"/>
                </a:cubicBezTo>
                <a:cubicBezTo>
                  <a:pt x="1021" y="947"/>
                  <a:pt x="1021" y="947"/>
                  <a:pt x="1021" y="947"/>
                </a:cubicBezTo>
                <a:cubicBezTo>
                  <a:pt x="1025" y="941"/>
                  <a:pt x="1025" y="941"/>
                  <a:pt x="1025" y="941"/>
                </a:cubicBezTo>
                <a:cubicBezTo>
                  <a:pt x="1021" y="939"/>
                  <a:pt x="1021" y="939"/>
                  <a:pt x="1021" y="939"/>
                </a:cubicBezTo>
                <a:cubicBezTo>
                  <a:pt x="1025" y="939"/>
                  <a:pt x="1026" y="933"/>
                  <a:pt x="1026" y="934"/>
                </a:cubicBezTo>
                <a:cubicBezTo>
                  <a:pt x="1029" y="934"/>
                  <a:pt x="1029" y="934"/>
                  <a:pt x="1029" y="934"/>
                </a:cubicBezTo>
                <a:cubicBezTo>
                  <a:pt x="1029" y="933"/>
                  <a:pt x="1029" y="933"/>
                  <a:pt x="1029" y="933"/>
                </a:cubicBezTo>
                <a:cubicBezTo>
                  <a:pt x="1032" y="935"/>
                  <a:pt x="1030" y="930"/>
                  <a:pt x="1034" y="931"/>
                </a:cubicBezTo>
                <a:cubicBezTo>
                  <a:pt x="1031" y="930"/>
                  <a:pt x="1031" y="930"/>
                  <a:pt x="1031" y="930"/>
                </a:cubicBezTo>
                <a:cubicBezTo>
                  <a:pt x="1034" y="929"/>
                  <a:pt x="1034" y="929"/>
                  <a:pt x="1034" y="929"/>
                </a:cubicBezTo>
                <a:cubicBezTo>
                  <a:pt x="1036" y="928"/>
                  <a:pt x="1036" y="928"/>
                  <a:pt x="1036" y="928"/>
                </a:cubicBezTo>
                <a:cubicBezTo>
                  <a:pt x="1034" y="927"/>
                  <a:pt x="1034" y="927"/>
                  <a:pt x="1034" y="927"/>
                </a:cubicBezTo>
                <a:cubicBezTo>
                  <a:pt x="1040" y="924"/>
                  <a:pt x="1040" y="924"/>
                  <a:pt x="1040" y="924"/>
                </a:cubicBezTo>
                <a:cubicBezTo>
                  <a:pt x="1042" y="924"/>
                  <a:pt x="1042" y="924"/>
                  <a:pt x="1042" y="924"/>
                </a:cubicBezTo>
                <a:cubicBezTo>
                  <a:pt x="1043" y="924"/>
                  <a:pt x="1043" y="924"/>
                  <a:pt x="1043" y="924"/>
                </a:cubicBezTo>
                <a:cubicBezTo>
                  <a:pt x="1045" y="923"/>
                  <a:pt x="1045" y="923"/>
                  <a:pt x="1045" y="923"/>
                </a:cubicBezTo>
                <a:cubicBezTo>
                  <a:pt x="1039" y="922"/>
                  <a:pt x="1039" y="922"/>
                  <a:pt x="1039" y="922"/>
                </a:cubicBezTo>
                <a:cubicBezTo>
                  <a:pt x="1042" y="921"/>
                  <a:pt x="1042" y="921"/>
                  <a:pt x="1042" y="921"/>
                </a:cubicBezTo>
                <a:cubicBezTo>
                  <a:pt x="1046" y="922"/>
                  <a:pt x="1046" y="922"/>
                  <a:pt x="1046" y="922"/>
                </a:cubicBezTo>
                <a:cubicBezTo>
                  <a:pt x="1047" y="921"/>
                  <a:pt x="1047" y="921"/>
                  <a:pt x="1047" y="921"/>
                </a:cubicBezTo>
                <a:cubicBezTo>
                  <a:pt x="1045" y="917"/>
                  <a:pt x="1045" y="917"/>
                  <a:pt x="1045" y="917"/>
                </a:cubicBezTo>
                <a:cubicBezTo>
                  <a:pt x="1051" y="909"/>
                  <a:pt x="1051" y="909"/>
                  <a:pt x="1051" y="909"/>
                </a:cubicBezTo>
                <a:cubicBezTo>
                  <a:pt x="1052" y="911"/>
                  <a:pt x="1052" y="911"/>
                  <a:pt x="1052" y="911"/>
                </a:cubicBezTo>
                <a:cubicBezTo>
                  <a:pt x="1056" y="908"/>
                  <a:pt x="1056" y="908"/>
                  <a:pt x="1056" y="908"/>
                </a:cubicBezTo>
                <a:cubicBezTo>
                  <a:pt x="1056" y="910"/>
                  <a:pt x="1056" y="910"/>
                  <a:pt x="1056" y="910"/>
                </a:cubicBezTo>
                <a:cubicBezTo>
                  <a:pt x="1059" y="909"/>
                  <a:pt x="1059" y="909"/>
                  <a:pt x="1059" y="909"/>
                </a:cubicBezTo>
                <a:cubicBezTo>
                  <a:pt x="1060" y="907"/>
                  <a:pt x="1060" y="907"/>
                  <a:pt x="1060" y="907"/>
                </a:cubicBezTo>
                <a:cubicBezTo>
                  <a:pt x="1059" y="904"/>
                  <a:pt x="1059" y="904"/>
                  <a:pt x="1059" y="904"/>
                </a:cubicBezTo>
                <a:cubicBezTo>
                  <a:pt x="1056" y="904"/>
                  <a:pt x="1056" y="904"/>
                  <a:pt x="1056" y="904"/>
                </a:cubicBezTo>
                <a:cubicBezTo>
                  <a:pt x="1053" y="907"/>
                  <a:pt x="1053" y="907"/>
                  <a:pt x="1053" y="907"/>
                </a:cubicBezTo>
                <a:cubicBezTo>
                  <a:pt x="1046" y="906"/>
                  <a:pt x="1046" y="906"/>
                  <a:pt x="1046" y="906"/>
                </a:cubicBezTo>
                <a:cubicBezTo>
                  <a:pt x="1045" y="904"/>
                  <a:pt x="1045" y="904"/>
                  <a:pt x="1045" y="904"/>
                </a:cubicBezTo>
                <a:cubicBezTo>
                  <a:pt x="1048" y="903"/>
                  <a:pt x="1048" y="903"/>
                  <a:pt x="1048" y="903"/>
                </a:cubicBezTo>
                <a:cubicBezTo>
                  <a:pt x="1048" y="900"/>
                  <a:pt x="1050" y="902"/>
                  <a:pt x="1051" y="899"/>
                </a:cubicBezTo>
                <a:cubicBezTo>
                  <a:pt x="1051" y="901"/>
                  <a:pt x="1051" y="901"/>
                  <a:pt x="1051" y="901"/>
                </a:cubicBezTo>
                <a:cubicBezTo>
                  <a:pt x="1057" y="899"/>
                  <a:pt x="1057" y="899"/>
                  <a:pt x="1057" y="899"/>
                </a:cubicBezTo>
                <a:cubicBezTo>
                  <a:pt x="1059" y="901"/>
                  <a:pt x="1059" y="901"/>
                  <a:pt x="1059" y="901"/>
                </a:cubicBezTo>
                <a:cubicBezTo>
                  <a:pt x="1060" y="897"/>
                  <a:pt x="1060" y="897"/>
                  <a:pt x="1060" y="897"/>
                </a:cubicBezTo>
                <a:cubicBezTo>
                  <a:pt x="1064" y="895"/>
                  <a:pt x="1064" y="895"/>
                  <a:pt x="1064" y="895"/>
                </a:cubicBezTo>
                <a:cubicBezTo>
                  <a:pt x="1066" y="897"/>
                  <a:pt x="1066" y="897"/>
                  <a:pt x="1066" y="897"/>
                </a:cubicBezTo>
                <a:cubicBezTo>
                  <a:pt x="1069" y="893"/>
                  <a:pt x="1069" y="893"/>
                  <a:pt x="1069" y="893"/>
                </a:cubicBezTo>
                <a:cubicBezTo>
                  <a:pt x="1074" y="892"/>
                  <a:pt x="1074" y="892"/>
                  <a:pt x="1074" y="892"/>
                </a:cubicBezTo>
                <a:cubicBezTo>
                  <a:pt x="1073" y="891"/>
                  <a:pt x="1071" y="895"/>
                  <a:pt x="1073" y="890"/>
                </a:cubicBezTo>
                <a:cubicBezTo>
                  <a:pt x="1067" y="892"/>
                  <a:pt x="1067" y="892"/>
                  <a:pt x="1067" y="892"/>
                </a:cubicBezTo>
                <a:cubicBezTo>
                  <a:pt x="1070" y="888"/>
                  <a:pt x="1070" y="888"/>
                  <a:pt x="1070" y="888"/>
                </a:cubicBezTo>
                <a:cubicBezTo>
                  <a:pt x="1066" y="888"/>
                  <a:pt x="1066" y="890"/>
                  <a:pt x="1063" y="889"/>
                </a:cubicBezTo>
                <a:cubicBezTo>
                  <a:pt x="1066" y="890"/>
                  <a:pt x="1066" y="890"/>
                  <a:pt x="1066" y="890"/>
                </a:cubicBezTo>
                <a:cubicBezTo>
                  <a:pt x="1064" y="893"/>
                  <a:pt x="1064" y="893"/>
                  <a:pt x="1064" y="893"/>
                </a:cubicBezTo>
                <a:cubicBezTo>
                  <a:pt x="1061" y="892"/>
                  <a:pt x="1061" y="892"/>
                  <a:pt x="1061" y="892"/>
                </a:cubicBezTo>
                <a:cubicBezTo>
                  <a:pt x="1063" y="890"/>
                  <a:pt x="1063" y="890"/>
                  <a:pt x="1063" y="890"/>
                </a:cubicBezTo>
                <a:cubicBezTo>
                  <a:pt x="1057" y="890"/>
                  <a:pt x="1057" y="890"/>
                  <a:pt x="1057" y="890"/>
                </a:cubicBezTo>
                <a:cubicBezTo>
                  <a:pt x="1059" y="894"/>
                  <a:pt x="1059" y="894"/>
                  <a:pt x="1059" y="894"/>
                </a:cubicBezTo>
                <a:cubicBezTo>
                  <a:pt x="1057" y="893"/>
                  <a:pt x="1057" y="893"/>
                  <a:pt x="1057" y="893"/>
                </a:cubicBezTo>
                <a:cubicBezTo>
                  <a:pt x="1056" y="893"/>
                  <a:pt x="1056" y="893"/>
                  <a:pt x="1056" y="893"/>
                </a:cubicBezTo>
                <a:cubicBezTo>
                  <a:pt x="1056" y="895"/>
                  <a:pt x="1056" y="895"/>
                  <a:pt x="1056" y="895"/>
                </a:cubicBezTo>
                <a:cubicBezTo>
                  <a:pt x="1047" y="896"/>
                  <a:pt x="1047" y="896"/>
                  <a:pt x="1047" y="896"/>
                </a:cubicBezTo>
                <a:cubicBezTo>
                  <a:pt x="1042" y="898"/>
                  <a:pt x="1042" y="898"/>
                  <a:pt x="1042" y="898"/>
                </a:cubicBezTo>
                <a:cubicBezTo>
                  <a:pt x="1040" y="897"/>
                  <a:pt x="1040" y="897"/>
                  <a:pt x="1040" y="897"/>
                </a:cubicBezTo>
                <a:cubicBezTo>
                  <a:pt x="1038" y="899"/>
                  <a:pt x="1038" y="899"/>
                  <a:pt x="1038" y="899"/>
                </a:cubicBezTo>
                <a:cubicBezTo>
                  <a:pt x="1036" y="901"/>
                  <a:pt x="1033" y="898"/>
                  <a:pt x="1032" y="899"/>
                </a:cubicBezTo>
                <a:cubicBezTo>
                  <a:pt x="1032" y="898"/>
                  <a:pt x="1032" y="898"/>
                  <a:pt x="1032" y="898"/>
                </a:cubicBezTo>
                <a:cubicBezTo>
                  <a:pt x="1037" y="897"/>
                  <a:pt x="1037" y="897"/>
                  <a:pt x="1037" y="897"/>
                </a:cubicBezTo>
                <a:cubicBezTo>
                  <a:pt x="1039" y="894"/>
                  <a:pt x="1039" y="894"/>
                  <a:pt x="1039" y="894"/>
                </a:cubicBezTo>
                <a:cubicBezTo>
                  <a:pt x="1039" y="893"/>
                  <a:pt x="1039" y="893"/>
                  <a:pt x="1039" y="893"/>
                </a:cubicBezTo>
                <a:cubicBezTo>
                  <a:pt x="1038" y="894"/>
                  <a:pt x="1037" y="896"/>
                  <a:pt x="1034" y="895"/>
                </a:cubicBezTo>
                <a:cubicBezTo>
                  <a:pt x="1034" y="896"/>
                  <a:pt x="1034" y="896"/>
                  <a:pt x="1034" y="896"/>
                </a:cubicBezTo>
                <a:cubicBezTo>
                  <a:pt x="1032" y="892"/>
                  <a:pt x="1032" y="892"/>
                  <a:pt x="1032" y="892"/>
                </a:cubicBezTo>
                <a:cubicBezTo>
                  <a:pt x="1032" y="890"/>
                  <a:pt x="1032" y="890"/>
                  <a:pt x="1032" y="890"/>
                </a:cubicBezTo>
                <a:cubicBezTo>
                  <a:pt x="1036" y="890"/>
                  <a:pt x="1036" y="890"/>
                  <a:pt x="1036" y="890"/>
                </a:cubicBezTo>
                <a:cubicBezTo>
                  <a:pt x="1038" y="889"/>
                  <a:pt x="1038" y="889"/>
                  <a:pt x="1038" y="889"/>
                </a:cubicBezTo>
                <a:cubicBezTo>
                  <a:pt x="1039" y="890"/>
                  <a:pt x="1039" y="890"/>
                  <a:pt x="1039" y="890"/>
                </a:cubicBezTo>
                <a:cubicBezTo>
                  <a:pt x="1039" y="891"/>
                  <a:pt x="1042" y="891"/>
                  <a:pt x="1038" y="891"/>
                </a:cubicBezTo>
                <a:cubicBezTo>
                  <a:pt x="1038" y="892"/>
                  <a:pt x="1038" y="892"/>
                  <a:pt x="1038" y="892"/>
                </a:cubicBezTo>
                <a:cubicBezTo>
                  <a:pt x="1043" y="891"/>
                  <a:pt x="1043" y="891"/>
                  <a:pt x="1043" y="891"/>
                </a:cubicBezTo>
                <a:cubicBezTo>
                  <a:pt x="1044" y="889"/>
                  <a:pt x="1044" y="889"/>
                  <a:pt x="1044" y="889"/>
                </a:cubicBezTo>
                <a:cubicBezTo>
                  <a:pt x="1044" y="888"/>
                  <a:pt x="1041" y="887"/>
                  <a:pt x="1043" y="886"/>
                </a:cubicBezTo>
                <a:cubicBezTo>
                  <a:pt x="1042" y="885"/>
                  <a:pt x="1042" y="885"/>
                  <a:pt x="1042" y="885"/>
                </a:cubicBezTo>
                <a:cubicBezTo>
                  <a:pt x="1039" y="886"/>
                  <a:pt x="1039" y="886"/>
                  <a:pt x="1039" y="886"/>
                </a:cubicBezTo>
                <a:cubicBezTo>
                  <a:pt x="1038" y="884"/>
                  <a:pt x="1038" y="884"/>
                  <a:pt x="1038" y="884"/>
                </a:cubicBezTo>
                <a:cubicBezTo>
                  <a:pt x="1042" y="881"/>
                  <a:pt x="1042" y="881"/>
                  <a:pt x="1042" y="881"/>
                </a:cubicBezTo>
                <a:cubicBezTo>
                  <a:pt x="1039" y="880"/>
                  <a:pt x="1039" y="880"/>
                  <a:pt x="1039" y="880"/>
                </a:cubicBezTo>
                <a:cubicBezTo>
                  <a:pt x="1039" y="878"/>
                  <a:pt x="1039" y="878"/>
                  <a:pt x="1039" y="878"/>
                </a:cubicBezTo>
                <a:cubicBezTo>
                  <a:pt x="1043" y="877"/>
                  <a:pt x="1037" y="882"/>
                  <a:pt x="1043" y="877"/>
                </a:cubicBezTo>
                <a:cubicBezTo>
                  <a:pt x="1044" y="878"/>
                  <a:pt x="1042" y="879"/>
                  <a:pt x="1043" y="881"/>
                </a:cubicBezTo>
                <a:cubicBezTo>
                  <a:pt x="1042" y="882"/>
                  <a:pt x="1042" y="882"/>
                  <a:pt x="1042" y="882"/>
                </a:cubicBezTo>
                <a:cubicBezTo>
                  <a:pt x="1045" y="882"/>
                  <a:pt x="1045" y="882"/>
                  <a:pt x="1045" y="882"/>
                </a:cubicBezTo>
                <a:cubicBezTo>
                  <a:pt x="1044" y="882"/>
                  <a:pt x="1044" y="882"/>
                  <a:pt x="1044" y="882"/>
                </a:cubicBezTo>
                <a:cubicBezTo>
                  <a:pt x="1046" y="885"/>
                  <a:pt x="1046" y="885"/>
                  <a:pt x="1046" y="885"/>
                </a:cubicBezTo>
                <a:cubicBezTo>
                  <a:pt x="1047" y="885"/>
                  <a:pt x="1047" y="885"/>
                  <a:pt x="1047" y="885"/>
                </a:cubicBezTo>
                <a:cubicBezTo>
                  <a:pt x="1051" y="883"/>
                  <a:pt x="1051" y="883"/>
                  <a:pt x="1051" y="883"/>
                </a:cubicBezTo>
                <a:cubicBezTo>
                  <a:pt x="1051" y="881"/>
                  <a:pt x="1051" y="881"/>
                  <a:pt x="1051" y="881"/>
                </a:cubicBezTo>
                <a:cubicBezTo>
                  <a:pt x="1055" y="880"/>
                  <a:pt x="1055" y="880"/>
                  <a:pt x="1055" y="880"/>
                </a:cubicBezTo>
                <a:cubicBezTo>
                  <a:pt x="1056" y="877"/>
                  <a:pt x="1056" y="877"/>
                  <a:pt x="1056" y="877"/>
                </a:cubicBezTo>
                <a:cubicBezTo>
                  <a:pt x="1060" y="879"/>
                  <a:pt x="1060" y="879"/>
                  <a:pt x="1060" y="879"/>
                </a:cubicBezTo>
                <a:cubicBezTo>
                  <a:pt x="1063" y="877"/>
                  <a:pt x="1063" y="877"/>
                  <a:pt x="1063" y="877"/>
                </a:cubicBezTo>
                <a:cubicBezTo>
                  <a:pt x="1060" y="881"/>
                  <a:pt x="1060" y="881"/>
                  <a:pt x="1060" y="881"/>
                </a:cubicBezTo>
                <a:cubicBezTo>
                  <a:pt x="1057" y="879"/>
                  <a:pt x="1057" y="879"/>
                  <a:pt x="1057" y="879"/>
                </a:cubicBezTo>
                <a:cubicBezTo>
                  <a:pt x="1056" y="880"/>
                  <a:pt x="1056" y="880"/>
                  <a:pt x="1056" y="880"/>
                </a:cubicBezTo>
                <a:cubicBezTo>
                  <a:pt x="1055" y="880"/>
                  <a:pt x="1059" y="880"/>
                  <a:pt x="1055" y="882"/>
                </a:cubicBezTo>
                <a:cubicBezTo>
                  <a:pt x="1059" y="883"/>
                  <a:pt x="1059" y="883"/>
                  <a:pt x="1059" y="883"/>
                </a:cubicBezTo>
                <a:cubicBezTo>
                  <a:pt x="1056" y="884"/>
                  <a:pt x="1056" y="884"/>
                  <a:pt x="1056" y="884"/>
                </a:cubicBezTo>
                <a:cubicBezTo>
                  <a:pt x="1055" y="885"/>
                  <a:pt x="1055" y="885"/>
                  <a:pt x="1055" y="885"/>
                </a:cubicBezTo>
                <a:cubicBezTo>
                  <a:pt x="1056" y="886"/>
                  <a:pt x="1056" y="886"/>
                  <a:pt x="1056" y="886"/>
                </a:cubicBezTo>
                <a:cubicBezTo>
                  <a:pt x="1063" y="882"/>
                  <a:pt x="1063" y="882"/>
                  <a:pt x="1063" y="882"/>
                </a:cubicBezTo>
                <a:cubicBezTo>
                  <a:pt x="1064" y="880"/>
                  <a:pt x="1064" y="880"/>
                  <a:pt x="1064" y="880"/>
                </a:cubicBezTo>
                <a:cubicBezTo>
                  <a:pt x="1063" y="879"/>
                  <a:pt x="1063" y="879"/>
                  <a:pt x="1063" y="879"/>
                </a:cubicBezTo>
                <a:cubicBezTo>
                  <a:pt x="1066" y="878"/>
                  <a:pt x="1066" y="878"/>
                  <a:pt x="1066" y="878"/>
                </a:cubicBezTo>
                <a:cubicBezTo>
                  <a:pt x="1074" y="873"/>
                  <a:pt x="1074" y="873"/>
                  <a:pt x="1074" y="873"/>
                </a:cubicBezTo>
                <a:cubicBezTo>
                  <a:pt x="1075" y="873"/>
                  <a:pt x="1075" y="873"/>
                  <a:pt x="1075" y="873"/>
                </a:cubicBezTo>
                <a:cubicBezTo>
                  <a:pt x="1078" y="872"/>
                  <a:pt x="1078" y="872"/>
                  <a:pt x="1078" y="872"/>
                </a:cubicBezTo>
                <a:cubicBezTo>
                  <a:pt x="1078" y="873"/>
                  <a:pt x="1072" y="871"/>
                  <a:pt x="1079" y="875"/>
                </a:cubicBezTo>
                <a:cubicBezTo>
                  <a:pt x="1082" y="875"/>
                  <a:pt x="1082" y="875"/>
                  <a:pt x="1082" y="875"/>
                </a:cubicBezTo>
                <a:cubicBezTo>
                  <a:pt x="1081" y="875"/>
                  <a:pt x="1084" y="870"/>
                  <a:pt x="1081" y="877"/>
                </a:cubicBezTo>
                <a:cubicBezTo>
                  <a:pt x="1084" y="873"/>
                  <a:pt x="1084" y="873"/>
                  <a:pt x="1084" y="873"/>
                </a:cubicBezTo>
                <a:cubicBezTo>
                  <a:pt x="1084" y="874"/>
                  <a:pt x="1087" y="876"/>
                  <a:pt x="1087" y="872"/>
                </a:cubicBezTo>
                <a:cubicBezTo>
                  <a:pt x="1091" y="871"/>
                  <a:pt x="1093" y="872"/>
                  <a:pt x="1096" y="869"/>
                </a:cubicBezTo>
                <a:cubicBezTo>
                  <a:pt x="1100" y="862"/>
                  <a:pt x="1100" y="862"/>
                  <a:pt x="1100" y="862"/>
                </a:cubicBezTo>
                <a:cubicBezTo>
                  <a:pt x="1102" y="861"/>
                  <a:pt x="1102" y="861"/>
                  <a:pt x="1102" y="861"/>
                </a:cubicBezTo>
                <a:cubicBezTo>
                  <a:pt x="1104" y="858"/>
                  <a:pt x="1104" y="858"/>
                  <a:pt x="1104" y="858"/>
                </a:cubicBezTo>
                <a:cubicBezTo>
                  <a:pt x="1106" y="858"/>
                  <a:pt x="1106" y="858"/>
                  <a:pt x="1106" y="858"/>
                </a:cubicBezTo>
                <a:cubicBezTo>
                  <a:pt x="1106" y="858"/>
                  <a:pt x="1101" y="856"/>
                  <a:pt x="1107" y="860"/>
                </a:cubicBezTo>
                <a:cubicBezTo>
                  <a:pt x="1109" y="857"/>
                  <a:pt x="1109" y="857"/>
                  <a:pt x="1109" y="857"/>
                </a:cubicBezTo>
                <a:cubicBezTo>
                  <a:pt x="1114" y="859"/>
                  <a:pt x="1114" y="859"/>
                  <a:pt x="1114" y="859"/>
                </a:cubicBezTo>
                <a:cubicBezTo>
                  <a:pt x="1116" y="856"/>
                  <a:pt x="1116" y="856"/>
                  <a:pt x="1116" y="856"/>
                </a:cubicBezTo>
                <a:cubicBezTo>
                  <a:pt x="1115" y="855"/>
                  <a:pt x="1115" y="855"/>
                  <a:pt x="1115" y="855"/>
                </a:cubicBezTo>
                <a:cubicBezTo>
                  <a:pt x="1114" y="854"/>
                  <a:pt x="1114" y="854"/>
                  <a:pt x="1114" y="854"/>
                </a:cubicBezTo>
                <a:cubicBezTo>
                  <a:pt x="1114" y="855"/>
                  <a:pt x="1112" y="854"/>
                  <a:pt x="1111" y="855"/>
                </a:cubicBezTo>
                <a:cubicBezTo>
                  <a:pt x="1116" y="851"/>
                  <a:pt x="1116" y="851"/>
                  <a:pt x="1116" y="851"/>
                </a:cubicBezTo>
                <a:cubicBezTo>
                  <a:pt x="1121" y="848"/>
                  <a:pt x="1121" y="848"/>
                  <a:pt x="1121" y="848"/>
                </a:cubicBezTo>
                <a:cubicBezTo>
                  <a:pt x="1121" y="849"/>
                  <a:pt x="1117" y="848"/>
                  <a:pt x="1121" y="850"/>
                </a:cubicBezTo>
                <a:cubicBezTo>
                  <a:pt x="1124" y="848"/>
                  <a:pt x="1124" y="848"/>
                  <a:pt x="1124" y="848"/>
                </a:cubicBezTo>
                <a:cubicBezTo>
                  <a:pt x="1120" y="846"/>
                  <a:pt x="1120" y="846"/>
                  <a:pt x="1120" y="846"/>
                </a:cubicBezTo>
                <a:cubicBezTo>
                  <a:pt x="1125" y="842"/>
                  <a:pt x="1125" y="842"/>
                  <a:pt x="1125" y="842"/>
                </a:cubicBezTo>
                <a:cubicBezTo>
                  <a:pt x="1124" y="843"/>
                  <a:pt x="1124" y="843"/>
                  <a:pt x="1124" y="843"/>
                </a:cubicBezTo>
                <a:cubicBezTo>
                  <a:pt x="1129" y="842"/>
                  <a:pt x="1129" y="842"/>
                  <a:pt x="1129" y="842"/>
                </a:cubicBezTo>
                <a:cubicBezTo>
                  <a:pt x="1131" y="838"/>
                  <a:pt x="1131" y="838"/>
                  <a:pt x="1131" y="838"/>
                </a:cubicBezTo>
                <a:cubicBezTo>
                  <a:pt x="1139" y="831"/>
                  <a:pt x="1139" y="831"/>
                  <a:pt x="1139" y="831"/>
                </a:cubicBezTo>
                <a:cubicBezTo>
                  <a:pt x="1139" y="830"/>
                  <a:pt x="1142" y="834"/>
                  <a:pt x="1138" y="830"/>
                </a:cubicBezTo>
                <a:cubicBezTo>
                  <a:pt x="1134" y="832"/>
                  <a:pt x="1134" y="832"/>
                  <a:pt x="1134" y="832"/>
                </a:cubicBezTo>
                <a:cubicBezTo>
                  <a:pt x="1131" y="831"/>
                  <a:pt x="1131" y="831"/>
                  <a:pt x="1131" y="831"/>
                </a:cubicBezTo>
                <a:cubicBezTo>
                  <a:pt x="1129" y="831"/>
                  <a:pt x="1129" y="831"/>
                  <a:pt x="1129" y="831"/>
                </a:cubicBezTo>
                <a:cubicBezTo>
                  <a:pt x="1127" y="834"/>
                  <a:pt x="1127" y="834"/>
                  <a:pt x="1127" y="834"/>
                </a:cubicBezTo>
                <a:cubicBezTo>
                  <a:pt x="1117" y="836"/>
                  <a:pt x="1117" y="836"/>
                  <a:pt x="1117" y="836"/>
                </a:cubicBezTo>
                <a:cubicBezTo>
                  <a:pt x="1115" y="837"/>
                  <a:pt x="1115" y="837"/>
                  <a:pt x="1115" y="837"/>
                </a:cubicBezTo>
                <a:cubicBezTo>
                  <a:pt x="1109" y="839"/>
                  <a:pt x="1109" y="839"/>
                  <a:pt x="1109" y="839"/>
                </a:cubicBezTo>
                <a:cubicBezTo>
                  <a:pt x="1105" y="836"/>
                  <a:pt x="1105" y="836"/>
                  <a:pt x="1105" y="836"/>
                </a:cubicBezTo>
                <a:cubicBezTo>
                  <a:pt x="1099" y="837"/>
                  <a:pt x="1099" y="837"/>
                  <a:pt x="1099" y="837"/>
                </a:cubicBezTo>
                <a:cubicBezTo>
                  <a:pt x="1101" y="838"/>
                  <a:pt x="1094" y="839"/>
                  <a:pt x="1100" y="840"/>
                </a:cubicBezTo>
                <a:cubicBezTo>
                  <a:pt x="1098" y="842"/>
                  <a:pt x="1098" y="842"/>
                  <a:pt x="1098" y="842"/>
                </a:cubicBezTo>
                <a:cubicBezTo>
                  <a:pt x="1097" y="841"/>
                  <a:pt x="1097" y="841"/>
                  <a:pt x="1097" y="841"/>
                </a:cubicBezTo>
                <a:cubicBezTo>
                  <a:pt x="1091" y="843"/>
                  <a:pt x="1091" y="843"/>
                  <a:pt x="1091" y="843"/>
                </a:cubicBezTo>
                <a:cubicBezTo>
                  <a:pt x="1088" y="840"/>
                  <a:pt x="1088" y="840"/>
                  <a:pt x="1088" y="840"/>
                </a:cubicBezTo>
                <a:cubicBezTo>
                  <a:pt x="1071" y="844"/>
                  <a:pt x="1071" y="844"/>
                  <a:pt x="1071" y="844"/>
                </a:cubicBezTo>
                <a:cubicBezTo>
                  <a:pt x="1065" y="845"/>
                  <a:pt x="1065" y="845"/>
                  <a:pt x="1065" y="845"/>
                </a:cubicBezTo>
                <a:cubicBezTo>
                  <a:pt x="1064" y="849"/>
                  <a:pt x="1071" y="843"/>
                  <a:pt x="1064" y="848"/>
                </a:cubicBezTo>
                <a:cubicBezTo>
                  <a:pt x="1067" y="847"/>
                  <a:pt x="1071" y="848"/>
                  <a:pt x="1074" y="846"/>
                </a:cubicBezTo>
                <a:cubicBezTo>
                  <a:pt x="1075" y="848"/>
                  <a:pt x="1075" y="848"/>
                  <a:pt x="1075" y="848"/>
                </a:cubicBezTo>
                <a:cubicBezTo>
                  <a:pt x="1063" y="851"/>
                  <a:pt x="1063" y="851"/>
                  <a:pt x="1063" y="851"/>
                </a:cubicBezTo>
                <a:cubicBezTo>
                  <a:pt x="1054" y="852"/>
                  <a:pt x="1054" y="852"/>
                  <a:pt x="1054" y="852"/>
                </a:cubicBezTo>
                <a:cubicBezTo>
                  <a:pt x="1057" y="849"/>
                  <a:pt x="1057" y="849"/>
                  <a:pt x="1057" y="849"/>
                </a:cubicBezTo>
                <a:cubicBezTo>
                  <a:pt x="1059" y="850"/>
                  <a:pt x="1059" y="850"/>
                  <a:pt x="1059" y="850"/>
                </a:cubicBezTo>
                <a:cubicBezTo>
                  <a:pt x="1063" y="848"/>
                  <a:pt x="1063" y="848"/>
                  <a:pt x="1063" y="848"/>
                </a:cubicBezTo>
                <a:cubicBezTo>
                  <a:pt x="1059" y="847"/>
                  <a:pt x="1059" y="847"/>
                  <a:pt x="1059" y="847"/>
                </a:cubicBezTo>
                <a:cubicBezTo>
                  <a:pt x="1047" y="851"/>
                  <a:pt x="1047" y="851"/>
                  <a:pt x="1047" y="851"/>
                </a:cubicBezTo>
                <a:cubicBezTo>
                  <a:pt x="1048" y="853"/>
                  <a:pt x="1048" y="853"/>
                  <a:pt x="1048" y="853"/>
                </a:cubicBezTo>
                <a:cubicBezTo>
                  <a:pt x="1050" y="853"/>
                  <a:pt x="1050" y="853"/>
                  <a:pt x="1050" y="853"/>
                </a:cubicBezTo>
                <a:cubicBezTo>
                  <a:pt x="1048" y="854"/>
                  <a:pt x="1048" y="854"/>
                  <a:pt x="1048" y="854"/>
                </a:cubicBezTo>
                <a:cubicBezTo>
                  <a:pt x="1047" y="854"/>
                  <a:pt x="1047" y="854"/>
                  <a:pt x="1047" y="854"/>
                </a:cubicBezTo>
                <a:cubicBezTo>
                  <a:pt x="1041" y="856"/>
                  <a:pt x="1041" y="856"/>
                  <a:pt x="1041" y="856"/>
                </a:cubicBezTo>
                <a:cubicBezTo>
                  <a:pt x="1041" y="856"/>
                  <a:pt x="1041" y="856"/>
                  <a:pt x="1041" y="856"/>
                </a:cubicBezTo>
                <a:cubicBezTo>
                  <a:pt x="1041" y="854"/>
                  <a:pt x="1041" y="854"/>
                  <a:pt x="1041" y="854"/>
                </a:cubicBezTo>
                <a:cubicBezTo>
                  <a:pt x="1045" y="854"/>
                  <a:pt x="1045" y="854"/>
                  <a:pt x="1045" y="854"/>
                </a:cubicBezTo>
                <a:cubicBezTo>
                  <a:pt x="1045" y="852"/>
                  <a:pt x="1045" y="852"/>
                  <a:pt x="1045" y="852"/>
                </a:cubicBezTo>
                <a:cubicBezTo>
                  <a:pt x="1046" y="852"/>
                  <a:pt x="1044" y="849"/>
                  <a:pt x="1046" y="853"/>
                </a:cubicBezTo>
                <a:cubicBezTo>
                  <a:pt x="1043" y="850"/>
                  <a:pt x="1043" y="850"/>
                  <a:pt x="1043" y="850"/>
                </a:cubicBezTo>
                <a:cubicBezTo>
                  <a:pt x="1040" y="852"/>
                  <a:pt x="1040" y="852"/>
                  <a:pt x="1040" y="852"/>
                </a:cubicBezTo>
                <a:cubicBezTo>
                  <a:pt x="1034" y="850"/>
                  <a:pt x="1049" y="851"/>
                  <a:pt x="1035" y="852"/>
                </a:cubicBezTo>
                <a:cubicBezTo>
                  <a:pt x="1027" y="855"/>
                  <a:pt x="1027" y="855"/>
                  <a:pt x="1027" y="855"/>
                </a:cubicBezTo>
                <a:cubicBezTo>
                  <a:pt x="1022" y="855"/>
                  <a:pt x="1022" y="855"/>
                  <a:pt x="1022" y="855"/>
                </a:cubicBezTo>
                <a:cubicBezTo>
                  <a:pt x="1010" y="857"/>
                  <a:pt x="1010" y="857"/>
                  <a:pt x="1010" y="857"/>
                </a:cubicBezTo>
                <a:cubicBezTo>
                  <a:pt x="1009" y="858"/>
                  <a:pt x="1009" y="858"/>
                  <a:pt x="1009" y="858"/>
                </a:cubicBezTo>
                <a:cubicBezTo>
                  <a:pt x="1005" y="858"/>
                  <a:pt x="1005" y="858"/>
                  <a:pt x="1005" y="858"/>
                </a:cubicBezTo>
                <a:cubicBezTo>
                  <a:pt x="1001" y="860"/>
                  <a:pt x="1001" y="860"/>
                  <a:pt x="1001" y="860"/>
                </a:cubicBezTo>
                <a:cubicBezTo>
                  <a:pt x="996" y="861"/>
                  <a:pt x="996" y="861"/>
                  <a:pt x="996" y="861"/>
                </a:cubicBezTo>
                <a:cubicBezTo>
                  <a:pt x="995" y="860"/>
                  <a:pt x="995" y="860"/>
                  <a:pt x="995" y="860"/>
                </a:cubicBezTo>
                <a:cubicBezTo>
                  <a:pt x="992" y="862"/>
                  <a:pt x="992" y="862"/>
                  <a:pt x="992" y="862"/>
                </a:cubicBezTo>
                <a:cubicBezTo>
                  <a:pt x="989" y="862"/>
                  <a:pt x="1000" y="855"/>
                  <a:pt x="987" y="864"/>
                </a:cubicBezTo>
                <a:cubicBezTo>
                  <a:pt x="986" y="861"/>
                  <a:pt x="986" y="861"/>
                  <a:pt x="986" y="861"/>
                </a:cubicBezTo>
                <a:cubicBezTo>
                  <a:pt x="985" y="861"/>
                  <a:pt x="1006" y="861"/>
                  <a:pt x="976" y="865"/>
                </a:cubicBezTo>
                <a:cubicBezTo>
                  <a:pt x="965" y="867"/>
                  <a:pt x="965" y="867"/>
                  <a:pt x="965" y="867"/>
                </a:cubicBezTo>
                <a:cubicBezTo>
                  <a:pt x="944" y="870"/>
                  <a:pt x="944" y="870"/>
                  <a:pt x="944" y="870"/>
                </a:cubicBezTo>
                <a:cubicBezTo>
                  <a:pt x="942" y="868"/>
                  <a:pt x="942" y="868"/>
                  <a:pt x="942" y="868"/>
                </a:cubicBezTo>
                <a:cubicBezTo>
                  <a:pt x="941" y="868"/>
                  <a:pt x="941" y="868"/>
                  <a:pt x="941" y="868"/>
                </a:cubicBezTo>
                <a:cubicBezTo>
                  <a:pt x="941" y="870"/>
                  <a:pt x="941" y="870"/>
                  <a:pt x="941" y="870"/>
                </a:cubicBezTo>
                <a:cubicBezTo>
                  <a:pt x="935" y="873"/>
                  <a:pt x="935" y="873"/>
                  <a:pt x="935" y="873"/>
                </a:cubicBezTo>
                <a:cubicBezTo>
                  <a:pt x="918" y="874"/>
                  <a:pt x="918" y="874"/>
                  <a:pt x="918" y="874"/>
                </a:cubicBezTo>
                <a:cubicBezTo>
                  <a:pt x="918" y="873"/>
                  <a:pt x="918" y="873"/>
                  <a:pt x="918" y="873"/>
                </a:cubicBezTo>
                <a:cubicBezTo>
                  <a:pt x="914" y="873"/>
                  <a:pt x="914" y="873"/>
                  <a:pt x="914" y="873"/>
                </a:cubicBezTo>
                <a:cubicBezTo>
                  <a:pt x="912" y="875"/>
                  <a:pt x="912" y="875"/>
                  <a:pt x="912" y="875"/>
                </a:cubicBezTo>
                <a:cubicBezTo>
                  <a:pt x="903" y="877"/>
                  <a:pt x="903" y="877"/>
                  <a:pt x="903" y="877"/>
                </a:cubicBezTo>
                <a:cubicBezTo>
                  <a:pt x="899" y="875"/>
                  <a:pt x="899" y="875"/>
                  <a:pt x="899" y="875"/>
                </a:cubicBezTo>
                <a:cubicBezTo>
                  <a:pt x="898" y="873"/>
                  <a:pt x="895" y="873"/>
                  <a:pt x="896" y="878"/>
                </a:cubicBezTo>
                <a:cubicBezTo>
                  <a:pt x="895" y="879"/>
                  <a:pt x="895" y="879"/>
                  <a:pt x="895" y="879"/>
                </a:cubicBezTo>
                <a:cubicBezTo>
                  <a:pt x="891" y="875"/>
                  <a:pt x="891" y="875"/>
                  <a:pt x="891" y="875"/>
                </a:cubicBezTo>
                <a:cubicBezTo>
                  <a:pt x="889" y="876"/>
                  <a:pt x="889" y="876"/>
                  <a:pt x="889" y="876"/>
                </a:cubicBezTo>
                <a:cubicBezTo>
                  <a:pt x="886" y="879"/>
                  <a:pt x="886" y="879"/>
                  <a:pt x="886" y="879"/>
                </a:cubicBezTo>
                <a:cubicBezTo>
                  <a:pt x="881" y="881"/>
                  <a:pt x="881" y="881"/>
                  <a:pt x="881" y="881"/>
                </a:cubicBezTo>
                <a:cubicBezTo>
                  <a:pt x="863" y="882"/>
                  <a:pt x="863" y="882"/>
                  <a:pt x="863" y="882"/>
                </a:cubicBezTo>
                <a:cubicBezTo>
                  <a:pt x="862" y="883"/>
                  <a:pt x="862" y="883"/>
                  <a:pt x="862" y="883"/>
                </a:cubicBezTo>
                <a:cubicBezTo>
                  <a:pt x="860" y="883"/>
                  <a:pt x="860" y="883"/>
                  <a:pt x="860" y="883"/>
                </a:cubicBezTo>
                <a:cubicBezTo>
                  <a:pt x="859" y="882"/>
                  <a:pt x="859" y="882"/>
                  <a:pt x="859" y="882"/>
                </a:cubicBezTo>
                <a:cubicBezTo>
                  <a:pt x="858" y="883"/>
                  <a:pt x="858" y="883"/>
                  <a:pt x="858" y="883"/>
                </a:cubicBezTo>
                <a:cubicBezTo>
                  <a:pt x="853" y="884"/>
                  <a:pt x="853" y="884"/>
                  <a:pt x="853" y="884"/>
                </a:cubicBezTo>
                <a:cubicBezTo>
                  <a:pt x="835" y="886"/>
                  <a:pt x="835" y="886"/>
                  <a:pt x="835" y="886"/>
                </a:cubicBezTo>
                <a:cubicBezTo>
                  <a:pt x="832" y="887"/>
                  <a:pt x="832" y="887"/>
                  <a:pt x="832" y="887"/>
                </a:cubicBezTo>
                <a:cubicBezTo>
                  <a:pt x="821" y="889"/>
                  <a:pt x="821" y="889"/>
                  <a:pt x="821" y="889"/>
                </a:cubicBezTo>
                <a:cubicBezTo>
                  <a:pt x="815" y="890"/>
                  <a:pt x="815" y="890"/>
                  <a:pt x="815" y="890"/>
                </a:cubicBezTo>
                <a:cubicBezTo>
                  <a:pt x="813" y="889"/>
                  <a:pt x="813" y="889"/>
                  <a:pt x="813" y="889"/>
                </a:cubicBezTo>
                <a:cubicBezTo>
                  <a:pt x="808" y="890"/>
                  <a:pt x="808" y="890"/>
                  <a:pt x="808" y="890"/>
                </a:cubicBezTo>
                <a:cubicBezTo>
                  <a:pt x="807" y="890"/>
                  <a:pt x="807" y="890"/>
                  <a:pt x="807" y="890"/>
                </a:cubicBezTo>
                <a:cubicBezTo>
                  <a:pt x="806" y="889"/>
                  <a:pt x="806" y="889"/>
                  <a:pt x="806" y="889"/>
                </a:cubicBezTo>
                <a:cubicBezTo>
                  <a:pt x="797" y="892"/>
                  <a:pt x="797" y="892"/>
                  <a:pt x="797" y="892"/>
                </a:cubicBezTo>
                <a:cubicBezTo>
                  <a:pt x="786" y="893"/>
                  <a:pt x="786" y="893"/>
                  <a:pt x="786" y="893"/>
                </a:cubicBezTo>
                <a:cubicBezTo>
                  <a:pt x="775" y="894"/>
                  <a:pt x="775" y="894"/>
                  <a:pt x="775" y="894"/>
                </a:cubicBezTo>
                <a:cubicBezTo>
                  <a:pt x="774" y="894"/>
                  <a:pt x="774" y="894"/>
                  <a:pt x="774" y="894"/>
                </a:cubicBezTo>
                <a:cubicBezTo>
                  <a:pt x="771" y="895"/>
                  <a:pt x="771" y="895"/>
                  <a:pt x="771" y="895"/>
                </a:cubicBezTo>
                <a:cubicBezTo>
                  <a:pt x="770" y="894"/>
                  <a:pt x="770" y="894"/>
                  <a:pt x="770" y="894"/>
                </a:cubicBezTo>
                <a:cubicBezTo>
                  <a:pt x="762" y="897"/>
                  <a:pt x="762" y="897"/>
                  <a:pt x="762" y="897"/>
                </a:cubicBezTo>
                <a:cubicBezTo>
                  <a:pt x="753" y="897"/>
                  <a:pt x="753" y="897"/>
                  <a:pt x="753" y="897"/>
                </a:cubicBezTo>
                <a:cubicBezTo>
                  <a:pt x="751" y="898"/>
                  <a:pt x="751" y="898"/>
                  <a:pt x="751" y="898"/>
                </a:cubicBezTo>
                <a:cubicBezTo>
                  <a:pt x="747" y="897"/>
                  <a:pt x="747" y="897"/>
                  <a:pt x="747" y="897"/>
                </a:cubicBezTo>
                <a:cubicBezTo>
                  <a:pt x="735" y="899"/>
                  <a:pt x="735" y="899"/>
                  <a:pt x="735" y="899"/>
                </a:cubicBezTo>
                <a:cubicBezTo>
                  <a:pt x="732" y="899"/>
                  <a:pt x="732" y="899"/>
                  <a:pt x="732" y="899"/>
                </a:cubicBezTo>
                <a:cubicBezTo>
                  <a:pt x="731" y="901"/>
                  <a:pt x="731" y="901"/>
                  <a:pt x="731" y="901"/>
                </a:cubicBezTo>
                <a:cubicBezTo>
                  <a:pt x="700" y="905"/>
                  <a:pt x="700" y="905"/>
                  <a:pt x="700" y="905"/>
                </a:cubicBezTo>
                <a:cubicBezTo>
                  <a:pt x="692" y="906"/>
                  <a:pt x="692" y="906"/>
                  <a:pt x="692" y="906"/>
                </a:cubicBezTo>
                <a:cubicBezTo>
                  <a:pt x="691" y="908"/>
                  <a:pt x="691" y="908"/>
                  <a:pt x="691" y="908"/>
                </a:cubicBezTo>
                <a:cubicBezTo>
                  <a:pt x="691" y="909"/>
                  <a:pt x="690" y="910"/>
                  <a:pt x="688" y="909"/>
                </a:cubicBezTo>
                <a:cubicBezTo>
                  <a:pt x="691" y="906"/>
                  <a:pt x="691" y="906"/>
                  <a:pt x="691" y="906"/>
                </a:cubicBezTo>
                <a:cubicBezTo>
                  <a:pt x="686" y="906"/>
                  <a:pt x="686" y="906"/>
                  <a:pt x="686" y="906"/>
                </a:cubicBezTo>
                <a:cubicBezTo>
                  <a:pt x="677" y="907"/>
                  <a:pt x="677" y="907"/>
                  <a:pt x="677" y="907"/>
                </a:cubicBezTo>
                <a:cubicBezTo>
                  <a:pt x="674" y="909"/>
                  <a:pt x="674" y="909"/>
                  <a:pt x="674" y="909"/>
                </a:cubicBezTo>
                <a:cubicBezTo>
                  <a:pt x="669" y="908"/>
                  <a:pt x="669" y="908"/>
                  <a:pt x="669" y="908"/>
                </a:cubicBezTo>
                <a:cubicBezTo>
                  <a:pt x="663" y="910"/>
                  <a:pt x="663" y="910"/>
                  <a:pt x="663" y="910"/>
                </a:cubicBezTo>
                <a:cubicBezTo>
                  <a:pt x="660" y="909"/>
                  <a:pt x="660" y="909"/>
                  <a:pt x="660" y="909"/>
                </a:cubicBezTo>
                <a:cubicBezTo>
                  <a:pt x="649" y="911"/>
                  <a:pt x="649" y="911"/>
                  <a:pt x="649" y="911"/>
                </a:cubicBezTo>
                <a:cubicBezTo>
                  <a:pt x="640" y="912"/>
                  <a:pt x="640" y="912"/>
                  <a:pt x="640" y="912"/>
                </a:cubicBezTo>
                <a:cubicBezTo>
                  <a:pt x="635" y="913"/>
                  <a:pt x="635" y="913"/>
                  <a:pt x="635" y="913"/>
                </a:cubicBezTo>
                <a:cubicBezTo>
                  <a:pt x="625" y="914"/>
                  <a:pt x="625" y="914"/>
                  <a:pt x="625" y="914"/>
                </a:cubicBezTo>
                <a:cubicBezTo>
                  <a:pt x="623" y="915"/>
                  <a:pt x="623" y="915"/>
                  <a:pt x="623" y="915"/>
                </a:cubicBezTo>
                <a:cubicBezTo>
                  <a:pt x="620" y="915"/>
                  <a:pt x="620" y="915"/>
                  <a:pt x="620" y="915"/>
                </a:cubicBezTo>
                <a:cubicBezTo>
                  <a:pt x="615" y="917"/>
                  <a:pt x="615" y="917"/>
                  <a:pt x="615" y="917"/>
                </a:cubicBezTo>
                <a:cubicBezTo>
                  <a:pt x="596" y="918"/>
                  <a:pt x="596" y="918"/>
                  <a:pt x="596" y="918"/>
                </a:cubicBezTo>
                <a:cubicBezTo>
                  <a:pt x="585" y="919"/>
                  <a:pt x="585" y="919"/>
                  <a:pt x="585" y="919"/>
                </a:cubicBezTo>
                <a:cubicBezTo>
                  <a:pt x="583" y="922"/>
                  <a:pt x="583" y="922"/>
                  <a:pt x="583" y="922"/>
                </a:cubicBezTo>
                <a:cubicBezTo>
                  <a:pt x="583" y="920"/>
                  <a:pt x="583" y="920"/>
                  <a:pt x="583" y="920"/>
                </a:cubicBezTo>
                <a:cubicBezTo>
                  <a:pt x="581" y="922"/>
                  <a:pt x="581" y="922"/>
                  <a:pt x="581" y="922"/>
                </a:cubicBezTo>
                <a:cubicBezTo>
                  <a:pt x="581" y="921"/>
                  <a:pt x="587" y="924"/>
                  <a:pt x="579" y="921"/>
                </a:cubicBezTo>
                <a:cubicBezTo>
                  <a:pt x="579" y="923"/>
                  <a:pt x="579" y="923"/>
                  <a:pt x="579" y="923"/>
                </a:cubicBezTo>
                <a:cubicBezTo>
                  <a:pt x="576" y="922"/>
                  <a:pt x="576" y="922"/>
                  <a:pt x="576" y="922"/>
                </a:cubicBezTo>
                <a:cubicBezTo>
                  <a:pt x="576" y="922"/>
                  <a:pt x="577" y="924"/>
                  <a:pt x="577" y="921"/>
                </a:cubicBezTo>
                <a:cubicBezTo>
                  <a:pt x="572" y="922"/>
                  <a:pt x="572" y="922"/>
                  <a:pt x="572" y="922"/>
                </a:cubicBezTo>
                <a:cubicBezTo>
                  <a:pt x="570" y="921"/>
                  <a:pt x="570" y="921"/>
                  <a:pt x="570" y="921"/>
                </a:cubicBezTo>
                <a:cubicBezTo>
                  <a:pt x="556" y="925"/>
                  <a:pt x="556" y="925"/>
                  <a:pt x="556" y="925"/>
                </a:cubicBezTo>
                <a:cubicBezTo>
                  <a:pt x="561" y="927"/>
                  <a:pt x="565" y="920"/>
                  <a:pt x="568" y="925"/>
                </a:cubicBezTo>
                <a:cubicBezTo>
                  <a:pt x="573" y="924"/>
                  <a:pt x="573" y="924"/>
                  <a:pt x="573" y="924"/>
                </a:cubicBezTo>
                <a:cubicBezTo>
                  <a:pt x="573" y="925"/>
                  <a:pt x="573" y="925"/>
                  <a:pt x="573" y="925"/>
                </a:cubicBezTo>
                <a:cubicBezTo>
                  <a:pt x="575" y="925"/>
                  <a:pt x="575" y="925"/>
                  <a:pt x="575" y="925"/>
                </a:cubicBezTo>
                <a:cubicBezTo>
                  <a:pt x="573" y="926"/>
                  <a:pt x="573" y="926"/>
                  <a:pt x="573" y="926"/>
                </a:cubicBezTo>
                <a:cubicBezTo>
                  <a:pt x="571" y="924"/>
                  <a:pt x="571" y="924"/>
                  <a:pt x="571" y="924"/>
                </a:cubicBezTo>
                <a:cubicBezTo>
                  <a:pt x="565" y="928"/>
                  <a:pt x="565" y="928"/>
                  <a:pt x="565" y="928"/>
                </a:cubicBezTo>
                <a:cubicBezTo>
                  <a:pt x="555" y="928"/>
                  <a:pt x="555" y="928"/>
                  <a:pt x="555" y="928"/>
                </a:cubicBezTo>
                <a:cubicBezTo>
                  <a:pt x="551" y="933"/>
                  <a:pt x="551" y="933"/>
                  <a:pt x="551" y="933"/>
                </a:cubicBezTo>
                <a:cubicBezTo>
                  <a:pt x="546" y="933"/>
                  <a:pt x="546" y="933"/>
                  <a:pt x="546" y="933"/>
                </a:cubicBezTo>
                <a:cubicBezTo>
                  <a:pt x="548" y="932"/>
                  <a:pt x="541" y="929"/>
                  <a:pt x="550" y="929"/>
                </a:cubicBezTo>
                <a:cubicBezTo>
                  <a:pt x="545" y="930"/>
                  <a:pt x="545" y="930"/>
                  <a:pt x="545" y="930"/>
                </a:cubicBezTo>
                <a:cubicBezTo>
                  <a:pt x="543" y="929"/>
                  <a:pt x="543" y="929"/>
                  <a:pt x="543" y="929"/>
                </a:cubicBezTo>
                <a:cubicBezTo>
                  <a:pt x="540" y="931"/>
                  <a:pt x="540" y="931"/>
                  <a:pt x="540" y="931"/>
                </a:cubicBezTo>
                <a:cubicBezTo>
                  <a:pt x="543" y="933"/>
                  <a:pt x="543" y="933"/>
                  <a:pt x="543" y="933"/>
                </a:cubicBezTo>
                <a:cubicBezTo>
                  <a:pt x="538" y="933"/>
                  <a:pt x="538" y="933"/>
                  <a:pt x="538" y="933"/>
                </a:cubicBezTo>
                <a:cubicBezTo>
                  <a:pt x="538" y="932"/>
                  <a:pt x="538" y="932"/>
                  <a:pt x="538" y="932"/>
                </a:cubicBezTo>
                <a:cubicBezTo>
                  <a:pt x="538" y="932"/>
                  <a:pt x="540" y="930"/>
                  <a:pt x="536" y="931"/>
                </a:cubicBezTo>
                <a:cubicBezTo>
                  <a:pt x="535" y="933"/>
                  <a:pt x="535" y="933"/>
                  <a:pt x="535" y="933"/>
                </a:cubicBezTo>
                <a:cubicBezTo>
                  <a:pt x="535" y="936"/>
                  <a:pt x="543" y="922"/>
                  <a:pt x="536" y="939"/>
                </a:cubicBezTo>
                <a:cubicBezTo>
                  <a:pt x="535" y="939"/>
                  <a:pt x="535" y="939"/>
                  <a:pt x="535" y="939"/>
                </a:cubicBezTo>
                <a:cubicBezTo>
                  <a:pt x="536" y="937"/>
                  <a:pt x="536" y="937"/>
                  <a:pt x="536" y="937"/>
                </a:cubicBezTo>
                <a:cubicBezTo>
                  <a:pt x="536" y="935"/>
                  <a:pt x="536" y="935"/>
                  <a:pt x="536" y="935"/>
                </a:cubicBezTo>
                <a:cubicBezTo>
                  <a:pt x="531" y="934"/>
                  <a:pt x="531" y="934"/>
                  <a:pt x="531" y="934"/>
                </a:cubicBezTo>
                <a:cubicBezTo>
                  <a:pt x="532" y="934"/>
                  <a:pt x="532" y="934"/>
                  <a:pt x="532" y="934"/>
                </a:cubicBezTo>
                <a:cubicBezTo>
                  <a:pt x="531" y="933"/>
                  <a:pt x="531" y="933"/>
                  <a:pt x="531" y="933"/>
                </a:cubicBezTo>
                <a:cubicBezTo>
                  <a:pt x="527" y="934"/>
                  <a:pt x="527" y="934"/>
                  <a:pt x="527" y="934"/>
                </a:cubicBezTo>
                <a:cubicBezTo>
                  <a:pt x="526" y="935"/>
                  <a:pt x="526" y="935"/>
                  <a:pt x="526" y="935"/>
                </a:cubicBezTo>
                <a:cubicBezTo>
                  <a:pt x="518" y="933"/>
                  <a:pt x="518" y="933"/>
                  <a:pt x="518" y="933"/>
                </a:cubicBezTo>
                <a:cubicBezTo>
                  <a:pt x="517" y="934"/>
                  <a:pt x="517" y="934"/>
                  <a:pt x="517" y="934"/>
                </a:cubicBezTo>
                <a:cubicBezTo>
                  <a:pt x="517" y="933"/>
                  <a:pt x="521" y="934"/>
                  <a:pt x="517" y="932"/>
                </a:cubicBezTo>
                <a:cubicBezTo>
                  <a:pt x="524" y="930"/>
                  <a:pt x="524" y="930"/>
                  <a:pt x="524" y="930"/>
                </a:cubicBezTo>
                <a:cubicBezTo>
                  <a:pt x="526" y="929"/>
                  <a:pt x="528" y="926"/>
                  <a:pt x="529" y="928"/>
                </a:cubicBezTo>
                <a:cubicBezTo>
                  <a:pt x="529" y="928"/>
                  <a:pt x="531" y="926"/>
                  <a:pt x="530" y="929"/>
                </a:cubicBezTo>
                <a:cubicBezTo>
                  <a:pt x="532" y="929"/>
                  <a:pt x="532" y="929"/>
                  <a:pt x="532" y="929"/>
                </a:cubicBezTo>
                <a:cubicBezTo>
                  <a:pt x="530" y="927"/>
                  <a:pt x="533" y="929"/>
                  <a:pt x="533" y="926"/>
                </a:cubicBezTo>
                <a:cubicBezTo>
                  <a:pt x="535" y="924"/>
                  <a:pt x="535" y="924"/>
                  <a:pt x="535" y="924"/>
                </a:cubicBezTo>
                <a:cubicBezTo>
                  <a:pt x="529" y="924"/>
                  <a:pt x="529" y="924"/>
                  <a:pt x="529" y="924"/>
                </a:cubicBezTo>
                <a:cubicBezTo>
                  <a:pt x="527" y="925"/>
                  <a:pt x="527" y="925"/>
                  <a:pt x="527" y="925"/>
                </a:cubicBezTo>
                <a:cubicBezTo>
                  <a:pt x="530" y="925"/>
                  <a:pt x="519" y="931"/>
                  <a:pt x="532" y="925"/>
                </a:cubicBezTo>
                <a:cubicBezTo>
                  <a:pt x="526" y="925"/>
                  <a:pt x="536" y="936"/>
                  <a:pt x="523" y="927"/>
                </a:cubicBezTo>
                <a:cubicBezTo>
                  <a:pt x="522" y="926"/>
                  <a:pt x="522" y="926"/>
                  <a:pt x="522" y="926"/>
                </a:cubicBezTo>
                <a:cubicBezTo>
                  <a:pt x="521" y="927"/>
                  <a:pt x="521" y="927"/>
                  <a:pt x="521" y="927"/>
                </a:cubicBezTo>
                <a:cubicBezTo>
                  <a:pt x="520" y="927"/>
                  <a:pt x="517" y="935"/>
                  <a:pt x="515" y="927"/>
                </a:cubicBezTo>
                <a:cubicBezTo>
                  <a:pt x="514" y="927"/>
                  <a:pt x="514" y="927"/>
                  <a:pt x="514" y="927"/>
                </a:cubicBezTo>
                <a:cubicBezTo>
                  <a:pt x="514" y="929"/>
                  <a:pt x="514" y="929"/>
                  <a:pt x="514" y="929"/>
                </a:cubicBezTo>
                <a:cubicBezTo>
                  <a:pt x="516" y="930"/>
                  <a:pt x="516" y="930"/>
                  <a:pt x="516" y="930"/>
                </a:cubicBezTo>
                <a:cubicBezTo>
                  <a:pt x="513" y="931"/>
                  <a:pt x="513" y="931"/>
                  <a:pt x="513" y="931"/>
                </a:cubicBezTo>
                <a:cubicBezTo>
                  <a:pt x="512" y="928"/>
                  <a:pt x="512" y="928"/>
                  <a:pt x="512" y="928"/>
                </a:cubicBezTo>
                <a:cubicBezTo>
                  <a:pt x="508" y="928"/>
                  <a:pt x="508" y="928"/>
                  <a:pt x="508" y="928"/>
                </a:cubicBezTo>
                <a:cubicBezTo>
                  <a:pt x="511" y="927"/>
                  <a:pt x="511" y="927"/>
                  <a:pt x="511" y="927"/>
                </a:cubicBezTo>
                <a:cubicBezTo>
                  <a:pt x="510" y="925"/>
                  <a:pt x="510" y="925"/>
                  <a:pt x="510" y="925"/>
                </a:cubicBezTo>
                <a:cubicBezTo>
                  <a:pt x="511" y="921"/>
                  <a:pt x="511" y="921"/>
                  <a:pt x="511" y="921"/>
                </a:cubicBezTo>
                <a:cubicBezTo>
                  <a:pt x="516" y="921"/>
                  <a:pt x="516" y="921"/>
                  <a:pt x="516" y="921"/>
                </a:cubicBezTo>
                <a:cubicBezTo>
                  <a:pt x="518" y="920"/>
                  <a:pt x="518" y="920"/>
                  <a:pt x="518" y="920"/>
                </a:cubicBezTo>
                <a:cubicBezTo>
                  <a:pt x="521" y="920"/>
                  <a:pt x="521" y="920"/>
                  <a:pt x="521" y="920"/>
                </a:cubicBezTo>
                <a:cubicBezTo>
                  <a:pt x="526" y="919"/>
                  <a:pt x="526" y="919"/>
                  <a:pt x="526" y="919"/>
                </a:cubicBezTo>
                <a:cubicBezTo>
                  <a:pt x="526" y="918"/>
                  <a:pt x="526" y="918"/>
                  <a:pt x="526" y="918"/>
                </a:cubicBezTo>
                <a:cubicBezTo>
                  <a:pt x="526" y="917"/>
                  <a:pt x="528" y="914"/>
                  <a:pt x="530" y="919"/>
                </a:cubicBezTo>
                <a:cubicBezTo>
                  <a:pt x="527" y="920"/>
                  <a:pt x="533" y="912"/>
                  <a:pt x="528" y="922"/>
                </a:cubicBezTo>
                <a:cubicBezTo>
                  <a:pt x="527" y="920"/>
                  <a:pt x="538" y="916"/>
                  <a:pt x="521" y="923"/>
                </a:cubicBezTo>
                <a:cubicBezTo>
                  <a:pt x="521" y="923"/>
                  <a:pt x="521" y="923"/>
                  <a:pt x="521" y="923"/>
                </a:cubicBezTo>
                <a:cubicBezTo>
                  <a:pt x="516" y="925"/>
                  <a:pt x="516" y="925"/>
                  <a:pt x="516" y="925"/>
                </a:cubicBezTo>
                <a:cubicBezTo>
                  <a:pt x="518" y="926"/>
                  <a:pt x="518" y="926"/>
                  <a:pt x="518" y="926"/>
                </a:cubicBezTo>
                <a:cubicBezTo>
                  <a:pt x="526" y="925"/>
                  <a:pt x="526" y="925"/>
                  <a:pt x="526" y="925"/>
                </a:cubicBezTo>
                <a:cubicBezTo>
                  <a:pt x="527" y="923"/>
                  <a:pt x="527" y="923"/>
                  <a:pt x="527" y="923"/>
                </a:cubicBezTo>
                <a:cubicBezTo>
                  <a:pt x="532" y="922"/>
                  <a:pt x="532" y="922"/>
                  <a:pt x="532" y="922"/>
                </a:cubicBezTo>
                <a:cubicBezTo>
                  <a:pt x="531" y="920"/>
                  <a:pt x="531" y="920"/>
                  <a:pt x="531" y="920"/>
                </a:cubicBezTo>
                <a:cubicBezTo>
                  <a:pt x="535" y="920"/>
                  <a:pt x="535" y="920"/>
                  <a:pt x="535" y="920"/>
                </a:cubicBezTo>
                <a:cubicBezTo>
                  <a:pt x="535" y="922"/>
                  <a:pt x="535" y="922"/>
                  <a:pt x="535" y="922"/>
                </a:cubicBezTo>
                <a:cubicBezTo>
                  <a:pt x="538" y="922"/>
                  <a:pt x="538" y="922"/>
                  <a:pt x="538" y="922"/>
                </a:cubicBezTo>
                <a:cubicBezTo>
                  <a:pt x="539" y="920"/>
                  <a:pt x="539" y="920"/>
                  <a:pt x="539" y="920"/>
                </a:cubicBezTo>
                <a:cubicBezTo>
                  <a:pt x="552" y="918"/>
                  <a:pt x="552" y="918"/>
                  <a:pt x="552" y="918"/>
                </a:cubicBezTo>
                <a:cubicBezTo>
                  <a:pt x="551" y="916"/>
                  <a:pt x="551" y="916"/>
                  <a:pt x="551" y="916"/>
                </a:cubicBezTo>
                <a:cubicBezTo>
                  <a:pt x="547" y="916"/>
                  <a:pt x="547" y="916"/>
                  <a:pt x="547" y="916"/>
                </a:cubicBezTo>
                <a:cubicBezTo>
                  <a:pt x="548" y="916"/>
                  <a:pt x="548" y="916"/>
                  <a:pt x="548" y="916"/>
                </a:cubicBezTo>
                <a:cubicBezTo>
                  <a:pt x="544" y="916"/>
                  <a:pt x="544" y="916"/>
                  <a:pt x="544" y="916"/>
                </a:cubicBezTo>
                <a:cubicBezTo>
                  <a:pt x="542" y="914"/>
                  <a:pt x="542" y="914"/>
                  <a:pt x="542" y="914"/>
                </a:cubicBezTo>
                <a:cubicBezTo>
                  <a:pt x="536" y="916"/>
                  <a:pt x="536" y="916"/>
                  <a:pt x="536" y="916"/>
                </a:cubicBezTo>
                <a:cubicBezTo>
                  <a:pt x="535" y="915"/>
                  <a:pt x="535" y="915"/>
                  <a:pt x="535" y="915"/>
                </a:cubicBezTo>
                <a:cubicBezTo>
                  <a:pt x="531" y="917"/>
                  <a:pt x="531" y="917"/>
                  <a:pt x="531" y="917"/>
                </a:cubicBezTo>
                <a:cubicBezTo>
                  <a:pt x="528" y="915"/>
                  <a:pt x="528" y="915"/>
                  <a:pt x="528" y="915"/>
                </a:cubicBezTo>
                <a:cubicBezTo>
                  <a:pt x="529" y="912"/>
                  <a:pt x="529" y="912"/>
                  <a:pt x="529" y="912"/>
                </a:cubicBezTo>
                <a:cubicBezTo>
                  <a:pt x="536" y="913"/>
                  <a:pt x="536" y="913"/>
                  <a:pt x="536" y="913"/>
                </a:cubicBezTo>
                <a:cubicBezTo>
                  <a:pt x="536" y="911"/>
                  <a:pt x="536" y="911"/>
                  <a:pt x="536" y="911"/>
                </a:cubicBezTo>
                <a:cubicBezTo>
                  <a:pt x="541" y="910"/>
                  <a:pt x="541" y="910"/>
                  <a:pt x="541" y="910"/>
                </a:cubicBezTo>
                <a:cubicBezTo>
                  <a:pt x="542" y="910"/>
                  <a:pt x="536" y="910"/>
                  <a:pt x="544" y="913"/>
                </a:cubicBezTo>
                <a:cubicBezTo>
                  <a:pt x="549" y="910"/>
                  <a:pt x="549" y="910"/>
                  <a:pt x="549" y="910"/>
                </a:cubicBezTo>
                <a:cubicBezTo>
                  <a:pt x="553" y="911"/>
                  <a:pt x="553" y="911"/>
                  <a:pt x="553" y="911"/>
                </a:cubicBezTo>
                <a:cubicBezTo>
                  <a:pt x="557" y="909"/>
                  <a:pt x="557" y="909"/>
                  <a:pt x="557" y="909"/>
                </a:cubicBezTo>
                <a:cubicBezTo>
                  <a:pt x="581" y="906"/>
                  <a:pt x="581" y="906"/>
                  <a:pt x="581" y="906"/>
                </a:cubicBezTo>
                <a:cubicBezTo>
                  <a:pt x="585" y="906"/>
                  <a:pt x="585" y="906"/>
                  <a:pt x="585" y="906"/>
                </a:cubicBezTo>
                <a:cubicBezTo>
                  <a:pt x="589" y="904"/>
                  <a:pt x="589" y="904"/>
                  <a:pt x="589" y="904"/>
                </a:cubicBezTo>
                <a:cubicBezTo>
                  <a:pt x="584" y="902"/>
                  <a:pt x="583" y="906"/>
                  <a:pt x="570" y="906"/>
                </a:cubicBezTo>
                <a:cubicBezTo>
                  <a:pt x="569" y="903"/>
                  <a:pt x="569" y="903"/>
                  <a:pt x="569" y="903"/>
                </a:cubicBezTo>
                <a:cubicBezTo>
                  <a:pt x="568" y="905"/>
                  <a:pt x="568" y="905"/>
                  <a:pt x="568" y="905"/>
                </a:cubicBezTo>
                <a:cubicBezTo>
                  <a:pt x="568" y="901"/>
                  <a:pt x="568" y="901"/>
                  <a:pt x="568" y="901"/>
                </a:cubicBezTo>
                <a:cubicBezTo>
                  <a:pt x="571" y="899"/>
                  <a:pt x="571" y="899"/>
                  <a:pt x="571" y="899"/>
                </a:cubicBezTo>
                <a:cubicBezTo>
                  <a:pt x="571" y="901"/>
                  <a:pt x="571" y="901"/>
                  <a:pt x="571" y="901"/>
                </a:cubicBezTo>
                <a:cubicBezTo>
                  <a:pt x="573" y="901"/>
                  <a:pt x="573" y="901"/>
                  <a:pt x="573" y="901"/>
                </a:cubicBezTo>
                <a:cubicBezTo>
                  <a:pt x="570" y="903"/>
                  <a:pt x="570" y="903"/>
                  <a:pt x="570" y="903"/>
                </a:cubicBezTo>
                <a:cubicBezTo>
                  <a:pt x="588" y="903"/>
                  <a:pt x="517" y="919"/>
                  <a:pt x="599" y="901"/>
                </a:cubicBezTo>
                <a:cubicBezTo>
                  <a:pt x="607" y="897"/>
                  <a:pt x="607" y="897"/>
                  <a:pt x="607" y="897"/>
                </a:cubicBezTo>
                <a:cubicBezTo>
                  <a:pt x="614" y="896"/>
                  <a:pt x="614" y="896"/>
                  <a:pt x="614" y="896"/>
                </a:cubicBezTo>
                <a:cubicBezTo>
                  <a:pt x="614" y="894"/>
                  <a:pt x="614" y="894"/>
                  <a:pt x="614" y="894"/>
                </a:cubicBezTo>
                <a:cubicBezTo>
                  <a:pt x="615" y="894"/>
                  <a:pt x="615" y="894"/>
                  <a:pt x="615" y="894"/>
                </a:cubicBezTo>
                <a:cubicBezTo>
                  <a:pt x="615" y="895"/>
                  <a:pt x="614" y="895"/>
                  <a:pt x="615" y="895"/>
                </a:cubicBezTo>
                <a:cubicBezTo>
                  <a:pt x="617" y="897"/>
                  <a:pt x="617" y="897"/>
                  <a:pt x="617" y="897"/>
                </a:cubicBezTo>
                <a:cubicBezTo>
                  <a:pt x="618" y="896"/>
                  <a:pt x="618" y="896"/>
                  <a:pt x="618" y="896"/>
                </a:cubicBezTo>
                <a:cubicBezTo>
                  <a:pt x="617" y="894"/>
                  <a:pt x="613" y="901"/>
                  <a:pt x="618" y="893"/>
                </a:cubicBezTo>
                <a:cubicBezTo>
                  <a:pt x="622" y="890"/>
                  <a:pt x="622" y="890"/>
                  <a:pt x="622" y="890"/>
                </a:cubicBezTo>
                <a:cubicBezTo>
                  <a:pt x="631" y="888"/>
                  <a:pt x="631" y="888"/>
                  <a:pt x="631" y="888"/>
                </a:cubicBezTo>
                <a:cubicBezTo>
                  <a:pt x="638" y="887"/>
                  <a:pt x="638" y="887"/>
                  <a:pt x="638" y="887"/>
                </a:cubicBezTo>
                <a:cubicBezTo>
                  <a:pt x="639" y="886"/>
                  <a:pt x="639" y="886"/>
                  <a:pt x="639" y="886"/>
                </a:cubicBezTo>
                <a:cubicBezTo>
                  <a:pt x="629" y="885"/>
                  <a:pt x="629" y="885"/>
                  <a:pt x="629" y="885"/>
                </a:cubicBezTo>
                <a:cubicBezTo>
                  <a:pt x="632" y="883"/>
                  <a:pt x="632" y="883"/>
                  <a:pt x="632" y="883"/>
                </a:cubicBezTo>
                <a:cubicBezTo>
                  <a:pt x="628" y="881"/>
                  <a:pt x="628" y="881"/>
                  <a:pt x="628" y="881"/>
                </a:cubicBezTo>
                <a:cubicBezTo>
                  <a:pt x="623" y="884"/>
                  <a:pt x="623" y="884"/>
                  <a:pt x="623" y="884"/>
                </a:cubicBezTo>
                <a:cubicBezTo>
                  <a:pt x="624" y="884"/>
                  <a:pt x="626" y="883"/>
                  <a:pt x="627" y="885"/>
                </a:cubicBezTo>
                <a:cubicBezTo>
                  <a:pt x="623" y="888"/>
                  <a:pt x="623" y="888"/>
                  <a:pt x="623" y="888"/>
                </a:cubicBezTo>
                <a:cubicBezTo>
                  <a:pt x="621" y="888"/>
                  <a:pt x="635" y="886"/>
                  <a:pt x="618" y="888"/>
                </a:cubicBezTo>
                <a:cubicBezTo>
                  <a:pt x="617" y="889"/>
                  <a:pt x="617" y="889"/>
                  <a:pt x="617" y="889"/>
                </a:cubicBezTo>
                <a:cubicBezTo>
                  <a:pt x="619" y="887"/>
                  <a:pt x="619" y="887"/>
                  <a:pt x="619" y="887"/>
                </a:cubicBezTo>
                <a:cubicBezTo>
                  <a:pt x="620" y="888"/>
                  <a:pt x="622" y="888"/>
                  <a:pt x="623" y="887"/>
                </a:cubicBezTo>
                <a:cubicBezTo>
                  <a:pt x="621" y="883"/>
                  <a:pt x="621" y="883"/>
                  <a:pt x="621" y="883"/>
                </a:cubicBezTo>
                <a:cubicBezTo>
                  <a:pt x="620" y="884"/>
                  <a:pt x="627" y="882"/>
                  <a:pt x="618" y="884"/>
                </a:cubicBezTo>
                <a:cubicBezTo>
                  <a:pt x="618" y="885"/>
                  <a:pt x="618" y="885"/>
                  <a:pt x="618" y="885"/>
                </a:cubicBezTo>
                <a:cubicBezTo>
                  <a:pt x="615" y="882"/>
                  <a:pt x="615" y="882"/>
                  <a:pt x="615" y="882"/>
                </a:cubicBezTo>
                <a:cubicBezTo>
                  <a:pt x="619" y="882"/>
                  <a:pt x="622" y="880"/>
                  <a:pt x="626" y="879"/>
                </a:cubicBezTo>
                <a:cubicBezTo>
                  <a:pt x="629" y="880"/>
                  <a:pt x="629" y="880"/>
                  <a:pt x="629" y="880"/>
                </a:cubicBezTo>
                <a:cubicBezTo>
                  <a:pt x="632" y="879"/>
                  <a:pt x="635" y="879"/>
                  <a:pt x="637" y="880"/>
                </a:cubicBezTo>
                <a:cubicBezTo>
                  <a:pt x="639" y="877"/>
                  <a:pt x="639" y="877"/>
                  <a:pt x="639" y="877"/>
                </a:cubicBezTo>
                <a:cubicBezTo>
                  <a:pt x="640" y="876"/>
                  <a:pt x="640" y="876"/>
                  <a:pt x="640" y="876"/>
                </a:cubicBezTo>
                <a:cubicBezTo>
                  <a:pt x="642" y="878"/>
                  <a:pt x="642" y="878"/>
                  <a:pt x="642" y="878"/>
                </a:cubicBezTo>
                <a:cubicBezTo>
                  <a:pt x="646" y="877"/>
                  <a:pt x="646" y="877"/>
                  <a:pt x="646" y="877"/>
                </a:cubicBezTo>
                <a:cubicBezTo>
                  <a:pt x="649" y="880"/>
                  <a:pt x="649" y="880"/>
                  <a:pt x="649" y="880"/>
                </a:cubicBezTo>
                <a:cubicBezTo>
                  <a:pt x="651" y="879"/>
                  <a:pt x="651" y="879"/>
                  <a:pt x="651" y="879"/>
                </a:cubicBezTo>
                <a:cubicBezTo>
                  <a:pt x="650" y="877"/>
                  <a:pt x="650" y="877"/>
                  <a:pt x="650" y="877"/>
                </a:cubicBezTo>
                <a:cubicBezTo>
                  <a:pt x="656" y="873"/>
                  <a:pt x="656" y="873"/>
                  <a:pt x="656" y="873"/>
                </a:cubicBezTo>
                <a:cubicBezTo>
                  <a:pt x="646" y="873"/>
                  <a:pt x="646" y="873"/>
                  <a:pt x="646" y="873"/>
                </a:cubicBezTo>
                <a:cubicBezTo>
                  <a:pt x="641" y="875"/>
                  <a:pt x="641" y="875"/>
                  <a:pt x="641" y="875"/>
                </a:cubicBezTo>
                <a:cubicBezTo>
                  <a:pt x="640" y="875"/>
                  <a:pt x="640" y="875"/>
                  <a:pt x="640" y="875"/>
                </a:cubicBezTo>
                <a:cubicBezTo>
                  <a:pt x="640" y="873"/>
                  <a:pt x="640" y="873"/>
                  <a:pt x="640" y="873"/>
                </a:cubicBezTo>
                <a:cubicBezTo>
                  <a:pt x="634" y="871"/>
                  <a:pt x="634" y="871"/>
                  <a:pt x="634" y="871"/>
                </a:cubicBezTo>
                <a:cubicBezTo>
                  <a:pt x="624" y="873"/>
                  <a:pt x="624" y="873"/>
                  <a:pt x="624" y="873"/>
                </a:cubicBezTo>
                <a:cubicBezTo>
                  <a:pt x="623" y="875"/>
                  <a:pt x="623" y="875"/>
                  <a:pt x="623" y="875"/>
                </a:cubicBezTo>
                <a:cubicBezTo>
                  <a:pt x="627" y="875"/>
                  <a:pt x="627" y="875"/>
                  <a:pt x="627" y="875"/>
                </a:cubicBezTo>
                <a:cubicBezTo>
                  <a:pt x="622" y="877"/>
                  <a:pt x="622" y="877"/>
                  <a:pt x="622" y="877"/>
                </a:cubicBezTo>
                <a:cubicBezTo>
                  <a:pt x="619" y="877"/>
                  <a:pt x="643" y="872"/>
                  <a:pt x="613" y="878"/>
                </a:cubicBezTo>
                <a:cubicBezTo>
                  <a:pt x="611" y="877"/>
                  <a:pt x="611" y="877"/>
                  <a:pt x="611" y="877"/>
                </a:cubicBezTo>
                <a:cubicBezTo>
                  <a:pt x="609" y="878"/>
                  <a:pt x="609" y="878"/>
                  <a:pt x="609" y="878"/>
                </a:cubicBezTo>
                <a:cubicBezTo>
                  <a:pt x="596" y="880"/>
                  <a:pt x="596" y="880"/>
                  <a:pt x="596" y="880"/>
                </a:cubicBezTo>
                <a:cubicBezTo>
                  <a:pt x="595" y="879"/>
                  <a:pt x="595" y="879"/>
                  <a:pt x="595" y="879"/>
                </a:cubicBezTo>
                <a:cubicBezTo>
                  <a:pt x="590" y="882"/>
                  <a:pt x="590" y="882"/>
                  <a:pt x="590" y="882"/>
                </a:cubicBezTo>
                <a:cubicBezTo>
                  <a:pt x="588" y="881"/>
                  <a:pt x="588" y="881"/>
                  <a:pt x="588" y="881"/>
                </a:cubicBezTo>
                <a:cubicBezTo>
                  <a:pt x="569" y="884"/>
                  <a:pt x="569" y="884"/>
                  <a:pt x="569" y="884"/>
                </a:cubicBezTo>
                <a:cubicBezTo>
                  <a:pt x="568" y="886"/>
                  <a:pt x="568" y="886"/>
                  <a:pt x="568" y="886"/>
                </a:cubicBezTo>
                <a:cubicBezTo>
                  <a:pt x="568" y="887"/>
                  <a:pt x="570" y="883"/>
                  <a:pt x="569" y="888"/>
                </a:cubicBezTo>
                <a:cubicBezTo>
                  <a:pt x="571" y="886"/>
                  <a:pt x="571" y="886"/>
                  <a:pt x="571" y="886"/>
                </a:cubicBezTo>
                <a:cubicBezTo>
                  <a:pt x="578" y="887"/>
                  <a:pt x="575" y="882"/>
                  <a:pt x="583" y="887"/>
                </a:cubicBezTo>
                <a:cubicBezTo>
                  <a:pt x="583" y="888"/>
                  <a:pt x="583" y="888"/>
                  <a:pt x="583" y="888"/>
                </a:cubicBezTo>
                <a:cubicBezTo>
                  <a:pt x="579" y="887"/>
                  <a:pt x="579" y="887"/>
                  <a:pt x="579" y="887"/>
                </a:cubicBezTo>
                <a:cubicBezTo>
                  <a:pt x="576" y="891"/>
                  <a:pt x="576" y="891"/>
                  <a:pt x="576" y="891"/>
                </a:cubicBezTo>
                <a:cubicBezTo>
                  <a:pt x="578" y="892"/>
                  <a:pt x="578" y="892"/>
                  <a:pt x="578" y="892"/>
                </a:cubicBezTo>
                <a:cubicBezTo>
                  <a:pt x="572" y="891"/>
                  <a:pt x="572" y="891"/>
                  <a:pt x="572" y="891"/>
                </a:cubicBezTo>
                <a:cubicBezTo>
                  <a:pt x="569" y="891"/>
                  <a:pt x="569" y="891"/>
                  <a:pt x="569" y="891"/>
                </a:cubicBezTo>
                <a:cubicBezTo>
                  <a:pt x="567" y="886"/>
                  <a:pt x="567" y="886"/>
                  <a:pt x="567" y="886"/>
                </a:cubicBezTo>
                <a:cubicBezTo>
                  <a:pt x="566" y="886"/>
                  <a:pt x="564" y="884"/>
                  <a:pt x="563" y="888"/>
                </a:cubicBezTo>
                <a:cubicBezTo>
                  <a:pt x="565" y="890"/>
                  <a:pt x="565" y="890"/>
                  <a:pt x="565" y="890"/>
                </a:cubicBezTo>
                <a:cubicBezTo>
                  <a:pt x="559" y="891"/>
                  <a:pt x="559" y="891"/>
                  <a:pt x="559" y="891"/>
                </a:cubicBezTo>
                <a:cubicBezTo>
                  <a:pt x="556" y="895"/>
                  <a:pt x="556" y="895"/>
                  <a:pt x="556" y="895"/>
                </a:cubicBezTo>
                <a:cubicBezTo>
                  <a:pt x="554" y="894"/>
                  <a:pt x="554" y="894"/>
                  <a:pt x="554" y="894"/>
                </a:cubicBezTo>
                <a:cubicBezTo>
                  <a:pt x="552" y="896"/>
                  <a:pt x="552" y="896"/>
                  <a:pt x="552" y="896"/>
                </a:cubicBezTo>
                <a:cubicBezTo>
                  <a:pt x="551" y="893"/>
                  <a:pt x="551" y="893"/>
                  <a:pt x="551" y="893"/>
                </a:cubicBezTo>
                <a:cubicBezTo>
                  <a:pt x="550" y="892"/>
                  <a:pt x="548" y="896"/>
                  <a:pt x="548" y="892"/>
                </a:cubicBezTo>
                <a:cubicBezTo>
                  <a:pt x="544" y="894"/>
                  <a:pt x="544" y="894"/>
                  <a:pt x="544" y="894"/>
                </a:cubicBezTo>
                <a:cubicBezTo>
                  <a:pt x="544" y="899"/>
                  <a:pt x="540" y="890"/>
                  <a:pt x="541" y="898"/>
                </a:cubicBezTo>
                <a:cubicBezTo>
                  <a:pt x="538" y="895"/>
                  <a:pt x="538" y="895"/>
                  <a:pt x="538" y="895"/>
                </a:cubicBezTo>
                <a:cubicBezTo>
                  <a:pt x="536" y="896"/>
                  <a:pt x="536" y="896"/>
                  <a:pt x="536" y="896"/>
                </a:cubicBezTo>
                <a:cubicBezTo>
                  <a:pt x="537" y="899"/>
                  <a:pt x="529" y="894"/>
                  <a:pt x="539" y="898"/>
                </a:cubicBezTo>
                <a:cubicBezTo>
                  <a:pt x="534" y="898"/>
                  <a:pt x="534" y="898"/>
                  <a:pt x="534" y="898"/>
                </a:cubicBezTo>
                <a:cubicBezTo>
                  <a:pt x="534" y="896"/>
                  <a:pt x="534" y="896"/>
                  <a:pt x="534" y="896"/>
                </a:cubicBezTo>
                <a:cubicBezTo>
                  <a:pt x="543" y="893"/>
                  <a:pt x="543" y="893"/>
                  <a:pt x="543" y="893"/>
                </a:cubicBezTo>
                <a:cubicBezTo>
                  <a:pt x="542" y="891"/>
                  <a:pt x="542" y="891"/>
                  <a:pt x="542" y="891"/>
                </a:cubicBezTo>
                <a:cubicBezTo>
                  <a:pt x="541" y="890"/>
                  <a:pt x="541" y="890"/>
                  <a:pt x="541" y="890"/>
                </a:cubicBezTo>
                <a:cubicBezTo>
                  <a:pt x="538" y="892"/>
                  <a:pt x="538" y="892"/>
                  <a:pt x="538" y="892"/>
                </a:cubicBezTo>
                <a:cubicBezTo>
                  <a:pt x="538" y="892"/>
                  <a:pt x="538" y="892"/>
                  <a:pt x="538" y="892"/>
                </a:cubicBezTo>
                <a:cubicBezTo>
                  <a:pt x="526" y="895"/>
                  <a:pt x="526" y="895"/>
                  <a:pt x="526" y="895"/>
                </a:cubicBezTo>
                <a:cubicBezTo>
                  <a:pt x="522" y="897"/>
                  <a:pt x="522" y="897"/>
                  <a:pt x="522" y="897"/>
                </a:cubicBezTo>
                <a:cubicBezTo>
                  <a:pt x="526" y="900"/>
                  <a:pt x="526" y="900"/>
                  <a:pt x="526" y="900"/>
                </a:cubicBezTo>
                <a:cubicBezTo>
                  <a:pt x="528" y="898"/>
                  <a:pt x="528" y="898"/>
                  <a:pt x="528" y="898"/>
                </a:cubicBezTo>
                <a:cubicBezTo>
                  <a:pt x="533" y="898"/>
                  <a:pt x="533" y="898"/>
                  <a:pt x="533" y="898"/>
                </a:cubicBezTo>
                <a:cubicBezTo>
                  <a:pt x="526" y="902"/>
                  <a:pt x="526" y="902"/>
                  <a:pt x="526" y="902"/>
                </a:cubicBezTo>
                <a:cubicBezTo>
                  <a:pt x="520" y="902"/>
                  <a:pt x="520" y="902"/>
                  <a:pt x="520" y="902"/>
                </a:cubicBezTo>
                <a:cubicBezTo>
                  <a:pt x="515" y="901"/>
                  <a:pt x="515" y="901"/>
                  <a:pt x="515" y="901"/>
                </a:cubicBezTo>
                <a:cubicBezTo>
                  <a:pt x="510" y="903"/>
                  <a:pt x="510" y="903"/>
                  <a:pt x="510" y="903"/>
                </a:cubicBezTo>
                <a:cubicBezTo>
                  <a:pt x="506" y="902"/>
                  <a:pt x="506" y="902"/>
                  <a:pt x="506" y="902"/>
                </a:cubicBezTo>
                <a:cubicBezTo>
                  <a:pt x="482" y="906"/>
                  <a:pt x="482" y="906"/>
                  <a:pt x="482" y="906"/>
                </a:cubicBezTo>
                <a:cubicBezTo>
                  <a:pt x="479" y="908"/>
                  <a:pt x="474" y="906"/>
                  <a:pt x="472" y="910"/>
                </a:cubicBezTo>
                <a:cubicBezTo>
                  <a:pt x="474" y="911"/>
                  <a:pt x="474" y="911"/>
                  <a:pt x="474" y="911"/>
                </a:cubicBezTo>
                <a:cubicBezTo>
                  <a:pt x="480" y="909"/>
                  <a:pt x="480" y="909"/>
                  <a:pt x="480" y="909"/>
                </a:cubicBezTo>
                <a:cubicBezTo>
                  <a:pt x="485" y="909"/>
                  <a:pt x="485" y="909"/>
                  <a:pt x="485" y="909"/>
                </a:cubicBezTo>
                <a:cubicBezTo>
                  <a:pt x="484" y="909"/>
                  <a:pt x="487" y="909"/>
                  <a:pt x="484" y="910"/>
                </a:cubicBezTo>
                <a:cubicBezTo>
                  <a:pt x="484" y="911"/>
                  <a:pt x="484" y="911"/>
                  <a:pt x="484" y="911"/>
                </a:cubicBezTo>
                <a:cubicBezTo>
                  <a:pt x="506" y="909"/>
                  <a:pt x="506" y="909"/>
                  <a:pt x="506" y="909"/>
                </a:cubicBezTo>
                <a:cubicBezTo>
                  <a:pt x="513" y="909"/>
                  <a:pt x="513" y="909"/>
                  <a:pt x="513" y="909"/>
                </a:cubicBezTo>
                <a:cubicBezTo>
                  <a:pt x="515" y="912"/>
                  <a:pt x="515" y="912"/>
                  <a:pt x="515" y="912"/>
                </a:cubicBezTo>
                <a:cubicBezTo>
                  <a:pt x="511" y="912"/>
                  <a:pt x="511" y="912"/>
                  <a:pt x="511" y="912"/>
                </a:cubicBezTo>
                <a:cubicBezTo>
                  <a:pt x="504" y="910"/>
                  <a:pt x="504" y="910"/>
                  <a:pt x="504" y="910"/>
                </a:cubicBezTo>
                <a:cubicBezTo>
                  <a:pt x="488" y="912"/>
                  <a:pt x="488" y="912"/>
                  <a:pt x="488" y="912"/>
                </a:cubicBezTo>
                <a:cubicBezTo>
                  <a:pt x="487" y="911"/>
                  <a:pt x="487" y="911"/>
                  <a:pt x="487" y="911"/>
                </a:cubicBezTo>
                <a:cubicBezTo>
                  <a:pt x="468" y="913"/>
                  <a:pt x="468" y="913"/>
                  <a:pt x="468" y="913"/>
                </a:cubicBezTo>
                <a:cubicBezTo>
                  <a:pt x="462" y="912"/>
                  <a:pt x="462" y="912"/>
                  <a:pt x="462" y="912"/>
                </a:cubicBezTo>
                <a:cubicBezTo>
                  <a:pt x="457" y="913"/>
                  <a:pt x="457" y="913"/>
                  <a:pt x="457" y="913"/>
                </a:cubicBezTo>
                <a:cubicBezTo>
                  <a:pt x="456" y="915"/>
                  <a:pt x="456" y="915"/>
                  <a:pt x="456" y="915"/>
                </a:cubicBezTo>
                <a:cubicBezTo>
                  <a:pt x="452" y="914"/>
                  <a:pt x="452" y="914"/>
                  <a:pt x="452" y="914"/>
                </a:cubicBezTo>
                <a:cubicBezTo>
                  <a:pt x="446" y="915"/>
                  <a:pt x="446" y="915"/>
                  <a:pt x="446" y="915"/>
                </a:cubicBezTo>
                <a:cubicBezTo>
                  <a:pt x="443" y="918"/>
                  <a:pt x="438" y="919"/>
                  <a:pt x="431" y="919"/>
                </a:cubicBezTo>
                <a:cubicBezTo>
                  <a:pt x="431" y="920"/>
                  <a:pt x="431" y="920"/>
                  <a:pt x="431" y="920"/>
                </a:cubicBezTo>
                <a:cubicBezTo>
                  <a:pt x="438" y="920"/>
                  <a:pt x="438" y="920"/>
                  <a:pt x="438" y="920"/>
                </a:cubicBezTo>
                <a:cubicBezTo>
                  <a:pt x="439" y="918"/>
                  <a:pt x="439" y="918"/>
                  <a:pt x="439" y="918"/>
                </a:cubicBezTo>
                <a:cubicBezTo>
                  <a:pt x="443" y="918"/>
                  <a:pt x="443" y="918"/>
                  <a:pt x="443" y="918"/>
                </a:cubicBezTo>
                <a:cubicBezTo>
                  <a:pt x="443" y="920"/>
                  <a:pt x="451" y="914"/>
                  <a:pt x="438" y="920"/>
                </a:cubicBezTo>
                <a:cubicBezTo>
                  <a:pt x="448" y="919"/>
                  <a:pt x="448" y="919"/>
                  <a:pt x="448" y="919"/>
                </a:cubicBezTo>
                <a:cubicBezTo>
                  <a:pt x="452" y="921"/>
                  <a:pt x="452" y="921"/>
                  <a:pt x="452" y="921"/>
                </a:cubicBezTo>
                <a:cubicBezTo>
                  <a:pt x="456" y="920"/>
                  <a:pt x="456" y="920"/>
                  <a:pt x="456" y="920"/>
                </a:cubicBezTo>
                <a:cubicBezTo>
                  <a:pt x="456" y="921"/>
                  <a:pt x="456" y="921"/>
                  <a:pt x="456" y="921"/>
                </a:cubicBezTo>
                <a:cubicBezTo>
                  <a:pt x="461" y="921"/>
                  <a:pt x="461" y="921"/>
                  <a:pt x="461" y="921"/>
                </a:cubicBezTo>
                <a:cubicBezTo>
                  <a:pt x="468" y="928"/>
                  <a:pt x="453" y="917"/>
                  <a:pt x="473" y="921"/>
                </a:cubicBezTo>
                <a:cubicBezTo>
                  <a:pt x="481" y="919"/>
                  <a:pt x="481" y="919"/>
                  <a:pt x="481" y="919"/>
                </a:cubicBezTo>
                <a:cubicBezTo>
                  <a:pt x="479" y="921"/>
                  <a:pt x="479" y="921"/>
                  <a:pt x="479" y="921"/>
                </a:cubicBezTo>
                <a:cubicBezTo>
                  <a:pt x="482" y="922"/>
                  <a:pt x="482" y="922"/>
                  <a:pt x="482" y="922"/>
                </a:cubicBezTo>
                <a:cubicBezTo>
                  <a:pt x="486" y="921"/>
                  <a:pt x="489" y="922"/>
                  <a:pt x="492" y="921"/>
                </a:cubicBezTo>
                <a:cubicBezTo>
                  <a:pt x="489" y="923"/>
                  <a:pt x="489" y="923"/>
                  <a:pt x="489" y="923"/>
                </a:cubicBezTo>
                <a:cubicBezTo>
                  <a:pt x="491" y="924"/>
                  <a:pt x="491" y="924"/>
                  <a:pt x="491" y="924"/>
                </a:cubicBezTo>
                <a:cubicBezTo>
                  <a:pt x="493" y="924"/>
                  <a:pt x="493" y="925"/>
                  <a:pt x="494" y="921"/>
                </a:cubicBezTo>
                <a:cubicBezTo>
                  <a:pt x="496" y="923"/>
                  <a:pt x="496" y="923"/>
                  <a:pt x="496" y="923"/>
                </a:cubicBezTo>
                <a:cubicBezTo>
                  <a:pt x="496" y="921"/>
                  <a:pt x="496" y="921"/>
                  <a:pt x="496" y="921"/>
                </a:cubicBezTo>
                <a:cubicBezTo>
                  <a:pt x="498" y="922"/>
                  <a:pt x="498" y="922"/>
                  <a:pt x="498" y="922"/>
                </a:cubicBezTo>
                <a:cubicBezTo>
                  <a:pt x="501" y="922"/>
                  <a:pt x="506" y="918"/>
                  <a:pt x="508" y="921"/>
                </a:cubicBezTo>
                <a:cubicBezTo>
                  <a:pt x="506" y="922"/>
                  <a:pt x="506" y="922"/>
                  <a:pt x="506" y="922"/>
                </a:cubicBezTo>
                <a:cubicBezTo>
                  <a:pt x="505" y="923"/>
                  <a:pt x="513" y="916"/>
                  <a:pt x="504" y="925"/>
                </a:cubicBezTo>
                <a:cubicBezTo>
                  <a:pt x="503" y="924"/>
                  <a:pt x="503" y="924"/>
                  <a:pt x="503" y="924"/>
                </a:cubicBezTo>
                <a:cubicBezTo>
                  <a:pt x="501" y="926"/>
                  <a:pt x="501" y="926"/>
                  <a:pt x="501" y="926"/>
                </a:cubicBezTo>
                <a:cubicBezTo>
                  <a:pt x="492" y="927"/>
                  <a:pt x="492" y="927"/>
                  <a:pt x="492" y="927"/>
                </a:cubicBezTo>
                <a:cubicBezTo>
                  <a:pt x="489" y="926"/>
                  <a:pt x="489" y="926"/>
                  <a:pt x="489" y="926"/>
                </a:cubicBezTo>
                <a:cubicBezTo>
                  <a:pt x="485" y="925"/>
                  <a:pt x="485" y="925"/>
                  <a:pt x="485" y="925"/>
                </a:cubicBezTo>
                <a:cubicBezTo>
                  <a:pt x="485" y="929"/>
                  <a:pt x="485" y="929"/>
                  <a:pt x="485" y="929"/>
                </a:cubicBezTo>
                <a:cubicBezTo>
                  <a:pt x="484" y="929"/>
                  <a:pt x="484" y="929"/>
                  <a:pt x="484" y="929"/>
                </a:cubicBezTo>
                <a:cubicBezTo>
                  <a:pt x="484" y="926"/>
                  <a:pt x="484" y="926"/>
                  <a:pt x="484" y="926"/>
                </a:cubicBezTo>
                <a:cubicBezTo>
                  <a:pt x="474" y="928"/>
                  <a:pt x="474" y="928"/>
                  <a:pt x="474" y="928"/>
                </a:cubicBezTo>
                <a:cubicBezTo>
                  <a:pt x="472" y="930"/>
                  <a:pt x="472" y="930"/>
                  <a:pt x="472" y="930"/>
                </a:cubicBezTo>
                <a:cubicBezTo>
                  <a:pt x="470" y="930"/>
                  <a:pt x="470" y="930"/>
                  <a:pt x="470" y="930"/>
                </a:cubicBezTo>
                <a:cubicBezTo>
                  <a:pt x="472" y="929"/>
                  <a:pt x="472" y="929"/>
                  <a:pt x="472" y="929"/>
                </a:cubicBezTo>
                <a:cubicBezTo>
                  <a:pt x="468" y="927"/>
                  <a:pt x="468" y="927"/>
                  <a:pt x="468" y="927"/>
                </a:cubicBezTo>
                <a:cubicBezTo>
                  <a:pt x="465" y="927"/>
                  <a:pt x="480" y="933"/>
                  <a:pt x="464" y="923"/>
                </a:cubicBezTo>
                <a:cubicBezTo>
                  <a:pt x="462" y="927"/>
                  <a:pt x="462" y="927"/>
                  <a:pt x="462" y="927"/>
                </a:cubicBezTo>
                <a:cubicBezTo>
                  <a:pt x="460" y="928"/>
                  <a:pt x="460" y="928"/>
                  <a:pt x="460" y="928"/>
                </a:cubicBezTo>
                <a:cubicBezTo>
                  <a:pt x="458" y="926"/>
                  <a:pt x="458" y="926"/>
                  <a:pt x="458" y="926"/>
                </a:cubicBezTo>
                <a:cubicBezTo>
                  <a:pt x="452" y="930"/>
                  <a:pt x="452" y="930"/>
                  <a:pt x="452" y="930"/>
                </a:cubicBezTo>
                <a:cubicBezTo>
                  <a:pt x="450" y="929"/>
                  <a:pt x="450" y="929"/>
                  <a:pt x="450" y="929"/>
                </a:cubicBezTo>
                <a:cubicBezTo>
                  <a:pt x="443" y="931"/>
                  <a:pt x="443" y="931"/>
                  <a:pt x="443" y="931"/>
                </a:cubicBezTo>
                <a:cubicBezTo>
                  <a:pt x="434" y="930"/>
                  <a:pt x="434" y="930"/>
                  <a:pt x="434" y="930"/>
                </a:cubicBezTo>
                <a:cubicBezTo>
                  <a:pt x="430" y="933"/>
                  <a:pt x="430" y="933"/>
                  <a:pt x="430" y="933"/>
                </a:cubicBezTo>
                <a:cubicBezTo>
                  <a:pt x="430" y="933"/>
                  <a:pt x="437" y="933"/>
                  <a:pt x="428" y="931"/>
                </a:cubicBezTo>
                <a:cubicBezTo>
                  <a:pt x="426" y="932"/>
                  <a:pt x="438" y="931"/>
                  <a:pt x="424" y="933"/>
                </a:cubicBezTo>
                <a:cubicBezTo>
                  <a:pt x="421" y="930"/>
                  <a:pt x="421" y="930"/>
                  <a:pt x="421" y="930"/>
                </a:cubicBezTo>
                <a:cubicBezTo>
                  <a:pt x="421" y="931"/>
                  <a:pt x="424" y="928"/>
                  <a:pt x="421" y="932"/>
                </a:cubicBezTo>
                <a:cubicBezTo>
                  <a:pt x="421" y="931"/>
                  <a:pt x="421" y="931"/>
                  <a:pt x="421" y="931"/>
                </a:cubicBezTo>
                <a:cubicBezTo>
                  <a:pt x="418" y="932"/>
                  <a:pt x="418" y="932"/>
                  <a:pt x="418" y="932"/>
                </a:cubicBezTo>
                <a:cubicBezTo>
                  <a:pt x="418" y="934"/>
                  <a:pt x="418" y="934"/>
                  <a:pt x="418" y="934"/>
                </a:cubicBezTo>
                <a:cubicBezTo>
                  <a:pt x="409" y="933"/>
                  <a:pt x="409" y="933"/>
                  <a:pt x="409" y="933"/>
                </a:cubicBezTo>
                <a:cubicBezTo>
                  <a:pt x="414" y="931"/>
                  <a:pt x="414" y="931"/>
                  <a:pt x="414" y="931"/>
                </a:cubicBezTo>
                <a:cubicBezTo>
                  <a:pt x="413" y="930"/>
                  <a:pt x="419" y="933"/>
                  <a:pt x="412" y="929"/>
                </a:cubicBezTo>
                <a:cubicBezTo>
                  <a:pt x="407" y="931"/>
                  <a:pt x="407" y="931"/>
                  <a:pt x="407" y="931"/>
                </a:cubicBezTo>
                <a:cubicBezTo>
                  <a:pt x="405" y="932"/>
                  <a:pt x="420" y="934"/>
                  <a:pt x="402" y="929"/>
                </a:cubicBezTo>
                <a:cubicBezTo>
                  <a:pt x="401" y="931"/>
                  <a:pt x="401" y="931"/>
                  <a:pt x="401" y="931"/>
                </a:cubicBezTo>
                <a:cubicBezTo>
                  <a:pt x="400" y="933"/>
                  <a:pt x="400" y="933"/>
                  <a:pt x="400" y="933"/>
                </a:cubicBezTo>
                <a:cubicBezTo>
                  <a:pt x="402" y="934"/>
                  <a:pt x="402" y="934"/>
                  <a:pt x="402" y="934"/>
                </a:cubicBezTo>
                <a:cubicBezTo>
                  <a:pt x="390" y="934"/>
                  <a:pt x="390" y="934"/>
                  <a:pt x="390" y="934"/>
                </a:cubicBezTo>
                <a:cubicBezTo>
                  <a:pt x="392" y="932"/>
                  <a:pt x="392" y="932"/>
                  <a:pt x="392" y="932"/>
                </a:cubicBezTo>
                <a:cubicBezTo>
                  <a:pt x="396" y="934"/>
                  <a:pt x="386" y="934"/>
                  <a:pt x="395" y="931"/>
                </a:cubicBezTo>
                <a:cubicBezTo>
                  <a:pt x="390" y="930"/>
                  <a:pt x="390" y="930"/>
                  <a:pt x="390" y="930"/>
                </a:cubicBezTo>
                <a:cubicBezTo>
                  <a:pt x="389" y="931"/>
                  <a:pt x="389" y="931"/>
                  <a:pt x="389" y="931"/>
                </a:cubicBezTo>
                <a:cubicBezTo>
                  <a:pt x="388" y="930"/>
                  <a:pt x="388" y="930"/>
                  <a:pt x="388" y="930"/>
                </a:cubicBezTo>
                <a:cubicBezTo>
                  <a:pt x="386" y="931"/>
                  <a:pt x="386" y="931"/>
                  <a:pt x="386" y="931"/>
                </a:cubicBezTo>
                <a:cubicBezTo>
                  <a:pt x="387" y="933"/>
                  <a:pt x="373" y="932"/>
                  <a:pt x="388" y="934"/>
                </a:cubicBezTo>
                <a:cubicBezTo>
                  <a:pt x="387" y="935"/>
                  <a:pt x="387" y="935"/>
                  <a:pt x="387" y="935"/>
                </a:cubicBezTo>
                <a:cubicBezTo>
                  <a:pt x="386" y="934"/>
                  <a:pt x="386" y="934"/>
                  <a:pt x="386" y="934"/>
                </a:cubicBezTo>
                <a:cubicBezTo>
                  <a:pt x="385" y="934"/>
                  <a:pt x="384" y="934"/>
                  <a:pt x="383" y="935"/>
                </a:cubicBezTo>
                <a:cubicBezTo>
                  <a:pt x="384" y="933"/>
                  <a:pt x="384" y="933"/>
                  <a:pt x="384" y="933"/>
                </a:cubicBezTo>
                <a:cubicBezTo>
                  <a:pt x="385" y="933"/>
                  <a:pt x="382" y="935"/>
                  <a:pt x="386" y="933"/>
                </a:cubicBezTo>
                <a:cubicBezTo>
                  <a:pt x="380" y="931"/>
                  <a:pt x="380" y="931"/>
                  <a:pt x="380" y="931"/>
                </a:cubicBezTo>
                <a:cubicBezTo>
                  <a:pt x="375" y="933"/>
                  <a:pt x="375" y="933"/>
                  <a:pt x="375" y="933"/>
                </a:cubicBezTo>
                <a:cubicBezTo>
                  <a:pt x="375" y="933"/>
                  <a:pt x="373" y="933"/>
                  <a:pt x="376" y="934"/>
                </a:cubicBezTo>
                <a:cubicBezTo>
                  <a:pt x="375" y="932"/>
                  <a:pt x="375" y="932"/>
                  <a:pt x="375" y="932"/>
                </a:cubicBezTo>
                <a:cubicBezTo>
                  <a:pt x="374" y="935"/>
                  <a:pt x="374" y="935"/>
                  <a:pt x="374" y="935"/>
                </a:cubicBezTo>
                <a:cubicBezTo>
                  <a:pt x="373" y="934"/>
                  <a:pt x="373" y="934"/>
                  <a:pt x="373" y="934"/>
                </a:cubicBezTo>
                <a:cubicBezTo>
                  <a:pt x="371" y="936"/>
                  <a:pt x="371" y="936"/>
                  <a:pt x="371" y="936"/>
                </a:cubicBezTo>
                <a:cubicBezTo>
                  <a:pt x="371" y="936"/>
                  <a:pt x="369" y="938"/>
                  <a:pt x="371" y="935"/>
                </a:cubicBezTo>
                <a:cubicBezTo>
                  <a:pt x="370" y="934"/>
                  <a:pt x="370" y="934"/>
                  <a:pt x="370" y="934"/>
                </a:cubicBezTo>
                <a:cubicBezTo>
                  <a:pt x="362" y="936"/>
                  <a:pt x="362" y="936"/>
                  <a:pt x="362" y="936"/>
                </a:cubicBezTo>
                <a:cubicBezTo>
                  <a:pt x="363" y="934"/>
                  <a:pt x="363" y="934"/>
                  <a:pt x="363" y="934"/>
                </a:cubicBezTo>
                <a:cubicBezTo>
                  <a:pt x="359" y="933"/>
                  <a:pt x="359" y="933"/>
                  <a:pt x="359" y="933"/>
                </a:cubicBezTo>
                <a:cubicBezTo>
                  <a:pt x="358" y="933"/>
                  <a:pt x="367" y="931"/>
                  <a:pt x="356" y="934"/>
                </a:cubicBezTo>
                <a:cubicBezTo>
                  <a:pt x="360" y="935"/>
                  <a:pt x="360" y="935"/>
                  <a:pt x="360" y="935"/>
                </a:cubicBezTo>
                <a:cubicBezTo>
                  <a:pt x="357" y="935"/>
                  <a:pt x="357" y="935"/>
                  <a:pt x="357" y="935"/>
                </a:cubicBezTo>
                <a:cubicBezTo>
                  <a:pt x="356" y="937"/>
                  <a:pt x="356" y="937"/>
                  <a:pt x="356" y="937"/>
                </a:cubicBezTo>
                <a:cubicBezTo>
                  <a:pt x="357" y="937"/>
                  <a:pt x="356" y="933"/>
                  <a:pt x="357" y="938"/>
                </a:cubicBezTo>
                <a:cubicBezTo>
                  <a:pt x="356" y="937"/>
                  <a:pt x="356" y="937"/>
                  <a:pt x="356" y="937"/>
                </a:cubicBezTo>
                <a:cubicBezTo>
                  <a:pt x="355" y="935"/>
                  <a:pt x="360" y="937"/>
                  <a:pt x="354" y="937"/>
                </a:cubicBezTo>
                <a:cubicBezTo>
                  <a:pt x="356" y="936"/>
                  <a:pt x="353" y="934"/>
                  <a:pt x="356" y="934"/>
                </a:cubicBezTo>
                <a:cubicBezTo>
                  <a:pt x="355" y="934"/>
                  <a:pt x="355" y="934"/>
                  <a:pt x="355" y="934"/>
                </a:cubicBezTo>
                <a:cubicBezTo>
                  <a:pt x="350" y="935"/>
                  <a:pt x="350" y="935"/>
                  <a:pt x="350" y="935"/>
                </a:cubicBezTo>
                <a:cubicBezTo>
                  <a:pt x="347" y="935"/>
                  <a:pt x="347" y="935"/>
                  <a:pt x="347" y="935"/>
                </a:cubicBezTo>
                <a:cubicBezTo>
                  <a:pt x="347" y="938"/>
                  <a:pt x="347" y="938"/>
                  <a:pt x="347" y="938"/>
                </a:cubicBezTo>
                <a:cubicBezTo>
                  <a:pt x="342" y="938"/>
                  <a:pt x="357" y="944"/>
                  <a:pt x="342" y="936"/>
                </a:cubicBezTo>
                <a:cubicBezTo>
                  <a:pt x="341" y="938"/>
                  <a:pt x="341" y="938"/>
                  <a:pt x="341" y="938"/>
                </a:cubicBezTo>
                <a:cubicBezTo>
                  <a:pt x="334" y="935"/>
                  <a:pt x="334" y="935"/>
                  <a:pt x="334" y="935"/>
                </a:cubicBezTo>
                <a:cubicBezTo>
                  <a:pt x="339" y="935"/>
                  <a:pt x="339" y="935"/>
                  <a:pt x="339" y="935"/>
                </a:cubicBezTo>
                <a:cubicBezTo>
                  <a:pt x="339" y="932"/>
                  <a:pt x="339" y="932"/>
                  <a:pt x="339" y="932"/>
                </a:cubicBezTo>
                <a:cubicBezTo>
                  <a:pt x="340" y="931"/>
                  <a:pt x="336" y="932"/>
                  <a:pt x="341" y="931"/>
                </a:cubicBezTo>
                <a:cubicBezTo>
                  <a:pt x="339" y="931"/>
                  <a:pt x="339" y="931"/>
                  <a:pt x="339" y="931"/>
                </a:cubicBezTo>
                <a:cubicBezTo>
                  <a:pt x="335" y="934"/>
                  <a:pt x="335" y="934"/>
                  <a:pt x="335" y="934"/>
                </a:cubicBezTo>
                <a:cubicBezTo>
                  <a:pt x="327" y="933"/>
                  <a:pt x="327" y="933"/>
                  <a:pt x="327" y="933"/>
                </a:cubicBezTo>
                <a:cubicBezTo>
                  <a:pt x="323" y="934"/>
                  <a:pt x="323" y="934"/>
                  <a:pt x="323" y="934"/>
                </a:cubicBezTo>
                <a:cubicBezTo>
                  <a:pt x="332" y="933"/>
                  <a:pt x="315" y="937"/>
                  <a:pt x="331" y="935"/>
                </a:cubicBezTo>
                <a:cubicBezTo>
                  <a:pt x="329" y="937"/>
                  <a:pt x="329" y="937"/>
                  <a:pt x="329" y="937"/>
                </a:cubicBezTo>
                <a:cubicBezTo>
                  <a:pt x="330" y="937"/>
                  <a:pt x="328" y="939"/>
                  <a:pt x="331" y="937"/>
                </a:cubicBezTo>
                <a:cubicBezTo>
                  <a:pt x="327" y="938"/>
                  <a:pt x="327" y="938"/>
                  <a:pt x="327" y="938"/>
                </a:cubicBezTo>
                <a:cubicBezTo>
                  <a:pt x="325" y="939"/>
                  <a:pt x="325" y="939"/>
                  <a:pt x="325" y="939"/>
                </a:cubicBezTo>
                <a:cubicBezTo>
                  <a:pt x="328" y="941"/>
                  <a:pt x="328" y="941"/>
                  <a:pt x="328" y="941"/>
                </a:cubicBezTo>
                <a:cubicBezTo>
                  <a:pt x="319" y="944"/>
                  <a:pt x="319" y="944"/>
                  <a:pt x="319" y="944"/>
                </a:cubicBezTo>
                <a:cubicBezTo>
                  <a:pt x="315" y="943"/>
                  <a:pt x="315" y="943"/>
                  <a:pt x="315" y="943"/>
                </a:cubicBezTo>
                <a:cubicBezTo>
                  <a:pt x="318" y="942"/>
                  <a:pt x="318" y="942"/>
                  <a:pt x="318" y="942"/>
                </a:cubicBezTo>
                <a:cubicBezTo>
                  <a:pt x="314" y="940"/>
                  <a:pt x="314" y="940"/>
                  <a:pt x="314" y="940"/>
                </a:cubicBezTo>
                <a:cubicBezTo>
                  <a:pt x="310" y="942"/>
                  <a:pt x="310" y="942"/>
                  <a:pt x="310" y="942"/>
                </a:cubicBezTo>
                <a:cubicBezTo>
                  <a:pt x="309" y="944"/>
                  <a:pt x="309" y="944"/>
                  <a:pt x="309" y="944"/>
                </a:cubicBezTo>
                <a:cubicBezTo>
                  <a:pt x="306" y="947"/>
                  <a:pt x="306" y="947"/>
                  <a:pt x="306" y="947"/>
                </a:cubicBezTo>
                <a:cubicBezTo>
                  <a:pt x="307" y="949"/>
                  <a:pt x="307" y="949"/>
                  <a:pt x="307" y="949"/>
                </a:cubicBezTo>
                <a:cubicBezTo>
                  <a:pt x="308" y="950"/>
                  <a:pt x="308" y="950"/>
                  <a:pt x="308" y="950"/>
                </a:cubicBezTo>
                <a:cubicBezTo>
                  <a:pt x="310" y="948"/>
                  <a:pt x="310" y="948"/>
                  <a:pt x="310" y="948"/>
                </a:cubicBezTo>
                <a:cubicBezTo>
                  <a:pt x="314" y="948"/>
                  <a:pt x="314" y="948"/>
                  <a:pt x="314" y="948"/>
                </a:cubicBezTo>
                <a:cubicBezTo>
                  <a:pt x="313" y="949"/>
                  <a:pt x="313" y="949"/>
                  <a:pt x="313" y="949"/>
                </a:cubicBezTo>
                <a:cubicBezTo>
                  <a:pt x="314" y="951"/>
                  <a:pt x="314" y="951"/>
                  <a:pt x="314" y="951"/>
                </a:cubicBezTo>
                <a:cubicBezTo>
                  <a:pt x="312" y="952"/>
                  <a:pt x="312" y="952"/>
                  <a:pt x="312" y="952"/>
                </a:cubicBezTo>
                <a:cubicBezTo>
                  <a:pt x="312" y="952"/>
                  <a:pt x="312" y="952"/>
                  <a:pt x="312" y="952"/>
                </a:cubicBezTo>
                <a:cubicBezTo>
                  <a:pt x="315" y="954"/>
                  <a:pt x="315" y="954"/>
                  <a:pt x="315" y="954"/>
                </a:cubicBezTo>
                <a:cubicBezTo>
                  <a:pt x="316" y="956"/>
                  <a:pt x="316" y="956"/>
                  <a:pt x="316" y="956"/>
                </a:cubicBezTo>
                <a:cubicBezTo>
                  <a:pt x="318" y="955"/>
                  <a:pt x="318" y="955"/>
                  <a:pt x="318" y="955"/>
                </a:cubicBezTo>
                <a:cubicBezTo>
                  <a:pt x="317" y="954"/>
                  <a:pt x="317" y="954"/>
                  <a:pt x="317" y="954"/>
                </a:cubicBezTo>
                <a:cubicBezTo>
                  <a:pt x="322" y="950"/>
                  <a:pt x="322" y="950"/>
                  <a:pt x="322" y="950"/>
                </a:cubicBezTo>
                <a:cubicBezTo>
                  <a:pt x="325" y="951"/>
                  <a:pt x="325" y="951"/>
                  <a:pt x="325" y="951"/>
                </a:cubicBezTo>
                <a:cubicBezTo>
                  <a:pt x="329" y="941"/>
                  <a:pt x="329" y="941"/>
                  <a:pt x="329" y="941"/>
                </a:cubicBezTo>
                <a:cubicBezTo>
                  <a:pt x="329" y="941"/>
                  <a:pt x="327" y="945"/>
                  <a:pt x="332" y="940"/>
                </a:cubicBezTo>
                <a:cubicBezTo>
                  <a:pt x="332" y="939"/>
                  <a:pt x="334" y="942"/>
                  <a:pt x="330" y="940"/>
                </a:cubicBezTo>
                <a:cubicBezTo>
                  <a:pt x="332" y="938"/>
                  <a:pt x="332" y="938"/>
                  <a:pt x="332" y="938"/>
                </a:cubicBezTo>
                <a:cubicBezTo>
                  <a:pt x="333" y="938"/>
                  <a:pt x="333" y="938"/>
                  <a:pt x="333" y="938"/>
                </a:cubicBezTo>
                <a:cubicBezTo>
                  <a:pt x="332" y="939"/>
                  <a:pt x="332" y="939"/>
                  <a:pt x="332" y="939"/>
                </a:cubicBezTo>
                <a:cubicBezTo>
                  <a:pt x="335" y="936"/>
                  <a:pt x="332" y="946"/>
                  <a:pt x="339" y="938"/>
                </a:cubicBezTo>
                <a:cubicBezTo>
                  <a:pt x="341" y="937"/>
                  <a:pt x="340" y="941"/>
                  <a:pt x="343" y="939"/>
                </a:cubicBezTo>
                <a:cubicBezTo>
                  <a:pt x="342" y="940"/>
                  <a:pt x="342" y="940"/>
                  <a:pt x="342" y="940"/>
                </a:cubicBezTo>
                <a:cubicBezTo>
                  <a:pt x="350" y="939"/>
                  <a:pt x="350" y="939"/>
                  <a:pt x="350" y="939"/>
                </a:cubicBezTo>
                <a:cubicBezTo>
                  <a:pt x="343" y="942"/>
                  <a:pt x="343" y="942"/>
                  <a:pt x="343" y="942"/>
                </a:cubicBezTo>
                <a:cubicBezTo>
                  <a:pt x="339" y="943"/>
                  <a:pt x="339" y="943"/>
                  <a:pt x="339" y="943"/>
                </a:cubicBezTo>
                <a:cubicBezTo>
                  <a:pt x="336" y="945"/>
                  <a:pt x="336" y="945"/>
                  <a:pt x="336" y="945"/>
                </a:cubicBezTo>
                <a:cubicBezTo>
                  <a:pt x="333" y="944"/>
                  <a:pt x="333" y="944"/>
                  <a:pt x="333" y="944"/>
                </a:cubicBezTo>
                <a:cubicBezTo>
                  <a:pt x="332" y="945"/>
                  <a:pt x="332" y="945"/>
                  <a:pt x="332" y="945"/>
                </a:cubicBezTo>
                <a:cubicBezTo>
                  <a:pt x="332" y="942"/>
                  <a:pt x="332" y="942"/>
                  <a:pt x="332" y="942"/>
                </a:cubicBezTo>
                <a:cubicBezTo>
                  <a:pt x="329" y="943"/>
                  <a:pt x="329" y="943"/>
                  <a:pt x="329" y="943"/>
                </a:cubicBezTo>
                <a:cubicBezTo>
                  <a:pt x="329" y="943"/>
                  <a:pt x="325" y="944"/>
                  <a:pt x="330" y="946"/>
                </a:cubicBezTo>
                <a:cubicBezTo>
                  <a:pt x="328" y="946"/>
                  <a:pt x="328" y="946"/>
                  <a:pt x="328" y="946"/>
                </a:cubicBezTo>
                <a:cubicBezTo>
                  <a:pt x="325" y="947"/>
                  <a:pt x="325" y="948"/>
                  <a:pt x="332" y="949"/>
                </a:cubicBezTo>
                <a:cubicBezTo>
                  <a:pt x="336" y="950"/>
                  <a:pt x="330" y="948"/>
                  <a:pt x="335" y="947"/>
                </a:cubicBezTo>
                <a:cubicBezTo>
                  <a:pt x="337" y="948"/>
                  <a:pt x="337" y="948"/>
                  <a:pt x="337" y="948"/>
                </a:cubicBezTo>
                <a:cubicBezTo>
                  <a:pt x="335" y="950"/>
                  <a:pt x="335" y="950"/>
                  <a:pt x="335" y="950"/>
                </a:cubicBezTo>
                <a:cubicBezTo>
                  <a:pt x="338" y="953"/>
                  <a:pt x="338" y="953"/>
                  <a:pt x="338" y="953"/>
                </a:cubicBezTo>
                <a:cubicBezTo>
                  <a:pt x="343" y="952"/>
                  <a:pt x="343" y="952"/>
                  <a:pt x="343" y="952"/>
                </a:cubicBezTo>
                <a:cubicBezTo>
                  <a:pt x="349" y="952"/>
                  <a:pt x="349" y="952"/>
                  <a:pt x="349" y="952"/>
                </a:cubicBezTo>
                <a:cubicBezTo>
                  <a:pt x="349" y="953"/>
                  <a:pt x="349" y="953"/>
                  <a:pt x="349" y="953"/>
                </a:cubicBezTo>
                <a:cubicBezTo>
                  <a:pt x="342" y="956"/>
                  <a:pt x="342" y="956"/>
                  <a:pt x="342" y="956"/>
                </a:cubicBezTo>
                <a:cubicBezTo>
                  <a:pt x="339" y="962"/>
                  <a:pt x="339" y="962"/>
                  <a:pt x="339" y="962"/>
                </a:cubicBezTo>
                <a:cubicBezTo>
                  <a:pt x="329" y="962"/>
                  <a:pt x="329" y="962"/>
                  <a:pt x="329" y="962"/>
                </a:cubicBezTo>
                <a:cubicBezTo>
                  <a:pt x="329" y="961"/>
                  <a:pt x="329" y="961"/>
                  <a:pt x="329" y="961"/>
                </a:cubicBezTo>
                <a:cubicBezTo>
                  <a:pt x="332" y="961"/>
                  <a:pt x="332" y="961"/>
                  <a:pt x="332" y="961"/>
                </a:cubicBezTo>
                <a:cubicBezTo>
                  <a:pt x="330" y="959"/>
                  <a:pt x="330" y="959"/>
                  <a:pt x="330" y="959"/>
                </a:cubicBezTo>
                <a:cubicBezTo>
                  <a:pt x="323" y="959"/>
                  <a:pt x="323" y="959"/>
                  <a:pt x="323" y="959"/>
                </a:cubicBezTo>
                <a:cubicBezTo>
                  <a:pt x="322" y="958"/>
                  <a:pt x="322" y="958"/>
                  <a:pt x="322" y="958"/>
                </a:cubicBezTo>
                <a:cubicBezTo>
                  <a:pt x="319" y="959"/>
                  <a:pt x="319" y="959"/>
                  <a:pt x="319" y="959"/>
                </a:cubicBezTo>
                <a:cubicBezTo>
                  <a:pt x="321" y="962"/>
                  <a:pt x="321" y="962"/>
                  <a:pt x="321" y="962"/>
                </a:cubicBezTo>
                <a:cubicBezTo>
                  <a:pt x="318" y="963"/>
                  <a:pt x="318" y="963"/>
                  <a:pt x="318" y="963"/>
                </a:cubicBezTo>
                <a:cubicBezTo>
                  <a:pt x="320" y="964"/>
                  <a:pt x="320" y="964"/>
                  <a:pt x="320" y="964"/>
                </a:cubicBezTo>
                <a:cubicBezTo>
                  <a:pt x="320" y="966"/>
                  <a:pt x="320" y="966"/>
                  <a:pt x="320" y="966"/>
                </a:cubicBezTo>
                <a:cubicBezTo>
                  <a:pt x="317" y="967"/>
                  <a:pt x="317" y="967"/>
                  <a:pt x="317" y="967"/>
                </a:cubicBezTo>
                <a:cubicBezTo>
                  <a:pt x="317" y="969"/>
                  <a:pt x="317" y="969"/>
                  <a:pt x="317" y="969"/>
                </a:cubicBezTo>
                <a:cubicBezTo>
                  <a:pt x="321" y="967"/>
                  <a:pt x="321" y="967"/>
                  <a:pt x="321" y="967"/>
                </a:cubicBezTo>
                <a:cubicBezTo>
                  <a:pt x="317" y="971"/>
                  <a:pt x="317" y="971"/>
                  <a:pt x="317" y="971"/>
                </a:cubicBezTo>
                <a:cubicBezTo>
                  <a:pt x="325" y="971"/>
                  <a:pt x="325" y="971"/>
                  <a:pt x="325" y="971"/>
                </a:cubicBezTo>
                <a:cubicBezTo>
                  <a:pt x="322" y="973"/>
                  <a:pt x="322" y="975"/>
                  <a:pt x="331" y="973"/>
                </a:cubicBezTo>
                <a:cubicBezTo>
                  <a:pt x="332" y="974"/>
                  <a:pt x="332" y="974"/>
                  <a:pt x="332" y="974"/>
                </a:cubicBezTo>
                <a:cubicBezTo>
                  <a:pt x="333" y="972"/>
                  <a:pt x="333" y="972"/>
                  <a:pt x="333" y="972"/>
                </a:cubicBezTo>
                <a:cubicBezTo>
                  <a:pt x="339" y="974"/>
                  <a:pt x="339" y="974"/>
                  <a:pt x="339" y="974"/>
                </a:cubicBezTo>
                <a:cubicBezTo>
                  <a:pt x="339" y="975"/>
                  <a:pt x="339" y="975"/>
                  <a:pt x="339" y="975"/>
                </a:cubicBezTo>
                <a:cubicBezTo>
                  <a:pt x="345" y="972"/>
                  <a:pt x="345" y="972"/>
                  <a:pt x="345" y="972"/>
                </a:cubicBezTo>
                <a:cubicBezTo>
                  <a:pt x="344" y="969"/>
                  <a:pt x="344" y="969"/>
                  <a:pt x="344" y="969"/>
                </a:cubicBezTo>
                <a:cubicBezTo>
                  <a:pt x="349" y="970"/>
                  <a:pt x="349" y="970"/>
                  <a:pt x="349" y="970"/>
                </a:cubicBezTo>
                <a:cubicBezTo>
                  <a:pt x="350" y="969"/>
                  <a:pt x="350" y="969"/>
                  <a:pt x="350" y="969"/>
                </a:cubicBezTo>
                <a:cubicBezTo>
                  <a:pt x="351" y="968"/>
                  <a:pt x="351" y="968"/>
                  <a:pt x="351" y="968"/>
                </a:cubicBezTo>
                <a:cubicBezTo>
                  <a:pt x="351" y="968"/>
                  <a:pt x="353" y="969"/>
                  <a:pt x="351" y="969"/>
                </a:cubicBezTo>
                <a:cubicBezTo>
                  <a:pt x="353" y="970"/>
                  <a:pt x="353" y="970"/>
                  <a:pt x="353" y="970"/>
                </a:cubicBezTo>
                <a:cubicBezTo>
                  <a:pt x="353" y="969"/>
                  <a:pt x="353" y="969"/>
                  <a:pt x="353" y="969"/>
                </a:cubicBezTo>
                <a:cubicBezTo>
                  <a:pt x="355" y="972"/>
                  <a:pt x="355" y="972"/>
                  <a:pt x="355" y="972"/>
                </a:cubicBezTo>
                <a:cubicBezTo>
                  <a:pt x="370" y="969"/>
                  <a:pt x="370" y="969"/>
                  <a:pt x="370" y="969"/>
                </a:cubicBezTo>
                <a:cubicBezTo>
                  <a:pt x="369" y="970"/>
                  <a:pt x="369" y="970"/>
                  <a:pt x="369" y="970"/>
                </a:cubicBezTo>
                <a:cubicBezTo>
                  <a:pt x="363" y="972"/>
                  <a:pt x="363" y="972"/>
                  <a:pt x="363" y="972"/>
                </a:cubicBezTo>
                <a:cubicBezTo>
                  <a:pt x="357" y="974"/>
                  <a:pt x="357" y="974"/>
                  <a:pt x="357" y="974"/>
                </a:cubicBezTo>
                <a:cubicBezTo>
                  <a:pt x="357" y="976"/>
                  <a:pt x="357" y="976"/>
                  <a:pt x="357" y="976"/>
                </a:cubicBezTo>
                <a:cubicBezTo>
                  <a:pt x="357" y="976"/>
                  <a:pt x="362" y="977"/>
                  <a:pt x="356" y="976"/>
                </a:cubicBezTo>
                <a:cubicBezTo>
                  <a:pt x="356" y="977"/>
                  <a:pt x="356" y="977"/>
                  <a:pt x="356" y="977"/>
                </a:cubicBezTo>
                <a:cubicBezTo>
                  <a:pt x="360" y="976"/>
                  <a:pt x="360" y="976"/>
                  <a:pt x="360" y="976"/>
                </a:cubicBezTo>
                <a:cubicBezTo>
                  <a:pt x="367" y="977"/>
                  <a:pt x="367" y="977"/>
                  <a:pt x="367" y="977"/>
                </a:cubicBezTo>
                <a:cubicBezTo>
                  <a:pt x="373" y="974"/>
                  <a:pt x="373" y="974"/>
                  <a:pt x="373" y="974"/>
                </a:cubicBezTo>
                <a:cubicBezTo>
                  <a:pt x="376" y="974"/>
                  <a:pt x="376" y="974"/>
                  <a:pt x="376" y="974"/>
                </a:cubicBezTo>
                <a:cubicBezTo>
                  <a:pt x="379" y="970"/>
                  <a:pt x="379" y="970"/>
                  <a:pt x="379" y="970"/>
                </a:cubicBezTo>
                <a:cubicBezTo>
                  <a:pt x="381" y="971"/>
                  <a:pt x="381" y="971"/>
                  <a:pt x="381" y="971"/>
                </a:cubicBezTo>
                <a:cubicBezTo>
                  <a:pt x="388" y="970"/>
                  <a:pt x="388" y="970"/>
                  <a:pt x="388" y="970"/>
                </a:cubicBezTo>
                <a:cubicBezTo>
                  <a:pt x="387" y="973"/>
                  <a:pt x="387" y="973"/>
                  <a:pt x="387" y="973"/>
                </a:cubicBezTo>
                <a:cubicBezTo>
                  <a:pt x="387" y="971"/>
                  <a:pt x="387" y="971"/>
                  <a:pt x="387" y="971"/>
                </a:cubicBezTo>
                <a:cubicBezTo>
                  <a:pt x="383" y="972"/>
                  <a:pt x="383" y="972"/>
                  <a:pt x="383" y="972"/>
                </a:cubicBezTo>
                <a:cubicBezTo>
                  <a:pt x="380" y="975"/>
                  <a:pt x="380" y="975"/>
                  <a:pt x="380" y="975"/>
                </a:cubicBezTo>
                <a:cubicBezTo>
                  <a:pt x="380" y="975"/>
                  <a:pt x="380" y="977"/>
                  <a:pt x="379" y="974"/>
                </a:cubicBezTo>
                <a:cubicBezTo>
                  <a:pt x="379" y="977"/>
                  <a:pt x="379" y="977"/>
                  <a:pt x="379" y="977"/>
                </a:cubicBezTo>
                <a:cubicBezTo>
                  <a:pt x="383" y="977"/>
                  <a:pt x="383" y="977"/>
                  <a:pt x="383" y="977"/>
                </a:cubicBezTo>
                <a:cubicBezTo>
                  <a:pt x="386" y="979"/>
                  <a:pt x="386" y="979"/>
                  <a:pt x="386" y="979"/>
                </a:cubicBezTo>
                <a:cubicBezTo>
                  <a:pt x="391" y="978"/>
                  <a:pt x="391" y="978"/>
                  <a:pt x="391" y="978"/>
                </a:cubicBezTo>
                <a:cubicBezTo>
                  <a:pt x="391" y="975"/>
                  <a:pt x="391" y="975"/>
                  <a:pt x="391" y="975"/>
                </a:cubicBezTo>
                <a:cubicBezTo>
                  <a:pt x="393" y="975"/>
                  <a:pt x="392" y="971"/>
                  <a:pt x="394" y="974"/>
                </a:cubicBezTo>
                <a:cubicBezTo>
                  <a:pt x="395" y="974"/>
                  <a:pt x="389" y="971"/>
                  <a:pt x="396" y="977"/>
                </a:cubicBezTo>
                <a:cubicBezTo>
                  <a:pt x="397" y="976"/>
                  <a:pt x="397" y="976"/>
                  <a:pt x="397" y="976"/>
                </a:cubicBezTo>
                <a:cubicBezTo>
                  <a:pt x="397" y="978"/>
                  <a:pt x="397" y="978"/>
                  <a:pt x="397" y="978"/>
                </a:cubicBezTo>
                <a:cubicBezTo>
                  <a:pt x="402" y="974"/>
                  <a:pt x="402" y="974"/>
                  <a:pt x="402" y="974"/>
                </a:cubicBezTo>
                <a:cubicBezTo>
                  <a:pt x="402" y="973"/>
                  <a:pt x="402" y="973"/>
                  <a:pt x="402" y="973"/>
                </a:cubicBezTo>
                <a:cubicBezTo>
                  <a:pt x="400" y="972"/>
                  <a:pt x="400" y="972"/>
                  <a:pt x="400" y="972"/>
                </a:cubicBezTo>
                <a:cubicBezTo>
                  <a:pt x="400" y="971"/>
                  <a:pt x="400" y="971"/>
                  <a:pt x="400" y="971"/>
                </a:cubicBezTo>
                <a:cubicBezTo>
                  <a:pt x="402" y="971"/>
                  <a:pt x="402" y="971"/>
                  <a:pt x="402" y="971"/>
                </a:cubicBezTo>
                <a:cubicBezTo>
                  <a:pt x="404" y="974"/>
                  <a:pt x="404" y="974"/>
                  <a:pt x="404" y="974"/>
                </a:cubicBezTo>
                <a:cubicBezTo>
                  <a:pt x="406" y="973"/>
                  <a:pt x="406" y="973"/>
                  <a:pt x="406" y="973"/>
                </a:cubicBezTo>
                <a:cubicBezTo>
                  <a:pt x="407" y="971"/>
                  <a:pt x="409" y="976"/>
                  <a:pt x="407" y="970"/>
                </a:cubicBezTo>
                <a:cubicBezTo>
                  <a:pt x="409" y="973"/>
                  <a:pt x="409" y="973"/>
                  <a:pt x="409" y="973"/>
                </a:cubicBezTo>
                <a:cubicBezTo>
                  <a:pt x="411" y="971"/>
                  <a:pt x="411" y="971"/>
                  <a:pt x="411" y="971"/>
                </a:cubicBezTo>
                <a:cubicBezTo>
                  <a:pt x="412" y="974"/>
                  <a:pt x="412" y="974"/>
                  <a:pt x="412" y="974"/>
                </a:cubicBezTo>
                <a:cubicBezTo>
                  <a:pt x="411" y="976"/>
                  <a:pt x="411" y="976"/>
                  <a:pt x="411" y="976"/>
                </a:cubicBezTo>
                <a:cubicBezTo>
                  <a:pt x="412" y="977"/>
                  <a:pt x="412" y="977"/>
                  <a:pt x="412" y="977"/>
                </a:cubicBezTo>
                <a:cubicBezTo>
                  <a:pt x="419" y="976"/>
                  <a:pt x="419" y="976"/>
                  <a:pt x="419" y="976"/>
                </a:cubicBezTo>
                <a:cubicBezTo>
                  <a:pt x="419" y="975"/>
                  <a:pt x="419" y="975"/>
                  <a:pt x="419" y="975"/>
                </a:cubicBezTo>
                <a:cubicBezTo>
                  <a:pt x="424" y="976"/>
                  <a:pt x="424" y="976"/>
                  <a:pt x="424" y="976"/>
                </a:cubicBezTo>
                <a:cubicBezTo>
                  <a:pt x="427" y="975"/>
                  <a:pt x="427" y="975"/>
                  <a:pt x="427" y="975"/>
                </a:cubicBezTo>
                <a:cubicBezTo>
                  <a:pt x="429" y="976"/>
                  <a:pt x="429" y="976"/>
                  <a:pt x="429" y="976"/>
                </a:cubicBezTo>
                <a:cubicBezTo>
                  <a:pt x="436" y="973"/>
                  <a:pt x="436" y="973"/>
                  <a:pt x="436" y="973"/>
                </a:cubicBezTo>
                <a:cubicBezTo>
                  <a:pt x="438" y="971"/>
                  <a:pt x="438" y="971"/>
                  <a:pt x="438" y="971"/>
                </a:cubicBezTo>
                <a:cubicBezTo>
                  <a:pt x="437" y="970"/>
                  <a:pt x="442" y="972"/>
                  <a:pt x="437" y="969"/>
                </a:cubicBezTo>
                <a:cubicBezTo>
                  <a:pt x="438" y="967"/>
                  <a:pt x="438" y="967"/>
                  <a:pt x="438" y="967"/>
                </a:cubicBezTo>
                <a:cubicBezTo>
                  <a:pt x="444" y="969"/>
                  <a:pt x="444" y="969"/>
                  <a:pt x="444" y="969"/>
                </a:cubicBezTo>
                <a:cubicBezTo>
                  <a:pt x="447" y="972"/>
                  <a:pt x="447" y="972"/>
                  <a:pt x="447" y="972"/>
                </a:cubicBezTo>
                <a:cubicBezTo>
                  <a:pt x="447" y="973"/>
                  <a:pt x="449" y="974"/>
                  <a:pt x="455" y="972"/>
                </a:cubicBezTo>
                <a:cubicBezTo>
                  <a:pt x="460" y="974"/>
                  <a:pt x="460" y="974"/>
                  <a:pt x="460" y="974"/>
                </a:cubicBezTo>
                <a:cubicBezTo>
                  <a:pt x="469" y="972"/>
                  <a:pt x="469" y="972"/>
                  <a:pt x="469" y="972"/>
                </a:cubicBezTo>
                <a:cubicBezTo>
                  <a:pt x="472" y="969"/>
                  <a:pt x="472" y="969"/>
                  <a:pt x="472" y="969"/>
                </a:cubicBezTo>
                <a:cubicBezTo>
                  <a:pt x="477" y="971"/>
                  <a:pt x="477" y="971"/>
                  <a:pt x="477" y="971"/>
                </a:cubicBezTo>
                <a:cubicBezTo>
                  <a:pt x="479" y="967"/>
                  <a:pt x="479" y="967"/>
                  <a:pt x="479" y="967"/>
                </a:cubicBezTo>
                <a:cubicBezTo>
                  <a:pt x="481" y="967"/>
                  <a:pt x="477" y="965"/>
                  <a:pt x="481" y="966"/>
                </a:cubicBezTo>
                <a:cubicBezTo>
                  <a:pt x="483" y="966"/>
                  <a:pt x="482" y="969"/>
                  <a:pt x="484" y="967"/>
                </a:cubicBezTo>
                <a:cubicBezTo>
                  <a:pt x="485" y="965"/>
                  <a:pt x="485" y="965"/>
                  <a:pt x="485" y="965"/>
                </a:cubicBezTo>
                <a:cubicBezTo>
                  <a:pt x="482" y="964"/>
                  <a:pt x="482" y="964"/>
                  <a:pt x="482" y="964"/>
                </a:cubicBezTo>
                <a:cubicBezTo>
                  <a:pt x="498" y="963"/>
                  <a:pt x="498" y="963"/>
                  <a:pt x="498" y="963"/>
                </a:cubicBezTo>
                <a:cubicBezTo>
                  <a:pt x="500" y="963"/>
                  <a:pt x="500" y="963"/>
                  <a:pt x="500" y="963"/>
                </a:cubicBezTo>
                <a:cubicBezTo>
                  <a:pt x="498" y="963"/>
                  <a:pt x="501" y="974"/>
                  <a:pt x="492" y="965"/>
                </a:cubicBezTo>
                <a:cubicBezTo>
                  <a:pt x="492" y="965"/>
                  <a:pt x="493" y="967"/>
                  <a:pt x="489" y="966"/>
                </a:cubicBezTo>
                <a:cubicBezTo>
                  <a:pt x="488" y="965"/>
                  <a:pt x="488" y="965"/>
                  <a:pt x="488" y="965"/>
                </a:cubicBezTo>
                <a:cubicBezTo>
                  <a:pt x="488" y="967"/>
                  <a:pt x="487" y="961"/>
                  <a:pt x="485" y="967"/>
                </a:cubicBezTo>
                <a:cubicBezTo>
                  <a:pt x="493" y="967"/>
                  <a:pt x="493" y="967"/>
                  <a:pt x="493" y="967"/>
                </a:cubicBezTo>
                <a:cubicBezTo>
                  <a:pt x="503" y="965"/>
                  <a:pt x="503" y="965"/>
                  <a:pt x="503" y="965"/>
                </a:cubicBezTo>
                <a:cubicBezTo>
                  <a:pt x="501" y="970"/>
                  <a:pt x="498" y="966"/>
                  <a:pt x="492" y="969"/>
                </a:cubicBezTo>
                <a:cubicBezTo>
                  <a:pt x="493" y="970"/>
                  <a:pt x="487" y="969"/>
                  <a:pt x="494" y="971"/>
                </a:cubicBezTo>
                <a:cubicBezTo>
                  <a:pt x="498" y="971"/>
                  <a:pt x="498" y="971"/>
                  <a:pt x="498" y="971"/>
                </a:cubicBezTo>
                <a:cubicBezTo>
                  <a:pt x="499" y="971"/>
                  <a:pt x="499" y="971"/>
                  <a:pt x="499" y="971"/>
                </a:cubicBezTo>
                <a:cubicBezTo>
                  <a:pt x="496" y="975"/>
                  <a:pt x="496" y="975"/>
                  <a:pt x="496" y="975"/>
                </a:cubicBezTo>
                <a:cubicBezTo>
                  <a:pt x="499" y="975"/>
                  <a:pt x="499" y="975"/>
                  <a:pt x="499" y="975"/>
                </a:cubicBezTo>
                <a:cubicBezTo>
                  <a:pt x="499" y="975"/>
                  <a:pt x="502" y="974"/>
                  <a:pt x="498" y="975"/>
                </a:cubicBezTo>
                <a:cubicBezTo>
                  <a:pt x="500" y="972"/>
                  <a:pt x="499" y="980"/>
                  <a:pt x="507" y="972"/>
                </a:cubicBezTo>
                <a:cubicBezTo>
                  <a:pt x="506" y="971"/>
                  <a:pt x="506" y="971"/>
                  <a:pt x="506" y="971"/>
                </a:cubicBezTo>
                <a:cubicBezTo>
                  <a:pt x="510" y="967"/>
                  <a:pt x="510" y="967"/>
                  <a:pt x="510" y="967"/>
                </a:cubicBezTo>
                <a:cubicBezTo>
                  <a:pt x="511" y="967"/>
                  <a:pt x="511" y="967"/>
                  <a:pt x="511" y="967"/>
                </a:cubicBezTo>
                <a:cubicBezTo>
                  <a:pt x="511" y="963"/>
                  <a:pt x="511" y="963"/>
                  <a:pt x="511" y="963"/>
                </a:cubicBezTo>
                <a:cubicBezTo>
                  <a:pt x="521" y="965"/>
                  <a:pt x="521" y="965"/>
                  <a:pt x="521" y="965"/>
                </a:cubicBezTo>
                <a:cubicBezTo>
                  <a:pt x="524" y="963"/>
                  <a:pt x="524" y="963"/>
                  <a:pt x="524" y="963"/>
                </a:cubicBezTo>
                <a:cubicBezTo>
                  <a:pt x="530" y="965"/>
                  <a:pt x="530" y="965"/>
                  <a:pt x="530" y="965"/>
                </a:cubicBezTo>
                <a:cubicBezTo>
                  <a:pt x="538" y="962"/>
                  <a:pt x="538" y="962"/>
                  <a:pt x="538" y="962"/>
                </a:cubicBezTo>
                <a:cubicBezTo>
                  <a:pt x="538" y="963"/>
                  <a:pt x="540" y="961"/>
                  <a:pt x="538" y="964"/>
                </a:cubicBezTo>
                <a:cubicBezTo>
                  <a:pt x="539" y="964"/>
                  <a:pt x="539" y="964"/>
                  <a:pt x="539" y="964"/>
                </a:cubicBezTo>
                <a:cubicBezTo>
                  <a:pt x="540" y="961"/>
                  <a:pt x="540" y="961"/>
                  <a:pt x="540" y="961"/>
                </a:cubicBezTo>
                <a:cubicBezTo>
                  <a:pt x="541" y="962"/>
                  <a:pt x="541" y="962"/>
                  <a:pt x="541" y="962"/>
                </a:cubicBezTo>
                <a:cubicBezTo>
                  <a:pt x="547" y="962"/>
                  <a:pt x="547" y="962"/>
                  <a:pt x="547" y="962"/>
                </a:cubicBezTo>
                <a:cubicBezTo>
                  <a:pt x="548" y="961"/>
                  <a:pt x="548" y="961"/>
                  <a:pt x="548" y="961"/>
                </a:cubicBezTo>
                <a:cubicBezTo>
                  <a:pt x="546" y="960"/>
                  <a:pt x="546" y="960"/>
                  <a:pt x="546" y="960"/>
                </a:cubicBezTo>
                <a:cubicBezTo>
                  <a:pt x="551" y="957"/>
                  <a:pt x="551" y="957"/>
                  <a:pt x="551" y="957"/>
                </a:cubicBezTo>
                <a:cubicBezTo>
                  <a:pt x="558" y="958"/>
                  <a:pt x="558" y="958"/>
                  <a:pt x="558" y="958"/>
                </a:cubicBezTo>
                <a:cubicBezTo>
                  <a:pt x="575" y="954"/>
                  <a:pt x="575" y="954"/>
                  <a:pt x="575" y="954"/>
                </a:cubicBezTo>
                <a:cubicBezTo>
                  <a:pt x="576" y="954"/>
                  <a:pt x="578" y="958"/>
                  <a:pt x="580" y="952"/>
                </a:cubicBezTo>
                <a:cubicBezTo>
                  <a:pt x="579" y="954"/>
                  <a:pt x="579" y="954"/>
                  <a:pt x="579" y="954"/>
                </a:cubicBezTo>
                <a:cubicBezTo>
                  <a:pt x="581" y="954"/>
                  <a:pt x="581" y="954"/>
                  <a:pt x="581" y="954"/>
                </a:cubicBezTo>
                <a:cubicBezTo>
                  <a:pt x="582" y="952"/>
                  <a:pt x="582" y="952"/>
                  <a:pt x="582" y="952"/>
                </a:cubicBezTo>
                <a:cubicBezTo>
                  <a:pt x="583" y="953"/>
                  <a:pt x="583" y="953"/>
                  <a:pt x="583" y="953"/>
                </a:cubicBezTo>
                <a:cubicBezTo>
                  <a:pt x="579" y="956"/>
                  <a:pt x="579" y="956"/>
                  <a:pt x="579" y="956"/>
                </a:cubicBezTo>
                <a:cubicBezTo>
                  <a:pt x="578" y="956"/>
                  <a:pt x="576" y="953"/>
                  <a:pt x="575" y="955"/>
                </a:cubicBezTo>
                <a:cubicBezTo>
                  <a:pt x="577" y="956"/>
                  <a:pt x="577" y="956"/>
                  <a:pt x="577" y="956"/>
                </a:cubicBezTo>
                <a:cubicBezTo>
                  <a:pt x="575" y="958"/>
                  <a:pt x="575" y="958"/>
                  <a:pt x="575" y="958"/>
                </a:cubicBezTo>
                <a:cubicBezTo>
                  <a:pt x="577" y="960"/>
                  <a:pt x="577" y="960"/>
                  <a:pt x="577" y="960"/>
                </a:cubicBezTo>
                <a:cubicBezTo>
                  <a:pt x="589" y="958"/>
                  <a:pt x="589" y="958"/>
                  <a:pt x="589" y="958"/>
                </a:cubicBezTo>
                <a:cubicBezTo>
                  <a:pt x="590" y="956"/>
                  <a:pt x="590" y="956"/>
                  <a:pt x="590" y="956"/>
                </a:cubicBezTo>
                <a:cubicBezTo>
                  <a:pt x="589" y="955"/>
                  <a:pt x="583" y="965"/>
                  <a:pt x="597" y="953"/>
                </a:cubicBezTo>
                <a:cubicBezTo>
                  <a:pt x="597" y="948"/>
                  <a:pt x="597" y="948"/>
                  <a:pt x="597" y="948"/>
                </a:cubicBezTo>
                <a:cubicBezTo>
                  <a:pt x="599" y="947"/>
                  <a:pt x="599" y="947"/>
                  <a:pt x="599" y="947"/>
                </a:cubicBezTo>
                <a:cubicBezTo>
                  <a:pt x="600" y="948"/>
                  <a:pt x="596" y="950"/>
                  <a:pt x="601" y="948"/>
                </a:cubicBezTo>
                <a:cubicBezTo>
                  <a:pt x="598" y="951"/>
                  <a:pt x="598" y="951"/>
                  <a:pt x="598" y="951"/>
                </a:cubicBezTo>
                <a:cubicBezTo>
                  <a:pt x="600" y="954"/>
                  <a:pt x="600" y="954"/>
                  <a:pt x="600" y="954"/>
                </a:cubicBezTo>
                <a:cubicBezTo>
                  <a:pt x="601" y="953"/>
                  <a:pt x="601" y="953"/>
                  <a:pt x="601" y="953"/>
                </a:cubicBezTo>
                <a:cubicBezTo>
                  <a:pt x="602" y="951"/>
                  <a:pt x="602" y="951"/>
                  <a:pt x="602" y="951"/>
                </a:cubicBezTo>
                <a:cubicBezTo>
                  <a:pt x="605" y="950"/>
                  <a:pt x="605" y="950"/>
                  <a:pt x="605" y="950"/>
                </a:cubicBezTo>
                <a:cubicBezTo>
                  <a:pt x="607" y="950"/>
                  <a:pt x="607" y="950"/>
                  <a:pt x="607" y="950"/>
                </a:cubicBezTo>
                <a:cubicBezTo>
                  <a:pt x="606" y="952"/>
                  <a:pt x="606" y="952"/>
                  <a:pt x="606" y="952"/>
                </a:cubicBezTo>
                <a:cubicBezTo>
                  <a:pt x="604" y="953"/>
                  <a:pt x="604" y="953"/>
                  <a:pt x="604" y="953"/>
                </a:cubicBezTo>
                <a:cubicBezTo>
                  <a:pt x="607" y="955"/>
                  <a:pt x="607" y="955"/>
                  <a:pt x="607" y="955"/>
                </a:cubicBezTo>
                <a:cubicBezTo>
                  <a:pt x="613" y="956"/>
                  <a:pt x="613" y="956"/>
                  <a:pt x="613" y="956"/>
                </a:cubicBezTo>
                <a:cubicBezTo>
                  <a:pt x="612" y="957"/>
                  <a:pt x="606" y="955"/>
                  <a:pt x="620" y="953"/>
                </a:cubicBezTo>
                <a:cubicBezTo>
                  <a:pt x="622" y="954"/>
                  <a:pt x="622" y="954"/>
                  <a:pt x="622" y="954"/>
                </a:cubicBezTo>
                <a:cubicBezTo>
                  <a:pt x="627" y="951"/>
                  <a:pt x="627" y="951"/>
                  <a:pt x="627" y="951"/>
                </a:cubicBezTo>
                <a:cubicBezTo>
                  <a:pt x="628" y="953"/>
                  <a:pt x="628" y="953"/>
                  <a:pt x="628" y="953"/>
                </a:cubicBezTo>
                <a:cubicBezTo>
                  <a:pt x="633" y="950"/>
                  <a:pt x="633" y="950"/>
                  <a:pt x="633" y="950"/>
                </a:cubicBezTo>
                <a:cubicBezTo>
                  <a:pt x="654" y="947"/>
                  <a:pt x="654" y="947"/>
                  <a:pt x="654" y="947"/>
                </a:cubicBezTo>
                <a:cubicBezTo>
                  <a:pt x="656" y="945"/>
                  <a:pt x="656" y="945"/>
                  <a:pt x="656" y="945"/>
                </a:cubicBezTo>
                <a:cubicBezTo>
                  <a:pt x="662" y="947"/>
                  <a:pt x="662" y="947"/>
                  <a:pt x="662" y="947"/>
                </a:cubicBezTo>
                <a:cubicBezTo>
                  <a:pt x="666" y="948"/>
                  <a:pt x="666" y="948"/>
                  <a:pt x="666" y="948"/>
                </a:cubicBezTo>
                <a:cubicBezTo>
                  <a:pt x="667" y="950"/>
                  <a:pt x="654" y="951"/>
                  <a:pt x="667" y="941"/>
                </a:cubicBezTo>
                <a:cubicBezTo>
                  <a:pt x="667" y="942"/>
                  <a:pt x="666" y="942"/>
                  <a:pt x="668" y="943"/>
                </a:cubicBezTo>
                <a:cubicBezTo>
                  <a:pt x="669" y="944"/>
                  <a:pt x="659" y="947"/>
                  <a:pt x="670" y="938"/>
                </a:cubicBezTo>
                <a:cubicBezTo>
                  <a:pt x="674" y="939"/>
                  <a:pt x="674" y="939"/>
                  <a:pt x="674" y="939"/>
                </a:cubicBezTo>
                <a:cubicBezTo>
                  <a:pt x="680" y="937"/>
                  <a:pt x="680" y="937"/>
                  <a:pt x="680" y="937"/>
                </a:cubicBezTo>
                <a:cubicBezTo>
                  <a:pt x="681" y="937"/>
                  <a:pt x="672" y="939"/>
                  <a:pt x="683" y="938"/>
                </a:cubicBezTo>
                <a:cubicBezTo>
                  <a:pt x="684" y="936"/>
                  <a:pt x="684" y="936"/>
                  <a:pt x="684" y="936"/>
                </a:cubicBezTo>
                <a:cubicBezTo>
                  <a:pt x="685" y="937"/>
                  <a:pt x="685" y="937"/>
                  <a:pt x="685" y="937"/>
                </a:cubicBezTo>
                <a:cubicBezTo>
                  <a:pt x="681" y="940"/>
                  <a:pt x="681" y="940"/>
                  <a:pt x="681" y="940"/>
                </a:cubicBezTo>
                <a:cubicBezTo>
                  <a:pt x="680" y="938"/>
                  <a:pt x="680" y="938"/>
                  <a:pt x="680" y="938"/>
                </a:cubicBezTo>
                <a:cubicBezTo>
                  <a:pt x="678" y="940"/>
                  <a:pt x="676" y="939"/>
                  <a:pt x="676" y="940"/>
                </a:cubicBezTo>
                <a:cubicBezTo>
                  <a:pt x="670" y="945"/>
                  <a:pt x="670" y="945"/>
                  <a:pt x="670" y="945"/>
                </a:cubicBezTo>
                <a:cubicBezTo>
                  <a:pt x="671" y="947"/>
                  <a:pt x="671" y="947"/>
                  <a:pt x="671" y="947"/>
                </a:cubicBezTo>
                <a:cubicBezTo>
                  <a:pt x="679" y="946"/>
                  <a:pt x="679" y="946"/>
                  <a:pt x="679" y="946"/>
                </a:cubicBezTo>
                <a:cubicBezTo>
                  <a:pt x="682" y="944"/>
                  <a:pt x="682" y="944"/>
                  <a:pt x="682" y="944"/>
                </a:cubicBezTo>
                <a:cubicBezTo>
                  <a:pt x="690" y="944"/>
                  <a:pt x="690" y="944"/>
                  <a:pt x="690" y="944"/>
                </a:cubicBezTo>
                <a:cubicBezTo>
                  <a:pt x="697" y="941"/>
                  <a:pt x="697" y="941"/>
                  <a:pt x="697" y="941"/>
                </a:cubicBezTo>
                <a:cubicBezTo>
                  <a:pt x="702" y="942"/>
                  <a:pt x="702" y="942"/>
                  <a:pt x="702" y="942"/>
                </a:cubicBezTo>
                <a:cubicBezTo>
                  <a:pt x="712" y="941"/>
                  <a:pt x="712" y="941"/>
                  <a:pt x="712" y="941"/>
                </a:cubicBezTo>
                <a:cubicBezTo>
                  <a:pt x="712" y="940"/>
                  <a:pt x="712" y="940"/>
                  <a:pt x="712" y="940"/>
                </a:cubicBezTo>
                <a:cubicBezTo>
                  <a:pt x="706" y="941"/>
                  <a:pt x="711" y="948"/>
                  <a:pt x="720" y="934"/>
                </a:cubicBezTo>
                <a:cubicBezTo>
                  <a:pt x="720" y="933"/>
                  <a:pt x="720" y="933"/>
                  <a:pt x="720" y="933"/>
                </a:cubicBezTo>
                <a:cubicBezTo>
                  <a:pt x="722" y="933"/>
                  <a:pt x="722" y="933"/>
                  <a:pt x="722" y="933"/>
                </a:cubicBezTo>
                <a:cubicBezTo>
                  <a:pt x="723" y="931"/>
                  <a:pt x="723" y="931"/>
                  <a:pt x="723" y="931"/>
                </a:cubicBezTo>
                <a:cubicBezTo>
                  <a:pt x="726" y="934"/>
                  <a:pt x="726" y="934"/>
                  <a:pt x="726" y="934"/>
                </a:cubicBezTo>
                <a:cubicBezTo>
                  <a:pt x="726" y="932"/>
                  <a:pt x="736" y="935"/>
                  <a:pt x="725" y="930"/>
                </a:cubicBezTo>
                <a:cubicBezTo>
                  <a:pt x="726" y="931"/>
                  <a:pt x="727" y="930"/>
                  <a:pt x="728" y="930"/>
                </a:cubicBezTo>
                <a:cubicBezTo>
                  <a:pt x="728" y="936"/>
                  <a:pt x="728" y="936"/>
                  <a:pt x="728" y="936"/>
                </a:cubicBezTo>
                <a:cubicBezTo>
                  <a:pt x="723" y="937"/>
                  <a:pt x="723" y="937"/>
                  <a:pt x="723" y="937"/>
                </a:cubicBezTo>
                <a:cubicBezTo>
                  <a:pt x="723" y="938"/>
                  <a:pt x="723" y="938"/>
                  <a:pt x="723" y="938"/>
                </a:cubicBezTo>
                <a:cubicBezTo>
                  <a:pt x="747" y="937"/>
                  <a:pt x="747" y="937"/>
                  <a:pt x="747" y="937"/>
                </a:cubicBezTo>
                <a:cubicBezTo>
                  <a:pt x="750" y="935"/>
                  <a:pt x="750" y="935"/>
                  <a:pt x="750" y="935"/>
                </a:cubicBezTo>
                <a:cubicBezTo>
                  <a:pt x="748" y="933"/>
                  <a:pt x="748" y="933"/>
                  <a:pt x="748" y="933"/>
                </a:cubicBezTo>
                <a:cubicBezTo>
                  <a:pt x="744" y="933"/>
                  <a:pt x="744" y="933"/>
                  <a:pt x="744" y="933"/>
                </a:cubicBezTo>
                <a:cubicBezTo>
                  <a:pt x="746" y="931"/>
                  <a:pt x="746" y="931"/>
                  <a:pt x="746" y="931"/>
                </a:cubicBezTo>
                <a:cubicBezTo>
                  <a:pt x="751" y="932"/>
                  <a:pt x="751" y="932"/>
                  <a:pt x="751" y="932"/>
                </a:cubicBezTo>
                <a:cubicBezTo>
                  <a:pt x="752" y="931"/>
                  <a:pt x="752" y="931"/>
                  <a:pt x="752" y="931"/>
                </a:cubicBezTo>
                <a:cubicBezTo>
                  <a:pt x="751" y="930"/>
                  <a:pt x="751" y="930"/>
                  <a:pt x="751" y="930"/>
                </a:cubicBezTo>
                <a:cubicBezTo>
                  <a:pt x="751" y="927"/>
                  <a:pt x="751" y="927"/>
                  <a:pt x="751" y="927"/>
                </a:cubicBezTo>
                <a:cubicBezTo>
                  <a:pt x="756" y="925"/>
                  <a:pt x="756" y="925"/>
                  <a:pt x="756" y="925"/>
                </a:cubicBezTo>
                <a:cubicBezTo>
                  <a:pt x="761" y="924"/>
                  <a:pt x="752" y="927"/>
                  <a:pt x="760" y="926"/>
                </a:cubicBezTo>
                <a:cubicBezTo>
                  <a:pt x="760" y="925"/>
                  <a:pt x="760" y="925"/>
                  <a:pt x="760" y="925"/>
                </a:cubicBezTo>
                <a:cubicBezTo>
                  <a:pt x="762" y="927"/>
                  <a:pt x="764" y="922"/>
                  <a:pt x="764" y="929"/>
                </a:cubicBezTo>
                <a:cubicBezTo>
                  <a:pt x="764" y="926"/>
                  <a:pt x="764" y="926"/>
                  <a:pt x="764" y="926"/>
                </a:cubicBezTo>
                <a:cubicBezTo>
                  <a:pt x="765" y="926"/>
                  <a:pt x="765" y="926"/>
                  <a:pt x="765" y="926"/>
                </a:cubicBezTo>
                <a:cubicBezTo>
                  <a:pt x="766" y="927"/>
                  <a:pt x="766" y="927"/>
                  <a:pt x="766" y="927"/>
                </a:cubicBezTo>
                <a:cubicBezTo>
                  <a:pt x="761" y="931"/>
                  <a:pt x="761" y="931"/>
                  <a:pt x="761" y="931"/>
                </a:cubicBezTo>
                <a:cubicBezTo>
                  <a:pt x="762" y="933"/>
                  <a:pt x="762" y="933"/>
                  <a:pt x="762" y="933"/>
                </a:cubicBezTo>
                <a:cubicBezTo>
                  <a:pt x="765" y="933"/>
                  <a:pt x="765" y="933"/>
                  <a:pt x="765" y="933"/>
                </a:cubicBezTo>
                <a:cubicBezTo>
                  <a:pt x="765" y="934"/>
                  <a:pt x="765" y="934"/>
                  <a:pt x="765" y="934"/>
                </a:cubicBezTo>
                <a:cubicBezTo>
                  <a:pt x="770" y="934"/>
                  <a:pt x="770" y="934"/>
                  <a:pt x="770" y="934"/>
                </a:cubicBezTo>
                <a:cubicBezTo>
                  <a:pt x="771" y="934"/>
                  <a:pt x="771" y="934"/>
                  <a:pt x="771" y="934"/>
                </a:cubicBezTo>
                <a:cubicBezTo>
                  <a:pt x="767" y="932"/>
                  <a:pt x="767" y="932"/>
                  <a:pt x="767" y="932"/>
                </a:cubicBezTo>
                <a:cubicBezTo>
                  <a:pt x="769" y="930"/>
                  <a:pt x="769" y="930"/>
                  <a:pt x="769" y="930"/>
                </a:cubicBezTo>
                <a:cubicBezTo>
                  <a:pt x="770" y="930"/>
                  <a:pt x="762" y="929"/>
                  <a:pt x="772" y="930"/>
                </a:cubicBezTo>
                <a:cubicBezTo>
                  <a:pt x="768" y="924"/>
                  <a:pt x="770" y="940"/>
                  <a:pt x="769" y="925"/>
                </a:cubicBezTo>
                <a:cubicBezTo>
                  <a:pt x="766" y="926"/>
                  <a:pt x="770" y="928"/>
                  <a:pt x="772" y="923"/>
                </a:cubicBezTo>
                <a:cubicBezTo>
                  <a:pt x="775" y="926"/>
                  <a:pt x="770" y="924"/>
                  <a:pt x="770" y="927"/>
                </a:cubicBezTo>
                <a:cubicBezTo>
                  <a:pt x="772" y="927"/>
                  <a:pt x="772" y="927"/>
                  <a:pt x="772" y="927"/>
                </a:cubicBezTo>
                <a:cubicBezTo>
                  <a:pt x="773" y="929"/>
                  <a:pt x="773" y="929"/>
                  <a:pt x="773" y="929"/>
                </a:cubicBezTo>
                <a:cubicBezTo>
                  <a:pt x="780" y="926"/>
                  <a:pt x="780" y="926"/>
                  <a:pt x="780" y="926"/>
                </a:cubicBezTo>
                <a:cubicBezTo>
                  <a:pt x="780" y="926"/>
                  <a:pt x="773" y="930"/>
                  <a:pt x="783" y="927"/>
                </a:cubicBezTo>
                <a:cubicBezTo>
                  <a:pt x="783" y="925"/>
                  <a:pt x="783" y="925"/>
                  <a:pt x="783" y="925"/>
                </a:cubicBezTo>
                <a:cubicBezTo>
                  <a:pt x="785" y="926"/>
                  <a:pt x="785" y="926"/>
                  <a:pt x="785" y="926"/>
                </a:cubicBezTo>
                <a:cubicBezTo>
                  <a:pt x="792" y="923"/>
                  <a:pt x="792" y="923"/>
                  <a:pt x="792" y="923"/>
                </a:cubicBezTo>
                <a:cubicBezTo>
                  <a:pt x="793" y="922"/>
                  <a:pt x="793" y="922"/>
                  <a:pt x="793" y="922"/>
                </a:cubicBezTo>
                <a:cubicBezTo>
                  <a:pt x="797" y="923"/>
                  <a:pt x="797" y="923"/>
                  <a:pt x="797" y="923"/>
                </a:cubicBezTo>
                <a:cubicBezTo>
                  <a:pt x="792" y="926"/>
                  <a:pt x="792" y="926"/>
                  <a:pt x="792" y="926"/>
                </a:cubicBezTo>
                <a:cubicBezTo>
                  <a:pt x="796" y="930"/>
                  <a:pt x="796" y="930"/>
                  <a:pt x="796" y="930"/>
                </a:cubicBezTo>
                <a:cubicBezTo>
                  <a:pt x="807" y="929"/>
                  <a:pt x="807" y="929"/>
                  <a:pt x="807" y="929"/>
                </a:cubicBezTo>
                <a:cubicBezTo>
                  <a:pt x="808" y="928"/>
                  <a:pt x="808" y="928"/>
                  <a:pt x="808" y="928"/>
                </a:cubicBezTo>
                <a:cubicBezTo>
                  <a:pt x="808" y="927"/>
                  <a:pt x="808" y="927"/>
                  <a:pt x="808" y="927"/>
                </a:cubicBezTo>
                <a:cubicBezTo>
                  <a:pt x="813" y="929"/>
                  <a:pt x="813" y="929"/>
                  <a:pt x="813" y="929"/>
                </a:cubicBezTo>
                <a:cubicBezTo>
                  <a:pt x="814" y="929"/>
                  <a:pt x="808" y="931"/>
                  <a:pt x="815" y="926"/>
                </a:cubicBezTo>
                <a:cubicBezTo>
                  <a:pt x="817" y="927"/>
                  <a:pt x="817" y="927"/>
                  <a:pt x="817" y="927"/>
                </a:cubicBezTo>
                <a:cubicBezTo>
                  <a:pt x="823" y="925"/>
                  <a:pt x="823" y="925"/>
                  <a:pt x="823" y="925"/>
                </a:cubicBezTo>
                <a:cubicBezTo>
                  <a:pt x="824" y="925"/>
                  <a:pt x="826" y="927"/>
                  <a:pt x="827" y="925"/>
                </a:cubicBezTo>
                <a:cubicBezTo>
                  <a:pt x="827" y="921"/>
                  <a:pt x="830" y="929"/>
                  <a:pt x="830" y="922"/>
                </a:cubicBezTo>
                <a:cubicBezTo>
                  <a:pt x="831" y="925"/>
                  <a:pt x="831" y="925"/>
                  <a:pt x="831" y="925"/>
                </a:cubicBezTo>
                <a:cubicBezTo>
                  <a:pt x="834" y="925"/>
                  <a:pt x="832" y="922"/>
                  <a:pt x="834" y="922"/>
                </a:cubicBezTo>
                <a:cubicBezTo>
                  <a:pt x="837" y="921"/>
                  <a:pt x="837" y="921"/>
                  <a:pt x="837" y="921"/>
                </a:cubicBezTo>
                <a:cubicBezTo>
                  <a:pt x="839" y="917"/>
                  <a:pt x="839" y="917"/>
                  <a:pt x="839" y="917"/>
                </a:cubicBezTo>
                <a:cubicBezTo>
                  <a:pt x="845" y="918"/>
                  <a:pt x="845" y="918"/>
                  <a:pt x="845" y="918"/>
                </a:cubicBezTo>
                <a:cubicBezTo>
                  <a:pt x="850" y="912"/>
                  <a:pt x="850" y="912"/>
                  <a:pt x="850" y="912"/>
                </a:cubicBezTo>
                <a:cubicBezTo>
                  <a:pt x="850" y="916"/>
                  <a:pt x="850" y="916"/>
                  <a:pt x="850" y="916"/>
                </a:cubicBezTo>
                <a:cubicBezTo>
                  <a:pt x="853" y="918"/>
                  <a:pt x="853" y="918"/>
                  <a:pt x="853" y="918"/>
                </a:cubicBezTo>
                <a:cubicBezTo>
                  <a:pt x="856" y="914"/>
                  <a:pt x="856" y="914"/>
                  <a:pt x="856" y="914"/>
                </a:cubicBezTo>
                <a:cubicBezTo>
                  <a:pt x="858" y="915"/>
                  <a:pt x="858" y="915"/>
                  <a:pt x="858" y="915"/>
                </a:cubicBezTo>
                <a:cubicBezTo>
                  <a:pt x="853" y="919"/>
                  <a:pt x="853" y="919"/>
                  <a:pt x="853" y="919"/>
                </a:cubicBezTo>
                <a:cubicBezTo>
                  <a:pt x="857" y="919"/>
                  <a:pt x="857" y="919"/>
                  <a:pt x="857" y="919"/>
                </a:cubicBezTo>
                <a:cubicBezTo>
                  <a:pt x="856" y="921"/>
                  <a:pt x="853" y="919"/>
                  <a:pt x="853" y="921"/>
                </a:cubicBezTo>
                <a:cubicBezTo>
                  <a:pt x="854" y="923"/>
                  <a:pt x="854" y="923"/>
                  <a:pt x="854" y="923"/>
                </a:cubicBezTo>
                <a:cubicBezTo>
                  <a:pt x="855" y="922"/>
                  <a:pt x="855" y="922"/>
                  <a:pt x="855" y="922"/>
                </a:cubicBezTo>
                <a:cubicBezTo>
                  <a:pt x="858" y="923"/>
                  <a:pt x="847" y="926"/>
                  <a:pt x="859" y="922"/>
                </a:cubicBezTo>
                <a:cubicBezTo>
                  <a:pt x="859" y="917"/>
                  <a:pt x="859" y="917"/>
                  <a:pt x="859" y="917"/>
                </a:cubicBezTo>
                <a:cubicBezTo>
                  <a:pt x="858" y="917"/>
                  <a:pt x="858" y="917"/>
                  <a:pt x="858" y="917"/>
                </a:cubicBezTo>
                <a:cubicBezTo>
                  <a:pt x="862" y="916"/>
                  <a:pt x="862" y="916"/>
                  <a:pt x="862" y="916"/>
                </a:cubicBezTo>
                <a:cubicBezTo>
                  <a:pt x="863" y="914"/>
                  <a:pt x="863" y="914"/>
                  <a:pt x="863" y="914"/>
                </a:cubicBezTo>
                <a:cubicBezTo>
                  <a:pt x="869" y="914"/>
                  <a:pt x="869" y="914"/>
                  <a:pt x="869" y="914"/>
                </a:cubicBezTo>
                <a:cubicBezTo>
                  <a:pt x="869" y="912"/>
                  <a:pt x="869" y="912"/>
                  <a:pt x="869" y="912"/>
                </a:cubicBezTo>
                <a:cubicBezTo>
                  <a:pt x="872" y="912"/>
                  <a:pt x="872" y="912"/>
                  <a:pt x="872" y="912"/>
                </a:cubicBezTo>
                <a:cubicBezTo>
                  <a:pt x="873" y="914"/>
                  <a:pt x="873" y="914"/>
                  <a:pt x="873" y="914"/>
                </a:cubicBezTo>
                <a:cubicBezTo>
                  <a:pt x="877" y="911"/>
                  <a:pt x="877" y="911"/>
                  <a:pt x="877" y="911"/>
                </a:cubicBezTo>
                <a:cubicBezTo>
                  <a:pt x="888" y="910"/>
                  <a:pt x="888" y="910"/>
                  <a:pt x="888" y="910"/>
                </a:cubicBezTo>
                <a:cubicBezTo>
                  <a:pt x="884" y="914"/>
                  <a:pt x="884" y="914"/>
                  <a:pt x="884" y="914"/>
                </a:cubicBezTo>
                <a:cubicBezTo>
                  <a:pt x="885" y="916"/>
                  <a:pt x="885" y="916"/>
                  <a:pt x="885" y="916"/>
                </a:cubicBezTo>
                <a:cubicBezTo>
                  <a:pt x="880" y="916"/>
                  <a:pt x="880" y="916"/>
                  <a:pt x="880" y="916"/>
                </a:cubicBezTo>
                <a:cubicBezTo>
                  <a:pt x="879" y="917"/>
                  <a:pt x="879" y="917"/>
                  <a:pt x="879" y="917"/>
                </a:cubicBezTo>
                <a:cubicBezTo>
                  <a:pt x="880" y="917"/>
                  <a:pt x="880" y="917"/>
                  <a:pt x="880" y="917"/>
                </a:cubicBezTo>
                <a:cubicBezTo>
                  <a:pt x="882" y="920"/>
                  <a:pt x="882" y="920"/>
                  <a:pt x="882" y="920"/>
                </a:cubicBezTo>
                <a:cubicBezTo>
                  <a:pt x="884" y="920"/>
                  <a:pt x="873" y="922"/>
                  <a:pt x="886" y="917"/>
                </a:cubicBezTo>
                <a:cubicBezTo>
                  <a:pt x="887" y="918"/>
                  <a:pt x="887" y="918"/>
                  <a:pt x="887" y="918"/>
                </a:cubicBezTo>
                <a:cubicBezTo>
                  <a:pt x="893" y="909"/>
                  <a:pt x="893" y="909"/>
                  <a:pt x="893" y="909"/>
                </a:cubicBezTo>
                <a:cubicBezTo>
                  <a:pt x="896" y="909"/>
                  <a:pt x="896" y="905"/>
                  <a:pt x="899" y="906"/>
                </a:cubicBezTo>
                <a:cubicBezTo>
                  <a:pt x="900" y="909"/>
                  <a:pt x="900" y="909"/>
                  <a:pt x="900" y="909"/>
                </a:cubicBezTo>
                <a:cubicBezTo>
                  <a:pt x="902" y="908"/>
                  <a:pt x="902" y="908"/>
                  <a:pt x="902" y="908"/>
                </a:cubicBezTo>
                <a:cubicBezTo>
                  <a:pt x="905" y="911"/>
                  <a:pt x="905" y="911"/>
                  <a:pt x="905" y="911"/>
                </a:cubicBezTo>
                <a:cubicBezTo>
                  <a:pt x="905" y="911"/>
                  <a:pt x="906" y="911"/>
                  <a:pt x="907" y="910"/>
                </a:cubicBezTo>
                <a:cubicBezTo>
                  <a:pt x="903" y="912"/>
                  <a:pt x="903" y="912"/>
                  <a:pt x="903" y="912"/>
                </a:cubicBezTo>
                <a:cubicBezTo>
                  <a:pt x="900" y="910"/>
                  <a:pt x="896" y="909"/>
                  <a:pt x="893" y="913"/>
                </a:cubicBezTo>
                <a:cubicBezTo>
                  <a:pt x="892" y="914"/>
                  <a:pt x="892" y="914"/>
                  <a:pt x="892" y="914"/>
                </a:cubicBezTo>
                <a:cubicBezTo>
                  <a:pt x="894" y="915"/>
                  <a:pt x="894" y="915"/>
                  <a:pt x="894" y="915"/>
                </a:cubicBezTo>
                <a:cubicBezTo>
                  <a:pt x="896" y="914"/>
                  <a:pt x="896" y="914"/>
                  <a:pt x="896" y="914"/>
                </a:cubicBezTo>
                <a:cubicBezTo>
                  <a:pt x="896" y="914"/>
                  <a:pt x="896" y="914"/>
                  <a:pt x="896" y="914"/>
                </a:cubicBezTo>
                <a:cubicBezTo>
                  <a:pt x="899" y="914"/>
                  <a:pt x="899" y="914"/>
                  <a:pt x="899" y="914"/>
                </a:cubicBezTo>
                <a:cubicBezTo>
                  <a:pt x="904" y="918"/>
                  <a:pt x="904" y="918"/>
                  <a:pt x="904" y="918"/>
                </a:cubicBezTo>
                <a:cubicBezTo>
                  <a:pt x="909" y="915"/>
                  <a:pt x="909" y="915"/>
                  <a:pt x="909" y="915"/>
                </a:cubicBezTo>
                <a:cubicBezTo>
                  <a:pt x="910" y="916"/>
                  <a:pt x="910" y="916"/>
                  <a:pt x="910" y="916"/>
                </a:cubicBezTo>
                <a:cubicBezTo>
                  <a:pt x="924" y="911"/>
                  <a:pt x="924" y="911"/>
                  <a:pt x="924" y="911"/>
                </a:cubicBezTo>
                <a:cubicBezTo>
                  <a:pt x="931" y="910"/>
                  <a:pt x="931" y="910"/>
                  <a:pt x="931" y="910"/>
                </a:cubicBezTo>
                <a:cubicBezTo>
                  <a:pt x="932" y="909"/>
                  <a:pt x="932" y="909"/>
                  <a:pt x="932" y="909"/>
                </a:cubicBezTo>
                <a:cubicBezTo>
                  <a:pt x="933" y="909"/>
                  <a:pt x="927" y="912"/>
                  <a:pt x="932" y="906"/>
                </a:cubicBezTo>
                <a:cubicBezTo>
                  <a:pt x="932" y="909"/>
                  <a:pt x="932" y="909"/>
                  <a:pt x="932" y="909"/>
                </a:cubicBezTo>
                <a:cubicBezTo>
                  <a:pt x="933" y="909"/>
                  <a:pt x="928" y="910"/>
                  <a:pt x="934" y="909"/>
                </a:cubicBezTo>
                <a:cubicBezTo>
                  <a:pt x="932" y="913"/>
                  <a:pt x="932" y="913"/>
                  <a:pt x="932" y="913"/>
                </a:cubicBezTo>
                <a:cubicBezTo>
                  <a:pt x="927" y="911"/>
                  <a:pt x="921" y="923"/>
                  <a:pt x="921" y="912"/>
                </a:cubicBezTo>
                <a:cubicBezTo>
                  <a:pt x="919" y="912"/>
                  <a:pt x="920" y="916"/>
                  <a:pt x="919" y="914"/>
                </a:cubicBezTo>
                <a:cubicBezTo>
                  <a:pt x="914" y="919"/>
                  <a:pt x="911" y="907"/>
                  <a:pt x="914" y="922"/>
                </a:cubicBezTo>
                <a:cubicBezTo>
                  <a:pt x="914" y="924"/>
                  <a:pt x="911" y="921"/>
                  <a:pt x="913" y="924"/>
                </a:cubicBezTo>
                <a:cubicBezTo>
                  <a:pt x="909" y="921"/>
                  <a:pt x="909" y="921"/>
                  <a:pt x="909" y="921"/>
                </a:cubicBezTo>
                <a:cubicBezTo>
                  <a:pt x="911" y="918"/>
                  <a:pt x="899" y="922"/>
                  <a:pt x="912" y="918"/>
                </a:cubicBezTo>
                <a:cubicBezTo>
                  <a:pt x="909" y="917"/>
                  <a:pt x="909" y="917"/>
                  <a:pt x="909" y="917"/>
                </a:cubicBezTo>
                <a:cubicBezTo>
                  <a:pt x="907" y="919"/>
                  <a:pt x="907" y="919"/>
                  <a:pt x="907" y="919"/>
                </a:cubicBezTo>
                <a:cubicBezTo>
                  <a:pt x="905" y="918"/>
                  <a:pt x="905" y="918"/>
                  <a:pt x="905" y="918"/>
                </a:cubicBezTo>
                <a:cubicBezTo>
                  <a:pt x="902" y="919"/>
                  <a:pt x="902" y="919"/>
                  <a:pt x="902" y="919"/>
                </a:cubicBezTo>
                <a:cubicBezTo>
                  <a:pt x="896" y="918"/>
                  <a:pt x="896" y="918"/>
                  <a:pt x="896" y="918"/>
                </a:cubicBezTo>
                <a:cubicBezTo>
                  <a:pt x="895" y="921"/>
                  <a:pt x="895" y="921"/>
                  <a:pt x="895" y="921"/>
                </a:cubicBezTo>
                <a:cubicBezTo>
                  <a:pt x="894" y="919"/>
                  <a:pt x="894" y="919"/>
                  <a:pt x="894" y="919"/>
                </a:cubicBezTo>
                <a:cubicBezTo>
                  <a:pt x="885" y="920"/>
                  <a:pt x="885" y="920"/>
                  <a:pt x="885" y="920"/>
                </a:cubicBezTo>
                <a:cubicBezTo>
                  <a:pt x="881" y="920"/>
                  <a:pt x="881" y="920"/>
                  <a:pt x="881" y="920"/>
                </a:cubicBezTo>
                <a:cubicBezTo>
                  <a:pt x="880" y="922"/>
                  <a:pt x="880" y="922"/>
                  <a:pt x="880" y="922"/>
                </a:cubicBezTo>
                <a:cubicBezTo>
                  <a:pt x="879" y="921"/>
                  <a:pt x="879" y="921"/>
                  <a:pt x="879" y="921"/>
                </a:cubicBezTo>
                <a:cubicBezTo>
                  <a:pt x="877" y="922"/>
                  <a:pt x="875" y="925"/>
                  <a:pt x="873" y="921"/>
                </a:cubicBezTo>
                <a:cubicBezTo>
                  <a:pt x="872" y="924"/>
                  <a:pt x="872" y="924"/>
                  <a:pt x="872" y="924"/>
                </a:cubicBezTo>
                <a:cubicBezTo>
                  <a:pt x="861" y="924"/>
                  <a:pt x="861" y="924"/>
                  <a:pt x="861" y="924"/>
                </a:cubicBezTo>
                <a:cubicBezTo>
                  <a:pt x="849" y="926"/>
                  <a:pt x="849" y="926"/>
                  <a:pt x="849" y="926"/>
                </a:cubicBezTo>
                <a:cubicBezTo>
                  <a:pt x="841" y="926"/>
                  <a:pt x="841" y="926"/>
                  <a:pt x="841" y="926"/>
                </a:cubicBezTo>
                <a:cubicBezTo>
                  <a:pt x="839" y="928"/>
                  <a:pt x="839" y="928"/>
                  <a:pt x="839" y="928"/>
                </a:cubicBezTo>
                <a:cubicBezTo>
                  <a:pt x="823" y="929"/>
                  <a:pt x="823" y="929"/>
                  <a:pt x="823" y="929"/>
                </a:cubicBezTo>
                <a:cubicBezTo>
                  <a:pt x="819" y="932"/>
                  <a:pt x="819" y="932"/>
                  <a:pt x="819" y="932"/>
                </a:cubicBezTo>
                <a:cubicBezTo>
                  <a:pt x="820" y="933"/>
                  <a:pt x="820" y="933"/>
                  <a:pt x="820" y="933"/>
                </a:cubicBezTo>
                <a:cubicBezTo>
                  <a:pt x="826" y="931"/>
                  <a:pt x="826" y="931"/>
                  <a:pt x="826" y="931"/>
                </a:cubicBezTo>
                <a:cubicBezTo>
                  <a:pt x="826" y="935"/>
                  <a:pt x="826" y="935"/>
                  <a:pt x="826" y="935"/>
                </a:cubicBezTo>
                <a:cubicBezTo>
                  <a:pt x="816" y="933"/>
                  <a:pt x="816" y="933"/>
                  <a:pt x="816" y="933"/>
                </a:cubicBezTo>
                <a:cubicBezTo>
                  <a:pt x="815" y="929"/>
                  <a:pt x="815" y="929"/>
                  <a:pt x="815" y="929"/>
                </a:cubicBezTo>
                <a:cubicBezTo>
                  <a:pt x="807" y="931"/>
                  <a:pt x="807" y="931"/>
                  <a:pt x="807" y="931"/>
                </a:cubicBezTo>
                <a:cubicBezTo>
                  <a:pt x="801" y="931"/>
                  <a:pt x="801" y="931"/>
                  <a:pt x="801" y="931"/>
                </a:cubicBezTo>
                <a:cubicBezTo>
                  <a:pt x="797" y="934"/>
                  <a:pt x="797" y="934"/>
                  <a:pt x="797" y="934"/>
                </a:cubicBezTo>
                <a:cubicBezTo>
                  <a:pt x="793" y="931"/>
                  <a:pt x="793" y="931"/>
                  <a:pt x="793" y="931"/>
                </a:cubicBezTo>
                <a:cubicBezTo>
                  <a:pt x="792" y="933"/>
                  <a:pt x="791" y="934"/>
                  <a:pt x="785" y="933"/>
                </a:cubicBezTo>
                <a:cubicBezTo>
                  <a:pt x="783" y="934"/>
                  <a:pt x="783" y="934"/>
                  <a:pt x="783" y="934"/>
                </a:cubicBezTo>
                <a:cubicBezTo>
                  <a:pt x="783" y="934"/>
                  <a:pt x="783" y="934"/>
                  <a:pt x="783" y="934"/>
                </a:cubicBezTo>
                <a:cubicBezTo>
                  <a:pt x="777" y="934"/>
                  <a:pt x="777" y="934"/>
                  <a:pt x="777" y="934"/>
                </a:cubicBezTo>
                <a:cubicBezTo>
                  <a:pt x="776" y="935"/>
                  <a:pt x="776" y="935"/>
                  <a:pt x="776" y="935"/>
                </a:cubicBezTo>
                <a:cubicBezTo>
                  <a:pt x="774" y="935"/>
                  <a:pt x="774" y="935"/>
                  <a:pt x="774" y="935"/>
                </a:cubicBezTo>
                <a:cubicBezTo>
                  <a:pt x="774" y="933"/>
                  <a:pt x="774" y="933"/>
                  <a:pt x="774" y="933"/>
                </a:cubicBezTo>
                <a:cubicBezTo>
                  <a:pt x="769" y="937"/>
                  <a:pt x="769" y="937"/>
                  <a:pt x="769" y="937"/>
                </a:cubicBezTo>
                <a:cubicBezTo>
                  <a:pt x="766" y="938"/>
                  <a:pt x="766" y="938"/>
                  <a:pt x="766" y="938"/>
                </a:cubicBezTo>
                <a:cubicBezTo>
                  <a:pt x="762" y="935"/>
                  <a:pt x="762" y="935"/>
                  <a:pt x="762" y="935"/>
                </a:cubicBezTo>
                <a:cubicBezTo>
                  <a:pt x="757" y="936"/>
                  <a:pt x="757" y="936"/>
                  <a:pt x="757" y="936"/>
                </a:cubicBezTo>
                <a:cubicBezTo>
                  <a:pt x="757" y="939"/>
                  <a:pt x="757" y="939"/>
                  <a:pt x="757" y="939"/>
                </a:cubicBezTo>
                <a:cubicBezTo>
                  <a:pt x="755" y="938"/>
                  <a:pt x="755" y="938"/>
                  <a:pt x="755" y="938"/>
                </a:cubicBezTo>
                <a:cubicBezTo>
                  <a:pt x="753" y="938"/>
                  <a:pt x="753" y="938"/>
                  <a:pt x="753" y="938"/>
                </a:cubicBezTo>
                <a:cubicBezTo>
                  <a:pt x="752" y="939"/>
                  <a:pt x="752" y="939"/>
                  <a:pt x="752" y="939"/>
                </a:cubicBezTo>
                <a:cubicBezTo>
                  <a:pt x="750" y="938"/>
                  <a:pt x="750" y="938"/>
                  <a:pt x="750" y="938"/>
                </a:cubicBezTo>
                <a:cubicBezTo>
                  <a:pt x="740" y="940"/>
                  <a:pt x="740" y="940"/>
                  <a:pt x="740" y="940"/>
                </a:cubicBezTo>
                <a:cubicBezTo>
                  <a:pt x="736" y="941"/>
                  <a:pt x="736" y="941"/>
                  <a:pt x="736" y="941"/>
                </a:cubicBezTo>
                <a:cubicBezTo>
                  <a:pt x="729" y="940"/>
                  <a:pt x="729" y="940"/>
                  <a:pt x="729" y="940"/>
                </a:cubicBezTo>
                <a:cubicBezTo>
                  <a:pt x="729" y="941"/>
                  <a:pt x="727" y="937"/>
                  <a:pt x="729" y="942"/>
                </a:cubicBezTo>
                <a:cubicBezTo>
                  <a:pt x="728" y="942"/>
                  <a:pt x="728" y="942"/>
                  <a:pt x="728" y="942"/>
                </a:cubicBezTo>
                <a:cubicBezTo>
                  <a:pt x="728" y="941"/>
                  <a:pt x="728" y="941"/>
                  <a:pt x="728" y="941"/>
                </a:cubicBezTo>
                <a:cubicBezTo>
                  <a:pt x="727" y="940"/>
                  <a:pt x="727" y="940"/>
                  <a:pt x="727" y="940"/>
                </a:cubicBezTo>
                <a:cubicBezTo>
                  <a:pt x="722" y="942"/>
                  <a:pt x="722" y="942"/>
                  <a:pt x="722" y="942"/>
                </a:cubicBezTo>
                <a:cubicBezTo>
                  <a:pt x="721" y="941"/>
                  <a:pt x="731" y="942"/>
                  <a:pt x="720" y="940"/>
                </a:cubicBezTo>
                <a:cubicBezTo>
                  <a:pt x="719" y="945"/>
                  <a:pt x="719" y="945"/>
                  <a:pt x="719" y="945"/>
                </a:cubicBezTo>
                <a:cubicBezTo>
                  <a:pt x="716" y="946"/>
                  <a:pt x="716" y="946"/>
                  <a:pt x="716" y="946"/>
                </a:cubicBezTo>
                <a:cubicBezTo>
                  <a:pt x="704" y="943"/>
                  <a:pt x="704" y="943"/>
                  <a:pt x="704" y="943"/>
                </a:cubicBezTo>
                <a:cubicBezTo>
                  <a:pt x="704" y="944"/>
                  <a:pt x="704" y="944"/>
                  <a:pt x="704" y="944"/>
                </a:cubicBezTo>
                <a:cubicBezTo>
                  <a:pt x="706" y="945"/>
                  <a:pt x="706" y="945"/>
                  <a:pt x="706" y="945"/>
                </a:cubicBezTo>
                <a:cubicBezTo>
                  <a:pt x="698" y="948"/>
                  <a:pt x="698" y="948"/>
                  <a:pt x="698" y="948"/>
                </a:cubicBezTo>
                <a:cubicBezTo>
                  <a:pt x="696" y="947"/>
                  <a:pt x="696" y="947"/>
                  <a:pt x="696" y="947"/>
                </a:cubicBezTo>
                <a:cubicBezTo>
                  <a:pt x="694" y="948"/>
                  <a:pt x="694" y="948"/>
                  <a:pt x="694" y="948"/>
                </a:cubicBezTo>
                <a:cubicBezTo>
                  <a:pt x="690" y="946"/>
                  <a:pt x="690" y="946"/>
                  <a:pt x="690" y="946"/>
                </a:cubicBezTo>
                <a:cubicBezTo>
                  <a:pt x="684" y="949"/>
                  <a:pt x="684" y="949"/>
                  <a:pt x="684" y="949"/>
                </a:cubicBezTo>
                <a:cubicBezTo>
                  <a:pt x="679" y="948"/>
                  <a:pt x="679" y="948"/>
                  <a:pt x="679" y="948"/>
                </a:cubicBezTo>
                <a:cubicBezTo>
                  <a:pt x="677" y="948"/>
                  <a:pt x="687" y="940"/>
                  <a:pt x="676" y="950"/>
                </a:cubicBezTo>
                <a:cubicBezTo>
                  <a:pt x="670" y="951"/>
                  <a:pt x="670" y="951"/>
                  <a:pt x="670" y="951"/>
                </a:cubicBezTo>
                <a:cubicBezTo>
                  <a:pt x="666" y="952"/>
                  <a:pt x="666" y="952"/>
                  <a:pt x="666" y="952"/>
                </a:cubicBezTo>
                <a:cubicBezTo>
                  <a:pt x="668" y="950"/>
                  <a:pt x="668" y="950"/>
                  <a:pt x="668" y="950"/>
                </a:cubicBezTo>
                <a:cubicBezTo>
                  <a:pt x="664" y="949"/>
                  <a:pt x="664" y="949"/>
                  <a:pt x="664" y="949"/>
                </a:cubicBezTo>
                <a:cubicBezTo>
                  <a:pt x="663" y="948"/>
                  <a:pt x="669" y="957"/>
                  <a:pt x="658" y="951"/>
                </a:cubicBezTo>
                <a:cubicBezTo>
                  <a:pt x="653" y="953"/>
                  <a:pt x="653" y="953"/>
                  <a:pt x="653" y="953"/>
                </a:cubicBezTo>
                <a:cubicBezTo>
                  <a:pt x="651" y="953"/>
                  <a:pt x="651" y="953"/>
                  <a:pt x="651" y="953"/>
                </a:cubicBezTo>
                <a:cubicBezTo>
                  <a:pt x="652" y="953"/>
                  <a:pt x="653" y="952"/>
                  <a:pt x="652" y="951"/>
                </a:cubicBezTo>
                <a:cubicBezTo>
                  <a:pt x="640" y="955"/>
                  <a:pt x="640" y="955"/>
                  <a:pt x="640" y="955"/>
                </a:cubicBezTo>
                <a:cubicBezTo>
                  <a:pt x="633" y="956"/>
                  <a:pt x="633" y="956"/>
                  <a:pt x="633" y="956"/>
                </a:cubicBezTo>
                <a:cubicBezTo>
                  <a:pt x="632" y="955"/>
                  <a:pt x="632" y="955"/>
                  <a:pt x="632" y="955"/>
                </a:cubicBezTo>
                <a:cubicBezTo>
                  <a:pt x="627" y="957"/>
                  <a:pt x="627" y="957"/>
                  <a:pt x="627" y="957"/>
                </a:cubicBezTo>
                <a:cubicBezTo>
                  <a:pt x="623" y="956"/>
                  <a:pt x="623" y="956"/>
                  <a:pt x="623" y="956"/>
                </a:cubicBezTo>
                <a:cubicBezTo>
                  <a:pt x="621" y="958"/>
                  <a:pt x="621" y="958"/>
                  <a:pt x="621" y="958"/>
                </a:cubicBezTo>
                <a:cubicBezTo>
                  <a:pt x="621" y="957"/>
                  <a:pt x="628" y="958"/>
                  <a:pt x="619" y="957"/>
                </a:cubicBezTo>
                <a:cubicBezTo>
                  <a:pt x="619" y="956"/>
                  <a:pt x="619" y="956"/>
                  <a:pt x="619" y="956"/>
                </a:cubicBezTo>
                <a:cubicBezTo>
                  <a:pt x="615" y="958"/>
                  <a:pt x="615" y="958"/>
                  <a:pt x="615" y="958"/>
                </a:cubicBezTo>
                <a:cubicBezTo>
                  <a:pt x="615" y="958"/>
                  <a:pt x="616" y="959"/>
                  <a:pt x="615" y="957"/>
                </a:cubicBezTo>
                <a:cubicBezTo>
                  <a:pt x="614" y="959"/>
                  <a:pt x="628" y="955"/>
                  <a:pt x="609" y="957"/>
                </a:cubicBezTo>
                <a:cubicBezTo>
                  <a:pt x="611" y="958"/>
                  <a:pt x="611" y="958"/>
                  <a:pt x="611" y="958"/>
                </a:cubicBezTo>
                <a:cubicBezTo>
                  <a:pt x="610" y="960"/>
                  <a:pt x="610" y="960"/>
                  <a:pt x="610" y="960"/>
                </a:cubicBezTo>
                <a:cubicBezTo>
                  <a:pt x="608" y="959"/>
                  <a:pt x="608" y="959"/>
                  <a:pt x="608" y="959"/>
                </a:cubicBezTo>
                <a:cubicBezTo>
                  <a:pt x="604" y="960"/>
                  <a:pt x="604" y="960"/>
                  <a:pt x="604" y="960"/>
                </a:cubicBezTo>
                <a:cubicBezTo>
                  <a:pt x="607" y="960"/>
                  <a:pt x="601" y="959"/>
                  <a:pt x="607" y="958"/>
                </a:cubicBezTo>
                <a:cubicBezTo>
                  <a:pt x="604" y="957"/>
                  <a:pt x="604" y="957"/>
                  <a:pt x="604" y="957"/>
                </a:cubicBezTo>
                <a:cubicBezTo>
                  <a:pt x="599" y="959"/>
                  <a:pt x="599" y="959"/>
                  <a:pt x="599" y="959"/>
                </a:cubicBezTo>
                <a:cubicBezTo>
                  <a:pt x="600" y="959"/>
                  <a:pt x="598" y="956"/>
                  <a:pt x="600" y="959"/>
                </a:cubicBezTo>
                <a:cubicBezTo>
                  <a:pt x="599" y="961"/>
                  <a:pt x="599" y="961"/>
                  <a:pt x="599" y="961"/>
                </a:cubicBezTo>
                <a:cubicBezTo>
                  <a:pt x="591" y="961"/>
                  <a:pt x="591" y="961"/>
                  <a:pt x="591" y="961"/>
                </a:cubicBezTo>
                <a:cubicBezTo>
                  <a:pt x="591" y="960"/>
                  <a:pt x="590" y="963"/>
                  <a:pt x="590" y="959"/>
                </a:cubicBezTo>
                <a:cubicBezTo>
                  <a:pt x="586" y="962"/>
                  <a:pt x="597" y="952"/>
                  <a:pt x="585" y="963"/>
                </a:cubicBezTo>
                <a:cubicBezTo>
                  <a:pt x="583" y="965"/>
                  <a:pt x="583" y="965"/>
                  <a:pt x="583" y="965"/>
                </a:cubicBezTo>
                <a:cubicBezTo>
                  <a:pt x="590" y="965"/>
                  <a:pt x="590" y="965"/>
                  <a:pt x="590" y="965"/>
                </a:cubicBezTo>
                <a:cubicBezTo>
                  <a:pt x="591" y="963"/>
                  <a:pt x="591" y="963"/>
                  <a:pt x="591" y="963"/>
                </a:cubicBezTo>
                <a:cubicBezTo>
                  <a:pt x="593" y="967"/>
                  <a:pt x="593" y="967"/>
                  <a:pt x="593" y="967"/>
                </a:cubicBezTo>
                <a:cubicBezTo>
                  <a:pt x="593" y="966"/>
                  <a:pt x="593" y="966"/>
                  <a:pt x="594" y="966"/>
                </a:cubicBezTo>
                <a:cubicBezTo>
                  <a:pt x="594" y="967"/>
                  <a:pt x="594" y="967"/>
                  <a:pt x="594" y="967"/>
                </a:cubicBezTo>
                <a:cubicBezTo>
                  <a:pt x="591" y="967"/>
                  <a:pt x="591" y="967"/>
                  <a:pt x="591" y="967"/>
                </a:cubicBezTo>
                <a:cubicBezTo>
                  <a:pt x="591" y="967"/>
                  <a:pt x="591" y="967"/>
                  <a:pt x="591" y="967"/>
                </a:cubicBezTo>
                <a:cubicBezTo>
                  <a:pt x="590" y="966"/>
                  <a:pt x="590" y="966"/>
                  <a:pt x="590" y="966"/>
                </a:cubicBezTo>
                <a:cubicBezTo>
                  <a:pt x="587" y="967"/>
                  <a:pt x="587" y="967"/>
                  <a:pt x="587" y="967"/>
                </a:cubicBezTo>
                <a:cubicBezTo>
                  <a:pt x="590" y="969"/>
                  <a:pt x="590" y="969"/>
                  <a:pt x="590" y="969"/>
                </a:cubicBezTo>
                <a:cubicBezTo>
                  <a:pt x="589" y="970"/>
                  <a:pt x="589" y="970"/>
                  <a:pt x="589" y="970"/>
                </a:cubicBezTo>
                <a:cubicBezTo>
                  <a:pt x="584" y="969"/>
                  <a:pt x="584" y="969"/>
                  <a:pt x="584" y="969"/>
                </a:cubicBezTo>
                <a:cubicBezTo>
                  <a:pt x="586" y="967"/>
                  <a:pt x="586" y="967"/>
                  <a:pt x="586" y="967"/>
                </a:cubicBezTo>
                <a:cubicBezTo>
                  <a:pt x="583" y="965"/>
                  <a:pt x="583" y="965"/>
                  <a:pt x="583" y="965"/>
                </a:cubicBezTo>
                <a:cubicBezTo>
                  <a:pt x="583" y="965"/>
                  <a:pt x="583" y="965"/>
                  <a:pt x="583" y="965"/>
                </a:cubicBezTo>
                <a:cubicBezTo>
                  <a:pt x="583" y="960"/>
                  <a:pt x="583" y="960"/>
                  <a:pt x="583" y="960"/>
                </a:cubicBezTo>
                <a:cubicBezTo>
                  <a:pt x="566" y="963"/>
                  <a:pt x="566" y="963"/>
                  <a:pt x="566" y="963"/>
                </a:cubicBezTo>
                <a:cubicBezTo>
                  <a:pt x="565" y="965"/>
                  <a:pt x="565" y="965"/>
                  <a:pt x="565" y="965"/>
                </a:cubicBezTo>
                <a:cubicBezTo>
                  <a:pt x="563" y="965"/>
                  <a:pt x="576" y="963"/>
                  <a:pt x="559" y="965"/>
                </a:cubicBezTo>
                <a:cubicBezTo>
                  <a:pt x="564" y="967"/>
                  <a:pt x="564" y="967"/>
                  <a:pt x="564" y="967"/>
                </a:cubicBezTo>
                <a:cubicBezTo>
                  <a:pt x="560" y="967"/>
                  <a:pt x="560" y="967"/>
                  <a:pt x="560" y="967"/>
                </a:cubicBezTo>
                <a:cubicBezTo>
                  <a:pt x="556" y="968"/>
                  <a:pt x="556" y="968"/>
                  <a:pt x="556" y="968"/>
                </a:cubicBezTo>
                <a:cubicBezTo>
                  <a:pt x="553" y="965"/>
                  <a:pt x="553" y="965"/>
                  <a:pt x="553" y="965"/>
                </a:cubicBezTo>
                <a:cubicBezTo>
                  <a:pt x="554" y="962"/>
                  <a:pt x="554" y="962"/>
                  <a:pt x="554" y="962"/>
                </a:cubicBezTo>
                <a:cubicBezTo>
                  <a:pt x="550" y="962"/>
                  <a:pt x="550" y="962"/>
                  <a:pt x="550" y="962"/>
                </a:cubicBezTo>
                <a:cubicBezTo>
                  <a:pt x="550" y="963"/>
                  <a:pt x="550" y="963"/>
                  <a:pt x="550" y="963"/>
                </a:cubicBezTo>
                <a:cubicBezTo>
                  <a:pt x="552" y="965"/>
                  <a:pt x="552" y="965"/>
                  <a:pt x="552" y="965"/>
                </a:cubicBezTo>
                <a:cubicBezTo>
                  <a:pt x="545" y="967"/>
                  <a:pt x="545" y="967"/>
                  <a:pt x="545" y="967"/>
                </a:cubicBezTo>
                <a:cubicBezTo>
                  <a:pt x="545" y="967"/>
                  <a:pt x="542" y="968"/>
                  <a:pt x="547" y="967"/>
                </a:cubicBezTo>
                <a:cubicBezTo>
                  <a:pt x="546" y="968"/>
                  <a:pt x="549" y="968"/>
                  <a:pt x="545" y="969"/>
                </a:cubicBezTo>
                <a:cubicBezTo>
                  <a:pt x="545" y="967"/>
                  <a:pt x="545" y="967"/>
                  <a:pt x="545" y="967"/>
                </a:cubicBezTo>
                <a:cubicBezTo>
                  <a:pt x="544" y="967"/>
                  <a:pt x="543" y="966"/>
                  <a:pt x="542" y="969"/>
                </a:cubicBezTo>
                <a:cubicBezTo>
                  <a:pt x="543" y="970"/>
                  <a:pt x="543" y="970"/>
                  <a:pt x="543" y="970"/>
                </a:cubicBezTo>
                <a:cubicBezTo>
                  <a:pt x="546" y="970"/>
                  <a:pt x="546" y="970"/>
                  <a:pt x="546" y="970"/>
                </a:cubicBezTo>
                <a:cubicBezTo>
                  <a:pt x="543" y="972"/>
                  <a:pt x="543" y="972"/>
                  <a:pt x="543" y="972"/>
                </a:cubicBezTo>
                <a:cubicBezTo>
                  <a:pt x="536" y="970"/>
                  <a:pt x="536" y="970"/>
                  <a:pt x="536" y="970"/>
                </a:cubicBezTo>
                <a:cubicBezTo>
                  <a:pt x="535" y="972"/>
                  <a:pt x="535" y="972"/>
                  <a:pt x="535" y="972"/>
                </a:cubicBezTo>
                <a:cubicBezTo>
                  <a:pt x="533" y="972"/>
                  <a:pt x="531" y="976"/>
                  <a:pt x="529" y="972"/>
                </a:cubicBezTo>
                <a:cubicBezTo>
                  <a:pt x="527" y="974"/>
                  <a:pt x="527" y="974"/>
                  <a:pt x="527" y="974"/>
                </a:cubicBezTo>
                <a:cubicBezTo>
                  <a:pt x="529" y="976"/>
                  <a:pt x="529" y="976"/>
                  <a:pt x="529" y="976"/>
                </a:cubicBezTo>
                <a:cubicBezTo>
                  <a:pt x="523" y="974"/>
                  <a:pt x="523" y="974"/>
                  <a:pt x="523" y="974"/>
                </a:cubicBezTo>
                <a:cubicBezTo>
                  <a:pt x="522" y="974"/>
                  <a:pt x="520" y="973"/>
                  <a:pt x="519" y="975"/>
                </a:cubicBezTo>
                <a:cubicBezTo>
                  <a:pt x="520" y="977"/>
                  <a:pt x="520" y="977"/>
                  <a:pt x="520" y="977"/>
                </a:cubicBezTo>
                <a:cubicBezTo>
                  <a:pt x="516" y="974"/>
                  <a:pt x="516" y="974"/>
                  <a:pt x="516" y="974"/>
                </a:cubicBezTo>
                <a:cubicBezTo>
                  <a:pt x="511" y="977"/>
                  <a:pt x="511" y="977"/>
                  <a:pt x="511" y="977"/>
                </a:cubicBezTo>
                <a:cubicBezTo>
                  <a:pt x="511" y="974"/>
                  <a:pt x="511" y="974"/>
                  <a:pt x="511" y="974"/>
                </a:cubicBezTo>
                <a:cubicBezTo>
                  <a:pt x="508" y="975"/>
                  <a:pt x="508" y="975"/>
                  <a:pt x="508" y="975"/>
                </a:cubicBezTo>
                <a:cubicBezTo>
                  <a:pt x="508" y="975"/>
                  <a:pt x="509" y="975"/>
                  <a:pt x="508" y="974"/>
                </a:cubicBezTo>
                <a:cubicBezTo>
                  <a:pt x="508" y="973"/>
                  <a:pt x="508" y="973"/>
                  <a:pt x="508" y="973"/>
                </a:cubicBezTo>
                <a:cubicBezTo>
                  <a:pt x="503" y="977"/>
                  <a:pt x="503" y="977"/>
                  <a:pt x="503" y="977"/>
                </a:cubicBezTo>
                <a:cubicBezTo>
                  <a:pt x="498" y="977"/>
                  <a:pt x="498" y="977"/>
                  <a:pt x="498" y="977"/>
                </a:cubicBezTo>
                <a:cubicBezTo>
                  <a:pt x="499" y="979"/>
                  <a:pt x="499" y="979"/>
                  <a:pt x="499" y="979"/>
                </a:cubicBezTo>
                <a:cubicBezTo>
                  <a:pt x="498" y="979"/>
                  <a:pt x="498" y="979"/>
                  <a:pt x="498" y="979"/>
                </a:cubicBezTo>
                <a:cubicBezTo>
                  <a:pt x="499" y="982"/>
                  <a:pt x="499" y="982"/>
                  <a:pt x="499" y="982"/>
                </a:cubicBezTo>
                <a:cubicBezTo>
                  <a:pt x="485" y="983"/>
                  <a:pt x="485" y="983"/>
                  <a:pt x="485" y="983"/>
                </a:cubicBezTo>
                <a:cubicBezTo>
                  <a:pt x="474" y="984"/>
                  <a:pt x="474" y="984"/>
                  <a:pt x="474" y="984"/>
                </a:cubicBezTo>
                <a:cubicBezTo>
                  <a:pt x="473" y="983"/>
                  <a:pt x="473" y="983"/>
                  <a:pt x="473" y="983"/>
                </a:cubicBezTo>
                <a:cubicBezTo>
                  <a:pt x="486" y="980"/>
                  <a:pt x="486" y="980"/>
                  <a:pt x="486" y="980"/>
                </a:cubicBezTo>
                <a:cubicBezTo>
                  <a:pt x="489" y="979"/>
                  <a:pt x="489" y="979"/>
                  <a:pt x="489" y="979"/>
                </a:cubicBezTo>
                <a:cubicBezTo>
                  <a:pt x="490" y="978"/>
                  <a:pt x="490" y="978"/>
                  <a:pt x="490" y="978"/>
                </a:cubicBezTo>
                <a:cubicBezTo>
                  <a:pt x="485" y="978"/>
                  <a:pt x="485" y="978"/>
                  <a:pt x="485" y="978"/>
                </a:cubicBezTo>
                <a:cubicBezTo>
                  <a:pt x="484" y="976"/>
                  <a:pt x="484" y="976"/>
                  <a:pt x="484" y="976"/>
                </a:cubicBezTo>
                <a:cubicBezTo>
                  <a:pt x="477" y="978"/>
                  <a:pt x="477" y="978"/>
                  <a:pt x="477" y="978"/>
                </a:cubicBezTo>
                <a:cubicBezTo>
                  <a:pt x="475" y="978"/>
                  <a:pt x="475" y="978"/>
                  <a:pt x="475" y="978"/>
                </a:cubicBezTo>
                <a:cubicBezTo>
                  <a:pt x="470" y="981"/>
                  <a:pt x="470" y="981"/>
                  <a:pt x="470" y="981"/>
                </a:cubicBezTo>
                <a:cubicBezTo>
                  <a:pt x="469" y="980"/>
                  <a:pt x="469" y="980"/>
                  <a:pt x="469" y="980"/>
                </a:cubicBezTo>
                <a:cubicBezTo>
                  <a:pt x="465" y="981"/>
                  <a:pt x="465" y="981"/>
                  <a:pt x="465" y="981"/>
                </a:cubicBezTo>
                <a:cubicBezTo>
                  <a:pt x="465" y="981"/>
                  <a:pt x="469" y="978"/>
                  <a:pt x="463" y="980"/>
                </a:cubicBezTo>
                <a:cubicBezTo>
                  <a:pt x="466" y="975"/>
                  <a:pt x="466" y="975"/>
                  <a:pt x="466" y="975"/>
                </a:cubicBezTo>
                <a:cubicBezTo>
                  <a:pt x="462" y="976"/>
                  <a:pt x="462" y="976"/>
                  <a:pt x="462" y="976"/>
                </a:cubicBezTo>
                <a:cubicBezTo>
                  <a:pt x="460" y="981"/>
                  <a:pt x="460" y="981"/>
                  <a:pt x="460" y="981"/>
                </a:cubicBezTo>
                <a:cubicBezTo>
                  <a:pt x="453" y="978"/>
                  <a:pt x="473" y="980"/>
                  <a:pt x="453" y="981"/>
                </a:cubicBezTo>
                <a:cubicBezTo>
                  <a:pt x="448" y="979"/>
                  <a:pt x="448" y="979"/>
                  <a:pt x="448" y="979"/>
                </a:cubicBezTo>
                <a:cubicBezTo>
                  <a:pt x="447" y="977"/>
                  <a:pt x="447" y="977"/>
                  <a:pt x="447" y="977"/>
                </a:cubicBezTo>
                <a:cubicBezTo>
                  <a:pt x="438" y="978"/>
                  <a:pt x="438" y="978"/>
                  <a:pt x="438" y="978"/>
                </a:cubicBezTo>
                <a:cubicBezTo>
                  <a:pt x="440" y="979"/>
                  <a:pt x="440" y="979"/>
                  <a:pt x="440" y="979"/>
                </a:cubicBezTo>
                <a:cubicBezTo>
                  <a:pt x="447" y="979"/>
                  <a:pt x="447" y="979"/>
                  <a:pt x="447" y="979"/>
                </a:cubicBezTo>
                <a:cubicBezTo>
                  <a:pt x="443" y="983"/>
                  <a:pt x="443" y="983"/>
                  <a:pt x="443" y="983"/>
                </a:cubicBezTo>
                <a:cubicBezTo>
                  <a:pt x="436" y="984"/>
                  <a:pt x="436" y="984"/>
                  <a:pt x="436" y="984"/>
                </a:cubicBezTo>
                <a:cubicBezTo>
                  <a:pt x="437" y="983"/>
                  <a:pt x="437" y="983"/>
                  <a:pt x="437" y="983"/>
                </a:cubicBezTo>
                <a:cubicBezTo>
                  <a:pt x="434" y="982"/>
                  <a:pt x="434" y="982"/>
                  <a:pt x="434" y="982"/>
                </a:cubicBezTo>
                <a:cubicBezTo>
                  <a:pt x="428" y="983"/>
                  <a:pt x="428" y="983"/>
                  <a:pt x="428" y="983"/>
                </a:cubicBezTo>
                <a:cubicBezTo>
                  <a:pt x="420" y="983"/>
                  <a:pt x="420" y="983"/>
                  <a:pt x="420" y="983"/>
                </a:cubicBezTo>
                <a:cubicBezTo>
                  <a:pt x="412" y="982"/>
                  <a:pt x="412" y="982"/>
                  <a:pt x="412" y="982"/>
                </a:cubicBezTo>
                <a:cubicBezTo>
                  <a:pt x="402" y="984"/>
                  <a:pt x="402" y="984"/>
                  <a:pt x="402" y="984"/>
                </a:cubicBezTo>
                <a:cubicBezTo>
                  <a:pt x="399" y="983"/>
                  <a:pt x="399" y="983"/>
                  <a:pt x="399" y="983"/>
                </a:cubicBezTo>
                <a:cubicBezTo>
                  <a:pt x="397" y="984"/>
                  <a:pt x="397" y="984"/>
                  <a:pt x="397" y="984"/>
                </a:cubicBezTo>
                <a:cubicBezTo>
                  <a:pt x="389" y="984"/>
                  <a:pt x="389" y="984"/>
                  <a:pt x="389" y="984"/>
                </a:cubicBezTo>
                <a:cubicBezTo>
                  <a:pt x="391" y="985"/>
                  <a:pt x="393" y="984"/>
                  <a:pt x="394" y="983"/>
                </a:cubicBezTo>
                <a:cubicBezTo>
                  <a:pt x="392" y="982"/>
                  <a:pt x="400" y="981"/>
                  <a:pt x="391" y="981"/>
                </a:cubicBezTo>
                <a:cubicBezTo>
                  <a:pt x="391" y="982"/>
                  <a:pt x="391" y="982"/>
                  <a:pt x="391" y="982"/>
                </a:cubicBezTo>
                <a:cubicBezTo>
                  <a:pt x="390" y="981"/>
                  <a:pt x="398" y="978"/>
                  <a:pt x="384" y="982"/>
                </a:cubicBezTo>
                <a:cubicBezTo>
                  <a:pt x="379" y="981"/>
                  <a:pt x="379" y="981"/>
                  <a:pt x="379" y="981"/>
                </a:cubicBezTo>
                <a:cubicBezTo>
                  <a:pt x="378" y="981"/>
                  <a:pt x="383" y="979"/>
                  <a:pt x="377" y="982"/>
                </a:cubicBezTo>
                <a:cubicBezTo>
                  <a:pt x="379" y="985"/>
                  <a:pt x="379" y="985"/>
                  <a:pt x="379" y="985"/>
                </a:cubicBezTo>
                <a:cubicBezTo>
                  <a:pt x="377" y="986"/>
                  <a:pt x="377" y="986"/>
                  <a:pt x="377" y="986"/>
                </a:cubicBezTo>
                <a:cubicBezTo>
                  <a:pt x="375" y="986"/>
                  <a:pt x="375" y="986"/>
                  <a:pt x="375" y="986"/>
                </a:cubicBezTo>
                <a:cubicBezTo>
                  <a:pt x="374" y="984"/>
                  <a:pt x="374" y="984"/>
                  <a:pt x="374" y="984"/>
                </a:cubicBezTo>
                <a:cubicBezTo>
                  <a:pt x="376" y="981"/>
                  <a:pt x="385" y="985"/>
                  <a:pt x="367" y="987"/>
                </a:cubicBezTo>
                <a:cubicBezTo>
                  <a:pt x="364" y="988"/>
                  <a:pt x="364" y="988"/>
                  <a:pt x="364" y="988"/>
                </a:cubicBezTo>
                <a:cubicBezTo>
                  <a:pt x="361" y="988"/>
                  <a:pt x="361" y="988"/>
                  <a:pt x="361" y="988"/>
                </a:cubicBezTo>
                <a:cubicBezTo>
                  <a:pt x="363" y="987"/>
                  <a:pt x="363" y="987"/>
                  <a:pt x="363" y="987"/>
                </a:cubicBezTo>
                <a:cubicBezTo>
                  <a:pt x="356" y="984"/>
                  <a:pt x="356" y="984"/>
                  <a:pt x="356" y="984"/>
                </a:cubicBezTo>
                <a:cubicBezTo>
                  <a:pt x="353" y="984"/>
                  <a:pt x="353" y="984"/>
                  <a:pt x="353" y="984"/>
                </a:cubicBezTo>
                <a:cubicBezTo>
                  <a:pt x="353" y="983"/>
                  <a:pt x="353" y="983"/>
                  <a:pt x="353" y="983"/>
                </a:cubicBezTo>
                <a:cubicBezTo>
                  <a:pt x="355" y="982"/>
                  <a:pt x="355" y="982"/>
                  <a:pt x="355" y="982"/>
                </a:cubicBezTo>
                <a:cubicBezTo>
                  <a:pt x="352" y="981"/>
                  <a:pt x="352" y="981"/>
                  <a:pt x="352" y="981"/>
                </a:cubicBezTo>
                <a:cubicBezTo>
                  <a:pt x="351" y="984"/>
                  <a:pt x="351" y="984"/>
                  <a:pt x="351" y="984"/>
                </a:cubicBezTo>
                <a:cubicBezTo>
                  <a:pt x="350" y="984"/>
                  <a:pt x="353" y="983"/>
                  <a:pt x="349" y="983"/>
                </a:cubicBezTo>
                <a:cubicBezTo>
                  <a:pt x="350" y="982"/>
                  <a:pt x="350" y="982"/>
                  <a:pt x="350" y="982"/>
                </a:cubicBezTo>
                <a:cubicBezTo>
                  <a:pt x="350" y="981"/>
                  <a:pt x="350" y="981"/>
                  <a:pt x="350" y="981"/>
                </a:cubicBezTo>
                <a:cubicBezTo>
                  <a:pt x="346" y="983"/>
                  <a:pt x="346" y="983"/>
                  <a:pt x="346" y="983"/>
                </a:cubicBezTo>
                <a:cubicBezTo>
                  <a:pt x="347" y="981"/>
                  <a:pt x="347" y="981"/>
                  <a:pt x="347" y="981"/>
                </a:cubicBezTo>
                <a:cubicBezTo>
                  <a:pt x="342" y="982"/>
                  <a:pt x="342" y="982"/>
                  <a:pt x="342" y="982"/>
                </a:cubicBezTo>
                <a:cubicBezTo>
                  <a:pt x="341" y="984"/>
                  <a:pt x="341" y="984"/>
                  <a:pt x="341" y="984"/>
                </a:cubicBezTo>
                <a:cubicBezTo>
                  <a:pt x="338" y="983"/>
                  <a:pt x="346" y="980"/>
                  <a:pt x="339" y="982"/>
                </a:cubicBezTo>
                <a:cubicBezTo>
                  <a:pt x="337" y="985"/>
                  <a:pt x="337" y="985"/>
                  <a:pt x="337" y="985"/>
                </a:cubicBezTo>
                <a:cubicBezTo>
                  <a:pt x="337" y="984"/>
                  <a:pt x="337" y="984"/>
                  <a:pt x="337" y="984"/>
                </a:cubicBezTo>
                <a:cubicBezTo>
                  <a:pt x="335" y="986"/>
                  <a:pt x="335" y="986"/>
                  <a:pt x="335" y="986"/>
                </a:cubicBezTo>
                <a:cubicBezTo>
                  <a:pt x="337" y="983"/>
                  <a:pt x="337" y="983"/>
                  <a:pt x="337" y="983"/>
                </a:cubicBezTo>
                <a:cubicBezTo>
                  <a:pt x="334" y="980"/>
                  <a:pt x="334" y="980"/>
                  <a:pt x="334" y="980"/>
                </a:cubicBezTo>
                <a:cubicBezTo>
                  <a:pt x="331" y="982"/>
                  <a:pt x="331" y="982"/>
                  <a:pt x="331" y="982"/>
                </a:cubicBezTo>
                <a:cubicBezTo>
                  <a:pt x="330" y="983"/>
                  <a:pt x="330" y="983"/>
                  <a:pt x="332" y="983"/>
                </a:cubicBezTo>
                <a:cubicBezTo>
                  <a:pt x="332" y="984"/>
                  <a:pt x="332" y="984"/>
                  <a:pt x="331" y="984"/>
                </a:cubicBezTo>
                <a:cubicBezTo>
                  <a:pt x="329" y="983"/>
                  <a:pt x="329" y="983"/>
                  <a:pt x="329" y="983"/>
                </a:cubicBezTo>
                <a:cubicBezTo>
                  <a:pt x="327" y="984"/>
                  <a:pt x="327" y="984"/>
                  <a:pt x="327" y="984"/>
                </a:cubicBezTo>
                <a:cubicBezTo>
                  <a:pt x="327" y="986"/>
                  <a:pt x="327" y="986"/>
                  <a:pt x="327" y="986"/>
                </a:cubicBezTo>
                <a:cubicBezTo>
                  <a:pt x="327" y="987"/>
                  <a:pt x="327" y="987"/>
                  <a:pt x="327" y="987"/>
                </a:cubicBezTo>
                <a:cubicBezTo>
                  <a:pt x="325" y="987"/>
                  <a:pt x="325" y="987"/>
                  <a:pt x="325" y="987"/>
                </a:cubicBezTo>
                <a:cubicBezTo>
                  <a:pt x="325" y="983"/>
                  <a:pt x="325" y="983"/>
                  <a:pt x="325" y="983"/>
                </a:cubicBezTo>
                <a:cubicBezTo>
                  <a:pt x="321" y="982"/>
                  <a:pt x="321" y="982"/>
                  <a:pt x="321" y="982"/>
                </a:cubicBezTo>
                <a:cubicBezTo>
                  <a:pt x="327" y="981"/>
                  <a:pt x="327" y="981"/>
                  <a:pt x="327" y="981"/>
                </a:cubicBezTo>
                <a:cubicBezTo>
                  <a:pt x="327" y="978"/>
                  <a:pt x="319" y="986"/>
                  <a:pt x="328" y="978"/>
                </a:cubicBezTo>
                <a:cubicBezTo>
                  <a:pt x="327" y="978"/>
                  <a:pt x="327" y="978"/>
                  <a:pt x="327" y="978"/>
                </a:cubicBezTo>
                <a:cubicBezTo>
                  <a:pt x="325" y="975"/>
                  <a:pt x="325" y="975"/>
                  <a:pt x="325" y="975"/>
                </a:cubicBezTo>
                <a:cubicBezTo>
                  <a:pt x="325" y="973"/>
                  <a:pt x="325" y="973"/>
                  <a:pt x="325" y="973"/>
                </a:cubicBezTo>
                <a:cubicBezTo>
                  <a:pt x="323" y="972"/>
                  <a:pt x="323" y="972"/>
                  <a:pt x="323" y="972"/>
                </a:cubicBezTo>
                <a:cubicBezTo>
                  <a:pt x="319" y="975"/>
                  <a:pt x="319" y="975"/>
                  <a:pt x="319" y="975"/>
                </a:cubicBezTo>
                <a:cubicBezTo>
                  <a:pt x="314" y="976"/>
                  <a:pt x="314" y="976"/>
                  <a:pt x="314" y="976"/>
                </a:cubicBezTo>
                <a:cubicBezTo>
                  <a:pt x="314" y="973"/>
                  <a:pt x="314" y="973"/>
                  <a:pt x="314" y="973"/>
                </a:cubicBezTo>
                <a:cubicBezTo>
                  <a:pt x="312" y="970"/>
                  <a:pt x="312" y="970"/>
                  <a:pt x="312" y="970"/>
                </a:cubicBezTo>
                <a:cubicBezTo>
                  <a:pt x="313" y="968"/>
                  <a:pt x="313" y="968"/>
                  <a:pt x="313" y="968"/>
                </a:cubicBezTo>
                <a:cubicBezTo>
                  <a:pt x="317" y="967"/>
                  <a:pt x="317" y="967"/>
                  <a:pt x="317" y="967"/>
                </a:cubicBezTo>
                <a:cubicBezTo>
                  <a:pt x="315" y="965"/>
                  <a:pt x="315" y="965"/>
                  <a:pt x="315" y="965"/>
                </a:cubicBezTo>
                <a:cubicBezTo>
                  <a:pt x="314" y="966"/>
                  <a:pt x="314" y="966"/>
                  <a:pt x="314" y="966"/>
                </a:cubicBezTo>
                <a:cubicBezTo>
                  <a:pt x="314" y="962"/>
                  <a:pt x="314" y="962"/>
                  <a:pt x="314" y="962"/>
                </a:cubicBezTo>
                <a:cubicBezTo>
                  <a:pt x="312" y="963"/>
                  <a:pt x="312" y="963"/>
                  <a:pt x="312" y="963"/>
                </a:cubicBezTo>
                <a:cubicBezTo>
                  <a:pt x="311" y="961"/>
                  <a:pt x="323" y="976"/>
                  <a:pt x="314" y="955"/>
                </a:cubicBezTo>
                <a:cubicBezTo>
                  <a:pt x="313" y="955"/>
                  <a:pt x="313" y="955"/>
                  <a:pt x="313" y="955"/>
                </a:cubicBezTo>
                <a:cubicBezTo>
                  <a:pt x="310" y="957"/>
                  <a:pt x="310" y="957"/>
                  <a:pt x="310" y="957"/>
                </a:cubicBezTo>
                <a:cubicBezTo>
                  <a:pt x="307" y="954"/>
                  <a:pt x="307" y="954"/>
                  <a:pt x="307" y="954"/>
                </a:cubicBezTo>
                <a:cubicBezTo>
                  <a:pt x="304" y="955"/>
                  <a:pt x="304" y="955"/>
                  <a:pt x="304" y="955"/>
                </a:cubicBezTo>
                <a:cubicBezTo>
                  <a:pt x="301" y="958"/>
                  <a:pt x="301" y="958"/>
                  <a:pt x="301" y="958"/>
                </a:cubicBezTo>
                <a:cubicBezTo>
                  <a:pt x="301" y="959"/>
                  <a:pt x="297" y="958"/>
                  <a:pt x="302" y="960"/>
                </a:cubicBezTo>
                <a:cubicBezTo>
                  <a:pt x="300" y="960"/>
                  <a:pt x="300" y="960"/>
                  <a:pt x="300" y="960"/>
                </a:cubicBezTo>
                <a:cubicBezTo>
                  <a:pt x="301" y="962"/>
                  <a:pt x="301" y="962"/>
                  <a:pt x="301" y="962"/>
                </a:cubicBezTo>
                <a:cubicBezTo>
                  <a:pt x="300" y="965"/>
                  <a:pt x="300" y="965"/>
                  <a:pt x="300" y="965"/>
                </a:cubicBezTo>
                <a:cubicBezTo>
                  <a:pt x="297" y="964"/>
                  <a:pt x="297" y="964"/>
                  <a:pt x="297" y="964"/>
                </a:cubicBezTo>
                <a:cubicBezTo>
                  <a:pt x="296" y="961"/>
                  <a:pt x="296" y="961"/>
                  <a:pt x="296" y="961"/>
                </a:cubicBezTo>
                <a:cubicBezTo>
                  <a:pt x="297" y="958"/>
                  <a:pt x="297" y="958"/>
                  <a:pt x="297" y="958"/>
                </a:cubicBezTo>
                <a:cubicBezTo>
                  <a:pt x="296" y="955"/>
                  <a:pt x="296" y="955"/>
                  <a:pt x="296" y="955"/>
                </a:cubicBezTo>
                <a:cubicBezTo>
                  <a:pt x="294" y="953"/>
                  <a:pt x="294" y="953"/>
                  <a:pt x="294" y="953"/>
                </a:cubicBezTo>
                <a:cubicBezTo>
                  <a:pt x="288" y="954"/>
                  <a:pt x="288" y="954"/>
                  <a:pt x="288" y="954"/>
                </a:cubicBezTo>
                <a:cubicBezTo>
                  <a:pt x="285" y="956"/>
                  <a:pt x="285" y="956"/>
                  <a:pt x="285" y="956"/>
                </a:cubicBezTo>
                <a:cubicBezTo>
                  <a:pt x="282" y="951"/>
                  <a:pt x="282" y="951"/>
                  <a:pt x="282" y="951"/>
                </a:cubicBezTo>
                <a:cubicBezTo>
                  <a:pt x="284" y="952"/>
                  <a:pt x="278" y="954"/>
                  <a:pt x="285" y="950"/>
                </a:cubicBezTo>
                <a:cubicBezTo>
                  <a:pt x="285" y="952"/>
                  <a:pt x="285" y="952"/>
                  <a:pt x="285" y="952"/>
                </a:cubicBezTo>
                <a:cubicBezTo>
                  <a:pt x="287" y="954"/>
                  <a:pt x="287" y="954"/>
                  <a:pt x="287" y="954"/>
                </a:cubicBezTo>
                <a:cubicBezTo>
                  <a:pt x="289" y="952"/>
                  <a:pt x="289" y="952"/>
                  <a:pt x="289" y="952"/>
                </a:cubicBezTo>
                <a:cubicBezTo>
                  <a:pt x="289" y="950"/>
                  <a:pt x="280" y="957"/>
                  <a:pt x="294" y="952"/>
                </a:cubicBezTo>
                <a:cubicBezTo>
                  <a:pt x="292" y="950"/>
                  <a:pt x="292" y="950"/>
                  <a:pt x="292" y="950"/>
                </a:cubicBezTo>
                <a:cubicBezTo>
                  <a:pt x="295" y="951"/>
                  <a:pt x="278" y="953"/>
                  <a:pt x="298" y="950"/>
                </a:cubicBezTo>
                <a:cubicBezTo>
                  <a:pt x="301" y="946"/>
                  <a:pt x="301" y="946"/>
                  <a:pt x="301" y="946"/>
                </a:cubicBezTo>
                <a:cubicBezTo>
                  <a:pt x="305" y="946"/>
                  <a:pt x="305" y="946"/>
                  <a:pt x="305" y="946"/>
                </a:cubicBezTo>
                <a:cubicBezTo>
                  <a:pt x="306" y="945"/>
                  <a:pt x="306" y="945"/>
                  <a:pt x="306" y="945"/>
                </a:cubicBezTo>
                <a:cubicBezTo>
                  <a:pt x="301" y="944"/>
                  <a:pt x="301" y="944"/>
                  <a:pt x="301" y="944"/>
                </a:cubicBezTo>
                <a:cubicBezTo>
                  <a:pt x="305" y="942"/>
                  <a:pt x="305" y="942"/>
                  <a:pt x="305" y="942"/>
                </a:cubicBezTo>
                <a:cubicBezTo>
                  <a:pt x="315" y="938"/>
                  <a:pt x="315" y="938"/>
                  <a:pt x="315" y="938"/>
                </a:cubicBezTo>
                <a:cubicBezTo>
                  <a:pt x="310" y="937"/>
                  <a:pt x="310" y="937"/>
                  <a:pt x="310" y="937"/>
                </a:cubicBezTo>
                <a:cubicBezTo>
                  <a:pt x="311" y="934"/>
                  <a:pt x="311" y="934"/>
                  <a:pt x="311" y="934"/>
                </a:cubicBezTo>
                <a:cubicBezTo>
                  <a:pt x="314" y="933"/>
                  <a:pt x="314" y="933"/>
                  <a:pt x="314" y="933"/>
                </a:cubicBezTo>
                <a:cubicBezTo>
                  <a:pt x="319" y="931"/>
                  <a:pt x="319" y="931"/>
                  <a:pt x="319" y="931"/>
                </a:cubicBezTo>
                <a:cubicBezTo>
                  <a:pt x="318" y="927"/>
                  <a:pt x="318" y="927"/>
                  <a:pt x="318" y="927"/>
                </a:cubicBezTo>
                <a:cubicBezTo>
                  <a:pt x="321" y="926"/>
                  <a:pt x="321" y="926"/>
                  <a:pt x="321" y="926"/>
                </a:cubicBezTo>
                <a:cubicBezTo>
                  <a:pt x="323" y="928"/>
                  <a:pt x="323" y="928"/>
                  <a:pt x="323" y="928"/>
                </a:cubicBezTo>
                <a:cubicBezTo>
                  <a:pt x="331" y="925"/>
                  <a:pt x="331" y="925"/>
                  <a:pt x="331" y="925"/>
                </a:cubicBezTo>
                <a:cubicBezTo>
                  <a:pt x="331" y="926"/>
                  <a:pt x="319" y="928"/>
                  <a:pt x="337" y="926"/>
                </a:cubicBezTo>
                <a:cubicBezTo>
                  <a:pt x="336" y="924"/>
                  <a:pt x="336" y="924"/>
                  <a:pt x="336" y="924"/>
                </a:cubicBezTo>
                <a:cubicBezTo>
                  <a:pt x="337" y="924"/>
                  <a:pt x="335" y="928"/>
                  <a:pt x="337" y="923"/>
                </a:cubicBezTo>
                <a:cubicBezTo>
                  <a:pt x="332" y="924"/>
                  <a:pt x="332" y="924"/>
                  <a:pt x="332" y="924"/>
                </a:cubicBezTo>
                <a:cubicBezTo>
                  <a:pt x="332" y="921"/>
                  <a:pt x="332" y="921"/>
                  <a:pt x="332" y="921"/>
                </a:cubicBezTo>
                <a:cubicBezTo>
                  <a:pt x="335" y="921"/>
                  <a:pt x="335" y="921"/>
                  <a:pt x="335" y="921"/>
                </a:cubicBezTo>
                <a:cubicBezTo>
                  <a:pt x="335" y="919"/>
                  <a:pt x="335" y="919"/>
                  <a:pt x="335" y="919"/>
                </a:cubicBezTo>
                <a:cubicBezTo>
                  <a:pt x="336" y="918"/>
                  <a:pt x="336" y="918"/>
                  <a:pt x="336" y="918"/>
                </a:cubicBezTo>
                <a:cubicBezTo>
                  <a:pt x="335" y="916"/>
                  <a:pt x="335" y="916"/>
                  <a:pt x="335" y="916"/>
                </a:cubicBezTo>
                <a:cubicBezTo>
                  <a:pt x="331" y="916"/>
                  <a:pt x="331" y="916"/>
                  <a:pt x="331" y="916"/>
                </a:cubicBezTo>
                <a:cubicBezTo>
                  <a:pt x="332" y="914"/>
                  <a:pt x="332" y="914"/>
                  <a:pt x="332" y="914"/>
                </a:cubicBezTo>
                <a:cubicBezTo>
                  <a:pt x="326" y="908"/>
                  <a:pt x="326" y="908"/>
                  <a:pt x="326" y="908"/>
                </a:cubicBezTo>
                <a:cubicBezTo>
                  <a:pt x="325" y="908"/>
                  <a:pt x="331" y="908"/>
                  <a:pt x="324" y="910"/>
                </a:cubicBezTo>
                <a:cubicBezTo>
                  <a:pt x="325" y="908"/>
                  <a:pt x="325" y="908"/>
                  <a:pt x="325" y="908"/>
                </a:cubicBezTo>
                <a:cubicBezTo>
                  <a:pt x="318" y="906"/>
                  <a:pt x="318" y="906"/>
                  <a:pt x="318" y="906"/>
                </a:cubicBezTo>
                <a:cubicBezTo>
                  <a:pt x="316" y="909"/>
                  <a:pt x="316" y="909"/>
                  <a:pt x="316" y="909"/>
                </a:cubicBezTo>
                <a:cubicBezTo>
                  <a:pt x="314" y="907"/>
                  <a:pt x="314" y="907"/>
                  <a:pt x="314" y="907"/>
                </a:cubicBezTo>
                <a:cubicBezTo>
                  <a:pt x="315" y="907"/>
                  <a:pt x="315" y="910"/>
                  <a:pt x="316" y="906"/>
                </a:cubicBezTo>
                <a:cubicBezTo>
                  <a:pt x="313" y="906"/>
                  <a:pt x="313" y="906"/>
                  <a:pt x="313" y="906"/>
                </a:cubicBezTo>
                <a:cubicBezTo>
                  <a:pt x="313" y="907"/>
                  <a:pt x="310" y="907"/>
                  <a:pt x="311" y="908"/>
                </a:cubicBezTo>
                <a:cubicBezTo>
                  <a:pt x="310" y="910"/>
                  <a:pt x="310" y="910"/>
                  <a:pt x="310" y="910"/>
                </a:cubicBezTo>
                <a:cubicBezTo>
                  <a:pt x="310" y="907"/>
                  <a:pt x="310" y="907"/>
                  <a:pt x="310" y="907"/>
                </a:cubicBezTo>
                <a:cubicBezTo>
                  <a:pt x="304" y="905"/>
                  <a:pt x="304" y="905"/>
                  <a:pt x="304" y="905"/>
                </a:cubicBezTo>
                <a:cubicBezTo>
                  <a:pt x="303" y="909"/>
                  <a:pt x="300" y="903"/>
                  <a:pt x="297" y="909"/>
                </a:cubicBezTo>
                <a:cubicBezTo>
                  <a:pt x="295" y="908"/>
                  <a:pt x="295" y="908"/>
                  <a:pt x="295" y="908"/>
                </a:cubicBezTo>
                <a:cubicBezTo>
                  <a:pt x="291" y="912"/>
                  <a:pt x="291" y="912"/>
                  <a:pt x="291" y="912"/>
                </a:cubicBezTo>
                <a:cubicBezTo>
                  <a:pt x="285" y="911"/>
                  <a:pt x="285" y="911"/>
                  <a:pt x="285" y="911"/>
                </a:cubicBezTo>
                <a:cubicBezTo>
                  <a:pt x="287" y="911"/>
                  <a:pt x="287" y="911"/>
                  <a:pt x="287" y="911"/>
                </a:cubicBezTo>
                <a:cubicBezTo>
                  <a:pt x="287" y="909"/>
                  <a:pt x="287" y="909"/>
                  <a:pt x="287" y="909"/>
                </a:cubicBezTo>
                <a:cubicBezTo>
                  <a:pt x="288" y="907"/>
                  <a:pt x="275" y="916"/>
                  <a:pt x="293" y="908"/>
                </a:cubicBezTo>
                <a:cubicBezTo>
                  <a:pt x="291" y="906"/>
                  <a:pt x="291" y="906"/>
                  <a:pt x="291" y="906"/>
                </a:cubicBezTo>
                <a:cubicBezTo>
                  <a:pt x="287" y="910"/>
                  <a:pt x="290" y="901"/>
                  <a:pt x="282" y="909"/>
                </a:cubicBezTo>
                <a:cubicBezTo>
                  <a:pt x="282" y="908"/>
                  <a:pt x="282" y="908"/>
                  <a:pt x="282" y="908"/>
                </a:cubicBezTo>
                <a:cubicBezTo>
                  <a:pt x="286" y="905"/>
                  <a:pt x="286" y="905"/>
                  <a:pt x="286" y="905"/>
                </a:cubicBezTo>
                <a:cubicBezTo>
                  <a:pt x="286" y="905"/>
                  <a:pt x="286" y="905"/>
                  <a:pt x="286" y="905"/>
                </a:cubicBezTo>
                <a:cubicBezTo>
                  <a:pt x="290" y="906"/>
                  <a:pt x="290" y="906"/>
                  <a:pt x="290" y="906"/>
                </a:cubicBezTo>
                <a:cubicBezTo>
                  <a:pt x="295" y="903"/>
                  <a:pt x="295" y="903"/>
                  <a:pt x="295" y="903"/>
                </a:cubicBezTo>
                <a:cubicBezTo>
                  <a:pt x="292" y="899"/>
                  <a:pt x="292" y="899"/>
                  <a:pt x="292" y="899"/>
                </a:cubicBezTo>
                <a:cubicBezTo>
                  <a:pt x="294" y="897"/>
                  <a:pt x="294" y="897"/>
                  <a:pt x="294" y="897"/>
                </a:cubicBezTo>
                <a:cubicBezTo>
                  <a:pt x="293" y="899"/>
                  <a:pt x="293" y="899"/>
                  <a:pt x="293" y="899"/>
                </a:cubicBezTo>
                <a:cubicBezTo>
                  <a:pt x="294" y="900"/>
                  <a:pt x="294" y="900"/>
                  <a:pt x="294" y="900"/>
                </a:cubicBezTo>
                <a:cubicBezTo>
                  <a:pt x="301" y="897"/>
                  <a:pt x="301" y="897"/>
                  <a:pt x="301" y="897"/>
                </a:cubicBezTo>
                <a:cubicBezTo>
                  <a:pt x="304" y="898"/>
                  <a:pt x="304" y="898"/>
                  <a:pt x="304" y="898"/>
                </a:cubicBezTo>
                <a:cubicBezTo>
                  <a:pt x="312" y="894"/>
                  <a:pt x="312" y="894"/>
                  <a:pt x="312" y="894"/>
                </a:cubicBezTo>
                <a:cubicBezTo>
                  <a:pt x="311" y="894"/>
                  <a:pt x="311" y="894"/>
                  <a:pt x="311" y="894"/>
                </a:cubicBezTo>
                <a:cubicBezTo>
                  <a:pt x="309" y="892"/>
                  <a:pt x="309" y="892"/>
                  <a:pt x="309" y="892"/>
                </a:cubicBezTo>
                <a:cubicBezTo>
                  <a:pt x="309" y="893"/>
                  <a:pt x="311" y="889"/>
                  <a:pt x="308" y="893"/>
                </a:cubicBezTo>
                <a:cubicBezTo>
                  <a:pt x="307" y="893"/>
                  <a:pt x="307" y="893"/>
                  <a:pt x="307" y="893"/>
                </a:cubicBezTo>
                <a:cubicBezTo>
                  <a:pt x="306" y="891"/>
                  <a:pt x="320" y="898"/>
                  <a:pt x="303" y="889"/>
                </a:cubicBezTo>
                <a:cubicBezTo>
                  <a:pt x="303" y="887"/>
                  <a:pt x="303" y="887"/>
                  <a:pt x="303" y="887"/>
                </a:cubicBezTo>
                <a:cubicBezTo>
                  <a:pt x="303" y="887"/>
                  <a:pt x="302" y="886"/>
                  <a:pt x="304" y="886"/>
                </a:cubicBezTo>
                <a:cubicBezTo>
                  <a:pt x="300" y="885"/>
                  <a:pt x="300" y="885"/>
                  <a:pt x="300" y="885"/>
                </a:cubicBezTo>
                <a:cubicBezTo>
                  <a:pt x="300" y="884"/>
                  <a:pt x="300" y="884"/>
                  <a:pt x="300" y="884"/>
                </a:cubicBezTo>
                <a:cubicBezTo>
                  <a:pt x="298" y="883"/>
                  <a:pt x="298" y="883"/>
                  <a:pt x="298" y="883"/>
                </a:cubicBezTo>
                <a:cubicBezTo>
                  <a:pt x="297" y="883"/>
                  <a:pt x="303" y="880"/>
                  <a:pt x="296" y="884"/>
                </a:cubicBezTo>
                <a:cubicBezTo>
                  <a:pt x="297" y="885"/>
                  <a:pt x="297" y="883"/>
                  <a:pt x="298" y="885"/>
                </a:cubicBezTo>
                <a:cubicBezTo>
                  <a:pt x="295" y="886"/>
                  <a:pt x="295" y="886"/>
                  <a:pt x="295" y="886"/>
                </a:cubicBezTo>
                <a:cubicBezTo>
                  <a:pt x="298" y="887"/>
                  <a:pt x="298" y="887"/>
                  <a:pt x="298" y="887"/>
                </a:cubicBezTo>
                <a:cubicBezTo>
                  <a:pt x="294" y="892"/>
                  <a:pt x="294" y="892"/>
                  <a:pt x="294" y="892"/>
                </a:cubicBezTo>
                <a:cubicBezTo>
                  <a:pt x="291" y="892"/>
                  <a:pt x="291" y="892"/>
                  <a:pt x="291" y="892"/>
                </a:cubicBezTo>
                <a:cubicBezTo>
                  <a:pt x="291" y="892"/>
                  <a:pt x="295" y="889"/>
                  <a:pt x="291" y="894"/>
                </a:cubicBezTo>
                <a:cubicBezTo>
                  <a:pt x="289" y="893"/>
                  <a:pt x="289" y="893"/>
                  <a:pt x="289" y="893"/>
                </a:cubicBezTo>
                <a:cubicBezTo>
                  <a:pt x="294" y="887"/>
                  <a:pt x="294" y="887"/>
                  <a:pt x="294" y="887"/>
                </a:cubicBezTo>
                <a:cubicBezTo>
                  <a:pt x="292" y="887"/>
                  <a:pt x="297" y="885"/>
                  <a:pt x="291" y="886"/>
                </a:cubicBezTo>
                <a:cubicBezTo>
                  <a:pt x="291" y="888"/>
                  <a:pt x="291" y="888"/>
                  <a:pt x="291" y="888"/>
                </a:cubicBezTo>
                <a:cubicBezTo>
                  <a:pt x="289" y="885"/>
                  <a:pt x="289" y="885"/>
                  <a:pt x="289" y="885"/>
                </a:cubicBezTo>
                <a:cubicBezTo>
                  <a:pt x="286" y="885"/>
                  <a:pt x="299" y="879"/>
                  <a:pt x="285" y="888"/>
                </a:cubicBezTo>
                <a:cubicBezTo>
                  <a:pt x="285" y="889"/>
                  <a:pt x="285" y="889"/>
                  <a:pt x="285" y="889"/>
                </a:cubicBezTo>
                <a:cubicBezTo>
                  <a:pt x="287" y="889"/>
                  <a:pt x="287" y="889"/>
                  <a:pt x="287" y="889"/>
                </a:cubicBezTo>
                <a:cubicBezTo>
                  <a:pt x="279" y="895"/>
                  <a:pt x="279" y="895"/>
                  <a:pt x="279" y="895"/>
                </a:cubicBezTo>
                <a:cubicBezTo>
                  <a:pt x="284" y="889"/>
                  <a:pt x="284" y="889"/>
                  <a:pt x="284" y="889"/>
                </a:cubicBezTo>
                <a:cubicBezTo>
                  <a:pt x="281" y="889"/>
                  <a:pt x="281" y="889"/>
                  <a:pt x="281" y="889"/>
                </a:cubicBezTo>
                <a:cubicBezTo>
                  <a:pt x="286" y="890"/>
                  <a:pt x="279" y="887"/>
                  <a:pt x="285" y="885"/>
                </a:cubicBezTo>
                <a:cubicBezTo>
                  <a:pt x="283" y="884"/>
                  <a:pt x="283" y="884"/>
                  <a:pt x="283" y="884"/>
                </a:cubicBezTo>
                <a:cubicBezTo>
                  <a:pt x="287" y="883"/>
                  <a:pt x="287" y="883"/>
                  <a:pt x="287" y="883"/>
                </a:cubicBezTo>
                <a:cubicBezTo>
                  <a:pt x="288" y="883"/>
                  <a:pt x="289" y="882"/>
                  <a:pt x="288" y="884"/>
                </a:cubicBezTo>
                <a:cubicBezTo>
                  <a:pt x="289" y="883"/>
                  <a:pt x="289" y="883"/>
                  <a:pt x="289" y="883"/>
                </a:cubicBezTo>
                <a:cubicBezTo>
                  <a:pt x="293" y="878"/>
                  <a:pt x="287" y="886"/>
                  <a:pt x="296" y="878"/>
                </a:cubicBezTo>
                <a:cubicBezTo>
                  <a:pt x="299" y="876"/>
                  <a:pt x="299" y="876"/>
                  <a:pt x="299" y="876"/>
                </a:cubicBezTo>
                <a:cubicBezTo>
                  <a:pt x="293" y="875"/>
                  <a:pt x="293" y="875"/>
                  <a:pt x="293" y="875"/>
                </a:cubicBezTo>
                <a:cubicBezTo>
                  <a:pt x="291" y="877"/>
                  <a:pt x="291" y="877"/>
                  <a:pt x="291" y="877"/>
                </a:cubicBezTo>
                <a:cubicBezTo>
                  <a:pt x="289" y="877"/>
                  <a:pt x="289" y="877"/>
                  <a:pt x="289" y="877"/>
                </a:cubicBezTo>
                <a:cubicBezTo>
                  <a:pt x="287" y="875"/>
                  <a:pt x="304" y="875"/>
                  <a:pt x="285" y="873"/>
                </a:cubicBezTo>
                <a:cubicBezTo>
                  <a:pt x="289" y="871"/>
                  <a:pt x="289" y="871"/>
                  <a:pt x="289" y="871"/>
                </a:cubicBezTo>
                <a:cubicBezTo>
                  <a:pt x="287" y="873"/>
                  <a:pt x="287" y="873"/>
                  <a:pt x="287" y="873"/>
                </a:cubicBezTo>
                <a:cubicBezTo>
                  <a:pt x="292" y="874"/>
                  <a:pt x="292" y="874"/>
                  <a:pt x="292" y="874"/>
                </a:cubicBezTo>
                <a:cubicBezTo>
                  <a:pt x="297" y="872"/>
                  <a:pt x="297" y="872"/>
                  <a:pt x="297" y="872"/>
                </a:cubicBezTo>
                <a:cubicBezTo>
                  <a:pt x="298" y="871"/>
                  <a:pt x="301" y="870"/>
                  <a:pt x="299" y="868"/>
                </a:cubicBezTo>
                <a:cubicBezTo>
                  <a:pt x="295" y="869"/>
                  <a:pt x="295" y="869"/>
                  <a:pt x="295" y="869"/>
                </a:cubicBezTo>
                <a:cubicBezTo>
                  <a:pt x="296" y="866"/>
                  <a:pt x="300" y="866"/>
                  <a:pt x="302" y="864"/>
                </a:cubicBezTo>
                <a:cubicBezTo>
                  <a:pt x="302" y="865"/>
                  <a:pt x="302" y="865"/>
                  <a:pt x="302" y="865"/>
                </a:cubicBezTo>
                <a:cubicBezTo>
                  <a:pt x="299" y="866"/>
                  <a:pt x="299" y="866"/>
                  <a:pt x="299" y="866"/>
                </a:cubicBezTo>
                <a:cubicBezTo>
                  <a:pt x="301" y="869"/>
                  <a:pt x="301" y="869"/>
                  <a:pt x="301" y="869"/>
                </a:cubicBezTo>
                <a:cubicBezTo>
                  <a:pt x="304" y="869"/>
                  <a:pt x="304" y="869"/>
                  <a:pt x="304" y="869"/>
                </a:cubicBezTo>
                <a:cubicBezTo>
                  <a:pt x="303" y="869"/>
                  <a:pt x="307" y="869"/>
                  <a:pt x="304" y="866"/>
                </a:cubicBezTo>
                <a:cubicBezTo>
                  <a:pt x="305" y="867"/>
                  <a:pt x="305" y="867"/>
                  <a:pt x="305" y="867"/>
                </a:cubicBezTo>
                <a:cubicBezTo>
                  <a:pt x="307" y="866"/>
                  <a:pt x="307" y="865"/>
                  <a:pt x="310" y="865"/>
                </a:cubicBezTo>
                <a:cubicBezTo>
                  <a:pt x="310" y="865"/>
                  <a:pt x="310" y="865"/>
                  <a:pt x="310" y="865"/>
                </a:cubicBezTo>
                <a:cubicBezTo>
                  <a:pt x="311" y="865"/>
                  <a:pt x="311" y="865"/>
                  <a:pt x="311" y="865"/>
                </a:cubicBezTo>
                <a:cubicBezTo>
                  <a:pt x="308" y="863"/>
                  <a:pt x="308" y="863"/>
                  <a:pt x="308" y="863"/>
                </a:cubicBezTo>
                <a:cubicBezTo>
                  <a:pt x="309" y="860"/>
                  <a:pt x="309" y="860"/>
                  <a:pt x="309" y="860"/>
                </a:cubicBezTo>
                <a:cubicBezTo>
                  <a:pt x="312" y="863"/>
                  <a:pt x="316" y="853"/>
                  <a:pt x="315" y="863"/>
                </a:cubicBezTo>
                <a:cubicBezTo>
                  <a:pt x="318" y="862"/>
                  <a:pt x="318" y="862"/>
                  <a:pt x="318" y="862"/>
                </a:cubicBezTo>
                <a:cubicBezTo>
                  <a:pt x="318" y="861"/>
                  <a:pt x="320" y="862"/>
                  <a:pt x="319" y="860"/>
                </a:cubicBezTo>
                <a:cubicBezTo>
                  <a:pt x="317" y="860"/>
                  <a:pt x="317" y="860"/>
                  <a:pt x="317" y="860"/>
                </a:cubicBezTo>
                <a:cubicBezTo>
                  <a:pt x="316" y="859"/>
                  <a:pt x="325" y="864"/>
                  <a:pt x="314" y="859"/>
                </a:cubicBezTo>
                <a:cubicBezTo>
                  <a:pt x="316" y="856"/>
                  <a:pt x="297" y="870"/>
                  <a:pt x="321" y="854"/>
                </a:cubicBezTo>
                <a:cubicBezTo>
                  <a:pt x="320" y="854"/>
                  <a:pt x="322" y="854"/>
                  <a:pt x="320" y="855"/>
                </a:cubicBezTo>
                <a:cubicBezTo>
                  <a:pt x="322" y="852"/>
                  <a:pt x="325" y="855"/>
                  <a:pt x="326" y="852"/>
                </a:cubicBezTo>
                <a:cubicBezTo>
                  <a:pt x="327" y="853"/>
                  <a:pt x="330" y="854"/>
                  <a:pt x="331" y="852"/>
                </a:cubicBezTo>
                <a:cubicBezTo>
                  <a:pt x="332" y="851"/>
                  <a:pt x="332" y="851"/>
                  <a:pt x="332" y="851"/>
                </a:cubicBezTo>
                <a:cubicBezTo>
                  <a:pt x="325" y="850"/>
                  <a:pt x="325" y="850"/>
                  <a:pt x="325" y="850"/>
                </a:cubicBezTo>
                <a:cubicBezTo>
                  <a:pt x="319" y="847"/>
                  <a:pt x="319" y="847"/>
                  <a:pt x="319" y="847"/>
                </a:cubicBezTo>
                <a:cubicBezTo>
                  <a:pt x="313" y="847"/>
                  <a:pt x="313" y="847"/>
                  <a:pt x="313" y="847"/>
                </a:cubicBezTo>
                <a:cubicBezTo>
                  <a:pt x="308" y="852"/>
                  <a:pt x="308" y="852"/>
                  <a:pt x="308" y="852"/>
                </a:cubicBezTo>
                <a:cubicBezTo>
                  <a:pt x="310" y="848"/>
                  <a:pt x="310" y="848"/>
                  <a:pt x="310" y="848"/>
                </a:cubicBezTo>
                <a:cubicBezTo>
                  <a:pt x="307" y="848"/>
                  <a:pt x="307" y="848"/>
                  <a:pt x="307" y="848"/>
                </a:cubicBezTo>
                <a:cubicBezTo>
                  <a:pt x="303" y="851"/>
                  <a:pt x="303" y="851"/>
                  <a:pt x="303" y="851"/>
                </a:cubicBezTo>
                <a:cubicBezTo>
                  <a:pt x="305" y="852"/>
                  <a:pt x="305" y="852"/>
                  <a:pt x="305" y="852"/>
                </a:cubicBezTo>
                <a:cubicBezTo>
                  <a:pt x="305" y="854"/>
                  <a:pt x="305" y="854"/>
                  <a:pt x="305" y="854"/>
                </a:cubicBezTo>
                <a:cubicBezTo>
                  <a:pt x="305" y="854"/>
                  <a:pt x="304" y="855"/>
                  <a:pt x="303" y="854"/>
                </a:cubicBezTo>
                <a:cubicBezTo>
                  <a:pt x="303" y="851"/>
                  <a:pt x="303" y="851"/>
                  <a:pt x="303" y="851"/>
                </a:cubicBezTo>
                <a:cubicBezTo>
                  <a:pt x="297" y="853"/>
                  <a:pt x="297" y="853"/>
                  <a:pt x="297" y="853"/>
                </a:cubicBezTo>
                <a:cubicBezTo>
                  <a:pt x="296" y="854"/>
                  <a:pt x="296" y="854"/>
                  <a:pt x="296" y="854"/>
                </a:cubicBezTo>
                <a:cubicBezTo>
                  <a:pt x="299" y="856"/>
                  <a:pt x="299" y="856"/>
                  <a:pt x="299" y="856"/>
                </a:cubicBezTo>
                <a:cubicBezTo>
                  <a:pt x="297" y="856"/>
                  <a:pt x="297" y="856"/>
                  <a:pt x="297" y="856"/>
                </a:cubicBezTo>
                <a:cubicBezTo>
                  <a:pt x="296" y="854"/>
                  <a:pt x="296" y="854"/>
                  <a:pt x="296" y="854"/>
                </a:cubicBezTo>
                <a:cubicBezTo>
                  <a:pt x="295" y="856"/>
                  <a:pt x="295" y="856"/>
                  <a:pt x="295" y="856"/>
                </a:cubicBezTo>
                <a:cubicBezTo>
                  <a:pt x="294" y="855"/>
                  <a:pt x="294" y="855"/>
                  <a:pt x="294" y="855"/>
                </a:cubicBezTo>
                <a:cubicBezTo>
                  <a:pt x="298" y="856"/>
                  <a:pt x="299" y="854"/>
                  <a:pt x="292" y="860"/>
                </a:cubicBezTo>
                <a:cubicBezTo>
                  <a:pt x="293" y="860"/>
                  <a:pt x="293" y="860"/>
                  <a:pt x="293" y="860"/>
                </a:cubicBezTo>
                <a:cubicBezTo>
                  <a:pt x="292" y="858"/>
                  <a:pt x="292" y="858"/>
                  <a:pt x="292" y="858"/>
                </a:cubicBezTo>
                <a:cubicBezTo>
                  <a:pt x="290" y="861"/>
                  <a:pt x="295" y="853"/>
                  <a:pt x="287" y="859"/>
                </a:cubicBezTo>
                <a:cubicBezTo>
                  <a:pt x="290" y="861"/>
                  <a:pt x="290" y="861"/>
                  <a:pt x="290" y="861"/>
                </a:cubicBezTo>
                <a:cubicBezTo>
                  <a:pt x="291" y="862"/>
                  <a:pt x="291" y="862"/>
                  <a:pt x="291" y="862"/>
                </a:cubicBezTo>
                <a:cubicBezTo>
                  <a:pt x="291" y="863"/>
                  <a:pt x="291" y="863"/>
                  <a:pt x="291" y="863"/>
                </a:cubicBezTo>
                <a:cubicBezTo>
                  <a:pt x="285" y="864"/>
                  <a:pt x="285" y="864"/>
                  <a:pt x="285" y="864"/>
                </a:cubicBezTo>
                <a:cubicBezTo>
                  <a:pt x="285" y="865"/>
                  <a:pt x="290" y="866"/>
                  <a:pt x="287" y="866"/>
                </a:cubicBezTo>
                <a:cubicBezTo>
                  <a:pt x="287" y="867"/>
                  <a:pt x="287" y="867"/>
                  <a:pt x="287" y="867"/>
                </a:cubicBezTo>
                <a:cubicBezTo>
                  <a:pt x="283" y="866"/>
                  <a:pt x="283" y="866"/>
                  <a:pt x="283" y="866"/>
                </a:cubicBezTo>
                <a:cubicBezTo>
                  <a:pt x="282" y="866"/>
                  <a:pt x="282" y="866"/>
                  <a:pt x="282" y="866"/>
                </a:cubicBezTo>
                <a:cubicBezTo>
                  <a:pt x="281" y="870"/>
                  <a:pt x="281" y="870"/>
                  <a:pt x="281" y="870"/>
                </a:cubicBezTo>
                <a:cubicBezTo>
                  <a:pt x="277" y="872"/>
                  <a:pt x="277" y="872"/>
                  <a:pt x="277" y="872"/>
                </a:cubicBezTo>
                <a:cubicBezTo>
                  <a:pt x="275" y="872"/>
                  <a:pt x="275" y="872"/>
                  <a:pt x="275" y="872"/>
                </a:cubicBezTo>
                <a:cubicBezTo>
                  <a:pt x="275" y="872"/>
                  <a:pt x="275" y="872"/>
                  <a:pt x="275" y="872"/>
                </a:cubicBezTo>
                <a:cubicBezTo>
                  <a:pt x="276" y="870"/>
                  <a:pt x="276" y="870"/>
                  <a:pt x="276" y="870"/>
                </a:cubicBezTo>
                <a:cubicBezTo>
                  <a:pt x="277" y="870"/>
                  <a:pt x="270" y="875"/>
                  <a:pt x="276" y="867"/>
                </a:cubicBezTo>
                <a:cubicBezTo>
                  <a:pt x="272" y="868"/>
                  <a:pt x="272" y="868"/>
                  <a:pt x="272" y="868"/>
                </a:cubicBezTo>
                <a:cubicBezTo>
                  <a:pt x="272" y="868"/>
                  <a:pt x="271" y="871"/>
                  <a:pt x="272" y="867"/>
                </a:cubicBezTo>
                <a:cubicBezTo>
                  <a:pt x="275" y="866"/>
                  <a:pt x="275" y="866"/>
                  <a:pt x="275" y="866"/>
                </a:cubicBezTo>
                <a:cubicBezTo>
                  <a:pt x="277" y="861"/>
                  <a:pt x="277" y="861"/>
                  <a:pt x="277" y="861"/>
                </a:cubicBezTo>
                <a:cubicBezTo>
                  <a:pt x="275" y="860"/>
                  <a:pt x="275" y="860"/>
                  <a:pt x="275" y="860"/>
                </a:cubicBezTo>
                <a:cubicBezTo>
                  <a:pt x="277" y="858"/>
                  <a:pt x="277" y="858"/>
                  <a:pt x="277" y="858"/>
                </a:cubicBezTo>
                <a:cubicBezTo>
                  <a:pt x="277" y="858"/>
                  <a:pt x="277" y="858"/>
                  <a:pt x="277" y="858"/>
                </a:cubicBezTo>
                <a:cubicBezTo>
                  <a:pt x="285" y="854"/>
                  <a:pt x="285" y="854"/>
                  <a:pt x="285" y="854"/>
                </a:cubicBezTo>
                <a:cubicBezTo>
                  <a:pt x="286" y="854"/>
                  <a:pt x="286" y="854"/>
                  <a:pt x="286" y="854"/>
                </a:cubicBezTo>
                <a:cubicBezTo>
                  <a:pt x="293" y="853"/>
                  <a:pt x="293" y="853"/>
                  <a:pt x="293" y="853"/>
                </a:cubicBezTo>
                <a:cubicBezTo>
                  <a:pt x="293" y="854"/>
                  <a:pt x="293" y="854"/>
                  <a:pt x="292" y="854"/>
                </a:cubicBezTo>
                <a:cubicBezTo>
                  <a:pt x="293" y="855"/>
                  <a:pt x="293" y="855"/>
                  <a:pt x="293" y="855"/>
                </a:cubicBezTo>
                <a:cubicBezTo>
                  <a:pt x="295" y="853"/>
                  <a:pt x="295" y="853"/>
                  <a:pt x="295" y="853"/>
                </a:cubicBezTo>
                <a:cubicBezTo>
                  <a:pt x="293" y="851"/>
                  <a:pt x="293" y="851"/>
                  <a:pt x="293" y="851"/>
                </a:cubicBezTo>
                <a:cubicBezTo>
                  <a:pt x="295" y="848"/>
                  <a:pt x="293" y="857"/>
                  <a:pt x="295" y="848"/>
                </a:cubicBezTo>
                <a:cubicBezTo>
                  <a:pt x="292" y="847"/>
                  <a:pt x="292" y="847"/>
                  <a:pt x="292" y="847"/>
                </a:cubicBezTo>
                <a:cubicBezTo>
                  <a:pt x="295" y="847"/>
                  <a:pt x="288" y="849"/>
                  <a:pt x="295" y="845"/>
                </a:cubicBezTo>
                <a:cubicBezTo>
                  <a:pt x="296" y="847"/>
                  <a:pt x="296" y="847"/>
                  <a:pt x="296" y="847"/>
                </a:cubicBezTo>
                <a:cubicBezTo>
                  <a:pt x="298" y="841"/>
                  <a:pt x="298" y="841"/>
                  <a:pt x="298" y="841"/>
                </a:cubicBezTo>
                <a:cubicBezTo>
                  <a:pt x="297" y="840"/>
                  <a:pt x="297" y="840"/>
                  <a:pt x="297" y="840"/>
                </a:cubicBezTo>
                <a:cubicBezTo>
                  <a:pt x="297" y="837"/>
                  <a:pt x="297" y="837"/>
                  <a:pt x="297" y="837"/>
                </a:cubicBezTo>
                <a:cubicBezTo>
                  <a:pt x="300" y="840"/>
                  <a:pt x="300" y="840"/>
                  <a:pt x="300" y="840"/>
                </a:cubicBezTo>
                <a:cubicBezTo>
                  <a:pt x="301" y="840"/>
                  <a:pt x="301" y="840"/>
                  <a:pt x="301" y="840"/>
                </a:cubicBezTo>
                <a:cubicBezTo>
                  <a:pt x="302" y="837"/>
                  <a:pt x="302" y="837"/>
                  <a:pt x="302" y="837"/>
                </a:cubicBezTo>
                <a:cubicBezTo>
                  <a:pt x="302" y="838"/>
                  <a:pt x="302" y="838"/>
                  <a:pt x="302" y="838"/>
                </a:cubicBezTo>
                <a:cubicBezTo>
                  <a:pt x="304" y="838"/>
                  <a:pt x="300" y="844"/>
                  <a:pt x="305" y="837"/>
                </a:cubicBezTo>
                <a:cubicBezTo>
                  <a:pt x="301" y="835"/>
                  <a:pt x="301" y="835"/>
                  <a:pt x="301" y="835"/>
                </a:cubicBezTo>
                <a:cubicBezTo>
                  <a:pt x="302" y="836"/>
                  <a:pt x="292" y="839"/>
                  <a:pt x="305" y="837"/>
                </a:cubicBezTo>
                <a:cubicBezTo>
                  <a:pt x="306" y="837"/>
                  <a:pt x="306" y="837"/>
                  <a:pt x="306" y="837"/>
                </a:cubicBezTo>
                <a:cubicBezTo>
                  <a:pt x="308" y="835"/>
                  <a:pt x="308" y="835"/>
                  <a:pt x="308" y="835"/>
                </a:cubicBezTo>
                <a:cubicBezTo>
                  <a:pt x="311" y="835"/>
                  <a:pt x="311" y="835"/>
                  <a:pt x="311" y="835"/>
                </a:cubicBezTo>
                <a:cubicBezTo>
                  <a:pt x="309" y="833"/>
                  <a:pt x="309" y="833"/>
                  <a:pt x="309" y="833"/>
                </a:cubicBezTo>
                <a:cubicBezTo>
                  <a:pt x="308" y="833"/>
                  <a:pt x="308" y="832"/>
                  <a:pt x="307" y="833"/>
                </a:cubicBezTo>
                <a:cubicBezTo>
                  <a:pt x="309" y="832"/>
                  <a:pt x="309" y="832"/>
                  <a:pt x="309" y="832"/>
                </a:cubicBezTo>
                <a:cubicBezTo>
                  <a:pt x="310" y="832"/>
                  <a:pt x="306" y="835"/>
                  <a:pt x="312" y="832"/>
                </a:cubicBezTo>
                <a:cubicBezTo>
                  <a:pt x="313" y="831"/>
                  <a:pt x="313" y="831"/>
                  <a:pt x="313" y="831"/>
                </a:cubicBezTo>
                <a:cubicBezTo>
                  <a:pt x="311" y="830"/>
                  <a:pt x="311" y="830"/>
                  <a:pt x="311" y="830"/>
                </a:cubicBezTo>
                <a:cubicBezTo>
                  <a:pt x="315" y="825"/>
                  <a:pt x="315" y="825"/>
                  <a:pt x="315" y="825"/>
                </a:cubicBezTo>
                <a:cubicBezTo>
                  <a:pt x="312" y="822"/>
                  <a:pt x="312" y="822"/>
                  <a:pt x="312" y="822"/>
                </a:cubicBezTo>
                <a:cubicBezTo>
                  <a:pt x="315" y="821"/>
                  <a:pt x="315" y="821"/>
                  <a:pt x="315" y="821"/>
                </a:cubicBezTo>
                <a:cubicBezTo>
                  <a:pt x="316" y="821"/>
                  <a:pt x="310" y="819"/>
                  <a:pt x="318" y="822"/>
                </a:cubicBezTo>
                <a:cubicBezTo>
                  <a:pt x="315" y="825"/>
                  <a:pt x="315" y="825"/>
                  <a:pt x="315" y="825"/>
                </a:cubicBezTo>
                <a:cubicBezTo>
                  <a:pt x="314" y="824"/>
                  <a:pt x="312" y="824"/>
                  <a:pt x="314" y="828"/>
                </a:cubicBezTo>
                <a:cubicBezTo>
                  <a:pt x="314" y="828"/>
                  <a:pt x="314" y="828"/>
                  <a:pt x="314" y="828"/>
                </a:cubicBezTo>
                <a:cubicBezTo>
                  <a:pt x="314" y="828"/>
                  <a:pt x="311" y="827"/>
                  <a:pt x="313" y="829"/>
                </a:cubicBezTo>
                <a:cubicBezTo>
                  <a:pt x="317" y="832"/>
                  <a:pt x="298" y="835"/>
                  <a:pt x="322" y="827"/>
                </a:cubicBezTo>
                <a:cubicBezTo>
                  <a:pt x="324" y="827"/>
                  <a:pt x="324" y="827"/>
                  <a:pt x="324" y="827"/>
                </a:cubicBezTo>
                <a:cubicBezTo>
                  <a:pt x="323" y="828"/>
                  <a:pt x="323" y="828"/>
                  <a:pt x="323" y="828"/>
                </a:cubicBezTo>
                <a:cubicBezTo>
                  <a:pt x="325" y="829"/>
                  <a:pt x="325" y="829"/>
                  <a:pt x="325" y="829"/>
                </a:cubicBezTo>
                <a:cubicBezTo>
                  <a:pt x="324" y="830"/>
                  <a:pt x="324" y="830"/>
                  <a:pt x="324" y="830"/>
                </a:cubicBezTo>
                <a:cubicBezTo>
                  <a:pt x="328" y="833"/>
                  <a:pt x="328" y="833"/>
                  <a:pt x="328" y="833"/>
                </a:cubicBezTo>
                <a:cubicBezTo>
                  <a:pt x="327" y="833"/>
                  <a:pt x="330" y="836"/>
                  <a:pt x="325" y="834"/>
                </a:cubicBezTo>
                <a:cubicBezTo>
                  <a:pt x="329" y="837"/>
                  <a:pt x="317" y="835"/>
                  <a:pt x="329" y="835"/>
                </a:cubicBezTo>
                <a:cubicBezTo>
                  <a:pt x="329" y="832"/>
                  <a:pt x="329" y="832"/>
                  <a:pt x="329" y="832"/>
                </a:cubicBezTo>
                <a:cubicBezTo>
                  <a:pt x="332" y="834"/>
                  <a:pt x="332" y="829"/>
                  <a:pt x="332" y="830"/>
                </a:cubicBezTo>
                <a:cubicBezTo>
                  <a:pt x="341" y="829"/>
                  <a:pt x="341" y="829"/>
                  <a:pt x="341" y="829"/>
                </a:cubicBezTo>
                <a:cubicBezTo>
                  <a:pt x="340" y="829"/>
                  <a:pt x="341" y="828"/>
                  <a:pt x="341" y="827"/>
                </a:cubicBezTo>
                <a:cubicBezTo>
                  <a:pt x="336" y="827"/>
                  <a:pt x="336" y="827"/>
                  <a:pt x="336" y="827"/>
                </a:cubicBezTo>
                <a:cubicBezTo>
                  <a:pt x="328" y="825"/>
                  <a:pt x="328" y="825"/>
                  <a:pt x="328" y="825"/>
                </a:cubicBezTo>
                <a:cubicBezTo>
                  <a:pt x="327" y="826"/>
                  <a:pt x="331" y="826"/>
                  <a:pt x="328" y="822"/>
                </a:cubicBezTo>
                <a:cubicBezTo>
                  <a:pt x="322" y="824"/>
                  <a:pt x="322" y="824"/>
                  <a:pt x="322" y="824"/>
                </a:cubicBezTo>
                <a:cubicBezTo>
                  <a:pt x="319" y="822"/>
                  <a:pt x="319" y="822"/>
                  <a:pt x="319" y="822"/>
                </a:cubicBezTo>
                <a:cubicBezTo>
                  <a:pt x="322" y="822"/>
                  <a:pt x="322" y="822"/>
                  <a:pt x="322" y="822"/>
                </a:cubicBezTo>
                <a:cubicBezTo>
                  <a:pt x="323" y="822"/>
                  <a:pt x="323" y="822"/>
                  <a:pt x="323" y="822"/>
                </a:cubicBezTo>
                <a:cubicBezTo>
                  <a:pt x="322" y="820"/>
                  <a:pt x="322" y="820"/>
                  <a:pt x="322" y="820"/>
                </a:cubicBezTo>
                <a:cubicBezTo>
                  <a:pt x="327" y="822"/>
                  <a:pt x="327" y="822"/>
                  <a:pt x="327" y="822"/>
                </a:cubicBezTo>
                <a:cubicBezTo>
                  <a:pt x="326" y="819"/>
                  <a:pt x="326" y="819"/>
                  <a:pt x="326" y="819"/>
                </a:cubicBezTo>
                <a:cubicBezTo>
                  <a:pt x="319" y="818"/>
                  <a:pt x="319" y="818"/>
                  <a:pt x="319" y="818"/>
                </a:cubicBezTo>
                <a:cubicBezTo>
                  <a:pt x="318" y="817"/>
                  <a:pt x="318" y="817"/>
                  <a:pt x="318" y="817"/>
                </a:cubicBezTo>
                <a:cubicBezTo>
                  <a:pt x="314" y="816"/>
                  <a:pt x="314" y="816"/>
                  <a:pt x="314" y="816"/>
                </a:cubicBezTo>
                <a:cubicBezTo>
                  <a:pt x="311" y="818"/>
                  <a:pt x="311" y="818"/>
                  <a:pt x="311" y="818"/>
                </a:cubicBezTo>
                <a:cubicBezTo>
                  <a:pt x="309" y="816"/>
                  <a:pt x="309" y="816"/>
                  <a:pt x="309" y="816"/>
                </a:cubicBezTo>
                <a:cubicBezTo>
                  <a:pt x="304" y="817"/>
                  <a:pt x="304" y="817"/>
                  <a:pt x="304" y="817"/>
                </a:cubicBezTo>
                <a:cubicBezTo>
                  <a:pt x="307" y="819"/>
                  <a:pt x="307" y="819"/>
                  <a:pt x="307" y="819"/>
                </a:cubicBezTo>
                <a:cubicBezTo>
                  <a:pt x="310" y="817"/>
                  <a:pt x="310" y="817"/>
                  <a:pt x="310" y="817"/>
                </a:cubicBezTo>
                <a:cubicBezTo>
                  <a:pt x="310" y="817"/>
                  <a:pt x="314" y="814"/>
                  <a:pt x="310" y="820"/>
                </a:cubicBezTo>
                <a:cubicBezTo>
                  <a:pt x="307" y="820"/>
                  <a:pt x="307" y="820"/>
                  <a:pt x="307" y="820"/>
                </a:cubicBezTo>
                <a:cubicBezTo>
                  <a:pt x="306" y="819"/>
                  <a:pt x="307" y="819"/>
                  <a:pt x="307" y="819"/>
                </a:cubicBezTo>
                <a:cubicBezTo>
                  <a:pt x="304" y="819"/>
                  <a:pt x="304" y="819"/>
                  <a:pt x="304" y="819"/>
                </a:cubicBezTo>
                <a:cubicBezTo>
                  <a:pt x="302" y="817"/>
                  <a:pt x="302" y="817"/>
                  <a:pt x="302" y="817"/>
                </a:cubicBezTo>
                <a:cubicBezTo>
                  <a:pt x="296" y="818"/>
                  <a:pt x="296" y="818"/>
                  <a:pt x="296" y="818"/>
                </a:cubicBezTo>
                <a:cubicBezTo>
                  <a:pt x="293" y="822"/>
                  <a:pt x="293" y="822"/>
                  <a:pt x="293" y="822"/>
                </a:cubicBezTo>
                <a:cubicBezTo>
                  <a:pt x="291" y="820"/>
                  <a:pt x="291" y="820"/>
                  <a:pt x="291" y="820"/>
                </a:cubicBezTo>
                <a:cubicBezTo>
                  <a:pt x="293" y="819"/>
                  <a:pt x="293" y="819"/>
                  <a:pt x="293" y="819"/>
                </a:cubicBezTo>
                <a:cubicBezTo>
                  <a:pt x="285" y="818"/>
                  <a:pt x="285" y="818"/>
                  <a:pt x="285" y="818"/>
                </a:cubicBezTo>
                <a:cubicBezTo>
                  <a:pt x="284" y="818"/>
                  <a:pt x="293" y="815"/>
                  <a:pt x="282" y="820"/>
                </a:cubicBezTo>
                <a:cubicBezTo>
                  <a:pt x="286" y="820"/>
                  <a:pt x="281" y="818"/>
                  <a:pt x="285" y="816"/>
                </a:cubicBezTo>
                <a:cubicBezTo>
                  <a:pt x="286" y="818"/>
                  <a:pt x="286" y="818"/>
                  <a:pt x="286" y="818"/>
                </a:cubicBezTo>
                <a:cubicBezTo>
                  <a:pt x="289" y="819"/>
                  <a:pt x="291" y="812"/>
                  <a:pt x="292" y="818"/>
                </a:cubicBezTo>
                <a:cubicBezTo>
                  <a:pt x="293" y="817"/>
                  <a:pt x="298" y="821"/>
                  <a:pt x="292" y="815"/>
                </a:cubicBezTo>
                <a:cubicBezTo>
                  <a:pt x="291" y="812"/>
                  <a:pt x="291" y="816"/>
                  <a:pt x="296" y="813"/>
                </a:cubicBezTo>
                <a:cubicBezTo>
                  <a:pt x="295" y="812"/>
                  <a:pt x="299" y="810"/>
                  <a:pt x="293" y="811"/>
                </a:cubicBezTo>
                <a:cubicBezTo>
                  <a:pt x="292" y="812"/>
                  <a:pt x="292" y="812"/>
                  <a:pt x="292" y="812"/>
                </a:cubicBezTo>
                <a:cubicBezTo>
                  <a:pt x="291" y="811"/>
                  <a:pt x="291" y="811"/>
                  <a:pt x="291" y="811"/>
                </a:cubicBezTo>
                <a:cubicBezTo>
                  <a:pt x="288" y="814"/>
                  <a:pt x="288" y="814"/>
                  <a:pt x="288" y="814"/>
                </a:cubicBezTo>
                <a:cubicBezTo>
                  <a:pt x="289" y="812"/>
                  <a:pt x="289" y="812"/>
                  <a:pt x="289" y="812"/>
                </a:cubicBezTo>
                <a:cubicBezTo>
                  <a:pt x="288" y="812"/>
                  <a:pt x="297" y="808"/>
                  <a:pt x="286" y="811"/>
                </a:cubicBezTo>
                <a:cubicBezTo>
                  <a:pt x="292" y="810"/>
                  <a:pt x="292" y="810"/>
                  <a:pt x="292" y="810"/>
                </a:cubicBezTo>
                <a:cubicBezTo>
                  <a:pt x="290" y="808"/>
                  <a:pt x="290" y="808"/>
                  <a:pt x="290" y="808"/>
                </a:cubicBezTo>
                <a:cubicBezTo>
                  <a:pt x="286" y="809"/>
                  <a:pt x="286" y="809"/>
                  <a:pt x="286" y="809"/>
                </a:cubicBezTo>
                <a:cubicBezTo>
                  <a:pt x="286" y="809"/>
                  <a:pt x="286" y="809"/>
                  <a:pt x="286" y="809"/>
                </a:cubicBezTo>
                <a:cubicBezTo>
                  <a:pt x="282" y="804"/>
                  <a:pt x="294" y="809"/>
                  <a:pt x="286" y="802"/>
                </a:cubicBezTo>
                <a:cubicBezTo>
                  <a:pt x="289" y="802"/>
                  <a:pt x="289" y="802"/>
                  <a:pt x="289" y="802"/>
                </a:cubicBezTo>
                <a:cubicBezTo>
                  <a:pt x="290" y="800"/>
                  <a:pt x="290" y="800"/>
                  <a:pt x="290" y="800"/>
                </a:cubicBezTo>
                <a:cubicBezTo>
                  <a:pt x="294" y="800"/>
                  <a:pt x="294" y="800"/>
                  <a:pt x="294" y="800"/>
                </a:cubicBezTo>
                <a:cubicBezTo>
                  <a:pt x="294" y="799"/>
                  <a:pt x="294" y="799"/>
                  <a:pt x="294" y="799"/>
                </a:cubicBezTo>
                <a:cubicBezTo>
                  <a:pt x="299" y="798"/>
                  <a:pt x="299" y="798"/>
                  <a:pt x="299" y="798"/>
                </a:cubicBezTo>
                <a:cubicBezTo>
                  <a:pt x="297" y="797"/>
                  <a:pt x="297" y="797"/>
                  <a:pt x="297" y="797"/>
                </a:cubicBezTo>
                <a:cubicBezTo>
                  <a:pt x="299" y="797"/>
                  <a:pt x="299" y="796"/>
                  <a:pt x="300" y="795"/>
                </a:cubicBezTo>
                <a:cubicBezTo>
                  <a:pt x="295" y="793"/>
                  <a:pt x="295" y="793"/>
                  <a:pt x="295" y="793"/>
                </a:cubicBezTo>
                <a:cubicBezTo>
                  <a:pt x="291" y="794"/>
                  <a:pt x="310" y="803"/>
                  <a:pt x="287" y="793"/>
                </a:cubicBezTo>
                <a:cubicBezTo>
                  <a:pt x="284" y="790"/>
                  <a:pt x="284" y="790"/>
                  <a:pt x="284" y="790"/>
                </a:cubicBezTo>
                <a:cubicBezTo>
                  <a:pt x="283" y="791"/>
                  <a:pt x="283" y="791"/>
                  <a:pt x="283" y="791"/>
                </a:cubicBezTo>
                <a:cubicBezTo>
                  <a:pt x="287" y="787"/>
                  <a:pt x="287" y="787"/>
                  <a:pt x="287" y="787"/>
                </a:cubicBezTo>
                <a:cubicBezTo>
                  <a:pt x="291" y="788"/>
                  <a:pt x="291" y="788"/>
                  <a:pt x="291" y="788"/>
                </a:cubicBezTo>
                <a:cubicBezTo>
                  <a:pt x="292" y="787"/>
                  <a:pt x="292" y="787"/>
                  <a:pt x="292" y="787"/>
                </a:cubicBezTo>
                <a:cubicBezTo>
                  <a:pt x="291" y="786"/>
                  <a:pt x="291" y="786"/>
                  <a:pt x="291" y="786"/>
                </a:cubicBezTo>
                <a:cubicBezTo>
                  <a:pt x="295" y="784"/>
                  <a:pt x="295" y="784"/>
                  <a:pt x="295" y="784"/>
                </a:cubicBezTo>
                <a:cubicBezTo>
                  <a:pt x="292" y="783"/>
                  <a:pt x="292" y="783"/>
                  <a:pt x="292" y="783"/>
                </a:cubicBezTo>
                <a:cubicBezTo>
                  <a:pt x="294" y="781"/>
                  <a:pt x="294" y="781"/>
                  <a:pt x="294" y="781"/>
                </a:cubicBezTo>
                <a:cubicBezTo>
                  <a:pt x="294" y="778"/>
                  <a:pt x="294" y="778"/>
                  <a:pt x="294" y="778"/>
                </a:cubicBezTo>
                <a:cubicBezTo>
                  <a:pt x="290" y="776"/>
                  <a:pt x="290" y="776"/>
                  <a:pt x="290" y="776"/>
                </a:cubicBezTo>
                <a:cubicBezTo>
                  <a:pt x="292" y="774"/>
                  <a:pt x="292" y="774"/>
                  <a:pt x="292" y="774"/>
                </a:cubicBezTo>
                <a:cubicBezTo>
                  <a:pt x="286" y="770"/>
                  <a:pt x="286" y="770"/>
                  <a:pt x="286" y="770"/>
                </a:cubicBezTo>
                <a:cubicBezTo>
                  <a:pt x="286" y="765"/>
                  <a:pt x="286" y="765"/>
                  <a:pt x="286" y="765"/>
                </a:cubicBezTo>
                <a:cubicBezTo>
                  <a:pt x="289" y="764"/>
                  <a:pt x="289" y="764"/>
                  <a:pt x="289" y="764"/>
                </a:cubicBezTo>
                <a:cubicBezTo>
                  <a:pt x="289" y="760"/>
                  <a:pt x="289" y="760"/>
                  <a:pt x="289" y="760"/>
                </a:cubicBezTo>
                <a:cubicBezTo>
                  <a:pt x="289" y="760"/>
                  <a:pt x="286" y="761"/>
                  <a:pt x="290" y="760"/>
                </a:cubicBezTo>
                <a:cubicBezTo>
                  <a:pt x="286" y="758"/>
                  <a:pt x="286" y="758"/>
                  <a:pt x="286" y="758"/>
                </a:cubicBezTo>
                <a:cubicBezTo>
                  <a:pt x="288" y="757"/>
                  <a:pt x="288" y="757"/>
                  <a:pt x="288" y="757"/>
                </a:cubicBezTo>
                <a:cubicBezTo>
                  <a:pt x="295" y="758"/>
                  <a:pt x="295" y="758"/>
                  <a:pt x="295" y="758"/>
                </a:cubicBezTo>
                <a:cubicBezTo>
                  <a:pt x="296" y="758"/>
                  <a:pt x="296" y="758"/>
                  <a:pt x="296" y="758"/>
                </a:cubicBezTo>
                <a:cubicBezTo>
                  <a:pt x="296" y="756"/>
                  <a:pt x="296" y="756"/>
                  <a:pt x="296" y="756"/>
                </a:cubicBezTo>
                <a:cubicBezTo>
                  <a:pt x="297" y="755"/>
                  <a:pt x="297" y="755"/>
                  <a:pt x="297" y="755"/>
                </a:cubicBezTo>
                <a:cubicBezTo>
                  <a:pt x="293" y="752"/>
                  <a:pt x="293" y="752"/>
                  <a:pt x="293" y="752"/>
                </a:cubicBezTo>
                <a:cubicBezTo>
                  <a:pt x="292" y="752"/>
                  <a:pt x="292" y="752"/>
                  <a:pt x="292" y="752"/>
                </a:cubicBezTo>
                <a:cubicBezTo>
                  <a:pt x="298" y="750"/>
                  <a:pt x="298" y="750"/>
                  <a:pt x="298" y="750"/>
                </a:cubicBezTo>
                <a:cubicBezTo>
                  <a:pt x="299" y="750"/>
                  <a:pt x="299" y="750"/>
                  <a:pt x="299" y="750"/>
                </a:cubicBezTo>
                <a:cubicBezTo>
                  <a:pt x="300" y="750"/>
                  <a:pt x="296" y="753"/>
                  <a:pt x="297" y="751"/>
                </a:cubicBezTo>
                <a:cubicBezTo>
                  <a:pt x="301" y="752"/>
                  <a:pt x="301" y="752"/>
                  <a:pt x="301" y="752"/>
                </a:cubicBezTo>
                <a:cubicBezTo>
                  <a:pt x="305" y="751"/>
                  <a:pt x="305" y="751"/>
                  <a:pt x="305" y="751"/>
                </a:cubicBezTo>
                <a:cubicBezTo>
                  <a:pt x="305" y="747"/>
                  <a:pt x="305" y="747"/>
                  <a:pt x="305" y="747"/>
                </a:cubicBezTo>
                <a:cubicBezTo>
                  <a:pt x="310" y="747"/>
                  <a:pt x="310" y="747"/>
                  <a:pt x="310" y="747"/>
                </a:cubicBezTo>
                <a:cubicBezTo>
                  <a:pt x="310" y="746"/>
                  <a:pt x="310" y="746"/>
                  <a:pt x="310" y="746"/>
                </a:cubicBezTo>
                <a:cubicBezTo>
                  <a:pt x="315" y="745"/>
                  <a:pt x="315" y="745"/>
                  <a:pt x="315" y="745"/>
                </a:cubicBezTo>
                <a:cubicBezTo>
                  <a:pt x="318" y="745"/>
                  <a:pt x="318" y="745"/>
                  <a:pt x="318" y="745"/>
                </a:cubicBezTo>
                <a:cubicBezTo>
                  <a:pt x="321" y="741"/>
                  <a:pt x="321" y="741"/>
                  <a:pt x="321" y="741"/>
                </a:cubicBezTo>
                <a:cubicBezTo>
                  <a:pt x="319" y="738"/>
                  <a:pt x="319" y="738"/>
                  <a:pt x="319" y="738"/>
                </a:cubicBezTo>
                <a:cubicBezTo>
                  <a:pt x="317" y="737"/>
                  <a:pt x="319" y="743"/>
                  <a:pt x="315" y="738"/>
                </a:cubicBezTo>
                <a:cubicBezTo>
                  <a:pt x="313" y="740"/>
                  <a:pt x="313" y="740"/>
                  <a:pt x="313" y="740"/>
                </a:cubicBezTo>
                <a:cubicBezTo>
                  <a:pt x="312" y="736"/>
                  <a:pt x="312" y="736"/>
                  <a:pt x="312" y="736"/>
                </a:cubicBezTo>
                <a:cubicBezTo>
                  <a:pt x="309" y="736"/>
                  <a:pt x="309" y="736"/>
                  <a:pt x="309" y="736"/>
                </a:cubicBezTo>
                <a:cubicBezTo>
                  <a:pt x="309" y="737"/>
                  <a:pt x="304" y="738"/>
                  <a:pt x="309" y="739"/>
                </a:cubicBezTo>
                <a:cubicBezTo>
                  <a:pt x="303" y="742"/>
                  <a:pt x="303" y="742"/>
                  <a:pt x="303" y="742"/>
                </a:cubicBezTo>
                <a:cubicBezTo>
                  <a:pt x="300" y="742"/>
                  <a:pt x="300" y="742"/>
                  <a:pt x="300" y="742"/>
                </a:cubicBezTo>
                <a:cubicBezTo>
                  <a:pt x="299" y="739"/>
                  <a:pt x="299" y="739"/>
                  <a:pt x="299" y="739"/>
                </a:cubicBezTo>
                <a:cubicBezTo>
                  <a:pt x="296" y="738"/>
                  <a:pt x="296" y="738"/>
                  <a:pt x="296" y="738"/>
                </a:cubicBezTo>
                <a:cubicBezTo>
                  <a:pt x="300" y="736"/>
                  <a:pt x="300" y="736"/>
                  <a:pt x="300" y="736"/>
                </a:cubicBezTo>
                <a:cubicBezTo>
                  <a:pt x="304" y="739"/>
                  <a:pt x="304" y="739"/>
                  <a:pt x="304" y="739"/>
                </a:cubicBezTo>
                <a:cubicBezTo>
                  <a:pt x="306" y="736"/>
                  <a:pt x="306" y="736"/>
                  <a:pt x="306" y="736"/>
                </a:cubicBezTo>
                <a:cubicBezTo>
                  <a:pt x="305" y="735"/>
                  <a:pt x="305" y="735"/>
                  <a:pt x="305" y="735"/>
                </a:cubicBezTo>
                <a:cubicBezTo>
                  <a:pt x="302" y="736"/>
                  <a:pt x="302" y="736"/>
                  <a:pt x="302" y="736"/>
                </a:cubicBezTo>
                <a:cubicBezTo>
                  <a:pt x="301" y="733"/>
                  <a:pt x="301" y="733"/>
                  <a:pt x="301" y="733"/>
                </a:cubicBezTo>
                <a:cubicBezTo>
                  <a:pt x="301" y="732"/>
                  <a:pt x="301" y="732"/>
                  <a:pt x="301" y="732"/>
                </a:cubicBezTo>
                <a:cubicBezTo>
                  <a:pt x="303" y="731"/>
                  <a:pt x="303" y="731"/>
                  <a:pt x="303" y="731"/>
                </a:cubicBezTo>
                <a:cubicBezTo>
                  <a:pt x="304" y="732"/>
                  <a:pt x="304" y="732"/>
                  <a:pt x="304" y="732"/>
                </a:cubicBezTo>
                <a:cubicBezTo>
                  <a:pt x="307" y="731"/>
                  <a:pt x="307" y="731"/>
                  <a:pt x="307" y="731"/>
                </a:cubicBezTo>
                <a:cubicBezTo>
                  <a:pt x="305" y="729"/>
                  <a:pt x="305" y="729"/>
                  <a:pt x="305" y="729"/>
                </a:cubicBezTo>
                <a:cubicBezTo>
                  <a:pt x="307" y="728"/>
                  <a:pt x="307" y="728"/>
                  <a:pt x="307" y="728"/>
                </a:cubicBezTo>
                <a:cubicBezTo>
                  <a:pt x="305" y="727"/>
                  <a:pt x="305" y="727"/>
                  <a:pt x="305" y="727"/>
                </a:cubicBezTo>
                <a:cubicBezTo>
                  <a:pt x="289" y="736"/>
                  <a:pt x="289" y="736"/>
                  <a:pt x="289" y="736"/>
                </a:cubicBezTo>
                <a:cubicBezTo>
                  <a:pt x="291" y="738"/>
                  <a:pt x="291" y="738"/>
                  <a:pt x="291" y="738"/>
                </a:cubicBezTo>
                <a:cubicBezTo>
                  <a:pt x="289" y="739"/>
                  <a:pt x="289" y="739"/>
                  <a:pt x="289" y="739"/>
                </a:cubicBezTo>
                <a:cubicBezTo>
                  <a:pt x="286" y="736"/>
                  <a:pt x="286" y="736"/>
                  <a:pt x="286" y="736"/>
                </a:cubicBezTo>
                <a:cubicBezTo>
                  <a:pt x="286" y="736"/>
                  <a:pt x="291" y="733"/>
                  <a:pt x="285" y="738"/>
                </a:cubicBezTo>
                <a:cubicBezTo>
                  <a:pt x="285" y="740"/>
                  <a:pt x="285" y="740"/>
                  <a:pt x="285" y="740"/>
                </a:cubicBezTo>
                <a:cubicBezTo>
                  <a:pt x="278" y="743"/>
                  <a:pt x="278" y="743"/>
                  <a:pt x="278" y="743"/>
                </a:cubicBezTo>
                <a:cubicBezTo>
                  <a:pt x="276" y="741"/>
                  <a:pt x="276" y="741"/>
                  <a:pt x="276" y="741"/>
                </a:cubicBezTo>
                <a:cubicBezTo>
                  <a:pt x="272" y="740"/>
                  <a:pt x="272" y="740"/>
                  <a:pt x="272" y="740"/>
                </a:cubicBezTo>
                <a:cubicBezTo>
                  <a:pt x="272" y="738"/>
                  <a:pt x="272" y="738"/>
                  <a:pt x="272" y="738"/>
                </a:cubicBezTo>
                <a:cubicBezTo>
                  <a:pt x="267" y="738"/>
                  <a:pt x="267" y="738"/>
                  <a:pt x="267" y="738"/>
                </a:cubicBezTo>
                <a:cubicBezTo>
                  <a:pt x="269" y="734"/>
                  <a:pt x="269" y="734"/>
                  <a:pt x="269" y="734"/>
                </a:cubicBezTo>
                <a:cubicBezTo>
                  <a:pt x="261" y="734"/>
                  <a:pt x="261" y="734"/>
                  <a:pt x="261" y="734"/>
                </a:cubicBezTo>
                <a:cubicBezTo>
                  <a:pt x="260" y="734"/>
                  <a:pt x="260" y="735"/>
                  <a:pt x="260" y="736"/>
                </a:cubicBezTo>
                <a:cubicBezTo>
                  <a:pt x="262" y="736"/>
                  <a:pt x="262" y="736"/>
                  <a:pt x="262" y="736"/>
                </a:cubicBezTo>
                <a:cubicBezTo>
                  <a:pt x="261" y="736"/>
                  <a:pt x="259" y="736"/>
                  <a:pt x="259" y="739"/>
                </a:cubicBezTo>
                <a:cubicBezTo>
                  <a:pt x="264" y="743"/>
                  <a:pt x="264" y="743"/>
                  <a:pt x="264" y="743"/>
                </a:cubicBezTo>
                <a:cubicBezTo>
                  <a:pt x="258" y="742"/>
                  <a:pt x="258" y="742"/>
                  <a:pt x="258" y="742"/>
                </a:cubicBezTo>
                <a:cubicBezTo>
                  <a:pt x="258" y="743"/>
                  <a:pt x="258" y="743"/>
                  <a:pt x="258" y="743"/>
                </a:cubicBezTo>
                <a:cubicBezTo>
                  <a:pt x="255" y="743"/>
                  <a:pt x="255" y="743"/>
                  <a:pt x="255" y="743"/>
                </a:cubicBezTo>
                <a:cubicBezTo>
                  <a:pt x="258" y="742"/>
                  <a:pt x="258" y="742"/>
                  <a:pt x="258" y="742"/>
                </a:cubicBezTo>
                <a:cubicBezTo>
                  <a:pt x="259" y="741"/>
                  <a:pt x="259" y="741"/>
                  <a:pt x="259" y="741"/>
                </a:cubicBezTo>
                <a:cubicBezTo>
                  <a:pt x="256" y="738"/>
                  <a:pt x="256" y="738"/>
                  <a:pt x="256" y="738"/>
                </a:cubicBezTo>
                <a:cubicBezTo>
                  <a:pt x="255" y="739"/>
                  <a:pt x="251" y="741"/>
                  <a:pt x="253" y="742"/>
                </a:cubicBezTo>
                <a:cubicBezTo>
                  <a:pt x="248" y="743"/>
                  <a:pt x="248" y="743"/>
                  <a:pt x="248" y="743"/>
                </a:cubicBezTo>
                <a:cubicBezTo>
                  <a:pt x="246" y="745"/>
                  <a:pt x="246" y="745"/>
                  <a:pt x="246" y="745"/>
                </a:cubicBezTo>
                <a:cubicBezTo>
                  <a:pt x="245" y="746"/>
                  <a:pt x="245" y="746"/>
                  <a:pt x="245" y="746"/>
                </a:cubicBezTo>
                <a:cubicBezTo>
                  <a:pt x="240" y="743"/>
                  <a:pt x="240" y="743"/>
                  <a:pt x="240" y="743"/>
                </a:cubicBezTo>
                <a:cubicBezTo>
                  <a:pt x="240" y="742"/>
                  <a:pt x="240" y="742"/>
                  <a:pt x="240" y="742"/>
                </a:cubicBezTo>
                <a:cubicBezTo>
                  <a:pt x="236" y="746"/>
                  <a:pt x="236" y="746"/>
                  <a:pt x="236" y="746"/>
                </a:cubicBezTo>
                <a:cubicBezTo>
                  <a:pt x="239" y="748"/>
                  <a:pt x="239" y="748"/>
                  <a:pt x="239" y="748"/>
                </a:cubicBezTo>
                <a:cubicBezTo>
                  <a:pt x="237" y="750"/>
                  <a:pt x="237" y="750"/>
                  <a:pt x="237" y="750"/>
                </a:cubicBezTo>
                <a:cubicBezTo>
                  <a:pt x="239" y="751"/>
                  <a:pt x="239" y="751"/>
                  <a:pt x="239" y="751"/>
                </a:cubicBezTo>
                <a:cubicBezTo>
                  <a:pt x="234" y="751"/>
                  <a:pt x="234" y="751"/>
                  <a:pt x="234" y="751"/>
                </a:cubicBezTo>
                <a:cubicBezTo>
                  <a:pt x="234" y="750"/>
                  <a:pt x="234" y="750"/>
                  <a:pt x="234" y="750"/>
                </a:cubicBezTo>
                <a:cubicBezTo>
                  <a:pt x="231" y="748"/>
                  <a:pt x="231" y="748"/>
                  <a:pt x="231" y="748"/>
                </a:cubicBezTo>
                <a:cubicBezTo>
                  <a:pt x="230" y="748"/>
                  <a:pt x="230" y="748"/>
                  <a:pt x="230" y="748"/>
                </a:cubicBezTo>
                <a:cubicBezTo>
                  <a:pt x="237" y="744"/>
                  <a:pt x="237" y="744"/>
                  <a:pt x="237" y="744"/>
                </a:cubicBezTo>
                <a:cubicBezTo>
                  <a:pt x="236" y="744"/>
                  <a:pt x="236" y="744"/>
                  <a:pt x="236" y="744"/>
                </a:cubicBezTo>
                <a:cubicBezTo>
                  <a:pt x="239" y="741"/>
                  <a:pt x="239" y="741"/>
                  <a:pt x="239" y="741"/>
                </a:cubicBezTo>
                <a:cubicBezTo>
                  <a:pt x="242" y="741"/>
                  <a:pt x="242" y="741"/>
                  <a:pt x="242" y="741"/>
                </a:cubicBezTo>
                <a:cubicBezTo>
                  <a:pt x="243" y="738"/>
                  <a:pt x="243" y="738"/>
                  <a:pt x="243" y="738"/>
                </a:cubicBezTo>
                <a:cubicBezTo>
                  <a:pt x="245" y="739"/>
                  <a:pt x="245" y="739"/>
                  <a:pt x="245" y="739"/>
                </a:cubicBezTo>
                <a:cubicBezTo>
                  <a:pt x="246" y="741"/>
                  <a:pt x="239" y="739"/>
                  <a:pt x="246" y="742"/>
                </a:cubicBezTo>
                <a:cubicBezTo>
                  <a:pt x="250" y="741"/>
                  <a:pt x="250" y="741"/>
                  <a:pt x="250" y="741"/>
                </a:cubicBezTo>
                <a:cubicBezTo>
                  <a:pt x="255" y="737"/>
                  <a:pt x="255" y="737"/>
                  <a:pt x="255" y="737"/>
                </a:cubicBezTo>
                <a:cubicBezTo>
                  <a:pt x="258" y="733"/>
                  <a:pt x="258" y="733"/>
                  <a:pt x="258" y="733"/>
                </a:cubicBezTo>
                <a:cubicBezTo>
                  <a:pt x="257" y="732"/>
                  <a:pt x="257" y="732"/>
                  <a:pt x="257" y="732"/>
                </a:cubicBezTo>
                <a:cubicBezTo>
                  <a:pt x="258" y="731"/>
                  <a:pt x="258" y="731"/>
                  <a:pt x="258" y="731"/>
                </a:cubicBezTo>
                <a:cubicBezTo>
                  <a:pt x="258" y="730"/>
                  <a:pt x="258" y="730"/>
                  <a:pt x="258" y="730"/>
                </a:cubicBezTo>
                <a:cubicBezTo>
                  <a:pt x="260" y="732"/>
                  <a:pt x="260" y="732"/>
                  <a:pt x="260" y="732"/>
                </a:cubicBezTo>
                <a:cubicBezTo>
                  <a:pt x="263" y="730"/>
                  <a:pt x="263" y="730"/>
                  <a:pt x="263" y="730"/>
                </a:cubicBezTo>
                <a:cubicBezTo>
                  <a:pt x="258" y="729"/>
                  <a:pt x="258" y="729"/>
                  <a:pt x="258" y="729"/>
                </a:cubicBezTo>
                <a:cubicBezTo>
                  <a:pt x="246" y="734"/>
                  <a:pt x="246" y="734"/>
                  <a:pt x="246" y="734"/>
                </a:cubicBezTo>
                <a:cubicBezTo>
                  <a:pt x="224" y="748"/>
                  <a:pt x="224" y="748"/>
                  <a:pt x="224" y="748"/>
                </a:cubicBezTo>
                <a:cubicBezTo>
                  <a:pt x="223" y="750"/>
                  <a:pt x="223" y="750"/>
                  <a:pt x="223" y="750"/>
                </a:cubicBezTo>
                <a:cubicBezTo>
                  <a:pt x="227" y="750"/>
                  <a:pt x="227" y="750"/>
                  <a:pt x="227" y="750"/>
                </a:cubicBezTo>
                <a:cubicBezTo>
                  <a:pt x="231" y="751"/>
                  <a:pt x="231" y="751"/>
                  <a:pt x="231" y="751"/>
                </a:cubicBezTo>
                <a:cubicBezTo>
                  <a:pt x="232" y="752"/>
                  <a:pt x="232" y="752"/>
                  <a:pt x="232" y="752"/>
                </a:cubicBezTo>
                <a:cubicBezTo>
                  <a:pt x="220" y="759"/>
                  <a:pt x="220" y="759"/>
                  <a:pt x="220" y="759"/>
                </a:cubicBezTo>
                <a:cubicBezTo>
                  <a:pt x="214" y="762"/>
                  <a:pt x="214" y="762"/>
                  <a:pt x="214" y="762"/>
                </a:cubicBezTo>
                <a:cubicBezTo>
                  <a:pt x="210" y="766"/>
                  <a:pt x="210" y="766"/>
                  <a:pt x="210" y="766"/>
                </a:cubicBezTo>
                <a:cubicBezTo>
                  <a:pt x="207" y="764"/>
                  <a:pt x="207" y="764"/>
                  <a:pt x="207" y="764"/>
                </a:cubicBezTo>
                <a:cubicBezTo>
                  <a:pt x="190" y="776"/>
                  <a:pt x="190" y="776"/>
                  <a:pt x="190" y="776"/>
                </a:cubicBezTo>
                <a:cubicBezTo>
                  <a:pt x="190" y="778"/>
                  <a:pt x="190" y="778"/>
                  <a:pt x="190" y="778"/>
                </a:cubicBezTo>
                <a:cubicBezTo>
                  <a:pt x="186" y="779"/>
                  <a:pt x="186" y="779"/>
                  <a:pt x="186" y="779"/>
                </a:cubicBezTo>
                <a:cubicBezTo>
                  <a:pt x="185" y="780"/>
                  <a:pt x="185" y="780"/>
                  <a:pt x="185" y="780"/>
                </a:cubicBezTo>
                <a:cubicBezTo>
                  <a:pt x="180" y="783"/>
                  <a:pt x="180" y="783"/>
                  <a:pt x="180" y="783"/>
                </a:cubicBezTo>
                <a:cubicBezTo>
                  <a:pt x="179" y="785"/>
                  <a:pt x="189" y="777"/>
                  <a:pt x="176" y="786"/>
                </a:cubicBezTo>
                <a:cubicBezTo>
                  <a:pt x="181" y="779"/>
                  <a:pt x="181" y="779"/>
                  <a:pt x="181" y="779"/>
                </a:cubicBezTo>
                <a:cubicBezTo>
                  <a:pt x="185" y="778"/>
                  <a:pt x="185" y="778"/>
                  <a:pt x="185" y="778"/>
                </a:cubicBezTo>
                <a:cubicBezTo>
                  <a:pt x="182" y="775"/>
                  <a:pt x="182" y="775"/>
                  <a:pt x="182" y="775"/>
                </a:cubicBezTo>
                <a:cubicBezTo>
                  <a:pt x="179" y="779"/>
                  <a:pt x="179" y="779"/>
                  <a:pt x="179" y="779"/>
                </a:cubicBezTo>
                <a:cubicBezTo>
                  <a:pt x="175" y="779"/>
                  <a:pt x="175" y="779"/>
                  <a:pt x="175" y="779"/>
                </a:cubicBezTo>
                <a:cubicBezTo>
                  <a:pt x="177" y="778"/>
                  <a:pt x="177" y="775"/>
                  <a:pt x="176" y="774"/>
                </a:cubicBezTo>
                <a:cubicBezTo>
                  <a:pt x="172" y="774"/>
                  <a:pt x="172" y="774"/>
                  <a:pt x="172" y="774"/>
                </a:cubicBezTo>
                <a:cubicBezTo>
                  <a:pt x="170" y="779"/>
                  <a:pt x="170" y="779"/>
                  <a:pt x="170" y="779"/>
                </a:cubicBezTo>
                <a:cubicBezTo>
                  <a:pt x="172" y="778"/>
                  <a:pt x="169" y="783"/>
                  <a:pt x="174" y="780"/>
                </a:cubicBezTo>
                <a:cubicBezTo>
                  <a:pt x="172" y="783"/>
                  <a:pt x="172" y="783"/>
                  <a:pt x="172" y="783"/>
                </a:cubicBezTo>
                <a:cubicBezTo>
                  <a:pt x="167" y="784"/>
                  <a:pt x="167" y="784"/>
                  <a:pt x="167" y="784"/>
                </a:cubicBezTo>
                <a:cubicBezTo>
                  <a:pt x="165" y="782"/>
                  <a:pt x="165" y="782"/>
                  <a:pt x="165" y="782"/>
                </a:cubicBezTo>
                <a:cubicBezTo>
                  <a:pt x="161" y="776"/>
                  <a:pt x="161" y="776"/>
                  <a:pt x="161" y="776"/>
                </a:cubicBezTo>
                <a:cubicBezTo>
                  <a:pt x="160" y="776"/>
                  <a:pt x="160" y="776"/>
                  <a:pt x="160" y="776"/>
                </a:cubicBezTo>
                <a:cubicBezTo>
                  <a:pt x="161" y="773"/>
                  <a:pt x="169" y="774"/>
                  <a:pt x="170" y="768"/>
                </a:cubicBezTo>
                <a:cubicBezTo>
                  <a:pt x="173" y="768"/>
                  <a:pt x="173" y="768"/>
                  <a:pt x="173" y="768"/>
                </a:cubicBezTo>
                <a:cubicBezTo>
                  <a:pt x="178" y="761"/>
                  <a:pt x="178" y="761"/>
                  <a:pt x="178" y="761"/>
                </a:cubicBezTo>
                <a:cubicBezTo>
                  <a:pt x="176" y="760"/>
                  <a:pt x="176" y="760"/>
                  <a:pt x="176" y="760"/>
                </a:cubicBezTo>
                <a:cubicBezTo>
                  <a:pt x="179" y="756"/>
                  <a:pt x="179" y="756"/>
                  <a:pt x="179" y="756"/>
                </a:cubicBezTo>
                <a:cubicBezTo>
                  <a:pt x="170" y="754"/>
                  <a:pt x="170" y="754"/>
                  <a:pt x="170" y="754"/>
                </a:cubicBezTo>
                <a:cubicBezTo>
                  <a:pt x="169" y="752"/>
                  <a:pt x="169" y="752"/>
                  <a:pt x="169" y="752"/>
                </a:cubicBezTo>
                <a:cubicBezTo>
                  <a:pt x="166" y="754"/>
                  <a:pt x="166" y="754"/>
                  <a:pt x="166" y="754"/>
                </a:cubicBezTo>
                <a:cubicBezTo>
                  <a:pt x="167" y="755"/>
                  <a:pt x="167" y="755"/>
                  <a:pt x="167" y="755"/>
                </a:cubicBezTo>
                <a:cubicBezTo>
                  <a:pt x="158" y="757"/>
                  <a:pt x="158" y="757"/>
                  <a:pt x="158" y="757"/>
                </a:cubicBezTo>
                <a:cubicBezTo>
                  <a:pt x="153" y="760"/>
                  <a:pt x="153" y="760"/>
                  <a:pt x="153" y="760"/>
                </a:cubicBezTo>
                <a:cubicBezTo>
                  <a:pt x="152" y="764"/>
                  <a:pt x="167" y="751"/>
                  <a:pt x="146" y="763"/>
                </a:cubicBezTo>
                <a:cubicBezTo>
                  <a:pt x="144" y="763"/>
                  <a:pt x="144" y="763"/>
                  <a:pt x="144" y="763"/>
                </a:cubicBezTo>
                <a:cubicBezTo>
                  <a:pt x="143" y="762"/>
                  <a:pt x="143" y="762"/>
                  <a:pt x="143" y="762"/>
                </a:cubicBezTo>
                <a:cubicBezTo>
                  <a:pt x="147" y="761"/>
                  <a:pt x="147" y="761"/>
                  <a:pt x="147" y="761"/>
                </a:cubicBezTo>
                <a:cubicBezTo>
                  <a:pt x="151" y="757"/>
                  <a:pt x="151" y="757"/>
                  <a:pt x="151" y="757"/>
                </a:cubicBezTo>
                <a:cubicBezTo>
                  <a:pt x="151" y="753"/>
                  <a:pt x="151" y="753"/>
                  <a:pt x="151" y="753"/>
                </a:cubicBezTo>
                <a:cubicBezTo>
                  <a:pt x="153" y="754"/>
                  <a:pt x="153" y="754"/>
                  <a:pt x="153" y="754"/>
                </a:cubicBezTo>
                <a:cubicBezTo>
                  <a:pt x="156" y="751"/>
                  <a:pt x="156" y="751"/>
                  <a:pt x="156" y="751"/>
                </a:cubicBezTo>
                <a:cubicBezTo>
                  <a:pt x="154" y="750"/>
                  <a:pt x="154" y="750"/>
                  <a:pt x="154" y="750"/>
                </a:cubicBezTo>
                <a:cubicBezTo>
                  <a:pt x="150" y="748"/>
                  <a:pt x="150" y="748"/>
                  <a:pt x="150" y="748"/>
                </a:cubicBezTo>
                <a:cubicBezTo>
                  <a:pt x="142" y="751"/>
                  <a:pt x="142" y="751"/>
                  <a:pt x="142" y="751"/>
                </a:cubicBezTo>
                <a:cubicBezTo>
                  <a:pt x="139" y="755"/>
                  <a:pt x="139" y="755"/>
                  <a:pt x="139" y="755"/>
                </a:cubicBezTo>
                <a:cubicBezTo>
                  <a:pt x="136" y="754"/>
                  <a:pt x="145" y="749"/>
                  <a:pt x="135" y="755"/>
                </a:cubicBezTo>
                <a:cubicBezTo>
                  <a:pt x="138" y="752"/>
                  <a:pt x="138" y="752"/>
                  <a:pt x="138" y="752"/>
                </a:cubicBezTo>
                <a:cubicBezTo>
                  <a:pt x="142" y="750"/>
                  <a:pt x="142" y="750"/>
                  <a:pt x="142" y="750"/>
                </a:cubicBezTo>
                <a:cubicBezTo>
                  <a:pt x="142" y="748"/>
                  <a:pt x="142" y="748"/>
                  <a:pt x="142" y="748"/>
                </a:cubicBezTo>
                <a:cubicBezTo>
                  <a:pt x="137" y="749"/>
                  <a:pt x="137" y="749"/>
                  <a:pt x="137" y="749"/>
                </a:cubicBezTo>
                <a:cubicBezTo>
                  <a:pt x="130" y="757"/>
                  <a:pt x="130" y="757"/>
                  <a:pt x="130" y="757"/>
                </a:cubicBezTo>
                <a:cubicBezTo>
                  <a:pt x="135" y="756"/>
                  <a:pt x="135" y="756"/>
                  <a:pt x="135" y="756"/>
                </a:cubicBezTo>
                <a:cubicBezTo>
                  <a:pt x="130" y="760"/>
                  <a:pt x="130" y="760"/>
                  <a:pt x="130" y="760"/>
                </a:cubicBezTo>
                <a:cubicBezTo>
                  <a:pt x="130" y="758"/>
                  <a:pt x="130" y="758"/>
                  <a:pt x="130" y="758"/>
                </a:cubicBezTo>
                <a:cubicBezTo>
                  <a:pt x="128" y="760"/>
                  <a:pt x="128" y="760"/>
                  <a:pt x="128" y="760"/>
                </a:cubicBezTo>
                <a:cubicBezTo>
                  <a:pt x="123" y="760"/>
                  <a:pt x="123" y="760"/>
                  <a:pt x="123" y="760"/>
                </a:cubicBezTo>
                <a:cubicBezTo>
                  <a:pt x="119" y="764"/>
                  <a:pt x="119" y="764"/>
                  <a:pt x="119" y="764"/>
                </a:cubicBezTo>
                <a:cubicBezTo>
                  <a:pt x="113" y="763"/>
                  <a:pt x="113" y="763"/>
                  <a:pt x="113" y="763"/>
                </a:cubicBezTo>
                <a:cubicBezTo>
                  <a:pt x="111" y="761"/>
                  <a:pt x="111" y="761"/>
                  <a:pt x="111" y="761"/>
                </a:cubicBezTo>
                <a:cubicBezTo>
                  <a:pt x="112" y="759"/>
                  <a:pt x="112" y="759"/>
                  <a:pt x="112" y="759"/>
                </a:cubicBezTo>
                <a:cubicBezTo>
                  <a:pt x="110" y="756"/>
                  <a:pt x="110" y="756"/>
                  <a:pt x="110" y="756"/>
                </a:cubicBezTo>
                <a:cubicBezTo>
                  <a:pt x="112" y="756"/>
                  <a:pt x="114" y="754"/>
                  <a:pt x="115" y="754"/>
                </a:cubicBezTo>
                <a:cubicBezTo>
                  <a:pt x="112" y="754"/>
                  <a:pt x="112" y="754"/>
                  <a:pt x="112" y="754"/>
                </a:cubicBezTo>
                <a:cubicBezTo>
                  <a:pt x="120" y="744"/>
                  <a:pt x="120" y="744"/>
                  <a:pt x="120" y="744"/>
                </a:cubicBezTo>
                <a:cubicBezTo>
                  <a:pt x="117" y="744"/>
                  <a:pt x="117" y="744"/>
                  <a:pt x="117" y="744"/>
                </a:cubicBezTo>
                <a:cubicBezTo>
                  <a:pt x="118" y="744"/>
                  <a:pt x="114" y="747"/>
                  <a:pt x="117" y="743"/>
                </a:cubicBezTo>
                <a:cubicBezTo>
                  <a:pt x="115" y="743"/>
                  <a:pt x="115" y="743"/>
                  <a:pt x="115" y="743"/>
                </a:cubicBezTo>
                <a:cubicBezTo>
                  <a:pt x="119" y="739"/>
                  <a:pt x="120" y="747"/>
                  <a:pt x="122" y="739"/>
                </a:cubicBezTo>
                <a:cubicBezTo>
                  <a:pt x="117" y="739"/>
                  <a:pt x="117" y="739"/>
                  <a:pt x="117" y="739"/>
                </a:cubicBezTo>
                <a:cubicBezTo>
                  <a:pt x="105" y="750"/>
                  <a:pt x="105" y="750"/>
                  <a:pt x="105" y="750"/>
                </a:cubicBezTo>
                <a:cubicBezTo>
                  <a:pt x="99" y="755"/>
                  <a:pt x="99" y="755"/>
                  <a:pt x="99" y="755"/>
                </a:cubicBezTo>
                <a:cubicBezTo>
                  <a:pt x="99" y="755"/>
                  <a:pt x="99" y="755"/>
                  <a:pt x="99" y="756"/>
                </a:cubicBezTo>
                <a:cubicBezTo>
                  <a:pt x="96" y="755"/>
                  <a:pt x="96" y="755"/>
                  <a:pt x="96" y="755"/>
                </a:cubicBezTo>
                <a:cubicBezTo>
                  <a:pt x="102" y="750"/>
                  <a:pt x="102" y="750"/>
                  <a:pt x="102" y="750"/>
                </a:cubicBezTo>
                <a:cubicBezTo>
                  <a:pt x="101" y="749"/>
                  <a:pt x="101" y="749"/>
                  <a:pt x="101" y="749"/>
                </a:cubicBezTo>
                <a:cubicBezTo>
                  <a:pt x="105" y="745"/>
                  <a:pt x="105" y="745"/>
                  <a:pt x="105" y="745"/>
                </a:cubicBezTo>
                <a:cubicBezTo>
                  <a:pt x="103" y="744"/>
                  <a:pt x="103" y="744"/>
                  <a:pt x="103" y="744"/>
                </a:cubicBezTo>
                <a:cubicBezTo>
                  <a:pt x="104" y="747"/>
                  <a:pt x="99" y="743"/>
                  <a:pt x="99" y="749"/>
                </a:cubicBezTo>
                <a:cubicBezTo>
                  <a:pt x="98" y="750"/>
                  <a:pt x="98" y="750"/>
                  <a:pt x="98" y="750"/>
                </a:cubicBezTo>
                <a:cubicBezTo>
                  <a:pt x="96" y="748"/>
                  <a:pt x="96" y="748"/>
                  <a:pt x="96" y="748"/>
                </a:cubicBezTo>
                <a:cubicBezTo>
                  <a:pt x="91" y="750"/>
                  <a:pt x="91" y="750"/>
                  <a:pt x="91" y="750"/>
                </a:cubicBezTo>
                <a:cubicBezTo>
                  <a:pt x="86" y="745"/>
                  <a:pt x="86" y="745"/>
                  <a:pt x="86" y="745"/>
                </a:cubicBezTo>
                <a:cubicBezTo>
                  <a:pt x="89" y="740"/>
                  <a:pt x="89" y="740"/>
                  <a:pt x="89" y="740"/>
                </a:cubicBezTo>
                <a:cubicBezTo>
                  <a:pt x="85" y="737"/>
                  <a:pt x="85" y="737"/>
                  <a:pt x="85" y="737"/>
                </a:cubicBezTo>
                <a:cubicBezTo>
                  <a:pt x="91" y="735"/>
                  <a:pt x="91" y="735"/>
                  <a:pt x="91" y="735"/>
                </a:cubicBezTo>
                <a:cubicBezTo>
                  <a:pt x="89" y="733"/>
                  <a:pt x="89" y="733"/>
                  <a:pt x="89" y="733"/>
                </a:cubicBezTo>
                <a:cubicBezTo>
                  <a:pt x="92" y="733"/>
                  <a:pt x="92" y="733"/>
                  <a:pt x="92" y="733"/>
                </a:cubicBezTo>
                <a:cubicBezTo>
                  <a:pt x="91" y="729"/>
                  <a:pt x="91" y="729"/>
                  <a:pt x="91" y="729"/>
                </a:cubicBezTo>
                <a:cubicBezTo>
                  <a:pt x="95" y="726"/>
                  <a:pt x="95" y="726"/>
                  <a:pt x="95" y="726"/>
                </a:cubicBezTo>
                <a:cubicBezTo>
                  <a:pt x="94" y="728"/>
                  <a:pt x="99" y="720"/>
                  <a:pt x="89" y="725"/>
                </a:cubicBezTo>
                <a:cubicBezTo>
                  <a:pt x="85" y="726"/>
                  <a:pt x="85" y="726"/>
                  <a:pt x="85" y="726"/>
                </a:cubicBezTo>
                <a:cubicBezTo>
                  <a:pt x="81" y="730"/>
                  <a:pt x="81" y="730"/>
                  <a:pt x="81" y="730"/>
                </a:cubicBezTo>
                <a:cubicBezTo>
                  <a:pt x="78" y="731"/>
                  <a:pt x="78" y="731"/>
                  <a:pt x="78" y="731"/>
                </a:cubicBezTo>
                <a:cubicBezTo>
                  <a:pt x="81" y="728"/>
                  <a:pt x="81" y="728"/>
                  <a:pt x="81" y="728"/>
                </a:cubicBezTo>
                <a:cubicBezTo>
                  <a:pt x="81" y="726"/>
                  <a:pt x="81" y="726"/>
                  <a:pt x="81" y="726"/>
                </a:cubicBezTo>
                <a:cubicBezTo>
                  <a:pt x="81" y="723"/>
                  <a:pt x="82" y="729"/>
                  <a:pt x="81" y="723"/>
                </a:cubicBezTo>
                <a:cubicBezTo>
                  <a:pt x="83" y="724"/>
                  <a:pt x="73" y="727"/>
                  <a:pt x="85" y="723"/>
                </a:cubicBezTo>
                <a:cubicBezTo>
                  <a:pt x="87" y="722"/>
                  <a:pt x="87" y="722"/>
                  <a:pt x="87" y="722"/>
                </a:cubicBezTo>
                <a:cubicBezTo>
                  <a:pt x="87" y="717"/>
                  <a:pt x="87" y="717"/>
                  <a:pt x="87" y="717"/>
                </a:cubicBezTo>
                <a:cubicBezTo>
                  <a:pt x="86" y="717"/>
                  <a:pt x="86" y="717"/>
                  <a:pt x="86" y="717"/>
                </a:cubicBezTo>
                <a:cubicBezTo>
                  <a:pt x="78" y="723"/>
                  <a:pt x="78" y="723"/>
                  <a:pt x="78" y="723"/>
                </a:cubicBezTo>
                <a:cubicBezTo>
                  <a:pt x="77" y="723"/>
                  <a:pt x="77" y="723"/>
                  <a:pt x="77" y="723"/>
                </a:cubicBezTo>
                <a:cubicBezTo>
                  <a:pt x="77" y="722"/>
                  <a:pt x="77" y="722"/>
                  <a:pt x="77" y="722"/>
                </a:cubicBezTo>
                <a:cubicBezTo>
                  <a:pt x="79" y="721"/>
                  <a:pt x="79" y="721"/>
                  <a:pt x="79" y="721"/>
                </a:cubicBezTo>
                <a:cubicBezTo>
                  <a:pt x="81" y="717"/>
                  <a:pt x="81" y="717"/>
                  <a:pt x="81" y="717"/>
                </a:cubicBezTo>
                <a:cubicBezTo>
                  <a:pt x="84" y="715"/>
                  <a:pt x="84" y="715"/>
                  <a:pt x="84" y="715"/>
                </a:cubicBezTo>
                <a:cubicBezTo>
                  <a:pt x="82" y="710"/>
                  <a:pt x="82" y="710"/>
                  <a:pt x="82" y="710"/>
                </a:cubicBezTo>
                <a:cubicBezTo>
                  <a:pt x="84" y="707"/>
                  <a:pt x="84" y="707"/>
                  <a:pt x="84" y="707"/>
                </a:cubicBezTo>
                <a:cubicBezTo>
                  <a:pt x="84" y="707"/>
                  <a:pt x="81" y="708"/>
                  <a:pt x="85" y="708"/>
                </a:cubicBezTo>
                <a:cubicBezTo>
                  <a:pt x="86" y="707"/>
                  <a:pt x="86" y="707"/>
                  <a:pt x="86" y="707"/>
                </a:cubicBezTo>
                <a:cubicBezTo>
                  <a:pt x="84" y="706"/>
                  <a:pt x="84" y="706"/>
                  <a:pt x="84" y="706"/>
                </a:cubicBezTo>
                <a:cubicBezTo>
                  <a:pt x="83" y="704"/>
                  <a:pt x="83" y="704"/>
                  <a:pt x="83" y="704"/>
                </a:cubicBezTo>
                <a:cubicBezTo>
                  <a:pt x="77" y="708"/>
                  <a:pt x="77" y="708"/>
                  <a:pt x="77" y="708"/>
                </a:cubicBezTo>
                <a:cubicBezTo>
                  <a:pt x="79" y="711"/>
                  <a:pt x="73" y="708"/>
                  <a:pt x="73" y="715"/>
                </a:cubicBezTo>
                <a:cubicBezTo>
                  <a:pt x="71" y="715"/>
                  <a:pt x="71" y="715"/>
                  <a:pt x="71" y="715"/>
                </a:cubicBezTo>
                <a:cubicBezTo>
                  <a:pt x="73" y="719"/>
                  <a:pt x="73" y="719"/>
                  <a:pt x="73" y="719"/>
                </a:cubicBezTo>
                <a:cubicBezTo>
                  <a:pt x="72" y="723"/>
                  <a:pt x="72" y="723"/>
                  <a:pt x="72" y="723"/>
                </a:cubicBezTo>
                <a:cubicBezTo>
                  <a:pt x="74" y="723"/>
                  <a:pt x="74" y="723"/>
                  <a:pt x="74" y="723"/>
                </a:cubicBezTo>
                <a:cubicBezTo>
                  <a:pt x="71" y="728"/>
                  <a:pt x="82" y="720"/>
                  <a:pt x="70" y="725"/>
                </a:cubicBezTo>
                <a:cubicBezTo>
                  <a:pt x="70" y="726"/>
                  <a:pt x="70" y="726"/>
                  <a:pt x="70" y="726"/>
                </a:cubicBezTo>
                <a:cubicBezTo>
                  <a:pt x="69" y="725"/>
                  <a:pt x="77" y="727"/>
                  <a:pt x="68" y="725"/>
                </a:cubicBezTo>
                <a:cubicBezTo>
                  <a:pt x="71" y="721"/>
                  <a:pt x="71" y="721"/>
                  <a:pt x="71" y="721"/>
                </a:cubicBezTo>
                <a:cubicBezTo>
                  <a:pt x="70" y="720"/>
                  <a:pt x="70" y="720"/>
                  <a:pt x="70" y="720"/>
                </a:cubicBezTo>
                <a:cubicBezTo>
                  <a:pt x="67" y="723"/>
                  <a:pt x="67" y="723"/>
                  <a:pt x="67" y="723"/>
                </a:cubicBezTo>
                <a:cubicBezTo>
                  <a:pt x="67" y="717"/>
                  <a:pt x="67" y="717"/>
                  <a:pt x="67" y="717"/>
                </a:cubicBezTo>
                <a:cubicBezTo>
                  <a:pt x="70" y="716"/>
                  <a:pt x="70" y="716"/>
                  <a:pt x="70" y="716"/>
                </a:cubicBezTo>
                <a:cubicBezTo>
                  <a:pt x="69" y="714"/>
                  <a:pt x="69" y="714"/>
                  <a:pt x="69" y="714"/>
                </a:cubicBezTo>
                <a:cubicBezTo>
                  <a:pt x="69" y="710"/>
                  <a:pt x="69" y="710"/>
                  <a:pt x="69" y="710"/>
                </a:cubicBezTo>
                <a:cubicBezTo>
                  <a:pt x="59" y="714"/>
                  <a:pt x="59" y="714"/>
                  <a:pt x="59" y="714"/>
                </a:cubicBezTo>
                <a:cubicBezTo>
                  <a:pt x="54" y="718"/>
                  <a:pt x="54" y="718"/>
                  <a:pt x="54" y="718"/>
                </a:cubicBezTo>
                <a:cubicBezTo>
                  <a:pt x="53" y="718"/>
                  <a:pt x="53" y="718"/>
                  <a:pt x="53" y="718"/>
                </a:cubicBezTo>
                <a:cubicBezTo>
                  <a:pt x="52" y="719"/>
                  <a:pt x="52" y="719"/>
                  <a:pt x="52" y="719"/>
                </a:cubicBezTo>
                <a:cubicBezTo>
                  <a:pt x="52" y="721"/>
                  <a:pt x="52" y="721"/>
                  <a:pt x="52" y="721"/>
                </a:cubicBezTo>
                <a:cubicBezTo>
                  <a:pt x="53" y="722"/>
                  <a:pt x="53" y="722"/>
                  <a:pt x="53" y="722"/>
                </a:cubicBezTo>
                <a:cubicBezTo>
                  <a:pt x="54" y="721"/>
                  <a:pt x="56" y="721"/>
                  <a:pt x="58" y="721"/>
                </a:cubicBezTo>
                <a:cubicBezTo>
                  <a:pt x="52" y="724"/>
                  <a:pt x="52" y="724"/>
                  <a:pt x="52" y="724"/>
                </a:cubicBezTo>
                <a:cubicBezTo>
                  <a:pt x="52" y="723"/>
                  <a:pt x="52" y="723"/>
                  <a:pt x="52" y="723"/>
                </a:cubicBezTo>
                <a:cubicBezTo>
                  <a:pt x="45" y="725"/>
                  <a:pt x="45" y="725"/>
                  <a:pt x="45" y="725"/>
                </a:cubicBezTo>
                <a:cubicBezTo>
                  <a:pt x="47" y="721"/>
                  <a:pt x="47" y="721"/>
                  <a:pt x="47" y="721"/>
                </a:cubicBezTo>
                <a:cubicBezTo>
                  <a:pt x="49" y="719"/>
                  <a:pt x="49" y="719"/>
                  <a:pt x="49" y="719"/>
                </a:cubicBezTo>
                <a:cubicBezTo>
                  <a:pt x="47" y="718"/>
                  <a:pt x="47" y="718"/>
                  <a:pt x="47" y="718"/>
                </a:cubicBezTo>
                <a:cubicBezTo>
                  <a:pt x="51" y="713"/>
                  <a:pt x="51" y="713"/>
                  <a:pt x="51" y="713"/>
                </a:cubicBezTo>
                <a:cubicBezTo>
                  <a:pt x="54" y="712"/>
                  <a:pt x="49" y="718"/>
                  <a:pt x="47" y="710"/>
                </a:cubicBezTo>
                <a:cubicBezTo>
                  <a:pt x="49" y="709"/>
                  <a:pt x="49" y="709"/>
                  <a:pt x="49" y="709"/>
                </a:cubicBezTo>
                <a:cubicBezTo>
                  <a:pt x="49" y="708"/>
                  <a:pt x="49" y="708"/>
                  <a:pt x="49" y="708"/>
                </a:cubicBezTo>
                <a:cubicBezTo>
                  <a:pt x="44" y="704"/>
                  <a:pt x="48" y="715"/>
                  <a:pt x="44" y="705"/>
                </a:cubicBezTo>
                <a:cubicBezTo>
                  <a:pt x="49" y="705"/>
                  <a:pt x="49" y="705"/>
                  <a:pt x="49" y="705"/>
                </a:cubicBezTo>
                <a:cubicBezTo>
                  <a:pt x="49" y="703"/>
                  <a:pt x="49" y="703"/>
                  <a:pt x="49" y="703"/>
                </a:cubicBezTo>
                <a:cubicBezTo>
                  <a:pt x="47" y="701"/>
                  <a:pt x="42" y="711"/>
                  <a:pt x="47" y="699"/>
                </a:cubicBezTo>
                <a:cubicBezTo>
                  <a:pt x="50" y="695"/>
                  <a:pt x="50" y="695"/>
                  <a:pt x="50" y="695"/>
                </a:cubicBezTo>
                <a:cubicBezTo>
                  <a:pt x="49" y="697"/>
                  <a:pt x="48" y="697"/>
                  <a:pt x="47" y="691"/>
                </a:cubicBezTo>
                <a:cubicBezTo>
                  <a:pt x="49" y="690"/>
                  <a:pt x="49" y="690"/>
                  <a:pt x="49" y="690"/>
                </a:cubicBezTo>
                <a:cubicBezTo>
                  <a:pt x="44" y="689"/>
                  <a:pt x="44" y="689"/>
                  <a:pt x="44" y="689"/>
                </a:cubicBezTo>
                <a:cubicBezTo>
                  <a:pt x="50" y="688"/>
                  <a:pt x="50" y="688"/>
                  <a:pt x="50" y="688"/>
                </a:cubicBezTo>
                <a:cubicBezTo>
                  <a:pt x="51" y="688"/>
                  <a:pt x="51" y="688"/>
                  <a:pt x="51" y="688"/>
                </a:cubicBezTo>
                <a:cubicBezTo>
                  <a:pt x="50" y="686"/>
                  <a:pt x="50" y="686"/>
                  <a:pt x="50" y="686"/>
                </a:cubicBezTo>
                <a:cubicBezTo>
                  <a:pt x="50" y="686"/>
                  <a:pt x="48" y="689"/>
                  <a:pt x="50" y="685"/>
                </a:cubicBezTo>
                <a:cubicBezTo>
                  <a:pt x="47" y="685"/>
                  <a:pt x="47" y="685"/>
                  <a:pt x="47" y="685"/>
                </a:cubicBezTo>
                <a:cubicBezTo>
                  <a:pt x="49" y="683"/>
                  <a:pt x="49" y="683"/>
                  <a:pt x="49" y="683"/>
                </a:cubicBezTo>
                <a:cubicBezTo>
                  <a:pt x="51" y="684"/>
                  <a:pt x="51" y="684"/>
                  <a:pt x="51" y="684"/>
                </a:cubicBezTo>
                <a:cubicBezTo>
                  <a:pt x="59" y="678"/>
                  <a:pt x="59" y="678"/>
                  <a:pt x="59" y="678"/>
                </a:cubicBezTo>
                <a:cubicBezTo>
                  <a:pt x="51" y="677"/>
                  <a:pt x="51" y="677"/>
                  <a:pt x="51" y="677"/>
                </a:cubicBezTo>
                <a:cubicBezTo>
                  <a:pt x="51" y="676"/>
                  <a:pt x="51" y="676"/>
                  <a:pt x="51" y="676"/>
                </a:cubicBezTo>
                <a:cubicBezTo>
                  <a:pt x="55" y="676"/>
                  <a:pt x="55" y="676"/>
                  <a:pt x="55" y="676"/>
                </a:cubicBezTo>
                <a:cubicBezTo>
                  <a:pt x="55" y="670"/>
                  <a:pt x="55" y="670"/>
                  <a:pt x="55" y="670"/>
                </a:cubicBezTo>
                <a:cubicBezTo>
                  <a:pt x="59" y="669"/>
                  <a:pt x="59" y="669"/>
                  <a:pt x="59" y="669"/>
                </a:cubicBezTo>
                <a:cubicBezTo>
                  <a:pt x="59" y="668"/>
                  <a:pt x="60" y="671"/>
                  <a:pt x="59" y="667"/>
                </a:cubicBezTo>
                <a:cubicBezTo>
                  <a:pt x="49" y="668"/>
                  <a:pt x="49" y="668"/>
                  <a:pt x="49" y="668"/>
                </a:cubicBezTo>
                <a:cubicBezTo>
                  <a:pt x="49" y="671"/>
                  <a:pt x="46" y="670"/>
                  <a:pt x="45" y="670"/>
                </a:cubicBezTo>
                <a:cubicBezTo>
                  <a:pt x="43" y="672"/>
                  <a:pt x="43" y="672"/>
                  <a:pt x="43" y="672"/>
                </a:cubicBezTo>
                <a:cubicBezTo>
                  <a:pt x="38" y="671"/>
                  <a:pt x="38" y="671"/>
                  <a:pt x="38" y="671"/>
                </a:cubicBezTo>
                <a:cubicBezTo>
                  <a:pt x="34" y="675"/>
                  <a:pt x="34" y="675"/>
                  <a:pt x="34" y="675"/>
                </a:cubicBezTo>
                <a:cubicBezTo>
                  <a:pt x="33" y="674"/>
                  <a:pt x="33" y="674"/>
                  <a:pt x="33" y="674"/>
                </a:cubicBezTo>
                <a:cubicBezTo>
                  <a:pt x="31" y="677"/>
                  <a:pt x="31" y="677"/>
                  <a:pt x="31" y="677"/>
                </a:cubicBezTo>
                <a:cubicBezTo>
                  <a:pt x="23" y="680"/>
                  <a:pt x="23" y="680"/>
                  <a:pt x="23" y="680"/>
                </a:cubicBezTo>
                <a:cubicBezTo>
                  <a:pt x="22" y="682"/>
                  <a:pt x="38" y="669"/>
                  <a:pt x="19" y="685"/>
                </a:cubicBezTo>
                <a:cubicBezTo>
                  <a:pt x="18" y="682"/>
                  <a:pt x="18" y="682"/>
                  <a:pt x="18" y="682"/>
                </a:cubicBezTo>
                <a:cubicBezTo>
                  <a:pt x="19" y="680"/>
                  <a:pt x="19" y="680"/>
                  <a:pt x="19" y="680"/>
                </a:cubicBezTo>
                <a:cubicBezTo>
                  <a:pt x="17" y="680"/>
                  <a:pt x="17" y="680"/>
                  <a:pt x="17" y="680"/>
                </a:cubicBezTo>
                <a:cubicBezTo>
                  <a:pt x="18" y="679"/>
                  <a:pt x="22" y="676"/>
                  <a:pt x="23" y="678"/>
                </a:cubicBezTo>
                <a:cubicBezTo>
                  <a:pt x="30" y="676"/>
                  <a:pt x="30" y="676"/>
                  <a:pt x="30" y="676"/>
                </a:cubicBezTo>
                <a:cubicBezTo>
                  <a:pt x="27" y="673"/>
                  <a:pt x="27" y="673"/>
                  <a:pt x="27" y="673"/>
                </a:cubicBezTo>
                <a:cubicBezTo>
                  <a:pt x="27" y="667"/>
                  <a:pt x="27" y="667"/>
                  <a:pt x="27" y="667"/>
                </a:cubicBezTo>
                <a:cubicBezTo>
                  <a:pt x="31" y="667"/>
                  <a:pt x="31" y="667"/>
                  <a:pt x="31" y="667"/>
                </a:cubicBezTo>
                <a:cubicBezTo>
                  <a:pt x="32" y="666"/>
                  <a:pt x="32" y="666"/>
                  <a:pt x="32" y="666"/>
                </a:cubicBezTo>
                <a:cubicBezTo>
                  <a:pt x="32" y="664"/>
                  <a:pt x="32" y="664"/>
                  <a:pt x="32" y="664"/>
                </a:cubicBezTo>
                <a:cubicBezTo>
                  <a:pt x="29" y="663"/>
                  <a:pt x="45" y="656"/>
                  <a:pt x="25" y="664"/>
                </a:cubicBezTo>
                <a:cubicBezTo>
                  <a:pt x="25" y="666"/>
                  <a:pt x="25" y="666"/>
                  <a:pt x="25" y="666"/>
                </a:cubicBezTo>
                <a:cubicBezTo>
                  <a:pt x="24" y="666"/>
                  <a:pt x="24" y="666"/>
                  <a:pt x="24" y="666"/>
                </a:cubicBezTo>
                <a:cubicBezTo>
                  <a:pt x="25" y="662"/>
                  <a:pt x="25" y="662"/>
                  <a:pt x="25" y="662"/>
                </a:cubicBezTo>
                <a:cubicBezTo>
                  <a:pt x="33" y="661"/>
                  <a:pt x="33" y="661"/>
                  <a:pt x="33" y="661"/>
                </a:cubicBezTo>
                <a:cubicBezTo>
                  <a:pt x="34" y="660"/>
                  <a:pt x="34" y="660"/>
                  <a:pt x="34" y="660"/>
                </a:cubicBezTo>
                <a:cubicBezTo>
                  <a:pt x="34" y="657"/>
                  <a:pt x="34" y="657"/>
                  <a:pt x="34" y="657"/>
                </a:cubicBezTo>
                <a:cubicBezTo>
                  <a:pt x="35" y="655"/>
                  <a:pt x="39" y="658"/>
                  <a:pt x="37" y="653"/>
                </a:cubicBezTo>
                <a:cubicBezTo>
                  <a:pt x="37" y="652"/>
                  <a:pt x="37" y="652"/>
                  <a:pt x="37" y="652"/>
                </a:cubicBezTo>
                <a:cubicBezTo>
                  <a:pt x="33" y="652"/>
                  <a:pt x="33" y="652"/>
                  <a:pt x="33" y="652"/>
                </a:cubicBezTo>
                <a:cubicBezTo>
                  <a:pt x="38" y="648"/>
                  <a:pt x="38" y="648"/>
                  <a:pt x="38" y="648"/>
                </a:cubicBezTo>
                <a:cubicBezTo>
                  <a:pt x="37" y="647"/>
                  <a:pt x="37" y="647"/>
                  <a:pt x="37" y="647"/>
                </a:cubicBezTo>
                <a:cubicBezTo>
                  <a:pt x="39" y="645"/>
                  <a:pt x="39" y="645"/>
                  <a:pt x="39" y="645"/>
                </a:cubicBezTo>
                <a:cubicBezTo>
                  <a:pt x="39" y="644"/>
                  <a:pt x="32" y="654"/>
                  <a:pt x="39" y="641"/>
                </a:cubicBezTo>
                <a:cubicBezTo>
                  <a:pt x="39" y="636"/>
                  <a:pt x="39" y="636"/>
                  <a:pt x="39" y="636"/>
                </a:cubicBezTo>
                <a:cubicBezTo>
                  <a:pt x="33" y="637"/>
                  <a:pt x="33" y="637"/>
                  <a:pt x="33" y="637"/>
                </a:cubicBezTo>
                <a:cubicBezTo>
                  <a:pt x="36" y="641"/>
                  <a:pt x="36" y="641"/>
                  <a:pt x="36" y="641"/>
                </a:cubicBezTo>
                <a:cubicBezTo>
                  <a:pt x="35" y="642"/>
                  <a:pt x="35" y="642"/>
                  <a:pt x="35" y="642"/>
                </a:cubicBezTo>
                <a:cubicBezTo>
                  <a:pt x="30" y="640"/>
                  <a:pt x="30" y="640"/>
                  <a:pt x="30" y="640"/>
                </a:cubicBezTo>
                <a:cubicBezTo>
                  <a:pt x="29" y="641"/>
                  <a:pt x="29" y="641"/>
                  <a:pt x="29" y="641"/>
                </a:cubicBezTo>
                <a:cubicBezTo>
                  <a:pt x="29" y="638"/>
                  <a:pt x="29" y="638"/>
                  <a:pt x="29" y="638"/>
                </a:cubicBezTo>
                <a:cubicBezTo>
                  <a:pt x="30" y="638"/>
                  <a:pt x="30" y="642"/>
                  <a:pt x="31" y="637"/>
                </a:cubicBezTo>
                <a:cubicBezTo>
                  <a:pt x="25" y="635"/>
                  <a:pt x="25" y="635"/>
                  <a:pt x="25" y="635"/>
                </a:cubicBezTo>
                <a:cubicBezTo>
                  <a:pt x="25" y="636"/>
                  <a:pt x="25" y="636"/>
                  <a:pt x="25" y="636"/>
                </a:cubicBezTo>
                <a:cubicBezTo>
                  <a:pt x="28" y="636"/>
                  <a:pt x="24" y="630"/>
                  <a:pt x="23" y="640"/>
                </a:cubicBezTo>
                <a:cubicBezTo>
                  <a:pt x="19" y="641"/>
                  <a:pt x="19" y="641"/>
                  <a:pt x="19" y="641"/>
                </a:cubicBezTo>
                <a:cubicBezTo>
                  <a:pt x="22" y="642"/>
                  <a:pt x="22" y="642"/>
                  <a:pt x="22" y="642"/>
                </a:cubicBezTo>
                <a:cubicBezTo>
                  <a:pt x="20" y="649"/>
                  <a:pt x="20" y="649"/>
                  <a:pt x="20" y="649"/>
                </a:cubicBezTo>
                <a:cubicBezTo>
                  <a:pt x="24" y="648"/>
                  <a:pt x="14" y="646"/>
                  <a:pt x="24" y="648"/>
                </a:cubicBezTo>
                <a:cubicBezTo>
                  <a:pt x="20" y="652"/>
                  <a:pt x="27" y="645"/>
                  <a:pt x="20" y="649"/>
                </a:cubicBezTo>
                <a:cubicBezTo>
                  <a:pt x="19" y="651"/>
                  <a:pt x="19" y="651"/>
                  <a:pt x="19" y="651"/>
                </a:cubicBezTo>
                <a:cubicBezTo>
                  <a:pt x="15" y="655"/>
                  <a:pt x="15" y="655"/>
                  <a:pt x="15" y="655"/>
                </a:cubicBezTo>
                <a:cubicBezTo>
                  <a:pt x="15" y="657"/>
                  <a:pt x="15" y="657"/>
                  <a:pt x="15" y="657"/>
                </a:cubicBezTo>
                <a:cubicBezTo>
                  <a:pt x="13" y="658"/>
                  <a:pt x="13" y="658"/>
                  <a:pt x="13" y="658"/>
                </a:cubicBezTo>
                <a:cubicBezTo>
                  <a:pt x="13" y="659"/>
                  <a:pt x="13" y="659"/>
                  <a:pt x="13" y="659"/>
                </a:cubicBezTo>
                <a:cubicBezTo>
                  <a:pt x="11" y="661"/>
                  <a:pt x="11" y="661"/>
                  <a:pt x="11" y="661"/>
                </a:cubicBezTo>
                <a:cubicBezTo>
                  <a:pt x="9" y="660"/>
                  <a:pt x="9" y="660"/>
                  <a:pt x="9" y="660"/>
                </a:cubicBezTo>
                <a:cubicBezTo>
                  <a:pt x="8" y="659"/>
                  <a:pt x="8" y="659"/>
                  <a:pt x="8" y="659"/>
                </a:cubicBezTo>
                <a:cubicBezTo>
                  <a:pt x="8" y="658"/>
                  <a:pt x="8" y="658"/>
                  <a:pt x="8" y="658"/>
                </a:cubicBezTo>
                <a:cubicBezTo>
                  <a:pt x="10" y="657"/>
                  <a:pt x="10" y="657"/>
                  <a:pt x="10" y="657"/>
                </a:cubicBezTo>
                <a:cubicBezTo>
                  <a:pt x="5" y="654"/>
                  <a:pt x="5" y="654"/>
                  <a:pt x="5" y="654"/>
                </a:cubicBezTo>
                <a:cubicBezTo>
                  <a:pt x="4" y="651"/>
                  <a:pt x="4" y="651"/>
                  <a:pt x="4" y="651"/>
                </a:cubicBezTo>
                <a:cubicBezTo>
                  <a:pt x="9" y="652"/>
                  <a:pt x="2" y="646"/>
                  <a:pt x="9" y="650"/>
                </a:cubicBezTo>
                <a:cubicBezTo>
                  <a:pt x="14" y="650"/>
                  <a:pt x="14" y="650"/>
                  <a:pt x="14" y="650"/>
                </a:cubicBezTo>
                <a:cubicBezTo>
                  <a:pt x="14" y="645"/>
                  <a:pt x="14" y="645"/>
                  <a:pt x="14" y="645"/>
                </a:cubicBezTo>
                <a:cubicBezTo>
                  <a:pt x="16" y="642"/>
                  <a:pt x="16" y="642"/>
                  <a:pt x="16" y="642"/>
                </a:cubicBezTo>
                <a:cubicBezTo>
                  <a:pt x="11" y="638"/>
                  <a:pt x="11" y="638"/>
                  <a:pt x="11" y="638"/>
                </a:cubicBezTo>
                <a:cubicBezTo>
                  <a:pt x="15" y="635"/>
                  <a:pt x="15" y="635"/>
                  <a:pt x="15" y="635"/>
                </a:cubicBezTo>
                <a:cubicBezTo>
                  <a:pt x="16" y="637"/>
                  <a:pt x="16" y="637"/>
                  <a:pt x="16" y="637"/>
                </a:cubicBezTo>
                <a:cubicBezTo>
                  <a:pt x="23" y="633"/>
                  <a:pt x="23" y="633"/>
                  <a:pt x="23" y="633"/>
                </a:cubicBezTo>
                <a:cubicBezTo>
                  <a:pt x="23" y="633"/>
                  <a:pt x="23" y="633"/>
                  <a:pt x="23" y="633"/>
                </a:cubicBezTo>
                <a:cubicBezTo>
                  <a:pt x="23" y="630"/>
                  <a:pt x="23" y="630"/>
                  <a:pt x="23" y="630"/>
                </a:cubicBezTo>
                <a:cubicBezTo>
                  <a:pt x="24" y="630"/>
                  <a:pt x="24" y="628"/>
                  <a:pt x="25" y="631"/>
                </a:cubicBezTo>
                <a:cubicBezTo>
                  <a:pt x="27" y="628"/>
                  <a:pt x="27" y="628"/>
                  <a:pt x="27" y="628"/>
                </a:cubicBezTo>
                <a:cubicBezTo>
                  <a:pt x="28" y="628"/>
                  <a:pt x="28" y="628"/>
                  <a:pt x="28" y="628"/>
                </a:cubicBezTo>
                <a:cubicBezTo>
                  <a:pt x="28" y="626"/>
                  <a:pt x="28" y="626"/>
                  <a:pt x="28" y="626"/>
                </a:cubicBezTo>
                <a:cubicBezTo>
                  <a:pt x="23" y="627"/>
                  <a:pt x="23" y="627"/>
                  <a:pt x="23" y="627"/>
                </a:cubicBezTo>
                <a:cubicBezTo>
                  <a:pt x="22" y="628"/>
                  <a:pt x="22" y="628"/>
                  <a:pt x="22" y="628"/>
                </a:cubicBezTo>
                <a:cubicBezTo>
                  <a:pt x="19" y="628"/>
                  <a:pt x="19" y="628"/>
                  <a:pt x="19" y="628"/>
                </a:cubicBezTo>
                <a:cubicBezTo>
                  <a:pt x="15" y="634"/>
                  <a:pt x="15" y="634"/>
                  <a:pt x="15" y="634"/>
                </a:cubicBezTo>
                <a:cubicBezTo>
                  <a:pt x="8" y="635"/>
                  <a:pt x="8" y="635"/>
                  <a:pt x="8" y="635"/>
                </a:cubicBezTo>
                <a:cubicBezTo>
                  <a:pt x="11" y="633"/>
                  <a:pt x="17" y="640"/>
                  <a:pt x="15" y="627"/>
                </a:cubicBezTo>
                <a:cubicBezTo>
                  <a:pt x="23" y="625"/>
                  <a:pt x="23" y="625"/>
                  <a:pt x="23" y="625"/>
                </a:cubicBezTo>
                <a:cubicBezTo>
                  <a:pt x="28" y="621"/>
                  <a:pt x="28" y="621"/>
                  <a:pt x="28" y="621"/>
                </a:cubicBezTo>
                <a:cubicBezTo>
                  <a:pt x="31" y="621"/>
                  <a:pt x="31" y="621"/>
                  <a:pt x="31" y="621"/>
                </a:cubicBezTo>
                <a:cubicBezTo>
                  <a:pt x="30" y="620"/>
                  <a:pt x="35" y="621"/>
                  <a:pt x="31" y="618"/>
                </a:cubicBezTo>
                <a:cubicBezTo>
                  <a:pt x="29" y="617"/>
                  <a:pt x="29" y="617"/>
                  <a:pt x="29" y="617"/>
                </a:cubicBezTo>
                <a:cubicBezTo>
                  <a:pt x="27" y="617"/>
                  <a:pt x="38" y="614"/>
                  <a:pt x="25" y="618"/>
                </a:cubicBezTo>
                <a:cubicBezTo>
                  <a:pt x="30" y="615"/>
                  <a:pt x="30" y="615"/>
                  <a:pt x="30" y="615"/>
                </a:cubicBezTo>
                <a:cubicBezTo>
                  <a:pt x="31" y="615"/>
                  <a:pt x="31" y="616"/>
                  <a:pt x="32" y="615"/>
                </a:cubicBezTo>
                <a:cubicBezTo>
                  <a:pt x="32" y="614"/>
                  <a:pt x="32" y="614"/>
                  <a:pt x="32" y="614"/>
                </a:cubicBezTo>
                <a:cubicBezTo>
                  <a:pt x="27" y="612"/>
                  <a:pt x="27" y="612"/>
                  <a:pt x="27" y="612"/>
                </a:cubicBezTo>
                <a:cubicBezTo>
                  <a:pt x="32" y="610"/>
                  <a:pt x="32" y="610"/>
                  <a:pt x="32" y="610"/>
                </a:cubicBezTo>
                <a:cubicBezTo>
                  <a:pt x="35" y="606"/>
                  <a:pt x="40" y="614"/>
                  <a:pt x="39" y="604"/>
                </a:cubicBezTo>
                <a:cubicBezTo>
                  <a:pt x="37" y="600"/>
                  <a:pt x="37" y="600"/>
                  <a:pt x="37" y="600"/>
                </a:cubicBezTo>
                <a:cubicBezTo>
                  <a:pt x="40" y="600"/>
                  <a:pt x="40" y="600"/>
                  <a:pt x="40" y="600"/>
                </a:cubicBezTo>
                <a:cubicBezTo>
                  <a:pt x="39" y="598"/>
                  <a:pt x="39" y="598"/>
                  <a:pt x="39" y="598"/>
                </a:cubicBezTo>
                <a:cubicBezTo>
                  <a:pt x="41" y="598"/>
                  <a:pt x="41" y="598"/>
                  <a:pt x="41" y="598"/>
                </a:cubicBezTo>
                <a:cubicBezTo>
                  <a:pt x="42" y="600"/>
                  <a:pt x="42" y="600"/>
                  <a:pt x="42" y="600"/>
                </a:cubicBezTo>
                <a:cubicBezTo>
                  <a:pt x="43" y="600"/>
                  <a:pt x="43" y="600"/>
                  <a:pt x="43" y="600"/>
                </a:cubicBezTo>
                <a:cubicBezTo>
                  <a:pt x="43" y="602"/>
                  <a:pt x="43" y="602"/>
                  <a:pt x="43" y="602"/>
                </a:cubicBezTo>
                <a:cubicBezTo>
                  <a:pt x="47" y="602"/>
                  <a:pt x="47" y="602"/>
                  <a:pt x="47" y="602"/>
                </a:cubicBezTo>
                <a:cubicBezTo>
                  <a:pt x="39" y="606"/>
                  <a:pt x="39" y="606"/>
                  <a:pt x="39" y="606"/>
                </a:cubicBezTo>
                <a:cubicBezTo>
                  <a:pt x="38" y="610"/>
                  <a:pt x="38" y="610"/>
                  <a:pt x="38" y="610"/>
                </a:cubicBezTo>
                <a:cubicBezTo>
                  <a:pt x="42" y="610"/>
                  <a:pt x="42" y="610"/>
                  <a:pt x="42" y="610"/>
                </a:cubicBezTo>
                <a:cubicBezTo>
                  <a:pt x="47" y="608"/>
                  <a:pt x="47" y="608"/>
                  <a:pt x="47" y="608"/>
                </a:cubicBezTo>
                <a:cubicBezTo>
                  <a:pt x="51" y="603"/>
                  <a:pt x="51" y="603"/>
                  <a:pt x="51" y="603"/>
                </a:cubicBezTo>
                <a:cubicBezTo>
                  <a:pt x="56" y="600"/>
                  <a:pt x="56" y="600"/>
                  <a:pt x="56" y="600"/>
                </a:cubicBezTo>
                <a:cubicBezTo>
                  <a:pt x="60" y="595"/>
                  <a:pt x="60" y="595"/>
                  <a:pt x="60" y="595"/>
                </a:cubicBezTo>
                <a:cubicBezTo>
                  <a:pt x="59" y="595"/>
                  <a:pt x="59" y="595"/>
                  <a:pt x="59" y="595"/>
                </a:cubicBezTo>
                <a:cubicBezTo>
                  <a:pt x="62" y="595"/>
                  <a:pt x="63" y="592"/>
                  <a:pt x="64" y="594"/>
                </a:cubicBezTo>
                <a:cubicBezTo>
                  <a:pt x="66" y="592"/>
                  <a:pt x="66" y="592"/>
                  <a:pt x="66" y="592"/>
                </a:cubicBezTo>
                <a:cubicBezTo>
                  <a:pt x="63" y="589"/>
                  <a:pt x="63" y="589"/>
                  <a:pt x="63" y="589"/>
                </a:cubicBezTo>
                <a:cubicBezTo>
                  <a:pt x="55" y="591"/>
                  <a:pt x="55" y="591"/>
                  <a:pt x="55" y="591"/>
                </a:cubicBezTo>
                <a:cubicBezTo>
                  <a:pt x="56" y="595"/>
                  <a:pt x="56" y="595"/>
                  <a:pt x="56" y="595"/>
                </a:cubicBezTo>
                <a:cubicBezTo>
                  <a:pt x="55" y="594"/>
                  <a:pt x="55" y="594"/>
                  <a:pt x="55" y="594"/>
                </a:cubicBezTo>
                <a:cubicBezTo>
                  <a:pt x="50" y="597"/>
                  <a:pt x="50" y="597"/>
                  <a:pt x="50" y="597"/>
                </a:cubicBezTo>
                <a:cubicBezTo>
                  <a:pt x="47" y="593"/>
                  <a:pt x="62" y="600"/>
                  <a:pt x="45" y="595"/>
                </a:cubicBezTo>
                <a:cubicBezTo>
                  <a:pt x="50" y="593"/>
                  <a:pt x="50" y="593"/>
                  <a:pt x="50" y="593"/>
                </a:cubicBezTo>
                <a:cubicBezTo>
                  <a:pt x="43" y="594"/>
                  <a:pt x="52" y="586"/>
                  <a:pt x="41" y="588"/>
                </a:cubicBezTo>
                <a:cubicBezTo>
                  <a:pt x="42" y="588"/>
                  <a:pt x="47" y="587"/>
                  <a:pt x="41" y="585"/>
                </a:cubicBezTo>
                <a:cubicBezTo>
                  <a:pt x="39" y="585"/>
                  <a:pt x="39" y="585"/>
                  <a:pt x="39" y="585"/>
                </a:cubicBezTo>
                <a:cubicBezTo>
                  <a:pt x="43" y="581"/>
                  <a:pt x="43" y="581"/>
                  <a:pt x="43" y="581"/>
                </a:cubicBezTo>
                <a:cubicBezTo>
                  <a:pt x="44" y="580"/>
                  <a:pt x="45" y="579"/>
                  <a:pt x="45" y="581"/>
                </a:cubicBezTo>
                <a:cubicBezTo>
                  <a:pt x="44" y="589"/>
                  <a:pt x="44" y="589"/>
                  <a:pt x="44" y="589"/>
                </a:cubicBezTo>
                <a:cubicBezTo>
                  <a:pt x="49" y="591"/>
                  <a:pt x="49" y="591"/>
                  <a:pt x="49" y="591"/>
                </a:cubicBezTo>
                <a:cubicBezTo>
                  <a:pt x="49" y="589"/>
                  <a:pt x="49" y="589"/>
                  <a:pt x="49" y="589"/>
                </a:cubicBezTo>
                <a:cubicBezTo>
                  <a:pt x="55" y="589"/>
                  <a:pt x="55" y="589"/>
                  <a:pt x="55" y="589"/>
                </a:cubicBezTo>
                <a:cubicBezTo>
                  <a:pt x="56" y="590"/>
                  <a:pt x="56" y="590"/>
                  <a:pt x="56" y="590"/>
                </a:cubicBezTo>
                <a:cubicBezTo>
                  <a:pt x="56" y="590"/>
                  <a:pt x="59" y="597"/>
                  <a:pt x="57" y="587"/>
                </a:cubicBezTo>
                <a:cubicBezTo>
                  <a:pt x="50" y="585"/>
                  <a:pt x="50" y="585"/>
                  <a:pt x="50" y="585"/>
                </a:cubicBezTo>
                <a:cubicBezTo>
                  <a:pt x="52" y="582"/>
                  <a:pt x="52" y="582"/>
                  <a:pt x="52" y="582"/>
                </a:cubicBezTo>
                <a:cubicBezTo>
                  <a:pt x="51" y="581"/>
                  <a:pt x="51" y="581"/>
                  <a:pt x="51" y="581"/>
                </a:cubicBezTo>
                <a:cubicBezTo>
                  <a:pt x="50" y="580"/>
                  <a:pt x="50" y="580"/>
                  <a:pt x="50" y="580"/>
                </a:cubicBezTo>
                <a:cubicBezTo>
                  <a:pt x="47" y="580"/>
                  <a:pt x="47" y="580"/>
                  <a:pt x="47" y="580"/>
                </a:cubicBezTo>
                <a:cubicBezTo>
                  <a:pt x="45" y="580"/>
                  <a:pt x="45" y="580"/>
                  <a:pt x="45" y="580"/>
                </a:cubicBezTo>
                <a:cubicBezTo>
                  <a:pt x="51" y="573"/>
                  <a:pt x="51" y="573"/>
                  <a:pt x="51" y="573"/>
                </a:cubicBezTo>
                <a:cubicBezTo>
                  <a:pt x="49" y="571"/>
                  <a:pt x="49" y="571"/>
                  <a:pt x="49" y="571"/>
                </a:cubicBezTo>
                <a:cubicBezTo>
                  <a:pt x="49" y="570"/>
                  <a:pt x="57" y="574"/>
                  <a:pt x="43" y="572"/>
                </a:cubicBezTo>
                <a:cubicBezTo>
                  <a:pt x="43" y="570"/>
                  <a:pt x="43" y="570"/>
                  <a:pt x="43" y="570"/>
                </a:cubicBezTo>
                <a:cubicBezTo>
                  <a:pt x="39" y="569"/>
                  <a:pt x="39" y="569"/>
                  <a:pt x="39" y="569"/>
                </a:cubicBezTo>
                <a:cubicBezTo>
                  <a:pt x="37" y="569"/>
                  <a:pt x="37" y="569"/>
                  <a:pt x="37" y="569"/>
                </a:cubicBezTo>
                <a:cubicBezTo>
                  <a:pt x="35" y="570"/>
                  <a:pt x="41" y="562"/>
                  <a:pt x="34" y="571"/>
                </a:cubicBezTo>
                <a:cubicBezTo>
                  <a:pt x="33" y="570"/>
                  <a:pt x="33" y="570"/>
                  <a:pt x="33" y="570"/>
                </a:cubicBezTo>
                <a:cubicBezTo>
                  <a:pt x="39" y="565"/>
                  <a:pt x="39" y="565"/>
                  <a:pt x="39" y="565"/>
                </a:cubicBezTo>
                <a:cubicBezTo>
                  <a:pt x="41" y="567"/>
                  <a:pt x="41" y="567"/>
                  <a:pt x="41" y="567"/>
                </a:cubicBezTo>
                <a:cubicBezTo>
                  <a:pt x="45" y="567"/>
                  <a:pt x="45" y="567"/>
                  <a:pt x="45" y="567"/>
                </a:cubicBezTo>
                <a:cubicBezTo>
                  <a:pt x="49" y="560"/>
                  <a:pt x="49" y="560"/>
                  <a:pt x="49" y="560"/>
                </a:cubicBezTo>
                <a:cubicBezTo>
                  <a:pt x="60" y="553"/>
                  <a:pt x="60" y="553"/>
                  <a:pt x="60" y="553"/>
                </a:cubicBezTo>
                <a:cubicBezTo>
                  <a:pt x="60" y="553"/>
                  <a:pt x="62" y="552"/>
                  <a:pt x="59" y="552"/>
                </a:cubicBezTo>
                <a:cubicBezTo>
                  <a:pt x="56" y="553"/>
                  <a:pt x="56" y="553"/>
                  <a:pt x="56" y="553"/>
                </a:cubicBezTo>
                <a:cubicBezTo>
                  <a:pt x="54" y="552"/>
                  <a:pt x="54" y="552"/>
                  <a:pt x="54" y="552"/>
                </a:cubicBezTo>
                <a:cubicBezTo>
                  <a:pt x="56" y="550"/>
                  <a:pt x="56" y="550"/>
                  <a:pt x="56" y="550"/>
                </a:cubicBezTo>
                <a:cubicBezTo>
                  <a:pt x="53" y="544"/>
                  <a:pt x="53" y="544"/>
                  <a:pt x="53" y="544"/>
                </a:cubicBezTo>
                <a:cubicBezTo>
                  <a:pt x="51" y="543"/>
                  <a:pt x="51" y="543"/>
                  <a:pt x="51" y="543"/>
                </a:cubicBezTo>
                <a:cubicBezTo>
                  <a:pt x="50" y="544"/>
                  <a:pt x="50" y="544"/>
                  <a:pt x="50" y="544"/>
                </a:cubicBezTo>
                <a:cubicBezTo>
                  <a:pt x="49" y="543"/>
                  <a:pt x="49" y="543"/>
                  <a:pt x="49" y="543"/>
                </a:cubicBezTo>
                <a:cubicBezTo>
                  <a:pt x="50" y="541"/>
                  <a:pt x="50" y="541"/>
                  <a:pt x="50" y="541"/>
                </a:cubicBezTo>
                <a:cubicBezTo>
                  <a:pt x="45" y="542"/>
                  <a:pt x="45" y="542"/>
                  <a:pt x="45" y="542"/>
                </a:cubicBezTo>
                <a:cubicBezTo>
                  <a:pt x="43" y="544"/>
                  <a:pt x="43" y="544"/>
                  <a:pt x="43" y="544"/>
                </a:cubicBezTo>
                <a:cubicBezTo>
                  <a:pt x="42" y="548"/>
                  <a:pt x="42" y="548"/>
                  <a:pt x="42" y="548"/>
                </a:cubicBezTo>
                <a:cubicBezTo>
                  <a:pt x="44" y="549"/>
                  <a:pt x="44" y="549"/>
                  <a:pt x="44" y="549"/>
                </a:cubicBezTo>
                <a:cubicBezTo>
                  <a:pt x="43" y="551"/>
                  <a:pt x="43" y="551"/>
                  <a:pt x="43" y="551"/>
                </a:cubicBezTo>
                <a:cubicBezTo>
                  <a:pt x="44" y="552"/>
                  <a:pt x="44" y="552"/>
                  <a:pt x="44" y="552"/>
                </a:cubicBezTo>
                <a:cubicBezTo>
                  <a:pt x="43" y="551"/>
                  <a:pt x="38" y="553"/>
                  <a:pt x="39" y="549"/>
                </a:cubicBezTo>
                <a:cubicBezTo>
                  <a:pt x="36" y="546"/>
                  <a:pt x="46" y="549"/>
                  <a:pt x="38" y="545"/>
                </a:cubicBezTo>
                <a:cubicBezTo>
                  <a:pt x="38" y="543"/>
                  <a:pt x="38" y="543"/>
                  <a:pt x="38" y="543"/>
                </a:cubicBezTo>
                <a:cubicBezTo>
                  <a:pt x="40" y="540"/>
                  <a:pt x="43" y="544"/>
                  <a:pt x="42" y="540"/>
                </a:cubicBezTo>
                <a:cubicBezTo>
                  <a:pt x="40" y="540"/>
                  <a:pt x="40" y="540"/>
                  <a:pt x="40" y="540"/>
                </a:cubicBezTo>
                <a:cubicBezTo>
                  <a:pt x="39" y="538"/>
                  <a:pt x="39" y="538"/>
                  <a:pt x="39" y="538"/>
                </a:cubicBezTo>
                <a:cubicBezTo>
                  <a:pt x="45" y="536"/>
                  <a:pt x="45" y="536"/>
                  <a:pt x="45" y="536"/>
                </a:cubicBezTo>
                <a:cubicBezTo>
                  <a:pt x="47" y="530"/>
                  <a:pt x="49" y="528"/>
                  <a:pt x="57" y="527"/>
                </a:cubicBezTo>
                <a:cubicBezTo>
                  <a:pt x="60" y="524"/>
                  <a:pt x="60" y="524"/>
                  <a:pt x="60" y="524"/>
                </a:cubicBezTo>
                <a:cubicBezTo>
                  <a:pt x="63" y="524"/>
                  <a:pt x="63" y="524"/>
                  <a:pt x="63" y="524"/>
                </a:cubicBezTo>
                <a:cubicBezTo>
                  <a:pt x="64" y="522"/>
                  <a:pt x="64" y="522"/>
                  <a:pt x="64" y="522"/>
                </a:cubicBezTo>
                <a:cubicBezTo>
                  <a:pt x="70" y="519"/>
                  <a:pt x="70" y="519"/>
                  <a:pt x="70" y="519"/>
                </a:cubicBezTo>
                <a:cubicBezTo>
                  <a:pt x="83" y="511"/>
                  <a:pt x="83" y="511"/>
                  <a:pt x="83" y="511"/>
                </a:cubicBezTo>
                <a:cubicBezTo>
                  <a:pt x="84" y="508"/>
                  <a:pt x="84" y="508"/>
                  <a:pt x="84" y="508"/>
                </a:cubicBezTo>
                <a:cubicBezTo>
                  <a:pt x="87" y="509"/>
                  <a:pt x="87" y="509"/>
                  <a:pt x="87" y="509"/>
                </a:cubicBezTo>
                <a:cubicBezTo>
                  <a:pt x="88" y="509"/>
                  <a:pt x="88" y="512"/>
                  <a:pt x="89" y="508"/>
                </a:cubicBezTo>
                <a:cubicBezTo>
                  <a:pt x="88" y="508"/>
                  <a:pt x="88" y="508"/>
                  <a:pt x="88" y="508"/>
                </a:cubicBezTo>
                <a:cubicBezTo>
                  <a:pt x="95" y="505"/>
                  <a:pt x="95" y="505"/>
                  <a:pt x="95" y="505"/>
                </a:cubicBezTo>
                <a:cubicBezTo>
                  <a:pt x="93" y="503"/>
                  <a:pt x="93" y="503"/>
                  <a:pt x="93" y="503"/>
                </a:cubicBezTo>
                <a:cubicBezTo>
                  <a:pt x="97" y="503"/>
                  <a:pt x="97" y="503"/>
                  <a:pt x="97" y="503"/>
                </a:cubicBezTo>
                <a:cubicBezTo>
                  <a:pt x="95" y="500"/>
                  <a:pt x="95" y="500"/>
                  <a:pt x="95" y="500"/>
                </a:cubicBezTo>
                <a:cubicBezTo>
                  <a:pt x="98" y="498"/>
                  <a:pt x="98" y="498"/>
                  <a:pt x="98" y="498"/>
                </a:cubicBezTo>
                <a:cubicBezTo>
                  <a:pt x="101" y="500"/>
                  <a:pt x="101" y="500"/>
                  <a:pt x="101" y="500"/>
                </a:cubicBezTo>
                <a:cubicBezTo>
                  <a:pt x="101" y="496"/>
                  <a:pt x="101" y="496"/>
                  <a:pt x="101" y="496"/>
                </a:cubicBezTo>
                <a:cubicBezTo>
                  <a:pt x="101" y="498"/>
                  <a:pt x="101" y="498"/>
                  <a:pt x="101" y="498"/>
                </a:cubicBezTo>
                <a:cubicBezTo>
                  <a:pt x="103" y="498"/>
                  <a:pt x="103" y="498"/>
                  <a:pt x="103" y="498"/>
                </a:cubicBezTo>
                <a:cubicBezTo>
                  <a:pt x="112" y="495"/>
                  <a:pt x="112" y="495"/>
                  <a:pt x="112" y="495"/>
                </a:cubicBezTo>
                <a:cubicBezTo>
                  <a:pt x="115" y="493"/>
                  <a:pt x="115" y="493"/>
                  <a:pt x="115" y="493"/>
                </a:cubicBezTo>
                <a:cubicBezTo>
                  <a:pt x="123" y="489"/>
                  <a:pt x="123" y="489"/>
                  <a:pt x="123" y="489"/>
                </a:cubicBezTo>
                <a:cubicBezTo>
                  <a:pt x="123" y="487"/>
                  <a:pt x="123" y="487"/>
                  <a:pt x="123" y="487"/>
                </a:cubicBezTo>
                <a:cubicBezTo>
                  <a:pt x="125" y="488"/>
                  <a:pt x="125" y="488"/>
                  <a:pt x="125" y="488"/>
                </a:cubicBezTo>
                <a:cubicBezTo>
                  <a:pt x="129" y="483"/>
                  <a:pt x="127" y="493"/>
                  <a:pt x="132" y="484"/>
                </a:cubicBezTo>
                <a:cubicBezTo>
                  <a:pt x="124" y="484"/>
                  <a:pt x="124" y="484"/>
                  <a:pt x="124" y="484"/>
                </a:cubicBezTo>
                <a:cubicBezTo>
                  <a:pt x="125" y="483"/>
                  <a:pt x="125" y="483"/>
                  <a:pt x="125" y="483"/>
                </a:cubicBezTo>
                <a:cubicBezTo>
                  <a:pt x="130" y="482"/>
                  <a:pt x="130" y="482"/>
                  <a:pt x="130" y="482"/>
                </a:cubicBezTo>
                <a:cubicBezTo>
                  <a:pt x="135" y="482"/>
                  <a:pt x="135" y="482"/>
                  <a:pt x="135" y="482"/>
                </a:cubicBezTo>
                <a:cubicBezTo>
                  <a:pt x="146" y="478"/>
                  <a:pt x="146" y="478"/>
                  <a:pt x="146" y="478"/>
                </a:cubicBezTo>
                <a:cubicBezTo>
                  <a:pt x="153" y="475"/>
                  <a:pt x="153" y="475"/>
                  <a:pt x="153" y="475"/>
                </a:cubicBezTo>
                <a:cubicBezTo>
                  <a:pt x="155" y="473"/>
                  <a:pt x="155" y="473"/>
                  <a:pt x="155" y="473"/>
                </a:cubicBezTo>
                <a:cubicBezTo>
                  <a:pt x="154" y="468"/>
                  <a:pt x="154" y="468"/>
                  <a:pt x="154" y="468"/>
                </a:cubicBezTo>
                <a:cubicBezTo>
                  <a:pt x="157" y="468"/>
                  <a:pt x="157" y="468"/>
                  <a:pt x="157" y="468"/>
                </a:cubicBezTo>
                <a:cubicBezTo>
                  <a:pt x="156" y="470"/>
                  <a:pt x="156" y="470"/>
                  <a:pt x="156" y="470"/>
                </a:cubicBezTo>
                <a:cubicBezTo>
                  <a:pt x="158" y="471"/>
                  <a:pt x="158" y="471"/>
                  <a:pt x="158" y="471"/>
                </a:cubicBezTo>
                <a:cubicBezTo>
                  <a:pt x="160" y="472"/>
                  <a:pt x="161" y="470"/>
                  <a:pt x="161" y="470"/>
                </a:cubicBezTo>
                <a:cubicBezTo>
                  <a:pt x="156" y="466"/>
                  <a:pt x="170" y="468"/>
                  <a:pt x="158" y="466"/>
                </a:cubicBezTo>
                <a:cubicBezTo>
                  <a:pt x="163" y="467"/>
                  <a:pt x="163" y="467"/>
                  <a:pt x="163" y="467"/>
                </a:cubicBezTo>
                <a:cubicBezTo>
                  <a:pt x="162" y="465"/>
                  <a:pt x="162" y="465"/>
                  <a:pt x="162" y="465"/>
                </a:cubicBezTo>
                <a:cubicBezTo>
                  <a:pt x="167" y="467"/>
                  <a:pt x="167" y="467"/>
                  <a:pt x="167" y="467"/>
                </a:cubicBezTo>
                <a:cubicBezTo>
                  <a:pt x="169" y="468"/>
                  <a:pt x="168" y="465"/>
                  <a:pt x="171" y="466"/>
                </a:cubicBezTo>
                <a:cubicBezTo>
                  <a:pt x="167" y="464"/>
                  <a:pt x="167" y="464"/>
                  <a:pt x="167" y="464"/>
                </a:cubicBezTo>
                <a:cubicBezTo>
                  <a:pt x="157" y="463"/>
                  <a:pt x="157" y="463"/>
                  <a:pt x="157" y="463"/>
                </a:cubicBezTo>
                <a:cubicBezTo>
                  <a:pt x="152" y="461"/>
                  <a:pt x="152" y="461"/>
                  <a:pt x="152" y="461"/>
                </a:cubicBezTo>
                <a:cubicBezTo>
                  <a:pt x="143" y="462"/>
                  <a:pt x="143" y="462"/>
                  <a:pt x="143" y="462"/>
                </a:cubicBezTo>
                <a:cubicBezTo>
                  <a:pt x="140" y="460"/>
                  <a:pt x="140" y="460"/>
                  <a:pt x="140" y="460"/>
                </a:cubicBezTo>
                <a:cubicBezTo>
                  <a:pt x="139" y="462"/>
                  <a:pt x="139" y="462"/>
                  <a:pt x="139" y="462"/>
                </a:cubicBezTo>
                <a:cubicBezTo>
                  <a:pt x="139" y="461"/>
                  <a:pt x="139" y="461"/>
                  <a:pt x="139" y="461"/>
                </a:cubicBezTo>
                <a:cubicBezTo>
                  <a:pt x="136" y="461"/>
                  <a:pt x="136" y="461"/>
                  <a:pt x="136" y="461"/>
                </a:cubicBezTo>
                <a:cubicBezTo>
                  <a:pt x="138" y="459"/>
                  <a:pt x="138" y="459"/>
                  <a:pt x="138" y="459"/>
                </a:cubicBezTo>
                <a:cubicBezTo>
                  <a:pt x="130" y="457"/>
                  <a:pt x="130" y="457"/>
                  <a:pt x="130" y="457"/>
                </a:cubicBezTo>
                <a:cubicBezTo>
                  <a:pt x="121" y="461"/>
                  <a:pt x="121" y="461"/>
                  <a:pt x="121" y="461"/>
                </a:cubicBezTo>
                <a:cubicBezTo>
                  <a:pt x="119" y="459"/>
                  <a:pt x="119" y="459"/>
                  <a:pt x="119" y="459"/>
                </a:cubicBezTo>
                <a:cubicBezTo>
                  <a:pt x="116" y="462"/>
                  <a:pt x="116" y="462"/>
                  <a:pt x="116" y="462"/>
                </a:cubicBezTo>
                <a:cubicBezTo>
                  <a:pt x="111" y="462"/>
                  <a:pt x="111" y="462"/>
                  <a:pt x="111" y="462"/>
                </a:cubicBezTo>
                <a:cubicBezTo>
                  <a:pt x="103" y="470"/>
                  <a:pt x="103" y="470"/>
                  <a:pt x="103" y="470"/>
                </a:cubicBezTo>
                <a:cubicBezTo>
                  <a:pt x="105" y="470"/>
                  <a:pt x="105" y="470"/>
                  <a:pt x="105" y="470"/>
                </a:cubicBezTo>
                <a:cubicBezTo>
                  <a:pt x="109" y="470"/>
                  <a:pt x="109" y="470"/>
                  <a:pt x="109" y="470"/>
                </a:cubicBezTo>
                <a:cubicBezTo>
                  <a:pt x="110" y="472"/>
                  <a:pt x="110" y="472"/>
                  <a:pt x="110" y="472"/>
                </a:cubicBezTo>
                <a:cubicBezTo>
                  <a:pt x="115" y="475"/>
                  <a:pt x="115" y="475"/>
                  <a:pt x="115" y="475"/>
                </a:cubicBezTo>
                <a:cubicBezTo>
                  <a:pt x="113" y="475"/>
                  <a:pt x="113" y="475"/>
                  <a:pt x="113" y="475"/>
                </a:cubicBezTo>
                <a:cubicBezTo>
                  <a:pt x="108" y="472"/>
                  <a:pt x="108" y="472"/>
                  <a:pt x="108" y="472"/>
                </a:cubicBezTo>
                <a:cubicBezTo>
                  <a:pt x="107" y="473"/>
                  <a:pt x="107" y="473"/>
                  <a:pt x="107" y="473"/>
                </a:cubicBezTo>
                <a:cubicBezTo>
                  <a:pt x="107" y="474"/>
                  <a:pt x="107" y="474"/>
                  <a:pt x="107" y="474"/>
                </a:cubicBezTo>
                <a:cubicBezTo>
                  <a:pt x="106" y="472"/>
                  <a:pt x="106" y="472"/>
                  <a:pt x="106" y="472"/>
                </a:cubicBezTo>
                <a:cubicBezTo>
                  <a:pt x="104" y="472"/>
                  <a:pt x="104" y="472"/>
                  <a:pt x="104" y="472"/>
                </a:cubicBezTo>
                <a:cubicBezTo>
                  <a:pt x="105" y="472"/>
                  <a:pt x="105" y="472"/>
                  <a:pt x="105" y="472"/>
                </a:cubicBezTo>
                <a:cubicBezTo>
                  <a:pt x="103" y="470"/>
                  <a:pt x="103" y="470"/>
                  <a:pt x="103" y="470"/>
                </a:cubicBezTo>
                <a:cubicBezTo>
                  <a:pt x="96" y="471"/>
                  <a:pt x="96" y="471"/>
                  <a:pt x="96" y="471"/>
                </a:cubicBezTo>
                <a:cubicBezTo>
                  <a:pt x="91" y="474"/>
                  <a:pt x="91" y="474"/>
                  <a:pt x="91" y="474"/>
                </a:cubicBezTo>
                <a:cubicBezTo>
                  <a:pt x="90" y="473"/>
                  <a:pt x="99" y="474"/>
                  <a:pt x="88" y="474"/>
                </a:cubicBezTo>
                <a:cubicBezTo>
                  <a:pt x="87" y="478"/>
                  <a:pt x="95" y="471"/>
                  <a:pt x="89" y="478"/>
                </a:cubicBezTo>
                <a:cubicBezTo>
                  <a:pt x="84" y="476"/>
                  <a:pt x="84" y="476"/>
                  <a:pt x="84" y="476"/>
                </a:cubicBezTo>
                <a:cubicBezTo>
                  <a:pt x="84" y="475"/>
                  <a:pt x="84" y="475"/>
                  <a:pt x="84" y="475"/>
                </a:cubicBezTo>
                <a:cubicBezTo>
                  <a:pt x="74" y="479"/>
                  <a:pt x="74" y="479"/>
                  <a:pt x="74" y="479"/>
                </a:cubicBezTo>
                <a:cubicBezTo>
                  <a:pt x="76" y="480"/>
                  <a:pt x="76" y="480"/>
                  <a:pt x="76" y="480"/>
                </a:cubicBezTo>
                <a:cubicBezTo>
                  <a:pt x="73" y="481"/>
                  <a:pt x="73" y="481"/>
                  <a:pt x="73" y="481"/>
                </a:cubicBezTo>
                <a:cubicBezTo>
                  <a:pt x="73" y="482"/>
                  <a:pt x="73" y="482"/>
                  <a:pt x="73" y="482"/>
                </a:cubicBezTo>
                <a:cubicBezTo>
                  <a:pt x="68" y="484"/>
                  <a:pt x="68" y="484"/>
                  <a:pt x="68" y="484"/>
                </a:cubicBezTo>
                <a:cubicBezTo>
                  <a:pt x="67" y="485"/>
                  <a:pt x="66" y="490"/>
                  <a:pt x="63" y="488"/>
                </a:cubicBezTo>
                <a:cubicBezTo>
                  <a:pt x="63" y="489"/>
                  <a:pt x="67" y="488"/>
                  <a:pt x="63" y="491"/>
                </a:cubicBezTo>
                <a:cubicBezTo>
                  <a:pt x="65" y="491"/>
                  <a:pt x="65" y="491"/>
                  <a:pt x="65" y="491"/>
                </a:cubicBezTo>
                <a:cubicBezTo>
                  <a:pt x="65" y="491"/>
                  <a:pt x="67" y="489"/>
                  <a:pt x="64" y="492"/>
                </a:cubicBezTo>
                <a:cubicBezTo>
                  <a:pt x="62" y="491"/>
                  <a:pt x="62" y="491"/>
                  <a:pt x="62" y="491"/>
                </a:cubicBezTo>
                <a:cubicBezTo>
                  <a:pt x="57" y="491"/>
                  <a:pt x="57" y="491"/>
                  <a:pt x="57" y="491"/>
                </a:cubicBezTo>
                <a:cubicBezTo>
                  <a:pt x="56" y="489"/>
                  <a:pt x="72" y="489"/>
                  <a:pt x="52" y="495"/>
                </a:cubicBezTo>
                <a:cubicBezTo>
                  <a:pt x="48" y="495"/>
                  <a:pt x="48" y="495"/>
                  <a:pt x="48" y="495"/>
                </a:cubicBezTo>
                <a:cubicBezTo>
                  <a:pt x="49" y="494"/>
                  <a:pt x="49" y="494"/>
                  <a:pt x="49" y="494"/>
                </a:cubicBezTo>
                <a:cubicBezTo>
                  <a:pt x="46" y="491"/>
                  <a:pt x="46" y="491"/>
                  <a:pt x="46" y="491"/>
                </a:cubicBezTo>
                <a:cubicBezTo>
                  <a:pt x="50" y="491"/>
                  <a:pt x="50" y="491"/>
                  <a:pt x="50" y="491"/>
                </a:cubicBezTo>
                <a:cubicBezTo>
                  <a:pt x="54" y="487"/>
                  <a:pt x="54" y="487"/>
                  <a:pt x="54" y="487"/>
                </a:cubicBezTo>
                <a:cubicBezTo>
                  <a:pt x="48" y="483"/>
                  <a:pt x="48" y="483"/>
                  <a:pt x="48" y="483"/>
                </a:cubicBezTo>
                <a:cubicBezTo>
                  <a:pt x="44" y="483"/>
                  <a:pt x="44" y="483"/>
                  <a:pt x="44" y="483"/>
                </a:cubicBezTo>
                <a:cubicBezTo>
                  <a:pt x="45" y="481"/>
                  <a:pt x="45" y="481"/>
                  <a:pt x="45" y="481"/>
                </a:cubicBezTo>
                <a:cubicBezTo>
                  <a:pt x="50" y="483"/>
                  <a:pt x="50" y="483"/>
                  <a:pt x="50" y="483"/>
                </a:cubicBezTo>
                <a:cubicBezTo>
                  <a:pt x="49" y="478"/>
                  <a:pt x="49" y="478"/>
                  <a:pt x="49" y="478"/>
                </a:cubicBezTo>
                <a:cubicBezTo>
                  <a:pt x="56" y="475"/>
                  <a:pt x="56" y="475"/>
                  <a:pt x="56" y="475"/>
                </a:cubicBezTo>
                <a:cubicBezTo>
                  <a:pt x="56" y="477"/>
                  <a:pt x="56" y="477"/>
                  <a:pt x="56" y="477"/>
                </a:cubicBezTo>
                <a:cubicBezTo>
                  <a:pt x="58" y="477"/>
                  <a:pt x="58" y="477"/>
                  <a:pt x="58" y="477"/>
                </a:cubicBezTo>
                <a:cubicBezTo>
                  <a:pt x="56" y="479"/>
                  <a:pt x="56" y="479"/>
                  <a:pt x="56" y="479"/>
                </a:cubicBezTo>
                <a:cubicBezTo>
                  <a:pt x="58" y="479"/>
                  <a:pt x="58" y="479"/>
                  <a:pt x="58" y="479"/>
                </a:cubicBezTo>
                <a:cubicBezTo>
                  <a:pt x="60" y="479"/>
                  <a:pt x="60" y="479"/>
                  <a:pt x="60" y="479"/>
                </a:cubicBezTo>
                <a:cubicBezTo>
                  <a:pt x="60" y="478"/>
                  <a:pt x="60" y="478"/>
                  <a:pt x="60" y="478"/>
                </a:cubicBezTo>
                <a:cubicBezTo>
                  <a:pt x="64" y="481"/>
                  <a:pt x="64" y="481"/>
                  <a:pt x="64" y="481"/>
                </a:cubicBezTo>
                <a:cubicBezTo>
                  <a:pt x="70" y="478"/>
                  <a:pt x="70" y="478"/>
                  <a:pt x="70" y="478"/>
                </a:cubicBezTo>
                <a:cubicBezTo>
                  <a:pt x="67" y="473"/>
                  <a:pt x="67" y="473"/>
                  <a:pt x="67" y="473"/>
                </a:cubicBezTo>
                <a:cubicBezTo>
                  <a:pt x="70" y="471"/>
                  <a:pt x="70" y="471"/>
                  <a:pt x="70" y="471"/>
                </a:cubicBezTo>
                <a:cubicBezTo>
                  <a:pt x="72" y="470"/>
                  <a:pt x="63" y="476"/>
                  <a:pt x="74" y="472"/>
                </a:cubicBezTo>
                <a:cubicBezTo>
                  <a:pt x="72" y="470"/>
                  <a:pt x="72" y="470"/>
                  <a:pt x="72" y="470"/>
                </a:cubicBezTo>
                <a:cubicBezTo>
                  <a:pt x="77" y="469"/>
                  <a:pt x="77" y="469"/>
                  <a:pt x="77" y="469"/>
                </a:cubicBezTo>
                <a:cubicBezTo>
                  <a:pt x="75" y="467"/>
                  <a:pt x="75" y="467"/>
                  <a:pt x="75" y="467"/>
                </a:cubicBezTo>
                <a:cubicBezTo>
                  <a:pt x="70" y="468"/>
                  <a:pt x="70" y="468"/>
                  <a:pt x="70" y="468"/>
                </a:cubicBezTo>
                <a:cubicBezTo>
                  <a:pt x="71" y="466"/>
                  <a:pt x="71" y="466"/>
                  <a:pt x="71" y="466"/>
                </a:cubicBezTo>
                <a:cubicBezTo>
                  <a:pt x="74" y="466"/>
                  <a:pt x="74" y="466"/>
                  <a:pt x="74" y="466"/>
                </a:cubicBezTo>
                <a:cubicBezTo>
                  <a:pt x="73" y="464"/>
                  <a:pt x="69" y="475"/>
                  <a:pt x="74" y="462"/>
                </a:cubicBezTo>
                <a:cubicBezTo>
                  <a:pt x="77" y="461"/>
                  <a:pt x="77" y="461"/>
                  <a:pt x="77" y="461"/>
                </a:cubicBezTo>
                <a:cubicBezTo>
                  <a:pt x="78" y="463"/>
                  <a:pt x="69" y="465"/>
                  <a:pt x="77" y="465"/>
                </a:cubicBezTo>
                <a:cubicBezTo>
                  <a:pt x="77" y="464"/>
                  <a:pt x="77" y="464"/>
                  <a:pt x="77" y="464"/>
                </a:cubicBezTo>
                <a:cubicBezTo>
                  <a:pt x="78" y="464"/>
                  <a:pt x="70" y="470"/>
                  <a:pt x="81" y="465"/>
                </a:cubicBezTo>
                <a:cubicBezTo>
                  <a:pt x="83" y="464"/>
                  <a:pt x="83" y="464"/>
                  <a:pt x="83" y="464"/>
                </a:cubicBezTo>
                <a:cubicBezTo>
                  <a:pt x="81" y="462"/>
                  <a:pt x="81" y="462"/>
                  <a:pt x="81" y="462"/>
                </a:cubicBezTo>
                <a:cubicBezTo>
                  <a:pt x="87" y="460"/>
                  <a:pt x="87" y="460"/>
                  <a:pt x="87" y="460"/>
                </a:cubicBezTo>
                <a:cubicBezTo>
                  <a:pt x="88" y="460"/>
                  <a:pt x="84" y="462"/>
                  <a:pt x="88" y="459"/>
                </a:cubicBezTo>
                <a:cubicBezTo>
                  <a:pt x="91" y="464"/>
                  <a:pt x="74" y="458"/>
                  <a:pt x="94" y="461"/>
                </a:cubicBezTo>
                <a:cubicBezTo>
                  <a:pt x="95" y="459"/>
                  <a:pt x="95" y="459"/>
                  <a:pt x="95" y="459"/>
                </a:cubicBezTo>
                <a:cubicBezTo>
                  <a:pt x="88" y="456"/>
                  <a:pt x="88" y="456"/>
                  <a:pt x="88" y="456"/>
                </a:cubicBezTo>
                <a:cubicBezTo>
                  <a:pt x="88" y="454"/>
                  <a:pt x="88" y="454"/>
                  <a:pt x="88" y="454"/>
                </a:cubicBezTo>
                <a:cubicBezTo>
                  <a:pt x="87" y="453"/>
                  <a:pt x="87" y="453"/>
                  <a:pt x="87" y="453"/>
                </a:cubicBezTo>
                <a:cubicBezTo>
                  <a:pt x="91" y="451"/>
                  <a:pt x="91" y="451"/>
                  <a:pt x="91" y="451"/>
                </a:cubicBezTo>
                <a:cubicBezTo>
                  <a:pt x="92" y="455"/>
                  <a:pt x="92" y="455"/>
                  <a:pt x="92" y="455"/>
                </a:cubicBezTo>
                <a:cubicBezTo>
                  <a:pt x="95" y="456"/>
                  <a:pt x="82" y="462"/>
                  <a:pt x="97" y="453"/>
                </a:cubicBezTo>
                <a:cubicBezTo>
                  <a:pt x="93" y="451"/>
                  <a:pt x="93" y="451"/>
                  <a:pt x="93" y="451"/>
                </a:cubicBezTo>
                <a:cubicBezTo>
                  <a:pt x="95" y="450"/>
                  <a:pt x="95" y="450"/>
                  <a:pt x="95" y="450"/>
                </a:cubicBezTo>
                <a:cubicBezTo>
                  <a:pt x="96" y="451"/>
                  <a:pt x="88" y="453"/>
                  <a:pt x="98" y="451"/>
                </a:cubicBezTo>
                <a:cubicBezTo>
                  <a:pt x="96" y="449"/>
                  <a:pt x="96" y="449"/>
                  <a:pt x="96" y="449"/>
                </a:cubicBezTo>
                <a:cubicBezTo>
                  <a:pt x="92" y="448"/>
                  <a:pt x="92" y="448"/>
                  <a:pt x="92" y="448"/>
                </a:cubicBezTo>
                <a:cubicBezTo>
                  <a:pt x="95" y="444"/>
                  <a:pt x="95" y="444"/>
                  <a:pt x="95" y="444"/>
                </a:cubicBezTo>
                <a:cubicBezTo>
                  <a:pt x="98" y="443"/>
                  <a:pt x="98" y="443"/>
                  <a:pt x="98" y="443"/>
                </a:cubicBezTo>
                <a:cubicBezTo>
                  <a:pt x="99" y="443"/>
                  <a:pt x="99" y="443"/>
                  <a:pt x="99" y="443"/>
                </a:cubicBezTo>
                <a:cubicBezTo>
                  <a:pt x="100" y="439"/>
                  <a:pt x="94" y="447"/>
                  <a:pt x="101" y="439"/>
                </a:cubicBezTo>
                <a:cubicBezTo>
                  <a:pt x="106" y="437"/>
                  <a:pt x="100" y="447"/>
                  <a:pt x="106" y="438"/>
                </a:cubicBezTo>
                <a:cubicBezTo>
                  <a:pt x="109" y="439"/>
                  <a:pt x="109" y="439"/>
                  <a:pt x="109" y="439"/>
                </a:cubicBezTo>
                <a:cubicBezTo>
                  <a:pt x="113" y="438"/>
                  <a:pt x="113" y="438"/>
                  <a:pt x="113" y="438"/>
                </a:cubicBezTo>
                <a:cubicBezTo>
                  <a:pt x="115" y="437"/>
                  <a:pt x="102" y="445"/>
                  <a:pt x="119" y="437"/>
                </a:cubicBezTo>
                <a:cubicBezTo>
                  <a:pt x="119" y="437"/>
                  <a:pt x="114" y="436"/>
                  <a:pt x="120" y="437"/>
                </a:cubicBezTo>
                <a:cubicBezTo>
                  <a:pt x="124" y="433"/>
                  <a:pt x="124" y="433"/>
                  <a:pt x="124" y="433"/>
                </a:cubicBezTo>
                <a:cubicBezTo>
                  <a:pt x="122" y="431"/>
                  <a:pt x="122" y="431"/>
                  <a:pt x="122" y="431"/>
                </a:cubicBezTo>
                <a:cubicBezTo>
                  <a:pt x="119" y="431"/>
                  <a:pt x="122" y="436"/>
                  <a:pt x="117" y="433"/>
                </a:cubicBezTo>
                <a:cubicBezTo>
                  <a:pt x="117" y="430"/>
                  <a:pt x="117" y="430"/>
                  <a:pt x="117" y="430"/>
                </a:cubicBezTo>
                <a:cubicBezTo>
                  <a:pt x="121" y="430"/>
                  <a:pt x="121" y="430"/>
                  <a:pt x="121" y="430"/>
                </a:cubicBezTo>
                <a:cubicBezTo>
                  <a:pt x="121" y="429"/>
                  <a:pt x="121" y="429"/>
                  <a:pt x="121" y="429"/>
                </a:cubicBezTo>
                <a:cubicBezTo>
                  <a:pt x="122" y="428"/>
                  <a:pt x="122" y="428"/>
                  <a:pt x="122" y="428"/>
                </a:cubicBezTo>
                <a:cubicBezTo>
                  <a:pt x="129" y="430"/>
                  <a:pt x="129" y="430"/>
                  <a:pt x="129" y="430"/>
                </a:cubicBezTo>
                <a:cubicBezTo>
                  <a:pt x="129" y="428"/>
                  <a:pt x="129" y="428"/>
                  <a:pt x="129" y="428"/>
                </a:cubicBezTo>
                <a:cubicBezTo>
                  <a:pt x="130" y="428"/>
                  <a:pt x="130" y="428"/>
                  <a:pt x="130" y="428"/>
                </a:cubicBezTo>
                <a:cubicBezTo>
                  <a:pt x="144" y="423"/>
                  <a:pt x="144" y="423"/>
                  <a:pt x="144" y="423"/>
                </a:cubicBezTo>
                <a:cubicBezTo>
                  <a:pt x="146" y="423"/>
                  <a:pt x="146" y="423"/>
                  <a:pt x="146" y="423"/>
                </a:cubicBezTo>
                <a:cubicBezTo>
                  <a:pt x="147" y="421"/>
                  <a:pt x="147" y="421"/>
                  <a:pt x="147" y="421"/>
                </a:cubicBezTo>
                <a:cubicBezTo>
                  <a:pt x="136" y="420"/>
                  <a:pt x="136" y="420"/>
                  <a:pt x="136" y="420"/>
                </a:cubicBezTo>
                <a:cubicBezTo>
                  <a:pt x="139" y="419"/>
                  <a:pt x="139" y="419"/>
                  <a:pt x="139" y="419"/>
                </a:cubicBezTo>
                <a:cubicBezTo>
                  <a:pt x="135" y="418"/>
                  <a:pt x="135" y="418"/>
                  <a:pt x="135" y="418"/>
                </a:cubicBezTo>
                <a:cubicBezTo>
                  <a:pt x="137" y="416"/>
                  <a:pt x="137" y="416"/>
                  <a:pt x="137" y="416"/>
                </a:cubicBezTo>
                <a:cubicBezTo>
                  <a:pt x="146" y="413"/>
                  <a:pt x="146" y="413"/>
                  <a:pt x="146" y="413"/>
                </a:cubicBezTo>
                <a:cubicBezTo>
                  <a:pt x="146" y="409"/>
                  <a:pt x="146" y="409"/>
                  <a:pt x="146" y="409"/>
                </a:cubicBezTo>
                <a:cubicBezTo>
                  <a:pt x="146" y="408"/>
                  <a:pt x="142" y="411"/>
                  <a:pt x="147" y="409"/>
                </a:cubicBezTo>
                <a:cubicBezTo>
                  <a:pt x="146" y="408"/>
                  <a:pt x="146" y="408"/>
                  <a:pt x="146" y="408"/>
                </a:cubicBezTo>
                <a:cubicBezTo>
                  <a:pt x="138" y="411"/>
                  <a:pt x="144" y="416"/>
                  <a:pt x="126" y="417"/>
                </a:cubicBezTo>
                <a:cubicBezTo>
                  <a:pt x="124" y="419"/>
                  <a:pt x="125" y="423"/>
                  <a:pt x="120" y="421"/>
                </a:cubicBezTo>
                <a:cubicBezTo>
                  <a:pt x="121" y="422"/>
                  <a:pt x="121" y="422"/>
                  <a:pt x="121" y="422"/>
                </a:cubicBezTo>
                <a:cubicBezTo>
                  <a:pt x="124" y="420"/>
                  <a:pt x="124" y="420"/>
                  <a:pt x="124" y="420"/>
                </a:cubicBezTo>
                <a:cubicBezTo>
                  <a:pt x="128" y="422"/>
                  <a:pt x="128" y="422"/>
                  <a:pt x="128" y="422"/>
                </a:cubicBezTo>
                <a:cubicBezTo>
                  <a:pt x="129" y="421"/>
                  <a:pt x="129" y="421"/>
                  <a:pt x="129" y="421"/>
                </a:cubicBezTo>
                <a:cubicBezTo>
                  <a:pt x="130" y="421"/>
                  <a:pt x="126" y="427"/>
                  <a:pt x="134" y="421"/>
                </a:cubicBezTo>
                <a:cubicBezTo>
                  <a:pt x="135" y="421"/>
                  <a:pt x="135" y="421"/>
                  <a:pt x="135" y="421"/>
                </a:cubicBezTo>
                <a:cubicBezTo>
                  <a:pt x="126" y="424"/>
                  <a:pt x="126" y="424"/>
                  <a:pt x="126" y="424"/>
                </a:cubicBezTo>
                <a:cubicBezTo>
                  <a:pt x="124" y="424"/>
                  <a:pt x="124" y="424"/>
                  <a:pt x="124" y="424"/>
                </a:cubicBezTo>
                <a:cubicBezTo>
                  <a:pt x="126" y="426"/>
                  <a:pt x="126" y="426"/>
                  <a:pt x="126" y="426"/>
                </a:cubicBezTo>
                <a:cubicBezTo>
                  <a:pt x="125" y="425"/>
                  <a:pt x="123" y="433"/>
                  <a:pt x="123" y="424"/>
                </a:cubicBezTo>
                <a:cubicBezTo>
                  <a:pt x="114" y="427"/>
                  <a:pt x="114" y="427"/>
                  <a:pt x="114" y="427"/>
                </a:cubicBezTo>
                <a:cubicBezTo>
                  <a:pt x="114" y="427"/>
                  <a:pt x="112" y="430"/>
                  <a:pt x="115" y="426"/>
                </a:cubicBezTo>
                <a:cubicBezTo>
                  <a:pt x="113" y="425"/>
                  <a:pt x="113" y="425"/>
                  <a:pt x="113" y="425"/>
                </a:cubicBezTo>
                <a:cubicBezTo>
                  <a:pt x="111" y="428"/>
                  <a:pt x="111" y="428"/>
                  <a:pt x="111" y="428"/>
                </a:cubicBezTo>
                <a:cubicBezTo>
                  <a:pt x="112" y="429"/>
                  <a:pt x="112" y="429"/>
                  <a:pt x="112" y="429"/>
                </a:cubicBezTo>
                <a:cubicBezTo>
                  <a:pt x="110" y="431"/>
                  <a:pt x="110" y="431"/>
                  <a:pt x="110" y="431"/>
                </a:cubicBezTo>
                <a:cubicBezTo>
                  <a:pt x="106" y="431"/>
                  <a:pt x="106" y="431"/>
                  <a:pt x="106" y="431"/>
                </a:cubicBezTo>
                <a:cubicBezTo>
                  <a:pt x="106" y="432"/>
                  <a:pt x="106" y="432"/>
                  <a:pt x="106" y="432"/>
                </a:cubicBezTo>
                <a:cubicBezTo>
                  <a:pt x="105" y="431"/>
                  <a:pt x="105" y="431"/>
                  <a:pt x="105" y="431"/>
                </a:cubicBezTo>
                <a:cubicBezTo>
                  <a:pt x="100" y="433"/>
                  <a:pt x="100" y="433"/>
                  <a:pt x="100" y="433"/>
                </a:cubicBezTo>
                <a:cubicBezTo>
                  <a:pt x="100" y="434"/>
                  <a:pt x="100" y="434"/>
                  <a:pt x="100" y="434"/>
                </a:cubicBezTo>
                <a:cubicBezTo>
                  <a:pt x="98" y="434"/>
                  <a:pt x="98" y="434"/>
                  <a:pt x="98" y="434"/>
                </a:cubicBezTo>
                <a:cubicBezTo>
                  <a:pt x="87" y="439"/>
                  <a:pt x="87" y="439"/>
                  <a:pt x="87" y="439"/>
                </a:cubicBezTo>
                <a:cubicBezTo>
                  <a:pt x="84" y="439"/>
                  <a:pt x="84" y="439"/>
                  <a:pt x="84" y="439"/>
                </a:cubicBezTo>
                <a:cubicBezTo>
                  <a:pt x="81" y="440"/>
                  <a:pt x="81" y="440"/>
                  <a:pt x="81" y="440"/>
                </a:cubicBezTo>
                <a:cubicBezTo>
                  <a:pt x="87" y="437"/>
                  <a:pt x="87" y="437"/>
                  <a:pt x="87" y="437"/>
                </a:cubicBezTo>
                <a:cubicBezTo>
                  <a:pt x="79" y="437"/>
                  <a:pt x="79" y="437"/>
                  <a:pt x="79" y="437"/>
                </a:cubicBezTo>
                <a:cubicBezTo>
                  <a:pt x="79" y="441"/>
                  <a:pt x="79" y="441"/>
                  <a:pt x="79" y="441"/>
                </a:cubicBezTo>
                <a:cubicBezTo>
                  <a:pt x="73" y="440"/>
                  <a:pt x="73" y="440"/>
                  <a:pt x="73" y="440"/>
                </a:cubicBezTo>
                <a:cubicBezTo>
                  <a:pt x="75" y="441"/>
                  <a:pt x="72" y="442"/>
                  <a:pt x="73" y="443"/>
                </a:cubicBezTo>
                <a:cubicBezTo>
                  <a:pt x="77" y="442"/>
                  <a:pt x="77" y="442"/>
                  <a:pt x="77" y="442"/>
                </a:cubicBezTo>
                <a:cubicBezTo>
                  <a:pt x="70" y="445"/>
                  <a:pt x="70" y="445"/>
                  <a:pt x="70" y="445"/>
                </a:cubicBezTo>
                <a:cubicBezTo>
                  <a:pt x="73" y="447"/>
                  <a:pt x="73" y="447"/>
                  <a:pt x="73" y="447"/>
                </a:cubicBezTo>
                <a:cubicBezTo>
                  <a:pt x="75" y="445"/>
                  <a:pt x="75" y="445"/>
                  <a:pt x="75" y="445"/>
                </a:cubicBezTo>
                <a:cubicBezTo>
                  <a:pt x="79" y="445"/>
                  <a:pt x="79" y="445"/>
                  <a:pt x="79" y="445"/>
                </a:cubicBezTo>
                <a:cubicBezTo>
                  <a:pt x="74" y="448"/>
                  <a:pt x="74" y="448"/>
                  <a:pt x="74" y="448"/>
                </a:cubicBezTo>
                <a:cubicBezTo>
                  <a:pt x="73" y="450"/>
                  <a:pt x="73" y="450"/>
                  <a:pt x="73" y="450"/>
                </a:cubicBezTo>
                <a:cubicBezTo>
                  <a:pt x="78" y="451"/>
                  <a:pt x="78" y="451"/>
                  <a:pt x="78" y="451"/>
                </a:cubicBezTo>
                <a:cubicBezTo>
                  <a:pt x="86" y="448"/>
                  <a:pt x="86" y="448"/>
                  <a:pt x="86" y="448"/>
                </a:cubicBezTo>
                <a:cubicBezTo>
                  <a:pt x="76" y="454"/>
                  <a:pt x="76" y="454"/>
                  <a:pt x="76" y="454"/>
                </a:cubicBezTo>
                <a:cubicBezTo>
                  <a:pt x="74" y="452"/>
                  <a:pt x="74" y="452"/>
                  <a:pt x="74" y="452"/>
                </a:cubicBezTo>
                <a:cubicBezTo>
                  <a:pt x="69" y="450"/>
                  <a:pt x="69" y="450"/>
                  <a:pt x="69" y="450"/>
                </a:cubicBezTo>
                <a:cubicBezTo>
                  <a:pt x="65" y="453"/>
                  <a:pt x="65" y="453"/>
                  <a:pt x="65" y="453"/>
                </a:cubicBezTo>
                <a:cubicBezTo>
                  <a:pt x="66" y="454"/>
                  <a:pt x="63" y="455"/>
                  <a:pt x="67" y="454"/>
                </a:cubicBezTo>
                <a:cubicBezTo>
                  <a:pt x="67" y="454"/>
                  <a:pt x="67" y="454"/>
                  <a:pt x="67" y="454"/>
                </a:cubicBezTo>
                <a:cubicBezTo>
                  <a:pt x="60" y="454"/>
                  <a:pt x="60" y="454"/>
                  <a:pt x="60" y="454"/>
                </a:cubicBezTo>
                <a:cubicBezTo>
                  <a:pt x="55" y="453"/>
                  <a:pt x="55" y="453"/>
                  <a:pt x="55" y="453"/>
                </a:cubicBezTo>
                <a:cubicBezTo>
                  <a:pt x="53" y="452"/>
                  <a:pt x="53" y="452"/>
                  <a:pt x="53" y="452"/>
                </a:cubicBezTo>
                <a:cubicBezTo>
                  <a:pt x="50" y="454"/>
                  <a:pt x="50" y="454"/>
                  <a:pt x="50" y="454"/>
                </a:cubicBezTo>
                <a:cubicBezTo>
                  <a:pt x="51" y="455"/>
                  <a:pt x="51" y="455"/>
                  <a:pt x="51" y="455"/>
                </a:cubicBezTo>
                <a:cubicBezTo>
                  <a:pt x="47" y="458"/>
                  <a:pt x="47" y="458"/>
                  <a:pt x="47" y="458"/>
                </a:cubicBezTo>
                <a:cubicBezTo>
                  <a:pt x="45" y="455"/>
                  <a:pt x="45" y="455"/>
                  <a:pt x="45" y="455"/>
                </a:cubicBezTo>
                <a:cubicBezTo>
                  <a:pt x="44" y="462"/>
                  <a:pt x="39" y="449"/>
                  <a:pt x="44" y="462"/>
                </a:cubicBezTo>
                <a:cubicBezTo>
                  <a:pt x="37" y="465"/>
                  <a:pt x="37" y="465"/>
                  <a:pt x="37" y="465"/>
                </a:cubicBezTo>
                <a:cubicBezTo>
                  <a:pt x="33" y="465"/>
                  <a:pt x="33" y="465"/>
                  <a:pt x="33" y="465"/>
                </a:cubicBezTo>
                <a:cubicBezTo>
                  <a:pt x="29" y="470"/>
                  <a:pt x="29" y="470"/>
                  <a:pt x="29" y="470"/>
                </a:cubicBezTo>
                <a:cubicBezTo>
                  <a:pt x="34" y="468"/>
                  <a:pt x="34" y="468"/>
                  <a:pt x="34" y="468"/>
                </a:cubicBezTo>
                <a:cubicBezTo>
                  <a:pt x="37" y="468"/>
                  <a:pt x="37" y="468"/>
                  <a:pt x="37" y="468"/>
                </a:cubicBezTo>
                <a:cubicBezTo>
                  <a:pt x="37" y="467"/>
                  <a:pt x="37" y="467"/>
                  <a:pt x="37" y="467"/>
                </a:cubicBezTo>
                <a:cubicBezTo>
                  <a:pt x="37" y="468"/>
                  <a:pt x="37" y="468"/>
                  <a:pt x="37" y="468"/>
                </a:cubicBezTo>
                <a:cubicBezTo>
                  <a:pt x="30" y="475"/>
                  <a:pt x="30" y="475"/>
                  <a:pt x="30" y="475"/>
                </a:cubicBezTo>
                <a:cubicBezTo>
                  <a:pt x="30" y="478"/>
                  <a:pt x="30" y="478"/>
                  <a:pt x="30" y="478"/>
                </a:cubicBezTo>
                <a:cubicBezTo>
                  <a:pt x="31" y="478"/>
                  <a:pt x="34" y="476"/>
                  <a:pt x="33" y="480"/>
                </a:cubicBezTo>
                <a:cubicBezTo>
                  <a:pt x="28" y="483"/>
                  <a:pt x="28" y="483"/>
                  <a:pt x="28" y="483"/>
                </a:cubicBezTo>
                <a:cubicBezTo>
                  <a:pt x="27" y="482"/>
                  <a:pt x="27" y="482"/>
                  <a:pt x="27" y="482"/>
                </a:cubicBezTo>
                <a:cubicBezTo>
                  <a:pt x="24" y="483"/>
                  <a:pt x="24" y="483"/>
                  <a:pt x="24" y="483"/>
                </a:cubicBezTo>
                <a:cubicBezTo>
                  <a:pt x="18" y="481"/>
                  <a:pt x="18" y="481"/>
                  <a:pt x="18" y="481"/>
                </a:cubicBezTo>
                <a:cubicBezTo>
                  <a:pt x="18" y="480"/>
                  <a:pt x="18" y="480"/>
                  <a:pt x="18" y="480"/>
                </a:cubicBezTo>
                <a:cubicBezTo>
                  <a:pt x="20" y="481"/>
                  <a:pt x="20" y="481"/>
                  <a:pt x="20" y="481"/>
                </a:cubicBezTo>
                <a:cubicBezTo>
                  <a:pt x="19" y="478"/>
                  <a:pt x="19" y="478"/>
                  <a:pt x="19" y="478"/>
                </a:cubicBezTo>
                <a:cubicBezTo>
                  <a:pt x="11" y="475"/>
                  <a:pt x="11" y="475"/>
                  <a:pt x="11" y="475"/>
                </a:cubicBezTo>
                <a:cubicBezTo>
                  <a:pt x="8" y="477"/>
                  <a:pt x="8" y="477"/>
                  <a:pt x="8" y="477"/>
                </a:cubicBezTo>
                <a:cubicBezTo>
                  <a:pt x="6" y="473"/>
                  <a:pt x="6" y="473"/>
                  <a:pt x="6" y="473"/>
                </a:cubicBezTo>
                <a:cubicBezTo>
                  <a:pt x="4" y="473"/>
                  <a:pt x="4" y="473"/>
                  <a:pt x="4" y="473"/>
                </a:cubicBezTo>
                <a:cubicBezTo>
                  <a:pt x="3" y="471"/>
                  <a:pt x="0" y="474"/>
                  <a:pt x="2" y="470"/>
                </a:cubicBezTo>
                <a:cubicBezTo>
                  <a:pt x="2" y="469"/>
                  <a:pt x="2" y="469"/>
                  <a:pt x="2" y="469"/>
                </a:cubicBezTo>
                <a:cubicBezTo>
                  <a:pt x="6" y="473"/>
                  <a:pt x="6" y="473"/>
                  <a:pt x="6" y="473"/>
                </a:cubicBezTo>
                <a:cubicBezTo>
                  <a:pt x="7" y="473"/>
                  <a:pt x="7" y="473"/>
                  <a:pt x="7" y="473"/>
                </a:cubicBezTo>
                <a:cubicBezTo>
                  <a:pt x="7" y="470"/>
                  <a:pt x="7" y="470"/>
                  <a:pt x="7" y="470"/>
                </a:cubicBezTo>
                <a:cubicBezTo>
                  <a:pt x="11" y="473"/>
                  <a:pt x="11" y="473"/>
                  <a:pt x="11" y="473"/>
                </a:cubicBezTo>
                <a:cubicBezTo>
                  <a:pt x="18" y="467"/>
                  <a:pt x="18" y="467"/>
                  <a:pt x="18" y="467"/>
                </a:cubicBezTo>
                <a:cubicBezTo>
                  <a:pt x="24" y="468"/>
                  <a:pt x="24" y="468"/>
                  <a:pt x="24" y="468"/>
                </a:cubicBezTo>
                <a:cubicBezTo>
                  <a:pt x="27" y="465"/>
                  <a:pt x="27" y="465"/>
                  <a:pt x="27" y="465"/>
                </a:cubicBezTo>
                <a:cubicBezTo>
                  <a:pt x="27" y="466"/>
                  <a:pt x="25" y="462"/>
                  <a:pt x="29" y="466"/>
                </a:cubicBezTo>
                <a:cubicBezTo>
                  <a:pt x="30" y="465"/>
                  <a:pt x="30" y="465"/>
                  <a:pt x="30" y="465"/>
                </a:cubicBezTo>
                <a:cubicBezTo>
                  <a:pt x="28" y="464"/>
                  <a:pt x="28" y="464"/>
                  <a:pt x="28" y="464"/>
                </a:cubicBezTo>
                <a:cubicBezTo>
                  <a:pt x="34" y="461"/>
                  <a:pt x="34" y="461"/>
                  <a:pt x="34" y="461"/>
                </a:cubicBezTo>
                <a:cubicBezTo>
                  <a:pt x="36" y="462"/>
                  <a:pt x="36" y="462"/>
                  <a:pt x="36" y="462"/>
                </a:cubicBezTo>
                <a:cubicBezTo>
                  <a:pt x="36" y="461"/>
                  <a:pt x="32" y="463"/>
                  <a:pt x="36" y="461"/>
                </a:cubicBezTo>
                <a:cubicBezTo>
                  <a:pt x="38" y="461"/>
                  <a:pt x="38" y="461"/>
                  <a:pt x="38" y="461"/>
                </a:cubicBezTo>
                <a:cubicBezTo>
                  <a:pt x="37" y="462"/>
                  <a:pt x="37" y="462"/>
                  <a:pt x="37" y="462"/>
                </a:cubicBezTo>
                <a:cubicBezTo>
                  <a:pt x="37" y="460"/>
                  <a:pt x="40" y="474"/>
                  <a:pt x="43" y="456"/>
                </a:cubicBezTo>
                <a:cubicBezTo>
                  <a:pt x="38" y="455"/>
                  <a:pt x="38" y="455"/>
                  <a:pt x="38" y="455"/>
                </a:cubicBezTo>
                <a:cubicBezTo>
                  <a:pt x="39" y="453"/>
                  <a:pt x="39" y="453"/>
                  <a:pt x="39" y="453"/>
                </a:cubicBezTo>
                <a:cubicBezTo>
                  <a:pt x="42" y="453"/>
                  <a:pt x="42" y="453"/>
                  <a:pt x="42" y="453"/>
                </a:cubicBezTo>
                <a:cubicBezTo>
                  <a:pt x="42" y="452"/>
                  <a:pt x="42" y="452"/>
                  <a:pt x="42" y="452"/>
                </a:cubicBezTo>
                <a:cubicBezTo>
                  <a:pt x="44" y="451"/>
                  <a:pt x="44" y="451"/>
                  <a:pt x="44" y="451"/>
                </a:cubicBezTo>
                <a:cubicBezTo>
                  <a:pt x="42" y="448"/>
                  <a:pt x="42" y="448"/>
                  <a:pt x="42" y="448"/>
                </a:cubicBezTo>
                <a:cubicBezTo>
                  <a:pt x="43" y="446"/>
                  <a:pt x="43" y="446"/>
                  <a:pt x="43" y="446"/>
                </a:cubicBezTo>
                <a:cubicBezTo>
                  <a:pt x="41" y="444"/>
                  <a:pt x="41" y="444"/>
                  <a:pt x="41" y="444"/>
                </a:cubicBezTo>
                <a:cubicBezTo>
                  <a:pt x="38" y="446"/>
                  <a:pt x="38" y="446"/>
                  <a:pt x="38" y="446"/>
                </a:cubicBezTo>
                <a:cubicBezTo>
                  <a:pt x="38" y="440"/>
                  <a:pt x="38" y="440"/>
                  <a:pt x="38" y="440"/>
                </a:cubicBezTo>
                <a:cubicBezTo>
                  <a:pt x="36" y="441"/>
                  <a:pt x="36" y="441"/>
                  <a:pt x="36" y="441"/>
                </a:cubicBezTo>
                <a:cubicBezTo>
                  <a:pt x="34" y="439"/>
                  <a:pt x="43" y="441"/>
                  <a:pt x="33" y="439"/>
                </a:cubicBezTo>
                <a:cubicBezTo>
                  <a:pt x="32" y="439"/>
                  <a:pt x="32" y="439"/>
                  <a:pt x="32" y="439"/>
                </a:cubicBezTo>
                <a:cubicBezTo>
                  <a:pt x="33" y="437"/>
                  <a:pt x="33" y="437"/>
                  <a:pt x="33" y="437"/>
                </a:cubicBezTo>
                <a:cubicBezTo>
                  <a:pt x="32" y="437"/>
                  <a:pt x="32" y="437"/>
                  <a:pt x="32" y="437"/>
                </a:cubicBezTo>
                <a:cubicBezTo>
                  <a:pt x="29" y="437"/>
                  <a:pt x="29" y="437"/>
                  <a:pt x="29" y="437"/>
                </a:cubicBezTo>
                <a:cubicBezTo>
                  <a:pt x="31" y="434"/>
                  <a:pt x="28" y="436"/>
                  <a:pt x="26" y="433"/>
                </a:cubicBezTo>
                <a:cubicBezTo>
                  <a:pt x="30" y="432"/>
                  <a:pt x="30" y="432"/>
                  <a:pt x="30" y="432"/>
                </a:cubicBezTo>
                <a:cubicBezTo>
                  <a:pt x="28" y="434"/>
                  <a:pt x="30" y="426"/>
                  <a:pt x="23" y="432"/>
                </a:cubicBezTo>
                <a:cubicBezTo>
                  <a:pt x="24" y="432"/>
                  <a:pt x="24" y="432"/>
                  <a:pt x="24" y="432"/>
                </a:cubicBezTo>
                <a:cubicBezTo>
                  <a:pt x="17" y="426"/>
                  <a:pt x="17" y="426"/>
                  <a:pt x="17" y="426"/>
                </a:cubicBezTo>
                <a:cubicBezTo>
                  <a:pt x="13" y="429"/>
                  <a:pt x="13" y="429"/>
                  <a:pt x="13" y="429"/>
                </a:cubicBezTo>
                <a:cubicBezTo>
                  <a:pt x="12" y="432"/>
                  <a:pt x="12" y="432"/>
                  <a:pt x="12" y="432"/>
                </a:cubicBezTo>
                <a:cubicBezTo>
                  <a:pt x="10" y="432"/>
                  <a:pt x="10" y="432"/>
                  <a:pt x="10" y="432"/>
                </a:cubicBezTo>
                <a:cubicBezTo>
                  <a:pt x="13" y="427"/>
                  <a:pt x="13" y="427"/>
                  <a:pt x="13" y="427"/>
                </a:cubicBezTo>
                <a:cubicBezTo>
                  <a:pt x="6" y="425"/>
                  <a:pt x="6" y="425"/>
                  <a:pt x="6" y="425"/>
                </a:cubicBezTo>
                <a:cubicBezTo>
                  <a:pt x="6" y="419"/>
                  <a:pt x="6" y="419"/>
                  <a:pt x="6" y="419"/>
                </a:cubicBezTo>
                <a:cubicBezTo>
                  <a:pt x="8" y="419"/>
                  <a:pt x="8" y="419"/>
                  <a:pt x="8" y="419"/>
                </a:cubicBezTo>
                <a:cubicBezTo>
                  <a:pt x="6" y="420"/>
                  <a:pt x="6" y="420"/>
                  <a:pt x="6" y="420"/>
                </a:cubicBezTo>
                <a:cubicBezTo>
                  <a:pt x="9" y="422"/>
                  <a:pt x="9" y="422"/>
                  <a:pt x="9" y="422"/>
                </a:cubicBezTo>
                <a:cubicBezTo>
                  <a:pt x="13" y="422"/>
                  <a:pt x="13" y="422"/>
                  <a:pt x="13" y="422"/>
                </a:cubicBezTo>
                <a:cubicBezTo>
                  <a:pt x="15" y="419"/>
                  <a:pt x="15" y="419"/>
                  <a:pt x="15" y="419"/>
                </a:cubicBezTo>
                <a:cubicBezTo>
                  <a:pt x="5" y="413"/>
                  <a:pt x="5" y="413"/>
                  <a:pt x="5" y="413"/>
                </a:cubicBezTo>
                <a:cubicBezTo>
                  <a:pt x="5" y="405"/>
                  <a:pt x="5" y="405"/>
                  <a:pt x="5" y="405"/>
                </a:cubicBezTo>
                <a:cubicBezTo>
                  <a:pt x="7" y="404"/>
                  <a:pt x="7" y="404"/>
                  <a:pt x="7" y="404"/>
                </a:cubicBezTo>
                <a:cubicBezTo>
                  <a:pt x="8" y="406"/>
                  <a:pt x="8" y="406"/>
                  <a:pt x="8" y="406"/>
                </a:cubicBezTo>
                <a:cubicBezTo>
                  <a:pt x="10" y="406"/>
                  <a:pt x="10" y="406"/>
                  <a:pt x="10" y="406"/>
                </a:cubicBezTo>
                <a:cubicBezTo>
                  <a:pt x="11" y="404"/>
                  <a:pt x="11" y="404"/>
                  <a:pt x="11" y="404"/>
                </a:cubicBezTo>
                <a:cubicBezTo>
                  <a:pt x="11" y="402"/>
                  <a:pt x="11" y="402"/>
                  <a:pt x="11" y="402"/>
                </a:cubicBezTo>
                <a:cubicBezTo>
                  <a:pt x="13" y="403"/>
                  <a:pt x="13" y="403"/>
                  <a:pt x="13" y="403"/>
                </a:cubicBezTo>
                <a:cubicBezTo>
                  <a:pt x="12" y="407"/>
                  <a:pt x="12" y="407"/>
                  <a:pt x="12" y="407"/>
                </a:cubicBezTo>
                <a:cubicBezTo>
                  <a:pt x="15" y="413"/>
                  <a:pt x="15" y="413"/>
                  <a:pt x="15" y="413"/>
                </a:cubicBezTo>
                <a:cubicBezTo>
                  <a:pt x="15" y="419"/>
                  <a:pt x="15" y="419"/>
                  <a:pt x="15" y="419"/>
                </a:cubicBezTo>
                <a:cubicBezTo>
                  <a:pt x="17" y="420"/>
                  <a:pt x="17" y="420"/>
                  <a:pt x="17" y="420"/>
                </a:cubicBezTo>
                <a:cubicBezTo>
                  <a:pt x="23" y="414"/>
                  <a:pt x="23" y="414"/>
                  <a:pt x="23" y="414"/>
                </a:cubicBezTo>
                <a:cubicBezTo>
                  <a:pt x="23" y="413"/>
                  <a:pt x="20" y="414"/>
                  <a:pt x="22" y="412"/>
                </a:cubicBezTo>
                <a:cubicBezTo>
                  <a:pt x="31" y="409"/>
                  <a:pt x="31" y="409"/>
                  <a:pt x="31" y="409"/>
                </a:cubicBezTo>
                <a:cubicBezTo>
                  <a:pt x="33" y="407"/>
                  <a:pt x="33" y="407"/>
                  <a:pt x="33" y="407"/>
                </a:cubicBezTo>
                <a:cubicBezTo>
                  <a:pt x="33" y="406"/>
                  <a:pt x="33" y="406"/>
                  <a:pt x="33" y="406"/>
                </a:cubicBezTo>
                <a:cubicBezTo>
                  <a:pt x="38" y="403"/>
                  <a:pt x="38" y="403"/>
                  <a:pt x="38" y="403"/>
                </a:cubicBezTo>
                <a:cubicBezTo>
                  <a:pt x="41" y="405"/>
                  <a:pt x="41" y="405"/>
                  <a:pt x="41" y="405"/>
                </a:cubicBezTo>
                <a:cubicBezTo>
                  <a:pt x="42" y="405"/>
                  <a:pt x="42" y="405"/>
                  <a:pt x="42" y="405"/>
                </a:cubicBezTo>
                <a:cubicBezTo>
                  <a:pt x="42" y="402"/>
                  <a:pt x="42" y="402"/>
                  <a:pt x="42" y="402"/>
                </a:cubicBezTo>
                <a:cubicBezTo>
                  <a:pt x="49" y="400"/>
                  <a:pt x="49" y="400"/>
                  <a:pt x="49" y="400"/>
                </a:cubicBezTo>
                <a:cubicBezTo>
                  <a:pt x="47" y="399"/>
                  <a:pt x="47" y="399"/>
                  <a:pt x="47" y="399"/>
                </a:cubicBezTo>
                <a:cubicBezTo>
                  <a:pt x="52" y="399"/>
                  <a:pt x="42" y="394"/>
                  <a:pt x="52" y="399"/>
                </a:cubicBezTo>
                <a:cubicBezTo>
                  <a:pt x="55" y="402"/>
                  <a:pt x="55" y="402"/>
                  <a:pt x="55" y="402"/>
                </a:cubicBezTo>
                <a:cubicBezTo>
                  <a:pt x="56" y="401"/>
                  <a:pt x="56" y="401"/>
                  <a:pt x="56" y="401"/>
                </a:cubicBezTo>
                <a:cubicBezTo>
                  <a:pt x="60" y="404"/>
                  <a:pt x="60" y="404"/>
                  <a:pt x="60" y="404"/>
                </a:cubicBezTo>
                <a:cubicBezTo>
                  <a:pt x="61" y="402"/>
                  <a:pt x="61" y="402"/>
                  <a:pt x="61" y="402"/>
                </a:cubicBezTo>
                <a:cubicBezTo>
                  <a:pt x="59" y="400"/>
                  <a:pt x="59" y="400"/>
                  <a:pt x="59" y="400"/>
                </a:cubicBezTo>
                <a:cubicBezTo>
                  <a:pt x="62" y="397"/>
                  <a:pt x="62" y="397"/>
                  <a:pt x="62" y="397"/>
                </a:cubicBezTo>
                <a:cubicBezTo>
                  <a:pt x="64" y="401"/>
                  <a:pt x="64" y="401"/>
                  <a:pt x="64" y="401"/>
                </a:cubicBezTo>
                <a:cubicBezTo>
                  <a:pt x="65" y="400"/>
                  <a:pt x="65" y="400"/>
                  <a:pt x="65" y="400"/>
                </a:cubicBezTo>
                <a:cubicBezTo>
                  <a:pt x="69" y="402"/>
                  <a:pt x="69" y="402"/>
                  <a:pt x="69" y="402"/>
                </a:cubicBezTo>
                <a:cubicBezTo>
                  <a:pt x="70" y="400"/>
                  <a:pt x="71" y="404"/>
                  <a:pt x="72" y="400"/>
                </a:cubicBezTo>
                <a:cubicBezTo>
                  <a:pt x="67" y="398"/>
                  <a:pt x="67" y="398"/>
                  <a:pt x="67" y="398"/>
                </a:cubicBezTo>
                <a:cubicBezTo>
                  <a:pt x="61" y="394"/>
                  <a:pt x="61" y="394"/>
                  <a:pt x="61" y="394"/>
                </a:cubicBezTo>
                <a:cubicBezTo>
                  <a:pt x="61" y="394"/>
                  <a:pt x="64" y="394"/>
                  <a:pt x="60" y="394"/>
                </a:cubicBezTo>
                <a:cubicBezTo>
                  <a:pt x="61" y="393"/>
                  <a:pt x="61" y="393"/>
                  <a:pt x="61" y="393"/>
                </a:cubicBezTo>
                <a:cubicBezTo>
                  <a:pt x="67" y="394"/>
                  <a:pt x="67" y="394"/>
                  <a:pt x="67" y="394"/>
                </a:cubicBezTo>
                <a:cubicBezTo>
                  <a:pt x="73" y="395"/>
                  <a:pt x="73" y="395"/>
                  <a:pt x="73" y="395"/>
                </a:cubicBezTo>
                <a:cubicBezTo>
                  <a:pt x="74" y="395"/>
                  <a:pt x="74" y="395"/>
                  <a:pt x="74" y="395"/>
                </a:cubicBezTo>
                <a:cubicBezTo>
                  <a:pt x="74" y="393"/>
                  <a:pt x="74" y="393"/>
                  <a:pt x="74" y="393"/>
                </a:cubicBezTo>
                <a:cubicBezTo>
                  <a:pt x="75" y="394"/>
                  <a:pt x="75" y="394"/>
                  <a:pt x="75" y="394"/>
                </a:cubicBezTo>
                <a:cubicBezTo>
                  <a:pt x="78" y="393"/>
                  <a:pt x="78" y="393"/>
                  <a:pt x="78" y="393"/>
                </a:cubicBezTo>
                <a:cubicBezTo>
                  <a:pt x="78" y="389"/>
                  <a:pt x="78" y="389"/>
                  <a:pt x="78" y="389"/>
                </a:cubicBezTo>
                <a:cubicBezTo>
                  <a:pt x="78" y="388"/>
                  <a:pt x="78" y="388"/>
                  <a:pt x="78" y="388"/>
                </a:cubicBezTo>
                <a:cubicBezTo>
                  <a:pt x="75" y="386"/>
                  <a:pt x="75" y="386"/>
                  <a:pt x="75" y="386"/>
                </a:cubicBezTo>
                <a:cubicBezTo>
                  <a:pt x="74" y="389"/>
                  <a:pt x="74" y="389"/>
                  <a:pt x="74" y="389"/>
                </a:cubicBezTo>
                <a:cubicBezTo>
                  <a:pt x="69" y="388"/>
                  <a:pt x="69" y="388"/>
                  <a:pt x="69" y="388"/>
                </a:cubicBezTo>
                <a:cubicBezTo>
                  <a:pt x="70" y="385"/>
                  <a:pt x="70" y="385"/>
                  <a:pt x="70" y="385"/>
                </a:cubicBezTo>
                <a:cubicBezTo>
                  <a:pt x="74" y="385"/>
                  <a:pt x="79" y="382"/>
                  <a:pt x="81" y="385"/>
                </a:cubicBezTo>
                <a:cubicBezTo>
                  <a:pt x="80" y="386"/>
                  <a:pt x="80" y="386"/>
                  <a:pt x="80" y="386"/>
                </a:cubicBezTo>
                <a:cubicBezTo>
                  <a:pt x="81" y="386"/>
                  <a:pt x="81" y="386"/>
                  <a:pt x="81" y="386"/>
                </a:cubicBezTo>
                <a:cubicBezTo>
                  <a:pt x="83" y="386"/>
                  <a:pt x="83" y="386"/>
                  <a:pt x="83" y="386"/>
                </a:cubicBezTo>
                <a:cubicBezTo>
                  <a:pt x="80" y="388"/>
                  <a:pt x="80" y="388"/>
                  <a:pt x="80" y="388"/>
                </a:cubicBezTo>
                <a:cubicBezTo>
                  <a:pt x="85" y="388"/>
                  <a:pt x="85" y="388"/>
                  <a:pt x="85" y="388"/>
                </a:cubicBezTo>
                <a:cubicBezTo>
                  <a:pt x="86" y="385"/>
                  <a:pt x="86" y="385"/>
                  <a:pt x="86" y="385"/>
                </a:cubicBezTo>
                <a:cubicBezTo>
                  <a:pt x="97" y="383"/>
                  <a:pt x="97" y="383"/>
                  <a:pt x="97" y="383"/>
                </a:cubicBezTo>
                <a:cubicBezTo>
                  <a:pt x="101" y="381"/>
                  <a:pt x="101" y="381"/>
                  <a:pt x="101" y="381"/>
                </a:cubicBezTo>
                <a:cubicBezTo>
                  <a:pt x="107" y="379"/>
                  <a:pt x="107" y="379"/>
                  <a:pt x="107" y="379"/>
                </a:cubicBezTo>
                <a:cubicBezTo>
                  <a:pt x="112" y="379"/>
                  <a:pt x="112" y="379"/>
                  <a:pt x="112" y="379"/>
                </a:cubicBezTo>
                <a:cubicBezTo>
                  <a:pt x="113" y="379"/>
                  <a:pt x="106" y="380"/>
                  <a:pt x="114" y="378"/>
                </a:cubicBezTo>
                <a:cubicBezTo>
                  <a:pt x="113" y="380"/>
                  <a:pt x="113" y="380"/>
                  <a:pt x="113" y="380"/>
                </a:cubicBezTo>
                <a:cubicBezTo>
                  <a:pt x="118" y="381"/>
                  <a:pt x="118" y="381"/>
                  <a:pt x="118" y="381"/>
                </a:cubicBezTo>
                <a:cubicBezTo>
                  <a:pt x="118" y="381"/>
                  <a:pt x="119" y="382"/>
                  <a:pt x="119" y="381"/>
                </a:cubicBezTo>
                <a:cubicBezTo>
                  <a:pt x="120" y="381"/>
                  <a:pt x="120" y="381"/>
                  <a:pt x="120" y="381"/>
                </a:cubicBezTo>
                <a:cubicBezTo>
                  <a:pt x="121" y="382"/>
                  <a:pt x="122" y="374"/>
                  <a:pt x="118" y="383"/>
                </a:cubicBezTo>
                <a:cubicBezTo>
                  <a:pt x="124" y="381"/>
                  <a:pt x="124" y="381"/>
                  <a:pt x="124" y="381"/>
                </a:cubicBezTo>
                <a:cubicBezTo>
                  <a:pt x="125" y="382"/>
                  <a:pt x="128" y="381"/>
                  <a:pt x="125" y="378"/>
                </a:cubicBezTo>
                <a:cubicBezTo>
                  <a:pt x="118" y="378"/>
                  <a:pt x="118" y="378"/>
                  <a:pt x="118" y="378"/>
                </a:cubicBezTo>
                <a:cubicBezTo>
                  <a:pt x="112" y="373"/>
                  <a:pt x="112" y="373"/>
                  <a:pt x="112" y="373"/>
                </a:cubicBezTo>
                <a:cubicBezTo>
                  <a:pt x="110" y="373"/>
                  <a:pt x="110" y="373"/>
                  <a:pt x="110" y="373"/>
                </a:cubicBezTo>
                <a:cubicBezTo>
                  <a:pt x="108" y="377"/>
                  <a:pt x="108" y="377"/>
                  <a:pt x="108" y="377"/>
                </a:cubicBezTo>
                <a:cubicBezTo>
                  <a:pt x="103" y="374"/>
                  <a:pt x="103" y="374"/>
                  <a:pt x="103" y="374"/>
                </a:cubicBezTo>
                <a:cubicBezTo>
                  <a:pt x="99" y="377"/>
                  <a:pt x="99" y="377"/>
                  <a:pt x="99" y="377"/>
                </a:cubicBezTo>
                <a:cubicBezTo>
                  <a:pt x="97" y="376"/>
                  <a:pt x="97" y="376"/>
                  <a:pt x="97" y="376"/>
                </a:cubicBezTo>
                <a:cubicBezTo>
                  <a:pt x="95" y="380"/>
                  <a:pt x="104" y="374"/>
                  <a:pt x="93" y="376"/>
                </a:cubicBezTo>
                <a:cubicBezTo>
                  <a:pt x="93" y="380"/>
                  <a:pt x="93" y="380"/>
                  <a:pt x="93" y="380"/>
                </a:cubicBezTo>
                <a:cubicBezTo>
                  <a:pt x="91" y="378"/>
                  <a:pt x="91" y="378"/>
                  <a:pt x="91" y="378"/>
                </a:cubicBezTo>
                <a:cubicBezTo>
                  <a:pt x="89" y="380"/>
                  <a:pt x="89" y="380"/>
                  <a:pt x="89" y="380"/>
                </a:cubicBezTo>
                <a:cubicBezTo>
                  <a:pt x="88" y="383"/>
                  <a:pt x="88" y="383"/>
                  <a:pt x="88" y="383"/>
                </a:cubicBezTo>
                <a:cubicBezTo>
                  <a:pt x="85" y="383"/>
                  <a:pt x="85" y="383"/>
                  <a:pt x="85" y="383"/>
                </a:cubicBezTo>
                <a:cubicBezTo>
                  <a:pt x="87" y="381"/>
                  <a:pt x="87" y="381"/>
                  <a:pt x="87" y="381"/>
                </a:cubicBezTo>
                <a:cubicBezTo>
                  <a:pt x="85" y="380"/>
                  <a:pt x="94" y="378"/>
                  <a:pt x="84" y="381"/>
                </a:cubicBezTo>
                <a:cubicBezTo>
                  <a:pt x="88" y="377"/>
                  <a:pt x="88" y="377"/>
                  <a:pt x="88" y="377"/>
                </a:cubicBezTo>
                <a:cubicBezTo>
                  <a:pt x="87" y="377"/>
                  <a:pt x="87" y="377"/>
                  <a:pt x="87" y="377"/>
                </a:cubicBezTo>
                <a:cubicBezTo>
                  <a:pt x="93" y="374"/>
                  <a:pt x="93" y="374"/>
                  <a:pt x="93" y="374"/>
                </a:cubicBezTo>
                <a:cubicBezTo>
                  <a:pt x="97" y="371"/>
                  <a:pt x="97" y="371"/>
                  <a:pt x="97" y="371"/>
                </a:cubicBezTo>
                <a:cubicBezTo>
                  <a:pt x="109" y="370"/>
                  <a:pt x="80" y="380"/>
                  <a:pt x="107" y="366"/>
                </a:cubicBezTo>
                <a:cubicBezTo>
                  <a:pt x="111" y="366"/>
                  <a:pt x="111" y="366"/>
                  <a:pt x="111" y="366"/>
                </a:cubicBezTo>
                <a:cubicBezTo>
                  <a:pt x="112" y="365"/>
                  <a:pt x="112" y="365"/>
                  <a:pt x="112" y="365"/>
                </a:cubicBezTo>
                <a:cubicBezTo>
                  <a:pt x="112" y="365"/>
                  <a:pt x="108" y="366"/>
                  <a:pt x="113" y="366"/>
                </a:cubicBezTo>
                <a:cubicBezTo>
                  <a:pt x="113" y="363"/>
                  <a:pt x="113" y="363"/>
                  <a:pt x="113" y="363"/>
                </a:cubicBezTo>
                <a:cubicBezTo>
                  <a:pt x="116" y="364"/>
                  <a:pt x="113" y="357"/>
                  <a:pt x="119" y="361"/>
                </a:cubicBezTo>
                <a:cubicBezTo>
                  <a:pt x="123" y="359"/>
                  <a:pt x="123" y="359"/>
                  <a:pt x="123" y="359"/>
                </a:cubicBezTo>
                <a:cubicBezTo>
                  <a:pt x="125" y="355"/>
                  <a:pt x="125" y="355"/>
                  <a:pt x="125" y="355"/>
                </a:cubicBezTo>
                <a:cubicBezTo>
                  <a:pt x="127" y="357"/>
                  <a:pt x="127" y="357"/>
                  <a:pt x="127" y="357"/>
                </a:cubicBezTo>
                <a:cubicBezTo>
                  <a:pt x="130" y="356"/>
                  <a:pt x="135" y="352"/>
                  <a:pt x="137" y="357"/>
                </a:cubicBezTo>
                <a:cubicBezTo>
                  <a:pt x="138" y="356"/>
                  <a:pt x="131" y="359"/>
                  <a:pt x="139" y="355"/>
                </a:cubicBezTo>
                <a:cubicBezTo>
                  <a:pt x="140" y="356"/>
                  <a:pt x="140" y="356"/>
                  <a:pt x="140" y="356"/>
                </a:cubicBezTo>
                <a:cubicBezTo>
                  <a:pt x="145" y="353"/>
                  <a:pt x="145" y="353"/>
                  <a:pt x="145" y="353"/>
                </a:cubicBezTo>
                <a:cubicBezTo>
                  <a:pt x="140" y="353"/>
                  <a:pt x="140" y="353"/>
                  <a:pt x="140" y="353"/>
                </a:cubicBezTo>
                <a:cubicBezTo>
                  <a:pt x="135" y="354"/>
                  <a:pt x="135" y="354"/>
                  <a:pt x="135" y="354"/>
                </a:cubicBezTo>
                <a:cubicBezTo>
                  <a:pt x="138" y="352"/>
                  <a:pt x="138" y="352"/>
                  <a:pt x="138" y="352"/>
                </a:cubicBezTo>
                <a:cubicBezTo>
                  <a:pt x="137" y="351"/>
                  <a:pt x="137" y="351"/>
                  <a:pt x="137" y="351"/>
                </a:cubicBezTo>
                <a:cubicBezTo>
                  <a:pt x="140" y="347"/>
                  <a:pt x="140" y="347"/>
                  <a:pt x="140" y="347"/>
                </a:cubicBezTo>
                <a:cubicBezTo>
                  <a:pt x="140" y="348"/>
                  <a:pt x="140" y="348"/>
                  <a:pt x="140" y="348"/>
                </a:cubicBezTo>
                <a:cubicBezTo>
                  <a:pt x="143" y="347"/>
                  <a:pt x="143" y="347"/>
                  <a:pt x="143" y="347"/>
                </a:cubicBezTo>
                <a:cubicBezTo>
                  <a:pt x="144" y="346"/>
                  <a:pt x="136" y="349"/>
                  <a:pt x="147" y="348"/>
                </a:cubicBezTo>
                <a:cubicBezTo>
                  <a:pt x="146" y="344"/>
                  <a:pt x="146" y="344"/>
                  <a:pt x="146" y="344"/>
                </a:cubicBezTo>
                <a:cubicBezTo>
                  <a:pt x="152" y="342"/>
                  <a:pt x="152" y="342"/>
                  <a:pt x="152" y="342"/>
                </a:cubicBezTo>
                <a:cubicBezTo>
                  <a:pt x="153" y="342"/>
                  <a:pt x="144" y="346"/>
                  <a:pt x="156" y="340"/>
                </a:cubicBezTo>
                <a:cubicBezTo>
                  <a:pt x="158" y="340"/>
                  <a:pt x="158" y="340"/>
                  <a:pt x="158" y="340"/>
                </a:cubicBezTo>
                <a:cubicBezTo>
                  <a:pt x="162" y="335"/>
                  <a:pt x="162" y="335"/>
                  <a:pt x="162" y="335"/>
                </a:cubicBezTo>
                <a:cubicBezTo>
                  <a:pt x="162" y="334"/>
                  <a:pt x="162" y="334"/>
                  <a:pt x="162" y="334"/>
                </a:cubicBezTo>
                <a:cubicBezTo>
                  <a:pt x="160" y="334"/>
                  <a:pt x="160" y="334"/>
                  <a:pt x="160" y="334"/>
                </a:cubicBezTo>
                <a:cubicBezTo>
                  <a:pt x="161" y="334"/>
                  <a:pt x="157" y="339"/>
                  <a:pt x="161" y="333"/>
                </a:cubicBezTo>
                <a:cubicBezTo>
                  <a:pt x="156" y="334"/>
                  <a:pt x="156" y="334"/>
                  <a:pt x="156" y="334"/>
                </a:cubicBezTo>
                <a:cubicBezTo>
                  <a:pt x="153" y="336"/>
                  <a:pt x="153" y="336"/>
                  <a:pt x="153" y="336"/>
                </a:cubicBezTo>
                <a:cubicBezTo>
                  <a:pt x="152" y="336"/>
                  <a:pt x="152" y="336"/>
                  <a:pt x="152" y="336"/>
                </a:cubicBezTo>
                <a:cubicBezTo>
                  <a:pt x="151" y="335"/>
                  <a:pt x="151" y="335"/>
                  <a:pt x="151" y="335"/>
                </a:cubicBezTo>
                <a:cubicBezTo>
                  <a:pt x="156" y="332"/>
                  <a:pt x="156" y="332"/>
                  <a:pt x="156" y="332"/>
                </a:cubicBezTo>
                <a:cubicBezTo>
                  <a:pt x="163" y="331"/>
                  <a:pt x="163" y="331"/>
                  <a:pt x="163" y="331"/>
                </a:cubicBezTo>
                <a:cubicBezTo>
                  <a:pt x="167" y="328"/>
                  <a:pt x="167" y="328"/>
                  <a:pt x="167" y="328"/>
                </a:cubicBezTo>
                <a:cubicBezTo>
                  <a:pt x="171" y="327"/>
                  <a:pt x="171" y="327"/>
                  <a:pt x="171" y="327"/>
                </a:cubicBezTo>
                <a:cubicBezTo>
                  <a:pt x="172" y="326"/>
                  <a:pt x="172" y="326"/>
                  <a:pt x="172" y="326"/>
                </a:cubicBezTo>
                <a:cubicBezTo>
                  <a:pt x="170" y="325"/>
                  <a:pt x="170" y="325"/>
                  <a:pt x="170" y="325"/>
                </a:cubicBezTo>
                <a:cubicBezTo>
                  <a:pt x="176" y="320"/>
                  <a:pt x="176" y="320"/>
                  <a:pt x="176" y="320"/>
                </a:cubicBezTo>
                <a:cubicBezTo>
                  <a:pt x="179" y="320"/>
                  <a:pt x="179" y="320"/>
                  <a:pt x="179" y="320"/>
                </a:cubicBezTo>
                <a:cubicBezTo>
                  <a:pt x="179" y="319"/>
                  <a:pt x="179" y="319"/>
                  <a:pt x="179" y="319"/>
                </a:cubicBezTo>
                <a:cubicBezTo>
                  <a:pt x="180" y="319"/>
                  <a:pt x="172" y="325"/>
                  <a:pt x="185" y="317"/>
                </a:cubicBezTo>
                <a:cubicBezTo>
                  <a:pt x="183" y="316"/>
                  <a:pt x="183" y="316"/>
                  <a:pt x="183" y="316"/>
                </a:cubicBezTo>
                <a:cubicBezTo>
                  <a:pt x="180" y="315"/>
                  <a:pt x="185" y="325"/>
                  <a:pt x="174" y="317"/>
                </a:cubicBezTo>
                <a:cubicBezTo>
                  <a:pt x="173" y="318"/>
                  <a:pt x="169" y="320"/>
                  <a:pt x="165" y="321"/>
                </a:cubicBezTo>
                <a:cubicBezTo>
                  <a:pt x="165" y="321"/>
                  <a:pt x="167" y="325"/>
                  <a:pt x="165" y="320"/>
                </a:cubicBezTo>
                <a:cubicBezTo>
                  <a:pt x="163" y="322"/>
                  <a:pt x="163" y="322"/>
                  <a:pt x="163" y="322"/>
                </a:cubicBezTo>
                <a:cubicBezTo>
                  <a:pt x="156" y="325"/>
                  <a:pt x="156" y="325"/>
                  <a:pt x="156" y="325"/>
                </a:cubicBezTo>
                <a:cubicBezTo>
                  <a:pt x="154" y="327"/>
                  <a:pt x="154" y="327"/>
                  <a:pt x="154" y="327"/>
                </a:cubicBezTo>
                <a:cubicBezTo>
                  <a:pt x="154" y="325"/>
                  <a:pt x="154" y="325"/>
                  <a:pt x="154" y="325"/>
                </a:cubicBezTo>
                <a:cubicBezTo>
                  <a:pt x="151" y="323"/>
                  <a:pt x="151" y="323"/>
                  <a:pt x="151" y="323"/>
                </a:cubicBezTo>
                <a:cubicBezTo>
                  <a:pt x="151" y="320"/>
                  <a:pt x="151" y="320"/>
                  <a:pt x="151" y="320"/>
                </a:cubicBezTo>
                <a:cubicBezTo>
                  <a:pt x="143" y="316"/>
                  <a:pt x="143" y="316"/>
                  <a:pt x="143" y="316"/>
                </a:cubicBezTo>
                <a:cubicBezTo>
                  <a:pt x="141" y="316"/>
                  <a:pt x="141" y="316"/>
                  <a:pt x="141" y="316"/>
                </a:cubicBezTo>
                <a:cubicBezTo>
                  <a:pt x="142" y="319"/>
                  <a:pt x="142" y="319"/>
                  <a:pt x="142" y="319"/>
                </a:cubicBezTo>
                <a:cubicBezTo>
                  <a:pt x="137" y="319"/>
                  <a:pt x="137" y="319"/>
                  <a:pt x="137" y="319"/>
                </a:cubicBezTo>
                <a:cubicBezTo>
                  <a:pt x="139" y="315"/>
                  <a:pt x="139" y="315"/>
                  <a:pt x="139" y="315"/>
                </a:cubicBezTo>
                <a:cubicBezTo>
                  <a:pt x="139" y="313"/>
                  <a:pt x="132" y="326"/>
                  <a:pt x="140" y="311"/>
                </a:cubicBezTo>
                <a:cubicBezTo>
                  <a:pt x="135" y="311"/>
                  <a:pt x="135" y="311"/>
                  <a:pt x="135" y="311"/>
                </a:cubicBezTo>
                <a:cubicBezTo>
                  <a:pt x="137" y="313"/>
                  <a:pt x="137" y="313"/>
                  <a:pt x="137" y="313"/>
                </a:cubicBezTo>
                <a:cubicBezTo>
                  <a:pt x="135" y="319"/>
                  <a:pt x="135" y="319"/>
                  <a:pt x="135" y="319"/>
                </a:cubicBezTo>
                <a:cubicBezTo>
                  <a:pt x="128" y="318"/>
                  <a:pt x="128" y="318"/>
                  <a:pt x="128" y="318"/>
                </a:cubicBezTo>
                <a:cubicBezTo>
                  <a:pt x="129" y="316"/>
                  <a:pt x="129" y="316"/>
                  <a:pt x="129" y="316"/>
                </a:cubicBezTo>
                <a:cubicBezTo>
                  <a:pt x="134" y="313"/>
                  <a:pt x="134" y="313"/>
                  <a:pt x="134" y="313"/>
                </a:cubicBezTo>
                <a:cubicBezTo>
                  <a:pt x="135" y="312"/>
                  <a:pt x="135" y="312"/>
                  <a:pt x="135" y="312"/>
                </a:cubicBezTo>
                <a:cubicBezTo>
                  <a:pt x="134" y="310"/>
                  <a:pt x="134" y="310"/>
                  <a:pt x="134" y="310"/>
                </a:cubicBezTo>
                <a:cubicBezTo>
                  <a:pt x="132" y="313"/>
                  <a:pt x="129" y="312"/>
                  <a:pt x="128" y="312"/>
                </a:cubicBezTo>
                <a:cubicBezTo>
                  <a:pt x="133" y="310"/>
                  <a:pt x="133" y="310"/>
                  <a:pt x="133" y="310"/>
                </a:cubicBezTo>
                <a:cubicBezTo>
                  <a:pt x="130" y="308"/>
                  <a:pt x="130" y="308"/>
                  <a:pt x="130" y="308"/>
                </a:cubicBezTo>
                <a:cubicBezTo>
                  <a:pt x="135" y="306"/>
                  <a:pt x="135" y="306"/>
                  <a:pt x="135" y="306"/>
                </a:cubicBezTo>
                <a:cubicBezTo>
                  <a:pt x="137" y="305"/>
                  <a:pt x="137" y="305"/>
                  <a:pt x="137" y="305"/>
                </a:cubicBezTo>
                <a:cubicBezTo>
                  <a:pt x="131" y="304"/>
                  <a:pt x="131" y="304"/>
                  <a:pt x="131" y="304"/>
                </a:cubicBezTo>
                <a:cubicBezTo>
                  <a:pt x="137" y="302"/>
                  <a:pt x="137" y="302"/>
                  <a:pt x="137" y="302"/>
                </a:cubicBezTo>
                <a:cubicBezTo>
                  <a:pt x="142" y="299"/>
                  <a:pt x="142" y="299"/>
                  <a:pt x="142" y="299"/>
                </a:cubicBezTo>
                <a:cubicBezTo>
                  <a:pt x="144" y="299"/>
                  <a:pt x="144" y="299"/>
                  <a:pt x="144" y="299"/>
                </a:cubicBezTo>
                <a:cubicBezTo>
                  <a:pt x="147" y="297"/>
                  <a:pt x="147" y="297"/>
                  <a:pt x="147" y="297"/>
                </a:cubicBezTo>
                <a:cubicBezTo>
                  <a:pt x="146" y="295"/>
                  <a:pt x="145" y="302"/>
                  <a:pt x="146" y="295"/>
                </a:cubicBezTo>
                <a:cubicBezTo>
                  <a:pt x="154" y="291"/>
                  <a:pt x="154" y="291"/>
                  <a:pt x="154" y="291"/>
                </a:cubicBezTo>
                <a:cubicBezTo>
                  <a:pt x="159" y="293"/>
                  <a:pt x="159" y="293"/>
                  <a:pt x="159" y="293"/>
                </a:cubicBezTo>
                <a:cubicBezTo>
                  <a:pt x="165" y="293"/>
                  <a:pt x="165" y="293"/>
                  <a:pt x="165" y="293"/>
                </a:cubicBezTo>
                <a:cubicBezTo>
                  <a:pt x="166" y="291"/>
                  <a:pt x="166" y="291"/>
                  <a:pt x="166" y="291"/>
                </a:cubicBezTo>
                <a:cubicBezTo>
                  <a:pt x="169" y="291"/>
                  <a:pt x="169" y="291"/>
                  <a:pt x="169" y="291"/>
                </a:cubicBezTo>
                <a:cubicBezTo>
                  <a:pt x="168" y="288"/>
                  <a:pt x="168" y="288"/>
                  <a:pt x="168" y="288"/>
                </a:cubicBezTo>
                <a:cubicBezTo>
                  <a:pt x="167" y="286"/>
                  <a:pt x="167" y="286"/>
                  <a:pt x="167" y="286"/>
                </a:cubicBezTo>
                <a:cubicBezTo>
                  <a:pt x="162" y="286"/>
                  <a:pt x="162" y="286"/>
                  <a:pt x="162" y="286"/>
                </a:cubicBezTo>
                <a:cubicBezTo>
                  <a:pt x="162" y="287"/>
                  <a:pt x="162" y="287"/>
                  <a:pt x="162" y="287"/>
                </a:cubicBezTo>
                <a:cubicBezTo>
                  <a:pt x="160" y="287"/>
                  <a:pt x="160" y="287"/>
                  <a:pt x="160" y="287"/>
                </a:cubicBezTo>
                <a:cubicBezTo>
                  <a:pt x="159" y="288"/>
                  <a:pt x="159" y="288"/>
                  <a:pt x="159" y="288"/>
                </a:cubicBezTo>
                <a:cubicBezTo>
                  <a:pt x="153" y="290"/>
                  <a:pt x="153" y="290"/>
                  <a:pt x="153" y="290"/>
                </a:cubicBezTo>
                <a:cubicBezTo>
                  <a:pt x="153" y="289"/>
                  <a:pt x="155" y="290"/>
                  <a:pt x="152" y="289"/>
                </a:cubicBezTo>
                <a:cubicBezTo>
                  <a:pt x="158" y="285"/>
                  <a:pt x="158" y="285"/>
                  <a:pt x="158" y="285"/>
                </a:cubicBezTo>
                <a:cubicBezTo>
                  <a:pt x="154" y="284"/>
                  <a:pt x="154" y="284"/>
                  <a:pt x="154" y="284"/>
                </a:cubicBezTo>
                <a:cubicBezTo>
                  <a:pt x="154" y="284"/>
                  <a:pt x="161" y="280"/>
                  <a:pt x="152" y="285"/>
                </a:cubicBezTo>
                <a:cubicBezTo>
                  <a:pt x="149" y="283"/>
                  <a:pt x="149" y="283"/>
                  <a:pt x="149" y="283"/>
                </a:cubicBezTo>
                <a:cubicBezTo>
                  <a:pt x="147" y="283"/>
                  <a:pt x="147" y="283"/>
                  <a:pt x="147" y="283"/>
                </a:cubicBezTo>
                <a:cubicBezTo>
                  <a:pt x="146" y="286"/>
                  <a:pt x="146" y="286"/>
                  <a:pt x="146" y="286"/>
                </a:cubicBezTo>
                <a:cubicBezTo>
                  <a:pt x="142" y="287"/>
                  <a:pt x="142" y="287"/>
                  <a:pt x="142" y="287"/>
                </a:cubicBezTo>
                <a:cubicBezTo>
                  <a:pt x="143" y="288"/>
                  <a:pt x="143" y="288"/>
                  <a:pt x="143" y="288"/>
                </a:cubicBezTo>
                <a:cubicBezTo>
                  <a:pt x="139" y="286"/>
                  <a:pt x="139" y="286"/>
                  <a:pt x="139" y="286"/>
                </a:cubicBezTo>
                <a:cubicBezTo>
                  <a:pt x="138" y="287"/>
                  <a:pt x="138" y="287"/>
                  <a:pt x="138" y="287"/>
                </a:cubicBezTo>
                <a:cubicBezTo>
                  <a:pt x="133" y="284"/>
                  <a:pt x="133" y="284"/>
                  <a:pt x="133" y="284"/>
                </a:cubicBezTo>
                <a:cubicBezTo>
                  <a:pt x="133" y="286"/>
                  <a:pt x="133" y="286"/>
                  <a:pt x="133" y="286"/>
                </a:cubicBezTo>
                <a:cubicBezTo>
                  <a:pt x="129" y="284"/>
                  <a:pt x="139" y="281"/>
                  <a:pt x="128" y="284"/>
                </a:cubicBezTo>
                <a:cubicBezTo>
                  <a:pt x="127" y="281"/>
                  <a:pt x="127" y="281"/>
                  <a:pt x="127" y="281"/>
                </a:cubicBezTo>
                <a:cubicBezTo>
                  <a:pt x="119" y="280"/>
                  <a:pt x="119" y="280"/>
                  <a:pt x="119" y="280"/>
                </a:cubicBezTo>
                <a:cubicBezTo>
                  <a:pt x="116" y="281"/>
                  <a:pt x="116" y="281"/>
                  <a:pt x="116" y="281"/>
                </a:cubicBezTo>
                <a:cubicBezTo>
                  <a:pt x="114" y="281"/>
                  <a:pt x="114" y="281"/>
                  <a:pt x="114" y="281"/>
                </a:cubicBezTo>
                <a:cubicBezTo>
                  <a:pt x="121" y="279"/>
                  <a:pt x="103" y="278"/>
                  <a:pt x="121" y="278"/>
                </a:cubicBezTo>
                <a:cubicBezTo>
                  <a:pt x="121" y="276"/>
                  <a:pt x="121" y="276"/>
                  <a:pt x="121" y="276"/>
                </a:cubicBezTo>
                <a:cubicBezTo>
                  <a:pt x="125" y="273"/>
                  <a:pt x="125" y="273"/>
                  <a:pt x="125" y="273"/>
                </a:cubicBezTo>
                <a:cubicBezTo>
                  <a:pt x="119" y="271"/>
                  <a:pt x="119" y="271"/>
                  <a:pt x="119" y="271"/>
                </a:cubicBezTo>
                <a:cubicBezTo>
                  <a:pt x="124" y="271"/>
                  <a:pt x="124" y="271"/>
                  <a:pt x="124" y="271"/>
                </a:cubicBezTo>
                <a:cubicBezTo>
                  <a:pt x="126" y="274"/>
                  <a:pt x="126" y="274"/>
                  <a:pt x="126" y="274"/>
                </a:cubicBezTo>
                <a:cubicBezTo>
                  <a:pt x="128" y="272"/>
                  <a:pt x="128" y="272"/>
                  <a:pt x="128" y="272"/>
                </a:cubicBezTo>
                <a:cubicBezTo>
                  <a:pt x="132" y="274"/>
                  <a:pt x="132" y="274"/>
                  <a:pt x="132" y="274"/>
                </a:cubicBezTo>
                <a:cubicBezTo>
                  <a:pt x="134" y="271"/>
                  <a:pt x="134" y="271"/>
                  <a:pt x="134" y="271"/>
                </a:cubicBezTo>
                <a:cubicBezTo>
                  <a:pt x="139" y="271"/>
                  <a:pt x="139" y="271"/>
                  <a:pt x="139" y="271"/>
                </a:cubicBezTo>
                <a:cubicBezTo>
                  <a:pt x="140" y="272"/>
                  <a:pt x="140" y="272"/>
                  <a:pt x="140" y="272"/>
                </a:cubicBezTo>
                <a:cubicBezTo>
                  <a:pt x="139" y="269"/>
                  <a:pt x="144" y="271"/>
                  <a:pt x="143" y="270"/>
                </a:cubicBezTo>
                <a:cubicBezTo>
                  <a:pt x="144" y="266"/>
                  <a:pt x="144" y="266"/>
                  <a:pt x="144" y="266"/>
                </a:cubicBezTo>
                <a:cubicBezTo>
                  <a:pt x="140" y="266"/>
                  <a:pt x="140" y="266"/>
                  <a:pt x="140" y="266"/>
                </a:cubicBezTo>
                <a:cubicBezTo>
                  <a:pt x="140" y="264"/>
                  <a:pt x="140" y="264"/>
                  <a:pt x="140" y="264"/>
                </a:cubicBezTo>
                <a:cubicBezTo>
                  <a:pt x="146" y="266"/>
                  <a:pt x="143" y="263"/>
                  <a:pt x="148" y="259"/>
                </a:cubicBezTo>
                <a:cubicBezTo>
                  <a:pt x="151" y="260"/>
                  <a:pt x="151" y="260"/>
                  <a:pt x="151" y="260"/>
                </a:cubicBezTo>
                <a:cubicBezTo>
                  <a:pt x="150" y="257"/>
                  <a:pt x="157" y="258"/>
                  <a:pt x="156" y="255"/>
                </a:cubicBezTo>
                <a:cubicBezTo>
                  <a:pt x="155" y="251"/>
                  <a:pt x="155" y="251"/>
                  <a:pt x="155" y="251"/>
                </a:cubicBezTo>
                <a:cubicBezTo>
                  <a:pt x="159" y="249"/>
                  <a:pt x="159" y="249"/>
                  <a:pt x="159" y="249"/>
                </a:cubicBezTo>
                <a:cubicBezTo>
                  <a:pt x="159" y="252"/>
                  <a:pt x="159" y="252"/>
                  <a:pt x="159" y="252"/>
                </a:cubicBezTo>
                <a:cubicBezTo>
                  <a:pt x="158" y="252"/>
                  <a:pt x="158" y="252"/>
                  <a:pt x="158" y="252"/>
                </a:cubicBezTo>
                <a:cubicBezTo>
                  <a:pt x="158" y="253"/>
                  <a:pt x="158" y="253"/>
                  <a:pt x="158" y="253"/>
                </a:cubicBezTo>
                <a:cubicBezTo>
                  <a:pt x="160" y="254"/>
                  <a:pt x="160" y="254"/>
                  <a:pt x="160" y="254"/>
                </a:cubicBezTo>
                <a:cubicBezTo>
                  <a:pt x="162" y="254"/>
                  <a:pt x="161" y="252"/>
                  <a:pt x="163" y="251"/>
                </a:cubicBezTo>
                <a:cubicBezTo>
                  <a:pt x="164" y="252"/>
                  <a:pt x="164" y="252"/>
                  <a:pt x="164" y="252"/>
                </a:cubicBezTo>
                <a:cubicBezTo>
                  <a:pt x="159" y="256"/>
                  <a:pt x="159" y="256"/>
                  <a:pt x="159" y="256"/>
                </a:cubicBezTo>
                <a:cubicBezTo>
                  <a:pt x="157" y="256"/>
                  <a:pt x="157" y="256"/>
                  <a:pt x="157" y="256"/>
                </a:cubicBezTo>
                <a:cubicBezTo>
                  <a:pt x="154" y="259"/>
                  <a:pt x="154" y="259"/>
                  <a:pt x="154" y="259"/>
                </a:cubicBezTo>
                <a:cubicBezTo>
                  <a:pt x="155" y="260"/>
                  <a:pt x="155" y="254"/>
                  <a:pt x="157" y="261"/>
                </a:cubicBezTo>
                <a:cubicBezTo>
                  <a:pt x="157" y="262"/>
                  <a:pt x="157" y="262"/>
                  <a:pt x="157" y="262"/>
                </a:cubicBezTo>
                <a:cubicBezTo>
                  <a:pt x="155" y="262"/>
                  <a:pt x="155" y="262"/>
                  <a:pt x="155" y="262"/>
                </a:cubicBezTo>
                <a:cubicBezTo>
                  <a:pt x="154" y="265"/>
                  <a:pt x="154" y="265"/>
                  <a:pt x="154" y="265"/>
                </a:cubicBezTo>
                <a:cubicBezTo>
                  <a:pt x="157" y="267"/>
                  <a:pt x="157" y="267"/>
                  <a:pt x="157" y="267"/>
                </a:cubicBezTo>
                <a:cubicBezTo>
                  <a:pt x="154" y="268"/>
                  <a:pt x="154" y="268"/>
                  <a:pt x="154" y="268"/>
                </a:cubicBezTo>
                <a:cubicBezTo>
                  <a:pt x="156" y="268"/>
                  <a:pt x="156" y="268"/>
                  <a:pt x="156" y="268"/>
                </a:cubicBezTo>
                <a:cubicBezTo>
                  <a:pt x="164" y="264"/>
                  <a:pt x="164" y="264"/>
                  <a:pt x="164" y="264"/>
                </a:cubicBezTo>
                <a:cubicBezTo>
                  <a:pt x="167" y="260"/>
                  <a:pt x="167" y="260"/>
                  <a:pt x="167" y="260"/>
                </a:cubicBezTo>
                <a:cubicBezTo>
                  <a:pt x="168" y="260"/>
                  <a:pt x="168" y="261"/>
                  <a:pt x="168" y="261"/>
                </a:cubicBezTo>
                <a:cubicBezTo>
                  <a:pt x="165" y="265"/>
                  <a:pt x="165" y="265"/>
                  <a:pt x="165" y="265"/>
                </a:cubicBezTo>
                <a:cubicBezTo>
                  <a:pt x="168" y="267"/>
                  <a:pt x="168" y="267"/>
                  <a:pt x="168" y="267"/>
                </a:cubicBezTo>
                <a:cubicBezTo>
                  <a:pt x="172" y="266"/>
                  <a:pt x="172" y="266"/>
                  <a:pt x="172" y="266"/>
                </a:cubicBezTo>
                <a:cubicBezTo>
                  <a:pt x="172" y="270"/>
                  <a:pt x="172" y="270"/>
                  <a:pt x="172" y="270"/>
                </a:cubicBezTo>
                <a:cubicBezTo>
                  <a:pt x="172" y="260"/>
                  <a:pt x="171" y="277"/>
                  <a:pt x="178" y="264"/>
                </a:cubicBezTo>
                <a:cubicBezTo>
                  <a:pt x="182" y="261"/>
                  <a:pt x="182" y="261"/>
                  <a:pt x="182" y="261"/>
                </a:cubicBezTo>
                <a:cubicBezTo>
                  <a:pt x="185" y="262"/>
                  <a:pt x="185" y="262"/>
                  <a:pt x="185" y="262"/>
                </a:cubicBezTo>
                <a:cubicBezTo>
                  <a:pt x="186" y="259"/>
                  <a:pt x="186" y="262"/>
                  <a:pt x="191" y="259"/>
                </a:cubicBezTo>
                <a:cubicBezTo>
                  <a:pt x="189" y="258"/>
                  <a:pt x="189" y="258"/>
                  <a:pt x="189" y="258"/>
                </a:cubicBezTo>
                <a:cubicBezTo>
                  <a:pt x="183" y="260"/>
                  <a:pt x="183" y="260"/>
                  <a:pt x="183" y="260"/>
                </a:cubicBezTo>
                <a:cubicBezTo>
                  <a:pt x="182" y="260"/>
                  <a:pt x="193" y="255"/>
                  <a:pt x="179" y="258"/>
                </a:cubicBezTo>
                <a:cubicBezTo>
                  <a:pt x="179" y="258"/>
                  <a:pt x="179" y="258"/>
                  <a:pt x="179" y="258"/>
                </a:cubicBezTo>
                <a:cubicBezTo>
                  <a:pt x="178" y="256"/>
                  <a:pt x="178" y="256"/>
                  <a:pt x="178" y="256"/>
                </a:cubicBezTo>
                <a:cubicBezTo>
                  <a:pt x="174" y="259"/>
                  <a:pt x="174" y="259"/>
                  <a:pt x="174" y="259"/>
                </a:cubicBezTo>
                <a:cubicBezTo>
                  <a:pt x="173" y="258"/>
                  <a:pt x="173" y="258"/>
                  <a:pt x="173" y="258"/>
                </a:cubicBezTo>
                <a:cubicBezTo>
                  <a:pt x="170" y="260"/>
                  <a:pt x="170" y="260"/>
                  <a:pt x="170" y="260"/>
                </a:cubicBezTo>
                <a:cubicBezTo>
                  <a:pt x="178" y="253"/>
                  <a:pt x="178" y="253"/>
                  <a:pt x="178" y="253"/>
                </a:cubicBezTo>
                <a:cubicBezTo>
                  <a:pt x="176" y="255"/>
                  <a:pt x="176" y="255"/>
                  <a:pt x="176" y="255"/>
                </a:cubicBezTo>
                <a:cubicBezTo>
                  <a:pt x="177" y="256"/>
                  <a:pt x="177" y="256"/>
                  <a:pt x="177" y="256"/>
                </a:cubicBezTo>
                <a:cubicBezTo>
                  <a:pt x="182" y="258"/>
                  <a:pt x="182" y="258"/>
                  <a:pt x="182" y="258"/>
                </a:cubicBezTo>
                <a:cubicBezTo>
                  <a:pt x="184" y="259"/>
                  <a:pt x="184" y="259"/>
                  <a:pt x="184" y="259"/>
                </a:cubicBezTo>
                <a:cubicBezTo>
                  <a:pt x="186" y="256"/>
                  <a:pt x="186" y="256"/>
                  <a:pt x="186" y="256"/>
                </a:cubicBezTo>
                <a:cubicBezTo>
                  <a:pt x="187" y="257"/>
                  <a:pt x="187" y="254"/>
                  <a:pt x="187" y="258"/>
                </a:cubicBezTo>
                <a:cubicBezTo>
                  <a:pt x="190" y="256"/>
                  <a:pt x="190" y="256"/>
                  <a:pt x="190" y="256"/>
                </a:cubicBezTo>
                <a:cubicBezTo>
                  <a:pt x="200" y="254"/>
                  <a:pt x="200" y="254"/>
                  <a:pt x="200" y="254"/>
                </a:cubicBezTo>
                <a:cubicBezTo>
                  <a:pt x="200" y="252"/>
                  <a:pt x="200" y="252"/>
                  <a:pt x="200" y="252"/>
                </a:cubicBezTo>
                <a:cubicBezTo>
                  <a:pt x="203" y="253"/>
                  <a:pt x="203" y="253"/>
                  <a:pt x="203" y="253"/>
                </a:cubicBezTo>
                <a:cubicBezTo>
                  <a:pt x="203" y="253"/>
                  <a:pt x="206" y="250"/>
                  <a:pt x="207" y="249"/>
                </a:cubicBezTo>
                <a:cubicBezTo>
                  <a:pt x="202" y="247"/>
                  <a:pt x="202" y="247"/>
                  <a:pt x="202" y="247"/>
                </a:cubicBezTo>
                <a:cubicBezTo>
                  <a:pt x="196" y="248"/>
                  <a:pt x="196" y="248"/>
                  <a:pt x="196" y="248"/>
                </a:cubicBezTo>
                <a:cubicBezTo>
                  <a:pt x="196" y="249"/>
                  <a:pt x="196" y="249"/>
                  <a:pt x="196" y="249"/>
                </a:cubicBezTo>
                <a:cubicBezTo>
                  <a:pt x="196" y="249"/>
                  <a:pt x="196" y="249"/>
                  <a:pt x="196" y="249"/>
                </a:cubicBezTo>
                <a:cubicBezTo>
                  <a:pt x="195" y="252"/>
                  <a:pt x="195" y="252"/>
                  <a:pt x="195" y="252"/>
                </a:cubicBezTo>
                <a:cubicBezTo>
                  <a:pt x="195" y="252"/>
                  <a:pt x="198" y="250"/>
                  <a:pt x="193" y="251"/>
                </a:cubicBezTo>
                <a:cubicBezTo>
                  <a:pt x="193" y="250"/>
                  <a:pt x="194" y="250"/>
                  <a:pt x="194" y="249"/>
                </a:cubicBezTo>
                <a:cubicBezTo>
                  <a:pt x="186" y="248"/>
                  <a:pt x="186" y="248"/>
                  <a:pt x="186" y="248"/>
                </a:cubicBezTo>
                <a:cubicBezTo>
                  <a:pt x="184" y="248"/>
                  <a:pt x="184" y="248"/>
                  <a:pt x="184" y="248"/>
                </a:cubicBezTo>
                <a:cubicBezTo>
                  <a:pt x="183" y="250"/>
                  <a:pt x="183" y="250"/>
                  <a:pt x="183" y="250"/>
                </a:cubicBezTo>
                <a:cubicBezTo>
                  <a:pt x="167" y="252"/>
                  <a:pt x="167" y="252"/>
                  <a:pt x="167" y="252"/>
                </a:cubicBezTo>
                <a:cubicBezTo>
                  <a:pt x="165" y="249"/>
                  <a:pt x="165" y="249"/>
                  <a:pt x="165" y="249"/>
                </a:cubicBezTo>
                <a:cubicBezTo>
                  <a:pt x="163" y="250"/>
                  <a:pt x="163" y="250"/>
                  <a:pt x="163" y="250"/>
                </a:cubicBezTo>
                <a:cubicBezTo>
                  <a:pt x="163" y="249"/>
                  <a:pt x="163" y="249"/>
                  <a:pt x="163" y="249"/>
                </a:cubicBezTo>
                <a:cubicBezTo>
                  <a:pt x="158" y="247"/>
                  <a:pt x="158" y="247"/>
                  <a:pt x="158" y="247"/>
                </a:cubicBezTo>
                <a:cubicBezTo>
                  <a:pt x="152" y="247"/>
                  <a:pt x="152" y="247"/>
                  <a:pt x="152" y="247"/>
                </a:cubicBezTo>
                <a:cubicBezTo>
                  <a:pt x="153" y="250"/>
                  <a:pt x="153" y="250"/>
                  <a:pt x="153" y="250"/>
                </a:cubicBezTo>
                <a:cubicBezTo>
                  <a:pt x="146" y="248"/>
                  <a:pt x="146" y="248"/>
                  <a:pt x="146" y="248"/>
                </a:cubicBezTo>
                <a:cubicBezTo>
                  <a:pt x="144" y="247"/>
                  <a:pt x="144" y="247"/>
                  <a:pt x="144" y="247"/>
                </a:cubicBezTo>
                <a:cubicBezTo>
                  <a:pt x="148" y="243"/>
                  <a:pt x="148" y="243"/>
                  <a:pt x="148" y="243"/>
                </a:cubicBezTo>
                <a:cubicBezTo>
                  <a:pt x="146" y="242"/>
                  <a:pt x="146" y="242"/>
                  <a:pt x="146" y="242"/>
                </a:cubicBezTo>
                <a:cubicBezTo>
                  <a:pt x="144" y="243"/>
                  <a:pt x="144" y="243"/>
                  <a:pt x="144" y="243"/>
                </a:cubicBezTo>
                <a:cubicBezTo>
                  <a:pt x="143" y="247"/>
                  <a:pt x="143" y="247"/>
                  <a:pt x="143" y="247"/>
                </a:cubicBezTo>
                <a:cubicBezTo>
                  <a:pt x="137" y="253"/>
                  <a:pt x="148" y="244"/>
                  <a:pt x="147" y="254"/>
                </a:cubicBezTo>
                <a:cubicBezTo>
                  <a:pt x="141" y="250"/>
                  <a:pt x="141" y="250"/>
                  <a:pt x="141" y="250"/>
                </a:cubicBezTo>
                <a:cubicBezTo>
                  <a:pt x="140" y="252"/>
                  <a:pt x="140" y="252"/>
                  <a:pt x="140" y="252"/>
                </a:cubicBezTo>
                <a:cubicBezTo>
                  <a:pt x="139" y="250"/>
                  <a:pt x="139" y="250"/>
                  <a:pt x="139" y="250"/>
                </a:cubicBezTo>
                <a:cubicBezTo>
                  <a:pt x="136" y="252"/>
                  <a:pt x="136" y="252"/>
                  <a:pt x="136" y="252"/>
                </a:cubicBezTo>
                <a:cubicBezTo>
                  <a:pt x="130" y="250"/>
                  <a:pt x="130" y="250"/>
                  <a:pt x="130" y="250"/>
                </a:cubicBezTo>
                <a:cubicBezTo>
                  <a:pt x="126" y="253"/>
                  <a:pt x="126" y="253"/>
                  <a:pt x="126" y="253"/>
                </a:cubicBezTo>
                <a:cubicBezTo>
                  <a:pt x="124" y="252"/>
                  <a:pt x="124" y="252"/>
                  <a:pt x="124" y="252"/>
                </a:cubicBezTo>
                <a:cubicBezTo>
                  <a:pt x="122" y="254"/>
                  <a:pt x="122" y="254"/>
                  <a:pt x="122" y="254"/>
                </a:cubicBezTo>
                <a:cubicBezTo>
                  <a:pt x="119" y="256"/>
                  <a:pt x="124" y="254"/>
                  <a:pt x="120" y="251"/>
                </a:cubicBezTo>
                <a:cubicBezTo>
                  <a:pt x="120" y="249"/>
                  <a:pt x="120" y="249"/>
                  <a:pt x="120" y="249"/>
                </a:cubicBezTo>
                <a:cubicBezTo>
                  <a:pt x="125" y="249"/>
                  <a:pt x="125" y="249"/>
                  <a:pt x="125" y="249"/>
                </a:cubicBezTo>
                <a:cubicBezTo>
                  <a:pt x="124" y="249"/>
                  <a:pt x="128" y="250"/>
                  <a:pt x="124" y="248"/>
                </a:cubicBezTo>
                <a:cubicBezTo>
                  <a:pt x="128" y="244"/>
                  <a:pt x="128" y="244"/>
                  <a:pt x="128" y="244"/>
                </a:cubicBezTo>
                <a:cubicBezTo>
                  <a:pt x="124" y="240"/>
                  <a:pt x="124" y="240"/>
                  <a:pt x="124" y="240"/>
                </a:cubicBezTo>
                <a:cubicBezTo>
                  <a:pt x="124" y="238"/>
                  <a:pt x="124" y="238"/>
                  <a:pt x="124" y="238"/>
                </a:cubicBezTo>
                <a:cubicBezTo>
                  <a:pt x="119" y="236"/>
                  <a:pt x="119" y="236"/>
                  <a:pt x="119" y="236"/>
                </a:cubicBezTo>
                <a:cubicBezTo>
                  <a:pt x="122" y="234"/>
                  <a:pt x="122" y="234"/>
                  <a:pt x="122" y="234"/>
                </a:cubicBezTo>
                <a:cubicBezTo>
                  <a:pt x="117" y="233"/>
                  <a:pt x="117" y="233"/>
                  <a:pt x="117" y="233"/>
                </a:cubicBezTo>
                <a:cubicBezTo>
                  <a:pt x="119" y="231"/>
                  <a:pt x="119" y="231"/>
                  <a:pt x="119" y="231"/>
                </a:cubicBezTo>
                <a:cubicBezTo>
                  <a:pt x="121" y="231"/>
                  <a:pt x="108" y="239"/>
                  <a:pt x="124" y="229"/>
                </a:cubicBezTo>
                <a:cubicBezTo>
                  <a:pt x="123" y="227"/>
                  <a:pt x="123" y="227"/>
                  <a:pt x="123" y="227"/>
                </a:cubicBezTo>
                <a:cubicBezTo>
                  <a:pt x="120" y="228"/>
                  <a:pt x="120" y="228"/>
                  <a:pt x="120" y="228"/>
                </a:cubicBezTo>
                <a:cubicBezTo>
                  <a:pt x="118" y="226"/>
                  <a:pt x="118" y="226"/>
                  <a:pt x="118" y="226"/>
                </a:cubicBezTo>
                <a:cubicBezTo>
                  <a:pt x="105" y="227"/>
                  <a:pt x="105" y="227"/>
                  <a:pt x="105" y="227"/>
                </a:cubicBezTo>
                <a:cubicBezTo>
                  <a:pt x="113" y="224"/>
                  <a:pt x="113" y="224"/>
                  <a:pt x="113" y="224"/>
                </a:cubicBezTo>
                <a:cubicBezTo>
                  <a:pt x="112" y="224"/>
                  <a:pt x="114" y="230"/>
                  <a:pt x="114" y="222"/>
                </a:cubicBezTo>
                <a:cubicBezTo>
                  <a:pt x="117" y="225"/>
                  <a:pt x="117" y="225"/>
                  <a:pt x="117" y="225"/>
                </a:cubicBezTo>
                <a:cubicBezTo>
                  <a:pt x="126" y="224"/>
                  <a:pt x="126" y="224"/>
                  <a:pt x="126" y="224"/>
                </a:cubicBezTo>
                <a:cubicBezTo>
                  <a:pt x="125" y="221"/>
                  <a:pt x="125" y="221"/>
                  <a:pt x="125" y="221"/>
                </a:cubicBezTo>
                <a:cubicBezTo>
                  <a:pt x="122" y="220"/>
                  <a:pt x="122" y="220"/>
                  <a:pt x="122" y="220"/>
                </a:cubicBezTo>
                <a:cubicBezTo>
                  <a:pt x="125" y="219"/>
                  <a:pt x="125" y="219"/>
                  <a:pt x="125" y="219"/>
                </a:cubicBezTo>
                <a:cubicBezTo>
                  <a:pt x="124" y="215"/>
                  <a:pt x="124" y="215"/>
                  <a:pt x="124" y="215"/>
                </a:cubicBezTo>
                <a:cubicBezTo>
                  <a:pt x="123" y="214"/>
                  <a:pt x="121" y="216"/>
                  <a:pt x="120" y="215"/>
                </a:cubicBezTo>
                <a:cubicBezTo>
                  <a:pt x="120" y="212"/>
                  <a:pt x="120" y="212"/>
                  <a:pt x="120" y="212"/>
                </a:cubicBezTo>
                <a:cubicBezTo>
                  <a:pt x="122" y="209"/>
                  <a:pt x="122" y="209"/>
                  <a:pt x="122" y="209"/>
                </a:cubicBezTo>
                <a:cubicBezTo>
                  <a:pt x="116" y="208"/>
                  <a:pt x="116" y="208"/>
                  <a:pt x="116" y="208"/>
                </a:cubicBezTo>
                <a:cubicBezTo>
                  <a:pt x="115" y="208"/>
                  <a:pt x="119" y="206"/>
                  <a:pt x="114" y="208"/>
                </a:cubicBezTo>
                <a:cubicBezTo>
                  <a:pt x="118" y="205"/>
                  <a:pt x="118" y="205"/>
                  <a:pt x="118" y="205"/>
                </a:cubicBezTo>
                <a:cubicBezTo>
                  <a:pt x="118" y="205"/>
                  <a:pt x="113" y="214"/>
                  <a:pt x="125" y="205"/>
                </a:cubicBezTo>
                <a:cubicBezTo>
                  <a:pt x="132" y="204"/>
                  <a:pt x="132" y="204"/>
                  <a:pt x="132" y="204"/>
                </a:cubicBezTo>
                <a:cubicBezTo>
                  <a:pt x="140" y="204"/>
                  <a:pt x="140" y="204"/>
                  <a:pt x="140" y="204"/>
                </a:cubicBezTo>
                <a:cubicBezTo>
                  <a:pt x="140" y="203"/>
                  <a:pt x="140" y="203"/>
                  <a:pt x="140" y="203"/>
                </a:cubicBezTo>
                <a:cubicBezTo>
                  <a:pt x="144" y="203"/>
                  <a:pt x="144" y="203"/>
                  <a:pt x="144" y="203"/>
                </a:cubicBezTo>
                <a:cubicBezTo>
                  <a:pt x="147" y="200"/>
                  <a:pt x="147" y="200"/>
                  <a:pt x="147" y="200"/>
                </a:cubicBezTo>
                <a:cubicBezTo>
                  <a:pt x="148" y="200"/>
                  <a:pt x="137" y="206"/>
                  <a:pt x="151" y="199"/>
                </a:cubicBezTo>
                <a:cubicBezTo>
                  <a:pt x="149" y="198"/>
                  <a:pt x="149" y="198"/>
                  <a:pt x="149" y="198"/>
                </a:cubicBezTo>
                <a:cubicBezTo>
                  <a:pt x="157" y="198"/>
                  <a:pt x="157" y="198"/>
                  <a:pt x="157" y="198"/>
                </a:cubicBezTo>
                <a:cubicBezTo>
                  <a:pt x="161" y="197"/>
                  <a:pt x="161" y="197"/>
                  <a:pt x="161" y="197"/>
                </a:cubicBezTo>
                <a:cubicBezTo>
                  <a:pt x="161" y="196"/>
                  <a:pt x="158" y="199"/>
                  <a:pt x="164" y="197"/>
                </a:cubicBezTo>
                <a:cubicBezTo>
                  <a:pt x="164" y="195"/>
                  <a:pt x="164" y="195"/>
                  <a:pt x="164" y="195"/>
                </a:cubicBezTo>
                <a:cubicBezTo>
                  <a:pt x="155" y="194"/>
                  <a:pt x="155" y="194"/>
                  <a:pt x="155" y="194"/>
                </a:cubicBezTo>
                <a:cubicBezTo>
                  <a:pt x="152" y="195"/>
                  <a:pt x="152" y="195"/>
                  <a:pt x="152" y="195"/>
                </a:cubicBezTo>
                <a:cubicBezTo>
                  <a:pt x="149" y="193"/>
                  <a:pt x="149" y="193"/>
                  <a:pt x="149" y="193"/>
                </a:cubicBezTo>
                <a:cubicBezTo>
                  <a:pt x="144" y="195"/>
                  <a:pt x="144" y="195"/>
                  <a:pt x="144" y="195"/>
                </a:cubicBezTo>
                <a:cubicBezTo>
                  <a:pt x="138" y="193"/>
                  <a:pt x="138" y="193"/>
                  <a:pt x="138" y="193"/>
                </a:cubicBezTo>
                <a:cubicBezTo>
                  <a:pt x="135" y="197"/>
                  <a:pt x="147" y="191"/>
                  <a:pt x="134" y="196"/>
                </a:cubicBezTo>
                <a:cubicBezTo>
                  <a:pt x="128" y="194"/>
                  <a:pt x="128" y="194"/>
                  <a:pt x="128" y="194"/>
                </a:cubicBezTo>
                <a:cubicBezTo>
                  <a:pt x="126" y="194"/>
                  <a:pt x="131" y="199"/>
                  <a:pt x="126" y="191"/>
                </a:cubicBezTo>
                <a:cubicBezTo>
                  <a:pt x="119" y="191"/>
                  <a:pt x="119" y="191"/>
                  <a:pt x="119" y="191"/>
                </a:cubicBezTo>
                <a:cubicBezTo>
                  <a:pt x="116" y="190"/>
                  <a:pt x="116" y="190"/>
                  <a:pt x="116" y="190"/>
                </a:cubicBezTo>
                <a:cubicBezTo>
                  <a:pt x="112" y="191"/>
                  <a:pt x="112" y="191"/>
                  <a:pt x="112" y="191"/>
                </a:cubicBezTo>
                <a:cubicBezTo>
                  <a:pt x="116" y="189"/>
                  <a:pt x="116" y="189"/>
                  <a:pt x="116" y="189"/>
                </a:cubicBezTo>
                <a:cubicBezTo>
                  <a:pt x="137" y="188"/>
                  <a:pt x="137" y="188"/>
                  <a:pt x="137" y="188"/>
                </a:cubicBezTo>
                <a:cubicBezTo>
                  <a:pt x="149" y="189"/>
                  <a:pt x="149" y="189"/>
                  <a:pt x="149" y="189"/>
                </a:cubicBezTo>
                <a:cubicBezTo>
                  <a:pt x="150" y="188"/>
                  <a:pt x="149" y="186"/>
                  <a:pt x="152" y="188"/>
                </a:cubicBezTo>
                <a:cubicBezTo>
                  <a:pt x="155" y="184"/>
                  <a:pt x="151" y="187"/>
                  <a:pt x="146" y="185"/>
                </a:cubicBezTo>
                <a:cubicBezTo>
                  <a:pt x="145" y="185"/>
                  <a:pt x="145" y="185"/>
                  <a:pt x="145" y="185"/>
                </a:cubicBezTo>
                <a:cubicBezTo>
                  <a:pt x="145" y="183"/>
                  <a:pt x="145" y="183"/>
                  <a:pt x="145" y="183"/>
                </a:cubicBezTo>
                <a:cubicBezTo>
                  <a:pt x="151" y="185"/>
                  <a:pt x="151" y="185"/>
                  <a:pt x="151" y="185"/>
                </a:cubicBezTo>
                <a:cubicBezTo>
                  <a:pt x="152" y="182"/>
                  <a:pt x="152" y="182"/>
                  <a:pt x="152" y="182"/>
                </a:cubicBezTo>
                <a:cubicBezTo>
                  <a:pt x="154" y="183"/>
                  <a:pt x="154" y="183"/>
                  <a:pt x="154" y="183"/>
                </a:cubicBezTo>
                <a:cubicBezTo>
                  <a:pt x="156" y="182"/>
                  <a:pt x="161" y="183"/>
                  <a:pt x="158" y="179"/>
                </a:cubicBezTo>
                <a:cubicBezTo>
                  <a:pt x="162" y="178"/>
                  <a:pt x="162" y="178"/>
                  <a:pt x="162" y="178"/>
                </a:cubicBezTo>
                <a:cubicBezTo>
                  <a:pt x="158" y="174"/>
                  <a:pt x="158" y="174"/>
                  <a:pt x="158" y="174"/>
                </a:cubicBezTo>
                <a:cubicBezTo>
                  <a:pt x="164" y="179"/>
                  <a:pt x="158" y="168"/>
                  <a:pt x="169" y="172"/>
                </a:cubicBezTo>
                <a:cubicBezTo>
                  <a:pt x="169" y="170"/>
                  <a:pt x="169" y="170"/>
                  <a:pt x="169" y="170"/>
                </a:cubicBezTo>
                <a:cubicBezTo>
                  <a:pt x="169" y="168"/>
                  <a:pt x="168" y="166"/>
                  <a:pt x="163" y="170"/>
                </a:cubicBezTo>
                <a:cubicBezTo>
                  <a:pt x="161" y="169"/>
                  <a:pt x="161" y="169"/>
                  <a:pt x="161" y="169"/>
                </a:cubicBezTo>
                <a:cubicBezTo>
                  <a:pt x="159" y="170"/>
                  <a:pt x="165" y="175"/>
                  <a:pt x="156" y="170"/>
                </a:cubicBezTo>
                <a:cubicBezTo>
                  <a:pt x="152" y="169"/>
                  <a:pt x="151" y="173"/>
                  <a:pt x="149" y="174"/>
                </a:cubicBezTo>
                <a:cubicBezTo>
                  <a:pt x="151" y="171"/>
                  <a:pt x="138" y="178"/>
                  <a:pt x="154" y="173"/>
                </a:cubicBezTo>
                <a:cubicBezTo>
                  <a:pt x="156" y="174"/>
                  <a:pt x="156" y="174"/>
                  <a:pt x="156" y="174"/>
                </a:cubicBezTo>
                <a:cubicBezTo>
                  <a:pt x="154" y="175"/>
                  <a:pt x="154" y="175"/>
                  <a:pt x="154" y="175"/>
                </a:cubicBezTo>
                <a:cubicBezTo>
                  <a:pt x="144" y="175"/>
                  <a:pt x="144" y="175"/>
                  <a:pt x="144" y="175"/>
                </a:cubicBezTo>
                <a:cubicBezTo>
                  <a:pt x="136" y="176"/>
                  <a:pt x="136" y="176"/>
                  <a:pt x="136" y="176"/>
                </a:cubicBezTo>
                <a:cubicBezTo>
                  <a:pt x="132" y="175"/>
                  <a:pt x="132" y="175"/>
                  <a:pt x="132" y="175"/>
                </a:cubicBezTo>
                <a:cubicBezTo>
                  <a:pt x="132" y="173"/>
                  <a:pt x="132" y="173"/>
                  <a:pt x="132" y="173"/>
                </a:cubicBezTo>
                <a:cubicBezTo>
                  <a:pt x="130" y="171"/>
                  <a:pt x="130" y="171"/>
                  <a:pt x="130" y="171"/>
                </a:cubicBezTo>
                <a:cubicBezTo>
                  <a:pt x="125" y="176"/>
                  <a:pt x="125" y="176"/>
                  <a:pt x="125" y="176"/>
                </a:cubicBezTo>
                <a:cubicBezTo>
                  <a:pt x="121" y="175"/>
                  <a:pt x="121" y="175"/>
                  <a:pt x="121" y="175"/>
                </a:cubicBezTo>
                <a:cubicBezTo>
                  <a:pt x="120" y="176"/>
                  <a:pt x="120" y="176"/>
                  <a:pt x="120" y="176"/>
                </a:cubicBezTo>
                <a:cubicBezTo>
                  <a:pt x="116" y="173"/>
                  <a:pt x="116" y="173"/>
                  <a:pt x="116" y="173"/>
                </a:cubicBezTo>
                <a:cubicBezTo>
                  <a:pt x="105" y="174"/>
                  <a:pt x="105" y="174"/>
                  <a:pt x="105" y="174"/>
                </a:cubicBezTo>
                <a:cubicBezTo>
                  <a:pt x="102" y="172"/>
                  <a:pt x="102" y="172"/>
                  <a:pt x="102" y="172"/>
                </a:cubicBezTo>
                <a:cubicBezTo>
                  <a:pt x="99" y="172"/>
                  <a:pt x="99" y="172"/>
                  <a:pt x="99" y="172"/>
                </a:cubicBezTo>
                <a:cubicBezTo>
                  <a:pt x="98" y="175"/>
                  <a:pt x="98" y="175"/>
                  <a:pt x="98" y="175"/>
                </a:cubicBezTo>
                <a:cubicBezTo>
                  <a:pt x="95" y="175"/>
                  <a:pt x="95" y="175"/>
                  <a:pt x="95" y="175"/>
                </a:cubicBezTo>
                <a:cubicBezTo>
                  <a:pt x="96" y="174"/>
                  <a:pt x="96" y="174"/>
                  <a:pt x="96" y="174"/>
                </a:cubicBezTo>
                <a:cubicBezTo>
                  <a:pt x="95" y="173"/>
                  <a:pt x="95" y="173"/>
                  <a:pt x="95" y="173"/>
                </a:cubicBezTo>
                <a:cubicBezTo>
                  <a:pt x="95" y="171"/>
                  <a:pt x="95" y="171"/>
                  <a:pt x="95" y="171"/>
                </a:cubicBezTo>
                <a:cubicBezTo>
                  <a:pt x="99" y="171"/>
                  <a:pt x="99" y="171"/>
                  <a:pt x="99" y="171"/>
                </a:cubicBezTo>
                <a:cubicBezTo>
                  <a:pt x="103" y="169"/>
                  <a:pt x="103" y="169"/>
                  <a:pt x="103" y="169"/>
                </a:cubicBezTo>
                <a:cubicBezTo>
                  <a:pt x="102" y="165"/>
                  <a:pt x="102" y="165"/>
                  <a:pt x="102" y="165"/>
                </a:cubicBezTo>
                <a:cubicBezTo>
                  <a:pt x="112" y="165"/>
                  <a:pt x="112" y="165"/>
                  <a:pt x="112" y="165"/>
                </a:cubicBezTo>
                <a:cubicBezTo>
                  <a:pt x="116" y="162"/>
                  <a:pt x="116" y="162"/>
                  <a:pt x="116" y="162"/>
                </a:cubicBezTo>
                <a:cubicBezTo>
                  <a:pt x="121" y="161"/>
                  <a:pt x="121" y="161"/>
                  <a:pt x="121" y="161"/>
                </a:cubicBezTo>
                <a:cubicBezTo>
                  <a:pt x="123" y="161"/>
                  <a:pt x="124" y="157"/>
                  <a:pt x="128" y="160"/>
                </a:cubicBezTo>
                <a:cubicBezTo>
                  <a:pt x="130" y="158"/>
                  <a:pt x="130" y="158"/>
                  <a:pt x="130" y="158"/>
                </a:cubicBezTo>
                <a:cubicBezTo>
                  <a:pt x="131" y="159"/>
                  <a:pt x="131" y="159"/>
                  <a:pt x="131" y="159"/>
                </a:cubicBezTo>
                <a:cubicBezTo>
                  <a:pt x="132" y="159"/>
                  <a:pt x="126" y="161"/>
                  <a:pt x="134" y="158"/>
                </a:cubicBezTo>
                <a:cubicBezTo>
                  <a:pt x="132" y="160"/>
                  <a:pt x="132" y="160"/>
                  <a:pt x="132" y="160"/>
                </a:cubicBezTo>
                <a:cubicBezTo>
                  <a:pt x="133" y="161"/>
                  <a:pt x="133" y="161"/>
                  <a:pt x="133" y="161"/>
                </a:cubicBezTo>
                <a:cubicBezTo>
                  <a:pt x="130" y="163"/>
                  <a:pt x="130" y="163"/>
                  <a:pt x="130" y="163"/>
                </a:cubicBezTo>
                <a:cubicBezTo>
                  <a:pt x="125" y="166"/>
                  <a:pt x="125" y="166"/>
                  <a:pt x="125" y="166"/>
                </a:cubicBezTo>
                <a:cubicBezTo>
                  <a:pt x="130" y="166"/>
                  <a:pt x="130" y="166"/>
                  <a:pt x="130" y="166"/>
                </a:cubicBezTo>
                <a:cubicBezTo>
                  <a:pt x="146" y="165"/>
                  <a:pt x="146" y="165"/>
                  <a:pt x="146" y="165"/>
                </a:cubicBezTo>
                <a:cubicBezTo>
                  <a:pt x="148" y="166"/>
                  <a:pt x="148" y="166"/>
                  <a:pt x="148" y="166"/>
                </a:cubicBezTo>
                <a:cubicBezTo>
                  <a:pt x="150" y="165"/>
                  <a:pt x="150" y="165"/>
                  <a:pt x="150" y="165"/>
                </a:cubicBezTo>
                <a:cubicBezTo>
                  <a:pt x="153" y="168"/>
                  <a:pt x="153" y="168"/>
                  <a:pt x="153" y="168"/>
                </a:cubicBezTo>
                <a:cubicBezTo>
                  <a:pt x="157" y="166"/>
                  <a:pt x="157" y="166"/>
                  <a:pt x="157" y="166"/>
                </a:cubicBezTo>
                <a:cubicBezTo>
                  <a:pt x="157" y="162"/>
                  <a:pt x="147" y="169"/>
                  <a:pt x="162" y="165"/>
                </a:cubicBezTo>
                <a:cubicBezTo>
                  <a:pt x="165" y="166"/>
                  <a:pt x="156" y="171"/>
                  <a:pt x="162" y="162"/>
                </a:cubicBezTo>
                <a:cubicBezTo>
                  <a:pt x="159" y="160"/>
                  <a:pt x="159" y="160"/>
                  <a:pt x="159" y="160"/>
                </a:cubicBezTo>
                <a:cubicBezTo>
                  <a:pt x="153" y="159"/>
                  <a:pt x="153" y="159"/>
                  <a:pt x="153" y="159"/>
                </a:cubicBezTo>
                <a:cubicBezTo>
                  <a:pt x="146" y="161"/>
                  <a:pt x="146" y="161"/>
                  <a:pt x="146" y="161"/>
                </a:cubicBezTo>
                <a:cubicBezTo>
                  <a:pt x="146" y="160"/>
                  <a:pt x="146" y="160"/>
                  <a:pt x="146" y="160"/>
                </a:cubicBezTo>
                <a:cubicBezTo>
                  <a:pt x="148" y="160"/>
                  <a:pt x="148" y="160"/>
                  <a:pt x="148" y="160"/>
                </a:cubicBezTo>
                <a:cubicBezTo>
                  <a:pt x="143" y="155"/>
                  <a:pt x="143" y="155"/>
                  <a:pt x="143" y="155"/>
                </a:cubicBezTo>
                <a:cubicBezTo>
                  <a:pt x="140" y="156"/>
                  <a:pt x="139" y="160"/>
                  <a:pt x="135" y="156"/>
                </a:cubicBezTo>
                <a:cubicBezTo>
                  <a:pt x="137" y="154"/>
                  <a:pt x="137" y="154"/>
                  <a:pt x="137" y="154"/>
                </a:cubicBezTo>
                <a:cubicBezTo>
                  <a:pt x="139" y="154"/>
                  <a:pt x="133" y="160"/>
                  <a:pt x="135" y="151"/>
                </a:cubicBezTo>
                <a:cubicBezTo>
                  <a:pt x="140" y="151"/>
                  <a:pt x="129" y="157"/>
                  <a:pt x="140" y="149"/>
                </a:cubicBezTo>
                <a:cubicBezTo>
                  <a:pt x="135" y="147"/>
                  <a:pt x="135" y="147"/>
                  <a:pt x="135" y="147"/>
                </a:cubicBezTo>
                <a:cubicBezTo>
                  <a:pt x="128" y="148"/>
                  <a:pt x="128" y="148"/>
                  <a:pt x="128" y="148"/>
                </a:cubicBezTo>
                <a:cubicBezTo>
                  <a:pt x="124" y="146"/>
                  <a:pt x="124" y="146"/>
                  <a:pt x="124" y="146"/>
                </a:cubicBezTo>
                <a:cubicBezTo>
                  <a:pt x="107" y="146"/>
                  <a:pt x="107" y="146"/>
                  <a:pt x="107" y="146"/>
                </a:cubicBezTo>
                <a:cubicBezTo>
                  <a:pt x="106" y="144"/>
                  <a:pt x="106" y="144"/>
                  <a:pt x="106" y="144"/>
                </a:cubicBezTo>
                <a:cubicBezTo>
                  <a:pt x="106" y="145"/>
                  <a:pt x="104" y="146"/>
                  <a:pt x="102" y="145"/>
                </a:cubicBezTo>
                <a:cubicBezTo>
                  <a:pt x="106" y="143"/>
                  <a:pt x="106" y="143"/>
                  <a:pt x="106" y="143"/>
                </a:cubicBezTo>
                <a:cubicBezTo>
                  <a:pt x="107" y="145"/>
                  <a:pt x="107" y="145"/>
                  <a:pt x="107" y="145"/>
                </a:cubicBezTo>
                <a:cubicBezTo>
                  <a:pt x="108" y="143"/>
                  <a:pt x="108" y="143"/>
                  <a:pt x="108" y="143"/>
                </a:cubicBezTo>
                <a:cubicBezTo>
                  <a:pt x="103" y="141"/>
                  <a:pt x="103" y="141"/>
                  <a:pt x="103" y="141"/>
                </a:cubicBezTo>
                <a:cubicBezTo>
                  <a:pt x="97" y="142"/>
                  <a:pt x="97" y="142"/>
                  <a:pt x="97" y="142"/>
                </a:cubicBezTo>
                <a:cubicBezTo>
                  <a:pt x="95" y="142"/>
                  <a:pt x="95" y="142"/>
                  <a:pt x="95" y="142"/>
                </a:cubicBezTo>
                <a:cubicBezTo>
                  <a:pt x="105" y="139"/>
                  <a:pt x="105" y="139"/>
                  <a:pt x="105" y="139"/>
                </a:cubicBezTo>
                <a:cubicBezTo>
                  <a:pt x="106" y="138"/>
                  <a:pt x="95" y="144"/>
                  <a:pt x="109" y="139"/>
                </a:cubicBezTo>
                <a:cubicBezTo>
                  <a:pt x="130" y="142"/>
                  <a:pt x="130" y="142"/>
                  <a:pt x="130" y="142"/>
                </a:cubicBezTo>
                <a:cubicBezTo>
                  <a:pt x="131" y="141"/>
                  <a:pt x="131" y="141"/>
                  <a:pt x="131" y="141"/>
                </a:cubicBezTo>
                <a:cubicBezTo>
                  <a:pt x="139" y="143"/>
                  <a:pt x="139" y="143"/>
                  <a:pt x="139" y="143"/>
                </a:cubicBezTo>
                <a:cubicBezTo>
                  <a:pt x="146" y="141"/>
                  <a:pt x="146" y="141"/>
                  <a:pt x="146" y="141"/>
                </a:cubicBezTo>
                <a:cubicBezTo>
                  <a:pt x="145" y="140"/>
                  <a:pt x="145" y="140"/>
                  <a:pt x="145" y="140"/>
                </a:cubicBezTo>
                <a:cubicBezTo>
                  <a:pt x="144" y="139"/>
                  <a:pt x="143" y="145"/>
                  <a:pt x="147" y="138"/>
                </a:cubicBezTo>
                <a:cubicBezTo>
                  <a:pt x="148" y="140"/>
                  <a:pt x="148" y="140"/>
                  <a:pt x="148" y="140"/>
                </a:cubicBezTo>
                <a:cubicBezTo>
                  <a:pt x="149" y="140"/>
                  <a:pt x="149" y="140"/>
                  <a:pt x="149" y="140"/>
                </a:cubicBezTo>
                <a:cubicBezTo>
                  <a:pt x="152" y="137"/>
                  <a:pt x="152" y="137"/>
                  <a:pt x="152" y="137"/>
                </a:cubicBezTo>
                <a:cubicBezTo>
                  <a:pt x="153" y="142"/>
                  <a:pt x="153" y="142"/>
                  <a:pt x="153" y="142"/>
                </a:cubicBezTo>
                <a:cubicBezTo>
                  <a:pt x="156" y="139"/>
                  <a:pt x="156" y="139"/>
                  <a:pt x="156" y="139"/>
                </a:cubicBezTo>
                <a:cubicBezTo>
                  <a:pt x="159" y="138"/>
                  <a:pt x="161" y="141"/>
                  <a:pt x="164" y="137"/>
                </a:cubicBezTo>
                <a:cubicBezTo>
                  <a:pt x="163" y="136"/>
                  <a:pt x="168" y="136"/>
                  <a:pt x="162" y="136"/>
                </a:cubicBezTo>
                <a:cubicBezTo>
                  <a:pt x="162" y="135"/>
                  <a:pt x="163" y="137"/>
                  <a:pt x="162" y="135"/>
                </a:cubicBezTo>
                <a:cubicBezTo>
                  <a:pt x="164" y="134"/>
                  <a:pt x="167" y="139"/>
                  <a:pt x="166" y="137"/>
                </a:cubicBezTo>
                <a:cubicBezTo>
                  <a:pt x="167" y="134"/>
                  <a:pt x="167" y="134"/>
                  <a:pt x="167" y="134"/>
                </a:cubicBezTo>
                <a:cubicBezTo>
                  <a:pt x="171" y="138"/>
                  <a:pt x="168" y="127"/>
                  <a:pt x="175" y="134"/>
                </a:cubicBezTo>
                <a:cubicBezTo>
                  <a:pt x="179" y="133"/>
                  <a:pt x="181" y="129"/>
                  <a:pt x="186" y="132"/>
                </a:cubicBezTo>
                <a:cubicBezTo>
                  <a:pt x="185" y="133"/>
                  <a:pt x="185" y="133"/>
                  <a:pt x="185" y="133"/>
                </a:cubicBezTo>
                <a:cubicBezTo>
                  <a:pt x="194" y="133"/>
                  <a:pt x="194" y="133"/>
                  <a:pt x="194" y="133"/>
                </a:cubicBezTo>
                <a:cubicBezTo>
                  <a:pt x="198" y="136"/>
                  <a:pt x="198" y="136"/>
                  <a:pt x="198" y="136"/>
                </a:cubicBezTo>
                <a:cubicBezTo>
                  <a:pt x="199" y="134"/>
                  <a:pt x="199" y="134"/>
                  <a:pt x="199" y="134"/>
                </a:cubicBezTo>
                <a:cubicBezTo>
                  <a:pt x="199" y="133"/>
                  <a:pt x="199" y="133"/>
                  <a:pt x="199" y="133"/>
                </a:cubicBezTo>
                <a:cubicBezTo>
                  <a:pt x="200" y="135"/>
                  <a:pt x="200" y="135"/>
                  <a:pt x="200" y="135"/>
                </a:cubicBezTo>
                <a:cubicBezTo>
                  <a:pt x="207" y="134"/>
                  <a:pt x="207" y="134"/>
                  <a:pt x="207" y="134"/>
                </a:cubicBezTo>
                <a:cubicBezTo>
                  <a:pt x="211" y="132"/>
                  <a:pt x="211" y="132"/>
                  <a:pt x="211" y="132"/>
                </a:cubicBezTo>
                <a:cubicBezTo>
                  <a:pt x="208" y="130"/>
                  <a:pt x="208" y="130"/>
                  <a:pt x="208" y="130"/>
                </a:cubicBezTo>
                <a:cubicBezTo>
                  <a:pt x="212" y="129"/>
                  <a:pt x="212" y="129"/>
                  <a:pt x="212" y="129"/>
                </a:cubicBezTo>
                <a:cubicBezTo>
                  <a:pt x="210" y="130"/>
                  <a:pt x="210" y="130"/>
                  <a:pt x="210" y="130"/>
                </a:cubicBezTo>
                <a:cubicBezTo>
                  <a:pt x="217" y="132"/>
                  <a:pt x="217" y="132"/>
                  <a:pt x="217" y="132"/>
                </a:cubicBezTo>
                <a:cubicBezTo>
                  <a:pt x="218" y="132"/>
                  <a:pt x="219" y="127"/>
                  <a:pt x="220" y="132"/>
                </a:cubicBezTo>
                <a:cubicBezTo>
                  <a:pt x="222" y="133"/>
                  <a:pt x="222" y="131"/>
                  <a:pt x="222" y="130"/>
                </a:cubicBezTo>
                <a:cubicBezTo>
                  <a:pt x="219" y="130"/>
                  <a:pt x="228" y="128"/>
                  <a:pt x="219" y="130"/>
                </a:cubicBezTo>
                <a:cubicBezTo>
                  <a:pt x="224" y="127"/>
                  <a:pt x="224" y="127"/>
                  <a:pt x="224" y="127"/>
                </a:cubicBezTo>
                <a:cubicBezTo>
                  <a:pt x="223" y="126"/>
                  <a:pt x="223" y="126"/>
                  <a:pt x="223" y="126"/>
                </a:cubicBezTo>
                <a:cubicBezTo>
                  <a:pt x="226" y="125"/>
                  <a:pt x="226" y="125"/>
                  <a:pt x="226" y="125"/>
                </a:cubicBezTo>
                <a:cubicBezTo>
                  <a:pt x="230" y="126"/>
                  <a:pt x="230" y="126"/>
                  <a:pt x="230" y="126"/>
                </a:cubicBezTo>
                <a:cubicBezTo>
                  <a:pt x="228" y="128"/>
                  <a:pt x="228" y="128"/>
                  <a:pt x="228" y="128"/>
                </a:cubicBezTo>
                <a:cubicBezTo>
                  <a:pt x="227" y="127"/>
                  <a:pt x="227" y="127"/>
                  <a:pt x="227" y="127"/>
                </a:cubicBezTo>
                <a:cubicBezTo>
                  <a:pt x="224" y="129"/>
                  <a:pt x="224" y="129"/>
                  <a:pt x="224" y="129"/>
                </a:cubicBezTo>
                <a:cubicBezTo>
                  <a:pt x="224" y="130"/>
                  <a:pt x="224" y="130"/>
                  <a:pt x="224" y="130"/>
                </a:cubicBezTo>
                <a:cubicBezTo>
                  <a:pt x="227" y="129"/>
                  <a:pt x="232" y="126"/>
                  <a:pt x="234" y="130"/>
                </a:cubicBezTo>
                <a:cubicBezTo>
                  <a:pt x="240" y="129"/>
                  <a:pt x="240" y="129"/>
                  <a:pt x="240" y="129"/>
                </a:cubicBezTo>
                <a:cubicBezTo>
                  <a:pt x="249" y="128"/>
                  <a:pt x="249" y="128"/>
                  <a:pt x="249" y="128"/>
                </a:cubicBezTo>
                <a:cubicBezTo>
                  <a:pt x="267" y="124"/>
                  <a:pt x="267" y="124"/>
                  <a:pt x="267" y="124"/>
                </a:cubicBezTo>
                <a:cubicBezTo>
                  <a:pt x="269" y="122"/>
                  <a:pt x="269" y="122"/>
                  <a:pt x="269" y="122"/>
                </a:cubicBezTo>
                <a:cubicBezTo>
                  <a:pt x="269" y="122"/>
                  <a:pt x="273" y="122"/>
                  <a:pt x="268" y="121"/>
                </a:cubicBezTo>
                <a:cubicBezTo>
                  <a:pt x="273" y="120"/>
                  <a:pt x="273" y="120"/>
                  <a:pt x="273" y="120"/>
                </a:cubicBezTo>
                <a:cubicBezTo>
                  <a:pt x="272" y="121"/>
                  <a:pt x="272" y="121"/>
                  <a:pt x="272" y="121"/>
                </a:cubicBezTo>
                <a:cubicBezTo>
                  <a:pt x="278" y="121"/>
                  <a:pt x="278" y="121"/>
                  <a:pt x="278" y="121"/>
                </a:cubicBezTo>
                <a:cubicBezTo>
                  <a:pt x="281" y="117"/>
                  <a:pt x="281" y="117"/>
                  <a:pt x="281" y="117"/>
                </a:cubicBezTo>
                <a:cubicBezTo>
                  <a:pt x="283" y="118"/>
                  <a:pt x="281" y="112"/>
                  <a:pt x="285" y="117"/>
                </a:cubicBezTo>
                <a:cubicBezTo>
                  <a:pt x="296" y="115"/>
                  <a:pt x="277" y="116"/>
                  <a:pt x="294" y="112"/>
                </a:cubicBezTo>
                <a:cubicBezTo>
                  <a:pt x="292" y="114"/>
                  <a:pt x="292" y="114"/>
                  <a:pt x="292" y="114"/>
                </a:cubicBezTo>
                <a:cubicBezTo>
                  <a:pt x="293" y="116"/>
                  <a:pt x="293" y="116"/>
                  <a:pt x="293" y="116"/>
                </a:cubicBezTo>
                <a:cubicBezTo>
                  <a:pt x="297" y="114"/>
                  <a:pt x="297" y="114"/>
                  <a:pt x="297" y="114"/>
                </a:cubicBezTo>
                <a:cubicBezTo>
                  <a:pt x="297" y="113"/>
                  <a:pt x="297" y="113"/>
                  <a:pt x="297" y="113"/>
                </a:cubicBezTo>
                <a:cubicBezTo>
                  <a:pt x="301" y="111"/>
                  <a:pt x="301" y="111"/>
                  <a:pt x="301" y="111"/>
                </a:cubicBezTo>
                <a:cubicBezTo>
                  <a:pt x="311" y="110"/>
                  <a:pt x="311" y="110"/>
                  <a:pt x="311" y="110"/>
                </a:cubicBezTo>
                <a:cubicBezTo>
                  <a:pt x="311" y="109"/>
                  <a:pt x="311" y="109"/>
                  <a:pt x="311" y="109"/>
                </a:cubicBezTo>
                <a:cubicBezTo>
                  <a:pt x="303" y="109"/>
                  <a:pt x="303" y="109"/>
                  <a:pt x="303" y="109"/>
                </a:cubicBezTo>
                <a:cubicBezTo>
                  <a:pt x="289" y="111"/>
                  <a:pt x="289" y="111"/>
                  <a:pt x="289" y="111"/>
                </a:cubicBezTo>
                <a:cubicBezTo>
                  <a:pt x="275" y="113"/>
                  <a:pt x="275" y="113"/>
                  <a:pt x="275" y="113"/>
                </a:cubicBezTo>
                <a:cubicBezTo>
                  <a:pt x="272" y="114"/>
                  <a:pt x="272" y="114"/>
                  <a:pt x="272" y="114"/>
                </a:cubicBezTo>
                <a:cubicBezTo>
                  <a:pt x="266" y="114"/>
                  <a:pt x="266" y="114"/>
                  <a:pt x="266" y="114"/>
                </a:cubicBezTo>
                <a:cubicBezTo>
                  <a:pt x="262" y="115"/>
                  <a:pt x="262" y="115"/>
                  <a:pt x="262" y="115"/>
                </a:cubicBezTo>
                <a:cubicBezTo>
                  <a:pt x="258" y="113"/>
                  <a:pt x="258" y="113"/>
                  <a:pt x="258" y="113"/>
                </a:cubicBezTo>
                <a:cubicBezTo>
                  <a:pt x="255" y="115"/>
                  <a:pt x="255" y="115"/>
                  <a:pt x="255" y="115"/>
                </a:cubicBezTo>
                <a:cubicBezTo>
                  <a:pt x="252" y="115"/>
                  <a:pt x="252" y="115"/>
                  <a:pt x="252" y="115"/>
                </a:cubicBezTo>
                <a:cubicBezTo>
                  <a:pt x="248" y="116"/>
                  <a:pt x="248" y="116"/>
                  <a:pt x="248" y="116"/>
                </a:cubicBezTo>
                <a:cubicBezTo>
                  <a:pt x="245" y="116"/>
                  <a:pt x="245" y="116"/>
                  <a:pt x="245" y="116"/>
                </a:cubicBezTo>
                <a:cubicBezTo>
                  <a:pt x="240" y="114"/>
                  <a:pt x="247" y="121"/>
                  <a:pt x="239" y="117"/>
                </a:cubicBezTo>
                <a:cubicBezTo>
                  <a:pt x="221" y="118"/>
                  <a:pt x="221" y="118"/>
                  <a:pt x="221" y="118"/>
                </a:cubicBezTo>
                <a:cubicBezTo>
                  <a:pt x="221" y="117"/>
                  <a:pt x="228" y="116"/>
                  <a:pt x="221" y="115"/>
                </a:cubicBezTo>
                <a:cubicBezTo>
                  <a:pt x="214" y="116"/>
                  <a:pt x="214" y="116"/>
                  <a:pt x="214" y="116"/>
                </a:cubicBezTo>
                <a:cubicBezTo>
                  <a:pt x="215" y="113"/>
                  <a:pt x="215" y="113"/>
                  <a:pt x="215" y="113"/>
                </a:cubicBezTo>
                <a:cubicBezTo>
                  <a:pt x="208" y="112"/>
                  <a:pt x="208" y="112"/>
                  <a:pt x="208" y="112"/>
                </a:cubicBezTo>
                <a:cubicBezTo>
                  <a:pt x="207" y="115"/>
                  <a:pt x="207" y="115"/>
                  <a:pt x="207" y="115"/>
                </a:cubicBezTo>
                <a:cubicBezTo>
                  <a:pt x="209" y="115"/>
                  <a:pt x="209" y="115"/>
                  <a:pt x="209" y="115"/>
                </a:cubicBezTo>
                <a:cubicBezTo>
                  <a:pt x="208" y="116"/>
                  <a:pt x="205" y="117"/>
                  <a:pt x="203" y="117"/>
                </a:cubicBezTo>
                <a:cubicBezTo>
                  <a:pt x="202" y="116"/>
                  <a:pt x="202" y="116"/>
                  <a:pt x="202" y="116"/>
                </a:cubicBezTo>
                <a:cubicBezTo>
                  <a:pt x="206" y="114"/>
                  <a:pt x="206" y="114"/>
                  <a:pt x="206" y="114"/>
                </a:cubicBezTo>
                <a:cubicBezTo>
                  <a:pt x="204" y="119"/>
                  <a:pt x="218" y="112"/>
                  <a:pt x="200" y="114"/>
                </a:cubicBezTo>
                <a:cubicBezTo>
                  <a:pt x="202" y="113"/>
                  <a:pt x="203" y="113"/>
                  <a:pt x="198" y="117"/>
                </a:cubicBezTo>
                <a:cubicBezTo>
                  <a:pt x="193" y="115"/>
                  <a:pt x="193" y="115"/>
                  <a:pt x="193" y="115"/>
                </a:cubicBezTo>
                <a:cubicBezTo>
                  <a:pt x="193" y="118"/>
                  <a:pt x="193" y="118"/>
                  <a:pt x="193" y="118"/>
                </a:cubicBezTo>
                <a:cubicBezTo>
                  <a:pt x="188" y="116"/>
                  <a:pt x="188" y="116"/>
                  <a:pt x="188" y="116"/>
                </a:cubicBezTo>
                <a:cubicBezTo>
                  <a:pt x="179" y="119"/>
                  <a:pt x="179" y="119"/>
                  <a:pt x="179" y="119"/>
                </a:cubicBezTo>
                <a:cubicBezTo>
                  <a:pt x="178" y="116"/>
                  <a:pt x="178" y="116"/>
                  <a:pt x="178" y="116"/>
                </a:cubicBezTo>
                <a:cubicBezTo>
                  <a:pt x="170" y="116"/>
                  <a:pt x="170" y="116"/>
                  <a:pt x="170" y="116"/>
                </a:cubicBezTo>
                <a:cubicBezTo>
                  <a:pt x="168" y="119"/>
                  <a:pt x="168" y="119"/>
                  <a:pt x="168" y="119"/>
                </a:cubicBezTo>
                <a:cubicBezTo>
                  <a:pt x="166" y="118"/>
                  <a:pt x="166" y="118"/>
                  <a:pt x="166" y="118"/>
                </a:cubicBezTo>
                <a:cubicBezTo>
                  <a:pt x="165" y="120"/>
                  <a:pt x="165" y="120"/>
                  <a:pt x="165" y="120"/>
                </a:cubicBezTo>
                <a:cubicBezTo>
                  <a:pt x="169" y="123"/>
                  <a:pt x="169" y="123"/>
                  <a:pt x="169" y="123"/>
                </a:cubicBezTo>
                <a:cubicBezTo>
                  <a:pt x="178" y="121"/>
                  <a:pt x="178" y="121"/>
                  <a:pt x="178" y="121"/>
                </a:cubicBezTo>
                <a:cubicBezTo>
                  <a:pt x="178" y="121"/>
                  <a:pt x="178" y="121"/>
                  <a:pt x="178" y="121"/>
                </a:cubicBezTo>
                <a:cubicBezTo>
                  <a:pt x="179" y="122"/>
                  <a:pt x="179" y="122"/>
                  <a:pt x="179" y="122"/>
                </a:cubicBezTo>
                <a:cubicBezTo>
                  <a:pt x="179" y="123"/>
                  <a:pt x="179" y="123"/>
                  <a:pt x="179" y="123"/>
                </a:cubicBezTo>
                <a:cubicBezTo>
                  <a:pt x="171" y="123"/>
                  <a:pt x="171" y="123"/>
                  <a:pt x="171" y="123"/>
                </a:cubicBezTo>
                <a:cubicBezTo>
                  <a:pt x="169" y="124"/>
                  <a:pt x="174" y="119"/>
                  <a:pt x="170" y="125"/>
                </a:cubicBezTo>
                <a:cubicBezTo>
                  <a:pt x="165" y="123"/>
                  <a:pt x="165" y="123"/>
                  <a:pt x="165" y="123"/>
                </a:cubicBezTo>
                <a:cubicBezTo>
                  <a:pt x="162" y="123"/>
                  <a:pt x="162" y="123"/>
                  <a:pt x="162" y="123"/>
                </a:cubicBezTo>
                <a:cubicBezTo>
                  <a:pt x="165" y="120"/>
                  <a:pt x="165" y="120"/>
                  <a:pt x="165" y="120"/>
                </a:cubicBezTo>
                <a:cubicBezTo>
                  <a:pt x="160" y="119"/>
                  <a:pt x="170" y="115"/>
                  <a:pt x="160" y="120"/>
                </a:cubicBezTo>
                <a:cubicBezTo>
                  <a:pt x="161" y="118"/>
                  <a:pt x="164" y="118"/>
                  <a:pt x="165" y="117"/>
                </a:cubicBezTo>
                <a:cubicBezTo>
                  <a:pt x="164" y="115"/>
                  <a:pt x="164" y="115"/>
                  <a:pt x="164" y="115"/>
                </a:cubicBezTo>
                <a:cubicBezTo>
                  <a:pt x="164" y="113"/>
                  <a:pt x="164" y="113"/>
                  <a:pt x="164" y="113"/>
                </a:cubicBezTo>
                <a:cubicBezTo>
                  <a:pt x="166" y="113"/>
                  <a:pt x="167" y="111"/>
                  <a:pt x="168" y="110"/>
                </a:cubicBezTo>
                <a:cubicBezTo>
                  <a:pt x="158" y="111"/>
                  <a:pt x="158" y="111"/>
                  <a:pt x="158" y="111"/>
                </a:cubicBezTo>
                <a:cubicBezTo>
                  <a:pt x="157" y="112"/>
                  <a:pt x="157" y="112"/>
                  <a:pt x="157" y="112"/>
                </a:cubicBezTo>
                <a:cubicBezTo>
                  <a:pt x="152" y="111"/>
                  <a:pt x="152" y="111"/>
                  <a:pt x="152" y="111"/>
                </a:cubicBezTo>
                <a:cubicBezTo>
                  <a:pt x="151" y="112"/>
                  <a:pt x="151" y="112"/>
                  <a:pt x="151" y="112"/>
                </a:cubicBezTo>
                <a:cubicBezTo>
                  <a:pt x="151" y="113"/>
                  <a:pt x="151" y="113"/>
                  <a:pt x="151" y="113"/>
                </a:cubicBezTo>
                <a:cubicBezTo>
                  <a:pt x="147" y="114"/>
                  <a:pt x="147" y="114"/>
                  <a:pt x="147" y="114"/>
                </a:cubicBezTo>
                <a:cubicBezTo>
                  <a:pt x="146" y="115"/>
                  <a:pt x="153" y="115"/>
                  <a:pt x="145" y="114"/>
                </a:cubicBezTo>
                <a:cubicBezTo>
                  <a:pt x="144" y="111"/>
                  <a:pt x="147" y="115"/>
                  <a:pt x="146" y="112"/>
                </a:cubicBezTo>
                <a:cubicBezTo>
                  <a:pt x="142" y="115"/>
                  <a:pt x="142" y="115"/>
                  <a:pt x="142" y="115"/>
                </a:cubicBezTo>
                <a:cubicBezTo>
                  <a:pt x="142" y="115"/>
                  <a:pt x="142" y="115"/>
                  <a:pt x="142" y="115"/>
                </a:cubicBezTo>
                <a:cubicBezTo>
                  <a:pt x="140" y="116"/>
                  <a:pt x="140" y="116"/>
                  <a:pt x="140" y="116"/>
                </a:cubicBezTo>
                <a:cubicBezTo>
                  <a:pt x="140" y="115"/>
                  <a:pt x="140" y="115"/>
                  <a:pt x="140" y="115"/>
                </a:cubicBezTo>
                <a:cubicBezTo>
                  <a:pt x="135" y="117"/>
                  <a:pt x="135" y="117"/>
                  <a:pt x="135" y="117"/>
                </a:cubicBezTo>
                <a:cubicBezTo>
                  <a:pt x="129" y="115"/>
                  <a:pt x="129" y="115"/>
                  <a:pt x="129" y="115"/>
                </a:cubicBezTo>
                <a:cubicBezTo>
                  <a:pt x="128" y="115"/>
                  <a:pt x="134" y="114"/>
                  <a:pt x="126" y="116"/>
                </a:cubicBezTo>
                <a:cubicBezTo>
                  <a:pt x="126" y="118"/>
                  <a:pt x="126" y="118"/>
                  <a:pt x="126" y="118"/>
                </a:cubicBezTo>
                <a:cubicBezTo>
                  <a:pt x="124" y="118"/>
                  <a:pt x="124" y="118"/>
                  <a:pt x="124" y="118"/>
                </a:cubicBezTo>
                <a:cubicBezTo>
                  <a:pt x="124" y="117"/>
                  <a:pt x="124" y="117"/>
                  <a:pt x="124" y="117"/>
                </a:cubicBezTo>
                <a:cubicBezTo>
                  <a:pt x="116" y="114"/>
                  <a:pt x="116" y="114"/>
                  <a:pt x="116" y="114"/>
                </a:cubicBezTo>
                <a:cubicBezTo>
                  <a:pt x="107" y="113"/>
                  <a:pt x="107" y="113"/>
                  <a:pt x="107" y="113"/>
                </a:cubicBezTo>
                <a:cubicBezTo>
                  <a:pt x="109" y="111"/>
                  <a:pt x="104" y="117"/>
                  <a:pt x="112" y="111"/>
                </a:cubicBezTo>
                <a:cubicBezTo>
                  <a:pt x="109" y="108"/>
                  <a:pt x="109" y="108"/>
                  <a:pt x="109" y="108"/>
                </a:cubicBezTo>
                <a:cubicBezTo>
                  <a:pt x="114" y="108"/>
                  <a:pt x="114" y="108"/>
                  <a:pt x="114" y="108"/>
                </a:cubicBezTo>
                <a:cubicBezTo>
                  <a:pt x="115" y="110"/>
                  <a:pt x="106" y="105"/>
                  <a:pt x="117" y="110"/>
                </a:cubicBezTo>
                <a:cubicBezTo>
                  <a:pt x="120" y="108"/>
                  <a:pt x="120" y="108"/>
                  <a:pt x="120" y="108"/>
                </a:cubicBezTo>
                <a:cubicBezTo>
                  <a:pt x="121" y="107"/>
                  <a:pt x="121" y="107"/>
                  <a:pt x="121" y="107"/>
                </a:cubicBezTo>
                <a:cubicBezTo>
                  <a:pt x="117" y="103"/>
                  <a:pt x="117" y="103"/>
                  <a:pt x="117" y="103"/>
                </a:cubicBezTo>
                <a:cubicBezTo>
                  <a:pt x="117" y="100"/>
                  <a:pt x="117" y="100"/>
                  <a:pt x="117" y="100"/>
                </a:cubicBezTo>
                <a:cubicBezTo>
                  <a:pt x="115" y="98"/>
                  <a:pt x="115" y="98"/>
                  <a:pt x="115" y="98"/>
                </a:cubicBezTo>
                <a:cubicBezTo>
                  <a:pt x="118" y="95"/>
                  <a:pt x="117" y="99"/>
                  <a:pt x="124" y="96"/>
                </a:cubicBezTo>
                <a:cubicBezTo>
                  <a:pt x="125" y="98"/>
                  <a:pt x="125" y="98"/>
                  <a:pt x="125" y="98"/>
                </a:cubicBezTo>
                <a:cubicBezTo>
                  <a:pt x="126" y="99"/>
                  <a:pt x="124" y="95"/>
                  <a:pt x="126" y="99"/>
                </a:cubicBezTo>
                <a:cubicBezTo>
                  <a:pt x="129" y="98"/>
                  <a:pt x="129" y="98"/>
                  <a:pt x="129" y="98"/>
                </a:cubicBezTo>
                <a:cubicBezTo>
                  <a:pt x="134" y="98"/>
                  <a:pt x="134" y="98"/>
                  <a:pt x="134" y="98"/>
                </a:cubicBezTo>
                <a:cubicBezTo>
                  <a:pt x="135" y="103"/>
                  <a:pt x="135" y="103"/>
                  <a:pt x="135" y="103"/>
                </a:cubicBezTo>
                <a:cubicBezTo>
                  <a:pt x="143" y="105"/>
                  <a:pt x="143" y="105"/>
                  <a:pt x="143" y="105"/>
                </a:cubicBezTo>
                <a:cubicBezTo>
                  <a:pt x="149" y="103"/>
                  <a:pt x="149" y="103"/>
                  <a:pt x="149" y="103"/>
                </a:cubicBezTo>
                <a:cubicBezTo>
                  <a:pt x="158" y="101"/>
                  <a:pt x="158" y="101"/>
                  <a:pt x="158" y="101"/>
                </a:cubicBezTo>
                <a:cubicBezTo>
                  <a:pt x="159" y="98"/>
                  <a:pt x="159" y="98"/>
                  <a:pt x="159" y="98"/>
                </a:cubicBezTo>
                <a:cubicBezTo>
                  <a:pt x="158" y="95"/>
                  <a:pt x="158" y="95"/>
                  <a:pt x="158" y="95"/>
                </a:cubicBezTo>
                <a:cubicBezTo>
                  <a:pt x="145" y="93"/>
                  <a:pt x="145" y="93"/>
                  <a:pt x="145" y="93"/>
                </a:cubicBezTo>
                <a:cubicBezTo>
                  <a:pt x="149" y="92"/>
                  <a:pt x="149" y="92"/>
                  <a:pt x="149" y="92"/>
                </a:cubicBezTo>
                <a:cubicBezTo>
                  <a:pt x="151" y="93"/>
                  <a:pt x="151" y="93"/>
                  <a:pt x="151" y="93"/>
                </a:cubicBezTo>
                <a:cubicBezTo>
                  <a:pt x="151" y="91"/>
                  <a:pt x="157" y="91"/>
                  <a:pt x="158" y="93"/>
                </a:cubicBezTo>
                <a:cubicBezTo>
                  <a:pt x="162" y="93"/>
                  <a:pt x="162" y="93"/>
                  <a:pt x="162" y="93"/>
                </a:cubicBezTo>
                <a:cubicBezTo>
                  <a:pt x="162" y="95"/>
                  <a:pt x="162" y="95"/>
                  <a:pt x="162" y="95"/>
                </a:cubicBezTo>
                <a:cubicBezTo>
                  <a:pt x="164" y="96"/>
                  <a:pt x="164" y="96"/>
                  <a:pt x="164" y="96"/>
                </a:cubicBezTo>
                <a:cubicBezTo>
                  <a:pt x="165" y="96"/>
                  <a:pt x="165" y="96"/>
                  <a:pt x="165" y="96"/>
                </a:cubicBezTo>
                <a:cubicBezTo>
                  <a:pt x="164" y="93"/>
                  <a:pt x="164" y="93"/>
                  <a:pt x="164" y="93"/>
                </a:cubicBezTo>
                <a:cubicBezTo>
                  <a:pt x="168" y="91"/>
                  <a:pt x="168" y="91"/>
                  <a:pt x="168" y="91"/>
                </a:cubicBezTo>
                <a:cubicBezTo>
                  <a:pt x="179" y="90"/>
                  <a:pt x="179" y="90"/>
                  <a:pt x="179" y="90"/>
                </a:cubicBezTo>
                <a:cubicBezTo>
                  <a:pt x="188" y="89"/>
                  <a:pt x="188" y="89"/>
                  <a:pt x="188" y="89"/>
                </a:cubicBezTo>
                <a:cubicBezTo>
                  <a:pt x="186" y="93"/>
                  <a:pt x="186" y="81"/>
                  <a:pt x="190" y="93"/>
                </a:cubicBezTo>
                <a:cubicBezTo>
                  <a:pt x="199" y="91"/>
                  <a:pt x="199" y="91"/>
                  <a:pt x="199" y="91"/>
                </a:cubicBezTo>
                <a:cubicBezTo>
                  <a:pt x="200" y="92"/>
                  <a:pt x="200" y="92"/>
                  <a:pt x="200" y="92"/>
                </a:cubicBezTo>
                <a:cubicBezTo>
                  <a:pt x="201" y="92"/>
                  <a:pt x="202" y="90"/>
                  <a:pt x="203" y="91"/>
                </a:cubicBezTo>
                <a:cubicBezTo>
                  <a:pt x="197" y="88"/>
                  <a:pt x="197" y="88"/>
                  <a:pt x="197" y="88"/>
                </a:cubicBezTo>
                <a:cubicBezTo>
                  <a:pt x="192" y="90"/>
                  <a:pt x="192" y="90"/>
                  <a:pt x="192" y="90"/>
                </a:cubicBezTo>
                <a:cubicBezTo>
                  <a:pt x="192" y="90"/>
                  <a:pt x="195" y="90"/>
                  <a:pt x="191" y="90"/>
                </a:cubicBezTo>
                <a:cubicBezTo>
                  <a:pt x="208" y="86"/>
                  <a:pt x="208" y="86"/>
                  <a:pt x="208" y="86"/>
                </a:cubicBezTo>
                <a:cubicBezTo>
                  <a:pt x="209" y="86"/>
                  <a:pt x="210" y="89"/>
                  <a:pt x="211" y="85"/>
                </a:cubicBezTo>
                <a:cubicBezTo>
                  <a:pt x="210" y="88"/>
                  <a:pt x="210" y="88"/>
                  <a:pt x="210" y="88"/>
                </a:cubicBezTo>
                <a:cubicBezTo>
                  <a:pt x="213" y="90"/>
                  <a:pt x="213" y="90"/>
                  <a:pt x="213" y="90"/>
                </a:cubicBezTo>
                <a:cubicBezTo>
                  <a:pt x="210" y="90"/>
                  <a:pt x="210" y="90"/>
                  <a:pt x="210" y="90"/>
                </a:cubicBezTo>
                <a:cubicBezTo>
                  <a:pt x="211" y="91"/>
                  <a:pt x="211" y="91"/>
                  <a:pt x="211" y="91"/>
                </a:cubicBezTo>
                <a:cubicBezTo>
                  <a:pt x="217" y="90"/>
                  <a:pt x="217" y="90"/>
                  <a:pt x="217" y="90"/>
                </a:cubicBezTo>
                <a:cubicBezTo>
                  <a:pt x="216" y="86"/>
                  <a:pt x="216" y="86"/>
                  <a:pt x="216" y="86"/>
                </a:cubicBezTo>
                <a:cubicBezTo>
                  <a:pt x="214" y="87"/>
                  <a:pt x="214" y="87"/>
                  <a:pt x="214" y="87"/>
                </a:cubicBezTo>
                <a:cubicBezTo>
                  <a:pt x="214" y="85"/>
                  <a:pt x="214" y="85"/>
                  <a:pt x="214" y="85"/>
                </a:cubicBezTo>
                <a:cubicBezTo>
                  <a:pt x="221" y="86"/>
                  <a:pt x="206" y="91"/>
                  <a:pt x="220" y="88"/>
                </a:cubicBezTo>
                <a:cubicBezTo>
                  <a:pt x="221" y="90"/>
                  <a:pt x="221" y="90"/>
                  <a:pt x="221" y="90"/>
                </a:cubicBezTo>
                <a:cubicBezTo>
                  <a:pt x="224" y="88"/>
                  <a:pt x="224" y="88"/>
                  <a:pt x="224" y="88"/>
                </a:cubicBezTo>
                <a:cubicBezTo>
                  <a:pt x="226" y="88"/>
                  <a:pt x="226" y="88"/>
                  <a:pt x="226" y="88"/>
                </a:cubicBezTo>
                <a:cubicBezTo>
                  <a:pt x="228" y="85"/>
                  <a:pt x="228" y="85"/>
                  <a:pt x="228" y="85"/>
                </a:cubicBezTo>
                <a:cubicBezTo>
                  <a:pt x="226" y="84"/>
                  <a:pt x="226" y="84"/>
                  <a:pt x="226" y="84"/>
                </a:cubicBezTo>
                <a:cubicBezTo>
                  <a:pt x="228" y="83"/>
                  <a:pt x="228" y="83"/>
                  <a:pt x="228" y="83"/>
                </a:cubicBezTo>
                <a:cubicBezTo>
                  <a:pt x="228" y="88"/>
                  <a:pt x="232" y="79"/>
                  <a:pt x="232" y="86"/>
                </a:cubicBezTo>
                <a:cubicBezTo>
                  <a:pt x="235" y="85"/>
                  <a:pt x="235" y="85"/>
                  <a:pt x="235" y="85"/>
                </a:cubicBezTo>
                <a:cubicBezTo>
                  <a:pt x="236" y="86"/>
                  <a:pt x="236" y="86"/>
                  <a:pt x="236" y="86"/>
                </a:cubicBezTo>
                <a:cubicBezTo>
                  <a:pt x="236" y="85"/>
                  <a:pt x="236" y="85"/>
                  <a:pt x="236" y="85"/>
                </a:cubicBezTo>
                <a:cubicBezTo>
                  <a:pt x="237" y="84"/>
                  <a:pt x="237" y="84"/>
                  <a:pt x="237" y="84"/>
                </a:cubicBezTo>
                <a:cubicBezTo>
                  <a:pt x="239" y="84"/>
                  <a:pt x="239" y="84"/>
                  <a:pt x="239" y="84"/>
                </a:cubicBezTo>
                <a:cubicBezTo>
                  <a:pt x="240" y="87"/>
                  <a:pt x="240" y="87"/>
                  <a:pt x="240" y="87"/>
                </a:cubicBezTo>
                <a:cubicBezTo>
                  <a:pt x="242" y="87"/>
                  <a:pt x="232" y="87"/>
                  <a:pt x="244" y="88"/>
                </a:cubicBezTo>
                <a:cubicBezTo>
                  <a:pt x="244" y="87"/>
                  <a:pt x="244" y="87"/>
                  <a:pt x="244" y="87"/>
                </a:cubicBezTo>
                <a:cubicBezTo>
                  <a:pt x="241" y="85"/>
                  <a:pt x="241" y="85"/>
                  <a:pt x="241" y="85"/>
                </a:cubicBezTo>
                <a:cubicBezTo>
                  <a:pt x="242" y="84"/>
                  <a:pt x="242" y="84"/>
                  <a:pt x="242" y="84"/>
                </a:cubicBezTo>
                <a:cubicBezTo>
                  <a:pt x="259" y="81"/>
                  <a:pt x="259" y="81"/>
                  <a:pt x="259" y="81"/>
                </a:cubicBezTo>
                <a:cubicBezTo>
                  <a:pt x="260" y="82"/>
                  <a:pt x="260" y="82"/>
                  <a:pt x="260" y="82"/>
                </a:cubicBezTo>
                <a:cubicBezTo>
                  <a:pt x="262" y="79"/>
                  <a:pt x="262" y="79"/>
                  <a:pt x="262" y="79"/>
                </a:cubicBezTo>
                <a:cubicBezTo>
                  <a:pt x="269" y="78"/>
                  <a:pt x="269" y="78"/>
                  <a:pt x="269" y="78"/>
                </a:cubicBezTo>
                <a:cubicBezTo>
                  <a:pt x="268" y="81"/>
                  <a:pt x="268" y="81"/>
                  <a:pt x="268" y="81"/>
                </a:cubicBezTo>
                <a:cubicBezTo>
                  <a:pt x="259" y="83"/>
                  <a:pt x="259" y="83"/>
                  <a:pt x="259" y="83"/>
                </a:cubicBezTo>
                <a:cubicBezTo>
                  <a:pt x="259" y="84"/>
                  <a:pt x="257" y="84"/>
                  <a:pt x="258" y="85"/>
                </a:cubicBezTo>
                <a:cubicBezTo>
                  <a:pt x="254" y="84"/>
                  <a:pt x="254" y="84"/>
                  <a:pt x="254" y="84"/>
                </a:cubicBezTo>
                <a:cubicBezTo>
                  <a:pt x="253" y="85"/>
                  <a:pt x="253" y="85"/>
                  <a:pt x="253" y="85"/>
                </a:cubicBezTo>
                <a:cubicBezTo>
                  <a:pt x="257" y="87"/>
                  <a:pt x="257" y="87"/>
                  <a:pt x="257" y="87"/>
                </a:cubicBezTo>
                <a:cubicBezTo>
                  <a:pt x="259" y="87"/>
                  <a:pt x="251" y="90"/>
                  <a:pt x="259" y="85"/>
                </a:cubicBezTo>
                <a:cubicBezTo>
                  <a:pt x="263" y="86"/>
                  <a:pt x="263" y="86"/>
                  <a:pt x="263" y="86"/>
                </a:cubicBezTo>
                <a:cubicBezTo>
                  <a:pt x="271" y="85"/>
                  <a:pt x="271" y="85"/>
                  <a:pt x="271" y="85"/>
                </a:cubicBezTo>
                <a:cubicBezTo>
                  <a:pt x="271" y="79"/>
                  <a:pt x="271" y="79"/>
                  <a:pt x="271" y="79"/>
                </a:cubicBezTo>
                <a:cubicBezTo>
                  <a:pt x="272" y="78"/>
                  <a:pt x="272" y="78"/>
                  <a:pt x="272" y="78"/>
                </a:cubicBezTo>
                <a:cubicBezTo>
                  <a:pt x="268" y="76"/>
                  <a:pt x="268" y="76"/>
                  <a:pt x="268" y="76"/>
                </a:cubicBezTo>
                <a:cubicBezTo>
                  <a:pt x="269" y="74"/>
                  <a:pt x="269" y="74"/>
                  <a:pt x="269" y="74"/>
                </a:cubicBezTo>
                <a:cubicBezTo>
                  <a:pt x="269" y="73"/>
                  <a:pt x="269" y="73"/>
                  <a:pt x="269" y="73"/>
                </a:cubicBezTo>
                <a:cubicBezTo>
                  <a:pt x="268" y="72"/>
                  <a:pt x="268" y="72"/>
                  <a:pt x="268" y="72"/>
                </a:cubicBezTo>
                <a:cubicBezTo>
                  <a:pt x="267" y="73"/>
                  <a:pt x="264" y="75"/>
                  <a:pt x="265" y="73"/>
                </a:cubicBezTo>
                <a:cubicBezTo>
                  <a:pt x="266" y="75"/>
                  <a:pt x="257" y="73"/>
                  <a:pt x="266" y="77"/>
                </a:cubicBezTo>
                <a:cubicBezTo>
                  <a:pt x="262" y="75"/>
                  <a:pt x="262" y="75"/>
                  <a:pt x="262" y="75"/>
                </a:cubicBezTo>
                <a:cubicBezTo>
                  <a:pt x="262" y="76"/>
                  <a:pt x="262" y="76"/>
                  <a:pt x="262" y="76"/>
                </a:cubicBezTo>
                <a:cubicBezTo>
                  <a:pt x="255" y="76"/>
                  <a:pt x="255" y="76"/>
                  <a:pt x="255" y="76"/>
                </a:cubicBezTo>
                <a:cubicBezTo>
                  <a:pt x="251" y="75"/>
                  <a:pt x="251" y="75"/>
                  <a:pt x="251" y="75"/>
                </a:cubicBezTo>
                <a:cubicBezTo>
                  <a:pt x="248" y="76"/>
                  <a:pt x="248" y="76"/>
                  <a:pt x="248" y="76"/>
                </a:cubicBezTo>
                <a:cubicBezTo>
                  <a:pt x="249" y="78"/>
                  <a:pt x="249" y="78"/>
                  <a:pt x="249" y="78"/>
                </a:cubicBezTo>
                <a:cubicBezTo>
                  <a:pt x="249" y="79"/>
                  <a:pt x="249" y="79"/>
                  <a:pt x="249" y="79"/>
                </a:cubicBezTo>
                <a:cubicBezTo>
                  <a:pt x="246" y="78"/>
                  <a:pt x="246" y="78"/>
                  <a:pt x="246" y="78"/>
                </a:cubicBezTo>
                <a:cubicBezTo>
                  <a:pt x="244" y="80"/>
                  <a:pt x="244" y="80"/>
                  <a:pt x="244" y="80"/>
                </a:cubicBezTo>
                <a:cubicBezTo>
                  <a:pt x="243" y="78"/>
                  <a:pt x="243" y="78"/>
                  <a:pt x="243" y="78"/>
                </a:cubicBezTo>
                <a:cubicBezTo>
                  <a:pt x="236" y="78"/>
                  <a:pt x="236" y="78"/>
                  <a:pt x="236" y="78"/>
                </a:cubicBezTo>
                <a:cubicBezTo>
                  <a:pt x="235" y="75"/>
                  <a:pt x="235" y="75"/>
                  <a:pt x="235" y="75"/>
                </a:cubicBezTo>
                <a:cubicBezTo>
                  <a:pt x="232" y="77"/>
                  <a:pt x="232" y="77"/>
                  <a:pt x="232" y="77"/>
                </a:cubicBezTo>
                <a:cubicBezTo>
                  <a:pt x="232" y="78"/>
                  <a:pt x="238" y="75"/>
                  <a:pt x="231" y="80"/>
                </a:cubicBezTo>
                <a:cubicBezTo>
                  <a:pt x="226" y="79"/>
                  <a:pt x="226" y="79"/>
                  <a:pt x="226" y="79"/>
                </a:cubicBezTo>
                <a:cubicBezTo>
                  <a:pt x="215" y="82"/>
                  <a:pt x="215" y="82"/>
                  <a:pt x="215" y="82"/>
                </a:cubicBezTo>
                <a:cubicBezTo>
                  <a:pt x="215" y="81"/>
                  <a:pt x="215" y="81"/>
                  <a:pt x="215" y="81"/>
                </a:cubicBezTo>
                <a:cubicBezTo>
                  <a:pt x="209" y="83"/>
                  <a:pt x="209" y="83"/>
                  <a:pt x="209" y="83"/>
                </a:cubicBezTo>
                <a:cubicBezTo>
                  <a:pt x="207" y="82"/>
                  <a:pt x="207" y="82"/>
                  <a:pt x="207" y="82"/>
                </a:cubicBezTo>
                <a:cubicBezTo>
                  <a:pt x="203" y="80"/>
                  <a:pt x="206" y="87"/>
                  <a:pt x="208" y="78"/>
                </a:cubicBezTo>
                <a:cubicBezTo>
                  <a:pt x="215" y="80"/>
                  <a:pt x="215" y="80"/>
                  <a:pt x="215" y="80"/>
                </a:cubicBezTo>
                <a:cubicBezTo>
                  <a:pt x="217" y="80"/>
                  <a:pt x="217" y="80"/>
                  <a:pt x="217" y="80"/>
                </a:cubicBezTo>
                <a:cubicBezTo>
                  <a:pt x="217" y="74"/>
                  <a:pt x="217" y="74"/>
                  <a:pt x="217" y="74"/>
                </a:cubicBezTo>
                <a:cubicBezTo>
                  <a:pt x="221" y="75"/>
                  <a:pt x="221" y="75"/>
                  <a:pt x="221" y="75"/>
                </a:cubicBezTo>
                <a:cubicBezTo>
                  <a:pt x="221" y="76"/>
                  <a:pt x="221" y="76"/>
                  <a:pt x="221" y="76"/>
                </a:cubicBezTo>
                <a:cubicBezTo>
                  <a:pt x="222" y="78"/>
                  <a:pt x="222" y="78"/>
                  <a:pt x="222" y="78"/>
                </a:cubicBezTo>
                <a:cubicBezTo>
                  <a:pt x="223" y="75"/>
                  <a:pt x="229" y="77"/>
                  <a:pt x="227" y="73"/>
                </a:cubicBezTo>
                <a:cubicBezTo>
                  <a:pt x="229" y="74"/>
                  <a:pt x="229" y="74"/>
                  <a:pt x="229" y="74"/>
                </a:cubicBezTo>
                <a:cubicBezTo>
                  <a:pt x="229" y="74"/>
                  <a:pt x="233" y="74"/>
                  <a:pt x="231" y="72"/>
                </a:cubicBezTo>
                <a:cubicBezTo>
                  <a:pt x="235" y="72"/>
                  <a:pt x="235" y="72"/>
                  <a:pt x="235" y="72"/>
                </a:cubicBezTo>
                <a:cubicBezTo>
                  <a:pt x="236" y="71"/>
                  <a:pt x="236" y="71"/>
                  <a:pt x="236" y="71"/>
                </a:cubicBezTo>
                <a:cubicBezTo>
                  <a:pt x="236" y="73"/>
                  <a:pt x="236" y="73"/>
                  <a:pt x="236" y="73"/>
                </a:cubicBezTo>
                <a:cubicBezTo>
                  <a:pt x="240" y="74"/>
                  <a:pt x="240" y="74"/>
                  <a:pt x="240" y="74"/>
                </a:cubicBezTo>
                <a:cubicBezTo>
                  <a:pt x="241" y="73"/>
                  <a:pt x="241" y="73"/>
                  <a:pt x="241" y="73"/>
                </a:cubicBezTo>
                <a:cubicBezTo>
                  <a:pt x="244" y="73"/>
                  <a:pt x="244" y="73"/>
                  <a:pt x="244" y="73"/>
                </a:cubicBezTo>
                <a:cubicBezTo>
                  <a:pt x="244" y="71"/>
                  <a:pt x="244" y="71"/>
                  <a:pt x="244" y="71"/>
                </a:cubicBezTo>
                <a:cubicBezTo>
                  <a:pt x="247" y="74"/>
                  <a:pt x="244" y="64"/>
                  <a:pt x="249" y="73"/>
                </a:cubicBezTo>
                <a:cubicBezTo>
                  <a:pt x="252" y="71"/>
                  <a:pt x="252" y="71"/>
                  <a:pt x="252" y="71"/>
                </a:cubicBezTo>
                <a:cubicBezTo>
                  <a:pt x="255" y="70"/>
                  <a:pt x="255" y="70"/>
                  <a:pt x="255" y="70"/>
                </a:cubicBezTo>
                <a:cubicBezTo>
                  <a:pt x="257" y="67"/>
                  <a:pt x="257" y="67"/>
                  <a:pt x="257" y="67"/>
                </a:cubicBezTo>
                <a:cubicBezTo>
                  <a:pt x="260" y="68"/>
                  <a:pt x="260" y="68"/>
                  <a:pt x="260" y="68"/>
                </a:cubicBezTo>
                <a:cubicBezTo>
                  <a:pt x="264" y="66"/>
                  <a:pt x="264" y="66"/>
                  <a:pt x="264" y="66"/>
                </a:cubicBezTo>
                <a:cubicBezTo>
                  <a:pt x="269" y="68"/>
                  <a:pt x="269" y="68"/>
                  <a:pt x="269" y="68"/>
                </a:cubicBezTo>
                <a:cubicBezTo>
                  <a:pt x="273" y="67"/>
                  <a:pt x="273" y="67"/>
                  <a:pt x="273" y="67"/>
                </a:cubicBezTo>
                <a:cubicBezTo>
                  <a:pt x="274" y="67"/>
                  <a:pt x="271" y="65"/>
                  <a:pt x="275" y="67"/>
                </a:cubicBezTo>
                <a:cubicBezTo>
                  <a:pt x="272" y="70"/>
                  <a:pt x="272" y="70"/>
                  <a:pt x="272" y="70"/>
                </a:cubicBezTo>
                <a:cubicBezTo>
                  <a:pt x="270" y="74"/>
                  <a:pt x="270" y="74"/>
                  <a:pt x="270" y="74"/>
                </a:cubicBezTo>
                <a:cubicBezTo>
                  <a:pt x="272" y="76"/>
                  <a:pt x="272" y="76"/>
                  <a:pt x="272" y="76"/>
                </a:cubicBezTo>
                <a:cubicBezTo>
                  <a:pt x="275" y="76"/>
                  <a:pt x="275" y="76"/>
                  <a:pt x="275" y="76"/>
                </a:cubicBezTo>
                <a:cubicBezTo>
                  <a:pt x="276" y="69"/>
                  <a:pt x="276" y="69"/>
                  <a:pt x="276" y="69"/>
                </a:cubicBezTo>
                <a:cubicBezTo>
                  <a:pt x="284" y="70"/>
                  <a:pt x="270" y="65"/>
                  <a:pt x="282" y="64"/>
                </a:cubicBezTo>
                <a:cubicBezTo>
                  <a:pt x="285" y="59"/>
                  <a:pt x="285" y="59"/>
                  <a:pt x="285" y="59"/>
                </a:cubicBezTo>
                <a:cubicBezTo>
                  <a:pt x="281" y="60"/>
                  <a:pt x="281" y="60"/>
                  <a:pt x="281" y="60"/>
                </a:cubicBezTo>
                <a:cubicBezTo>
                  <a:pt x="278" y="59"/>
                  <a:pt x="278" y="59"/>
                  <a:pt x="278" y="59"/>
                </a:cubicBezTo>
                <a:cubicBezTo>
                  <a:pt x="275" y="61"/>
                  <a:pt x="275" y="61"/>
                  <a:pt x="275" y="61"/>
                </a:cubicBezTo>
                <a:cubicBezTo>
                  <a:pt x="273" y="61"/>
                  <a:pt x="273" y="61"/>
                  <a:pt x="273" y="61"/>
                </a:cubicBezTo>
                <a:cubicBezTo>
                  <a:pt x="271" y="61"/>
                  <a:pt x="286" y="52"/>
                  <a:pt x="267" y="61"/>
                </a:cubicBezTo>
                <a:cubicBezTo>
                  <a:pt x="266" y="62"/>
                  <a:pt x="266" y="62"/>
                  <a:pt x="266" y="62"/>
                </a:cubicBezTo>
                <a:cubicBezTo>
                  <a:pt x="264" y="61"/>
                  <a:pt x="264" y="61"/>
                  <a:pt x="264" y="61"/>
                </a:cubicBezTo>
                <a:cubicBezTo>
                  <a:pt x="258" y="64"/>
                  <a:pt x="258" y="64"/>
                  <a:pt x="258" y="64"/>
                </a:cubicBezTo>
                <a:cubicBezTo>
                  <a:pt x="246" y="65"/>
                  <a:pt x="246" y="65"/>
                  <a:pt x="246" y="65"/>
                </a:cubicBezTo>
                <a:cubicBezTo>
                  <a:pt x="247" y="61"/>
                  <a:pt x="247" y="61"/>
                  <a:pt x="247" y="61"/>
                </a:cubicBezTo>
                <a:cubicBezTo>
                  <a:pt x="256" y="60"/>
                  <a:pt x="256" y="60"/>
                  <a:pt x="256" y="60"/>
                </a:cubicBezTo>
                <a:cubicBezTo>
                  <a:pt x="258" y="59"/>
                  <a:pt x="258" y="59"/>
                  <a:pt x="258" y="59"/>
                </a:cubicBezTo>
                <a:cubicBezTo>
                  <a:pt x="281" y="55"/>
                  <a:pt x="281" y="55"/>
                  <a:pt x="281" y="55"/>
                </a:cubicBezTo>
                <a:cubicBezTo>
                  <a:pt x="282" y="54"/>
                  <a:pt x="282" y="54"/>
                  <a:pt x="282" y="54"/>
                </a:cubicBezTo>
                <a:cubicBezTo>
                  <a:pt x="283" y="52"/>
                  <a:pt x="264" y="62"/>
                  <a:pt x="290" y="54"/>
                </a:cubicBezTo>
                <a:cubicBezTo>
                  <a:pt x="295" y="53"/>
                  <a:pt x="295" y="53"/>
                  <a:pt x="295" y="53"/>
                </a:cubicBezTo>
                <a:cubicBezTo>
                  <a:pt x="296" y="50"/>
                  <a:pt x="298" y="58"/>
                  <a:pt x="295" y="50"/>
                </a:cubicBezTo>
                <a:cubicBezTo>
                  <a:pt x="296" y="50"/>
                  <a:pt x="296" y="50"/>
                  <a:pt x="296" y="50"/>
                </a:cubicBezTo>
                <a:cubicBezTo>
                  <a:pt x="297" y="51"/>
                  <a:pt x="297" y="51"/>
                  <a:pt x="297" y="51"/>
                </a:cubicBezTo>
                <a:cubicBezTo>
                  <a:pt x="296" y="55"/>
                  <a:pt x="296" y="55"/>
                  <a:pt x="296" y="55"/>
                </a:cubicBezTo>
                <a:cubicBezTo>
                  <a:pt x="298" y="56"/>
                  <a:pt x="298" y="56"/>
                  <a:pt x="298" y="56"/>
                </a:cubicBezTo>
                <a:cubicBezTo>
                  <a:pt x="309" y="53"/>
                  <a:pt x="309" y="53"/>
                  <a:pt x="309" y="53"/>
                </a:cubicBezTo>
                <a:cubicBezTo>
                  <a:pt x="309" y="50"/>
                  <a:pt x="309" y="50"/>
                  <a:pt x="309" y="50"/>
                </a:cubicBezTo>
                <a:cubicBezTo>
                  <a:pt x="309" y="54"/>
                  <a:pt x="308" y="50"/>
                  <a:pt x="315" y="52"/>
                </a:cubicBezTo>
                <a:cubicBezTo>
                  <a:pt x="315" y="51"/>
                  <a:pt x="312" y="55"/>
                  <a:pt x="315" y="50"/>
                </a:cubicBezTo>
                <a:cubicBezTo>
                  <a:pt x="317" y="53"/>
                  <a:pt x="317" y="53"/>
                  <a:pt x="317" y="53"/>
                </a:cubicBezTo>
                <a:cubicBezTo>
                  <a:pt x="321" y="53"/>
                  <a:pt x="321" y="53"/>
                  <a:pt x="321" y="53"/>
                </a:cubicBezTo>
                <a:cubicBezTo>
                  <a:pt x="322" y="50"/>
                  <a:pt x="322" y="50"/>
                  <a:pt x="322" y="50"/>
                </a:cubicBezTo>
                <a:cubicBezTo>
                  <a:pt x="323" y="49"/>
                  <a:pt x="325" y="49"/>
                  <a:pt x="325" y="50"/>
                </a:cubicBezTo>
                <a:cubicBezTo>
                  <a:pt x="321" y="48"/>
                  <a:pt x="321" y="48"/>
                  <a:pt x="321" y="48"/>
                </a:cubicBezTo>
                <a:cubicBezTo>
                  <a:pt x="322" y="48"/>
                  <a:pt x="322" y="47"/>
                  <a:pt x="323" y="47"/>
                </a:cubicBezTo>
                <a:cubicBezTo>
                  <a:pt x="323" y="46"/>
                  <a:pt x="323" y="46"/>
                  <a:pt x="323" y="46"/>
                </a:cubicBezTo>
                <a:cubicBezTo>
                  <a:pt x="320" y="46"/>
                  <a:pt x="320" y="46"/>
                  <a:pt x="320" y="46"/>
                </a:cubicBezTo>
                <a:cubicBezTo>
                  <a:pt x="325" y="46"/>
                  <a:pt x="325" y="46"/>
                  <a:pt x="325" y="46"/>
                </a:cubicBezTo>
                <a:cubicBezTo>
                  <a:pt x="325" y="48"/>
                  <a:pt x="325" y="48"/>
                  <a:pt x="325" y="48"/>
                </a:cubicBezTo>
                <a:cubicBezTo>
                  <a:pt x="322" y="48"/>
                  <a:pt x="315" y="53"/>
                  <a:pt x="336" y="48"/>
                </a:cubicBezTo>
                <a:cubicBezTo>
                  <a:pt x="336" y="48"/>
                  <a:pt x="337" y="47"/>
                  <a:pt x="338" y="50"/>
                </a:cubicBezTo>
                <a:cubicBezTo>
                  <a:pt x="339" y="48"/>
                  <a:pt x="339" y="48"/>
                  <a:pt x="339" y="48"/>
                </a:cubicBezTo>
                <a:cubicBezTo>
                  <a:pt x="337" y="48"/>
                  <a:pt x="337" y="48"/>
                  <a:pt x="337" y="48"/>
                </a:cubicBezTo>
                <a:cubicBezTo>
                  <a:pt x="339" y="47"/>
                  <a:pt x="342" y="47"/>
                  <a:pt x="341" y="45"/>
                </a:cubicBezTo>
                <a:cubicBezTo>
                  <a:pt x="344" y="44"/>
                  <a:pt x="344" y="44"/>
                  <a:pt x="344" y="44"/>
                </a:cubicBezTo>
                <a:cubicBezTo>
                  <a:pt x="347" y="45"/>
                  <a:pt x="347" y="45"/>
                  <a:pt x="347" y="45"/>
                </a:cubicBezTo>
                <a:cubicBezTo>
                  <a:pt x="348" y="44"/>
                  <a:pt x="348" y="44"/>
                  <a:pt x="348" y="44"/>
                </a:cubicBezTo>
                <a:cubicBezTo>
                  <a:pt x="346" y="43"/>
                  <a:pt x="346" y="43"/>
                  <a:pt x="346" y="43"/>
                </a:cubicBezTo>
                <a:cubicBezTo>
                  <a:pt x="353" y="42"/>
                  <a:pt x="353" y="42"/>
                  <a:pt x="353" y="42"/>
                </a:cubicBezTo>
                <a:cubicBezTo>
                  <a:pt x="356" y="43"/>
                  <a:pt x="356" y="43"/>
                  <a:pt x="356" y="43"/>
                </a:cubicBezTo>
                <a:cubicBezTo>
                  <a:pt x="357" y="39"/>
                  <a:pt x="357" y="39"/>
                  <a:pt x="357" y="39"/>
                </a:cubicBezTo>
                <a:cubicBezTo>
                  <a:pt x="364" y="36"/>
                  <a:pt x="364" y="36"/>
                  <a:pt x="364" y="36"/>
                </a:cubicBezTo>
                <a:cubicBezTo>
                  <a:pt x="363" y="38"/>
                  <a:pt x="363" y="38"/>
                  <a:pt x="363" y="38"/>
                </a:cubicBezTo>
                <a:cubicBezTo>
                  <a:pt x="357" y="42"/>
                  <a:pt x="357" y="42"/>
                  <a:pt x="357" y="42"/>
                </a:cubicBezTo>
                <a:cubicBezTo>
                  <a:pt x="357" y="43"/>
                  <a:pt x="353" y="47"/>
                  <a:pt x="361" y="46"/>
                </a:cubicBezTo>
                <a:cubicBezTo>
                  <a:pt x="361" y="47"/>
                  <a:pt x="361" y="47"/>
                  <a:pt x="361" y="47"/>
                </a:cubicBezTo>
                <a:cubicBezTo>
                  <a:pt x="364" y="47"/>
                  <a:pt x="364" y="47"/>
                  <a:pt x="364" y="47"/>
                </a:cubicBezTo>
                <a:cubicBezTo>
                  <a:pt x="363" y="49"/>
                  <a:pt x="363" y="49"/>
                  <a:pt x="363" y="49"/>
                </a:cubicBezTo>
                <a:cubicBezTo>
                  <a:pt x="359" y="48"/>
                  <a:pt x="359" y="48"/>
                  <a:pt x="359" y="48"/>
                </a:cubicBezTo>
                <a:cubicBezTo>
                  <a:pt x="357" y="52"/>
                  <a:pt x="357" y="52"/>
                  <a:pt x="357" y="52"/>
                </a:cubicBezTo>
                <a:cubicBezTo>
                  <a:pt x="363" y="53"/>
                  <a:pt x="363" y="53"/>
                  <a:pt x="363" y="53"/>
                </a:cubicBezTo>
                <a:cubicBezTo>
                  <a:pt x="367" y="52"/>
                  <a:pt x="367" y="52"/>
                  <a:pt x="367" y="52"/>
                </a:cubicBezTo>
                <a:cubicBezTo>
                  <a:pt x="367" y="52"/>
                  <a:pt x="367" y="52"/>
                  <a:pt x="367" y="52"/>
                </a:cubicBezTo>
                <a:cubicBezTo>
                  <a:pt x="370" y="50"/>
                  <a:pt x="370" y="50"/>
                  <a:pt x="370" y="50"/>
                </a:cubicBezTo>
                <a:cubicBezTo>
                  <a:pt x="372" y="50"/>
                  <a:pt x="372" y="50"/>
                  <a:pt x="372" y="50"/>
                </a:cubicBezTo>
                <a:cubicBezTo>
                  <a:pt x="371" y="52"/>
                  <a:pt x="369" y="46"/>
                  <a:pt x="373" y="53"/>
                </a:cubicBezTo>
                <a:cubicBezTo>
                  <a:pt x="374" y="51"/>
                  <a:pt x="374" y="51"/>
                  <a:pt x="374" y="51"/>
                </a:cubicBezTo>
                <a:cubicBezTo>
                  <a:pt x="377" y="53"/>
                  <a:pt x="366" y="52"/>
                  <a:pt x="379" y="50"/>
                </a:cubicBezTo>
                <a:cubicBezTo>
                  <a:pt x="379" y="49"/>
                  <a:pt x="379" y="49"/>
                  <a:pt x="379" y="49"/>
                </a:cubicBezTo>
                <a:cubicBezTo>
                  <a:pt x="381" y="52"/>
                  <a:pt x="381" y="52"/>
                  <a:pt x="381" y="52"/>
                </a:cubicBezTo>
                <a:cubicBezTo>
                  <a:pt x="374" y="53"/>
                  <a:pt x="374" y="53"/>
                  <a:pt x="374" y="53"/>
                </a:cubicBezTo>
                <a:cubicBezTo>
                  <a:pt x="380" y="58"/>
                  <a:pt x="380" y="58"/>
                  <a:pt x="380" y="58"/>
                </a:cubicBezTo>
                <a:cubicBezTo>
                  <a:pt x="379" y="58"/>
                  <a:pt x="375" y="56"/>
                  <a:pt x="377" y="61"/>
                </a:cubicBezTo>
                <a:cubicBezTo>
                  <a:pt x="375" y="63"/>
                  <a:pt x="373" y="61"/>
                  <a:pt x="371" y="63"/>
                </a:cubicBezTo>
                <a:cubicBezTo>
                  <a:pt x="372" y="65"/>
                  <a:pt x="372" y="65"/>
                  <a:pt x="372" y="65"/>
                </a:cubicBezTo>
                <a:cubicBezTo>
                  <a:pt x="371" y="66"/>
                  <a:pt x="371" y="66"/>
                  <a:pt x="371" y="66"/>
                </a:cubicBezTo>
                <a:cubicBezTo>
                  <a:pt x="375" y="70"/>
                  <a:pt x="375" y="70"/>
                  <a:pt x="375" y="70"/>
                </a:cubicBezTo>
                <a:cubicBezTo>
                  <a:pt x="378" y="70"/>
                  <a:pt x="378" y="70"/>
                  <a:pt x="378" y="70"/>
                </a:cubicBezTo>
                <a:cubicBezTo>
                  <a:pt x="372" y="75"/>
                  <a:pt x="372" y="75"/>
                  <a:pt x="372" y="75"/>
                </a:cubicBezTo>
                <a:cubicBezTo>
                  <a:pt x="370" y="73"/>
                  <a:pt x="370" y="73"/>
                  <a:pt x="370" y="73"/>
                </a:cubicBezTo>
                <a:cubicBezTo>
                  <a:pt x="364" y="76"/>
                  <a:pt x="364" y="76"/>
                  <a:pt x="364" y="76"/>
                </a:cubicBezTo>
                <a:cubicBezTo>
                  <a:pt x="363" y="77"/>
                  <a:pt x="363" y="77"/>
                  <a:pt x="363" y="77"/>
                </a:cubicBezTo>
                <a:cubicBezTo>
                  <a:pt x="366" y="78"/>
                  <a:pt x="366" y="78"/>
                  <a:pt x="366" y="78"/>
                </a:cubicBezTo>
                <a:cubicBezTo>
                  <a:pt x="363" y="79"/>
                  <a:pt x="363" y="79"/>
                  <a:pt x="363" y="79"/>
                </a:cubicBezTo>
                <a:cubicBezTo>
                  <a:pt x="363" y="80"/>
                  <a:pt x="358" y="84"/>
                  <a:pt x="359" y="81"/>
                </a:cubicBezTo>
                <a:cubicBezTo>
                  <a:pt x="360" y="79"/>
                  <a:pt x="360" y="79"/>
                  <a:pt x="360" y="79"/>
                </a:cubicBezTo>
                <a:cubicBezTo>
                  <a:pt x="355" y="79"/>
                  <a:pt x="355" y="79"/>
                  <a:pt x="355" y="79"/>
                </a:cubicBezTo>
                <a:cubicBezTo>
                  <a:pt x="351" y="83"/>
                  <a:pt x="351" y="83"/>
                  <a:pt x="351" y="83"/>
                </a:cubicBezTo>
                <a:cubicBezTo>
                  <a:pt x="355" y="85"/>
                  <a:pt x="355" y="85"/>
                  <a:pt x="355" y="85"/>
                </a:cubicBezTo>
                <a:cubicBezTo>
                  <a:pt x="354" y="85"/>
                  <a:pt x="353" y="85"/>
                  <a:pt x="354" y="86"/>
                </a:cubicBezTo>
                <a:cubicBezTo>
                  <a:pt x="358" y="86"/>
                  <a:pt x="358" y="86"/>
                  <a:pt x="358" y="86"/>
                </a:cubicBezTo>
                <a:cubicBezTo>
                  <a:pt x="360" y="88"/>
                  <a:pt x="355" y="90"/>
                  <a:pt x="355" y="90"/>
                </a:cubicBezTo>
                <a:cubicBezTo>
                  <a:pt x="355" y="90"/>
                  <a:pt x="358" y="88"/>
                  <a:pt x="355" y="91"/>
                </a:cubicBezTo>
                <a:cubicBezTo>
                  <a:pt x="362" y="89"/>
                  <a:pt x="362" y="89"/>
                  <a:pt x="362" y="89"/>
                </a:cubicBezTo>
                <a:cubicBezTo>
                  <a:pt x="366" y="85"/>
                  <a:pt x="366" y="85"/>
                  <a:pt x="366" y="85"/>
                </a:cubicBezTo>
                <a:cubicBezTo>
                  <a:pt x="378" y="84"/>
                  <a:pt x="378" y="84"/>
                  <a:pt x="378" y="84"/>
                </a:cubicBezTo>
                <a:cubicBezTo>
                  <a:pt x="385" y="80"/>
                  <a:pt x="385" y="80"/>
                  <a:pt x="385" y="80"/>
                </a:cubicBezTo>
                <a:cubicBezTo>
                  <a:pt x="386" y="80"/>
                  <a:pt x="386" y="80"/>
                  <a:pt x="386" y="80"/>
                </a:cubicBezTo>
                <a:cubicBezTo>
                  <a:pt x="381" y="83"/>
                  <a:pt x="381" y="83"/>
                  <a:pt x="381" y="83"/>
                </a:cubicBezTo>
                <a:cubicBezTo>
                  <a:pt x="380" y="86"/>
                  <a:pt x="380" y="86"/>
                  <a:pt x="380" y="86"/>
                </a:cubicBezTo>
                <a:cubicBezTo>
                  <a:pt x="381" y="87"/>
                  <a:pt x="381" y="87"/>
                  <a:pt x="381" y="87"/>
                </a:cubicBezTo>
                <a:cubicBezTo>
                  <a:pt x="384" y="87"/>
                  <a:pt x="386" y="84"/>
                  <a:pt x="388" y="87"/>
                </a:cubicBezTo>
                <a:cubicBezTo>
                  <a:pt x="389" y="88"/>
                  <a:pt x="387" y="86"/>
                  <a:pt x="388" y="88"/>
                </a:cubicBezTo>
                <a:cubicBezTo>
                  <a:pt x="398" y="87"/>
                  <a:pt x="398" y="87"/>
                  <a:pt x="398" y="87"/>
                </a:cubicBezTo>
                <a:cubicBezTo>
                  <a:pt x="404" y="89"/>
                  <a:pt x="404" y="89"/>
                  <a:pt x="404" y="89"/>
                </a:cubicBezTo>
                <a:cubicBezTo>
                  <a:pt x="404" y="89"/>
                  <a:pt x="404" y="89"/>
                  <a:pt x="404" y="89"/>
                </a:cubicBezTo>
                <a:cubicBezTo>
                  <a:pt x="401" y="92"/>
                  <a:pt x="401" y="92"/>
                  <a:pt x="401" y="92"/>
                </a:cubicBezTo>
                <a:cubicBezTo>
                  <a:pt x="406" y="96"/>
                  <a:pt x="406" y="96"/>
                  <a:pt x="406" y="96"/>
                </a:cubicBezTo>
                <a:cubicBezTo>
                  <a:pt x="399" y="93"/>
                  <a:pt x="399" y="93"/>
                  <a:pt x="399" y="93"/>
                </a:cubicBezTo>
                <a:cubicBezTo>
                  <a:pt x="398" y="92"/>
                  <a:pt x="403" y="92"/>
                  <a:pt x="397" y="92"/>
                </a:cubicBezTo>
                <a:cubicBezTo>
                  <a:pt x="397" y="93"/>
                  <a:pt x="397" y="93"/>
                  <a:pt x="397" y="93"/>
                </a:cubicBezTo>
                <a:cubicBezTo>
                  <a:pt x="398" y="94"/>
                  <a:pt x="402" y="86"/>
                  <a:pt x="398" y="96"/>
                </a:cubicBezTo>
                <a:cubicBezTo>
                  <a:pt x="397" y="98"/>
                  <a:pt x="397" y="98"/>
                  <a:pt x="397" y="98"/>
                </a:cubicBezTo>
                <a:cubicBezTo>
                  <a:pt x="400" y="99"/>
                  <a:pt x="400" y="99"/>
                  <a:pt x="400" y="99"/>
                </a:cubicBezTo>
                <a:cubicBezTo>
                  <a:pt x="400" y="104"/>
                  <a:pt x="400" y="104"/>
                  <a:pt x="400" y="104"/>
                </a:cubicBezTo>
                <a:cubicBezTo>
                  <a:pt x="392" y="106"/>
                  <a:pt x="392" y="106"/>
                  <a:pt x="392" y="106"/>
                </a:cubicBezTo>
                <a:cubicBezTo>
                  <a:pt x="390" y="105"/>
                  <a:pt x="400" y="103"/>
                  <a:pt x="388" y="110"/>
                </a:cubicBezTo>
                <a:cubicBezTo>
                  <a:pt x="384" y="108"/>
                  <a:pt x="384" y="108"/>
                  <a:pt x="384" y="108"/>
                </a:cubicBezTo>
                <a:cubicBezTo>
                  <a:pt x="379" y="110"/>
                  <a:pt x="379" y="110"/>
                  <a:pt x="379" y="110"/>
                </a:cubicBezTo>
                <a:cubicBezTo>
                  <a:pt x="380" y="113"/>
                  <a:pt x="382" y="110"/>
                  <a:pt x="384" y="111"/>
                </a:cubicBezTo>
                <a:cubicBezTo>
                  <a:pt x="382" y="114"/>
                  <a:pt x="382" y="114"/>
                  <a:pt x="382" y="114"/>
                </a:cubicBezTo>
                <a:cubicBezTo>
                  <a:pt x="385" y="114"/>
                  <a:pt x="385" y="114"/>
                  <a:pt x="385" y="114"/>
                </a:cubicBezTo>
                <a:cubicBezTo>
                  <a:pt x="386" y="111"/>
                  <a:pt x="386" y="111"/>
                  <a:pt x="386" y="111"/>
                </a:cubicBezTo>
                <a:cubicBezTo>
                  <a:pt x="391" y="112"/>
                  <a:pt x="391" y="112"/>
                  <a:pt x="391" y="112"/>
                </a:cubicBezTo>
                <a:cubicBezTo>
                  <a:pt x="391" y="114"/>
                  <a:pt x="391" y="114"/>
                  <a:pt x="391" y="114"/>
                </a:cubicBezTo>
                <a:cubicBezTo>
                  <a:pt x="397" y="117"/>
                  <a:pt x="397" y="117"/>
                  <a:pt x="397" y="117"/>
                </a:cubicBezTo>
                <a:cubicBezTo>
                  <a:pt x="397" y="118"/>
                  <a:pt x="397" y="118"/>
                  <a:pt x="397" y="118"/>
                </a:cubicBezTo>
                <a:cubicBezTo>
                  <a:pt x="400" y="118"/>
                  <a:pt x="400" y="118"/>
                  <a:pt x="400" y="118"/>
                </a:cubicBezTo>
                <a:cubicBezTo>
                  <a:pt x="400" y="122"/>
                  <a:pt x="400" y="122"/>
                  <a:pt x="400" y="122"/>
                </a:cubicBezTo>
                <a:cubicBezTo>
                  <a:pt x="405" y="119"/>
                  <a:pt x="405" y="119"/>
                  <a:pt x="405" y="119"/>
                </a:cubicBezTo>
                <a:cubicBezTo>
                  <a:pt x="408" y="119"/>
                  <a:pt x="408" y="119"/>
                  <a:pt x="408" y="119"/>
                </a:cubicBezTo>
                <a:cubicBezTo>
                  <a:pt x="412" y="121"/>
                  <a:pt x="412" y="116"/>
                  <a:pt x="416" y="117"/>
                </a:cubicBezTo>
                <a:cubicBezTo>
                  <a:pt x="418" y="116"/>
                  <a:pt x="424" y="116"/>
                  <a:pt x="418" y="112"/>
                </a:cubicBezTo>
                <a:cubicBezTo>
                  <a:pt x="425" y="112"/>
                  <a:pt x="425" y="112"/>
                  <a:pt x="425" y="112"/>
                </a:cubicBezTo>
                <a:cubicBezTo>
                  <a:pt x="426" y="108"/>
                  <a:pt x="426" y="108"/>
                  <a:pt x="426" y="108"/>
                </a:cubicBezTo>
                <a:cubicBezTo>
                  <a:pt x="428" y="104"/>
                  <a:pt x="428" y="104"/>
                  <a:pt x="428" y="104"/>
                </a:cubicBezTo>
                <a:cubicBezTo>
                  <a:pt x="428" y="105"/>
                  <a:pt x="428" y="105"/>
                  <a:pt x="428" y="105"/>
                </a:cubicBezTo>
                <a:cubicBezTo>
                  <a:pt x="434" y="107"/>
                  <a:pt x="434" y="107"/>
                  <a:pt x="434" y="107"/>
                </a:cubicBezTo>
                <a:cubicBezTo>
                  <a:pt x="435" y="107"/>
                  <a:pt x="428" y="110"/>
                  <a:pt x="437" y="107"/>
                </a:cubicBezTo>
                <a:cubicBezTo>
                  <a:pt x="434" y="105"/>
                  <a:pt x="434" y="105"/>
                  <a:pt x="434" y="105"/>
                </a:cubicBezTo>
                <a:cubicBezTo>
                  <a:pt x="438" y="102"/>
                  <a:pt x="438" y="102"/>
                  <a:pt x="438" y="102"/>
                </a:cubicBezTo>
                <a:cubicBezTo>
                  <a:pt x="443" y="105"/>
                  <a:pt x="443" y="105"/>
                  <a:pt x="443" y="105"/>
                </a:cubicBezTo>
                <a:cubicBezTo>
                  <a:pt x="449" y="104"/>
                  <a:pt x="449" y="104"/>
                  <a:pt x="449" y="104"/>
                </a:cubicBezTo>
                <a:cubicBezTo>
                  <a:pt x="450" y="104"/>
                  <a:pt x="450" y="104"/>
                  <a:pt x="450" y="104"/>
                </a:cubicBezTo>
                <a:cubicBezTo>
                  <a:pt x="453" y="103"/>
                  <a:pt x="432" y="110"/>
                  <a:pt x="456" y="101"/>
                </a:cubicBezTo>
                <a:cubicBezTo>
                  <a:pt x="471" y="92"/>
                  <a:pt x="471" y="92"/>
                  <a:pt x="471" y="92"/>
                </a:cubicBezTo>
                <a:cubicBezTo>
                  <a:pt x="469" y="91"/>
                  <a:pt x="468" y="91"/>
                  <a:pt x="469" y="88"/>
                </a:cubicBezTo>
                <a:cubicBezTo>
                  <a:pt x="471" y="88"/>
                  <a:pt x="471" y="88"/>
                  <a:pt x="471" y="88"/>
                </a:cubicBezTo>
                <a:cubicBezTo>
                  <a:pt x="478" y="87"/>
                  <a:pt x="478" y="87"/>
                  <a:pt x="478" y="87"/>
                </a:cubicBezTo>
                <a:cubicBezTo>
                  <a:pt x="477" y="88"/>
                  <a:pt x="476" y="86"/>
                  <a:pt x="475" y="89"/>
                </a:cubicBezTo>
                <a:cubicBezTo>
                  <a:pt x="475" y="91"/>
                  <a:pt x="475" y="91"/>
                  <a:pt x="475" y="91"/>
                </a:cubicBezTo>
                <a:cubicBezTo>
                  <a:pt x="475" y="93"/>
                  <a:pt x="475" y="93"/>
                  <a:pt x="475" y="93"/>
                </a:cubicBezTo>
                <a:cubicBezTo>
                  <a:pt x="478" y="94"/>
                  <a:pt x="478" y="94"/>
                  <a:pt x="478" y="94"/>
                </a:cubicBezTo>
                <a:cubicBezTo>
                  <a:pt x="481" y="86"/>
                  <a:pt x="481" y="86"/>
                  <a:pt x="481" y="86"/>
                </a:cubicBezTo>
                <a:cubicBezTo>
                  <a:pt x="482" y="85"/>
                  <a:pt x="482" y="85"/>
                  <a:pt x="482" y="85"/>
                </a:cubicBezTo>
                <a:cubicBezTo>
                  <a:pt x="484" y="89"/>
                  <a:pt x="484" y="89"/>
                  <a:pt x="484" y="89"/>
                </a:cubicBezTo>
                <a:cubicBezTo>
                  <a:pt x="489" y="86"/>
                  <a:pt x="489" y="86"/>
                  <a:pt x="489" y="86"/>
                </a:cubicBezTo>
                <a:cubicBezTo>
                  <a:pt x="492" y="88"/>
                  <a:pt x="492" y="88"/>
                  <a:pt x="492" y="88"/>
                </a:cubicBezTo>
                <a:cubicBezTo>
                  <a:pt x="496" y="85"/>
                  <a:pt x="496" y="85"/>
                  <a:pt x="496" y="85"/>
                </a:cubicBezTo>
                <a:cubicBezTo>
                  <a:pt x="497" y="87"/>
                  <a:pt x="488" y="83"/>
                  <a:pt x="498" y="87"/>
                </a:cubicBezTo>
                <a:cubicBezTo>
                  <a:pt x="502" y="83"/>
                  <a:pt x="502" y="83"/>
                  <a:pt x="502" y="83"/>
                </a:cubicBezTo>
                <a:cubicBezTo>
                  <a:pt x="508" y="82"/>
                  <a:pt x="508" y="82"/>
                  <a:pt x="508" y="82"/>
                </a:cubicBezTo>
                <a:cubicBezTo>
                  <a:pt x="513" y="78"/>
                  <a:pt x="513" y="78"/>
                  <a:pt x="513" y="78"/>
                </a:cubicBezTo>
                <a:cubicBezTo>
                  <a:pt x="513" y="75"/>
                  <a:pt x="513" y="75"/>
                  <a:pt x="513" y="75"/>
                </a:cubicBezTo>
                <a:cubicBezTo>
                  <a:pt x="515" y="74"/>
                  <a:pt x="515" y="74"/>
                  <a:pt x="515" y="74"/>
                </a:cubicBezTo>
                <a:cubicBezTo>
                  <a:pt x="518" y="76"/>
                  <a:pt x="518" y="76"/>
                  <a:pt x="518" y="76"/>
                </a:cubicBezTo>
                <a:cubicBezTo>
                  <a:pt x="521" y="73"/>
                  <a:pt x="521" y="73"/>
                  <a:pt x="521" y="73"/>
                </a:cubicBezTo>
                <a:cubicBezTo>
                  <a:pt x="522" y="75"/>
                  <a:pt x="522" y="75"/>
                  <a:pt x="522" y="75"/>
                </a:cubicBezTo>
                <a:cubicBezTo>
                  <a:pt x="527" y="72"/>
                  <a:pt x="527" y="72"/>
                  <a:pt x="527" y="72"/>
                </a:cubicBezTo>
                <a:cubicBezTo>
                  <a:pt x="532" y="71"/>
                  <a:pt x="532" y="71"/>
                  <a:pt x="532" y="71"/>
                </a:cubicBezTo>
                <a:cubicBezTo>
                  <a:pt x="533" y="71"/>
                  <a:pt x="527" y="75"/>
                  <a:pt x="534" y="69"/>
                </a:cubicBezTo>
                <a:cubicBezTo>
                  <a:pt x="535" y="70"/>
                  <a:pt x="535" y="70"/>
                  <a:pt x="535" y="70"/>
                </a:cubicBezTo>
                <a:cubicBezTo>
                  <a:pt x="538" y="65"/>
                  <a:pt x="538" y="65"/>
                  <a:pt x="538" y="65"/>
                </a:cubicBezTo>
                <a:cubicBezTo>
                  <a:pt x="545" y="65"/>
                  <a:pt x="545" y="65"/>
                  <a:pt x="545" y="65"/>
                </a:cubicBezTo>
                <a:cubicBezTo>
                  <a:pt x="546" y="64"/>
                  <a:pt x="546" y="64"/>
                  <a:pt x="546" y="64"/>
                </a:cubicBezTo>
                <a:cubicBezTo>
                  <a:pt x="541" y="67"/>
                  <a:pt x="548" y="61"/>
                  <a:pt x="540" y="62"/>
                </a:cubicBezTo>
                <a:cubicBezTo>
                  <a:pt x="544" y="61"/>
                  <a:pt x="544" y="61"/>
                  <a:pt x="544" y="61"/>
                </a:cubicBezTo>
                <a:cubicBezTo>
                  <a:pt x="545" y="62"/>
                  <a:pt x="545" y="62"/>
                  <a:pt x="545" y="62"/>
                </a:cubicBezTo>
                <a:cubicBezTo>
                  <a:pt x="548" y="60"/>
                  <a:pt x="548" y="60"/>
                  <a:pt x="548" y="60"/>
                </a:cubicBezTo>
                <a:cubicBezTo>
                  <a:pt x="551" y="62"/>
                  <a:pt x="551" y="62"/>
                  <a:pt x="551" y="62"/>
                </a:cubicBezTo>
                <a:cubicBezTo>
                  <a:pt x="555" y="60"/>
                  <a:pt x="555" y="60"/>
                  <a:pt x="555" y="60"/>
                </a:cubicBezTo>
                <a:cubicBezTo>
                  <a:pt x="561" y="59"/>
                  <a:pt x="561" y="59"/>
                  <a:pt x="561" y="59"/>
                </a:cubicBezTo>
                <a:cubicBezTo>
                  <a:pt x="562" y="60"/>
                  <a:pt x="562" y="60"/>
                  <a:pt x="562" y="60"/>
                </a:cubicBezTo>
                <a:cubicBezTo>
                  <a:pt x="568" y="57"/>
                  <a:pt x="568" y="57"/>
                  <a:pt x="568" y="57"/>
                </a:cubicBezTo>
                <a:cubicBezTo>
                  <a:pt x="568" y="56"/>
                  <a:pt x="562" y="58"/>
                  <a:pt x="570" y="57"/>
                </a:cubicBezTo>
                <a:cubicBezTo>
                  <a:pt x="571" y="53"/>
                  <a:pt x="571" y="53"/>
                  <a:pt x="571" y="53"/>
                </a:cubicBezTo>
                <a:cubicBezTo>
                  <a:pt x="580" y="52"/>
                  <a:pt x="580" y="52"/>
                  <a:pt x="580" y="52"/>
                </a:cubicBezTo>
                <a:cubicBezTo>
                  <a:pt x="582" y="50"/>
                  <a:pt x="582" y="50"/>
                  <a:pt x="582" y="50"/>
                </a:cubicBezTo>
                <a:cubicBezTo>
                  <a:pt x="586" y="50"/>
                  <a:pt x="586" y="50"/>
                  <a:pt x="586" y="50"/>
                </a:cubicBezTo>
                <a:cubicBezTo>
                  <a:pt x="589" y="46"/>
                  <a:pt x="589" y="46"/>
                  <a:pt x="589" y="46"/>
                </a:cubicBezTo>
                <a:cubicBezTo>
                  <a:pt x="595" y="44"/>
                  <a:pt x="595" y="44"/>
                  <a:pt x="595" y="44"/>
                </a:cubicBezTo>
                <a:cubicBezTo>
                  <a:pt x="598" y="40"/>
                  <a:pt x="598" y="40"/>
                  <a:pt x="598" y="40"/>
                </a:cubicBezTo>
                <a:cubicBezTo>
                  <a:pt x="605" y="36"/>
                  <a:pt x="605" y="36"/>
                  <a:pt x="605" y="36"/>
                </a:cubicBezTo>
                <a:cubicBezTo>
                  <a:pt x="607" y="38"/>
                  <a:pt x="607" y="38"/>
                  <a:pt x="607" y="38"/>
                </a:cubicBezTo>
                <a:cubicBezTo>
                  <a:pt x="610" y="38"/>
                  <a:pt x="610" y="38"/>
                  <a:pt x="610" y="38"/>
                </a:cubicBezTo>
                <a:cubicBezTo>
                  <a:pt x="613" y="35"/>
                  <a:pt x="613" y="35"/>
                  <a:pt x="613" y="35"/>
                </a:cubicBezTo>
                <a:cubicBezTo>
                  <a:pt x="621" y="34"/>
                  <a:pt x="621" y="34"/>
                  <a:pt x="621" y="34"/>
                </a:cubicBezTo>
                <a:cubicBezTo>
                  <a:pt x="619" y="32"/>
                  <a:pt x="620" y="33"/>
                  <a:pt x="626" y="31"/>
                </a:cubicBezTo>
                <a:cubicBezTo>
                  <a:pt x="622" y="28"/>
                  <a:pt x="622" y="28"/>
                  <a:pt x="622" y="28"/>
                </a:cubicBezTo>
                <a:cubicBezTo>
                  <a:pt x="618" y="28"/>
                  <a:pt x="618" y="28"/>
                  <a:pt x="618" y="28"/>
                </a:cubicBezTo>
                <a:cubicBezTo>
                  <a:pt x="622" y="27"/>
                  <a:pt x="622" y="27"/>
                  <a:pt x="622" y="27"/>
                </a:cubicBezTo>
                <a:cubicBezTo>
                  <a:pt x="627" y="29"/>
                  <a:pt x="627" y="29"/>
                  <a:pt x="627" y="29"/>
                </a:cubicBezTo>
                <a:cubicBezTo>
                  <a:pt x="628" y="30"/>
                  <a:pt x="620" y="26"/>
                  <a:pt x="628" y="32"/>
                </a:cubicBezTo>
                <a:cubicBezTo>
                  <a:pt x="633" y="30"/>
                  <a:pt x="633" y="30"/>
                  <a:pt x="633" y="30"/>
                </a:cubicBezTo>
                <a:cubicBezTo>
                  <a:pt x="633" y="27"/>
                  <a:pt x="633" y="27"/>
                  <a:pt x="633" y="27"/>
                </a:cubicBezTo>
                <a:cubicBezTo>
                  <a:pt x="638" y="27"/>
                  <a:pt x="638" y="27"/>
                  <a:pt x="638" y="27"/>
                </a:cubicBezTo>
                <a:cubicBezTo>
                  <a:pt x="639" y="23"/>
                  <a:pt x="639" y="23"/>
                  <a:pt x="639" y="23"/>
                </a:cubicBezTo>
                <a:cubicBezTo>
                  <a:pt x="640" y="25"/>
                  <a:pt x="640" y="25"/>
                  <a:pt x="640" y="25"/>
                </a:cubicBezTo>
                <a:cubicBezTo>
                  <a:pt x="640" y="24"/>
                  <a:pt x="645" y="25"/>
                  <a:pt x="646" y="20"/>
                </a:cubicBezTo>
                <a:cubicBezTo>
                  <a:pt x="644" y="19"/>
                  <a:pt x="644" y="19"/>
                  <a:pt x="644" y="19"/>
                </a:cubicBezTo>
                <a:cubicBezTo>
                  <a:pt x="649" y="17"/>
                  <a:pt x="649" y="17"/>
                  <a:pt x="649" y="17"/>
                </a:cubicBezTo>
                <a:cubicBezTo>
                  <a:pt x="654" y="19"/>
                  <a:pt x="654" y="19"/>
                  <a:pt x="654" y="19"/>
                </a:cubicBezTo>
                <a:cubicBezTo>
                  <a:pt x="657" y="15"/>
                  <a:pt x="657" y="15"/>
                  <a:pt x="657" y="15"/>
                </a:cubicBezTo>
                <a:cubicBezTo>
                  <a:pt x="656" y="14"/>
                  <a:pt x="656" y="14"/>
                  <a:pt x="656" y="14"/>
                </a:cubicBezTo>
                <a:cubicBezTo>
                  <a:pt x="649" y="11"/>
                  <a:pt x="649" y="11"/>
                  <a:pt x="649" y="11"/>
                </a:cubicBezTo>
                <a:cubicBezTo>
                  <a:pt x="644" y="11"/>
                  <a:pt x="644" y="11"/>
                  <a:pt x="644" y="11"/>
                </a:cubicBezTo>
                <a:cubicBezTo>
                  <a:pt x="641" y="10"/>
                  <a:pt x="644" y="16"/>
                  <a:pt x="640" y="11"/>
                </a:cubicBezTo>
                <a:cubicBezTo>
                  <a:pt x="644" y="8"/>
                  <a:pt x="644" y="8"/>
                  <a:pt x="644" y="8"/>
                </a:cubicBezTo>
                <a:cubicBezTo>
                  <a:pt x="663" y="5"/>
                  <a:pt x="663" y="5"/>
                  <a:pt x="663" y="5"/>
                </a:cubicBezTo>
                <a:cubicBezTo>
                  <a:pt x="664" y="3"/>
                  <a:pt x="664" y="3"/>
                  <a:pt x="664" y="3"/>
                </a:cubicBezTo>
                <a:cubicBezTo>
                  <a:pt x="663" y="2"/>
                  <a:pt x="663" y="2"/>
                  <a:pt x="663" y="2"/>
                </a:cubicBezTo>
                <a:cubicBezTo>
                  <a:pt x="667" y="4"/>
                  <a:pt x="667" y="4"/>
                  <a:pt x="667" y="4"/>
                </a:cubicBezTo>
                <a:cubicBezTo>
                  <a:pt x="667" y="5"/>
                  <a:pt x="667" y="5"/>
                  <a:pt x="667" y="5"/>
                </a:cubicBezTo>
                <a:cubicBezTo>
                  <a:pt x="668" y="6"/>
                  <a:pt x="668" y="6"/>
                  <a:pt x="668" y="6"/>
                </a:cubicBezTo>
                <a:cubicBezTo>
                  <a:pt x="671" y="5"/>
                  <a:pt x="674" y="6"/>
                  <a:pt x="676" y="5"/>
                </a:cubicBezTo>
                <a:cubicBezTo>
                  <a:pt x="677" y="8"/>
                  <a:pt x="677" y="8"/>
                  <a:pt x="677" y="8"/>
                </a:cubicBezTo>
                <a:cubicBezTo>
                  <a:pt x="676" y="10"/>
                  <a:pt x="676" y="10"/>
                  <a:pt x="676" y="10"/>
                </a:cubicBezTo>
                <a:cubicBezTo>
                  <a:pt x="678" y="13"/>
                  <a:pt x="678" y="13"/>
                  <a:pt x="678" y="13"/>
                </a:cubicBezTo>
                <a:cubicBezTo>
                  <a:pt x="679" y="12"/>
                  <a:pt x="679" y="12"/>
                  <a:pt x="679" y="12"/>
                </a:cubicBezTo>
                <a:cubicBezTo>
                  <a:pt x="678" y="14"/>
                  <a:pt x="678" y="14"/>
                  <a:pt x="678" y="14"/>
                </a:cubicBezTo>
                <a:cubicBezTo>
                  <a:pt x="671" y="15"/>
                  <a:pt x="671" y="15"/>
                  <a:pt x="671" y="15"/>
                </a:cubicBezTo>
                <a:cubicBezTo>
                  <a:pt x="668" y="19"/>
                  <a:pt x="668" y="19"/>
                  <a:pt x="668" y="19"/>
                </a:cubicBezTo>
                <a:cubicBezTo>
                  <a:pt x="674" y="20"/>
                  <a:pt x="674" y="20"/>
                  <a:pt x="674" y="20"/>
                </a:cubicBezTo>
                <a:cubicBezTo>
                  <a:pt x="677" y="17"/>
                  <a:pt x="677" y="17"/>
                  <a:pt x="677" y="17"/>
                </a:cubicBezTo>
                <a:cubicBezTo>
                  <a:pt x="702" y="19"/>
                  <a:pt x="702" y="19"/>
                  <a:pt x="702" y="19"/>
                </a:cubicBezTo>
                <a:cubicBezTo>
                  <a:pt x="704" y="16"/>
                  <a:pt x="706" y="17"/>
                  <a:pt x="708" y="18"/>
                </a:cubicBezTo>
                <a:cubicBezTo>
                  <a:pt x="708" y="20"/>
                  <a:pt x="708" y="20"/>
                  <a:pt x="708" y="20"/>
                </a:cubicBezTo>
                <a:cubicBezTo>
                  <a:pt x="706" y="19"/>
                  <a:pt x="706" y="19"/>
                  <a:pt x="706" y="19"/>
                </a:cubicBezTo>
                <a:cubicBezTo>
                  <a:pt x="705" y="20"/>
                  <a:pt x="705" y="20"/>
                  <a:pt x="705" y="20"/>
                </a:cubicBezTo>
                <a:cubicBezTo>
                  <a:pt x="702" y="20"/>
                  <a:pt x="706" y="14"/>
                  <a:pt x="705" y="23"/>
                </a:cubicBezTo>
                <a:cubicBezTo>
                  <a:pt x="702" y="23"/>
                  <a:pt x="702" y="23"/>
                  <a:pt x="702" y="23"/>
                </a:cubicBezTo>
                <a:cubicBezTo>
                  <a:pt x="702" y="27"/>
                  <a:pt x="695" y="28"/>
                  <a:pt x="690" y="27"/>
                </a:cubicBezTo>
                <a:cubicBezTo>
                  <a:pt x="688" y="27"/>
                  <a:pt x="703" y="28"/>
                  <a:pt x="685" y="28"/>
                </a:cubicBezTo>
                <a:cubicBezTo>
                  <a:pt x="684" y="28"/>
                  <a:pt x="689" y="25"/>
                  <a:pt x="683" y="29"/>
                </a:cubicBezTo>
                <a:cubicBezTo>
                  <a:pt x="683" y="30"/>
                  <a:pt x="683" y="30"/>
                  <a:pt x="683" y="30"/>
                </a:cubicBezTo>
                <a:cubicBezTo>
                  <a:pt x="685" y="28"/>
                  <a:pt x="683" y="27"/>
                  <a:pt x="687" y="32"/>
                </a:cubicBezTo>
                <a:cubicBezTo>
                  <a:pt x="687" y="32"/>
                  <a:pt x="687" y="32"/>
                  <a:pt x="687" y="32"/>
                </a:cubicBezTo>
                <a:cubicBezTo>
                  <a:pt x="688" y="33"/>
                  <a:pt x="688" y="33"/>
                  <a:pt x="688" y="33"/>
                </a:cubicBezTo>
                <a:cubicBezTo>
                  <a:pt x="690" y="32"/>
                  <a:pt x="690" y="32"/>
                  <a:pt x="690" y="32"/>
                </a:cubicBezTo>
                <a:cubicBezTo>
                  <a:pt x="692" y="29"/>
                  <a:pt x="694" y="37"/>
                  <a:pt x="694" y="29"/>
                </a:cubicBezTo>
                <a:cubicBezTo>
                  <a:pt x="702" y="29"/>
                  <a:pt x="702" y="29"/>
                  <a:pt x="702" y="29"/>
                </a:cubicBezTo>
                <a:cubicBezTo>
                  <a:pt x="707" y="27"/>
                  <a:pt x="707" y="27"/>
                  <a:pt x="707" y="27"/>
                </a:cubicBezTo>
                <a:cubicBezTo>
                  <a:pt x="705" y="32"/>
                  <a:pt x="705" y="32"/>
                  <a:pt x="705" y="32"/>
                </a:cubicBezTo>
                <a:cubicBezTo>
                  <a:pt x="699" y="32"/>
                  <a:pt x="699" y="32"/>
                  <a:pt x="699" y="32"/>
                </a:cubicBezTo>
                <a:cubicBezTo>
                  <a:pt x="698" y="33"/>
                  <a:pt x="698" y="33"/>
                  <a:pt x="698" y="33"/>
                </a:cubicBezTo>
                <a:cubicBezTo>
                  <a:pt x="697" y="32"/>
                  <a:pt x="697" y="32"/>
                  <a:pt x="697" y="32"/>
                </a:cubicBezTo>
                <a:cubicBezTo>
                  <a:pt x="694" y="37"/>
                  <a:pt x="694" y="37"/>
                  <a:pt x="694" y="37"/>
                </a:cubicBezTo>
                <a:cubicBezTo>
                  <a:pt x="682" y="43"/>
                  <a:pt x="682" y="43"/>
                  <a:pt x="682" y="43"/>
                </a:cubicBezTo>
                <a:cubicBezTo>
                  <a:pt x="682" y="44"/>
                  <a:pt x="682" y="44"/>
                  <a:pt x="682" y="44"/>
                </a:cubicBezTo>
                <a:cubicBezTo>
                  <a:pt x="685" y="41"/>
                  <a:pt x="688" y="47"/>
                  <a:pt x="690" y="42"/>
                </a:cubicBezTo>
                <a:cubicBezTo>
                  <a:pt x="696" y="40"/>
                  <a:pt x="693" y="41"/>
                  <a:pt x="699" y="43"/>
                </a:cubicBezTo>
                <a:cubicBezTo>
                  <a:pt x="700" y="40"/>
                  <a:pt x="700" y="40"/>
                  <a:pt x="700" y="40"/>
                </a:cubicBezTo>
                <a:cubicBezTo>
                  <a:pt x="702" y="41"/>
                  <a:pt x="705" y="42"/>
                  <a:pt x="706" y="38"/>
                </a:cubicBezTo>
                <a:cubicBezTo>
                  <a:pt x="708" y="38"/>
                  <a:pt x="710" y="38"/>
                  <a:pt x="711" y="37"/>
                </a:cubicBezTo>
                <a:cubicBezTo>
                  <a:pt x="712" y="41"/>
                  <a:pt x="712" y="41"/>
                  <a:pt x="712" y="41"/>
                </a:cubicBezTo>
                <a:cubicBezTo>
                  <a:pt x="718" y="39"/>
                  <a:pt x="718" y="39"/>
                  <a:pt x="718" y="39"/>
                </a:cubicBezTo>
                <a:cubicBezTo>
                  <a:pt x="722" y="41"/>
                  <a:pt x="722" y="41"/>
                  <a:pt x="722" y="41"/>
                </a:cubicBezTo>
                <a:cubicBezTo>
                  <a:pt x="724" y="41"/>
                  <a:pt x="724" y="41"/>
                  <a:pt x="724" y="41"/>
                </a:cubicBezTo>
                <a:cubicBezTo>
                  <a:pt x="727" y="36"/>
                  <a:pt x="727" y="36"/>
                  <a:pt x="727" y="36"/>
                </a:cubicBezTo>
                <a:cubicBezTo>
                  <a:pt x="728" y="38"/>
                  <a:pt x="729" y="35"/>
                  <a:pt x="730" y="37"/>
                </a:cubicBezTo>
                <a:cubicBezTo>
                  <a:pt x="729" y="34"/>
                  <a:pt x="729" y="34"/>
                  <a:pt x="729" y="34"/>
                </a:cubicBezTo>
                <a:cubicBezTo>
                  <a:pt x="730" y="35"/>
                  <a:pt x="730" y="35"/>
                  <a:pt x="730" y="35"/>
                </a:cubicBezTo>
                <a:cubicBezTo>
                  <a:pt x="734" y="33"/>
                  <a:pt x="728" y="40"/>
                  <a:pt x="733" y="33"/>
                </a:cubicBezTo>
                <a:cubicBezTo>
                  <a:pt x="728" y="30"/>
                  <a:pt x="728" y="30"/>
                  <a:pt x="728" y="30"/>
                </a:cubicBezTo>
                <a:cubicBezTo>
                  <a:pt x="724" y="31"/>
                  <a:pt x="724" y="31"/>
                  <a:pt x="724" y="31"/>
                </a:cubicBezTo>
                <a:cubicBezTo>
                  <a:pt x="724" y="29"/>
                  <a:pt x="724" y="29"/>
                  <a:pt x="724" y="29"/>
                </a:cubicBezTo>
                <a:cubicBezTo>
                  <a:pt x="724" y="27"/>
                  <a:pt x="724" y="27"/>
                  <a:pt x="724" y="27"/>
                </a:cubicBezTo>
                <a:cubicBezTo>
                  <a:pt x="722" y="26"/>
                  <a:pt x="722" y="26"/>
                  <a:pt x="722" y="26"/>
                </a:cubicBezTo>
                <a:cubicBezTo>
                  <a:pt x="721" y="25"/>
                  <a:pt x="718" y="29"/>
                  <a:pt x="718" y="24"/>
                </a:cubicBezTo>
                <a:cubicBezTo>
                  <a:pt x="718" y="24"/>
                  <a:pt x="716" y="26"/>
                  <a:pt x="719" y="23"/>
                </a:cubicBezTo>
                <a:cubicBezTo>
                  <a:pt x="724" y="26"/>
                  <a:pt x="724" y="26"/>
                  <a:pt x="724" y="26"/>
                </a:cubicBezTo>
                <a:cubicBezTo>
                  <a:pt x="726" y="26"/>
                  <a:pt x="726" y="26"/>
                  <a:pt x="726" y="26"/>
                </a:cubicBezTo>
                <a:cubicBezTo>
                  <a:pt x="726" y="24"/>
                  <a:pt x="726" y="24"/>
                  <a:pt x="726" y="24"/>
                </a:cubicBezTo>
                <a:cubicBezTo>
                  <a:pt x="724" y="22"/>
                  <a:pt x="724" y="22"/>
                  <a:pt x="724" y="22"/>
                </a:cubicBezTo>
                <a:cubicBezTo>
                  <a:pt x="718" y="22"/>
                  <a:pt x="718" y="22"/>
                  <a:pt x="718" y="22"/>
                </a:cubicBezTo>
                <a:cubicBezTo>
                  <a:pt x="715" y="25"/>
                  <a:pt x="715" y="25"/>
                  <a:pt x="715" y="25"/>
                </a:cubicBezTo>
                <a:cubicBezTo>
                  <a:pt x="712" y="25"/>
                  <a:pt x="712" y="25"/>
                  <a:pt x="712" y="25"/>
                </a:cubicBezTo>
                <a:cubicBezTo>
                  <a:pt x="709" y="26"/>
                  <a:pt x="709" y="26"/>
                  <a:pt x="709" y="26"/>
                </a:cubicBezTo>
                <a:cubicBezTo>
                  <a:pt x="706" y="24"/>
                  <a:pt x="706" y="24"/>
                  <a:pt x="706" y="24"/>
                </a:cubicBezTo>
                <a:cubicBezTo>
                  <a:pt x="709" y="23"/>
                  <a:pt x="709" y="23"/>
                  <a:pt x="709" y="23"/>
                </a:cubicBezTo>
                <a:cubicBezTo>
                  <a:pt x="708" y="22"/>
                  <a:pt x="710" y="28"/>
                  <a:pt x="715" y="21"/>
                </a:cubicBezTo>
                <a:cubicBezTo>
                  <a:pt x="715" y="20"/>
                  <a:pt x="715" y="20"/>
                  <a:pt x="715" y="20"/>
                </a:cubicBezTo>
                <a:cubicBezTo>
                  <a:pt x="711" y="20"/>
                  <a:pt x="711" y="20"/>
                  <a:pt x="711" y="20"/>
                </a:cubicBezTo>
                <a:cubicBezTo>
                  <a:pt x="710" y="19"/>
                  <a:pt x="710" y="19"/>
                  <a:pt x="710" y="19"/>
                </a:cubicBezTo>
                <a:cubicBezTo>
                  <a:pt x="711" y="18"/>
                  <a:pt x="711" y="18"/>
                  <a:pt x="711" y="18"/>
                </a:cubicBezTo>
                <a:cubicBezTo>
                  <a:pt x="720" y="19"/>
                  <a:pt x="720" y="19"/>
                  <a:pt x="720" y="19"/>
                </a:cubicBezTo>
                <a:cubicBezTo>
                  <a:pt x="723" y="21"/>
                  <a:pt x="721" y="16"/>
                  <a:pt x="725" y="16"/>
                </a:cubicBezTo>
                <a:cubicBezTo>
                  <a:pt x="725" y="20"/>
                  <a:pt x="725" y="20"/>
                  <a:pt x="725" y="20"/>
                </a:cubicBezTo>
                <a:cubicBezTo>
                  <a:pt x="732" y="17"/>
                  <a:pt x="732" y="17"/>
                  <a:pt x="732" y="17"/>
                </a:cubicBezTo>
                <a:cubicBezTo>
                  <a:pt x="739" y="18"/>
                  <a:pt x="739" y="18"/>
                  <a:pt x="739" y="18"/>
                </a:cubicBezTo>
                <a:cubicBezTo>
                  <a:pt x="740" y="20"/>
                  <a:pt x="740" y="20"/>
                  <a:pt x="740" y="20"/>
                </a:cubicBezTo>
                <a:cubicBezTo>
                  <a:pt x="744" y="18"/>
                  <a:pt x="744" y="18"/>
                  <a:pt x="744" y="18"/>
                </a:cubicBezTo>
                <a:cubicBezTo>
                  <a:pt x="747" y="16"/>
                  <a:pt x="747" y="16"/>
                  <a:pt x="747" y="16"/>
                </a:cubicBezTo>
                <a:cubicBezTo>
                  <a:pt x="744" y="20"/>
                  <a:pt x="744" y="20"/>
                  <a:pt x="744" y="20"/>
                </a:cubicBezTo>
                <a:cubicBezTo>
                  <a:pt x="743" y="23"/>
                  <a:pt x="743" y="23"/>
                  <a:pt x="743" y="23"/>
                </a:cubicBezTo>
                <a:cubicBezTo>
                  <a:pt x="744" y="24"/>
                  <a:pt x="744" y="24"/>
                  <a:pt x="744" y="24"/>
                </a:cubicBezTo>
                <a:cubicBezTo>
                  <a:pt x="738" y="26"/>
                  <a:pt x="738" y="26"/>
                  <a:pt x="738" y="26"/>
                </a:cubicBezTo>
                <a:cubicBezTo>
                  <a:pt x="740" y="27"/>
                  <a:pt x="740" y="27"/>
                  <a:pt x="740" y="27"/>
                </a:cubicBezTo>
                <a:cubicBezTo>
                  <a:pt x="738" y="28"/>
                  <a:pt x="738" y="28"/>
                  <a:pt x="738" y="28"/>
                </a:cubicBezTo>
                <a:cubicBezTo>
                  <a:pt x="737" y="29"/>
                  <a:pt x="749" y="24"/>
                  <a:pt x="733" y="28"/>
                </a:cubicBezTo>
                <a:cubicBezTo>
                  <a:pt x="734" y="33"/>
                  <a:pt x="734" y="33"/>
                  <a:pt x="734" y="33"/>
                </a:cubicBezTo>
                <a:cubicBezTo>
                  <a:pt x="736" y="34"/>
                  <a:pt x="736" y="34"/>
                  <a:pt x="736" y="34"/>
                </a:cubicBezTo>
                <a:cubicBezTo>
                  <a:pt x="736" y="33"/>
                  <a:pt x="737" y="35"/>
                  <a:pt x="737" y="33"/>
                </a:cubicBezTo>
                <a:cubicBezTo>
                  <a:pt x="737" y="35"/>
                  <a:pt x="737" y="35"/>
                  <a:pt x="737" y="35"/>
                </a:cubicBezTo>
                <a:cubicBezTo>
                  <a:pt x="737" y="35"/>
                  <a:pt x="737" y="35"/>
                  <a:pt x="737" y="35"/>
                </a:cubicBezTo>
                <a:cubicBezTo>
                  <a:pt x="732" y="33"/>
                  <a:pt x="735" y="38"/>
                  <a:pt x="732" y="38"/>
                </a:cubicBezTo>
                <a:cubicBezTo>
                  <a:pt x="731" y="38"/>
                  <a:pt x="731" y="38"/>
                  <a:pt x="731" y="38"/>
                </a:cubicBezTo>
                <a:cubicBezTo>
                  <a:pt x="729" y="39"/>
                  <a:pt x="729" y="39"/>
                  <a:pt x="729" y="39"/>
                </a:cubicBezTo>
                <a:cubicBezTo>
                  <a:pt x="730" y="40"/>
                  <a:pt x="730" y="40"/>
                  <a:pt x="730" y="40"/>
                </a:cubicBezTo>
                <a:cubicBezTo>
                  <a:pt x="726" y="43"/>
                  <a:pt x="726" y="43"/>
                  <a:pt x="726" y="43"/>
                </a:cubicBezTo>
                <a:cubicBezTo>
                  <a:pt x="726" y="44"/>
                  <a:pt x="726" y="44"/>
                  <a:pt x="726" y="44"/>
                </a:cubicBezTo>
                <a:cubicBezTo>
                  <a:pt x="722" y="43"/>
                  <a:pt x="722" y="43"/>
                  <a:pt x="722" y="43"/>
                </a:cubicBezTo>
                <a:cubicBezTo>
                  <a:pt x="720" y="47"/>
                  <a:pt x="720" y="47"/>
                  <a:pt x="720" y="47"/>
                </a:cubicBezTo>
                <a:cubicBezTo>
                  <a:pt x="716" y="47"/>
                  <a:pt x="716" y="47"/>
                  <a:pt x="716" y="47"/>
                </a:cubicBezTo>
                <a:cubicBezTo>
                  <a:pt x="723" y="48"/>
                  <a:pt x="723" y="48"/>
                  <a:pt x="723" y="48"/>
                </a:cubicBezTo>
                <a:cubicBezTo>
                  <a:pt x="723" y="51"/>
                  <a:pt x="723" y="51"/>
                  <a:pt x="723" y="51"/>
                </a:cubicBezTo>
                <a:cubicBezTo>
                  <a:pt x="720" y="50"/>
                  <a:pt x="720" y="50"/>
                  <a:pt x="720" y="50"/>
                </a:cubicBezTo>
                <a:cubicBezTo>
                  <a:pt x="717" y="52"/>
                  <a:pt x="734" y="49"/>
                  <a:pt x="714" y="53"/>
                </a:cubicBezTo>
                <a:cubicBezTo>
                  <a:pt x="718" y="54"/>
                  <a:pt x="718" y="54"/>
                  <a:pt x="718" y="54"/>
                </a:cubicBezTo>
                <a:cubicBezTo>
                  <a:pt x="714" y="55"/>
                  <a:pt x="714" y="55"/>
                  <a:pt x="714" y="55"/>
                </a:cubicBezTo>
                <a:cubicBezTo>
                  <a:pt x="713" y="58"/>
                  <a:pt x="721" y="52"/>
                  <a:pt x="711" y="58"/>
                </a:cubicBezTo>
                <a:cubicBezTo>
                  <a:pt x="711" y="59"/>
                  <a:pt x="717" y="58"/>
                  <a:pt x="709" y="57"/>
                </a:cubicBezTo>
                <a:cubicBezTo>
                  <a:pt x="709" y="58"/>
                  <a:pt x="713" y="55"/>
                  <a:pt x="708" y="59"/>
                </a:cubicBezTo>
                <a:cubicBezTo>
                  <a:pt x="716" y="59"/>
                  <a:pt x="716" y="59"/>
                  <a:pt x="716" y="59"/>
                </a:cubicBezTo>
                <a:cubicBezTo>
                  <a:pt x="711" y="63"/>
                  <a:pt x="711" y="63"/>
                  <a:pt x="711" y="63"/>
                </a:cubicBezTo>
                <a:cubicBezTo>
                  <a:pt x="711" y="65"/>
                  <a:pt x="711" y="65"/>
                  <a:pt x="711" y="65"/>
                </a:cubicBezTo>
                <a:cubicBezTo>
                  <a:pt x="723" y="64"/>
                  <a:pt x="723" y="64"/>
                  <a:pt x="723" y="64"/>
                </a:cubicBezTo>
                <a:cubicBezTo>
                  <a:pt x="728" y="66"/>
                  <a:pt x="728" y="66"/>
                  <a:pt x="728" y="66"/>
                </a:cubicBezTo>
                <a:cubicBezTo>
                  <a:pt x="724" y="67"/>
                  <a:pt x="724" y="67"/>
                  <a:pt x="724" y="67"/>
                </a:cubicBezTo>
                <a:cubicBezTo>
                  <a:pt x="724" y="68"/>
                  <a:pt x="725" y="69"/>
                  <a:pt x="726" y="68"/>
                </a:cubicBezTo>
                <a:cubicBezTo>
                  <a:pt x="718" y="68"/>
                  <a:pt x="718" y="68"/>
                  <a:pt x="718" y="68"/>
                </a:cubicBezTo>
                <a:cubicBezTo>
                  <a:pt x="720" y="70"/>
                  <a:pt x="720" y="70"/>
                  <a:pt x="720" y="70"/>
                </a:cubicBezTo>
                <a:cubicBezTo>
                  <a:pt x="719" y="71"/>
                  <a:pt x="719" y="71"/>
                  <a:pt x="719" y="71"/>
                </a:cubicBezTo>
                <a:cubicBezTo>
                  <a:pt x="716" y="67"/>
                  <a:pt x="716" y="67"/>
                  <a:pt x="716" y="67"/>
                </a:cubicBezTo>
                <a:cubicBezTo>
                  <a:pt x="708" y="68"/>
                  <a:pt x="708" y="68"/>
                  <a:pt x="708" y="68"/>
                </a:cubicBezTo>
                <a:cubicBezTo>
                  <a:pt x="708" y="71"/>
                  <a:pt x="708" y="71"/>
                  <a:pt x="708" y="71"/>
                </a:cubicBezTo>
                <a:cubicBezTo>
                  <a:pt x="705" y="71"/>
                  <a:pt x="705" y="71"/>
                  <a:pt x="705" y="71"/>
                </a:cubicBezTo>
                <a:cubicBezTo>
                  <a:pt x="705" y="71"/>
                  <a:pt x="703" y="70"/>
                  <a:pt x="705" y="69"/>
                </a:cubicBezTo>
                <a:cubicBezTo>
                  <a:pt x="697" y="72"/>
                  <a:pt x="697" y="72"/>
                  <a:pt x="697" y="72"/>
                </a:cubicBezTo>
                <a:cubicBezTo>
                  <a:pt x="697" y="73"/>
                  <a:pt x="697" y="73"/>
                  <a:pt x="697" y="73"/>
                </a:cubicBezTo>
                <a:cubicBezTo>
                  <a:pt x="706" y="72"/>
                  <a:pt x="691" y="78"/>
                  <a:pt x="705" y="75"/>
                </a:cubicBezTo>
                <a:cubicBezTo>
                  <a:pt x="697" y="76"/>
                  <a:pt x="697" y="76"/>
                  <a:pt x="697" y="76"/>
                </a:cubicBezTo>
                <a:cubicBezTo>
                  <a:pt x="699" y="79"/>
                  <a:pt x="699" y="79"/>
                  <a:pt x="699" y="79"/>
                </a:cubicBezTo>
                <a:cubicBezTo>
                  <a:pt x="699" y="77"/>
                  <a:pt x="698" y="78"/>
                  <a:pt x="701" y="79"/>
                </a:cubicBezTo>
                <a:cubicBezTo>
                  <a:pt x="698" y="79"/>
                  <a:pt x="698" y="79"/>
                  <a:pt x="698" y="79"/>
                </a:cubicBezTo>
                <a:cubicBezTo>
                  <a:pt x="696" y="79"/>
                  <a:pt x="696" y="79"/>
                  <a:pt x="696" y="79"/>
                </a:cubicBezTo>
                <a:cubicBezTo>
                  <a:pt x="694" y="76"/>
                  <a:pt x="706" y="81"/>
                  <a:pt x="692" y="76"/>
                </a:cubicBezTo>
                <a:cubicBezTo>
                  <a:pt x="692" y="81"/>
                  <a:pt x="692" y="81"/>
                  <a:pt x="692" y="81"/>
                </a:cubicBezTo>
                <a:cubicBezTo>
                  <a:pt x="690" y="80"/>
                  <a:pt x="690" y="80"/>
                  <a:pt x="690" y="80"/>
                </a:cubicBezTo>
                <a:cubicBezTo>
                  <a:pt x="688" y="76"/>
                  <a:pt x="688" y="76"/>
                  <a:pt x="688" y="76"/>
                </a:cubicBezTo>
                <a:cubicBezTo>
                  <a:pt x="685" y="79"/>
                  <a:pt x="707" y="79"/>
                  <a:pt x="678" y="79"/>
                </a:cubicBezTo>
                <a:cubicBezTo>
                  <a:pt x="676" y="80"/>
                  <a:pt x="679" y="82"/>
                  <a:pt x="679" y="83"/>
                </a:cubicBezTo>
                <a:cubicBezTo>
                  <a:pt x="680" y="82"/>
                  <a:pt x="681" y="84"/>
                  <a:pt x="676" y="84"/>
                </a:cubicBezTo>
                <a:cubicBezTo>
                  <a:pt x="676" y="85"/>
                  <a:pt x="676" y="85"/>
                  <a:pt x="676" y="85"/>
                </a:cubicBezTo>
                <a:cubicBezTo>
                  <a:pt x="678" y="88"/>
                  <a:pt x="681" y="87"/>
                  <a:pt x="687" y="81"/>
                </a:cubicBezTo>
                <a:cubicBezTo>
                  <a:pt x="688" y="81"/>
                  <a:pt x="688" y="81"/>
                  <a:pt x="688" y="81"/>
                </a:cubicBezTo>
                <a:cubicBezTo>
                  <a:pt x="687" y="83"/>
                  <a:pt x="687" y="83"/>
                  <a:pt x="687" y="83"/>
                </a:cubicBezTo>
                <a:cubicBezTo>
                  <a:pt x="690" y="85"/>
                  <a:pt x="690" y="85"/>
                  <a:pt x="690" y="85"/>
                </a:cubicBezTo>
                <a:cubicBezTo>
                  <a:pt x="693" y="84"/>
                  <a:pt x="693" y="84"/>
                  <a:pt x="693" y="84"/>
                </a:cubicBezTo>
                <a:cubicBezTo>
                  <a:pt x="695" y="82"/>
                  <a:pt x="695" y="82"/>
                  <a:pt x="695" y="82"/>
                </a:cubicBezTo>
                <a:cubicBezTo>
                  <a:pt x="697" y="84"/>
                  <a:pt x="697" y="84"/>
                  <a:pt x="697" y="84"/>
                </a:cubicBezTo>
                <a:cubicBezTo>
                  <a:pt x="702" y="83"/>
                  <a:pt x="702" y="83"/>
                  <a:pt x="702" y="83"/>
                </a:cubicBezTo>
                <a:cubicBezTo>
                  <a:pt x="701" y="82"/>
                  <a:pt x="701" y="87"/>
                  <a:pt x="702" y="81"/>
                </a:cubicBezTo>
                <a:cubicBezTo>
                  <a:pt x="708" y="81"/>
                  <a:pt x="708" y="81"/>
                  <a:pt x="708" y="81"/>
                </a:cubicBezTo>
                <a:cubicBezTo>
                  <a:pt x="719" y="76"/>
                  <a:pt x="719" y="76"/>
                  <a:pt x="719" y="76"/>
                </a:cubicBezTo>
                <a:cubicBezTo>
                  <a:pt x="718" y="75"/>
                  <a:pt x="716" y="83"/>
                  <a:pt x="719" y="73"/>
                </a:cubicBezTo>
                <a:cubicBezTo>
                  <a:pt x="725" y="75"/>
                  <a:pt x="725" y="75"/>
                  <a:pt x="725" y="75"/>
                </a:cubicBezTo>
                <a:cubicBezTo>
                  <a:pt x="729" y="72"/>
                  <a:pt x="729" y="72"/>
                  <a:pt x="729" y="72"/>
                </a:cubicBezTo>
                <a:cubicBezTo>
                  <a:pt x="729" y="73"/>
                  <a:pt x="729" y="73"/>
                  <a:pt x="729" y="73"/>
                </a:cubicBezTo>
                <a:cubicBezTo>
                  <a:pt x="730" y="72"/>
                  <a:pt x="730" y="72"/>
                  <a:pt x="730" y="72"/>
                </a:cubicBezTo>
                <a:cubicBezTo>
                  <a:pt x="729" y="68"/>
                  <a:pt x="729" y="68"/>
                  <a:pt x="729" y="68"/>
                </a:cubicBezTo>
                <a:cubicBezTo>
                  <a:pt x="732" y="68"/>
                  <a:pt x="732" y="68"/>
                  <a:pt x="732" y="68"/>
                </a:cubicBezTo>
                <a:cubicBezTo>
                  <a:pt x="733" y="68"/>
                  <a:pt x="733" y="68"/>
                  <a:pt x="733" y="68"/>
                </a:cubicBezTo>
                <a:cubicBezTo>
                  <a:pt x="732" y="70"/>
                  <a:pt x="732" y="70"/>
                  <a:pt x="732" y="70"/>
                </a:cubicBezTo>
                <a:cubicBezTo>
                  <a:pt x="737" y="70"/>
                  <a:pt x="725" y="72"/>
                  <a:pt x="738" y="72"/>
                </a:cubicBezTo>
                <a:cubicBezTo>
                  <a:pt x="739" y="73"/>
                  <a:pt x="739" y="73"/>
                  <a:pt x="739" y="73"/>
                </a:cubicBezTo>
                <a:cubicBezTo>
                  <a:pt x="743" y="72"/>
                  <a:pt x="743" y="72"/>
                  <a:pt x="743" y="72"/>
                </a:cubicBezTo>
                <a:cubicBezTo>
                  <a:pt x="748" y="68"/>
                  <a:pt x="748" y="68"/>
                  <a:pt x="748" y="68"/>
                </a:cubicBezTo>
                <a:cubicBezTo>
                  <a:pt x="750" y="68"/>
                  <a:pt x="750" y="68"/>
                  <a:pt x="750" y="68"/>
                </a:cubicBezTo>
                <a:cubicBezTo>
                  <a:pt x="752" y="66"/>
                  <a:pt x="752" y="66"/>
                  <a:pt x="752" y="66"/>
                </a:cubicBezTo>
                <a:cubicBezTo>
                  <a:pt x="757" y="68"/>
                  <a:pt x="757" y="68"/>
                  <a:pt x="757" y="68"/>
                </a:cubicBezTo>
                <a:cubicBezTo>
                  <a:pt x="760" y="68"/>
                  <a:pt x="760" y="68"/>
                  <a:pt x="760" y="68"/>
                </a:cubicBezTo>
                <a:cubicBezTo>
                  <a:pt x="764" y="64"/>
                  <a:pt x="764" y="64"/>
                  <a:pt x="764" y="64"/>
                </a:cubicBezTo>
                <a:cubicBezTo>
                  <a:pt x="764" y="63"/>
                  <a:pt x="764" y="63"/>
                  <a:pt x="764" y="63"/>
                </a:cubicBezTo>
                <a:cubicBezTo>
                  <a:pt x="767" y="62"/>
                  <a:pt x="767" y="62"/>
                  <a:pt x="767" y="62"/>
                </a:cubicBezTo>
                <a:cubicBezTo>
                  <a:pt x="767" y="61"/>
                  <a:pt x="770" y="67"/>
                  <a:pt x="766" y="60"/>
                </a:cubicBezTo>
                <a:cubicBezTo>
                  <a:pt x="769" y="59"/>
                  <a:pt x="769" y="59"/>
                  <a:pt x="769" y="59"/>
                </a:cubicBezTo>
                <a:cubicBezTo>
                  <a:pt x="774" y="55"/>
                  <a:pt x="774" y="55"/>
                  <a:pt x="774" y="55"/>
                </a:cubicBezTo>
                <a:cubicBezTo>
                  <a:pt x="779" y="54"/>
                  <a:pt x="779" y="54"/>
                  <a:pt x="779" y="54"/>
                </a:cubicBezTo>
                <a:cubicBezTo>
                  <a:pt x="781" y="50"/>
                  <a:pt x="781" y="50"/>
                  <a:pt x="781" y="50"/>
                </a:cubicBezTo>
                <a:cubicBezTo>
                  <a:pt x="783" y="48"/>
                  <a:pt x="782" y="51"/>
                  <a:pt x="784" y="49"/>
                </a:cubicBezTo>
                <a:cubicBezTo>
                  <a:pt x="784" y="53"/>
                  <a:pt x="784" y="53"/>
                  <a:pt x="784" y="53"/>
                </a:cubicBezTo>
                <a:cubicBezTo>
                  <a:pt x="783" y="53"/>
                  <a:pt x="786" y="49"/>
                  <a:pt x="781" y="54"/>
                </a:cubicBezTo>
                <a:cubicBezTo>
                  <a:pt x="785" y="56"/>
                  <a:pt x="785" y="56"/>
                  <a:pt x="785" y="56"/>
                </a:cubicBezTo>
                <a:cubicBezTo>
                  <a:pt x="790" y="54"/>
                  <a:pt x="790" y="54"/>
                  <a:pt x="790" y="54"/>
                </a:cubicBezTo>
                <a:cubicBezTo>
                  <a:pt x="789" y="55"/>
                  <a:pt x="789" y="55"/>
                  <a:pt x="789" y="55"/>
                </a:cubicBezTo>
                <a:cubicBezTo>
                  <a:pt x="793" y="60"/>
                  <a:pt x="793" y="60"/>
                  <a:pt x="793" y="60"/>
                </a:cubicBezTo>
                <a:cubicBezTo>
                  <a:pt x="794" y="62"/>
                  <a:pt x="798" y="56"/>
                  <a:pt x="797" y="62"/>
                </a:cubicBezTo>
                <a:cubicBezTo>
                  <a:pt x="798" y="61"/>
                  <a:pt x="798" y="61"/>
                  <a:pt x="798" y="61"/>
                </a:cubicBezTo>
                <a:cubicBezTo>
                  <a:pt x="800" y="63"/>
                  <a:pt x="800" y="63"/>
                  <a:pt x="800" y="63"/>
                </a:cubicBezTo>
                <a:cubicBezTo>
                  <a:pt x="803" y="60"/>
                  <a:pt x="803" y="60"/>
                  <a:pt x="803" y="60"/>
                </a:cubicBezTo>
                <a:cubicBezTo>
                  <a:pt x="803" y="56"/>
                  <a:pt x="803" y="56"/>
                  <a:pt x="803" y="56"/>
                </a:cubicBezTo>
                <a:cubicBezTo>
                  <a:pt x="799" y="56"/>
                  <a:pt x="799" y="56"/>
                  <a:pt x="799" y="56"/>
                </a:cubicBezTo>
                <a:cubicBezTo>
                  <a:pt x="801" y="54"/>
                  <a:pt x="801" y="54"/>
                  <a:pt x="801" y="54"/>
                </a:cubicBezTo>
                <a:cubicBezTo>
                  <a:pt x="794" y="53"/>
                  <a:pt x="794" y="53"/>
                  <a:pt x="794" y="53"/>
                </a:cubicBezTo>
                <a:cubicBezTo>
                  <a:pt x="793" y="52"/>
                  <a:pt x="793" y="52"/>
                  <a:pt x="793" y="52"/>
                </a:cubicBezTo>
                <a:cubicBezTo>
                  <a:pt x="793" y="50"/>
                  <a:pt x="793" y="50"/>
                  <a:pt x="793" y="50"/>
                </a:cubicBezTo>
                <a:cubicBezTo>
                  <a:pt x="798" y="48"/>
                  <a:pt x="798" y="48"/>
                  <a:pt x="798" y="48"/>
                </a:cubicBezTo>
                <a:cubicBezTo>
                  <a:pt x="800" y="44"/>
                  <a:pt x="800" y="44"/>
                  <a:pt x="800" y="44"/>
                </a:cubicBezTo>
                <a:cubicBezTo>
                  <a:pt x="802" y="44"/>
                  <a:pt x="802" y="44"/>
                  <a:pt x="802" y="44"/>
                </a:cubicBezTo>
                <a:cubicBezTo>
                  <a:pt x="801" y="47"/>
                  <a:pt x="801" y="47"/>
                  <a:pt x="801" y="47"/>
                </a:cubicBezTo>
                <a:cubicBezTo>
                  <a:pt x="802" y="47"/>
                  <a:pt x="802" y="47"/>
                  <a:pt x="802" y="47"/>
                </a:cubicBezTo>
                <a:cubicBezTo>
                  <a:pt x="805" y="43"/>
                  <a:pt x="805" y="43"/>
                  <a:pt x="805" y="43"/>
                </a:cubicBezTo>
                <a:cubicBezTo>
                  <a:pt x="808" y="43"/>
                  <a:pt x="808" y="43"/>
                  <a:pt x="808" y="43"/>
                </a:cubicBezTo>
                <a:cubicBezTo>
                  <a:pt x="810" y="38"/>
                  <a:pt x="780" y="61"/>
                  <a:pt x="817" y="32"/>
                </a:cubicBezTo>
                <a:cubicBezTo>
                  <a:pt x="827" y="25"/>
                  <a:pt x="827" y="25"/>
                  <a:pt x="827" y="25"/>
                </a:cubicBezTo>
                <a:cubicBezTo>
                  <a:pt x="828" y="26"/>
                  <a:pt x="828" y="26"/>
                  <a:pt x="828" y="26"/>
                </a:cubicBezTo>
                <a:cubicBezTo>
                  <a:pt x="825" y="29"/>
                  <a:pt x="825" y="29"/>
                  <a:pt x="825" y="29"/>
                </a:cubicBezTo>
                <a:cubicBezTo>
                  <a:pt x="823" y="30"/>
                  <a:pt x="823" y="30"/>
                  <a:pt x="823" y="30"/>
                </a:cubicBezTo>
                <a:cubicBezTo>
                  <a:pt x="828" y="28"/>
                  <a:pt x="820" y="34"/>
                  <a:pt x="828" y="30"/>
                </a:cubicBezTo>
                <a:cubicBezTo>
                  <a:pt x="829" y="30"/>
                  <a:pt x="830" y="29"/>
                  <a:pt x="830" y="30"/>
                </a:cubicBezTo>
                <a:cubicBezTo>
                  <a:pt x="830" y="28"/>
                  <a:pt x="830" y="28"/>
                  <a:pt x="830" y="28"/>
                </a:cubicBezTo>
                <a:cubicBezTo>
                  <a:pt x="836" y="28"/>
                  <a:pt x="836" y="28"/>
                  <a:pt x="836" y="28"/>
                </a:cubicBezTo>
                <a:cubicBezTo>
                  <a:pt x="835" y="27"/>
                  <a:pt x="835" y="27"/>
                  <a:pt x="835" y="27"/>
                </a:cubicBezTo>
                <a:cubicBezTo>
                  <a:pt x="834" y="25"/>
                  <a:pt x="834" y="25"/>
                  <a:pt x="834" y="25"/>
                </a:cubicBezTo>
                <a:cubicBezTo>
                  <a:pt x="838" y="25"/>
                  <a:pt x="831" y="22"/>
                  <a:pt x="843" y="20"/>
                </a:cubicBezTo>
                <a:cubicBezTo>
                  <a:pt x="843" y="17"/>
                  <a:pt x="843" y="17"/>
                  <a:pt x="843" y="17"/>
                </a:cubicBezTo>
                <a:cubicBezTo>
                  <a:pt x="848" y="15"/>
                  <a:pt x="848" y="15"/>
                  <a:pt x="848" y="15"/>
                </a:cubicBezTo>
                <a:cubicBezTo>
                  <a:pt x="849" y="13"/>
                  <a:pt x="849" y="13"/>
                  <a:pt x="849" y="13"/>
                </a:cubicBezTo>
                <a:cubicBezTo>
                  <a:pt x="863" y="5"/>
                  <a:pt x="863" y="5"/>
                  <a:pt x="863" y="5"/>
                </a:cubicBezTo>
                <a:cubicBezTo>
                  <a:pt x="864" y="5"/>
                  <a:pt x="864" y="5"/>
                  <a:pt x="864" y="5"/>
                </a:cubicBezTo>
                <a:cubicBezTo>
                  <a:pt x="873" y="0"/>
                  <a:pt x="873" y="0"/>
                  <a:pt x="873" y="0"/>
                </a:cubicBezTo>
                <a:cubicBezTo>
                  <a:pt x="873" y="5"/>
                  <a:pt x="873" y="5"/>
                  <a:pt x="873" y="5"/>
                </a:cubicBezTo>
                <a:lnTo>
                  <a:pt x="876" y="9"/>
                </a:lnTo>
                <a:close/>
              </a:path>
            </a:pathLst>
          </a:custGeom>
          <a:gradFill flip="none" rotWithShape="1">
            <a:gsLst>
              <a:gs pos="0">
                <a:srgbClr val="FFFF00">
                  <a:alpha val="0"/>
                </a:srgbClr>
              </a:gs>
              <a:gs pos="68000">
                <a:srgbClr val="009392"/>
              </a:gs>
              <a:gs pos="36000">
                <a:srgbClr val="FF0000"/>
              </a:gs>
              <a:gs pos="100000">
                <a:schemeClr val="accent6">
                  <a:lumMod val="40000"/>
                  <a:lumOff val="60000"/>
                  <a:alpha val="16000"/>
                </a:schemeClr>
              </a:gs>
            </a:gsLst>
            <a:lin ang="15600000" scaled="0"/>
            <a:tileRect/>
          </a:gra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21539" y="4167800"/>
            <a:ext cx="1970461" cy="2952198"/>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495" y="2509898"/>
            <a:ext cx="3260712" cy="42377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75750" y="-114300"/>
            <a:ext cx="3232150" cy="43095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E4CB"/>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78FE3B-B947-4D08-913A-070EB6F7F5D3}"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B4D72A-126F-472F-B841-E3391ECDD6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6.xml"/><Relationship Id="rId7" Type="http://schemas.openxmlformats.org/officeDocument/2006/relationships/image" Target="../media/image17.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5.xml"/><Relationship Id="rId5" Type="http://schemas.openxmlformats.org/officeDocument/2006/relationships/tags" Target="../tags/tag18.xml"/><Relationship Id="rId10" Type="http://schemas.openxmlformats.org/officeDocument/2006/relationships/image" Target="../media/image20.png"/><Relationship Id="rId4" Type="http://schemas.openxmlformats.org/officeDocument/2006/relationships/tags" Target="../tags/tag17.xml"/><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image" Target="../media/image21.png"/><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slideLayout" Target="../slideLayouts/slideLayout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s>
</file>

<file path=ppt/slides/_rels/slide13.xml.rels><?xml version="1.0" encoding="UTF-8" standalone="yes"?>
<Relationships xmlns="http://schemas.openxmlformats.org/package/2006/relationships"><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tags" Target="../tags/tag74.xml"/><Relationship Id="rId39" Type="http://schemas.openxmlformats.org/officeDocument/2006/relationships/tags" Target="../tags/tag87.xml"/><Relationship Id="rId21" Type="http://schemas.openxmlformats.org/officeDocument/2006/relationships/tags" Target="../tags/tag69.xml"/><Relationship Id="rId34" Type="http://schemas.openxmlformats.org/officeDocument/2006/relationships/tags" Target="../tags/tag82.xml"/><Relationship Id="rId42" Type="http://schemas.openxmlformats.org/officeDocument/2006/relationships/tags" Target="../tags/tag90.xml"/><Relationship Id="rId47" Type="http://schemas.openxmlformats.org/officeDocument/2006/relationships/tags" Target="../tags/tag95.xml"/><Relationship Id="rId50" Type="http://schemas.openxmlformats.org/officeDocument/2006/relationships/tags" Target="../tags/tag98.xml"/><Relationship Id="rId7" Type="http://schemas.openxmlformats.org/officeDocument/2006/relationships/tags" Target="../tags/tag55.xml"/><Relationship Id="rId2" Type="http://schemas.openxmlformats.org/officeDocument/2006/relationships/tags" Target="../tags/tag50.xml"/><Relationship Id="rId16" Type="http://schemas.openxmlformats.org/officeDocument/2006/relationships/tags" Target="../tags/tag64.xml"/><Relationship Id="rId29" Type="http://schemas.openxmlformats.org/officeDocument/2006/relationships/tags" Target="../tags/tag77.xml"/><Relationship Id="rId11" Type="http://schemas.openxmlformats.org/officeDocument/2006/relationships/tags" Target="../tags/tag59.xml"/><Relationship Id="rId24" Type="http://schemas.openxmlformats.org/officeDocument/2006/relationships/tags" Target="../tags/tag72.xml"/><Relationship Id="rId32" Type="http://schemas.openxmlformats.org/officeDocument/2006/relationships/tags" Target="../tags/tag80.xml"/><Relationship Id="rId37" Type="http://schemas.openxmlformats.org/officeDocument/2006/relationships/tags" Target="../tags/tag85.xml"/><Relationship Id="rId40" Type="http://schemas.openxmlformats.org/officeDocument/2006/relationships/tags" Target="../tags/tag88.xml"/><Relationship Id="rId45" Type="http://schemas.openxmlformats.org/officeDocument/2006/relationships/tags" Target="../tags/tag93.xml"/><Relationship Id="rId53" Type="http://schemas.openxmlformats.org/officeDocument/2006/relationships/image" Target="../media/image23.png"/><Relationship Id="rId5" Type="http://schemas.openxmlformats.org/officeDocument/2006/relationships/tags" Target="../tags/tag53.xml"/><Relationship Id="rId10" Type="http://schemas.openxmlformats.org/officeDocument/2006/relationships/tags" Target="../tags/tag58.xml"/><Relationship Id="rId19" Type="http://schemas.openxmlformats.org/officeDocument/2006/relationships/tags" Target="../tags/tag67.xml"/><Relationship Id="rId31" Type="http://schemas.openxmlformats.org/officeDocument/2006/relationships/tags" Target="../tags/tag79.xml"/><Relationship Id="rId44" Type="http://schemas.openxmlformats.org/officeDocument/2006/relationships/tags" Target="../tags/tag92.xml"/><Relationship Id="rId52" Type="http://schemas.openxmlformats.org/officeDocument/2006/relationships/image" Target="../media/image22.png"/><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tags" Target="../tags/tag70.xml"/><Relationship Id="rId27" Type="http://schemas.openxmlformats.org/officeDocument/2006/relationships/tags" Target="../tags/tag75.xml"/><Relationship Id="rId30" Type="http://schemas.openxmlformats.org/officeDocument/2006/relationships/tags" Target="../tags/tag78.xml"/><Relationship Id="rId35" Type="http://schemas.openxmlformats.org/officeDocument/2006/relationships/tags" Target="../tags/tag83.xml"/><Relationship Id="rId43" Type="http://schemas.openxmlformats.org/officeDocument/2006/relationships/tags" Target="../tags/tag91.xml"/><Relationship Id="rId48" Type="http://schemas.openxmlformats.org/officeDocument/2006/relationships/tags" Target="../tags/tag96.xml"/><Relationship Id="rId8" Type="http://schemas.openxmlformats.org/officeDocument/2006/relationships/tags" Target="../tags/tag56.xml"/><Relationship Id="rId51" Type="http://schemas.openxmlformats.org/officeDocument/2006/relationships/slideLayout" Target="../slideLayouts/slideLayout2.xml"/><Relationship Id="rId3" Type="http://schemas.openxmlformats.org/officeDocument/2006/relationships/tags" Target="../tags/tag51.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tags" Target="../tags/tag73.xml"/><Relationship Id="rId33" Type="http://schemas.openxmlformats.org/officeDocument/2006/relationships/tags" Target="../tags/tag81.xml"/><Relationship Id="rId38" Type="http://schemas.openxmlformats.org/officeDocument/2006/relationships/tags" Target="../tags/tag86.xml"/><Relationship Id="rId46" Type="http://schemas.openxmlformats.org/officeDocument/2006/relationships/tags" Target="../tags/tag94.xml"/><Relationship Id="rId20" Type="http://schemas.openxmlformats.org/officeDocument/2006/relationships/tags" Target="../tags/tag68.xml"/><Relationship Id="rId41" Type="http://schemas.openxmlformats.org/officeDocument/2006/relationships/tags" Target="../tags/tag89.xml"/><Relationship Id="rId1" Type="http://schemas.openxmlformats.org/officeDocument/2006/relationships/tags" Target="../tags/tag49.xml"/><Relationship Id="rId6" Type="http://schemas.openxmlformats.org/officeDocument/2006/relationships/tags" Target="../tags/tag54.xml"/><Relationship Id="rId15" Type="http://schemas.openxmlformats.org/officeDocument/2006/relationships/tags" Target="../tags/tag63.xml"/><Relationship Id="rId23" Type="http://schemas.openxmlformats.org/officeDocument/2006/relationships/tags" Target="../tags/tag71.xml"/><Relationship Id="rId28" Type="http://schemas.openxmlformats.org/officeDocument/2006/relationships/tags" Target="../tags/tag76.xml"/><Relationship Id="rId36" Type="http://schemas.openxmlformats.org/officeDocument/2006/relationships/tags" Target="../tags/tag84.xml"/><Relationship Id="rId49" Type="http://schemas.openxmlformats.org/officeDocument/2006/relationships/tags" Target="../tags/tag97.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image" Target="../media/image27.jpeg"/><Relationship Id="rId5" Type="http://schemas.openxmlformats.org/officeDocument/2006/relationships/tags" Target="../tags/tag103.xml"/><Relationship Id="rId10" Type="http://schemas.openxmlformats.org/officeDocument/2006/relationships/image" Target="../media/image26.jpeg"/><Relationship Id="rId4" Type="http://schemas.openxmlformats.org/officeDocument/2006/relationships/tags" Target="../tags/tag102.xml"/><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11.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3" Type="http://schemas.openxmlformats.org/officeDocument/2006/relationships/tags" Target="../tags/tag118.xml"/><Relationship Id="rId18" Type="http://schemas.openxmlformats.org/officeDocument/2006/relationships/tags" Target="../tags/tag123.xml"/><Relationship Id="rId26" Type="http://schemas.openxmlformats.org/officeDocument/2006/relationships/tags" Target="../tags/tag131.xml"/><Relationship Id="rId3" Type="http://schemas.openxmlformats.org/officeDocument/2006/relationships/tags" Target="../tags/tag108.xml"/><Relationship Id="rId21" Type="http://schemas.openxmlformats.org/officeDocument/2006/relationships/tags" Target="../tags/tag126.xml"/><Relationship Id="rId34" Type="http://schemas.openxmlformats.org/officeDocument/2006/relationships/image" Target="../media/image30.jpeg"/><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tags" Target="../tags/tag130.xml"/><Relationship Id="rId33" Type="http://schemas.openxmlformats.org/officeDocument/2006/relationships/slideLayout" Target="../slideLayouts/slideLayout2.xml"/><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tags" Target="../tags/tag125.xml"/><Relationship Id="rId29" Type="http://schemas.openxmlformats.org/officeDocument/2006/relationships/tags" Target="../tags/tag134.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24" Type="http://schemas.openxmlformats.org/officeDocument/2006/relationships/tags" Target="../tags/tag129.xml"/><Relationship Id="rId32" Type="http://schemas.openxmlformats.org/officeDocument/2006/relationships/tags" Target="../tags/tag137.xml"/><Relationship Id="rId5" Type="http://schemas.openxmlformats.org/officeDocument/2006/relationships/tags" Target="../tags/tag110.xml"/><Relationship Id="rId15" Type="http://schemas.openxmlformats.org/officeDocument/2006/relationships/tags" Target="../tags/tag120.xml"/><Relationship Id="rId23" Type="http://schemas.openxmlformats.org/officeDocument/2006/relationships/tags" Target="../tags/tag128.xml"/><Relationship Id="rId28" Type="http://schemas.openxmlformats.org/officeDocument/2006/relationships/tags" Target="../tags/tag133.xml"/><Relationship Id="rId10" Type="http://schemas.openxmlformats.org/officeDocument/2006/relationships/tags" Target="../tags/tag115.xml"/><Relationship Id="rId19" Type="http://schemas.openxmlformats.org/officeDocument/2006/relationships/tags" Target="../tags/tag124.xml"/><Relationship Id="rId31" Type="http://schemas.openxmlformats.org/officeDocument/2006/relationships/tags" Target="../tags/tag136.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 Id="rId22" Type="http://schemas.openxmlformats.org/officeDocument/2006/relationships/tags" Target="../tags/tag127.xml"/><Relationship Id="rId27" Type="http://schemas.openxmlformats.org/officeDocument/2006/relationships/tags" Target="../tags/tag132.xml"/><Relationship Id="rId30" Type="http://schemas.openxmlformats.org/officeDocument/2006/relationships/tags" Target="../tags/tag135.xml"/><Relationship Id="rId8" Type="http://schemas.openxmlformats.org/officeDocument/2006/relationships/tags" Target="../tags/tag113.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tags" Target="../tags/tag150.xml"/><Relationship Id="rId18" Type="http://schemas.openxmlformats.org/officeDocument/2006/relationships/tags" Target="../tags/tag155.xml"/><Relationship Id="rId3" Type="http://schemas.openxmlformats.org/officeDocument/2006/relationships/tags" Target="../tags/tag140.xml"/><Relationship Id="rId21" Type="http://schemas.openxmlformats.org/officeDocument/2006/relationships/slideLayout" Target="../slideLayouts/slideLayout2.xml"/><Relationship Id="rId7" Type="http://schemas.openxmlformats.org/officeDocument/2006/relationships/tags" Target="../tags/tag144.xml"/><Relationship Id="rId12" Type="http://schemas.openxmlformats.org/officeDocument/2006/relationships/tags" Target="../tags/tag149.xml"/><Relationship Id="rId17" Type="http://schemas.openxmlformats.org/officeDocument/2006/relationships/tags" Target="../tags/tag154.xml"/><Relationship Id="rId2" Type="http://schemas.openxmlformats.org/officeDocument/2006/relationships/tags" Target="../tags/tag139.xml"/><Relationship Id="rId16" Type="http://schemas.openxmlformats.org/officeDocument/2006/relationships/tags" Target="../tags/tag153.xml"/><Relationship Id="rId20" Type="http://schemas.openxmlformats.org/officeDocument/2006/relationships/tags" Target="../tags/tag157.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tags" Target="../tags/tag148.xml"/><Relationship Id="rId5" Type="http://schemas.openxmlformats.org/officeDocument/2006/relationships/tags" Target="../tags/tag142.xml"/><Relationship Id="rId15" Type="http://schemas.openxmlformats.org/officeDocument/2006/relationships/tags" Target="../tags/tag152.xml"/><Relationship Id="rId10" Type="http://schemas.openxmlformats.org/officeDocument/2006/relationships/tags" Target="../tags/tag147.xml"/><Relationship Id="rId19" Type="http://schemas.openxmlformats.org/officeDocument/2006/relationships/tags" Target="../tags/tag156.xml"/><Relationship Id="rId4" Type="http://schemas.openxmlformats.org/officeDocument/2006/relationships/tags" Target="../tags/tag141.xml"/><Relationship Id="rId9" Type="http://schemas.openxmlformats.org/officeDocument/2006/relationships/tags" Target="../tags/tag146.xml"/><Relationship Id="rId14" Type="http://schemas.openxmlformats.org/officeDocument/2006/relationships/tags" Target="../tags/tag151.xml"/><Relationship Id="rId22" Type="http://schemas.openxmlformats.org/officeDocument/2006/relationships/image" Target="../media/image3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160.xml"/><Relationship Id="rId7" Type="http://schemas.openxmlformats.org/officeDocument/2006/relationships/image" Target="../media/image37.pn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image" Target="../media/image36.png"/><Relationship Id="rId5" Type="http://schemas.openxmlformats.org/officeDocument/2006/relationships/slideLayout" Target="../slideLayouts/slideLayout2.xml"/><Relationship Id="rId4" Type="http://schemas.openxmlformats.org/officeDocument/2006/relationships/tags" Target="../tags/tag161.xml"/><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62.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E4CB"/>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stretch>
            <a:fillRect/>
          </a:stretch>
        </p:blipFill>
        <p:spPr>
          <a:xfrm>
            <a:off x="0" y="0"/>
            <a:ext cx="4476750" cy="6858000"/>
          </a:xfrm>
          <a:prstGeom prst="rect">
            <a:avLst/>
          </a:prstGeom>
        </p:spPr>
      </p:pic>
      <p:pic>
        <p:nvPicPr>
          <p:cNvPr id="5" name="图片 4"/>
          <p:cNvPicPr>
            <a:picLocks noChangeAspect="1"/>
          </p:cNvPicPr>
          <p:nvPr/>
        </p:nvPicPr>
        <p:blipFill rotWithShape="1">
          <a:blip r:embed="rId3" cstate="email"/>
          <a:srcRect/>
          <a:stretch>
            <a:fillRect/>
          </a:stretch>
        </p:blipFill>
        <p:spPr>
          <a:xfrm>
            <a:off x="8327952" y="0"/>
            <a:ext cx="3864048" cy="3243532"/>
          </a:xfrm>
          <a:prstGeom prst="rect">
            <a:avLst/>
          </a:prstGeom>
        </p:spPr>
      </p:pic>
      <p:sp>
        <p:nvSpPr>
          <p:cNvPr id="6" name="矩形 5"/>
          <p:cNvSpPr/>
          <p:nvPr/>
        </p:nvSpPr>
        <p:spPr>
          <a:xfrm>
            <a:off x="4472491" y="3115544"/>
            <a:ext cx="6372257" cy="830997"/>
          </a:xfrm>
          <a:prstGeom prst="rect">
            <a:avLst/>
          </a:prstGeom>
          <a:noFill/>
        </p:spPr>
        <p:txBody>
          <a:bodyPr wrap="none" lIns="91440" tIns="45720" rIns="91440" bIns="45720">
            <a:spAutoFit/>
          </a:bodyPr>
          <a:lstStyle/>
          <a:p>
            <a:pPr algn="ctr"/>
            <a:r>
              <a:rPr lang="zh-CN" altLang="en-US" sz="4800" b="1" dirty="0" smtClean="0">
                <a:ln w="0"/>
                <a:solidFill>
                  <a:schemeClr val="accent2"/>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创意毕业答辩通用模板</a:t>
            </a:r>
            <a:endParaRPr lang="zh-CN" altLang="en-US" sz="4800" b="1" cap="none" spc="0" dirty="0">
              <a:ln w="0"/>
              <a:solidFill>
                <a:schemeClr val="accent2"/>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sp>
        <p:nvSpPr>
          <p:cNvPr id="7" name="矩形 6"/>
          <p:cNvSpPr/>
          <p:nvPr/>
        </p:nvSpPr>
        <p:spPr>
          <a:xfrm>
            <a:off x="8340586" y="5181602"/>
            <a:ext cx="1717040" cy="396240"/>
          </a:xfrm>
          <a:prstGeom prst="rect">
            <a:avLst/>
          </a:prstGeom>
          <a:noFill/>
        </p:spPr>
        <p:txBody>
          <a:bodyPr wrap="none" lIns="91440" tIns="45720" rIns="91440" bIns="45720">
            <a:spAutoFit/>
          </a:bodyPr>
          <a:lstStyle/>
          <a:p>
            <a:pPr algn="ctr"/>
            <a:r>
              <a:rPr lang="zh-CN" altLang="en-US" sz="2000" b="1" dirty="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答辩</a:t>
            </a:r>
            <a:r>
              <a:rPr lang="zh-CN" altLang="en-US" sz="2000" b="1" dirty="0" smtClean="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人：</a:t>
            </a:r>
            <a:r>
              <a:rPr lang="en-US" altLang="zh-CN" sz="2000" b="1" dirty="0" smtClean="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xxxx</a:t>
            </a:r>
            <a:endParaRPr lang="zh-CN" altLang="en-US" sz="2000" b="1" cap="none" spc="0" dirty="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cxnSp>
        <p:nvCxnSpPr>
          <p:cNvPr id="3" name="直接连接符 2"/>
          <p:cNvCxnSpPr/>
          <p:nvPr/>
        </p:nvCxnSpPr>
        <p:spPr>
          <a:xfrm>
            <a:off x="4665437" y="4249919"/>
            <a:ext cx="13240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274623" y="4249919"/>
            <a:ext cx="1325532"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047532" y="3978364"/>
            <a:ext cx="3338285" cy="461665"/>
          </a:xfrm>
          <a:prstGeom prst="rect">
            <a:avLst/>
          </a:prstGeom>
          <a:noFill/>
        </p:spPr>
        <p:txBody>
          <a:bodyPr wrap="square" rtlCol="0">
            <a:spAutoFit/>
          </a:bodyPr>
          <a:lstStyle/>
          <a:p>
            <a:r>
              <a:rPr lang="en-US" altLang="zh-CN" sz="2400" dirty="0">
                <a:solidFill>
                  <a:schemeClr val="accent2"/>
                </a:solidFill>
              </a:rPr>
              <a:t>Graduation template</a:t>
            </a:r>
            <a:endParaRPr lang="zh-CN" altLang="en-US" sz="2400" dirty="0">
              <a:solidFill>
                <a:schemeClr val="accent2"/>
              </a:solidFill>
            </a:endParaRPr>
          </a:p>
        </p:txBody>
      </p:sp>
      <p:sp>
        <p:nvSpPr>
          <p:cNvPr id="14" name="矩形 13"/>
          <p:cNvSpPr/>
          <p:nvPr/>
        </p:nvSpPr>
        <p:spPr>
          <a:xfrm>
            <a:off x="8330919" y="5715812"/>
            <a:ext cx="2513829" cy="400110"/>
          </a:xfrm>
          <a:prstGeom prst="rect">
            <a:avLst/>
          </a:prstGeom>
          <a:noFill/>
        </p:spPr>
        <p:txBody>
          <a:bodyPr wrap="none" lIns="91440" tIns="45720" rIns="91440" bIns="45720">
            <a:spAutoFit/>
          </a:bodyPr>
          <a:lstStyle/>
          <a:p>
            <a:pPr algn="ctr"/>
            <a:r>
              <a:rPr lang="zh-CN" altLang="en-US" sz="2000" b="1" dirty="0" smtClean="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答辩</a:t>
            </a:r>
            <a:r>
              <a:rPr lang="zh-CN" altLang="en-US" sz="2000" b="1" dirty="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时间</a:t>
            </a:r>
            <a:r>
              <a:rPr lang="zh-CN" altLang="en-US" sz="2000" b="1" dirty="0" smtClean="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a:t>
            </a:r>
            <a:r>
              <a:rPr lang="en-US" altLang="zh-CN" sz="2000" b="1" dirty="0" smtClean="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2016.6.1</a:t>
            </a:r>
            <a:endParaRPr lang="zh-CN" altLang="en-US" sz="2000" b="1" cap="none" spc="0" dirty="0">
              <a:ln w="0"/>
              <a:solidFill>
                <a:srgbClr val="C00000"/>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sp>
        <p:nvSpPr>
          <p:cNvPr id="15" name="椭圆 14"/>
          <p:cNvSpPr/>
          <p:nvPr/>
        </p:nvSpPr>
        <p:spPr>
          <a:xfrm>
            <a:off x="8038943" y="5315860"/>
            <a:ext cx="131594" cy="13159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038943" y="5850070"/>
            <a:ext cx="131594" cy="13159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4" grpId="0"/>
      <p:bldP spid="15"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Picture_1"/>
          <p:cNvSpPr/>
          <p:nvPr>
            <p:custDataLst>
              <p:tags r:id="rId2"/>
            </p:custDataLst>
          </p:nvPr>
        </p:nvSpPr>
        <p:spPr>
          <a:xfrm rot="760670">
            <a:off x="856691" y="-556980"/>
            <a:ext cx="4236738" cy="4023943"/>
          </a:xfrm>
          <a:custGeom>
            <a:avLst/>
            <a:gdLst>
              <a:gd name="connsiteX0" fmla="*/ 4236738 w 4236738"/>
              <a:gd name="connsiteY0" fmla="*/ 0 h 3927788"/>
              <a:gd name="connsiteX1" fmla="*/ 4236738 w 4236738"/>
              <a:gd name="connsiteY1" fmla="*/ 3927788 h 3927788"/>
              <a:gd name="connsiteX2" fmla="*/ 0 w 4236738"/>
              <a:gd name="connsiteY2" fmla="*/ 3903965 h 3927788"/>
              <a:gd name="connsiteX3" fmla="*/ 0 w 4236738"/>
              <a:gd name="connsiteY3" fmla="*/ 953068 h 3927788"/>
            </a:gdLst>
            <a:ahLst/>
            <a:cxnLst>
              <a:cxn ang="0">
                <a:pos x="connsiteX0" y="connsiteY0"/>
              </a:cxn>
              <a:cxn ang="0">
                <a:pos x="connsiteX1" y="connsiteY1"/>
              </a:cxn>
              <a:cxn ang="0">
                <a:pos x="connsiteX2" y="connsiteY2"/>
              </a:cxn>
              <a:cxn ang="0">
                <a:pos x="connsiteX3" y="connsiteY3"/>
              </a:cxn>
            </a:cxnLst>
            <a:rect l="l" t="t" r="r" b="b"/>
            <a:pathLst>
              <a:path w="4236738" h="3927788">
                <a:moveTo>
                  <a:pt x="4236738" y="0"/>
                </a:moveTo>
                <a:lnTo>
                  <a:pt x="4236738" y="3927788"/>
                </a:lnTo>
                <a:lnTo>
                  <a:pt x="0" y="3903965"/>
                </a:lnTo>
                <a:lnTo>
                  <a:pt x="0" y="953068"/>
                </a:lnTo>
                <a:close/>
              </a:path>
            </a:pathLst>
          </a:custGeom>
          <a:blipFill>
            <a:blip r:embed="rId7" cstate="email"/>
            <a:srcRect/>
            <a:stretch>
              <a:fillRect/>
            </a:stretch>
          </a:blipFill>
        </p:spPr>
        <p:txBody>
          <a:bodyPr anchor="ctr"/>
          <a:lstStyle/>
          <a:p>
            <a:pPr algn="just">
              <a:lnSpc>
                <a:spcPct val="130000"/>
              </a:lnSpc>
              <a:defRPr/>
            </a:pPr>
            <a:endParaRPr lang="zh-CN" altLang="en-US" dirty="0" err="1">
              <a:solidFill>
                <a:srgbClr val="FFFFFF"/>
              </a:solidFill>
            </a:endParaRPr>
          </a:p>
        </p:txBody>
      </p:sp>
      <p:sp>
        <p:nvSpPr>
          <p:cNvPr id="13" name="MH_Picture_3"/>
          <p:cNvSpPr/>
          <p:nvPr>
            <p:custDataLst>
              <p:tags r:id="rId3"/>
            </p:custDataLst>
          </p:nvPr>
        </p:nvSpPr>
        <p:spPr>
          <a:xfrm rot="760670">
            <a:off x="4263845" y="4609926"/>
            <a:ext cx="2211375" cy="2572902"/>
          </a:xfrm>
          <a:custGeom>
            <a:avLst/>
            <a:gdLst>
              <a:gd name="connsiteX0" fmla="*/ 0 w 2211375"/>
              <a:gd name="connsiteY0" fmla="*/ 0 h 2572902"/>
              <a:gd name="connsiteX1" fmla="*/ 2211375 w 2211375"/>
              <a:gd name="connsiteY1" fmla="*/ 0 h 2572902"/>
              <a:gd name="connsiteX2" fmla="*/ 2211375 w 2211375"/>
              <a:gd name="connsiteY2" fmla="*/ 2075446 h 2572902"/>
              <a:gd name="connsiteX3" fmla="*/ 0 w 2211375"/>
              <a:gd name="connsiteY3" fmla="*/ 2572902 h 2572902"/>
            </a:gdLst>
            <a:ahLst/>
            <a:cxnLst>
              <a:cxn ang="0">
                <a:pos x="connsiteX0" y="connsiteY0"/>
              </a:cxn>
              <a:cxn ang="0">
                <a:pos x="connsiteX1" y="connsiteY1"/>
              </a:cxn>
              <a:cxn ang="0">
                <a:pos x="connsiteX2" y="connsiteY2"/>
              </a:cxn>
              <a:cxn ang="0">
                <a:pos x="connsiteX3" y="connsiteY3"/>
              </a:cxn>
            </a:cxnLst>
            <a:rect l="l" t="t" r="r" b="b"/>
            <a:pathLst>
              <a:path w="2211375" h="2572902">
                <a:moveTo>
                  <a:pt x="0" y="0"/>
                </a:moveTo>
                <a:lnTo>
                  <a:pt x="2211375" y="0"/>
                </a:lnTo>
                <a:lnTo>
                  <a:pt x="2211375" y="2075446"/>
                </a:lnTo>
                <a:lnTo>
                  <a:pt x="0" y="2572902"/>
                </a:lnTo>
                <a:close/>
              </a:path>
            </a:pathLst>
          </a:custGeom>
          <a:blipFill>
            <a:blip r:embed="rId8" cstate="email"/>
            <a:srcRect/>
            <a:stretch>
              <a:fillRect/>
            </a:stretch>
          </a:blipFill>
        </p:spPr>
        <p:txBody>
          <a:bodyPr anchor="ctr"/>
          <a:lstStyle/>
          <a:p>
            <a:pPr algn="just">
              <a:lnSpc>
                <a:spcPct val="130000"/>
              </a:lnSpc>
              <a:defRPr/>
            </a:pPr>
            <a:endParaRPr lang="zh-CN" altLang="en-US" dirty="0" err="1">
              <a:solidFill>
                <a:srgbClr val="FFFFFF"/>
              </a:solidFill>
              <a:latin typeface="Calibri" pitchFamily="34" charset="0"/>
              <a:ea typeface="微软雅黑" pitchFamily="34" charset="-122"/>
            </a:endParaRPr>
          </a:p>
        </p:txBody>
      </p:sp>
      <p:sp>
        <p:nvSpPr>
          <p:cNvPr id="14" name="MH_Picture_4"/>
          <p:cNvSpPr/>
          <p:nvPr>
            <p:custDataLst>
              <p:tags r:id="rId4"/>
            </p:custDataLst>
          </p:nvPr>
        </p:nvSpPr>
        <p:spPr>
          <a:xfrm rot="760670">
            <a:off x="6562929" y="5109580"/>
            <a:ext cx="2211375" cy="2067083"/>
          </a:xfrm>
          <a:custGeom>
            <a:avLst/>
            <a:gdLst>
              <a:gd name="connsiteX0" fmla="*/ 0 w 2211375"/>
              <a:gd name="connsiteY0" fmla="*/ 0 h 2067083"/>
              <a:gd name="connsiteX1" fmla="*/ 2211375 w 2211375"/>
              <a:gd name="connsiteY1" fmla="*/ 0 h 2067083"/>
              <a:gd name="connsiteX2" fmla="*/ 2211375 w 2211375"/>
              <a:gd name="connsiteY2" fmla="*/ 1569627 h 2067083"/>
              <a:gd name="connsiteX3" fmla="*/ 0 w 2211375"/>
              <a:gd name="connsiteY3" fmla="*/ 2067083 h 2067083"/>
            </a:gdLst>
            <a:ahLst/>
            <a:cxnLst>
              <a:cxn ang="0">
                <a:pos x="connsiteX0" y="connsiteY0"/>
              </a:cxn>
              <a:cxn ang="0">
                <a:pos x="connsiteX1" y="connsiteY1"/>
              </a:cxn>
              <a:cxn ang="0">
                <a:pos x="connsiteX2" y="connsiteY2"/>
              </a:cxn>
              <a:cxn ang="0">
                <a:pos x="connsiteX3" y="connsiteY3"/>
              </a:cxn>
            </a:cxnLst>
            <a:rect l="l" t="t" r="r" b="b"/>
            <a:pathLst>
              <a:path w="2211375" h="2067083">
                <a:moveTo>
                  <a:pt x="0" y="0"/>
                </a:moveTo>
                <a:lnTo>
                  <a:pt x="2211375" y="0"/>
                </a:lnTo>
                <a:lnTo>
                  <a:pt x="2211375" y="1569627"/>
                </a:lnTo>
                <a:lnTo>
                  <a:pt x="0" y="2067083"/>
                </a:lnTo>
                <a:close/>
              </a:path>
            </a:pathLst>
          </a:custGeom>
          <a:blipFill>
            <a:blip r:embed="rId9" cstate="email"/>
            <a:srcRect/>
            <a:stretch>
              <a:fillRect/>
            </a:stretch>
          </a:blipFill>
        </p:spPr>
        <p:txBody>
          <a:bodyPr anchor="ctr"/>
          <a:lstStyle/>
          <a:p>
            <a:pPr algn="just">
              <a:lnSpc>
                <a:spcPct val="130000"/>
              </a:lnSpc>
              <a:defRPr/>
            </a:pPr>
            <a:endParaRPr lang="zh-CN" altLang="en-US" dirty="0" err="1">
              <a:solidFill>
                <a:srgbClr val="FFFFFF"/>
              </a:solidFill>
              <a:latin typeface="Calibri" pitchFamily="34" charset="0"/>
              <a:ea typeface="微软雅黑" pitchFamily="34" charset="-122"/>
            </a:endParaRPr>
          </a:p>
        </p:txBody>
      </p:sp>
      <p:sp>
        <p:nvSpPr>
          <p:cNvPr id="22" name="MH_Picture_2"/>
          <p:cNvSpPr/>
          <p:nvPr>
            <p:custDataLst>
              <p:tags r:id="rId5"/>
            </p:custDataLst>
          </p:nvPr>
        </p:nvSpPr>
        <p:spPr>
          <a:xfrm rot="760670">
            <a:off x="-27834" y="3437991"/>
            <a:ext cx="4236739" cy="3898089"/>
          </a:xfrm>
          <a:custGeom>
            <a:avLst/>
            <a:gdLst>
              <a:gd name="connsiteX0" fmla="*/ 1 w 4236739"/>
              <a:gd name="connsiteY0" fmla="*/ 0 h 3898089"/>
              <a:gd name="connsiteX1" fmla="*/ 4236739 w 4236739"/>
              <a:gd name="connsiteY1" fmla="*/ 23823 h 3898089"/>
              <a:gd name="connsiteX2" fmla="*/ 4236738 w 4236739"/>
              <a:gd name="connsiteY2" fmla="*/ 3032304 h 3898089"/>
              <a:gd name="connsiteX3" fmla="*/ 388003 w 4236739"/>
              <a:gd name="connsiteY3" fmla="*/ 3898089 h 3898089"/>
              <a:gd name="connsiteX4" fmla="*/ 0 w 4236739"/>
              <a:gd name="connsiteY4" fmla="*/ 2173276 h 389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39" h="3898089">
                <a:moveTo>
                  <a:pt x="1" y="0"/>
                </a:moveTo>
                <a:lnTo>
                  <a:pt x="4236739" y="23823"/>
                </a:lnTo>
                <a:lnTo>
                  <a:pt x="4236738" y="3032304"/>
                </a:lnTo>
                <a:lnTo>
                  <a:pt x="388003" y="3898089"/>
                </a:lnTo>
                <a:lnTo>
                  <a:pt x="0" y="2173276"/>
                </a:lnTo>
                <a:close/>
              </a:path>
            </a:pathLst>
          </a:custGeom>
          <a:blipFill>
            <a:blip r:embed="rId10" cstate="email"/>
            <a:srcRect/>
            <a:stretch>
              <a:fillRect/>
            </a:stretch>
          </a:blipFill>
        </p:spPr>
        <p:txBody>
          <a:bodyPr anchor="ctr"/>
          <a:lstStyle/>
          <a:p>
            <a:pPr algn="just">
              <a:lnSpc>
                <a:spcPct val="130000"/>
              </a:lnSpc>
              <a:defRPr/>
            </a:pPr>
            <a:endParaRPr lang="zh-CN" altLang="en-US" dirty="0" err="1">
              <a:solidFill>
                <a:srgbClr val="FFFFFF"/>
              </a:solidFill>
              <a:latin typeface="Calibri" pitchFamily="34" charset="0"/>
              <a:ea typeface="微软雅黑" pitchFamily="34" charset="-122"/>
            </a:endParaRPr>
          </a:p>
        </p:txBody>
      </p:sp>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anose="02010509060101010101" pitchFamily="49" charset="-122"/>
                <a:ea typeface="幼圆" panose="02010509060101010101" pitchFamily="49" charset="-122"/>
              </a:rPr>
              <a:t>描述</a:t>
            </a:r>
            <a:endParaRPr lang="en-US" altLang="zh-CN" sz="1600" dirty="0" smtClean="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请输入你的标题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Scale>
                                      <p:cBhvr>
                                        <p:cTn id="1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3"/>
                                        </p:tgtEl>
                                        <p:attrNameLst>
                                          <p:attrName>ppt_x</p:attrName>
                                          <p:attrName>ppt_y</p:attrName>
                                        </p:attrNameLst>
                                      </p:cBhvr>
                                    </p:animMotion>
                                    <p:animEffect transition="in" filter="fade">
                                      <p:cBhvr>
                                        <p:cTn id="21" dur="1000"/>
                                        <p:tgtEl>
                                          <p:spTgt spid="23"/>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Scale>
                                      <p:cBhvr>
                                        <p:cTn id="2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2"/>
                                        </p:tgtEl>
                                        <p:attrNameLst>
                                          <p:attrName>ppt_x</p:attrName>
                                          <p:attrName>ppt_y</p:attrName>
                                        </p:attrNameLst>
                                      </p:cBhvr>
                                    </p:animMotion>
                                    <p:animEffect transition="in" filter="fade">
                                      <p:cBhvr>
                                        <p:cTn id="26" dur="1000"/>
                                        <p:tgtEl>
                                          <p:spTgt spid="22"/>
                                        </p:tgtEl>
                                      </p:cBhvr>
                                    </p:animEffect>
                                  </p:childTnLst>
                                </p:cTn>
                              </p:par>
                              <p:par>
                                <p:cTn id="27" presetID="52" presetClass="entr" presetSubtype="0" fill="hold" grpId="0" nodeType="withEffect">
                                  <p:stCondLst>
                                    <p:cond delay="300"/>
                                  </p:stCondLst>
                                  <p:childTnLst>
                                    <p:set>
                                      <p:cBhvr>
                                        <p:cTn id="28" dur="1" fill="hold">
                                          <p:stCondLst>
                                            <p:cond delay="0"/>
                                          </p:stCondLst>
                                        </p:cTn>
                                        <p:tgtEl>
                                          <p:spTgt spid="13"/>
                                        </p:tgtEl>
                                        <p:attrNameLst>
                                          <p:attrName>style.visibility</p:attrName>
                                        </p:attrNameLst>
                                      </p:cBhvr>
                                      <p:to>
                                        <p:strVal val="visible"/>
                                      </p:to>
                                    </p:set>
                                    <p:animScale>
                                      <p:cBhvr>
                                        <p:cTn id="2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3"/>
                                        </p:tgtEl>
                                        <p:attrNameLst>
                                          <p:attrName>ppt_x</p:attrName>
                                          <p:attrName>ppt_y</p:attrName>
                                        </p:attrNameLst>
                                      </p:cBhvr>
                                    </p:animMotion>
                                    <p:animEffect transition="in" filter="fade">
                                      <p:cBhvr>
                                        <p:cTn id="31" dur="1000"/>
                                        <p:tgtEl>
                                          <p:spTgt spid="13"/>
                                        </p:tgtEl>
                                      </p:cBhvr>
                                    </p:animEffect>
                                  </p:childTnLst>
                                </p:cTn>
                              </p:par>
                              <p:par>
                                <p:cTn id="32" presetID="52" presetClass="entr" presetSubtype="0" fill="hold" grpId="0" nodeType="withEffect">
                                  <p:stCondLst>
                                    <p:cond delay="200"/>
                                  </p:stCondLst>
                                  <p:childTnLst>
                                    <p:set>
                                      <p:cBhvr>
                                        <p:cTn id="33" dur="1" fill="hold">
                                          <p:stCondLst>
                                            <p:cond delay="0"/>
                                          </p:stCondLst>
                                        </p:cTn>
                                        <p:tgtEl>
                                          <p:spTgt spid="14"/>
                                        </p:tgtEl>
                                        <p:attrNameLst>
                                          <p:attrName>style.visibility</p:attrName>
                                        </p:attrNameLst>
                                      </p:cBhvr>
                                      <p:to>
                                        <p:strVal val="visible"/>
                                      </p:to>
                                    </p:set>
                                    <p:animScale>
                                      <p:cBhvr>
                                        <p:cTn id="3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4"/>
                                        </p:tgtEl>
                                        <p:attrNameLst>
                                          <p:attrName>ppt_x</p:attrName>
                                          <p:attrName>ppt_y</p:attrName>
                                        </p:attrNameLst>
                                      </p:cBhvr>
                                    </p:animMotion>
                                    <p:animEffect transition="in" filter="fade">
                                      <p:cBhvr>
                                        <p:cTn id="3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3" grpId="0" animBg="1"/>
      <p:bldP spid="14" grpId="0" animBg="1"/>
      <p:bldP spid="22" grpId="0" animBg="1"/>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396026" y="5713680"/>
            <a:ext cx="1845378" cy="1323439"/>
          </a:xfrm>
          <a:prstGeom prst="rect">
            <a:avLst/>
          </a:prstGeom>
          <a:noFill/>
        </p:spPr>
        <p:txBody>
          <a:bodyPr wrap="none" lIns="91440" tIns="45720" rIns="91440" bIns="45720">
            <a:spAutoFit/>
          </a:bodyPr>
          <a:lstStyle/>
          <a:p>
            <a:pPr algn="ctr"/>
            <a:r>
              <a:rPr lang="en-US" altLang="zh-CN" sz="8000" b="0" cap="none" spc="0" dirty="0" smtClean="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NO.</a:t>
            </a:r>
            <a:endParaRPr lang="zh-CN" altLang="en-US" sz="8000" b="0" cap="none" spc="0" dirty="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9" name="矩形 8"/>
          <p:cNvSpPr/>
          <p:nvPr/>
        </p:nvSpPr>
        <p:spPr>
          <a:xfrm>
            <a:off x="4627328" y="3626416"/>
            <a:ext cx="6417142" cy="923330"/>
          </a:xfrm>
          <a:prstGeom prst="rect">
            <a:avLst/>
          </a:prstGeom>
          <a:noFill/>
        </p:spPr>
        <p:txBody>
          <a:bodyPr wrap="none" lIns="91440" tIns="45720" rIns="91440" bIns="45720">
            <a:spAutoFit/>
          </a:bodyPr>
          <a:lstStyle/>
          <a:p>
            <a:pPr algn="ctr"/>
            <a:r>
              <a:rPr lang="zh-CN" altLang="en-US" sz="5400" dirty="0" smtClean="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rPr>
              <a:t>发展现状与理论分析</a:t>
            </a:r>
            <a:endParaRPr lang="zh-CN" altLang="en-US" sz="5400" b="0" cap="none" spc="0" dirty="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endParaRPr>
          </a:p>
        </p:txBody>
      </p:sp>
      <p:grpSp>
        <p:nvGrpSpPr>
          <p:cNvPr id="11" name="组合 10"/>
          <p:cNvGrpSpPr/>
          <p:nvPr/>
        </p:nvGrpSpPr>
        <p:grpSpPr>
          <a:xfrm>
            <a:off x="3998913" y="2179866"/>
            <a:ext cx="3200400" cy="1446550"/>
            <a:chOff x="3998913" y="2179866"/>
            <a:chExt cx="3200400" cy="1446550"/>
          </a:xfrm>
        </p:grpSpPr>
        <p:sp>
          <p:nvSpPr>
            <p:cNvPr id="6" name="矩形 5"/>
            <p:cNvSpPr/>
            <p:nvPr/>
          </p:nvSpPr>
          <p:spPr>
            <a:xfrm>
              <a:off x="3998913" y="2302977"/>
              <a:ext cx="2133600" cy="1323439"/>
            </a:xfrm>
            <a:prstGeom prst="rect">
              <a:avLst/>
            </a:prstGeom>
            <a:noFill/>
          </p:spPr>
          <p:txBody>
            <a:bodyPr wrap="square" lIns="91440" tIns="45720" rIns="91440" bIns="45720">
              <a:spAutoFit/>
            </a:bodyPr>
            <a:lstStyle/>
            <a:p>
              <a:pPr algn="ctr"/>
              <a:r>
                <a:rPr lang="zh-CN" altLang="en-US" sz="80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章节</a:t>
              </a:r>
              <a:endParaRPr lang="zh-CN" altLang="en-US" sz="80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10" name="矩形 9"/>
            <p:cNvSpPr/>
            <p:nvPr/>
          </p:nvSpPr>
          <p:spPr>
            <a:xfrm>
              <a:off x="5065713" y="2179866"/>
              <a:ext cx="2133600" cy="1446550"/>
            </a:xfrm>
            <a:prstGeom prst="rect">
              <a:avLst/>
            </a:prstGeom>
            <a:noFill/>
          </p:spPr>
          <p:txBody>
            <a:bodyPr wrap="square" lIns="91440" tIns="45720" rIns="91440" bIns="45720">
              <a:spAutoFit/>
            </a:bodyPr>
            <a:lstStyle/>
            <a:p>
              <a:pPr algn="ctr"/>
              <a:r>
                <a:rPr lang="en-US" altLang="zh-CN" sz="8800"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3</a:t>
              </a:r>
              <a:endParaRPr lang="zh-CN" altLang="en-US" sz="66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grpSp>
      <p:sp>
        <p:nvSpPr>
          <p:cNvPr id="12" name="Freeform 27"/>
          <p:cNvSpPr>
            <a:spLocks noEditPoints="1"/>
          </p:cNvSpPr>
          <p:nvPr/>
        </p:nvSpPr>
        <p:spPr bwMode="auto">
          <a:xfrm>
            <a:off x="11010528" y="5713680"/>
            <a:ext cx="1092944" cy="1144320"/>
          </a:xfrm>
          <a:custGeom>
            <a:avLst/>
            <a:gdLst>
              <a:gd name="T0" fmla="*/ 239 w 402"/>
              <a:gd name="T1" fmla="*/ 69 h 497"/>
              <a:gd name="T2" fmla="*/ 41 w 402"/>
              <a:gd name="T3" fmla="*/ 107 h 497"/>
              <a:gd name="T4" fmla="*/ 33 w 402"/>
              <a:gd name="T5" fmla="*/ 153 h 497"/>
              <a:gd name="T6" fmla="*/ 133 w 402"/>
              <a:gd name="T7" fmla="*/ 207 h 497"/>
              <a:gd name="T8" fmla="*/ 118 w 402"/>
              <a:gd name="T9" fmla="*/ 365 h 497"/>
              <a:gd name="T10" fmla="*/ 372 w 402"/>
              <a:gd name="T11" fmla="*/ 412 h 497"/>
              <a:gd name="T12" fmla="*/ 290 w 402"/>
              <a:gd name="T13" fmla="*/ 443 h 497"/>
              <a:gd name="T14" fmla="*/ 373 w 402"/>
              <a:gd name="T15" fmla="*/ 39 h 497"/>
              <a:gd name="T16" fmla="*/ 339 w 402"/>
              <a:gd name="T17" fmla="*/ 68 h 497"/>
              <a:gd name="T18" fmla="*/ 249 w 402"/>
              <a:gd name="T19" fmla="*/ 61 h 497"/>
              <a:gd name="T20" fmla="*/ 156 w 402"/>
              <a:gd name="T21" fmla="*/ 75 h 497"/>
              <a:gd name="T22" fmla="*/ 49 w 402"/>
              <a:gd name="T23" fmla="*/ 139 h 497"/>
              <a:gd name="T24" fmla="*/ 16 w 402"/>
              <a:gd name="T25" fmla="*/ 310 h 497"/>
              <a:gd name="T26" fmla="*/ 27 w 402"/>
              <a:gd name="T27" fmla="*/ 294 h 497"/>
              <a:gd name="T28" fmla="*/ 110 w 402"/>
              <a:gd name="T29" fmla="*/ 423 h 497"/>
              <a:gd name="T30" fmla="*/ 229 w 402"/>
              <a:gd name="T31" fmla="*/ 434 h 497"/>
              <a:gd name="T32" fmla="*/ 333 w 402"/>
              <a:gd name="T33" fmla="*/ 409 h 497"/>
              <a:gd name="T34" fmla="*/ 380 w 402"/>
              <a:gd name="T35" fmla="*/ 385 h 497"/>
              <a:gd name="T36" fmla="*/ 254 w 402"/>
              <a:gd name="T37" fmla="*/ 399 h 497"/>
              <a:gd name="T38" fmla="*/ 133 w 402"/>
              <a:gd name="T39" fmla="*/ 303 h 497"/>
              <a:gd name="T40" fmla="*/ 154 w 402"/>
              <a:gd name="T41" fmla="*/ 140 h 497"/>
              <a:gd name="T42" fmla="*/ 283 w 402"/>
              <a:gd name="T43" fmla="*/ 94 h 497"/>
              <a:gd name="T44" fmla="*/ 346 w 402"/>
              <a:gd name="T45" fmla="*/ 141 h 497"/>
              <a:gd name="T46" fmla="*/ 368 w 402"/>
              <a:gd name="T47" fmla="*/ 210 h 497"/>
              <a:gd name="T48" fmla="*/ 389 w 402"/>
              <a:gd name="T49" fmla="*/ 68 h 497"/>
              <a:gd name="T50" fmla="*/ 367 w 402"/>
              <a:gd name="T51" fmla="*/ 204 h 497"/>
              <a:gd name="T52" fmla="*/ 388 w 402"/>
              <a:gd name="T53" fmla="*/ 31 h 497"/>
              <a:gd name="T54" fmla="*/ 235 w 402"/>
              <a:gd name="T55" fmla="*/ 66 h 497"/>
              <a:gd name="T56" fmla="*/ 242 w 402"/>
              <a:gd name="T57" fmla="*/ 68 h 497"/>
              <a:gd name="T58" fmla="*/ 228 w 402"/>
              <a:gd name="T59" fmla="*/ 71 h 497"/>
              <a:gd name="T60" fmla="*/ 163 w 402"/>
              <a:gd name="T61" fmla="*/ 79 h 497"/>
              <a:gd name="T62" fmla="*/ 150 w 402"/>
              <a:gd name="T63" fmla="*/ 89 h 497"/>
              <a:gd name="T64" fmla="*/ 324 w 402"/>
              <a:gd name="T65" fmla="*/ 94 h 497"/>
              <a:gd name="T66" fmla="*/ 188 w 402"/>
              <a:gd name="T67" fmla="*/ 104 h 497"/>
              <a:gd name="T68" fmla="*/ 368 w 402"/>
              <a:gd name="T69" fmla="*/ 116 h 497"/>
              <a:gd name="T70" fmla="*/ 370 w 402"/>
              <a:gd name="T71" fmla="*/ 127 h 497"/>
              <a:gd name="T72" fmla="*/ 378 w 402"/>
              <a:gd name="T73" fmla="*/ 152 h 497"/>
              <a:gd name="T74" fmla="*/ 62 w 402"/>
              <a:gd name="T75" fmla="*/ 209 h 497"/>
              <a:gd name="T76" fmla="*/ 57 w 402"/>
              <a:gd name="T77" fmla="*/ 337 h 497"/>
              <a:gd name="T78" fmla="*/ 14 w 402"/>
              <a:gd name="T79" fmla="*/ 250 h 497"/>
              <a:gd name="T80" fmla="*/ 114 w 402"/>
              <a:gd name="T81" fmla="*/ 268 h 497"/>
              <a:gd name="T82" fmla="*/ 12 w 402"/>
              <a:gd name="T83" fmla="*/ 272 h 497"/>
              <a:gd name="T84" fmla="*/ 68 w 402"/>
              <a:gd name="T85" fmla="*/ 283 h 497"/>
              <a:gd name="T86" fmla="*/ 129 w 402"/>
              <a:gd name="T87" fmla="*/ 293 h 497"/>
              <a:gd name="T88" fmla="*/ 68 w 402"/>
              <a:gd name="T89" fmla="*/ 301 h 497"/>
              <a:gd name="T90" fmla="*/ 36 w 402"/>
              <a:gd name="T91" fmla="*/ 320 h 497"/>
              <a:gd name="T92" fmla="*/ 134 w 402"/>
              <a:gd name="T93" fmla="*/ 383 h 497"/>
              <a:gd name="T94" fmla="*/ 367 w 402"/>
              <a:gd name="T95" fmla="*/ 340 h 497"/>
              <a:gd name="T96" fmla="*/ 137 w 402"/>
              <a:gd name="T97" fmla="*/ 348 h 497"/>
              <a:gd name="T98" fmla="*/ 367 w 402"/>
              <a:gd name="T99" fmla="*/ 381 h 497"/>
              <a:gd name="T100" fmla="*/ 129 w 402"/>
              <a:gd name="T101" fmla="*/ 406 h 497"/>
              <a:gd name="T102" fmla="*/ 86 w 402"/>
              <a:gd name="T103" fmla="*/ 395 h 497"/>
              <a:gd name="T104" fmla="*/ 280 w 402"/>
              <a:gd name="T105" fmla="*/ 396 h 497"/>
              <a:gd name="T106" fmla="*/ 296 w 402"/>
              <a:gd name="T107" fmla="*/ 413 h 497"/>
              <a:gd name="T108" fmla="*/ 218 w 402"/>
              <a:gd name="T109" fmla="*/ 424 h 497"/>
              <a:gd name="T110" fmla="*/ 274 w 402"/>
              <a:gd name="T111" fmla="*/ 426 h 497"/>
              <a:gd name="T112" fmla="*/ 194 w 402"/>
              <a:gd name="T113" fmla="*/ 429 h 497"/>
              <a:gd name="T114" fmla="*/ 379 w 402"/>
              <a:gd name="T115" fmla="*/ 423 h 497"/>
              <a:gd name="T116" fmla="*/ 289 w 402"/>
              <a:gd name="T117" fmla="*/ 92 h 497"/>
              <a:gd name="T118" fmla="*/ 388 w 402"/>
              <a:gd name="T119" fmla="*/ 168 h 497"/>
              <a:gd name="T120" fmla="*/ 24 w 402"/>
              <a:gd name="T121" fmla="*/ 305 h 497"/>
              <a:gd name="T122" fmla="*/ 155 w 402"/>
              <a:gd name="T123" fmla="*/ 426 h 497"/>
              <a:gd name="T124" fmla="*/ 383 w 402"/>
              <a:gd name="T125" fmla="*/ 470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2" h="497">
                <a:moveTo>
                  <a:pt x="390" y="11"/>
                </a:moveTo>
                <a:cubicBezTo>
                  <a:pt x="390" y="11"/>
                  <a:pt x="390" y="12"/>
                  <a:pt x="389" y="12"/>
                </a:cubicBezTo>
                <a:cubicBezTo>
                  <a:pt x="388" y="11"/>
                  <a:pt x="390" y="11"/>
                  <a:pt x="390" y="11"/>
                </a:cubicBezTo>
                <a:close/>
                <a:moveTo>
                  <a:pt x="376" y="27"/>
                </a:moveTo>
                <a:cubicBezTo>
                  <a:pt x="377" y="27"/>
                  <a:pt x="374" y="24"/>
                  <a:pt x="377" y="24"/>
                </a:cubicBezTo>
                <a:cubicBezTo>
                  <a:pt x="377" y="24"/>
                  <a:pt x="375" y="23"/>
                  <a:pt x="375" y="24"/>
                </a:cubicBezTo>
                <a:cubicBezTo>
                  <a:pt x="375" y="23"/>
                  <a:pt x="375" y="21"/>
                  <a:pt x="377" y="20"/>
                </a:cubicBezTo>
                <a:cubicBezTo>
                  <a:pt x="377" y="19"/>
                  <a:pt x="377" y="16"/>
                  <a:pt x="377" y="18"/>
                </a:cubicBezTo>
                <a:cubicBezTo>
                  <a:pt x="375" y="17"/>
                  <a:pt x="377" y="16"/>
                  <a:pt x="377" y="16"/>
                </a:cubicBezTo>
                <a:cubicBezTo>
                  <a:pt x="380" y="17"/>
                  <a:pt x="377" y="21"/>
                  <a:pt x="379" y="24"/>
                </a:cubicBezTo>
                <a:cubicBezTo>
                  <a:pt x="378" y="24"/>
                  <a:pt x="377" y="25"/>
                  <a:pt x="377" y="25"/>
                </a:cubicBezTo>
                <a:cubicBezTo>
                  <a:pt x="377" y="25"/>
                  <a:pt x="378" y="26"/>
                  <a:pt x="378" y="26"/>
                </a:cubicBezTo>
                <a:cubicBezTo>
                  <a:pt x="378" y="26"/>
                  <a:pt x="378" y="27"/>
                  <a:pt x="378" y="28"/>
                </a:cubicBezTo>
                <a:cubicBezTo>
                  <a:pt x="376" y="27"/>
                  <a:pt x="373" y="27"/>
                  <a:pt x="374" y="25"/>
                </a:cubicBezTo>
                <a:cubicBezTo>
                  <a:pt x="375" y="25"/>
                  <a:pt x="375" y="26"/>
                  <a:pt x="376" y="27"/>
                </a:cubicBezTo>
                <a:close/>
                <a:moveTo>
                  <a:pt x="223" y="58"/>
                </a:moveTo>
                <a:cubicBezTo>
                  <a:pt x="223" y="59"/>
                  <a:pt x="223" y="60"/>
                  <a:pt x="222" y="60"/>
                </a:cubicBezTo>
                <a:cubicBezTo>
                  <a:pt x="221" y="58"/>
                  <a:pt x="222" y="58"/>
                  <a:pt x="223" y="58"/>
                </a:cubicBezTo>
                <a:close/>
                <a:moveTo>
                  <a:pt x="238" y="60"/>
                </a:moveTo>
                <a:cubicBezTo>
                  <a:pt x="239" y="59"/>
                  <a:pt x="239" y="60"/>
                  <a:pt x="239" y="61"/>
                </a:cubicBezTo>
                <a:cubicBezTo>
                  <a:pt x="238" y="61"/>
                  <a:pt x="238" y="61"/>
                  <a:pt x="238" y="61"/>
                </a:cubicBezTo>
                <a:cubicBezTo>
                  <a:pt x="238" y="61"/>
                  <a:pt x="238" y="60"/>
                  <a:pt x="238" y="60"/>
                </a:cubicBezTo>
                <a:close/>
                <a:moveTo>
                  <a:pt x="208" y="60"/>
                </a:moveTo>
                <a:cubicBezTo>
                  <a:pt x="210" y="61"/>
                  <a:pt x="207" y="62"/>
                  <a:pt x="206" y="62"/>
                </a:cubicBezTo>
                <a:cubicBezTo>
                  <a:pt x="205" y="60"/>
                  <a:pt x="208" y="61"/>
                  <a:pt x="208" y="60"/>
                </a:cubicBezTo>
                <a:close/>
                <a:moveTo>
                  <a:pt x="267" y="60"/>
                </a:moveTo>
                <a:cubicBezTo>
                  <a:pt x="268" y="59"/>
                  <a:pt x="268" y="63"/>
                  <a:pt x="267" y="62"/>
                </a:cubicBezTo>
                <a:cubicBezTo>
                  <a:pt x="267" y="61"/>
                  <a:pt x="267" y="61"/>
                  <a:pt x="267" y="60"/>
                </a:cubicBezTo>
                <a:close/>
                <a:moveTo>
                  <a:pt x="236" y="66"/>
                </a:moveTo>
                <a:cubicBezTo>
                  <a:pt x="236" y="66"/>
                  <a:pt x="239" y="65"/>
                  <a:pt x="238" y="67"/>
                </a:cubicBezTo>
                <a:cubicBezTo>
                  <a:pt x="237" y="67"/>
                  <a:pt x="236" y="67"/>
                  <a:pt x="236" y="66"/>
                </a:cubicBezTo>
                <a:close/>
                <a:moveTo>
                  <a:pt x="256" y="68"/>
                </a:moveTo>
                <a:cubicBezTo>
                  <a:pt x="256" y="70"/>
                  <a:pt x="256" y="69"/>
                  <a:pt x="256" y="71"/>
                </a:cubicBezTo>
                <a:cubicBezTo>
                  <a:pt x="254" y="71"/>
                  <a:pt x="253" y="71"/>
                  <a:pt x="253" y="69"/>
                </a:cubicBezTo>
                <a:cubicBezTo>
                  <a:pt x="254" y="68"/>
                  <a:pt x="254" y="68"/>
                  <a:pt x="256" y="68"/>
                </a:cubicBezTo>
                <a:close/>
                <a:moveTo>
                  <a:pt x="239" y="69"/>
                </a:moveTo>
                <a:cubicBezTo>
                  <a:pt x="239" y="70"/>
                  <a:pt x="241" y="70"/>
                  <a:pt x="240" y="71"/>
                </a:cubicBezTo>
                <a:cubicBezTo>
                  <a:pt x="239" y="71"/>
                  <a:pt x="239" y="71"/>
                  <a:pt x="239" y="69"/>
                </a:cubicBezTo>
                <a:close/>
                <a:moveTo>
                  <a:pt x="400" y="82"/>
                </a:moveTo>
                <a:cubicBezTo>
                  <a:pt x="400" y="81"/>
                  <a:pt x="402" y="81"/>
                  <a:pt x="402" y="82"/>
                </a:cubicBezTo>
                <a:cubicBezTo>
                  <a:pt x="402" y="83"/>
                  <a:pt x="400" y="83"/>
                  <a:pt x="400" y="82"/>
                </a:cubicBezTo>
                <a:close/>
                <a:moveTo>
                  <a:pt x="388" y="89"/>
                </a:moveTo>
                <a:cubicBezTo>
                  <a:pt x="388" y="89"/>
                  <a:pt x="387" y="89"/>
                  <a:pt x="387" y="90"/>
                </a:cubicBezTo>
                <a:cubicBezTo>
                  <a:pt x="386" y="90"/>
                  <a:pt x="386" y="89"/>
                  <a:pt x="386" y="89"/>
                </a:cubicBezTo>
                <a:cubicBezTo>
                  <a:pt x="387" y="88"/>
                  <a:pt x="387" y="88"/>
                  <a:pt x="388" y="89"/>
                </a:cubicBezTo>
                <a:close/>
                <a:moveTo>
                  <a:pt x="287" y="95"/>
                </a:moveTo>
                <a:cubicBezTo>
                  <a:pt x="286" y="95"/>
                  <a:pt x="285" y="97"/>
                  <a:pt x="287" y="97"/>
                </a:cubicBezTo>
                <a:cubicBezTo>
                  <a:pt x="284" y="99"/>
                  <a:pt x="284" y="95"/>
                  <a:pt x="287" y="95"/>
                </a:cubicBezTo>
                <a:close/>
                <a:moveTo>
                  <a:pt x="293" y="97"/>
                </a:moveTo>
                <a:cubicBezTo>
                  <a:pt x="293" y="99"/>
                  <a:pt x="291" y="99"/>
                  <a:pt x="290" y="99"/>
                </a:cubicBezTo>
                <a:cubicBezTo>
                  <a:pt x="290" y="98"/>
                  <a:pt x="292" y="96"/>
                  <a:pt x="293" y="97"/>
                </a:cubicBezTo>
                <a:close/>
                <a:moveTo>
                  <a:pt x="287" y="99"/>
                </a:moveTo>
                <a:cubicBezTo>
                  <a:pt x="287" y="97"/>
                  <a:pt x="290" y="98"/>
                  <a:pt x="289" y="99"/>
                </a:cubicBezTo>
                <a:cubicBezTo>
                  <a:pt x="288" y="99"/>
                  <a:pt x="288" y="99"/>
                  <a:pt x="288" y="99"/>
                </a:cubicBezTo>
                <a:cubicBezTo>
                  <a:pt x="288" y="99"/>
                  <a:pt x="287" y="99"/>
                  <a:pt x="287" y="99"/>
                </a:cubicBezTo>
                <a:close/>
                <a:moveTo>
                  <a:pt x="293" y="99"/>
                </a:moveTo>
                <a:cubicBezTo>
                  <a:pt x="291" y="101"/>
                  <a:pt x="295" y="101"/>
                  <a:pt x="297" y="101"/>
                </a:cubicBezTo>
                <a:cubicBezTo>
                  <a:pt x="296" y="97"/>
                  <a:pt x="295" y="101"/>
                  <a:pt x="293" y="99"/>
                </a:cubicBezTo>
                <a:close/>
                <a:moveTo>
                  <a:pt x="38" y="104"/>
                </a:moveTo>
                <a:cubicBezTo>
                  <a:pt x="39" y="104"/>
                  <a:pt x="38" y="106"/>
                  <a:pt x="40" y="106"/>
                </a:cubicBezTo>
                <a:cubicBezTo>
                  <a:pt x="39" y="107"/>
                  <a:pt x="37" y="105"/>
                  <a:pt x="38" y="104"/>
                </a:cubicBezTo>
                <a:close/>
                <a:moveTo>
                  <a:pt x="52" y="104"/>
                </a:moveTo>
                <a:cubicBezTo>
                  <a:pt x="51" y="105"/>
                  <a:pt x="50" y="105"/>
                  <a:pt x="49" y="106"/>
                </a:cubicBezTo>
                <a:cubicBezTo>
                  <a:pt x="49" y="104"/>
                  <a:pt x="51" y="104"/>
                  <a:pt x="52" y="104"/>
                </a:cubicBezTo>
                <a:close/>
                <a:moveTo>
                  <a:pt x="322" y="105"/>
                </a:moveTo>
                <a:cubicBezTo>
                  <a:pt x="323" y="107"/>
                  <a:pt x="321" y="106"/>
                  <a:pt x="320" y="106"/>
                </a:cubicBezTo>
                <a:cubicBezTo>
                  <a:pt x="320" y="105"/>
                  <a:pt x="321" y="105"/>
                  <a:pt x="322" y="105"/>
                </a:cubicBezTo>
                <a:close/>
                <a:moveTo>
                  <a:pt x="324" y="105"/>
                </a:moveTo>
                <a:cubicBezTo>
                  <a:pt x="324" y="105"/>
                  <a:pt x="323" y="105"/>
                  <a:pt x="323" y="106"/>
                </a:cubicBezTo>
                <a:cubicBezTo>
                  <a:pt x="324" y="106"/>
                  <a:pt x="324" y="106"/>
                  <a:pt x="324" y="105"/>
                </a:cubicBezTo>
                <a:close/>
                <a:moveTo>
                  <a:pt x="51" y="107"/>
                </a:moveTo>
                <a:cubicBezTo>
                  <a:pt x="52" y="107"/>
                  <a:pt x="53" y="108"/>
                  <a:pt x="54" y="107"/>
                </a:cubicBezTo>
                <a:cubicBezTo>
                  <a:pt x="53" y="107"/>
                  <a:pt x="51" y="105"/>
                  <a:pt x="51" y="107"/>
                </a:cubicBezTo>
                <a:close/>
                <a:moveTo>
                  <a:pt x="41" y="107"/>
                </a:moveTo>
                <a:cubicBezTo>
                  <a:pt x="43" y="106"/>
                  <a:pt x="43" y="109"/>
                  <a:pt x="41" y="108"/>
                </a:cubicBezTo>
                <a:cubicBezTo>
                  <a:pt x="41" y="108"/>
                  <a:pt x="41" y="107"/>
                  <a:pt x="41" y="107"/>
                </a:cubicBezTo>
                <a:close/>
                <a:moveTo>
                  <a:pt x="47" y="108"/>
                </a:moveTo>
                <a:cubicBezTo>
                  <a:pt x="46" y="107"/>
                  <a:pt x="45" y="106"/>
                  <a:pt x="44" y="108"/>
                </a:cubicBezTo>
                <a:cubicBezTo>
                  <a:pt x="45" y="108"/>
                  <a:pt x="45" y="109"/>
                  <a:pt x="45" y="110"/>
                </a:cubicBezTo>
                <a:cubicBezTo>
                  <a:pt x="43" y="110"/>
                  <a:pt x="44" y="109"/>
                  <a:pt x="43" y="108"/>
                </a:cubicBezTo>
                <a:cubicBezTo>
                  <a:pt x="44" y="110"/>
                  <a:pt x="43" y="111"/>
                  <a:pt x="44" y="112"/>
                </a:cubicBezTo>
                <a:cubicBezTo>
                  <a:pt x="44" y="110"/>
                  <a:pt x="46" y="110"/>
                  <a:pt x="47" y="111"/>
                </a:cubicBezTo>
                <a:cubicBezTo>
                  <a:pt x="46" y="110"/>
                  <a:pt x="46" y="109"/>
                  <a:pt x="47" y="108"/>
                </a:cubicBezTo>
                <a:close/>
                <a:moveTo>
                  <a:pt x="30" y="110"/>
                </a:moveTo>
                <a:cubicBezTo>
                  <a:pt x="31" y="110"/>
                  <a:pt x="32" y="112"/>
                  <a:pt x="31" y="112"/>
                </a:cubicBezTo>
                <a:cubicBezTo>
                  <a:pt x="31" y="112"/>
                  <a:pt x="32" y="112"/>
                  <a:pt x="32" y="112"/>
                </a:cubicBezTo>
                <a:cubicBezTo>
                  <a:pt x="32" y="114"/>
                  <a:pt x="31" y="113"/>
                  <a:pt x="30" y="114"/>
                </a:cubicBezTo>
                <a:cubicBezTo>
                  <a:pt x="30" y="113"/>
                  <a:pt x="28" y="114"/>
                  <a:pt x="28" y="115"/>
                </a:cubicBezTo>
                <a:cubicBezTo>
                  <a:pt x="27" y="115"/>
                  <a:pt x="27" y="114"/>
                  <a:pt x="27" y="113"/>
                </a:cubicBezTo>
                <a:cubicBezTo>
                  <a:pt x="28" y="114"/>
                  <a:pt x="29" y="113"/>
                  <a:pt x="28" y="111"/>
                </a:cubicBezTo>
                <a:cubicBezTo>
                  <a:pt x="29" y="113"/>
                  <a:pt x="30" y="112"/>
                  <a:pt x="30" y="110"/>
                </a:cubicBezTo>
                <a:close/>
                <a:moveTo>
                  <a:pt x="53" y="120"/>
                </a:moveTo>
                <a:cubicBezTo>
                  <a:pt x="54" y="120"/>
                  <a:pt x="55" y="121"/>
                  <a:pt x="55" y="122"/>
                </a:cubicBezTo>
                <a:cubicBezTo>
                  <a:pt x="52" y="121"/>
                  <a:pt x="51" y="122"/>
                  <a:pt x="49" y="123"/>
                </a:cubicBezTo>
                <a:cubicBezTo>
                  <a:pt x="50" y="120"/>
                  <a:pt x="52" y="122"/>
                  <a:pt x="53" y="120"/>
                </a:cubicBezTo>
                <a:close/>
                <a:moveTo>
                  <a:pt x="390" y="134"/>
                </a:moveTo>
                <a:cubicBezTo>
                  <a:pt x="389" y="132"/>
                  <a:pt x="392" y="130"/>
                  <a:pt x="390" y="134"/>
                </a:cubicBezTo>
                <a:close/>
                <a:moveTo>
                  <a:pt x="390" y="141"/>
                </a:moveTo>
                <a:cubicBezTo>
                  <a:pt x="391" y="141"/>
                  <a:pt x="391" y="142"/>
                  <a:pt x="393" y="141"/>
                </a:cubicBezTo>
                <a:cubicBezTo>
                  <a:pt x="392" y="143"/>
                  <a:pt x="390" y="144"/>
                  <a:pt x="391" y="146"/>
                </a:cubicBezTo>
                <a:cubicBezTo>
                  <a:pt x="390" y="145"/>
                  <a:pt x="391" y="148"/>
                  <a:pt x="389" y="147"/>
                </a:cubicBezTo>
                <a:cubicBezTo>
                  <a:pt x="388" y="146"/>
                  <a:pt x="388" y="144"/>
                  <a:pt x="389" y="141"/>
                </a:cubicBezTo>
                <a:cubicBezTo>
                  <a:pt x="389" y="142"/>
                  <a:pt x="390" y="142"/>
                  <a:pt x="390" y="141"/>
                </a:cubicBezTo>
                <a:close/>
                <a:moveTo>
                  <a:pt x="21" y="145"/>
                </a:moveTo>
                <a:cubicBezTo>
                  <a:pt x="22" y="144"/>
                  <a:pt x="22" y="146"/>
                  <a:pt x="22" y="146"/>
                </a:cubicBezTo>
                <a:cubicBezTo>
                  <a:pt x="22" y="146"/>
                  <a:pt x="22" y="146"/>
                  <a:pt x="21" y="146"/>
                </a:cubicBezTo>
                <a:cubicBezTo>
                  <a:pt x="21" y="145"/>
                  <a:pt x="21" y="145"/>
                  <a:pt x="21" y="145"/>
                </a:cubicBezTo>
                <a:close/>
                <a:moveTo>
                  <a:pt x="24" y="147"/>
                </a:moveTo>
                <a:cubicBezTo>
                  <a:pt x="24" y="148"/>
                  <a:pt x="25" y="151"/>
                  <a:pt x="22" y="150"/>
                </a:cubicBezTo>
                <a:cubicBezTo>
                  <a:pt x="22" y="149"/>
                  <a:pt x="23" y="148"/>
                  <a:pt x="24" y="147"/>
                </a:cubicBezTo>
                <a:close/>
                <a:moveTo>
                  <a:pt x="388" y="148"/>
                </a:moveTo>
                <a:cubicBezTo>
                  <a:pt x="389" y="148"/>
                  <a:pt x="389" y="150"/>
                  <a:pt x="390" y="150"/>
                </a:cubicBezTo>
                <a:cubicBezTo>
                  <a:pt x="389" y="151"/>
                  <a:pt x="387" y="150"/>
                  <a:pt x="388" y="148"/>
                </a:cubicBezTo>
                <a:close/>
                <a:moveTo>
                  <a:pt x="33" y="153"/>
                </a:moveTo>
                <a:cubicBezTo>
                  <a:pt x="31" y="153"/>
                  <a:pt x="32" y="151"/>
                  <a:pt x="30" y="151"/>
                </a:cubicBezTo>
                <a:cubicBezTo>
                  <a:pt x="31" y="149"/>
                  <a:pt x="33" y="151"/>
                  <a:pt x="33" y="153"/>
                </a:cubicBezTo>
                <a:close/>
                <a:moveTo>
                  <a:pt x="391" y="154"/>
                </a:moveTo>
                <a:cubicBezTo>
                  <a:pt x="391" y="155"/>
                  <a:pt x="389" y="156"/>
                  <a:pt x="390" y="158"/>
                </a:cubicBezTo>
                <a:cubicBezTo>
                  <a:pt x="390" y="157"/>
                  <a:pt x="389" y="157"/>
                  <a:pt x="388" y="157"/>
                </a:cubicBezTo>
                <a:cubicBezTo>
                  <a:pt x="389" y="156"/>
                  <a:pt x="389" y="154"/>
                  <a:pt x="391" y="154"/>
                </a:cubicBezTo>
                <a:close/>
                <a:moveTo>
                  <a:pt x="390" y="160"/>
                </a:moveTo>
                <a:cubicBezTo>
                  <a:pt x="390" y="160"/>
                  <a:pt x="390" y="160"/>
                  <a:pt x="389" y="160"/>
                </a:cubicBezTo>
                <a:cubicBezTo>
                  <a:pt x="387" y="160"/>
                  <a:pt x="389" y="161"/>
                  <a:pt x="388" y="162"/>
                </a:cubicBezTo>
                <a:cubicBezTo>
                  <a:pt x="387" y="162"/>
                  <a:pt x="389" y="159"/>
                  <a:pt x="387" y="160"/>
                </a:cubicBezTo>
                <a:cubicBezTo>
                  <a:pt x="388" y="158"/>
                  <a:pt x="390" y="158"/>
                  <a:pt x="390" y="160"/>
                </a:cubicBezTo>
                <a:close/>
                <a:moveTo>
                  <a:pt x="389" y="165"/>
                </a:moveTo>
                <a:cubicBezTo>
                  <a:pt x="389" y="166"/>
                  <a:pt x="389" y="166"/>
                  <a:pt x="389" y="166"/>
                </a:cubicBezTo>
                <a:cubicBezTo>
                  <a:pt x="389" y="166"/>
                  <a:pt x="390" y="166"/>
                  <a:pt x="390" y="166"/>
                </a:cubicBezTo>
                <a:cubicBezTo>
                  <a:pt x="390" y="168"/>
                  <a:pt x="389" y="166"/>
                  <a:pt x="387" y="167"/>
                </a:cubicBezTo>
                <a:cubicBezTo>
                  <a:pt x="388" y="166"/>
                  <a:pt x="388" y="165"/>
                  <a:pt x="389" y="165"/>
                </a:cubicBezTo>
                <a:close/>
                <a:moveTo>
                  <a:pt x="388" y="175"/>
                </a:moveTo>
                <a:cubicBezTo>
                  <a:pt x="388" y="174"/>
                  <a:pt x="391" y="174"/>
                  <a:pt x="390" y="175"/>
                </a:cubicBezTo>
                <a:cubicBezTo>
                  <a:pt x="389" y="175"/>
                  <a:pt x="389" y="175"/>
                  <a:pt x="389" y="175"/>
                </a:cubicBezTo>
                <a:cubicBezTo>
                  <a:pt x="389" y="175"/>
                  <a:pt x="389" y="175"/>
                  <a:pt x="388" y="175"/>
                </a:cubicBezTo>
                <a:close/>
                <a:moveTo>
                  <a:pt x="374" y="186"/>
                </a:moveTo>
                <a:cubicBezTo>
                  <a:pt x="375" y="186"/>
                  <a:pt x="375" y="187"/>
                  <a:pt x="375" y="188"/>
                </a:cubicBezTo>
                <a:cubicBezTo>
                  <a:pt x="373" y="188"/>
                  <a:pt x="373" y="187"/>
                  <a:pt x="374" y="186"/>
                </a:cubicBezTo>
                <a:close/>
                <a:moveTo>
                  <a:pt x="52" y="197"/>
                </a:moveTo>
                <a:cubicBezTo>
                  <a:pt x="53" y="197"/>
                  <a:pt x="53" y="198"/>
                  <a:pt x="53" y="199"/>
                </a:cubicBezTo>
                <a:cubicBezTo>
                  <a:pt x="52" y="199"/>
                  <a:pt x="52" y="198"/>
                  <a:pt x="52" y="197"/>
                </a:cubicBezTo>
                <a:close/>
                <a:moveTo>
                  <a:pt x="136" y="198"/>
                </a:moveTo>
                <a:cubicBezTo>
                  <a:pt x="137" y="200"/>
                  <a:pt x="135" y="199"/>
                  <a:pt x="135" y="200"/>
                </a:cubicBezTo>
                <a:cubicBezTo>
                  <a:pt x="134" y="200"/>
                  <a:pt x="135" y="198"/>
                  <a:pt x="136" y="198"/>
                </a:cubicBezTo>
                <a:close/>
                <a:moveTo>
                  <a:pt x="132" y="200"/>
                </a:moveTo>
                <a:cubicBezTo>
                  <a:pt x="132" y="200"/>
                  <a:pt x="133" y="201"/>
                  <a:pt x="133" y="201"/>
                </a:cubicBezTo>
                <a:cubicBezTo>
                  <a:pt x="132" y="201"/>
                  <a:pt x="132" y="202"/>
                  <a:pt x="132" y="202"/>
                </a:cubicBezTo>
                <a:cubicBezTo>
                  <a:pt x="131" y="202"/>
                  <a:pt x="132" y="201"/>
                  <a:pt x="132" y="200"/>
                </a:cubicBezTo>
                <a:close/>
                <a:moveTo>
                  <a:pt x="131" y="206"/>
                </a:moveTo>
                <a:cubicBezTo>
                  <a:pt x="133" y="207"/>
                  <a:pt x="130" y="208"/>
                  <a:pt x="131" y="209"/>
                </a:cubicBezTo>
                <a:cubicBezTo>
                  <a:pt x="130" y="209"/>
                  <a:pt x="131" y="207"/>
                  <a:pt x="131" y="206"/>
                </a:cubicBezTo>
                <a:close/>
                <a:moveTo>
                  <a:pt x="133" y="207"/>
                </a:moveTo>
                <a:cubicBezTo>
                  <a:pt x="131" y="210"/>
                  <a:pt x="135" y="210"/>
                  <a:pt x="133" y="207"/>
                </a:cubicBezTo>
                <a:close/>
                <a:moveTo>
                  <a:pt x="370" y="210"/>
                </a:moveTo>
                <a:cubicBezTo>
                  <a:pt x="371" y="212"/>
                  <a:pt x="369" y="212"/>
                  <a:pt x="370" y="213"/>
                </a:cubicBezTo>
                <a:cubicBezTo>
                  <a:pt x="368" y="213"/>
                  <a:pt x="368" y="211"/>
                  <a:pt x="367" y="211"/>
                </a:cubicBezTo>
                <a:cubicBezTo>
                  <a:pt x="368" y="210"/>
                  <a:pt x="369" y="210"/>
                  <a:pt x="370" y="210"/>
                </a:cubicBezTo>
                <a:close/>
                <a:moveTo>
                  <a:pt x="133" y="211"/>
                </a:moveTo>
                <a:cubicBezTo>
                  <a:pt x="133" y="211"/>
                  <a:pt x="134" y="211"/>
                  <a:pt x="135" y="211"/>
                </a:cubicBezTo>
                <a:cubicBezTo>
                  <a:pt x="135" y="213"/>
                  <a:pt x="134" y="213"/>
                  <a:pt x="134" y="215"/>
                </a:cubicBezTo>
                <a:cubicBezTo>
                  <a:pt x="132" y="215"/>
                  <a:pt x="133" y="213"/>
                  <a:pt x="133" y="211"/>
                </a:cubicBezTo>
                <a:close/>
                <a:moveTo>
                  <a:pt x="133" y="216"/>
                </a:moveTo>
                <a:cubicBezTo>
                  <a:pt x="134" y="217"/>
                  <a:pt x="134" y="219"/>
                  <a:pt x="134" y="220"/>
                </a:cubicBezTo>
                <a:cubicBezTo>
                  <a:pt x="132" y="220"/>
                  <a:pt x="134" y="217"/>
                  <a:pt x="133" y="216"/>
                </a:cubicBezTo>
                <a:close/>
                <a:moveTo>
                  <a:pt x="131" y="219"/>
                </a:moveTo>
                <a:cubicBezTo>
                  <a:pt x="132" y="219"/>
                  <a:pt x="132" y="219"/>
                  <a:pt x="132" y="220"/>
                </a:cubicBezTo>
                <a:cubicBezTo>
                  <a:pt x="132" y="220"/>
                  <a:pt x="132" y="220"/>
                  <a:pt x="132" y="221"/>
                </a:cubicBezTo>
                <a:cubicBezTo>
                  <a:pt x="131" y="220"/>
                  <a:pt x="131" y="220"/>
                  <a:pt x="131" y="219"/>
                </a:cubicBezTo>
                <a:close/>
                <a:moveTo>
                  <a:pt x="25" y="291"/>
                </a:moveTo>
                <a:cubicBezTo>
                  <a:pt x="26" y="292"/>
                  <a:pt x="26" y="292"/>
                  <a:pt x="27" y="292"/>
                </a:cubicBezTo>
                <a:cubicBezTo>
                  <a:pt x="28" y="294"/>
                  <a:pt x="25" y="292"/>
                  <a:pt x="26" y="294"/>
                </a:cubicBezTo>
                <a:cubicBezTo>
                  <a:pt x="24" y="294"/>
                  <a:pt x="25" y="293"/>
                  <a:pt x="25" y="291"/>
                </a:cubicBezTo>
                <a:close/>
                <a:moveTo>
                  <a:pt x="24" y="314"/>
                </a:moveTo>
                <a:cubicBezTo>
                  <a:pt x="27" y="315"/>
                  <a:pt x="24" y="316"/>
                  <a:pt x="22" y="317"/>
                </a:cubicBezTo>
                <a:cubicBezTo>
                  <a:pt x="22" y="315"/>
                  <a:pt x="24" y="315"/>
                  <a:pt x="24" y="314"/>
                </a:cubicBezTo>
                <a:close/>
                <a:moveTo>
                  <a:pt x="26" y="318"/>
                </a:moveTo>
                <a:cubicBezTo>
                  <a:pt x="27" y="318"/>
                  <a:pt x="27" y="319"/>
                  <a:pt x="27" y="320"/>
                </a:cubicBezTo>
                <a:cubicBezTo>
                  <a:pt x="26" y="320"/>
                  <a:pt x="25" y="319"/>
                  <a:pt x="26" y="318"/>
                </a:cubicBezTo>
                <a:close/>
                <a:moveTo>
                  <a:pt x="25" y="322"/>
                </a:moveTo>
                <a:cubicBezTo>
                  <a:pt x="26" y="322"/>
                  <a:pt x="27" y="321"/>
                  <a:pt x="27" y="321"/>
                </a:cubicBezTo>
                <a:cubicBezTo>
                  <a:pt x="28" y="322"/>
                  <a:pt x="24" y="323"/>
                  <a:pt x="25" y="322"/>
                </a:cubicBezTo>
                <a:close/>
                <a:moveTo>
                  <a:pt x="25" y="323"/>
                </a:moveTo>
                <a:cubicBezTo>
                  <a:pt x="23" y="322"/>
                  <a:pt x="24" y="324"/>
                  <a:pt x="23" y="324"/>
                </a:cubicBezTo>
                <a:cubicBezTo>
                  <a:pt x="24" y="325"/>
                  <a:pt x="25" y="324"/>
                  <a:pt x="25" y="323"/>
                </a:cubicBezTo>
                <a:close/>
                <a:moveTo>
                  <a:pt x="25" y="328"/>
                </a:moveTo>
                <a:cubicBezTo>
                  <a:pt x="29" y="328"/>
                  <a:pt x="27" y="333"/>
                  <a:pt x="31" y="333"/>
                </a:cubicBezTo>
                <a:cubicBezTo>
                  <a:pt x="31" y="335"/>
                  <a:pt x="29" y="335"/>
                  <a:pt x="30" y="337"/>
                </a:cubicBezTo>
                <a:cubicBezTo>
                  <a:pt x="26" y="336"/>
                  <a:pt x="26" y="331"/>
                  <a:pt x="25" y="328"/>
                </a:cubicBezTo>
                <a:close/>
                <a:moveTo>
                  <a:pt x="118" y="365"/>
                </a:moveTo>
                <a:cubicBezTo>
                  <a:pt x="113" y="368"/>
                  <a:pt x="113" y="363"/>
                  <a:pt x="111" y="362"/>
                </a:cubicBezTo>
                <a:cubicBezTo>
                  <a:pt x="110" y="350"/>
                  <a:pt x="119" y="357"/>
                  <a:pt x="118" y="365"/>
                </a:cubicBezTo>
                <a:close/>
                <a:moveTo>
                  <a:pt x="118" y="371"/>
                </a:moveTo>
                <a:cubicBezTo>
                  <a:pt x="119" y="370"/>
                  <a:pt x="119" y="371"/>
                  <a:pt x="118" y="371"/>
                </a:cubicBezTo>
                <a:cubicBezTo>
                  <a:pt x="119" y="372"/>
                  <a:pt x="120" y="372"/>
                  <a:pt x="121" y="372"/>
                </a:cubicBezTo>
                <a:cubicBezTo>
                  <a:pt x="120" y="373"/>
                  <a:pt x="118" y="374"/>
                  <a:pt x="116" y="374"/>
                </a:cubicBezTo>
                <a:cubicBezTo>
                  <a:pt x="117" y="373"/>
                  <a:pt x="118" y="373"/>
                  <a:pt x="118" y="371"/>
                </a:cubicBezTo>
                <a:close/>
                <a:moveTo>
                  <a:pt x="117" y="377"/>
                </a:moveTo>
                <a:cubicBezTo>
                  <a:pt x="117" y="375"/>
                  <a:pt x="119" y="376"/>
                  <a:pt x="120" y="376"/>
                </a:cubicBezTo>
                <a:cubicBezTo>
                  <a:pt x="120" y="378"/>
                  <a:pt x="118" y="377"/>
                  <a:pt x="117" y="377"/>
                </a:cubicBezTo>
                <a:close/>
                <a:moveTo>
                  <a:pt x="304" y="383"/>
                </a:moveTo>
                <a:cubicBezTo>
                  <a:pt x="305" y="383"/>
                  <a:pt x="305" y="384"/>
                  <a:pt x="305" y="384"/>
                </a:cubicBezTo>
                <a:cubicBezTo>
                  <a:pt x="305" y="384"/>
                  <a:pt x="305" y="385"/>
                  <a:pt x="305" y="385"/>
                </a:cubicBezTo>
                <a:cubicBezTo>
                  <a:pt x="304" y="385"/>
                  <a:pt x="303" y="385"/>
                  <a:pt x="302" y="385"/>
                </a:cubicBezTo>
                <a:cubicBezTo>
                  <a:pt x="303" y="384"/>
                  <a:pt x="304" y="385"/>
                  <a:pt x="304" y="383"/>
                </a:cubicBezTo>
                <a:close/>
                <a:moveTo>
                  <a:pt x="205" y="388"/>
                </a:moveTo>
                <a:cubicBezTo>
                  <a:pt x="206" y="387"/>
                  <a:pt x="206" y="389"/>
                  <a:pt x="208" y="388"/>
                </a:cubicBezTo>
                <a:cubicBezTo>
                  <a:pt x="207" y="389"/>
                  <a:pt x="206" y="390"/>
                  <a:pt x="205" y="390"/>
                </a:cubicBezTo>
                <a:cubicBezTo>
                  <a:pt x="204" y="390"/>
                  <a:pt x="206" y="389"/>
                  <a:pt x="205" y="388"/>
                </a:cubicBezTo>
                <a:close/>
                <a:moveTo>
                  <a:pt x="183" y="388"/>
                </a:moveTo>
                <a:cubicBezTo>
                  <a:pt x="184" y="388"/>
                  <a:pt x="184" y="389"/>
                  <a:pt x="185" y="389"/>
                </a:cubicBezTo>
                <a:cubicBezTo>
                  <a:pt x="185" y="390"/>
                  <a:pt x="182" y="390"/>
                  <a:pt x="183" y="388"/>
                </a:cubicBezTo>
                <a:close/>
                <a:moveTo>
                  <a:pt x="123" y="394"/>
                </a:moveTo>
                <a:cubicBezTo>
                  <a:pt x="124" y="393"/>
                  <a:pt x="124" y="396"/>
                  <a:pt x="122" y="395"/>
                </a:cubicBezTo>
                <a:cubicBezTo>
                  <a:pt x="122" y="395"/>
                  <a:pt x="122" y="395"/>
                  <a:pt x="122" y="394"/>
                </a:cubicBezTo>
                <a:cubicBezTo>
                  <a:pt x="123" y="394"/>
                  <a:pt x="123" y="394"/>
                  <a:pt x="123" y="394"/>
                </a:cubicBezTo>
                <a:close/>
                <a:moveTo>
                  <a:pt x="394" y="394"/>
                </a:moveTo>
                <a:cubicBezTo>
                  <a:pt x="395" y="394"/>
                  <a:pt x="394" y="396"/>
                  <a:pt x="394" y="396"/>
                </a:cubicBezTo>
                <a:cubicBezTo>
                  <a:pt x="393" y="396"/>
                  <a:pt x="393" y="396"/>
                  <a:pt x="393" y="396"/>
                </a:cubicBezTo>
                <a:cubicBezTo>
                  <a:pt x="393" y="396"/>
                  <a:pt x="393" y="395"/>
                  <a:pt x="393" y="395"/>
                </a:cubicBezTo>
                <a:cubicBezTo>
                  <a:pt x="393" y="395"/>
                  <a:pt x="394" y="395"/>
                  <a:pt x="394" y="394"/>
                </a:cubicBezTo>
                <a:close/>
                <a:moveTo>
                  <a:pt x="381" y="401"/>
                </a:moveTo>
                <a:cubicBezTo>
                  <a:pt x="382" y="404"/>
                  <a:pt x="379" y="404"/>
                  <a:pt x="379" y="402"/>
                </a:cubicBezTo>
                <a:cubicBezTo>
                  <a:pt x="380" y="402"/>
                  <a:pt x="380" y="401"/>
                  <a:pt x="381" y="401"/>
                </a:cubicBezTo>
                <a:close/>
                <a:moveTo>
                  <a:pt x="105" y="412"/>
                </a:moveTo>
                <a:cubicBezTo>
                  <a:pt x="106" y="412"/>
                  <a:pt x="106" y="415"/>
                  <a:pt x="104" y="414"/>
                </a:cubicBezTo>
                <a:cubicBezTo>
                  <a:pt x="104" y="414"/>
                  <a:pt x="105" y="413"/>
                  <a:pt x="105" y="412"/>
                </a:cubicBezTo>
                <a:close/>
                <a:moveTo>
                  <a:pt x="372" y="412"/>
                </a:moveTo>
                <a:cubicBezTo>
                  <a:pt x="373" y="411"/>
                  <a:pt x="375" y="414"/>
                  <a:pt x="375" y="416"/>
                </a:cubicBezTo>
                <a:cubicBezTo>
                  <a:pt x="373" y="416"/>
                  <a:pt x="374" y="413"/>
                  <a:pt x="372" y="412"/>
                </a:cubicBezTo>
                <a:close/>
                <a:moveTo>
                  <a:pt x="100" y="415"/>
                </a:moveTo>
                <a:cubicBezTo>
                  <a:pt x="101" y="415"/>
                  <a:pt x="101" y="416"/>
                  <a:pt x="101" y="417"/>
                </a:cubicBezTo>
                <a:cubicBezTo>
                  <a:pt x="100" y="417"/>
                  <a:pt x="100" y="416"/>
                  <a:pt x="100" y="415"/>
                </a:cubicBezTo>
                <a:close/>
                <a:moveTo>
                  <a:pt x="374" y="419"/>
                </a:moveTo>
                <a:cubicBezTo>
                  <a:pt x="374" y="418"/>
                  <a:pt x="376" y="419"/>
                  <a:pt x="375" y="420"/>
                </a:cubicBezTo>
                <a:cubicBezTo>
                  <a:pt x="374" y="420"/>
                  <a:pt x="375" y="419"/>
                  <a:pt x="374" y="419"/>
                </a:cubicBezTo>
                <a:close/>
                <a:moveTo>
                  <a:pt x="389" y="418"/>
                </a:moveTo>
                <a:cubicBezTo>
                  <a:pt x="390" y="419"/>
                  <a:pt x="391" y="420"/>
                  <a:pt x="391" y="422"/>
                </a:cubicBezTo>
                <a:cubicBezTo>
                  <a:pt x="390" y="421"/>
                  <a:pt x="388" y="420"/>
                  <a:pt x="389" y="418"/>
                </a:cubicBezTo>
                <a:close/>
                <a:moveTo>
                  <a:pt x="375" y="421"/>
                </a:moveTo>
                <a:cubicBezTo>
                  <a:pt x="377" y="423"/>
                  <a:pt x="374" y="423"/>
                  <a:pt x="375" y="421"/>
                </a:cubicBezTo>
                <a:close/>
                <a:moveTo>
                  <a:pt x="313" y="431"/>
                </a:moveTo>
                <a:cubicBezTo>
                  <a:pt x="312" y="432"/>
                  <a:pt x="309" y="433"/>
                  <a:pt x="307" y="432"/>
                </a:cubicBezTo>
                <a:cubicBezTo>
                  <a:pt x="309" y="432"/>
                  <a:pt x="310" y="429"/>
                  <a:pt x="313" y="431"/>
                </a:cubicBezTo>
                <a:close/>
                <a:moveTo>
                  <a:pt x="305" y="431"/>
                </a:moveTo>
                <a:cubicBezTo>
                  <a:pt x="307" y="431"/>
                  <a:pt x="305" y="433"/>
                  <a:pt x="304" y="433"/>
                </a:cubicBezTo>
                <a:cubicBezTo>
                  <a:pt x="304" y="432"/>
                  <a:pt x="305" y="432"/>
                  <a:pt x="305" y="431"/>
                </a:cubicBezTo>
                <a:close/>
                <a:moveTo>
                  <a:pt x="266" y="433"/>
                </a:moveTo>
                <a:cubicBezTo>
                  <a:pt x="268" y="434"/>
                  <a:pt x="266" y="435"/>
                  <a:pt x="265" y="435"/>
                </a:cubicBezTo>
                <a:cubicBezTo>
                  <a:pt x="265" y="434"/>
                  <a:pt x="266" y="434"/>
                  <a:pt x="266" y="433"/>
                </a:cubicBezTo>
                <a:close/>
                <a:moveTo>
                  <a:pt x="166" y="434"/>
                </a:moveTo>
                <a:cubicBezTo>
                  <a:pt x="166" y="435"/>
                  <a:pt x="166" y="435"/>
                  <a:pt x="166" y="436"/>
                </a:cubicBezTo>
                <a:cubicBezTo>
                  <a:pt x="166" y="436"/>
                  <a:pt x="165" y="435"/>
                  <a:pt x="164" y="435"/>
                </a:cubicBezTo>
                <a:cubicBezTo>
                  <a:pt x="164" y="435"/>
                  <a:pt x="164" y="435"/>
                  <a:pt x="164" y="434"/>
                </a:cubicBezTo>
                <a:cubicBezTo>
                  <a:pt x="165" y="434"/>
                  <a:pt x="165" y="434"/>
                  <a:pt x="166" y="434"/>
                </a:cubicBezTo>
                <a:close/>
                <a:moveTo>
                  <a:pt x="266" y="436"/>
                </a:moveTo>
                <a:cubicBezTo>
                  <a:pt x="264" y="435"/>
                  <a:pt x="263" y="435"/>
                  <a:pt x="262" y="437"/>
                </a:cubicBezTo>
                <a:cubicBezTo>
                  <a:pt x="263" y="436"/>
                  <a:pt x="266" y="437"/>
                  <a:pt x="266" y="436"/>
                </a:cubicBezTo>
                <a:close/>
                <a:moveTo>
                  <a:pt x="297" y="436"/>
                </a:moveTo>
                <a:cubicBezTo>
                  <a:pt x="298" y="437"/>
                  <a:pt x="298" y="438"/>
                  <a:pt x="297" y="438"/>
                </a:cubicBezTo>
                <a:cubicBezTo>
                  <a:pt x="296" y="438"/>
                  <a:pt x="296" y="437"/>
                  <a:pt x="297" y="436"/>
                </a:cubicBezTo>
                <a:close/>
                <a:moveTo>
                  <a:pt x="222" y="438"/>
                </a:moveTo>
                <a:cubicBezTo>
                  <a:pt x="225" y="438"/>
                  <a:pt x="218" y="438"/>
                  <a:pt x="222" y="438"/>
                </a:cubicBezTo>
                <a:close/>
                <a:moveTo>
                  <a:pt x="50" y="438"/>
                </a:moveTo>
                <a:cubicBezTo>
                  <a:pt x="52" y="438"/>
                  <a:pt x="54" y="438"/>
                  <a:pt x="55" y="439"/>
                </a:cubicBezTo>
                <a:cubicBezTo>
                  <a:pt x="54" y="441"/>
                  <a:pt x="50" y="442"/>
                  <a:pt x="50" y="438"/>
                </a:cubicBezTo>
                <a:close/>
                <a:moveTo>
                  <a:pt x="295" y="438"/>
                </a:moveTo>
                <a:cubicBezTo>
                  <a:pt x="293" y="439"/>
                  <a:pt x="292" y="442"/>
                  <a:pt x="290" y="443"/>
                </a:cubicBezTo>
                <a:cubicBezTo>
                  <a:pt x="289" y="443"/>
                  <a:pt x="289" y="442"/>
                  <a:pt x="288" y="442"/>
                </a:cubicBezTo>
                <a:cubicBezTo>
                  <a:pt x="289" y="438"/>
                  <a:pt x="292" y="439"/>
                  <a:pt x="295" y="438"/>
                </a:cubicBezTo>
                <a:close/>
                <a:moveTo>
                  <a:pt x="285" y="441"/>
                </a:moveTo>
                <a:cubicBezTo>
                  <a:pt x="285" y="440"/>
                  <a:pt x="288" y="440"/>
                  <a:pt x="287" y="442"/>
                </a:cubicBezTo>
                <a:cubicBezTo>
                  <a:pt x="287" y="442"/>
                  <a:pt x="286" y="442"/>
                  <a:pt x="286" y="442"/>
                </a:cubicBezTo>
                <a:cubicBezTo>
                  <a:pt x="286" y="441"/>
                  <a:pt x="286" y="441"/>
                  <a:pt x="285" y="441"/>
                </a:cubicBezTo>
                <a:close/>
                <a:moveTo>
                  <a:pt x="199" y="444"/>
                </a:moveTo>
                <a:cubicBezTo>
                  <a:pt x="201" y="442"/>
                  <a:pt x="203" y="446"/>
                  <a:pt x="199" y="444"/>
                </a:cubicBezTo>
                <a:close/>
                <a:moveTo>
                  <a:pt x="202" y="444"/>
                </a:moveTo>
                <a:cubicBezTo>
                  <a:pt x="202" y="446"/>
                  <a:pt x="205" y="446"/>
                  <a:pt x="205" y="445"/>
                </a:cubicBezTo>
                <a:cubicBezTo>
                  <a:pt x="204" y="445"/>
                  <a:pt x="204" y="444"/>
                  <a:pt x="202" y="444"/>
                </a:cubicBezTo>
                <a:close/>
                <a:moveTo>
                  <a:pt x="391" y="450"/>
                </a:moveTo>
                <a:cubicBezTo>
                  <a:pt x="392" y="450"/>
                  <a:pt x="393" y="451"/>
                  <a:pt x="393" y="453"/>
                </a:cubicBezTo>
                <a:cubicBezTo>
                  <a:pt x="392" y="453"/>
                  <a:pt x="392" y="452"/>
                  <a:pt x="391" y="451"/>
                </a:cubicBezTo>
                <a:cubicBezTo>
                  <a:pt x="391" y="451"/>
                  <a:pt x="391" y="452"/>
                  <a:pt x="391" y="452"/>
                </a:cubicBezTo>
                <a:cubicBezTo>
                  <a:pt x="389" y="451"/>
                  <a:pt x="392" y="451"/>
                  <a:pt x="391" y="450"/>
                </a:cubicBezTo>
                <a:close/>
                <a:moveTo>
                  <a:pt x="382" y="9"/>
                </a:moveTo>
                <a:cubicBezTo>
                  <a:pt x="382" y="8"/>
                  <a:pt x="383" y="7"/>
                  <a:pt x="383" y="7"/>
                </a:cubicBezTo>
                <a:cubicBezTo>
                  <a:pt x="382" y="5"/>
                  <a:pt x="382" y="4"/>
                  <a:pt x="380" y="2"/>
                </a:cubicBezTo>
                <a:cubicBezTo>
                  <a:pt x="382" y="3"/>
                  <a:pt x="382" y="0"/>
                  <a:pt x="381" y="0"/>
                </a:cubicBezTo>
                <a:cubicBezTo>
                  <a:pt x="379" y="1"/>
                  <a:pt x="379" y="2"/>
                  <a:pt x="377" y="2"/>
                </a:cubicBezTo>
                <a:cubicBezTo>
                  <a:pt x="376" y="5"/>
                  <a:pt x="378" y="8"/>
                  <a:pt x="377" y="11"/>
                </a:cubicBezTo>
                <a:cubicBezTo>
                  <a:pt x="378" y="11"/>
                  <a:pt x="379" y="10"/>
                  <a:pt x="381" y="10"/>
                </a:cubicBezTo>
                <a:cubicBezTo>
                  <a:pt x="381" y="13"/>
                  <a:pt x="384" y="15"/>
                  <a:pt x="385" y="17"/>
                </a:cubicBezTo>
                <a:cubicBezTo>
                  <a:pt x="386" y="17"/>
                  <a:pt x="386" y="16"/>
                  <a:pt x="387" y="16"/>
                </a:cubicBezTo>
                <a:cubicBezTo>
                  <a:pt x="388" y="17"/>
                  <a:pt x="388" y="16"/>
                  <a:pt x="389" y="17"/>
                </a:cubicBezTo>
                <a:cubicBezTo>
                  <a:pt x="381" y="23"/>
                  <a:pt x="385" y="34"/>
                  <a:pt x="384" y="44"/>
                </a:cubicBezTo>
                <a:cubicBezTo>
                  <a:pt x="385" y="43"/>
                  <a:pt x="383" y="41"/>
                  <a:pt x="385" y="41"/>
                </a:cubicBezTo>
                <a:cubicBezTo>
                  <a:pt x="385" y="44"/>
                  <a:pt x="383" y="44"/>
                  <a:pt x="381" y="45"/>
                </a:cubicBezTo>
                <a:cubicBezTo>
                  <a:pt x="381" y="44"/>
                  <a:pt x="381" y="43"/>
                  <a:pt x="380" y="43"/>
                </a:cubicBezTo>
                <a:cubicBezTo>
                  <a:pt x="377" y="45"/>
                  <a:pt x="377" y="37"/>
                  <a:pt x="376" y="36"/>
                </a:cubicBezTo>
                <a:cubicBezTo>
                  <a:pt x="375" y="37"/>
                  <a:pt x="376" y="37"/>
                  <a:pt x="376" y="38"/>
                </a:cubicBezTo>
                <a:cubicBezTo>
                  <a:pt x="375" y="38"/>
                  <a:pt x="374" y="37"/>
                  <a:pt x="374" y="36"/>
                </a:cubicBezTo>
                <a:cubicBezTo>
                  <a:pt x="374" y="35"/>
                  <a:pt x="377" y="36"/>
                  <a:pt x="378" y="35"/>
                </a:cubicBezTo>
                <a:cubicBezTo>
                  <a:pt x="375" y="35"/>
                  <a:pt x="376" y="30"/>
                  <a:pt x="373" y="31"/>
                </a:cubicBezTo>
                <a:cubicBezTo>
                  <a:pt x="374" y="33"/>
                  <a:pt x="375" y="33"/>
                  <a:pt x="373" y="34"/>
                </a:cubicBezTo>
                <a:cubicBezTo>
                  <a:pt x="373" y="35"/>
                  <a:pt x="374" y="35"/>
                  <a:pt x="374" y="36"/>
                </a:cubicBezTo>
                <a:cubicBezTo>
                  <a:pt x="372" y="36"/>
                  <a:pt x="374" y="37"/>
                  <a:pt x="373" y="39"/>
                </a:cubicBezTo>
                <a:cubicBezTo>
                  <a:pt x="375" y="39"/>
                  <a:pt x="375" y="38"/>
                  <a:pt x="376" y="39"/>
                </a:cubicBezTo>
                <a:cubicBezTo>
                  <a:pt x="375" y="40"/>
                  <a:pt x="376" y="41"/>
                  <a:pt x="375" y="41"/>
                </a:cubicBezTo>
                <a:cubicBezTo>
                  <a:pt x="375" y="39"/>
                  <a:pt x="375" y="41"/>
                  <a:pt x="373" y="40"/>
                </a:cubicBezTo>
                <a:cubicBezTo>
                  <a:pt x="374" y="42"/>
                  <a:pt x="374" y="42"/>
                  <a:pt x="373" y="44"/>
                </a:cubicBezTo>
                <a:cubicBezTo>
                  <a:pt x="374" y="45"/>
                  <a:pt x="375" y="42"/>
                  <a:pt x="376" y="44"/>
                </a:cubicBezTo>
                <a:cubicBezTo>
                  <a:pt x="374" y="44"/>
                  <a:pt x="376" y="45"/>
                  <a:pt x="375" y="45"/>
                </a:cubicBezTo>
                <a:cubicBezTo>
                  <a:pt x="374" y="45"/>
                  <a:pt x="372" y="43"/>
                  <a:pt x="372" y="44"/>
                </a:cubicBezTo>
                <a:cubicBezTo>
                  <a:pt x="373" y="45"/>
                  <a:pt x="371" y="48"/>
                  <a:pt x="373" y="49"/>
                </a:cubicBezTo>
                <a:cubicBezTo>
                  <a:pt x="372" y="49"/>
                  <a:pt x="372" y="49"/>
                  <a:pt x="371" y="49"/>
                </a:cubicBezTo>
                <a:cubicBezTo>
                  <a:pt x="371" y="51"/>
                  <a:pt x="371" y="53"/>
                  <a:pt x="370" y="54"/>
                </a:cubicBezTo>
                <a:cubicBezTo>
                  <a:pt x="367" y="54"/>
                  <a:pt x="366" y="53"/>
                  <a:pt x="364" y="51"/>
                </a:cubicBezTo>
                <a:cubicBezTo>
                  <a:pt x="364" y="51"/>
                  <a:pt x="361" y="52"/>
                  <a:pt x="361" y="51"/>
                </a:cubicBezTo>
                <a:cubicBezTo>
                  <a:pt x="361" y="51"/>
                  <a:pt x="361" y="51"/>
                  <a:pt x="362" y="51"/>
                </a:cubicBezTo>
                <a:cubicBezTo>
                  <a:pt x="362" y="49"/>
                  <a:pt x="361" y="49"/>
                  <a:pt x="360" y="48"/>
                </a:cubicBezTo>
                <a:cubicBezTo>
                  <a:pt x="363" y="48"/>
                  <a:pt x="361" y="44"/>
                  <a:pt x="363" y="44"/>
                </a:cubicBezTo>
                <a:cubicBezTo>
                  <a:pt x="361" y="43"/>
                  <a:pt x="361" y="45"/>
                  <a:pt x="360" y="43"/>
                </a:cubicBezTo>
                <a:cubicBezTo>
                  <a:pt x="361" y="43"/>
                  <a:pt x="361" y="42"/>
                  <a:pt x="360" y="41"/>
                </a:cubicBezTo>
                <a:cubicBezTo>
                  <a:pt x="363" y="42"/>
                  <a:pt x="361" y="40"/>
                  <a:pt x="362" y="40"/>
                </a:cubicBezTo>
                <a:cubicBezTo>
                  <a:pt x="362" y="40"/>
                  <a:pt x="362" y="39"/>
                  <a:pt x="363" y="39"/>
                </a:cubicBezTo>
                <a:cubicBezTo>
                  <a:pt x="364" y="41"/>
                  <a:pt x="362" y="42"/>
                  <a:pt x="363" y="43"/>
                </a:cubicBezTo>
                <a:cubicBezTo>
                  <a:pt x="364" y="42"/>
                  <a:pt x="364" y="41"/>
                  <a:pt x="364" y="39"/>
                </a:cubicBezTo>
                <a:cubicBezTo>
                  <a:pt x="363" y="38"/>
                  <a:pt x="362" y="40"/>
                  <a:pt x="361" y="38"/>
                </a:cubicBezTo>
                <a:cubicBezTo>
                  <a:pt x="362" y="37"/>
                  <a:pt x="363" y="32"/>
                  <a:pt x="361" y="31"/>
                </a:cubicBezTo>
                <a:cubicBezTo>
                  <a:pt x="361" y="32"/>
                  <a:pt x="361" y="33"/>
                  <a:pt x="360" y="33"/>
                </a:cubicBezTo>
                <a:cubicBezTo>
                  <a:pt x="360" y="32"/>
                  <a:pt x="360" y="31"/>
                  <a:pt x="360" y="30"/>
                </a:cubicBezTo>
                <a:cubicBezTo>
                  <a:pt x="359" y="31"/>
                  <a:pt x="357" y="30"/>
                  <a:pt x="357" y="31"/>
                </a:cubicBezTo>
                <a:cubicBezTo>
                  <a:pt x="359" y="31"/>
                  <a:pt x="359" y="33"/>
                  <a:pt x="358" y="35"/>
                </a:cubicBezTo>
                <a:cubicBezTo>
                  <a:pt x="357" y="35"/>
                  <a:pt x="357" y="33"/>
                  <a:pt x="356" y="33"/>
                </a:cubicBezTo>
                <a:cubicBezTo>
                  <a:pt x="355" y="35"/>
                  <a:pt x="358" y="35"/>
                  <a:pt x="356" y="36"/>
                </a:cubicBezTo>
                <a:cubicBezTo>
                  <a:pt x="356" y="35"/>
                  <a:pt x="353" y="35"/>
                  <a:pt x="353" y="33"/>
                </a:cubicBezTo>
                <a:cubicBezTo>
                  <a:pt x="349" y="33"/>
                  <a:pt x="352" y="38"/>
                  <a:pt x="349" y="36"/>
                </a:cubicBezTo>
                <a:cubicBezTo>
                  <a:pt x="349" y="39"/>
                  <a:pt x="352" y="37"/>
                  <a:pt x="352" y="38"/>
                </a:cubicBezTo>
                <a:cubicBezTo>
                  <a:pt x="352" y="40"/>
                  <a:pt x="351" y="40"/>
                  <a:pt x="351" y="42"/>
                </a:cubicBezTo>
                <a:cubicBezTo>
                  <a:pt x="354" y="43"/>
                  <a:pt x="354" y="45"/>
                  <a:pt x="354" y="47"/>
                </a:cubicBezTo>
                <a:cubicBezTo>
                  <a:pt x="355" y="49"/>
                  <a:pt x="357" y="47"/>
                  <a:pt x="357" y="48"/>
                </a:cubicBezTo>
                <a:cubicBezTo>
                  <a:pt x="357" y="49"/>
                  <a:pt x="354" y="48"/>
                  <a:pt x="355" y="50"/>
                </a:cubicBezTo>
                <a:cubicBezTo>
                  <a:pt x="356" y="55"/>
                  <a:pt x="358" y="64"/>
                  <a:pt x="355" y="69"/>
                </a:cubicBezTo>
                <a:cubicBezTo>
                  <a:pt x="348" y="69"/>
                  <a:pt x="344" y="69"/>
                  <a:pt x="339" y="68"/>
                </a:cubicBezTo>
                <a:cubicBezTo>
                  <a:pt x="338" y="69"/>
                  <a:pt x="338" y="69"/>
                  <a:pt x="338" y="70"/>
                </a:cubicBezTo>
                <a:cubicBezTo>
                  <a:pt x="339" y="70"/>
                  <a:pt x="339" y="69"/>
                  <a:pt x="340" y="69"/>
                </a:cubicBezTo>
                <a:cubicBezTo>
                  <a:pt x="340" y="70"/>
                  <a:pt x="341" y="70"/>
                  <a:pt x="341" y="71"/>
                </a:cubicBezTo>
                <a:cubicBezTo>
                  <a:pt x="338" y="71"/>
                  <a:pt x="337" y="73"/>
                  <a:pt x="335" y="71"/>
                </a:cubicBezTo>
                <a:cubicBezTo>
                  <a:pt x="336" y="73"/>
                  <a:pt x="335" y="72"/>
                  <a:pt x="335" y="74"/>
                </a:cubicBezTo>
                <a:cubicBezTo>
                  <a:pt x="337" y="75"/>
                  <a:pt x="336" y="77"/>
                  <a:pt x="337" y="80"/>
                </a:cubicBezTo>
                <a:cubicBezTo>
                  <a:pt x="334" y="79"/>
                  <a:pt x="335" y="81"/>
                  <a:pt x="333" y="81"/>
                </a:cubicBezTo>
                <a:cubicBezTo>
                  <a:pt x="333" y="80"/>
                  <a:pt x="332" y="80"/>
                  <a:pt x="332" y="79"/>
                </a:cubicBezTo>
                <a:cubicBezTo>
                  <a:pt x="326" y="82"/>
                  <a:pt x="323" y="76"/>
                  <a:pt x="317" y="78"/>
                </a:cubicBezTo>
                <a:cubicBezTo>
                  <a:pt x="316" y="75"/>
                  <a:pt x="312" y="73"/>
                  <a:pt x="309" y="74"/>
                </a:cubicBezTo>
                <a:cubicBezTo>
                  <a:pt x="309" y="74"/>
                  <a:pt x="310" y="72"/>
                  <a:pt x="308" y="73"/>
                </a:cubicBezTo>
                <a:cubicBezTo>
                  <a:pt x="307" y="73"/>
                  <a:pt x="308" y="74"/>
                  <a:pt x="307" y="75"/>
                </a:cubicBezTo>
                <a:cubicBezTo>
                  <a:pt x="308" y="76"/>
                  <a:pt x="309" y="75"/>
                  <a:pt x="309" y="76"/>
                </a:cubicBezTo>
                <a:cubicBezTo>
                  <a:pt x="308" y="77"/>
                  <a:pt x="306" y="76"/>
                  <a:pt x="307" y="74"/>
                </a:cubicBezTo>
                <a:cubicBezTo>
                  <a:pt x="303" y="74"/>
                  <a:pt x="300" y="74"/>
                  <a:pt x="297" y="72"/>
                </a:cubicBezTo>
                <a:cubicBezTo>
                  <a:pt x="298" y="72"/>
                  <a:pt x="299" y="73"/>
                  <a:pt x="300" y="71"/>
                </a:cubicBezTo>
                <a:cubicBezTo>
                  <a:pt x="297" y="73"/>
                  <a:pt x="298" y="67"/>
                  <a:pt x="296" y="67"/>
                </a:cubicBezTo>
                <a:cubicBezTo>
                  <a:pt x="294" y="68"/>
                  <a:pt x="287" y="70"/>
                  <a:pt x="289" y="66"/>
                </a:cubicBezTo>
                <a:cubicBezTo>
                  <a:pt x="288" y="65"/>
                  <a:pt x="287" y="64"/>
                  <a:pt x="285" y="64"/>
                </a:cubicBezTo>
                <a:cubicBezTo>
                  <a:pt x="285" y="66"/>
                  <a:pt x="285" y="67"/>
                  <a:pt x="284" y="67"/>
                </a:cubicBezTo>
                <a:cubicBezTo>
                  <a:pt x="283" y="66"/>
                  <a:pt x="283" y="66"/>
                  <a:pt x="282" y="67"/>
                </a:cubicBezTo>
                <a:cubicBezTo>
                  <a:pt x="282" y="66"/>
                  <a:pt x="282" y="65"/>
                  <a:pt x="282" y="64"/>
                </a:cubicBezTo>
                <a:cubicBezTo>
                  <a:pt x="280" y="64"/>
                  <a:pt x="280" y="65"/>
                  <a:pt x="279" y="66"/>
                </a:cubicBezTo>
                <a:cubicBezTo>
                  <a:pt x="278" y="63"/>
                  <a:pt x="275" y="61"/>
                  <a:pt x="272" y="61"/>
                </a:cubicBezTo>
                <a:cubicBezTo>
                  <a:pt x="272" y="63"/>
                  <a:pt x="275" y="62"/>
                  <a:pt x="275" y="64"/>
                </a:cubicBezTo>
                <a:cubicBezTo>
                  <a:pt x="274" y="63"/>
                  <a:pt x="274" y="64"/>
                  <a:pt x="273" y="63"/>
                </a:cubicBezTo>
                <a:cubicBezTo>
                  <a:pt x="273" y="64"/>
                  <a:pt x="272" y="64"/>
                  <a:pt x="273" y="64"/>
                </a:cubicBezTo>
                <a:cubicBezTo>
                  <a:pt x="271" y="65"/>
                  <a:pt x="271" y="64"/>
                  <a:pt x="269" y="66"/>
                </a:cubicBezTo>
                <a:cubicBezTo>
                  <a:pt x="266" y="67"/>
                  <a:pt x="267" y="62"/>
                  <a:pt x="265" y="61"/>
                </a:cubicBezTo>
                <a:cubicBezTo>
                  <a:pt x="264" y="61"/>
                  <a:pt x="265" y="63"/>
                  <a:pt x="263" y="63"/>
                </a:cubicBezTo>
                <a:cubicBezTo>
                  <a:pt x="261" y="63"/>
                  <a:pt x="260" y="60"/>
                  <a:pt x="262" y="58"/>
                </a:cubicBezTo>
                <a:cubicBezTo>
                  <a:pt x="261" y="59"/>
                  <a:pt x="258" y="60"/>
                  <a:pt x="259" y="62"/>
                </a:cubicBezTo>
                <a:cubicBezTo>
                  <a:pt x="259" y="61"/>
                  <a:pt x="260" y="61"/>
                  <a:pt x="260" y="62"/>
                </a:cubicBezTo>
                <a:cubicBezTo>
                  <a:pt x="258" y="62"/>
                  <a:pt x="261" y="63"/>
                  <a:pt x="261" y="63"/>
                </a:cubicBezTo>
                <a:cubicBezTo>
                  <a:pt x="260" y="64"/>
                  <a:pt x="259" y="64"/>
                  <a:pt x="258" y="64"/>
                </a:cubicBezTo>
                <a:cubicBezTo>
                  <a:pt x="258" y="63"/>
                  <a:pt x="258" y="63"/>
                  <a:pt x="257" y="62"/>
                </a:cubicBezTo>
                <a:cubicBezTo>
                  <a:pt x="260" y="56"/>
                  <a:pt x="256" y="62"/>
                  <a:pt x="256" y="64"/>
                </a:cubicBezTo>
                <a:cubicBezTo>
                  <a:pt x="255" y="63"/>
                  <a:pt x="246" y="65"/>
                  <a:pt x="249" y="61"/>
                </a:cubicBezTo>
                <a:cubicBezTo>
                  <a:pt x="249" y="61"/>
                  <a:pt x="249" y="61"/>
                  <a:pt x="249" y="60"/>
                </a:cubicBezTo>
                <a:cubicBezTo>
                  <a:pt x="247" y="60"/>
                  <a:pt x="247" y="62"/>
                  <a:pt x="245" y="61"/>
                </a:cubicBezTo>
                <a:cubicBezTo>
                  <a:pt x="245" y="60"/>
                  <a:pt x="245" y="59"/>
                  <a:pt x="245" y="58"/>
                </a:cubicBezTo>
                <a:cubicBezTo>
                  <a:pt x="242" y="58"/>
                  <a:pt x="244" y="60"/>
                  <a:pt x="242" y="61"/>
                </a:cubicBezTo>
                <a:cubicBezTo>
                  <a:pt x="243" y="62"/>
                  <a:pt x="244" y="59"/>
                  <a:pt x="244" y="62"/>
                </a:cubicBezTo>
                <a:cubicBezTo>
                  <a:pt x="243" y="62"/>
                  <a:pt x="239" y="60"/>
                  <a:pt x="240" y="62"/>
                </a:cubicBezTo>
                <a:cubicBezTo>
                  <a:pt x="240" y="62"/>
                  <a:pt x="242" y="62"/>
                  <a:pt x="242" y="62"/>
                </a:cubicBezTo>
                <a:cubicBezTo>
                  <a:pt x="240" y="63"/>
                  <a:pt x="239" y="61"/>
                  <a:pt x="236" y="62"/>
                </a:cubicBezTo>
                <a:cubicBezTo>
                  <a:pt x="236" y="61"/>
                  <a:pt x="236" y="60"/>
                  <a:pt x="236" y="60"/>
                </a:cubicBezTo>
                <a:cubicBezTo>
                  <a:pt x="233" y="59"/>
                  <a:pt x="233" y="61"/>
                  <a:pt x="230" y="62"/>
                </a:cubicBezTo>
                <a:cubicBezTo>
                  <a:pt x="232" y="61"/>
                  <a:pt x="228" y="62"/>
                  <a:pt x="230" y="59"/>
                </a:cubicBezTo>
                <a:cubicBezTo>
                  <a:pt x="229" y="59"/>
                  <a:pt x="228" y="57"/>
                  <a:pt x="228" y="59"/>
                </a:cubicBezTo>
                <a:cubicBezTo>
                  <a:pt x="229" y="59"/>
                  <a:pt x="228" y="61"/>
                  <a:pt x="228" y="62"/>
                </a:cubicBezTo>
                <a:cubicBezTo>
                  <a:pt x="228" y="62"/>
                  <a:pt x="228" y="62"/>
                  <a:pt x="228" y="61"/>
                </a:cubicBezTo>
                <a:cubicBezTo>
                  <a:pt x="227" y="62"/>
                  <a:pt x="225" y="62"/>
                  <a:pt x="224" y="62"/>
                </a:cubicBezTo>
                <a:cubicBezTo>
                  <a:pt x="225" y="60"/>
                  <a:pt x="222" y="62"/>
                  <a:pt x="222" y="61"/>
                </a:cubicBezTo>
                <a:cubicBezTo>
                  <a:pt x="223" y="61"/>
                  <a:pt x="223" y="61"/>
                  <a:pt x="223" y="60"/>
                </a:cubicBezTo>
                <a:cubicBezTo>
                  <a:pt x="221" y="60"/>
                  <a:pt x="223" y="63"/>
                  <a:pt x="221" y="63"/>
                </a:cubicBezTo>
                <a:cubicBezTo>
                  <a:pt x="218" y="64"/>
                  <a:pt x="218" y="60"/>
                  <a:pt x="216" y="61"/>
                </a:cubicBezTo>
                <a:cubicBezTo>
                  <a:pt x="217" y="61"/>
                  <a:pt x="217" y="62"/>
                  <a:pt x="217" y="63"/>
                </a:cubicBezTo>
                <a:cubicBezTo>
                  <a:pt x="216" y="63"/>
                  <a:pt x="216" y="64"/>
                  <a:pt x="215" y="63"/>
                </a:cubicBezTo>
                <a:cubicBezTo>
                  <a:pt x="215" y="62"/>
                  <a:pt x="215" y="61"/>
                  <a:pt x="214" y="61"/>
                </a:cubicBezTo>
                <a:cubicBezTo>
                  <a:pt x="214" y="62"/>
                  <a:pt x="214" y="63"/>
                  <a:pt x="213" y="63"/>
                </a:cubicBezTo>
                <a:cubicBezTo>
                  <a:pt x="211" y="64"/>
                  <a:pt x="210" y="63"/>
                  <a:pt x="211" y="62"/>
                </a:cubicBezTo>
                <a:cubicBezTo>
                  <a:pt x="206" y="64"/>
                  <a:pt x="203" y="63"/>
                  <a:pt x="199" y="65"/>
                </a:cubicBezTo>
                <a:cubicBezTo>
                  <a:pt x="200" y="63"/>
                  <a:pt x="202" y="64"/>
                  <a:pt x="202" y="62"/>
                </a:cubicBezTo>
                <a:cubicBezTo>
                  <a:pt x="202" y="61"/>
                  <a:pt x="196" y="60"/>
                  <a:pt x="196" y="63"/>
                </a:cubicBezTo>
                <a:cubicBezTo>
                  <a:pt x="197" y="63"/>
                  <a:pt x="198" y="63"/>
                  <a:pt x="199" y="63"/>
                </a:cubicBezTo>
                <a:cubicBezTo>
                  <a:pt x="198" y="64"/>
                  <a:pt x="198" y="65"/>
                  <a:pt x="197" y="66"/>
                </a:cubicBezTo>
                <a:cubicBezTo>
                  <a:pt x="193" y="63"/>
                  <a:pt x="189" y="67"/>
                  <a:pt x="186" y="63"/>
                </a:cubicBezTo>
                <a:cubicBezTo>
                  <a:pt x="186" y="67"/>
                  <a:pt x="179" y="62"/>
                  <a:pt x="181" y="66"/>
                </a:cubicBezTo>
                <a:cubicBezTo>
                  <a:pt x="178" y="67"/>
                  <a:pt x="174" y="65"/>
                  <a:pt x="172" y="69"/>
                </a:cubicBezTo>
                <a:cubicBezTo>
                  <a:pt x="171" y="69"/>
                  <a:pt x="172" y="68"/>
                  <a:pt x="171" y="68"/>
                </a:cubicBezTo>
                <a:cubicBezTo>
                  <a:pt x="171" y="69"/>
                  <a:pt x="168" y="71"/>
                  <a:pt x="167" y="69"/>
                </a:cubicBezTo>
                <a:cubicBezTo>
                  <a:pt x="167" y="71"/>
                  <a:pt x="167" y="71"/>
                  <a:pt x="166" y="72"/>
                </a:cubicBezTo>
                <a:cubicBezTo>
                  <a:pt x="164" y="71"/>
                  <a:pt x="163" y="74"/>
                  <a:pt x="161" y="72"/>
                </a:cubicBezTo>
                <a:cubicBezTo>
                  <a:pt x="161" y="75"/>
                  <a:pt x="158" y="74"/>
                  <a:pt x="157" y="76"/>
                </a:cubicBezTo>
                <a:cubicBezTo>
                  <a:pt x="156" y="76"/>
                  <a:pt x="156" y="75"/>
                  <a:pt x="156" y="75"/>
                </a:cubicBezTo>
                <a:cubicBezTo>
                  <a:pt x="156" y="73"/>
                  <a:pt x="158" y="76"/>
                  <a:pt x="158" y="73"/>
                </a:cubicBezTo>
                <a:cubicBezTo>
                  <a:pt x="155" y="73"/>
                  <a:pt x="148" y="80"/>
                  <a:pt x="147" y="78"/>
                </a:cubicBezTo>
                <a:cubicBezTo>
                  <a:pt x="145" y="80"/>
                  <a:pt x="140" y="80"/>
                  <a:pt x="139" y="83"/>
                </a:cubicBezTo>
                <a:cubicBezTo>
                  <a:pt x="139" y="82"/>
                  <a:pt x="138" y="82"/>
                  <a:pt x="138" y="82"/>
                </a:cubicBezTo>
                <a:cubicBezTo>
                  <a:pt x="137" y="83"/>
                  <a:pt x="136" y="84"/>
                  <a:pt x="136" y="85"/>
                </a:cubicBezTo>
                <a:cubicBezTo>
                  <a:pt x="136" y="84"/>
                  <a:pt x="133" y="85"/>
                  <a:pt x="132" y="85"/>
                </a:cubicBezTo>
                <a:cubicBezTo>
                  <a:pt x="128" y="91"/>
                  <a:pt x="119" y="89"/>
                  <a:pt x="115" y="86"/>
                </a:cubicBezTo>
                <a:cubicBezTo>
                  <a:pt x="116" y="87"/>
                  <a:pt x="117" y="90"/>
                  <a:pt x="115" y="92"/>
                </a:cubicBezTo>
                <a:cubicBezTo>
                  <a:pt x="116" y="89"/>
                  <a:pt x="114" y="89"/>
                  <a:pt x="112" y="88"/>
                </a:cubicBezTo>
                <a:cubicBezTo>
                  <a:pt x="113" y="83"/>
                  <a:pt x="120" y="83"/>
                  <a:pt x="122" y="79"/>
                </a:cubicBezTo>
                <a:cubicBezTo>
                  <a:pt x="119" y="80"/>
                  <a:pt x="116" y="81"/>
                  <a:pt x="113" y="82"/>
                </a:cubicBezTo>
                <a:cubicBezTo>
                  <a:pt x="114" y="86"/>
                  <a:pt x="106" y="85"/>
                  <a:pt x="105" y="84"/>
                </a:cubicBezTo>
                <a:cubicBezTo>
                  <a:pt x="103" y="89"/>
                  <a:pt x="98" y="95"/>
                  <a:pt x="93" y="95"/>
                </a:cubicBezTo>
                <a:cubicBezTo>
                  <a:pt x="94" y="98"/>
                  <a:pt x="91" y="99"/>
                  <a:pt x="90" y="97"/>
                </a:cubicBezTo>
                <a:cubicBezTo>
                  <a:pt x="90" y="97"/>
                  <a:pt x="90" y="96"/>
                  <a:pt x="90" y="96"/>
                </a:cubicBezTo>
                <a:cubicBezTo>
                  <a:pt x="89" y="96"/>
                  <a:pt x="88" y="96"/>
                  <a:pt x="87" y="96"/>
                </a:cubicBezTo>
                <a:cubicBezTo>
                  <a:pt x="89" y="99"/>
                  <a:pt x="84" y="99"/>
                  <a:pt x="84" y="102"/>
                </a:cubicBezTo>
                <a:cubicBezTo>
                  <a:pt x="79" y="103"/>
                  <a:pt x="74" y="107"/>
                  <a:pt x="69" y="109"/>
                </a:cubicBezTo>
                <a:cubicBezTo>
                  <a:pt x="69" y="110"/>
                  <a:pt x="69" y="111"/>
                  <a:pt x="69" y="111"/>
                </a:cubicBezTo>
                <a:cubicBezTo>
                  <a:pt x="66" y="112"/>
                  <a:pt x="63" y="111"/>
                  <a:pt x="60" y="113"/>
                </a:cubicBezTo>
                <a:cubicBezTo>
                  <a:pt x="60" y="114"/>
                  <a:pt x="60" y="114"/>
                  <a:pt x="61" y="114"/>
                </a:cubicBezTo>
                <a:cubicBezTo>
                  <a:pt x="58" y="114"/>
                  <a:pt x="58" y="116"/>
                  <a:pt x="55" y="117"/>
                </a:cubicBezTo>
                <a:cubicBezTo>
                  <a:pt x="55" y="118"/>
                  <a:pt x="55" y="119"/>
                  <a:pt x="55" y="121"/>
                </a:cubicBezTo>
                <a:cubicBezTo>
                  <a:pt x="59" y="121"/>
                  <a:pt x="59" y="119"/>
                  <a:pt x="63" y="119"/>
                </a:cubicBezTo>
                <a:cubicBezTo>
                  <a:pt x="63" y="116"/>
                  <a:pt x="60" y="119"/>
                  <a:pt x="60" y="118"/>
                </a:cubicBezTo>
                <a:cubicBezTo>
                  <a:pt x="61" y="116"/>
                  <a:pt x="63" y="117"/>
                  <a:pt x="64" y="118"/>
                </a:cubicBezTo>
                <a:cubicBezTo>
                  <a:pt x="66" y="117"/>
                  <a:pt x="65" y="116"/>
                  <a:pt x="68" y="116"/>
                </a:cubicBezTo>
                <a:cubicBezTo>
                  <a:pt x="68" y="114"/>
                  <a:pt x="66" y="114"/>
                  <a:pt x="67" y="113"/>
                </a:cubicBezTo>
                <a:cubicBezTo>
                  <a:pt x="68" y="113"/>
                  <a:pt x="68" y="113"/>
                  <a:pt x="69" y="113"/>
                </a:cubicBezTo>
                <a:cubicBezTo>
                  <a:pt x="68" y="117"/>
                  <a:pt x="71" y="117"/>
                  <a:pt x="70" y="120"/>
                </a:cubicBezTo>
                <a:cubicBezTo>
                  <a:pt x="67" y="120"/>
                  <a:pt x="68" y="123"/>
                  <a:pt x="66" y="124"/>
                </a:cubicBezTo>
                <a:cubicBezTo>
                  <a:pt x="66" y="125"/>
                  <a:pt x="66" y="126"/>
                  <a:pt x="66" y="128"/>
                </a:cubicBezTo>
                <a:cubicBezTo>
                  <a:pt x="64" y="130"/>
                  <a:pt x="62" y="137"/>
                  <a:pt x="56" y="136"/>
                </a:cubicBezTo>
                <a:cubicBezTo>
                  <a:pt x="55" y="137"/>
                  <a:pt x="56" y="137"/>
                  <a:pt x="56" y="138"/>
                </a:cubicBezTo>
                <a:cubicBezTo>
                  <a:pt x="54" y="137"/>
                  <a:pt x="51" y="138"/>
                  <a:pt x="50" y="136"/>
                </a:cubicBezTo>
                <a:cubicBezTo>
                  <a:pt x="49" y="138"/>
                  <a:pt x="45" y="136"/>
                  <a:pt x="45" y="139"/>
                </a:cubicBezTo>
                <a:cubicBezTo>
                  <a:pt x="46" y="139"/>
                  <a:pt x="44" y="143"/>
                  <a:pt x="46" y="143"/>
                </a:cubicBezTo>
                <a:cubicBezTo>
                  <a:pt x="48" y="142"/>
                  <a:pt x="47" y="139"/>
                  <a:pt x="49" y="139"/>
                </a:cubicBezTo>
                <a:cubicBezTo>
                  <a:pt x="49" y="142"/>
                  <a:pt x="47" y="142"/>
                  <a:pt x="46" y="145"/>
                </a:cubicBezTo>
                <a:cubicBezTo>
                  <a:pt x="49" y="147"/>
                  <a:pt x="46" y="151"/>
                  <a:pt x="47" y="155"/>
                </a:cubicBezTo>
                <a:cubicBezTo>
                  <a:pt x="44" y="157"/>
                  <a:pt x="37" y="157"/>
                  <a:pt x="35" y="153"/>
                </a:cubicBezTo>
                <a:cubicBezTo>
                  <a:pt x="34" y="153"/>
                  <a:pt x="34" y="154"/>
                  <a:pt x="32" y="154"/>
                </a:cubicBezTo>
                <a:cubicBezTo>
                  <a:pt x="31" y="153"/>
                  <a:pt x="31" y="152"/>
                  <a:pt x="29" y="152"/>
                </a:cubicBezTo>
                <a:cubicBezTo>
                  <a:pt x="28" y="155"/>
                  <a:pt x="28" y="156"/>
                  <a:pt x="29" y="160"/>
                </a:cubicBezTo>
                <a:cubicBezTo>
                  <a:pt x="30" y="160"/>
                  <a:pt x="30" y="159"/>
                  <a:pt x="30" y="158"/>
                </a:cubicBezTo>
                <a:cubicBezTo>
                  <a:pt x="31" y="163"/>
                  <a:pt x="30" y="171"/>
                  <a:pt x="29" y="175"/>
                </a:cubicBezTo>
                <a:cubicBezTo>
                  <a:pt x="26" y="188"/>
                  <a:pt x="12" y="194"/>
                  <a:pt x="9" y="206"/>
                </a:cubicBezTo>
                <a:cubicBezTo>
                  <a:pt x="8" y="206"/>
                  <a:pt x="8" y="206"/>
                  <a:pt x="7" y="206"/>
                </a:cubicBezTo>
                <a:cubicBezTo>
                  <a:pt x="3" y="217"/>
                  <a:pt x="3" y="231"/>
                  <a:pt x="0" y="241"/>
                </a:cubicBezTo>
                <a:cubicBezTo>
                  <a:pt x="0" y="243"/>
                  <a:pt x="1" y="245"/>
                  <a:pt x="2" y="246"/>
                </a:cubicBezTo>
                <a:cubicBezTo>
                  <a:pt x="2" y="246"/>
                  <a:pt x="1" y="246"/>
                  <a:pt x="1" y="245"/>
                </a:cubicBezTo>
                <a:cubicBezTo>
                  <a:pt x="2" y="248"/>
                  <a:pt x="0" y="250"/>
                  <a:pt x="1" y="253"/>
                </a:cubicBezTo>
                <a:cubicBezTo>
                  <a:pt x="2" y="256"/>
                  <a:pt x="5" y="257"/>
                  <a:pt x="4" y="262"/>
                </a:cubicBezTo>
                <a:cubicBezTo>
                  <a:pt x="6" y="262"/>
                  <a:pt x="6" y="259"/>
                  <a:pt x="7" y="261"/>
                </a:cubicBezTo>
                <a:cubicBezTo>
                  <a:pt x="7" y="261"/>
                  <a:pt x="5" y="261"/>
                  <a:pt x="5" y="263"/>
                </a:cubicBezTo>
                <a:cubicBezTo>
                  <a:pt x="6" y="263"/>
                  <a:pt x="7" y="263"/>
                  <a:pt x="7" y="264"/>
                </a:cubicBezTo>
                <a:cubicBezTo>
                  <a:pt x="5" y="262"/>
                  <a:pt x="2" y="263"/>
                  <a:pt x="3" y="266"/>
                </a:cubicBezTo>
                <a:cubicBezTo>
                  <a:pt x="4" y="267"/>
                  <a:pt x="6" y="266"/>
                  <a:pt x="6" y="268"/>
                </a:cubicBezTo>
                <a:cubicBezTo>
                  <a:pt x="5" y="268"/>
                  <a:pt x="4" y="268"/>
                  <a:pt x="4" y="269"/>
                </a:cubicBezTo>
                <a:cubicBezTo>
                  <a:pt x="6" y="269"/>
                  <a:pt x="5" y="270"/>
                  <a:pt x="5" y="271"/>
                </a:cubicBezTo>
                <a:cubicBezTo>
                  <a:pt x="7" y="275"/>
                  <a:pt x="6" y="278"/>
                  <a:pt x="6" y="283"/>
                </a:cubicBezTo>
                <a:cubicBezTo>
                  <a:pt x="7" y="284"/>
                  <a:pt x="8" y="282"/>
                  <a:pt x="8" y="283"/>
                </a:cubicBezTo>
                <a:cubicBezTo>
                  <a:pt x="7" y="284"/>
                  <a:pt x="8" y="287"/>
                  <a:pt x="9" y="288"/>
                </a:cubicBezTo>
                <a:cubicBezTo>
                  <a:pt x="10" y="285"/>
                  <a:pt x="9" y="284"/>
                  <a:pt x="10" y="282"/>
                </a:cubicBezTo>
                <a:cubicBezTo>
                  <a:pt x="11" y="283"/>
                  <a:pt x="11" y="286"/>
                  <a:pt x="12" y="287"/>
                </a:cubicBezTo>
                <a:cubicBezTo>
                  <a:pt x="10" y="287"/>
                  <a:pt x="11" y="286"/>
                  <a:pt x="9" y="287"/>
                </a:cubicBezTo>
                <a:cubicBezTo>
                  <a:pt x="10" y="288"/>
                  <a:pt x="10" y="288"/>
                  <a:pt x="9" y="289"/>
                </a:cubicBezTo>
                <a:cubicBezTo>
                  <a:pt x="12" y="289"/>
                  <a:pt x="11" y="293"/>
                  <a:pt x="11" y="294"/>
                </a:cubicBezTo>
                <a:cubicBezTo>
                  <a:pt x="13" y="295"/>
                  <a:pt x="12" y="292"/>
                  <a:pt x="13" y="293"/>
                </a:cubicBezTo>
                <a:cubicBezTo>
                  <a:pt x="13" y="295"/>
                  <a:pt x="13" y="295"/>
                  <a:pt x="13" y="296"/>
                </a:cubicBezTo>
                <a:cubicBezTo>
                  <a:pt x="12" y="296"/>
                  <a:pt x="12" y="295"/>
                  <a:pt x="11" y="296"/>
                </a:cubicBezTo>
                <a:cubicBezTo>
                  <a:pt x="13" y="296"/>
                  <a:pt x="11" y="297"/>
                  <a:pt x="12" y="299"/>
                </a:cubicBezTo>
                <a:cubicBezTo>
                  <a:pt x="13" y="299"/>
                  <a:pt x="14" y="297"/>
                  <a:pt x="14" y="299"/>
                </a:cubicBezTo>
                <a:cubicBezTo>
                  <a:pt x="14" y="301"/>
                  <a:pt x="13" y="301"/>
                  <a:pt x="13" y="303"/>
                </a:cubicBezTo>
                <a:cubicBezTo>
                  <a:pt x="16" y="304"/>
                  <a:pt x="15" y="306"/>
                  <a:pt x="18" y="308"/>
                </a:cubicBezTo>
                <a:cubicBezTo>
                  <a:pt x="17" y="308"/>
                  <a:pt x="16" y="308"/>
                  <a:pt x="16" y="310"/>
                </a:cubicBezTo>
                <a:cubicBezTo>
                  <a:pt x="18" y="311"/>
                  <a:pt x="19" y="309"/>
                  <a:pt x="20" y="312"/>
                </a:cubicBezTo>
                <a:cubicBezTo>
                  <a:pt x="20" y="310"/>
                  <a:pt x="20" y="310"/>
                  <a:pt x="21" y="309"/>
                </a:cubicBezTo>
                <a:cubicBezTo>
                  <a:pt x="19" y="308"/>
                  <a:pt x="17" y="307"/>
                  <a:pt x="19" y="305"/>
                </a:cubicBezTo>
                <a:cubicBezTo>
                  <a:pt x="17" y="305"/>
                  <a:pt x="18" y="307"/>
                  <a:pt x="16" y="306"/>
                </a:cubicBezTo>
                <a:cubicBezTo>
                  <a:pt x="16" y="306"/>
                  <a:pt x="15" y="306"/>
                  <a:pt x="16" y="305"/>
                </a:cubicBezTo>
                <a:cubicBezTo>
                  <a:pt x="19" y="305"/>
                  <a:pt x="20" y="302"/>
                  <a:pt x="22" y="301"/>
                </a:cubicBezTo>
                <a:cubicBezTo>
                  <a:pt x="20" y="301"/>
                  <a:pt x="19" y="301"/>
                  <a:pt x="18" y="299"/>
                </a:cubicBezTo>
                <a:cubicBezTo>
                  <a:pt x="19" y="299"/>
                  <a:pt x="19" y="298"/>
                  <a:pt x="20" y="299"/>
                </a:cubicBezTo>
                <a:cubicBezTo>
                  <a:pt x="21" y="297"/>
                  <a:pt x="18" y="298"/>
                  <a:pt x="19" y="296"/>
                </a:cubicBezTo>
                <a:cubicBezTo>
                  <a:pt x="20" y="295"/>
                  <a:pt x="20" y="297"/>
                  <a:pt x="22" y="297"/>
                </a:cubicBezTo>
                <a:cubicBezTo>
                  <a:pt x="21" y="296"/>
                  <a:pt x="22" y="295"/>
                  <a:pt x="22" y="294"/>
                </a:cubicBezTo>
                <a:cubicBezTo>
                  <a:pt x="18" y="297"/>
                  <a:pt x="19" y="292"/>
                  <a:pt x="18" y="289"/>
                </a:cubicBezTo>
                <a:cubicBezTo>
                  <a:pt x="18" y="290"/>
                  <a:pt x="16" y="291"/>
                  <a:pt x="17" y="290"/>
                </a:cubicBezTo>
                <a:cubicBezTo>
                  <a:pt x="17" y="287"/>
                  <a:pt x="16" y="287"/>
                  <a:pt x="16" y="285"/>
                </a:cubicBezTo>
                <a:cubicBezTo>
                  <a:pt x="17" y="285"/>
                  <a:pt x="17" y="282"/>
                  <a:pt x="18" y="284"/>
                </a:cubicBezTo>
                <a:cubicBezTo>
                  <a:pt x="18" y="285"/>
                  <a:pt x="17" y="284"/>
                  <a:pt x="17" y="285"/>
                </a:cubicBezTo>
                <a:cubicBezTo>
                  <a:pt x="19" y="285"/>
                  <a:pt x="19" y="283"/>
                  <a:pt x="19" y="282"/>
                </a:cubicBezTo>
                <a:cubicBezTo>
                  <a:pt x="17" y="282"/>
                  <a:pt x="17" y="283"/>
                  <a:pt x="16" y="282"/>
                </a:cubicBezTo>
                <a:cubicBezTo>
                  <a:pt x="16" y="281"/>
                  <a:pt x="18" y="281"/>
                  <a:pt x="18" y="279"/>
                </a:cubicBezTo>
                <a:cubicBezTo>
                  <a:pt x="18" y="276"/>
                  <a:pt x="13" y="279"/>
                  <a:pt x="12" y="277"/>
                </a:cubicBezTo>
                <a:cubicBezTo>
                  <a:pt x="15" y="279"/>
                  <a:pt x="13" y="273"/>
                  <a:pt x="16" y="273"/>
                </a:cubicBezTo>
                <a:cubicBezTo>
                  <a:pt x="16" y="275"/>
                  <a:pt x="15" y="275"/>
                  <a:pt x="15" y="276"/>
                </a:cubicBezTo>
                <a:cubicBezTo>
                  <a:pt x="15" y="276"/>
                  <a:pt x="17" y="277"/>
                  <a:pt x="17" y="276"/>
                </a:cubicBezTo>
                <a:cubicBezTo>
                  <a:pt x="17" y="276"/>
                  <a:pt x="16" y="276"/>
                  <a:pt x="16" y="276"/>
                </a:cubicBezTo>
                <a:cubicBezTo>
                  <a:pt x="16" y="276"/>
                  <a:pt x="17" y="275"/>
                  <a:pt x="18" y="275"/>
                </a:cubicBezTo>
                <a:cubicBezTo>
                  <a:pt x="17" y="273"/>
                  <a:pt x="16" y="272"/>
                  <a:pt x="17" y="269"/>
                </a:cubicBezTo>
                <a:cubicBezTo>
                  <a:pt x="15" y="269"/>
                  <a:pt x="14" y="267"/>
                  <a:pt x="13" y="266"/>
                </a:cubicBezTo>
                <a:cubicBezTo>
                  <a:pt x="14" y="265"/>
                  <a:pt x="13" y="265"/>
                  <a:pt x="13" y="264"/>
                </a:cubicBezTo>
                <a:cubicBezTo>
                  <a:pt x="13" y="264"/>
                  <a:pt x="13" y="264"/>
                  <a:pt x="14" y="263"/>
                </a:cubicBezTo>
                <a:cubicBezTo>
                  <a:pt x="15" y="264"/>
                  <a:pt x="14" y="266"/>
                  <a:pt x="16" y="265"/>
                </a:cubicBezTo>
                <a:cubicBezTo>
                  <a:pt x="16" y="263"/>
                  <a:pt x="14" y="261"/>
                  <a:pt x="16" y="261"/>
                </a:cubicBezTo>
                <a:cubicBezTo>
                  <a:pt x="23" y="268"/>
                  <a:pt x="18" y="277"/>
                  <a:pt x="24" y="288"/>
                </a:cubicBezTo>
                <a:cubicBezTo>
                  <a:pt x="24" y="287"/>
                  <a:pt x="25" y="287"/>
                  <a:pt x="25" y="288"/>
                </a:cubicBezTo>
                <a:cubicBezTo>
                  <a:pt x="24" y="288"/>
                  <a:pt x="23" y="289"/>
                  <a:pt x="24" y="290"/>
                </a:cubicBezTo>
                <a:cubicBezTo>
                  <a:pt x="25" y="290"/>
                  <a:pt x="26" y="290"/>
                  <a:pt x="27" y="289"/>
                </a:cubicBezTo>
                <a:cubicBezTo>
                  <a:pt x="28" y="290"/>
                  <a:pt x="28" y="296"/>
                  <a:pt x="30" y="293"/>
                </a:cubicBezTo>
                <a:cubicBezTo>
                  <a:pt x="31" y="295"/>
                  <a:pt x="30" y="296"/>
                  <a:pt x="29" y="298"/>
                </a:cubicBezTo>
                <a:cubicBezTo>
                  <a:pt x="29" y="296"/>
                  <a:pt x="29" y="295"/>
                  <a:pt x="27" y="294"/>
                </a:cubicBezTo>
                <a:cubicBezTo>
                  <a:pt x="27" y="301"/>
                  <a:pt x="29" y="305"/>
                  <a:pt x="31" y="310"/>
                </a:cubicBezTo>
                <a:cubicBezTo>
                  <a:pt x="32" y="309"/>
                  <a:pt x="32" y="311"/>
                  <a:pt x="34" y="310"/>
                </a:cubicBezTo>
                <a:cubicBezTo>
                  <a:pt x="33" y="311"/>
                  <a:pt x="32" y="311"/>
                  <a:pt x="33" y="312"/>
                </a:cubicBezTo>
                <a:cubicBezTo>
                  <a:pt x="34" y="314"/>
                  <a:pt x="35" y="311"/>
                  <a:pt x="35" y="312"/>
                </a:cubicBezTo>
                <a:cubicBezTo>
                  <a:pt x="35" y="312"/>
                  <a:pt x="35" y="313"/>
                  <a:pt x="35" y="313"/>
                </a:cubicBezTo>
                <a:cubicBezTo>
                  <a:pt x="34" y="313"/>
                  <a:pt x="33" y="313"/>
                  <a:pt x="33" y="313"/>
                </a:cubicBezTo>
                <a:cubicBezTo>
                  <a:pt x="32" y="316"/>
                  <a:pt x="34" y="315"/>
                  <a:pt x="34" y="316"/>
                </a:cubicBezTo>
                <a:cubicBezTo>
                  <a:pt x="36" y="316"/>
                  <a:pt x="36" y="314"/>
                  <a:pt x="36" y="316"/>
                </a:cubicBezTo>
                <a:cubicBezTo>
                  <a:pt x="35" y="316"/>
                  <a:pt x="33" y="319"/>
                  <a:pt x="34" y="320"/>
                </a:cubicBezTo>
                <a:cubicBezTo>
                  <a:pt x="35" y="318"/>
                  <a:pt x="35" y="320"/>
                  <a:pt x="34" y="321"/>
                </a:cubicBezTo>
                <a:cubicBezTo>
                  <a:pt x="36" y="321"/>
                  <a:pt x="37" y="322"/>
                  <a:pt x="39" y="321"/>
                </a:cubicBezTo>
                <a:cubicBezTo>
                  <a:pt x="39" y="321"/>
                  <a:pt x="39" y="322"/>
                  <a:pt x="39" y="322"/>
                </a:cubicBezTo>
                <a:cubicBezTo>
                  <a:pt x="38" y="323"/>
                  <a:pt x="37" y="322"/>
                  <a:pt x="35" y="323"/>
                </a:cubicBezTo>
                <a:cubicBezTo>
                  <a:pt x="36" y="328"/>
                  <a:pt x="37" y="332"/>
                  <a:pt x="34" y="335"/>
                </a:cubicBezTo>
                <a:cubicBezTo>
                  <a:pt x="35" y="336"/>
                  <a:pt x="35" y="334"/>
                  <a:pt x="37" y="334"/>
                </a:cubicBezTo>
                <a:cubicBezTo>
                  <a:pt x="37" y="335"/>
                  <a:pt x="36" y="336"/>
                  <a:pt x="35" y="337"/>
                </a:cubicBezTo>
                <a:cubicBezTo>
                  <a:pt x="37" y="337"/>
                  <a:pt x="37" y="336"/>
                  <a:pt x="38" y="336"/>
                </a:cubicBezTo>
                <a:cubicBezTo>
                  <a:pt x="40" y="337"/>
                  <a:pt x="40" y="340"/>
                  <a:pt x="41" y="343"/>
                </a:cubicBezTo>
                <a:cubicBezTo>
                  <a:pt x="44" y="348"/>
                  <a:pt x="50" y="354"/>
                  <a:pt x="50" y="357"/>
                </a:cubicBezTo>
                <a:cubicBezTo>
                  <a:pt x="53" y="357"/>
                  <a:pt x="52" y="364"/>
                  <a:pt x="55" y="362"/>
                </a:cubicBezTo>
                <a:cubicBezTo>
                  <a:pt x="53" y="363"/>
                  <a:pt x="53" y="361"/>
                  <a:pt x="53" y="360"/>
                </a:cubicBezTo>
                <a:cubicBezTo>
                  <a:pt x="54" y="360"/>
                  <a:pt x="54" y="359"/>
                  <a:pt x="55" y="359"/>
                </a:cubicBezTo>
                <a:cubicBezTo>
                  <a:pt x="57" y="360"/>
                  <a:pt x="61" y="365"/>
                  <a:pt x="61" y="363"/>
                </a:cubicBezTo>
                <a:cubicBezTo>
                  <a:pt x="62" y="364"/>
                  <a:pt x="60" y="365"/>
                  <a:pt x="61" y="366"/>
                </a:cubicBezTo>
                <a:cubicBezTo>
                  <a:pt x="61" y="364"/>
                  <a:pt x="62" y="364"/>
                  <a:pt x="63" y="364"/>
                </a:cubicBezTo>
                <a:cubicBezTo>
                  <a:pt x="64" y="366"/>
                  <a:pt x="62" y="368"/>
                  <a:pt x="63" y="371"/>
                </a:cubicBezTo>
                <a:cubicBezTo>
                  <a:pt x="65" y="371"/>
                  <a:pt x="64" y="369"/>
                  <a:pt x="66" y="370"/>
                </a:cubicBezTo>
                <a:cubicBezTo>
                  <a:pt x="71" y="379"/>
                  <a:pt x="81" y="385"/>
                  <a:pt x="82" y="398"/>
                </a:cubicBezTo>
                <a:cubicBezTo>
                  <a:pt x="85" y="399"/>
                  <a:pt x="85" y="400"/>
                  <a:pt x="86" y="403"/>
                </a:cubicBezTo>
                <a:cubicBezTo>
                  <a:pt x="88" y="402"/>
                  <a:pt x="91" y="406"/>
                  <a:pt x="91" y="409"/>
                </a:cubicBezTo>
                <a:cubicBezTo>
                  <a:pt x="93" y="407"/>
                  <a:pt x="94" y="410"/>
                  <a:pt x="95" y="411"/>
                </a:cubicBezTo>
                <a:cubicBezTo>
                  <a:pt x="99" y="411"/>
                  <a:pt x="102" y="408"/>
                  <a:pt x="105" y="410"/>
                </a:cubicBezTo>
                <a:cubicBezTo>
                  <a:pt x="105" y="409"/>
                  <a:pt x="105" y="408"/>
                  <a:pt x="106" y="408"/>
                </a:cubicBezTo>
                <a:cubicBezTo>
                  <a:pt x="107" y="409"/>
                  <a:pt x="107" y="411"/>
                  <a:pt x="108" y="413"/>
                </a:cubicBezTo>
                <a:cubicBezTo>
                  <a:pt x="107" y="414"/>
                  <a:pt x="106" y="412"/>
                  <a:pt x="106" y="413"/>
                </a:cubicBezTo>
                <a:cubicBezTo>
                  <a:pt x="108" y="414"/>
                  <a:pt x="111" y="416"/>
                  <a:pt x="108" y="417"/>
                </a:cubicBezTo>
                <a:cubicBezTo>
                  <a:pt x="110" y="418"/>
                  <a:pt x="111" y="418"/>
                  <a:pt x="112" y="421"/>
                </a:cubicBezTo>
                <a:cubicBezTo>
                  <a:pt x="109" y="421"/>
                  <a:pt x="112" y="423"/>
                  <a:pt x="110" y="423"/>
                </a:cubicBezTo>
                <a:cubicBezTo>
                  <a:pt x="111" y="424"/>
                  <a:pt x="111" y="424"/>
                  <a:pt x="113" y="423"/>
                </a:cubicBezTo>
                <a:cubicBezTo>
                  <a:pt x="113" y="424"/>
                  <a:pt x="112" y="426"/>
                  <a:pt x="114" y="425"/>
                </a:cubicBezTo>
                <a:cubicBezTo>
                  <a:pt x="115" y="424"/>
                  <a:pt x="115" y="422"/>
                  <a:pt x="117" y="422"/>
                </a:cubicBezTo>
                <a:cubicBezTo>
                  <a:pt x="117" y="424"/>
                  <a:pt x="114" y="425"/>
                  <a:pt x="115" y="426"/>
                </a:cubicBezTo>
                <a:cubicBezTo>
                  <a:pt x="116" y="425"/>
                  <a:pt x="118" y="424"/>
                  <a:pt x="118" y="427"/>
                </a:cubicBezTo>
                <a:cubicBezTo>
                  <a:pt x="120" y="426"/>
                  <a:pt x="121" y="426"/>
                  <a:pt x="122" y="424"/>
                </a:cubicBezTo>
                <a:cubicBezTo>
                  <a:pt x="121" y="424"/>
                  <a:pt x="123" y="422"/>
                  <a:pt x="123" y="421"/>
                </a:cubicBezTo>
                <a:cubicBezTo>
                  <a:pt x="128" y="424"/>
                  <a:pt x="132" y="425"/>
                  <a:pt x="136" y="426"/>
                </a:cubicBezTo>
                <a:cubicBezTo>
                  <a:pt x="137" y="425"/>
                  <a:pt x="135" y="423"/>
                  <a:pt x="136" y="423"/>
                </a:cubicBezTo>
                <a:cubicBezTo>
                  <a:pt x="139" y="423"/>
                  <a:pt x="143" y="424"/>
                  <a:pt x="145" y="425"/>
                </a:cubicBezTo>
                <a:cubicBezTo>
                  <a:pt x="145" y="423"/>
                  <a:pt x="142" y="423"/>
                  <a:pt x="142" y="422"/>
                </a:cubicBezTo>
                <a:cubicBezTo>
                  <a:pt x="142" y="421"/>
                  <a:pt x="145" y="422"/>
                  <a:pt x="146" y="421"/>
                </a:cubicBezTo>
                <a:cubicBezTo>
                  <a:pt x="145" y="421"/>
                  <a:pt x="144" y="418"/>
                  <a:pt x="145" y="417"/>
                </a:cubicBezTo>
                <a:cubicBezTo>
                  <a:pt x="150" y="419"/>
                  <a:pt x="157" y="418"/>
                  <a:pt x="161" y="415"/>
                </a:cubicBezTo>
                <a:cubicBezTo>
                  <a:pt x="165" y="417"/>
                  <a:pt x="166" y="422"/>
                  <a:pt x="172" y="422"/>
                </a:cubicBezTo>
                <a:cubicBezTo>
                  <a:pt x="174" y="428"/>
                  <a:pt x="183" y="427"/>
                  <a:pt x="187" y="429"/>
                </a:cubicBezTo>
                <a:cubicBezTo>
                  <a:pt x="187" y="429"/>
                  <a:pt x="186" y="429"/>
                  <a:pt x="186" y="429"/>
                </a:cubicBezTo>
                <a:cubicBezTo>
                  <a:pt x="190" y="433"/>
                  <a:pt x="194" y="431"/>
                  <a:pt x="199" y="434"/>
                </a:cubicBezTo>
                <a:cubicBezTo>
                  <a:pt x="199" y="432"/>
                  <a:pt x="201" y="432"/>
                  <a:pt x="202" y="432"/>
                </a:cubicBezTo>
                <a:cubicBezTo>
                  <a:pt x="202" y="433"/>
                  <a:pt x="204" y="433"/>
                  <a:pt x="204" y="435"/>
                </a:cubicBezTo>
                <a:cubicBezTo>
                  <a:pt x="208" y="436"/>
                  <a:pt x="207" y="433"/>
                  <a:pt x="210" y="433"/>
                </a:cubicBezTo>
                <a:cubicBezTo>
                  <a:pt x="211" y="429"/>
                  <a:pt x="208" y="427"/>
                  <a:pt x="210" y="426"/>
                </a:cubicBezTo>
                <a:cubicBezTo>
                  <a:pt x="210" y="429"/>
                  <a:pt x="211" y="426"/>
                  <a:pt x="212" y="426"/>
                </a:cubicBezTo>
                <a:cubicBezTo>
                  <a:pt x="213" y="427"/>
                  <a:pt x="212" y="430"/>
                  <a:pt x="211" y="429"/>
                </a:cubicBezTo>
                <a:cubicBezTo>
                  <a:pt x="211" y="430"/>
                  <a:pt x="212" y="431"/>
                  <a:pt x="211" y="432"/>
                </a:cubicBezTo>
                <a:cubicBezTo>
                  <a:pt x="212" y="432"/>
                  <a:pt x="212" y="433"/>
                  <a:pt x="213" y="433"/>
                </a:cubicBezTo>
                <a:cubicBezTo>
                  <a:pt x="215" y="434"/>
                  <a:pt x="214" y="431"/>
                  <a:pt x="215" y="432"/>
                </a:cubicBezTo>
                <a:cubicBezTo>
                  <a:pt x="215" y="435"/>
                  <a:pt x="216" y="433"/>
                  <a:pt x="216" y="432"/>
                </a:cubicBezTo>
                <a:cubicBezTo>
                  <a:pt x="218" y="432"/>
                  <a:pt x="217" y="433"/>
                  <a:pt x="217" y="434"/>
                </a:cubicBezTo>
                <a:cubicBezTo>
                  <a:pt x="218" y="434"/>
                  <a:pt x="218" y="435"/>
                  <a:pt x="219" y="435"/>
                </a:cubicBezTo>
                <a:cubicBezTo>
                  <a:pt x="220" y="434"/>
                  <a:pt x="219" y="434"/>
                  <a:pt x="218" y="433"/>
                </a:cubicBezTo>
                <a:cubicBezTo>
                  <a:pt x="221" y="434"/>
                  <a:pt x="218" y="430"/>
                  <a:pt x="221" y="431"/>
                </a:cubicBezTo>
                <a:cubicBezTo>
                  <a:pt x="220" y="433"/>
                  <a:pt x="220" y="434"/>
                  <a:pt x="221" y="435"/>
                </a:cubicBezTo>
                <a:cubicBezTo>
                  <a:pt x="222" y="436"/>
                  <a:pt x="221" y="434"/>
                  <a:pt x="223" y="433"/>
                </a:cubicBezTo>
                <a:cubicBezTo>
                  <a:pt x="223" y="434"/>
                  <a:pt x="223" y="435"/>
                  <a:pt x="224" y="435"/>
                </a:cubicBezTo>
                <a:cubicBezTo>
                  <a:pt x="223" y="434"/>
                  <a:pt x="226" y="434"/>
                  <a:pt x="226" y="435"/>
                </a:cubicBezTo>
                <a:cubicBezTo>
                  <a:pt x="226" y="436"/>
                  <a:pt x="225" y="434"/>
                  <a:pt x="225" y="436"/>
                </a:cubicBezTo>
                <a:cubicBezTo>
                  <a:pt x="227" y="436"/>
                  <a:pt x="227" y="435"/>
                  <a:pt x="229" y="434"/>
                </a:cubicBezTo>
                <a:cubicBezTo>
                  <a:pt x="227" y="436"/>
                  <a:pt x="230" y="437"/>
                  <a:pt x="229" y="439"/>
                </a:cubicBezTo>
                <a:cubicBezTo>
                  <a:pt x="230" y="439"/>
                  <a:pt x="232" y="439"/>
                  <a:pt x="233" y="439"/>
                </a:cubicBezTo>
                <a:cubicBezTo>
                  <a:pt x="232" y="436"/>
                  <a:pt x="235" y="436"/>
                  <a:pt x="236" y="437"/>
                </a:cubicBezTo>
                <a:cubicBezTo>
                  <a:pt x="236" y="434"/>
                  <a:pt x="238" y="435"/>
                  <a:pt x="239" y="436"/>
                </a:cubicBezTo>
                <a:cubicBezTo>
                  <a:pt x="239" y="435"/>
                  <a:pt x="239" y="434"/>
                  <a:pt x="239" y="433"/>
                </a:cubicBezTo>
                <a:cubicBezTo>
                  <a:pt x="241" y="434"/>
                  <a:pt x="241" y="432"/>
                  <a:pt x="241" y="432"/>
                </a:cubicBezTo>
                <a:cubicBezTo>
                  <a:pt x="241" y="434"/>
                  <a:pt x="242" y="437"/>
                  <a:pt x="240" y="438"/>
                </a:cubicBezTo>
                <a:cubicBezTo>
                  <a:pt x="238" y="439"/>
                  <a:pt x="237" y="436"/>
                  <a:pt x="237" y="438"/>
                </a:cubicBezTo>
                <a:cubicBezTo>
                  <a:pt x="239" y="440"/>
                  <a:pt x="244" y="439"/>
                  <a:pt x="244" y="437"/>
                </a:cubicBezTo>
                <a:cubicBezTo>
                  <a:pt x="243" y="437"/>
                  <a:pt x="243" y="436"/>
                  <a:pt x="243" y="434"/>
                </a:cubicBezTo>
                <a:cubicBezTo>
                  <a:pt x="247" y="434"/>
                  <a:pt x="250" y="431"/>
                  <a:pt x="252" y="434"/>
                </a:cubicBezTo>
                <a:cubicBezTo>
                  <a:pt x="251" y="434"/>
                  <a:pt x="251" y="435"/>
                  <a:pt x="250" y="435"/>
                </a:cubicBezTo>
                <a:cubicBezTo>
                  <a:pt x="246" y="432"/>
                  <a:pt x="244" y="436"/>
                  <a:pt x="247" y="439"/>
                </a:cubicBezTo>
                <a:cubicBezTo>
                  <a:pt x="249" y="439"/>
                  <a:pt x="247" y="436"/>
                  <a:pt x="249" y="435"/>
                </a:cubicBezTo>
                <a:cubicBezTo>
                  <a:pt x="249" y="437"/>
                  <a:pt x="253" y="435"/>
                  <a:pt x="252" y="438"/>
                </a:cubicBezTo>
                <a:cubicBezTo>
                  <a:pt x="254" y="439"/>
                  <a:pt x="255" y="438"/>
                  <a:pt x="256" y="437"/>
                </a:cubicBezTo>
                <a:cubicBezTo>
                  <a:pt x="256" y="438"/>
                  <a:pt x="256" y="438"/>
                  <a:pt x="256" y="439"/>
                </a:cubicBezTo>
                <a:cubicBezTo>
                  <a:pt x="258" y="439"/>
                  <a:pt x="259" y="439"/>
                  <a:pt x="259" y="437"/>
                </a:cubicBezTo>
                <a:cubicBezTo>
                  <a:pt x="258" y="437"/>
                  <a:pt x="256" y="438"/>
                  <a:pt x="256" y="437"/>
                </a:cubicBezTo>
                <a:cubicBezTo>
                  <a:pt x="257" y="435"/>
                  <a:pt x="258" y="433"/>
                  <a:pt x="258" y="432"/>
                </a:cubicBezTo>
                <a:cubicBezTo>
                  <a:pt x="260" y="434"/>
                  <a:pt x="264" y="432"/>
                  <a:pt x="265" y="434"/>
                </a:cubicBezTo>
                <a:cubicBezTo>
                  <a:pt x="264" y="432"/>
                  <a:pt x="267" y="433"/>
                  <a:pt x="266" y="431"/>
                </a:cubicBezTo>
                <a:cubicBezTo>
                  <a:pt x="265" y="430"/>
                  <a:pt x="264" y="431"/>
                  <a:pt x="263" y="432"/>
                </a:cubicBezTo>
                <a:cubicBezTo>
                  <a:pt x="264" y="430"/>
                  <a:pt x="262" y="431"/>
                  <a:pt x="262" y="429"/>
                </a:cubicBezTo>
                <a:cubicBezTo>
                  <a:pt x="263" y="429"/>
                  <a:pt x="263" y="429"/>
                  <a:pt x="263" y="429"/>
                </a:cubicBezTo>
                <a:cubicBezTo>
                  <a:pt x="266" y="430"/>
                  <a:pt x="268" y="432"/>
                  <a:pt x="272" y="432"/>
                </a:cubicBezTo>
                <a:cubicBezTo>
                  <a:pt x="272" y="429"/>
                  <a:pt x="274" y="430"/>
                  <a:pt x="275" y="428"/>
                </a:cubicBezTo>
                <a:cubicBezTo>
                  <a:pt x="280" y="429"/>
                  <a:pt x="289" y="426"/>
                  <a:pt x="293" y="423"/>
                </a:cubicBezTo>
                <a:cubicBezTo>
                  <a:pt x="296" y="424"/>
                  <a:pt x="295" y="425"/>
                  <a:pt x="294" y="426"/>
                </a:cubicBezTo>
                <a:cubicBezTo>
                  <a:pt x="296" y="426"/>
                  <a:pt x="297" y="423"/>
                  <a:pt x="299" y="422"/>
                </a:cubicBezTo>
                <a:cubicBezTo>
                  <a:pt x="299" y="424"/>
                  <a:pt x="300" y="424"/>
                  <a:pt x="301" y="424"/>
                </a:cubicBezTo>
                <a:cubicBezTo>
                  <a:pt x="302" y="423"/>
                  <a:pt x="303" y="421"/>
                  <a:pt x="306" y="422"/>
                </a:cubicBezTo>
                <a:cubicBezTo>
                  <a:pt x="306" y="421"/>
                  <a:pt x="305" y="421"/>
                  <a:pt x="305" y="420"/>
                </a:cubicBezTo>
                <a:cubicBezTo>
                  <a:pt x="305" y="420"/>
                  <a:pt x="306" y="420"/>
                  <a:pt x="306" y="421"/>
                </a:cubicBezTo>
                <a:cubicBezTo>
                  <a:pt x="308" y="413"/>
                  <a:pt x="314" y="414"/>
                  <a:pt x="319" y="411"/>
                </a:cubicBezTo>
                <a:cubicBezTo>
                  <a:pt x="319" y="413"/>
                  <a:pt x="321" y="411"/>
                  <a:pt x="322" y="411"/>
                </a:cubicBezTo>
                <a:cubicBezTo>
                  <a:pt x="322" y="410"/>
                  <a:pt x="321" y="410"/>
                  <a:pt x="322" y="409"/>
                </a:cubicBezTo>
                <a:cubicBezTo>
                  <a:pt x="326" y="408"/>
                  <a:pt x="330" y="411"/>
                  <a:pt x="333" y="409"/>
                </a:cubicBezTo>
                <a:cubicBezTo>
                  <a:pt x="334" y="410"/>
                  <a:pt x="334" y="411"/>
                  <a:pt x="334" y="411"/>
                </a:cubicBezTo>
                <a:cubicBezTo>
                  <a:pt x="334" y="409"/>
                  <a:pt x="337" y="410"/>
                  <a:pt x="337" y="408"/>
                </a:cubicBezTo>
                <a:cubicBezTo>
                  <a:pt x="336" y="408"/>
                  <a:pt x="335" y="408"/>
                  <a:pt x="335" y="409"/>
                </a:cubicBezTo>
                <a:cubicBezTo>
                  <a:pt x="335" y="407"/>
                  <a:pt x="334" y="407"/>
                  <a:pt x="334" y="406"/>
                </a:cubicBezTo>
                <a:cubicBezTo>
                  <a:pt x="336" y="406"/>
                  <a:pt x="336" y="405"/>
                  <a:pt x="337" y="405"/>
                </a:cubicBezTo>
                <a:cubicBezTo>
                  <a:pt x="338" y="406"/>
                  <a:pt x="338" y="407"/>
                  <a:pt x="339" y="407"/>
                </a:cubicBezTo>
                <a:cubicBezTo>
                  <a:pt x="341" y="406"/>
                  <a:pt x="340" y="404"/>
                  <a:pt x="341" y="402"/>
                </a:cubicBezTo>
                <a:cubicBezTo>
                  <a:pt x="342" y="403"/>
                  <a:pt x="341" y="407"/>
                  <a:pt x="343" y="407"/>
                </a:cubicBezTo>
                <a:cubicBezTo>
                  <a:pt x="344" y="405"/>
                  <a:pt x="342" y="405"/>
                  <a:pt x="343" y="404"/>
                </a:cubicBezTo>
                <a:cubicBezTo>
                  <a:pt x="343" y="404"/>
                  <a:pt x="343" y="403"/>
                  <a:pt x="344" y="403"/>
                </a:cubicBezTo>
                <a:cubicBezTo>
                  <a:pt x="347" y="406"/>
                  <a:pt x="345" y="404"/>
                  <a:pt x="348" y="403"/>
                </a:cubicBezTo>
                <a:cubicBezTo>
                  <a:pt x="346" y="402"/>
                  <a:pt x="345" y="403"/>
                  <a:pt x="344" y="402"/>
                </a:cubicBezTo>
                <a:cubicBezTo>
                  <a:pt x="344" y="401"/>
                  <a:pt x="344" y="401"/>
                  <a:pt x="344" y="401"/>
                </a:cubicBezTo>
                <a:cubicBezTo>
                  <a:pt x="344" y="401"/>
                  <a:pt x="345" y="400"/>
                  <a:pt x="346" y="400"/>
                </a:cubicBezTo>
                <a:cubicBezTo>
                  <a:pt x="347" y="400"/>
                  <a:pt x="349" y="403"/>
                  <a:pt x="350" y="401"/>
                </a:cubicBezTo>
                <a:cubicBezTo>
                  <a:pt x="351" y="399"/>
                  <a:pt x="357" y="399"/>
                  <a:pt x="358" y="395"/>
                </a:cubicBezTo>
                <a:cubicBezTo>
                  <a:pt x="357" y="394"/>
                  <a:pt x="356" y="393"/>
                  <a:pt x="356" y="392"/>
                </a:cubicBezTo>
                <a:cubicBezTo>
                  <a:pt x="356" y="391"/>
                  <a:pt x="356" y="390"/>
                  <a:pt x="357" y="390"/>
                </a:cubicBezTo>
                <a:cubicBezTo>
                  <a:pt x="357" y="391"/>
                  <a:pt x="356" y="391"/>
                  <a:pt x="357" y="392"/>
                </a:cubicBezTo>
                <a:cubicBezTo>
                  <a:pt x="357" y="390"/>
                  <a:pt x="359" y="391"/>
                  <a:pt x="359" y="389"/>
                </a:cubicBezTo>
                <a:cubicBezTo>
                  <a:pt x="358" y="389"/>
                  <a:pt x="357" y="388"/>
                  <a:pt x="356" y="387"/>
                </a:cubicBezTo>
                <a:cubicBezTo>
                  <a:pt x="355" y="389"/>
                  <a:pt x="354" y="389"/>
                  <a:pt x="354" y="391"/>
                </a:cubicBezTo>
                <a:cubicBezTo>
                  <a:pt x="354" y="390"/>
                  <a:pt x="352" y="390"/>
                  <a:pt x="351" y="389"/>
                </a:cubicBezTo>
                <a:cubicBezTo>
                  <a:pt x="352" y="388"/>
                  <a:pt x="353" y="386"/>
                  <a:pt x="351" y="385"/>
                </a:cubicBezTo>
                <a:cubicBezTo>
                  <a:pt x="355" y="385"/>
                  <a:pt x="355" y="383"/>
                  <a:pt x="358" y="385"/>
                </a:cubicBezTo>
                <a:cubicBezTo>
                  <a:pt x="360" y="391"/>
                  <a:pt x="365" y="397"/>
                  <a:pt x="367" y="403"/>
                </a:cubicBezTo>
                <a:cubicBezTo>
                  <a:pt x="368" y="400"/>
                  <a:pt x="369" y="398"/>
                  <a:pt x="373" y="398"/>
                </a:cubicBezTo>
                <a:cubicBezTo>
                  <a:pt x="372" y="399"/>
                  <a:pt x="372" y="401"/>
                  <a:pt x="373" y="401"/>
                </a:cubicBezTo>
                <a:cubicBezTo>
                  <a:pt x="372" y="397"/>
                  <a:pt x="376" y="394"/>
                  <a:pt x="373" y="391"/>
                </a:cubicBezTo>
                <a:cubicBezTo>
                  <a:pt x="374" y="390"/>
                  <a:pt x="373" y="387"/>
                  <a:pt x="374" y="387"/>
                </a:cubicBezTo>
                <a:cubicBezTo>
                  <a:pt x="374" y="391"/>
                  <a:pt x="378" y="391"/>
                  <a:pt x="377" y="396"/>
                </a:cubicBezTo>
                <a:cubicBezTo>
                  <a:pt x="379" y="398"/>
                  <a:pt x="378" y="398"/>
                  <a:pt x="378" y="401"/>
                </a:cubicBezTo>
                <a:cubicBezTo>
                  <a:pt x="380" y="402"/>
                  <a:pt x="381" y="401"/>
                  <a:pt x="381" y="400"/>
                </a:cubicBezTo>
                <a:cubicBezTo>
                  <a:pt x="379" y="400"/>
                  <a:pt x="381" y="399"/>
                  <a:pt x="381" y="399"/>
                </a:cubicBezTo>
                <a:cubicBezTo>
                  <a:pt x="381" y="399"/>
                  <a:pt x="380" y="399"/>
                  <a:pt x="380" y="398"/>
                </a:cubicBezTo>
                <a:cubicBezTo>
                  <a:pt x="381" y="397"/>
                  <a:pt x="382" y="397"/>
                  <a:pt x="382" y="395"/>
                </a:cubicBezTo>
                <a:cubicBezTo>
                  <a:pt x="381" y="394"/>
                  <a:pt x="380" y="393"/>
                  <a:pt x="378" y="392"/>
                </a:cubicBezTo>
                <a:cubicBezTo>
                  <a:pt x="381" y="391"/>
                  <a:pt x="378" y="386"/>
                  <a:pt x="380" y="385"/>
                </a:cubicBezTo>
                <a:cubicBezTo>
                  <a:pt x="379" y="377"/>
                  <a:pt x="379" y="368"/>
                  <a:pt x="379" y="354"/>
                </a:cubicBezTo>
                <a:cubicBezTo>
                  <a:pt x="381" y="354"/>
                  <a:pt x="382" y="352"/>
                  <a:pt x="382" y="350"/>
                </a:cubicBezTo>
                <a:cubicBezTo>
                  <a:pt x="381" y="350"/>
                  <a:pt x="379" y="350"/>
                  <a:pt x="379" y="348"/>
                </a:cubicBezTo>
                <a:cubicBezTo>
                  <a:pt x="380" y="349"/>
                  <a:pt x="382" y="349"/>
                  <a:pt x="382" y="347"/>
                </a:cubicBezTo>
                <a:cubicBezTo>
                  <a:pt x="381" y="347"/>
                  <a:pt x="380" y="347"/>
                  <a:pt x="380" y="346"/>
                </a:cubicBezTo>
                <a:cubicBezTo>
                  <a:pt x="379" y="335"/>
                  <a:pt x="381" y="318"/>
                  <a:pt x="382" y="309"/>
                </a:cubicBezTo>
                <a:cubicBezTo>
                  <a:pt x="379" y="307"/>
                  <a:pt x="385" y="296"/>
                  <a:pt x="382" y="293"/>
                </a:cubicBezTo>
                <a:cubicBezTo>
                  <a:pt x="382" y="294"/>
                  <a:pt x="381" y="292"/>
                  <a:pt x="380" y="293"/>
                </a:cubicBezTo>
                <a:cubicBezTo>
                  <a:pt x="372" y="298"/>
                  <a:pt x="378" y="318"/>
                  <a:pt x="371" y="326"/>
                </a:cubicBezTo>
                <a:cubicBezTo>
                  <a:pt x="374" y="327"/>
                  <a:pt x="369" y="331"/>
                  <a:pt x="372" y="332"/>
                </a:cubicBezTo>
                <a:cubicBezTo>
                  <a:pt x="370" y="332"/>
                  <a:pt x="371" y="335"/>
                  <a:pt x="368" y="335"/>
                </a:cubicBezTo>
                <a:cubicBezTo>
                  <a:pt x="368" y="333"/>
                  <a:pt x="368" y="331"/>
                  <a:pt x="367" y="333"/>
                </a:cubicBezTo>
                <a:cubicBezTo>
                  <a:pt x="367" y="330"/>
                  <a:pt x="366" y="326"/>
                  <a:pt x="367" y="323"/>
                </a:cubicBezTo>
                <a:cubicBezTo>
                  <a:pt x="364" y="324"/>
                  <a:pt x="366" y="321"/>
                  <a:pt x="365" y="318"/>
                </a:cubicBezTo>
                <a:cubicBezTo>
                  <a:pt x="364" y="319"/>
                  <a:pt x="360" y="323"/>
                  <a:pt x="362" y="327"/>
                </a:cubicBezTo>
                <a:cubicBezTo>
                  <a:pt x="362" y="327"/>
                  <a:pt x="361" y="327"/>
                  <a:pt x="361" y="327"/>
                </a:cubicBezTo>
                <a:cubicBezTo>
                  <a:pt x="363" y="330"/>
                  <a:pt x="360" y="335"/>
                  <a:pt x="363" y="337"/>
                </a:cubicBezTo>
                <a:cubicBezTo>
                  <a:pt x="360" y="339"/>
                  <a:pt x="363" y="347"/>
                  <a:pt x="362" y="351"/>
                </a:cubicBezTo>
                <a:cubicBezTo>
                  <a:pt x="355" y="358"/>
                  <a:pt x="353" y="367"/>
                  <a:pt x="344" y="372"/>
                </a:cubicBezTo>
                <a:cubicBezTo>
                  <a:pt x="343" y="373"/>
                  <a:pt x="338" y="376"/>
                  <a:pt x="337" y="376"/>
                </a:cubicBezTo>
                <a:cubicBezTo>
                  <a:pt x="337" y="376"/>
                  <a:pt x="337" y="377"/>
                  <a:pt x="336" y="377"/>
                </a:cubicBezTo>
                <a:cubicBezTo>
                  <a:pt x="336" y="376"/>
                  <a:pt x="337" y="376"/>
                  <a:pt x="337" y="375"/>
                </a:cubicBezTo>
                <a:cubicBezTo>
                  <a:pt x="332" y="378"/>
                  <a:pt x="327" y="380"/>
                  <a:pt x="324" y="384"/>
                </a:cubicBezTo>
                <a:cubicBezTo>
                  <a:pt x="321" y="383"/>
                  <a:pt x="314" y="387"/>
                  <a:pt x="312" y="383"/>
                </a:cubicBezTo>
                <a:cubicBezTo>
                  <a:pt x="310" y="382"/>
                  <a:pt x="311" y="384"/>
                  <a:pt x="310" y="385"/>
                </a:cubicBezTo>
                <a:cubicBezTo>
                  <a:pt x="310" y="384"/>
                  <a:pt x="308" y="384"/>
                  <a:pt x="309" y="383"/>
                </a:cubicBezTo>
                <a:cubicBezTo>
                  <a:pt x="309" y="383"/>
                  <a:pt x="310" y="383"/>
                  <a:pt x="310" y="382"/>
                </a:cubicBezTo>
                <a:cubicBezTo>
                  <a:pt x="307" y="383"/>
                  <a:pt x="308" y="386"/>
                  <a:pt x="309" y="387"/>
                </a:cubicBezTo>
                <a:cubicBezTo>
                  <a:pt x="306" y="386"/>
                  <a:pt x="305" y="387"/>
                  <a:pt x="304" y="388"/>
                </a:cubicBezTo>
                <a:cubicBezTo>
                  <a:pt x="305" y="386"/>
                  <a:pt x="301" y="388"/>
                  <a:pt x="302" y="385"/>
                </a:cubicBezTo>
                <a:cubicBezTo>
                  <a:pt x="298" y="386"/>
                  <a:pt x="298" y="386"/>
                  <a:pt x="295" y="388"/>
                </a:cubicBezTo>
                <a:cubicBezTo>
                  <a:pt x="295" y="387"/>
                  <a:pt x="295" y="387"/>
                  <a:pt x="295" y="386"/>
                </a:cubicBezTo>
                <a:cubicBezTo>
                  <a:pt x="293" y="386"/>
                  <a:pt x="292" y="387"/>
                  <a:pt x="292" y="388"/>
                </a:cubicBezTo>
                <a:cubicBezTo>
                  <a:pt x="285" y="387"/>
                  <a:pt x="280" y="392"/>
                  <a:pt x="272" y="393"/>
                </a:cubicBezTo>
                <a:cubicBezTo>
                  <a:pt x="273" y="393"/>
                  <a:pt x="273" y="394"/>
                  <a:pt x="272" y="394"/>
                </a:cubicBezTo>
                <a:cubicBezTo>
                  <a:pt x="269" y="392"/>
                  <a:pt x="268" y="395"/>
                  <a:pt x="267" y="396"/>
                </a:cubicBezTo>
                <a:cubicBezTo>
                  <a:pt x="266" y="393"/>
                  <a:pt x="257" y="397"/>
                  <a:pt x="255" y="398"/>
                </a:cubicBezTo>
                <a:cubicBezTo>
                  <a:pt x="255" y="398"/>
                  <a:pt x="254" y="397"/>
                  <a:pt x="254" y="399"/>
                </a:cubicBezTo>
                <a:cubicBezTo>
                  <a:pt x="253" y="398"/>
                  <a:pt x="253" y="398"/>
                  <a:pt x="254" y="397"/>
                </a:cubicBezTo>
                <a:cubicBezTo>
                  <a:pt x="251" y="398"/>
                  <a:pt x="248" y="397"/>
                  <a:pt x="246" y="399"/>
                </a:cubicBezTo>
                <a:cubicBezTo>
                  <a:pt x="232" y="400"/>
                  <a:pt x="215" y="400"/>
                  <a:pt x="201" y="399"/>
                </a:cubicBezTo>
                <a:cubicBezTo>
                  <a:pt x="192" y="398"/>
                  <a:pt x="186" y="396"/>
                  <a:pt x="178" y="393"/>
                </a:cubicBezTo>
                <a:cubicBezTo>
                  <a:pt x="176" y="392"/>
                  <a:pt x="174" y="393"/>
                  <a:pt x="172" y="392"/>
                </a:cubicBezTo>
                <a:cubicBezTo>
                  <a:pt x="171" y="391"/>
                  <a:pt x="170" y="390"/>
                  <a:pt x="169" y="389"/>
                </a:cubicBezTo>
                <a:cubicBezTo>
                  <a:pt x="172" y="389"/>
                  <a:pt x="174" y="391"/>
                  <a:pt x="177" y="392"/>
                </a:cubicBezTo>
                <a:cubicBezTo>
                  <a:pt x="178" y="390"/>
                  <a:pt x="176" y="389"/>
                  <a:pt x="178" y="388"/>
                </a:cubicBezTo>
                <a:cubicBezTo>
                  <a:pt x="180" y="390"/>
                  <a:pt x="182" y="389"/>
                  <a:pt x="184" y="388"/>
                </a:cubicBezTo>
                <a:cubicBezTo>
                  <a:pt x="184" y="386"/>
                  <a:pt x="182" y="386"/>
                  <a:pt x="182" y="384"/>
                </a:cubicBezTo>
                <a:cubicBezTo>
                  <a:pt x="183" y="385"/>
                  <a:pt x="185" y="383"/>
                  <a:pt x="183" y="382"/>
                </a:cubicBezTo>
                <a:cubicBezTo>
                  <a:pt x="183" y="384"/>
                  <a:pt x="182" y="384"/>
                  <a:pt x="181" y="385"/>
                </a:cubicBezTo>
                <a:cubicBezTo>
                  <a:pt x="180" y="384"/>
                  <a:pt x="180" y="385"/>
                  <a:pt x="179" y="384"/>
                </a:cubicBezTo>
                <a:cubicBezTo>
                  <a:pt x="179" y="385"/>
                  <a:pt x="177" y="385"/>
                  <a:pt x="175" y="385"/>
                </a:cubicBezTo>
                <a:cubicBezTo>
                  <a:pt x="176" y="384"/>
                  <a:pt x="177" y="383"/>
                  <a:pt x="179" y="383"/>
                </a:cubicBezTo>
                <a:cubicBezTo>
                  <a:pt x="179" y="383"/>
                  <a:pt x="179" y="382"/>
                  <a:pt x="179" y="381"/>
                </a:cubicBezTo>
                <a:cubicBezTo>
                  <a:pt x="176" y="382"/>
                  <a:pt x="176" y="382"/>
                  <a:pt x="175" y="380"/>
                </a:cubicBezTo>
                <a:cubicBezTo>
                  <a:pt x="176" y="381"/>
                  <a:pt x="174" y="381"/>
                  <a:pt x="174" y="382"/>
                </a:cubicBezTo>
                <a:cubicBezTo>
                  <a:pt x="175" y="382"/>
                  <a:pt x="176" y="382"/>
                  <a:pt x="175" y="383"/>
                </a:cubicBezTo>
                <a:cubicBezTo>
                  <a:pt x="174" y="383"/>
                  <a:pt x="175" y="385"/>
                  <a:pt x="173" y="384"/>
                </a:cubicBezTo>
                <a:cubicBezTo>
                  <a:pt x="175" y="383"/>
                  <a:pt x="173" y="382"/>
                  <a:pt x="172" y="383"/>
                </a:cubicBezTo>
                <a:cubicBezTo>
                  <a:pt x="171" y="380"/>
                  <a:pt x="167" y="379"/>
                  <a:pt x="164" y="378"/>
                </a:cubicBezTo>
                <a:cubicBezTo>
                  <a:pt x="161" y="383"/>
                  <a:pt x="156" y="376"/>
                  <a:pt x="153" y="374"/>
                </a:cubicBezTo>
                <a:cubicBezTo>
                  <a:pt x="152" y="377"/>
                  <a:pt x="148" y="373"/>
                  <a:pt x="148" y="376"/>
                </a:cubicBezTo>
                <a:cubicBezTo>
                  <a:pt x="146" y="376"/>
                  <a:pt x="146" y="374"/>
                  <a:pt x="146" y="372"/>
                </a:cubicBezTo>
                <a:cubicBezTo>
                  <a:pt x="139" y="369"/>
                  <a:pt x="138" y="360"/>
                  <a:pt x="136" y="352"/>
                </a:cubicBezTo>
                <a:cubicBezTo>
                  <a:pt x="139" y="353"/>
                  <a:pt x="137" y="349"/>
                  <a:pt x="138" y="349"/>
                </a:cubicBezTo>
                <a:cubicBezTo>
                  <a:pt x="138" y="350"/>
                  <a:pt x="139" y="349"/>
                  <a:pt x="140" y="349"/>
                </a:cubicBezTo>
                <a:cubicBezTo>
                  <a:pt x="139" y="352"/>
                  <a:pt x="143" y="349"/>
                  <a:pt x="143" y="351"/>
                </a:cubicBezTo>
                <a:cubicBezTo>
                  <a:pt x="143" y="352"/>
                  <a:pt x="142" y="352"/>
                  <a:pt x="142" y="353"/>
                </a:cubicBezTo>
                <a:cubicBezTo>
                  <a:pt x="144" y="353"/>
                  <a:pt x="144" y="356"/>
                  <a:pt x="146" y="355"/>
                </a:cubicBezTo>
                <a:cubicBezTo>
                  <a:pt x="143" y="343"/>
                  <a:pt x="136" y="335"/>
                  <a:pt x="133" y="326"/>
                </a:cubicBezTo>
                <a:cubicBezTo>
                  <a:pt x="135" y="325"/>
                  <a:pt x="131" y="318"/>
                  <a:pt x="133" y="315"/>
                </a:cubicBezTo>
                <a:cubicBezTo>
                  <a:pt x="135" y="314"/>
                  <a:pt x="135" y="316"/>
                  <a:pt x="136" y="316"/>
                </a:cubicBezTo>
                <a:cubicBezTo>
                  <a:pt x="136" y="314"/>
                  <a:pt x="137" y="313"/>
                  <a:pt x="135" y="311"/>
                </a:cubicBezTo>
                <a:cubicBezTo>
                  <a:pt x="134" y="311"/>
                  <a:pt x="134" y="312"/>
                  <a:pt x="133" y="312"/>
                </a:cubicBezTo>
                <a:cubicBezTo>
                  <a:pt x="132" y="309"/>
                  <a:pt x="130" y="304"/>
                  <a:pt x="131" y="301"/>
                </a:cubicBezTo>
                <a:cubicBezTo>
                  <a:pt x="133" y="300"/>
                  <a:pt x="132" y="303"/>
                  <a:pt x="133" y="303"/>
                </a:cubicBezTo>
                <a:cubicBezTo>
                  <a:pt x="131" y="298"/>
                  <a:pt x="135" y="294"/>
                  <a:pt x="134" y="292"/>
                </a:cubicBezTo>
                <a:cubicBezTo>
                  <a:pt x="133" y="289"/>
                  <a:pt x="133" y="291"/>
                  <a:pt x="134" y="288"/>
                </a:cubicBezTo>
                <a:cubicBezTo>
                  <a:pt x="135" y="284"/>
                  <a:pt x="134" y="280"/>
                  <a:pt x="134" y="274"/>
                </a:cubicBezTo>
                <a:cubicBezTo>
                  <a:pt x="129" y="274"/>
                  <a:pt x="134" y="282"/>
                  <a:pt x="131" y="284"/>
                </a:cubicBezTo>
                <a:cubicBezTo>
                  <a:pt x="129" y="278"/>
                  <a:pt x="130" y="269"/>
                  <a:pt x="128" y="265"/>
                </a:cubicBezTo>
                <a:cubicBezTo>
                  <a:pt x="128" y="266"/>
                  <a:pt x="128" y="267"/>
                  <a:pt x="128" y="267"/>
                </a:cubicBezTo>
                <a:cubicBezTo>
                  <a:pt x="128" y="266"/>
                  <a:pt x="125" y="267"/>
                  <a:pt x="124" y="267"/>
                </a:cubicBezTo>
                <a:cubicBezTo>
                  <a:pt x="125" y="264"/>
                  <a:pt x="123" y="263"/>
                  <a:pt x="124" y="260"/>
                </a:cubicBezTo>
                <a:cubicBezTo>
                  <a:pt x="125" y="260"/>
                  <a:pt x="125" y="259"/>
                  <a:pt x="125" y="260"/>
                </a:cubicBezTo>
                <a:cubicBezTo>
                  <a:pt x="124" y="257"/>
                  <a:pt x="125" y="258"/>
                  <a:pt x="125" y="255"/>
                </a:cubicBezTo>
                <a:cubicBezTo>
                  <a:pt x="124" y="254"/>
                  <a:pt x="123" y="254"/>
                  <a:pt x="123" y="252"/>
                </a:cubicBezTo>
                <a:cubicBezTo>
                  <a:pt x="123" y="250"/>
                  <a:pt x="124" y="248"/>
                  <a:pt x="125" y="247"/>
                </a:cubicBezTo>
                <a:cubicBezTo>
                  <a:pt x="127" y="247"/>
                  <a:pt x="127" y="250"/>
                  <a:pt x="128" y="251"/>
                </a:cubicBezTo>
                <a:cubicBezTo>
                  <a:pt x="128" y="248"/>
                  <a:pt x="128" y="246"/>
                  <a:pt x="127" y="245"/>
                </a:cubicBezTo>
                <a:cubicBezTo>
                  <a:pt x="129" y="248"/>
                  <a:pt x="124" y="243"/>
                  <a:pt x="124" y="246"/>
                </a:cubicBezTo>
                <a:cubicBezTo>
                  <a:pt x="123" y="243"/>
                  <a:pt x="121" y="234"/>
                  <a:pt x="125" y="232"/>
                </a:cubicBezTo>
                <a:cubicBezTo>
                  <a:pt x="124" y="232"/>
                  <a:pt x="124" y="230"/>
                  <a:pt x="124" y="228"/>
                </a:cubicBezTo>
                <a:cubicBezTo>
                  <a:pt x="125" y="228"/>
                  <a:pt x="126" y="228"/>
                  <a:pt x="126" y="227"/>
                </a:cubicBezTo>
                <a:cubicBezTo>
                  <a:pt x="127" y="220"/>
                  <a:pt x="124" y="213"/>
                  <a:pt x="128" y="207"/>
                </a:cubicBezTo>
                <a:cubicBezTo>
                  <a:pt x="124" y="198"/>
                  <a:pt x="133" y="192"/>
                  <a:pt x="130" y="182"/>
                </a:cubicBezTo>
                <a:cubicBezTo>
                  <a:pt x="131" y="182"/>
                  <a:pt x="132" y="182"/>
                  <a:pt x="133" y="182"/>
                </a:cubicBezTo>
                <a:cubicBezTo>
                  <a:pt x="133" y="176"/>
                  <a:pt x="136" y="173"/>
                  <a:pt x="136" y="168"/>
                </a:cubicBezTo>
                <a:cubicBezTo>
                  <a:pt x="141" y="166"/>
                  <a:pt x="141" y="159"/>
                  <a:pt x="144" y="156"/>
                </a:cubicBezTo>
                <a:cubicBezTo>
                  <a:pt x="144" y="161"/>
                  <a:pt x="140" y="165"/>
                  <a:pt x="141" y="169"/>
                </a:cubicBezTo>
                <a:cubicBezTo>
                  <a:pt x="142" y="168"/>
                  <a:pt x="141" y="166"/>
                  <a:pt x="143" y="167"/>
                </a:cubicBezTo>
                <a:cubicBezTo>
                  <a:pt x="142" y="169"/>
                  <a:pt x="141" y="172"/>
                  <a:pt x="140" y="174"/>
                </a:cubicBezTo>
                <a:cubicBezTo>
                  <a:pt x="140" y="174"/>
                  <a:pt x="139" y="174"/>
                  <a:pt x="139" y="173"/>
                </a:cubicBezTo>
                <a:cubicBezTo>
                  <a:pt x="137" y="180"/>
                  <a:pt x="134" y="185"/>
                  <a:pt x="134" y="192"/>
                </a:cubicBezTo>
                <a:cubicBezTo>
                  <a:pt x="136" y="190"/>
                  <a:pt x="136" y="193"/>
                  <a:pt x="138" y="194"/>
                </a:cubicBezTo>
                <a:cubicBezTo>
                  <a:pt x="138" y="193"/>
                  <a:pt x="138" y="191"/>
                  <a:pt x="139" y="193"/>
                </a:cubicBezTo>
                <a:cubicBezTo>
                  <a:pt x="139" y="187"/>
                  <a:pt x="140" y="172"/>
                  <a:pt x="143" y="171"/>
                </a:cubicBezTo>
                <a:cubicBezTo>
                  <a:pt x="143" y="171"/>
                  <a:pt x="144" y="172"/>
                  <a:pt x="144" y="172"/>
                </a:cubicBezTo>
                <a:cubicBezTo>
                  <a:pt x="144" y="170"/>
                  <a:pt x="144" y="167"/>
                  <a:pt x="143" y="166"/>
                </a:cubicBezTo>
                <a:cubicBezTo>
                  <a:pt x="145" y="163"/>
                  <a:pt x="148" y="158"/>
                  <a:pt x="147" y="154"/>
                </a:cubicBezTo>
                <a:cubicBezTo>
                  <a:pt x="151" y="153"/>
                  <a:pt x="151" y="148"/>
                  <a:pt x="154" y="147"/>
                </a:cubicBezTo>
                <a:cubicBezTo>
                  <a:pt x="151" y="146"/>
                  <a:pt x="156" y="142"/>
                  <a:pt x="152" y="141"/>
                </a:cubicBezTo>
                <a:cubicBezTo>
                  <a:pt x="152" y="140"/>
                  <a:pt x="153" y="140"/>
                  <a:pt x="153" y="139"/>
                </a:cubicBezTo>
                <a:cubicBezTo>
                  <a:pt x="154" y="140"/>
                  <a:pt x="154" y="140"/>
                  <a:pt x="154" y="140"/>
                </a:cubicBezTo>
                <a:cubicBezTo>
                  <a:pt x="156" y="136"/>
                  <a:pt x="163" y="131"/>
                  <a:pt x="162" y="127"/>
                </a:cubicBezTo>
                <a:cubicBezTo>
                  <a:pt x="164" y="129"/>
                  <a:pt x="165" y="125"/>
                  <a:pt x="167" y="127"/>
                </a:cubicBezTo>
                <a:cubicBezTo>
                  <a:pt x="167" y="126"/>
                  <a:pt x="167" y="124"/>
                  <a:pt x="168" y="124"/>
                </a:cubicBezTo>
                <a:cubicBezTo>
                  <a:pt x="173" y="122"/>
                  <a:pt x="173" y="116"/>
                  <a:pt x="178" y="116"/>
                </a:cubicBezTo>
                <a:cubicBezTo>
                  <a:pt x="178" y="115"/>
                  <a:pt x="178" y="114"/>
                  <a:pt x="178" y="113"/>
                </a:cubicBezTo>
                <a:cubicBezTo>
                  <a:pt x="184" y="109"/>
                  <a:pt x="192" y="102"/>
                  <a:pt x="200" y="103"/>
                </a:cubicBezTo>
                <a:cubicBezTo>
                  <a:pt x="199" y="103"/>
                  <a:pt x="200" y="102"/>
                  <a:pt x="200" y="102"/>
                </a:cubicBezTo>
                <a:cubicBezTo>
                  <a:pt x="200" y="103"/>
                  <a:pt x="202" y="103"/>
                  <a:pt x="203" y="104"/>
                </a:cubicBezTo>
                <a:cubicBezTo>
                  <a:pt x="204" y="102"/>
                  <a:pt x="201" y="104"/>
                  <a:pt x="202" y="102"/>
                </a:cubicBezTo>
                <a:cubicBezTo>
                  <a:pt x="203" y="103"/>
                  <a:pt x="205" y="102"/>
                  <a:pt x="204" y="101"/>
                </a:cubicBezTo>
                <a:cubicBezTo>
                  <a:pt x="203" y="102"/>
                  <a:pt x="201" y="101"/>
                  <a:pt x="201" y="100"/>
                </a:cubicBezTo>
                <a:cubicBezTo>
                  <a:pt x="209" y="100"/>
                  <a:pt x="212" y="98"/>
                  <a:pt x="218" y="96"/>
                </a:cubicBezTo>
                <a:cubicBezTo>
                  <a:pt x="220" y="98"/>
                  <a:pt x="222" y="95"/>
                  <a:pt x="225" y="96"/>
                </a:cubicBezTo>
                <a:cubicBezTo>
                  <a:pt x="227" y="95"/>
                  <a:pt x="226" y="93"/>
                  <a:pt x="227" y="93"/>
                </a:cubicBezTo>
                <a:cubicBezTo>
                  <a:pt x="228" y="93"/>
                  <a:pt x="229" y="91"/>
                  <a:pt x="231" y="93"/>
                </a:cubicBezTo>
                <a:cubicBezTo>
                  <a:pt x="230" y="93"/>
                  <a:pt x="230" y="93"/>
                  <a:pt x="230" y="94"/>
                </a:cubicBezTo>
                <a:cubicBezTo>
                  <a:pt x="230" y="94"/>
                  <a:pt x="231" y="94"/>
                  <a:pt x="231" y="94"/>
                </a:cubicBezTo>
                <a:cubicBezTo>
                  <a:pt x="231" y="94"/>
                  <a:pt x="231" y="95"/>
                  <a:pt x="232" y="95"/>
                </a:cubicBezTo>
                <a:cubicBezTo>
                  <a:pt x="232" y="94"/>
                  <a:pt x="232" y="93"/>
                  <a:pt x="232" y="91"/>
                </a:cubicBezTo>
                <a:cubicBezTo>
                  <a:pt x="233" y="91"/>
                  <a:pt x="233" y="90"/>
                  <a:pt x="235" y="90"/>
                </a:cubicBezTo>
                <a:cubicBezTo>
                  <a:pt x="235" y="91"/>
                  <a:pt x="235" y="92"/>
                  <a:pt x="234" y="92"/>
                </a:cubicBezTo>
                <a:cubicBezTo>
                  <a:pt x="234" y="92"/>
                  <a:pt x="234" y="91"/>
                  <a:pt x="234" y="91"/>
                </a:cubicBezTo>
                <a:cubicBezTo>
                  <a:pt x="234" y="92"/>
                  <a:pt x="232" y="92"/>
                  <a:pt x="233" y="94"/>
                </a:cubicBezTo>
                <a:cubicBezTo>
                  <a:pt x="234" y="93"/>
                  <a:pt x="235" y="94"/>
                  <a:pt x="235" y="94"/>
                </a:cubicBezTo>
                <a:cubicBezTo>
                  <a:pt x="236" y="92"/>
                  <a:pt x="238" y="92"/>
                  <a:pt x="239" y="93"/>
                </a:cubicBezTo>
                <a:cubicBezTo>
                  <a:pt x="240" y="91"/>
                  <a:pt x="238" y="90"/>
                  <a:pt x="239" y="90"/>
                </a:cubicBezTo>
                <a:cubicBezTo>
                  <a:pt x="240" y="90"/>
                  <a:pt x="241" y="91"/>
                  <a:pt x="241" y="91"/>
                </a:cubicBezTo>
                <a:cubicBezTo>
                  <a:pt x="243" y="89"/>
                  <a:pt x="245" y="89"/>
                  <a:pt x="248" y="88"/>
                </a:cubicBezTo>
                <a:cubicBezTo>
                  <a:pt x="248" y="89"/>
                  <a:pt x="247" y="89"/>
                  <a:pt x="247" y="90"/>
                </a:cubicBezTo>
                <a:cubicBezTo>
                  <a:pt x="249" y="89"/>
                  <a:pt x="250" y="91"/>
                  <a:pt x="251" y="90"/>
                </a:cubicBezTo>
                <a:cubicBezTo>
                  <a:pt x="250" y="90"/>
                  <a:pt x="249" y="90"/>
                  <a:pt x="250" y="89"/>
                </a:cubicBezTo>
                <a:cubicBezTo>
                  <a:pt x="253" y="89"/>
                  <a:pt x="256" y="88"/>
                  <a:pt x="258" y="91"/>
                </a:cubicBezTo>
                <a:cubicBezTo>
                  <a:pt x="264" y="90"/>
                  <a:pt x="272" y="94"/>
                  <a:pt x="279" y="95"/>
                </a:cubicBezTo>
                <a:cubicBezTo>
                  <a:pt x="279" y="92"/>
                  <a:pt x="274" y="92"/>
                  <a:pt x="277" y="89"/>
                </a:cubicBezTo>
                <a:cubicBezTo>
                  <a:pt x="276" y="89"/>
                  <a:pt x="274" y="89"/>
                  <a:pt x="274" y="88"/>
                </a:cubicBezTo>
                <a:cubicBezTo>
                  <a:pt x="278" y="88"/>
                  <a:pt x="282" y="86"/>
                  <a:pt x="282" y="90"/>
                </a:cubicBezTo>
                <a:cubicBezTo>
                  <a:pt x="280" y="90"/>
                  <a:pt x="278" y="93"/>
                  <a:pt x="280" y="95"/>
                </a:cubicBezTo>
                <a:cubicBezTo>
                  <a:pt x="280" y="91"/>
                  <a:pt x="282" y="96"/>
                  <a:pt x="283" y="94"/>
                </a:cubicBezTo>
                <a:cubicBezTo>
                  <a:pt x="283" y="91"/>
                  <a:pt x="281" y="94"/>
                  <a:pt x="281" y="91"/>
                </a:cubicBezTo>
                <a:cubicBezTo>
                  <a:pt x="282" y="91"/>
                  <a:pt x="283" y="92"/>
                  <a:pt x="284" y="91"/>
                </a:cubicBezTo>
                <a:cubicBezTo>
                  <a:pt x="282" y="91"/>
                  <a:pt x="282" y="89"/>
                  <a:pt x="282" y="88"/>
                </a:cubicBezTo>
                <a:cubicBezTo>
                  <a:pt x="286" y="87"/>
                  <a:pt x="289" y="93"/>
                  <a:pt x="294" y="91"/>
                </a:cubicBezTo>
                <a:cubicBezTo>
                  <a:pt x="293" y="93"/>
                  <a:pt x="296" y="95"/>
                  <a:pt x="294" y="94"/>
                </a:cubicBezTo>
                <a:cubicBezTo>
                  <a:pt x="294" y="95"/>
                  <a:pt x="296" y="96"/>
                  <a:pt x="297" y="96"/>
                </a:cubicBezTo>
                <a:cubicBezTo>
                  <a:pt x="297" y="95"/>
                  <a:pt x="296" y="94"/>
                  <a:pt x="297" y="92"/>
                </a:cubicBezTo>
                <a:cubicBezTo>
                  <a:pt x="302" y="93"/>
                  <a:pt x="304" y="96"/>
                  <a:pt x="307" y="95"/>
                </a:cubicBezTo>
                <a:cubicBezTo>
                  <a:pt x="307" y="96"/>
                  <a:pt x="307" y="97"/>
                  <a:pt x="308" y="97"/>
                </a:cubicBezTo>
                <a:cubicBezTo>
                  <a:pt x="308" y="96"/>
                  <a:pt x="311" y="95"/>
                  <a:pt x="311" y="97"/>
                </a:cubicBezTo>
                <a:cubicBezTo>
                  <a:pt x="313" y="97"/>
                  <a:pt x="311" y="96"/>
                  <a:pt x="313" y="97"/>
                </a:cubicBezTo>
                <a:cubicBezTo>
                  <a:pt x="313" y="95"/>
                  <a:pt x="313" y="94"/>
                  <a:pt x="315" y="94"/>
                </a:cubicBezTo>
                <a:cubicBezTo>
                  <a:pt x="316" y="96"/>
                  <a:pt x="319" y="97"/>
                  <a:pt x="319" y="100"/>
                </a:cubicBezTo>
                <a:cubicBezTo>
                  <a:pt x="323" y="100"/>
                  <a:pt x="322" y="103"/>
                  <a:pt x="325" y="103"/>
                </a:cubicBezTo>
                <a:cubicBezTo>
                  <a:pt x="325" y="107"/>
                  <a:pt x="325" y="108"/>
                  <a:pt x="327" y="108"/>
                </a:cubicBezTo>
                <a:cubicBezTo>
                  <a:pt x="324" y="108"/>
                  <a:pt x="325" y="109"/>
                  <a:pt x="321" y="108"/>
                </a:cubicBezTo>
                <a:cubicBezTo>
                  <a:pt x="321" y="105"/>
                  <a:pt x="317" y="108"/>
                  <a:pt x="317" y="105"/>
                </a:cubicBezTo>
                <a:cubicBezTo>
                  <a:pt x="319" y="105"/>
                  <a:pt x="319" y="104"/>
                  <a:pt x="319" y="104"/>
                </a:cubicBezTo>
                <a:cubicBezTo>
                  <a:pt x="318" y="103"/>
                  <a:pt x="317" y="104"/>
                  <a:pt x="316" y="105"/>
                </a:cubicBezTo>
                <a:cubicBezTo>
                  <a:pt x="314" y="103"/>
                  <a:pt x="309" y="102"/>
                  <a:pt x="310" y="100"/>
                </a:cubicBezTo>
                <a:cubicBezTo>
                  <a:pt x="311" y="101"/>
                  <a:pt x="313" y="101"/>
                  <a:pt x="313" y="101"/>
                </a:cubicBezTo>
                <a:cubicBezTo>
                  <a:pt x="312" y="100"/>
                  <a:pt x="309" y="99"/>
                  <a:pt x="308" y="97"/>
                </a:cubicBezTo>
                <a:cubicBezTo>
                  <a:pt x="306" y="98"/>
                  <a:pt x="309" y="98"/>
                  <a:pt x="309" y="100"/>
                </a:cubicBezTo>
                <a:cubicBezTo>
                  <a:pt x="308" y="100"/>
                  <a:pt x="306" y="100"/>
                  <a:pt x="305" y="101"/>
                </a:cubicBezTo>
                <a:cubicBezTo>
                  <a:pt x="305" y="101"/>
                  <a:pt x="305" y="100"/>
                  <a:pt x="305" y="100"/>
                </a:cubicBezTo>
                <a:cubicBezTo>
                  <a:pt x="304" y="101"/>
                  <a:pt x="303" y="102"/>
                  <a:pt x="302" y="102"/>
                </a:cubicBezTo>
                <a:cubicBezTo>
                  <a:pt x="305" y="104"/>
                  <a:pt x="304" y="102"/>
                  <a:pt x="305" y="102"/>
                </a:cubicBezTo>
                <a:cubicBezTo>
                  <a:pt x="305" y="103"/>
                  <a:pt x="304" y="103"/>
                  <a:pt x="305" y="105"/>
                </a:cubicBezTo>
                <a:cubicBezTo>
                  <a:pt x="308" y="105"/>
                  <a:pt x="309" y="108"/>
                  <a:pt x="312" y="108"/>
                </a:cubicBezTo>
                <a:cubicBezTo>
                  <a:pt x="312" y="107"/>
                  <a:pt x="313" y="106"/>
                  <a:pt x="313" y="106"/>
                </a:cubicBezTo>
                <a:cubicBezTo>
                  <a:pt x="322" y="109"/>
                  <a:pt x="328" y="116"/>
                  <a:pt x="337" y="122"/>
                </a:cubicBezTo>
                <a:cubicBezTo>
                  <a:pt x="336" y="120"/>
                  <a:pt x="337" y="120"/>
                  <a:pt x="338" y="119"/>
                </a:cubicBezTo>
                <a:cubicBezTo>
                  <a:pt x="340" y="121"/>
                  <a:pt x="342" y="121"/>
                  <a:pt x="344" y="123"/>
                </a:cubicBezTo>
                <a:cubicBezTo>
                  <a:pt x="340" y="124"/>
                  <a:pt x="345" y="126"/>
                  <a:pt x="344" y="128"/>
                </a:cubicBezTo>
                <a:cubicBezTo>
                  <a:pt x="344" y="128"/>
                  <a:pt x="343" y="128"/>
                  <a:pt x="343" y="128"/>
                </a:cubicBezTo>
                <a:cubicBezTo>
                  <a:pt x="344" y="132"/>
                  <a:pt x="344" y="139"/>
                  <a:pt x="349" y="139"/>
                </a:cubicBezTo>
                <a:cubicBezTo>
                  <a:pt x="347" y="139"/>
                  <a:pt x="349" y="140"/>
                  <a:pt x="349" y="141"/>
                </a:cubicBezTo>
                <a:cubicBezTo>
                  <a:pt x="348" y="142"/>
                  <a:pt x="347" y="140"/>
                  <a:pt x="346" y="141"/>
                </a:cubicBezTo>
                <a:cubicBezTo>
                  <a:pt x="347" y="143"/>
                  <a:pt x="350" y="142"/>
                  <a:pt x="348" y="145"/>
                </a:cubicBezTo>
                <a:cubicBezTo>
                  <a:pt x="349" y="145"/>
                  <a:pt x="350" y="142"/>
                  <a:pt x="351" y="144"/>
                </a:cubicBezTo>
                <a:cubicBezTo>
                  <a:pt x="350" y="146"/>
                  <a:pt x="351" y="146"/>
                  <a:pt x="351" y="147"/>
                </a:cubicBezTo>
                <a:cubicBezTo>
                  <a:pt x="349" y="148"/>
                  <a:pt x="350" y="152"/>
                  <a:pt x="350" y="153"/>
                </a:cubicBezTo>
                <a:cubicBezTo>
                  <a:pt x="350" y="152"/>
                  <a:pt x="351" y="152"/>
                  <a:pt x="351" y="152"/>
                </a:cubicBezTo>
                <a:cubicBezTo>
                  <a:pt x="350" y="156"/>
                  <a:pt x="352" y="157"/>
                  <a:pt x="352" y="160"/>
                </a:cubicBezTo>
                <a:cubicBezTo>
                  <a:pt x="354" y="161"/>
                  <a:pt x="353" y="158"/>
                  <a:pt x="354" y="158"/>
                </a:cubicBezTo>
                <a:cubicBezTo>
                  <a:pt x="356" y="159"/>
                  <a:pt x="353" y="158"/>
                  <a:pt x="354" y="160"/>
                </a:cubicBezTo>
                <a:cubicBezTo>
                  <a:pt x="356" y="160"/>
                  <a:pt x="356" y="159"/>
                  <a:pt x="357" y="161"/>
                </a:cubicBezTo>
                <a:cubicBezTo>
                  <a:pt x="356" y="162"/>
                  <a:pt x="354" y="162"/>
                  <a:pt x="354" y="161"/>
                </a:cubicBezTo>
                <a:cubicBezTo>
                  <a:pt x="354" y="163"/>
                  <a:pt x="353" y="164"/>
                  <a:pt x="353" y="165"/>
                </a:cubicBezTo>
                <a:cubicBezTo>
                  <a:pt x="355" y="166"/>
                  <a:pt x="356" y="164"/>
                  <a:pt x="356" y="165"/>
                </a:cubicBezTo>
                <a:cubicBezTo>
                  <a:pt x="356" y="168"/>
                  <a:pt x="354" y="169"/>
                  <a:pt x="355" y="173"/>
                </a:cubicBezTo>
                <a:cubicBezTo>
                  <a:pt x="356" y="173"/>
                  <a:pt x="356" y="171"/>
                  <a:pt x="357" y="171"/>
                </a:cubicBezTo>
                <a:cubicBezTo>
                  <a:pt x="358" y="172"/>
                  <a:pt x="360" y="172"/>
                  <a:pt x="360" y="173"/>
                </a:cubicBezTo>
                <a:cubicBezTo>
                  <a:pt x="359" y="171"/>
                  <a:pt x="357" y="174"/>
                  <a:pt x="356" y="173"/>
                </a:cubicBezTo>
                <a:cubicBezTo>
                  <a:pt x="356" y="176"/>
                  <a:pt x="358" y="173"/>
                  <a:pt x="359" y="175"/>
                </a:cubicBezTo>
                <a:cubicBezTo>
                  <a:pt x="357" y="176"/>
                  <a:pt x="355" y="178"/>
                  <a:pt x="357" y="179"/>
                </a:cubicBezTo>
                <a:cubicBezTo>
                  <a:pt x="357" y="178"/>
                  <a:pt x="357" y="177"/>
                  <a:pt x="358" y="177"/>
                </a:cubicBezTo>
                <a:cubicBezTo>
                  <a:pt x="359" y="177"/>
                  <a:pt x="359" y="178"/>
                  <a:pt x="360" y="178"/>
                </a:cubicBezTo>
                <a:cubicBezTo>
                  <a:pt x="357" y="177"/>
                  <a:pt x="359" y="179"/>
                  <a:pt x="357" y="182"/>
                </a:cubicBezTo>
                <a:cubicBezTo>
                  <a:pt x="362" y="180"/>
                  <a:pt x="359" y="184"/>
                  <a:pt x="362" y="185"/>
                </a:cubicBezTo>
                <a:cubicBezTo>
                  <a:pt x="364" y="183"/>
                  <a:pt x="360" y="182"/>
                  <a:pt x="363" y="179"/>
                </a:cubicBezTo>
                <a:cubicBezTo>
                  <a:pt x="363" y="181"/>
                  <a:pt x="364" y="183"/>
                  <a:pt x="363" y="185"/>
                </a:cubicBezTo>
                <a:cubicBezTo>
                  <a:pt x="365" y="185"/>
                  <a:pt x="364" y="182"/>
                  <a:pt x="365" y="182"/>
                </a:cubicBezTo>
                <a:cubicBezTo>
                  <a:pt x="367" y="182"/>
                  <a:pt x="365" y="185"/>
                  <a:pt x="367" y="185"/>
                </a:cubicBezTo>
                <a:cubicBezTo>
                  <a:pt x="365" y="186"/>
                  <a:pt x="362" y="187"/>
                  <a:pt x="361" y="189"/>
                </a:cubicBezTo>
                <a:cubicBezTo>
                  <a:pt x="363" y="189"/>
                  <a:pt x="362" y="187"/>
                  <a:pt x="364" y="187"/>
                </a:cubicBezTo>
                <a:cubicBezTo>
                  <a:pt x="365" y="189"/>
                  <a:pt x="367" y="187"/>
                  <a:pt x="368" y="188"/>
                </a:cubicBezTo>
                <a:cubicBezTo>
                  <a:pt x="368" y="189"/>
                  <a:pt x="368" y="189"/>
                  <a:pt x="368" y="190"/>
                </a:cubicBezTo>
                <a:cubicBezTo>
                  <a:pt x="366" y="190"/>
                  <a:pt x="366" y="189"/>
                  <a:pt x="366" y="190"/>
                </a:cubicBezTo>
                <a:cubicBezTo>
                  <a:pt x="368" y="191"/>
                  <a:pt x="367" y="192"/>
                  <a:pt x="368" y="194"/>
                </a:cubicBezTo>
                <a:cubicBezTo>
                  <a:pt x="367" y="193"/>
                  <a:pt x="364" y="194"/>
                  <a:pt x="363" y="196"/>
                </a:cubicBezTo>
                <a:cubicBezTo>
                  <a:pt x="367" y="196"/>
                  <a:pt x="363" y="197"/>
                  <a:pt x="366" y="199"/>
                </a:cubicBezTo>
                <a:cubicBezTo>
                  <a:pt x="365" y="199"/>
                  <a:pt x="364" y="199"/>
                  <a:pt x="364" y="200"/>
                </a:cubicBezTo>
                <a:cubicBezTo>
                  <a:pt x="365" y="202"/>
                  <a:pt x="365" y="203"/>
                  <a:pt x="367" y="205"/>
                </a:cubicBezTo>
                <a:cubicBezTo>
                  <a:pt x="365" y="205"/>
                  <a:pt x="366" y="209"/>
                  <a:pt x="367" y="210"/>
                </a:cubicBezTo>
                <a:cubicBezTo>
                  <a:pt x="367" y="209"/>
                  <a:pt x="368" y="209"/>
                  <a:pt x="368" y="210"/>
                </a:cubicBezTo>
                <a:cubicBezTo>
                  <a:pt x="371" y="200"/>
                  <a:pt x="372" y="198"/>
                  <a:pt x="371" y="189"/>
                </a:cubicBezTo>
                <a:cubicBezTo>
                  <a:pt x="373" y="190"/>
                  <a:pt x="371" y="188"/>
                  <a:pt x="372" y="187"/>
                </a:cubicBezTo>
                <a:cubicBezTo>
                  <a:pt x="370" y="185"/>
                  <a:pt x="367" y="177"/>
                  <a:pt x="372" y="176"/>
                </a:cubicBezTo>
                <a:cubicBezTo>
                  <a:pt x="372" y="177"/>
                  <a:pt x="371" y="179"/>
                  <a:pt x="373" y="179"/>
                </a:cubicBezTo>
                <a:cubicBezTo>
                  <a:pt x="373" y="173"/>
                  <a:pt x="376" y="168"/>
                  <a:pt x="372" y="162"/>
                </a:cubicBezTo>
                <a:cubicBezTo>
                  <a:pt x="373" y="162"/>
                  <a:pt x="373" y="160"/>
                  <a:pt x="374" y="159"/>
                </a:cubicBezTo>
                <a:cubicBezTo>
                  <a:pt x="376" y="162"/>
                  <a:pt x="376" y="166"/>
                  <a:pt x="379" y="169"/>
                </a:cubicBezTo>
                <a:cubicBezTo>
                  <a:pt x="380" y="170"/>
                  <a:pt x="379" y="168"/>
                  <a:pt x="379" y="171"/>
                </a:cubicBezTo>
                <a:cubicBezTo>
                  <a:pt x="379" y="173"/>
                  <a:pt x="383" y="179"/>
                  <a:pt x="382" y="183"/>
                </a:cubicBezTo>
                <a:cubicBezTo>
                  <a:pt x="384" y="183"/>
                  <a:pt x="386" y="191"/>
                  <a:pt x="388" y="193"/>
                </a:cubicBezTo>
                <a:cubicBezTo>
                  <a:pt x="389" y="192"/>
                  <a:pt x="392" y="189"/>
                  <a:pt x="390" y="188"/>
                </a:cubicBezTo>
                <a:cubicBezTo>
                  <a:pt x="389" y="189"/>
                  <a:pt x="389" y="191"/>
                  <a:pt x="388" y="191"/>
                </a:cubicBezTo>
                <a:cubicBezTo>
                  <a:pt x="388" y="191"/>
                  <a:pt x="387" y="190"/>
                  <a:pt x="387" y="189"/>
                </a:cubicBezTo>
                <a:cubicBezTo>
                  <a:pt x="390" y="190"/>
                  <a:pt x="389" y="184"/>
                  <a:pt x="386" y="183"/>
                </a:cubicBezTo>
                <a:cubicBezTo>
                  <a:pt x="387" y="183"/>
                  <a:pt x="388" y="181"/>
                  <a:pt x="387" y="181"/>
                </a:cubicBezTo>
                <a:cubicBezTo>
                  <a:pt x="386" y="182"/>
                  <a:pt x="386" y="182"/>
                  <a:pt x="385" y="182"/>
                </a:cubicBezTo>
                <a:cubicBezTo>
                  <a:pt x="385" y="180"/>
                  <a:pt x="384" y="178"/>
                  <a:pt x="383" y="178"/>
                </a:cubicBezTo>
                <a:cubicBezTo>
                  <a:pt x="385" y="172"/>
                  <a:pt x="381" y="163"/>
                  <a:pt x="384" y="159"/>
                </a:cubicBezTo>
                <a:cubicBezTo>
                  <a:pt x="377" y="149"/>
                  <a:pt x="386" y="131"/>
                  <a:pt x="384" y="121"/>
                </a:cubicBezTo>
                <a:cubicBezTo>
                  <a:pt x="385" y="121"/>
                  <a:pt x="385" y="122"/>
                  <a:pt x="386" y="121"/>
                </a:cubicBezTo>
                <a:cubicBezTo>
                  <a:pt x="383" y="112"/>
                  <a:pt x="386" y="101"/>
                  <a:pt x="384" y="92"/>
                </a:cubicBezTo>
                <a:cubicBezTo>
                  <a:pt x="387" y="90"/>
                  <a:pt x="383" y="87"/>
                  <a:pt x="385" y="84"/>
                </a:cubicBezTo>
                <a:cubicBezTo>
                  <a:pt x="388" y="83"/>
                  <a:pt x="386" y="86"/>
                  <a:pt x="388" y="85"/>
                </a:cubicBezTo>
                <a:cubicBezTo>
                  <a:pt x="388" y="84"/>
                  <a:pt x="385" y="83"/>
                  <a:pt x="388" y="83"/>
                </a:cubicBezTo>
                <a:cubicBezTo>
                  <a:pt x="388" y="85"/>
                  <a:pt x="390" y="83"/>
                  <a:pt x="390" y="82"/>
                </a:cubicBezTo>
                <a:cubicBezTo>
                  <a:pt x="391" y="83"/>
                  <a:pt x="392" y="83"/>
                  <a:pt x="392" y="85"/>
                </a:cubicBezTo>
                <a:cubicBezTo>
                  <a:pt x="394" y="85"/>
                  <a:pt x="394" y="82"/>
                  <a:pt x="398" y="83"/>
                </a:cubicBezTo>
                <a:cubicBezTo>
                  <a:pt x="397" y="82"/>
                  <a:pt x="398" y="81"/>
                  <a:pt x="398" y="80"/>
                </a:cubicBezTo>
                <a:cubicBezTo>
                  <a:pt x="397" y="80"/>
                  <a:pt x="395" y="79"/>
                  <a:pt x="395" y="77"/>
                </a:cubicBezTo>
                <a:cubicBezTo>
                  <a:pt x="393" y="78"/>
                  <a:pt x="391" y="81"/>
                  <a:pt x="388" y="82"/>
                </a:cubicBezTo>
                <a:cubicBezTo>
                  <a:pt x="388" y="80"/>
                  <a:pt x="387" y="78"/>
                  <a:pt x="387" y="77"/>
                </a:cubicBezTo>
                <a:cubicBezTo>
                  <a:pt x="384" y="78"/>
                  <a:pt x="384" y="75"/>
                  <a:pt x="384" y="73"/>
                </a:cubicBezTo>
                <a:cubicBezTo>
                  <a:pt x="387" y="73"/>
                  <a:pt x="385" y="71"/>
                  <a:pt x="386" y="70"/>
                </a:cubicBezTo>
                <a:cubicBezTo>
                  <a:pt x="385" y="70"/>
                  <a:pt x="384" y="70"/>
                  <a:pt x="384" y="69"/>
                </a:cubicBezTo>
                <a:cubicBezTo>
                  <a:pt x="384" y="68"/>
                  <a:pt x="386" y="69"/>
                  <a:pt x="386" y="68"/>
                </a:cubicBezTo>
                <a:cubicBezTo>
                  <a:pt x="386" y="68"/>
                  <a:pt x="385" y="68"/>
                  <a:pt x="385" y="67"/>
                </a:cubicBezTo>
                <a:cubicBezTo>
                  <a:pt x="386" y="67"/>
                  <a:pt x="386" y="67"/>
                  <a:pt x="387" y="67"/>
                </a:cubicBezTo>
                <a:cubicBezTo>
                  <a:pt x="386" y="68"/>
                  <a:pt x="388" y="70"/>
                  <a:pt x="389" y="68"/>
                </a:cubicBezTo>
                <a:cubicBezTo>
                  <a:pt x="387" y="65"/>
                  <a:pt x="389" y="64"/>
                  <a:pt x="387" y="62"/>
                </a:cubicBezTo>
                <a:cubicBezTo>
                  <a:pt x="388" y="62"/>
                  <a:pt x="389" y="62"/>
                  <a:pt x="390" y="61"/>
                </a:cubicBezTo>
                <a:cubicBezTo>
                  <a:pt x="390" y="59"/>
                  <a:pt x="388" y="60"/>
                  <a:pt x="388" y="58"/>
                </a:cubicBezTo>
                <a:cubicBezTo>
                  <a:pt x="389" y="58"/>
                  <a:pt x="391" y="59"/>
                  <a:pt x="390" y="57"/>
                </a:cubicBezTo>
                <a:cubicBezTo>
                  <a:pt x="388" y="58"/>
                  <a:pt x="387" y="51"/>
                  <a:pt x="390" y="51"/>
                </a:cubicBezTo>
                <a:cubicBezTo>
                  <a:pt x="389" y="49"/>
                  <a:pt x="388" y="45"/>
                  <a:pt x="390" y="44"/>
                </a:cubicBezTo>
                <a:cubicBezTo>
                  <a:pt x="390" y="42"/>
                  <a:pt x="388" y="43"/>
                  <a:pt x="388" y="42"/>
                </a:cubicBezTo>
                <a:cubicBezTo>
                  <a:pt x="390" y="41"/>
                  <a:pt x="389" y="39"/>
                  <a:pt x="388" y="39"/>
                </a:cubicBezTo>
                <a:cubicBezTo>
                  <a:pt x="388" y="38"/>
                  <a:pt x="389" y="37"/>
                  <a:pt x="389" y="37"/>
                </a:cubicBezTo>
                <a:cubicBezTo>
                  <a:pt x="389" y="38"/>
                  <a:pt x="389" y="38"/>
                  <a:pt x="389" y="39"/>
                </a:cubicBezTo>
                <a:cubicBezTo>
                  <a:pt x="391" y="38"/>
                  <a:pt x="394" y="35"/>
                  <a:pt x="392" y="33"/>
                </a:cubicBezTo>
                <a:cubicBezTo>
                  <a:pt x="392" y="34"/>
                  <a:pt x="389" y="34"/>
                  <a:pt x="390" y="33"/>
                </a:cubicBezTo>
                <a:cubicBezTo>
                  <a:pt x="391" y="32"/>
                  <a:pt x="393" y="34"/>
                  <a:pt x="394" y="33"/>
                </a:cubicBezTo>
                <a:cubicBezTo>
                  <a:pt x="393" y="31"/>
                  <a:pt x="393" y="32"/>
                  <a:pt x="391" y="31"/>
                </a:cubicBezTo>
                <a:cubicBezTo>
                  <a:pt x="392" y="29"/>
                  <a:pt x="391" y="28"/>
                  <a:pt x="394" y="30"/>
                </a:cubicBezTo>
                <a:cubicBezTo>
                  <a:pt x="393" y="27"/>
                  <a:pt x="393" y="27"/>
                  <a:pt x="392" y="24"/>
                </a:cubicBezTo>
                <a:cubicBezTo>
                  <a:pt x="393" y="24"/>
                  <a:pt x="394" y="24"/>
                  <a:pt x="394" y="24"/>
                </a:cubicBezTo>
                <a:cubicBezTo>
                  <a:pt x="392" y="21"/>
                  <a:pt x="393" y="20"/>
                  <a:pt x="394" y="17"/>
                </a:cubicBezTo>
                <a:cubicBezTo>
                  <a:pt x="392" y="17"/>
                  <a:pt x="393" y="20"/>
                  <a:pt x="390" y="18"/>
                </a:cubicBezTo>
                <a:cubicBezTo>
                  <a:pt x="390" y="20"/>
                  <a:pt x="392" y="20"/>
                  <a:pt x="390" y="21"/>
                </a:cubicBezTo>
                <a:cubicBezTo>
                  <a:pt x="390" y="20"/>
                  <a:pt x="390" y="21"/>
                  <a:pt x="389" y="21"/>
                </a:cubicBezTo>
                <a:cubicBezTo>
                  <a:pt x="390" y="19"/>
                  <a:pt x="388" y="21"/>
                  <a:pt x="388" y="20"/>
                </a:cubicBezTo>
                <a:cubicBezTo>
                  <a:pt x="390" y="18"/>
                  <a:pt x="391" y="16"/>
                  <a:pt x="393" y="16"/>
                </a:cubicBezTo>
                <a:cubicBezTo>
                  <a:pt x="393" y="13"/>
                  <a:pt x="392" y="16"/>
                  <a:pt x="391" y="16"/>
                </a:cubicBezTo>
                <a:cubicBezTo>
                  <a:pt x="391" y="15"/>
                  <a:pt x="391" y="15"/>
                  <a:pt x="391" y="14"/>
                </a:cubicBezTo>
                <a:cubicBezTo>
                  <a:pt x="388" y="14"/>
                  <a:pt x="387" y="14"/>
                  <a:pt x="386" y="14"/>
                </a:cubicBezTo>
                <a:cubicBezTo>
                  <a:pt x="388" y="14"/>
                  <a:pt x="384" y="14"/>
                  <a:pt x="384" y="13"/>
                </a:cubicBezTo>
                <a:cubicBezTo>
                  <a:pt x="386" y="12"/>
                  <a:pt x="384" y="9"/>
                  <a:pt x="385" y="9"/>
                </a:cubicBezTo>
                <a:cubicBezTo>
                  <a:pt x="384" y="9"/>
                  <a:pt x="384" y="10"/>
                  <a:pt x="383" y="10"/>
                </a:cubicBezTo>
                <a:cubicBezTo>
                  <a:pt x="383" y="8"/>
                  <a:pt x="383" y="8"/>
                  <a:pt x="382" y="9"/>
                </a:cubicBezTo>
                <a:close/>
                <a:moveTo>
                  <a:pt x="387" y="57"/>
                </a:moveTo>
                <a:cubicBezTo>
                  <a:pt x="389" y="57"/>
                  <a:pt x="388" y="60"/>
                  <a:pt x="388" y="61"/>
                </a:cubicBezTo>
                <a:cubicBezTo>
                  <a:pt x="386" y="60"/>
                  <a:pt x="387" y="58"/>
                  <a:pt x="387" y="57"/>
                </a:cubicBezTo>
                <a:cubicBezTo>
                  <a:pt x="387" y="57"/>
                  <a:pt x="387" y="57"/>
                  <a:pt x="387" y="57"/>
                </a:cubicBezTo>
                <a:close/>
                <a:moveTo>
                  <a:pt x="370" y="204"/>
                </a:moveTo>
                <a:cubicBezTo>
                  <a:pt x="369" y="206"/>
                  <a:pt x="368" y="206"/>
                  <a:pt x="368" y="208"/>
                </a:cubicBezTo>
                <a:cubicBezTo>
                  <a:pt x="368" y="208"/>
                  <a:pt x="368" y="207"/>
                  <a:pt x="367" y="207"/>
                </a:cubicBezTo>
                <a:cubicBezTo>
                  <a:pt x="367" y="207"/>
                  <a:pt x="368" y="204"/>
                  <a:pt x="367" y="204"/>
                </a:cubicBezTo>
                <a:cubicBezTo>
                  <a:pt x="368" y="203"/>
                  <a:pt x="368" y="204"/>
                  <a:pt x="370" y="204"/>
                </a:cubicBezTo>
                <a:cubicBezTo>
                  <a:pt x="370" y="204"/>
                  <a:pt x="370" y="204"/>
                  <a:pt x="370" y="204"/>
                </a:cubicBezTo>
                <a:close/>
                <a:moveTo>
                  <a:pt x="252" y="435"/>
                </a:moveTo>
                <a:cubicBezTo>
                  <a:pt x="253" y="435"/>
                  <a:pt x="253" y="437"/>
                  <a:pt x="252" y="437"/>
                </a:cubicBezTo>
                <a:cubicBezTo>
                  <a:pt x="251" y="436"/>
                  <a:pt x="252" y="435"/>
                  <a:pt x="252" y="435"/>
                </a:cubicBezTo>
                <a:cubicBezTo>
                  <a:pt x="252" y="435"/>
                  <a:pt x="252" y="435"/>
                  <a:pt x="252" y="435"/>
                </a:cubicBezTo>
                <a:close/>
                <a:moveTo>
                  <a:pt x="245" y="433"/>
                </a:moveTo>
                <a:cubicBezTo>
                  <a:pt x="246" y="435"/>
                  <a:pt x="244" y="432"/>
                  <a:pt x="244" y="434"/>
                </a:cubicBezTo>
                <a:cubicBezTo>
                  <a:pt x="243" y="434"/>
                  <a:pt x="243" y="432"/>
                  <a:pt x="243" y="432"/>
                </a:cubicBezTo>
                <a:cubicBezTo>
                  <a:pt x="241" y="431"/>
                  <a:pt x="241" y="432"/>
                  <a:pt x="240" y="432"/>
                </a:cubicBezTo>
                <a:cubicBezTo>
                  <a:pt x="239" y="429"/>
                  <a:pt x="243" y="432"/>
                  <a:pt x="243" y="431"/>
                </a:cubicBezTo>
                <a:cubicBezTo>
                  <a:pt x="244" y="432"/>
                  <a:pt x="244" y="433"/>
                  <a:pt x="245" y="433"/>
                </a:cubicBezTo>
                <a:cubicBezTo>
                  <a:pt x="245" y="433"/>
                  <a:pt x="245" y="433"/>
                  <a:pt x="245" y="433"/>
                </a:cubicBezTo>
                <a:close/>
                <a:moveTo>
                  <a:pt x="333" y="83"/>
                </a:moveTo>
                <a:cubicBezTo>
                  <a:pt x="334" y="82"/>
                  <a:pt x="335" y="81"/>
                  <a:pt x="335" y="80"/>
                </a:cubicBezTo>
                <a:cubicBezTo>
                  <a:pt x="337" y="81"/>
                  <a:pt x="337" y="82"/>
                  <a:pt x="337" y="83"/>
                </a:cubicBezTo>
                <a:cubicBezTo>
                  <a:pt x="335" y="83"/>
                  <a:pt x="336" y="85"/>
                  <a:pt x="335" y="85"/>
                </a:cubicBezTo>
                <a:cubicBezTo>
                  <a:pt x="333" y="85"/>
                  <a:pt x="333" y="84"/>
                  <a:pt x="333" y="83"/>
                </a:cubicBezTo>
                <a:cubicBezTo>
                  <a:pt x="333" y="83"/>
                  <a:pt x="333" y="83"/>
                  <a:pt x="333" y="83"/>
                </a:cubicBezTo>
                <a:close/>
                <a:moveTo>
                  <a:pt x="380" y="6"/>
                </a:moveTo>
                <a:cubicBezTo>
                  <a:pt x="379" y="6"/>
                  <a:pt x="380" y="4"/>
                  <a:pt x="379" y="4"/>
                </a:cubicBezTo>
                <a:cubicBezTo>
                  <a:pt x="379" y="3"/>
                  <a:pt x="380" y="4"/>
                  <a:pt x="380" y="3"/>
                </a:cubicBezTo>
                <a:cubicBezTo>
                  <a:pt x="380" y="4"/>
                  <a:pt x="380" y="5"/>
                  <a:pt x="380" y="6"/>
                </a:cubicBezTo>
                <a:cubicBezTo>
                  <a:pt x="380" y="6"/>
                  <a:pt x="380" y="6"/>
                  <a:pt x="380" y="6"/>
                </a:cubicBezTo>
                <a:close/>
                <a:moveTo>
                  <a:pt x="387" y="23"/>
                </a:moveTo>
                <a:cubicBezTo>
                  <a:pt x="386" y="22"/>
                  <a:pt x="389" y="23"/>
                  <a:pt x="389" y="22"/>
                </a:cubicBezTo>
                <a:cubicBezTo>
                  <a:pt x="389" y="22"/>
                  <a:pt x="390" y="25"/>
                  <a:pt x="390" y="28"/>
                </a:cubicBezTo>
                <a:cubicBezTo>
                  <a:pt x="390" y="27"/>
                  <a:pt x="388" y="26"/>
                  <a:pt x="388" y="28"/>
                </a:cubicBezTo>
                <a:cubicBezTo>
                  <a:pt x="388" y="28"/>
                  <a:pt x="388" y="27"/>
                  <a:pt x="388" y="27"/>
                </a:cubicBezTo>
                <a:cubicBezTo>
                  <a:pt x="387" y="25"/>
                  <a:pt x="387" y="25"/>
                  <a:pt x="387" y="23"/>
                </a:cubicBezTo>
                <a:cubicBezTo>
                  <a:pt x="387" y="23"/>
                  <a:pt x="387" y="23"/>
                  <a:pt x="387" y="23"/>
                </a:cubicBezTo>
                <a:close/>
                <a:moveTo>
                  <a:pt x="385" y="24"/>
                </a:moveTo>
                <a:cubicBezTo>
                  <a:pt x="386" y="25"/>
                  <a:pt x="387" y="25"/>
                  <a:pt x="387" y="27"/>
                </a:cubicBezTo>
                <a:cubicBezTo>
                  <a:pt x="386" y="26"/>
                  <a:pt x="385" y="26"/>
                  <a:pt x="385" y="24"/>
                </a:cubicBezTo>
                <a:cubicBezTo>
                  <a:pt x="385" y="24"/>
                  <a:pt x="385" y="24"/>
                  <a:pt x="385" y="24"/>
                </a:cubicBezTo>
                <a:close/>
                <a:moveTo>
                  <a:pt x="388" y="31"/>
                </a:moveTo>
                <a:cubicBezTo>
                  <a:pt x="387" y="32"/>
                  <a:pt x="386" y="31"/>
                  <a:pt x="387" y="30"/>
                </a:cubicBezTo>
                <a:cubicBezTo>
                  <a:pt x="387" y="30"/>
                  <a:pt x="389" y="30"/>
                  <a:pt x="388" y="31"/>
                </a:cubicBezTo>
                <a:cubicBezTo>
                  <a:pt x="388" y="31"/>
                  <a:pt x="388" y="31"/>
                  <a:pt x="388" y="31"/>
                </a:cubicBezTo>
                <a:close/>
                <a:moveTo>
                  <a:pt x="387" y="34"/>
                </a:moveTo>
                <a:cubicBezTo>
                  <a:pt x="385" y="36"/>
                  <a:pt x="384" y="32"/>
                  <a:pt x="387" y="34"/>
                </a:cubicBezTo>
                <a:cubicBezTo>
                  <a:pt x="387" y="34"/>
                  <a:pt x="387" y="34"/>
                  <a:pt x="387" y="34"/>
                </a:cubicBezTo>
                <a:close/>
                <a:moveTo>
                  <a:pt x="386" y="32"/>
                </a:moveTo>
                <a:cubicBezTo>
                  <a:pt x="387" y="32"/>
                  <a:pt x="388" y="34"/>
                  <a:pt x="388" y="33"/>
                </a:cubicBezTo>
                <a:cubicBezTo>
                  <a:pt x="389" y="33"/>
                  <a:pt x="387" y="34"/>
                  <a:pt x="388" y="35"/>
                </a:cubicBezTo>
                <a:cubicBezTo>
                  <a:pt x="388" y="35"/>
                  <a:pt x="387" y="35"/>
                  <a:pt x="387" y="35"/>
                </a:cubicBezTo>
                <a:cubicBezTo>
                  <a:pt x="386" y="34"/>
                  <a:pt x="387" y="34"/>
                  <a:pt x="387" y="34"/>
                </a:cubicBezTo>
                <a:cubicBezTo>
                  <a:pt x="387" y="33"/>
                  <a:pt x="386" y="33"/>
                  <a:pt x="386" y="32"/>
                </a:cubicBezTo>
                <a:cubicBezTo>
                  <a:pt x="386" y="32"/>
                  <a:pt x="386" y="32"/>
                  <a:pt x="386" y="32"/>
                </a:cubicBezTo>
                <a:close/>
                <a:moveTo>
                  <a:pt x="355" y="40"/>
                </a:moveTo>
                <a:cubicBezTo>
                  <a:pt x="353" y="39"/>
                  <a:pt x="356" y="39"/>
                  <a:pt x="356" y="38"/>
                </a:cubicBezTo>
                <a:cubicBezTo>
                  <a:pt x="357" y="37"/>
                  <a:pt x="357" y="38"/>
                  <a:pt x="357" y="38"/>
                </a:cubicBezTo>
                <a:cubicBezTo>
                  <a:pt x="357" y="39"/>
                  <a:pt x="357" y="39"/>
                  <a:pt x="357" y="40"/>
                </a:cubicBezTo>
                <a:cubicBezTo>
                  <a:pt x="356" y="40"/>
                  <a:pt x="356" y="38"/>
                  <a:pt x="355" y="40"/>
                </a:cubicBezTo>
                <a:cubicBezTo>
                  <a:pt x="355" y="40"/>
                  <a:pt x="355" y="40"/>
                  <a:pt x="355" y="40"/>
                </a:cubicBezTo>
                <a:close/>
                <a:moveTo>
                  <a:pt x="357" y="45"/>
                </a:moveTo>
                <a:cubicBezTo>
                  <a:pt x="356" y="44"/>
                  <a:pt x="355" y="43"/>
                  <a:pt x="355" y="41"/>
                </a:cubicBezTo>
                <a:cubicBezTo>
                  <a:pt x="356" y="42"/>
                  <a:pt x="358" y="43"/>
                  <a:pt x="357" y="45"/>
                </a:cubicBezTo>
                <a:cubicBezTo>
                  <a:pt x="357" y="45"/>
                  <a:pt x="357" y="45"/>
                  <a:pt x="357" y="45"/>
                </a:cubicBezTo>
                <a:close/>
                <a:moveTo>
                  <a:pt x="387" y="47"/>
                </a:moveTo>
                <a:cubicBezTo>
                  <a:pt x="387" y="47"/>
                  <a:pt x="387" y="46"/>
                  <a:pt x="387" y="45"/>
                </a:cubicBezTo>
                <a:cubicBezTo>
                  <a:pt x="387" y="45"/>
                  <a:pt x="388" y="45"/>
                  <a:pt x="388" y="45"/>
                </a:cubicBezTo>
                <a:cubicBezTo>
                  <a:pt x="388" y="46"/>
                  <a:pt x="388" y="47"/>
                  <a:pt x="388" y="47"/>
                </a:cubicBezTo>
                <a:cubicBezTo>
                  <a:pt x="388" y="47"/>
                  <a:pt x="387" y="47"/>
                  <a:pt x="387" y="47"/>
                </a:cubicBezTo>
                <a:cubicBezTo>
                  <a:pt x="387" y="47"/>
                  <a:pt x="387" y="47"/>
                  <a:pt x="387" y="47"/>
                </a:cubicBezTo>
                <a:close/>
                <a:moveTo>
                  <a:pt x="234" y="62"/>
                </a:moveTo>
                <a:cubicBezTo>
                  <a:pt x="234" y="62"/>
                  <a:pt x="234" y="62"/>
                  <a:pt x="234" y="61"/>
                </a:cubicBezTo>
                <a:cubicBezTo>
                  <a:pt x="235" y="61"/>
                  <a:pt x="235" y="61"/>
                  <a:pt x="235" y="61"/>
                </a:cubicBezTo>
                <a:cubicBezTo>
                  <a:pt x="236" y="62"/>
                  <a:pt x="235" y="62"/>
                  <a:pt x="234" y="62"/>
                </a:cubicBezTo>
                <a:cubicBezTo>
                  <a:pt x="234" y="62"/>
                  <a:pt x="234" y="62"/>
                  <a:pt x="234" y="62"/>
                </a:cubicBezTo>
                <a:close/>
                <a:moveTo>
                  <a:pt x="261" y="64"/>
                </a:moveTo>
                <a:cubicBezTo>
                  <a:pt x="261" y="63"/>
                  <a:pt x="262" y="65"/>
                  <a:pt x="262" y="63"/>
                </a:cubicBezTo>
                <a:cubicBezTo>
                  <a:pt x="264" y="64"/>
                  <a:pt x="262" y="65"/>
                  <a:pt x="261" y="64"/>
                </a:cubicBezTo>
                <a:cubicBezTo>
                  <a:pt x="261" y="64"/>
                  <a:pt x="261" y="64"/>
                  <a:pt x="261" y="64"/>
                </a:cubicBezTo>
                <a:close/>
                <a:moveTo>
                  <a:pt x="235" y="66"/>
                </a:moveTo>
                <a:cubicBezTo>
                  <a:pt x="235" y="66"/>
                  <a:pt x="235" y="66"/>
                  <a:pt x="235" y="66"/>
                </a:cubicBezTo>
                <a:cubicBezTo>
                  <a:pt x="235" y="67"/>
                  <a:pt x="237" y="67"/>
                  <a:pt x="235" y="68"/>
                </a:cubicBezTo>
                <a:cubicBezTo>
                  <a:pt x="234" y="67"/>
                  <a:pt x="233" y="66"/>
                  <a:pt x="233" y="64"/>
                </a:cubicBezTo>
                <a:cubicBezTo>
                  <a:pt x="231" y="65"/>
                  <a:pt x="228" y="64"/>
                  <a:pt x="227" y="67"/>
                </a:cubicBezTo>
                <a:cubicBezTo>
                  <a:pt x="226" y="67"/>
                  <a:pt x="227" y="65"/>
                  <a:pt x="227" y="64"/>
                </a:cubicBezTo>
                <a:cubicBezTo>
                  <a:pt x="223" y="65"/>
                  <a:pt x="221" y="65"/>
                  <a:pt x="219" y="64"/>
                </a:cubicBezTo>
                <a:cubicBezTo>
                  <a:pt x="219" y="66"/>
                  <a:pt x="218" y="66"/>
                  <a:pt x="218" y="67"/>
                </a:cubicBezTo>
                <a:cubicBezTo>
                  <a:pt x="221" y="69"/>
                  <a:pt x="225" y="69"/>
                  <a:pt x="228" y="67"/>
                </a:cubicBezTo>
                <a:cubicBezTo>
                  <a:pt x="228" y="70"/>
                  <a:pt x="232" y="68"/>
                  <a:pt x="230" y="71"/>
                </a:cubicBezTo>
                <a:cubicBezTo>
                  <a:pt x="232" y="69"/>
                  <a:pt x="235" y="69"/>
                  <a:pt x="238" y="68"/>
                </a:cubicBezTo>
                <a:cubicBezTo>
                  <a:pt x="238" y="69"/>
                  <a:pt x="238" y="70"/>
                  <a:pt x="237" y="71"/>
                </a:cubicBezTo>
                <a:cubicBezTo>
                  <a:pt x="236" y="69"/>
                  <a:pt x="234" y="73"/>
                  <a:pt x="233" y="71"/>
                </a:cubicBezTo>
                <a:cubicBezTo>
                  <a:pt x="233" y="72"/>
                  <a:pt x="233" y="73"/>
                  <a:pt x="233" y="73"/>
                </a:cubicBezTo>
                <a:cubicBezTo>
                  <a:pt x="235" y="74"/>
                  <a:pt x="235" y="72"/>
                  <a:pt x="236" y="72"/>
                </a:cubicBezTo>
                <a:cubicBezTo>
                  <a:pt x="240" y="74"/>
                  <a:pt x="244" y="73"/>
                  <a:pt x="247" y="71"/>
                </a:cubicBezTo>
                <a:cubicBezTo>
                  <a:pt x="249" y="72"/>
                  <a:pt x="250" y="73"/>
                  <a:pt x="250" y="75"/>
                </a:cubicBezTo>
                <a:cubicBezTo>
                  <a:pt x="254" y="76"/>
                  <a:pt x="264" y="74"/>
                  <a:pt x="264" y="75"/>
                </a:cubicBezTo>
                <a:cubicBezTo>
                  <a:pt x="266" y="76"/>
                  <a:pt x="268" y="75"/>
                  <a:pt x="269" y="74"/>
                </a:cubicBezTo>
                <a:cubicBezTo>
                  <a:pt x="271" y="79"/>
                  <a:pt x="280" y="74"/>
                  <a:pt x="280" y="73"/>
                </a:cubicBezTo>
                <a:cubicBezTo>
                  <a:pt x="279" y="74"/>
                  <a:pt x="277" y="69"/>
                  <a:pt x="276" y="72"/>
                </a:cubicBezTo>
                <a:cubicBezTo>
                  <a:pt x="277" y="70"/>
                  <a:pt x="273" y="68"/>
                  <a:pt x="272" y="69"/>
                </a:cubicBezTo>
                <a:cubicBezTo>
                  <a:pt x="274" y="69"/>
                  <a:pt x="272" y="72"/>
                  <a:pt x="271" y="72"/>
                </a:cubicBezTo>
                <a:cubicBezTo>
                  <a:pt x="270" y="71"/>
                  <a:pt x="271" y="68"/>
                  <a:pt x="269" y="69"/>
                </a:cubicBezTo>
                <a:cubicBezTo>
                  <a:pt x="268" y="72"/>
                  <a:pt x="266" y="70"/>
                  <a:pt x="265" y="72"/>
                </a:cubicBezTo>
                <a:cubicBezTo>
                  <a:pt x="265" y="69"/>
                  <a:pt x="259" y="70"/>
                  <a:pt x="261" y="68"/>
                </a:cubicBezTo>
                <a:cubicBezTo>
                  <a:pt x="262" y="69"/>
                  <a:pt x="264" y="69"/>
                  <a:pt x="265" y="70"/>
                </a:cubicBezTo>
                <a:cubicBezTo>
                  <a:pt x="266" y="70"/>
                  <a:pt x="269" y="69"/>
                  <a:pt x="267" y="67"/>
                </a:cubicBezTo>
                <a:cubicBezTo>
                  <a:pt x="267" y="67"/>
                  <a:pt x="266" y="68"/>
                  <a:pt x="265" y="68"/>
                </a:cubicBezTo>
                <a:cubicBezTo>
                  <a:pt x="265" y="66"/>
                  <a:pt x="261" y="68"/>
                  <a:pt x="262" y="66"/>
                </a:cubicBezTo>
                <a:cubicBezTo>
                  <a:pt x="260" y="66"/>
                  <a:pt x="261" y="67"/>
                  <a:pt x="260" y="67"/>
                </a:cubicBezTo>
                <a:cubicBezTo>
                  <a:pt x="259" y="64"/>
                  <a:pt x="253" y="67"/>
                  <a:pt x="251" y="65"/>
                </a:cubicBezTo>
                <a:cubicBezTo>
                  <a:pt x="251" y="67"/>
                  <a:pt x="250" y="67"/>
                  <a:pt x="248" y="68"/>
                </a:cubicBezTo>
                <a:cubicBezTo>
                  <a:pt x="247" y="66"/>
                  <a:pt x="249" y="67"/>
                  <a:pt x="249" y="66"/>
                </a:cubicBezTo>
                <a:cubicBezTo>
                  <a:pt x="248" y="65"/>
                  <a:pt x="246" y="64"/>
                  <a:pt x="246" y="66"/>
                </a:cubicBezTo>
                <a:cubicBezTo>
                  <a:pt x="247" y="67"/>
                  <a:pt x="247" y="69"/>
                  <a:pt x="245" y="69"/>
                </a:cubicBezTo>
                <a:cubicBezTo>
                  <a:pt x="245" y="68"/>
                  <a:pt x="246" y="67"/>
                  <a:pt x="246" y="65"/>
                </a:cubicBezTo>
                <a:cubicBezTo>
                  <a:pt x="245" y="65"/>
                  <a:pt x="244" y="65"/>
                  <a:pt x="244" y="65"/>
                </a:cubicBezTo>
                <a:cubicBezTo>
                  <a:pt x="244" y="66"/>
                  <a:pt x="244" y="66"/>
                  <a:pt x="244" y="67"/>
                </a:cubicBezTo>
                <a:cubicBezTo>
                  <a:pt x="243" y="67"/>
                  <a:pt x="242" y="67"/>
                  <a:pt x="242" y="68"/>
                </a:cubicBezTo>
                <a:cubicBezTo>
                  <a:pt x="242" y="66"/>
                  <a:pt x="241" y="66"/>
                  <a:pt x="241" y="65"/>
                </a:cubicBezTo>
                <a:cubicBezTo>
                  <a:pt x="238" y="66"/>
                  <a:pt x="239" y="65"/>
                  <a:pt x="238" y="64"/>
                </a:cubicBezTo>
                <a:cubicBezTo>
                  <a:pt x="236" y="64"/>
                  <a:pt x="236" y="66"/>
                  <a:pt x="235" y="66"/>
                </a:cubicBezTo>
                <a:close/>
                <a:moveTo>
                  <a:pt x="274" y="66"/>
                </a:moveTo>
                <a:cubicBezTo>
                  <a:pt x="275" y="65"/>
                  <a:pt x="276" y="65"/>
                  <a:pt x="277" y="64"/>
                </a:cubicBezTo>
                <a:cubicBezTo>
                  <a:pt x="277" y="66"/>
                  <a:pt x="278" y="66"/>
                  <a:pt x="279" y="66"/>
                </a:cubicBezTo>
                <a:cubicBezTo>
                  <a:pt x="279" y="67"/>
                  <a:pt x="279" y="67"/>
                  <a:pt x="279" y="68"/>
                </a:cubicBezTo>
                <a:cubicBezTo>
                  <a:pt x="278" y="68"/>
                  <a:pt x="277" y="67"/>
                  <a:pt x="275" y="67"/>
                </a:cubicBezTo>
                <a:cubicBezTo>
                  <a:pt x="275" y="67"/>
                  <a:pt x="276" y="67"/>
                  <a:pt x="276" y="67"/>
                </a:cubicBezTo>
                <a:cubicBezTo>
                  <a:pt x="276" y="66"/>
                  <a:pt x="275" y="66"/>
                  <a:pt x="274" y="66"/>
                </a:cubicBezTo>
                <a:cubicBezTo>
                  <a:pt x="274" y="66"/>
                  <a:pt x="274" y="66"/>
                  <a:pt x="274" y="66"/>
                </a:cubicBezTo>
                <a:close/>
                <a:moveTo>
                  <a:pt x="212" y="66"/>
                </a:moveTo>
                <a:cubicBezTo>
                  <a:pt x="213" y="67"/>
                  <a:pt x="213" y="66"/>
                  <a:pt x="214" y="65"/>
                </a:cubicBezTo>
                <a:cubicBezTo>
                  <a:pt x="215" y="65"/>
                  <a:pt x="213" y="66"/>
                  <a:pt x="215" y="67"/>
                </a:cubicBezTo>
                <a:cubicBezTo>
                  <a:pt x="216" y="66"/>
                  <a:pt x="217" y="66"/>
                  <a:pt x="217" y="65"/>
                </a:cubicBezTo>
                <a:cubicBezTo>
                  <a:pt x="217" y="65"/>
                  <a:pt x="217" y="67"/>
                  <a:pt x="218" y="67"/>
                </a:cubicBezTo>
                <a:cubicBezTo>
                  <a:pt x="216" y="67"/>
                  <a:pt x="213" y="67"/>
                  <a:pt x="211" y="68"/>
                </a:cubicBezTo>
                <a:cubicBezTo>
                  <a:pt x="211" y="68"/>
                  <a:pt x="212" y="67"/>
                  <a:pt x="212" y="66"/>
                </a:cubicBezTo>
                <a:cubicBezTo>
                  <a:pt x="212" y="66"/>
                  <a:pt x="212" y="66"/>
                  <a:pt x="212" y="66"/>
                </a:cubicBezTo>
                <a:close/>
                <a:moveTo>
                  <a:pt x="211" y="69"/>
                </a:moveTo>
                <a:cubicBezTo>
                  <a:pt x="210" y="68"/>
                  <a:pt x="209" y="67"/>
                  <a:pt x="209" y="66"/>
                </a:cubicBezTo>
                <a:cubicBezTo>
                  <a:pt x="209" y="66"/>
                  <a:pt x="210" y="67"/>
                  <a:pt x="211" y="67"/>
                </a:cubicBezTo>
                <a:cubicBezTo>
                  <a:pt x="211" y="68"/>
                  <a:pt x="211" y="69"/>
                  <a:pt x="211" y="69"/>
                </a:cubicBezTo>
                <a:cubicBezTo>
                  <a:pt x="211" y="69"/>
                  <a:pt x="211" y="69"/>
                  <a:pt x="211" y="69"/>
                </a:cubicBezTo>
                <a:close/>
                <a:moveTo>
                  <a:pt x="199" y="69"/>
                </a:moveTo>
                <a:cubicBezTo>
                  <a:pt x="198" y="68"/>
                  <a:pt x="199" y="67"/>
                  <a:pt x="199" y="67"/>
                </a:cubicBezTo>
                <a:cubicBezTo>
                  <a:pt x="201" y="67"/>
                  <a:pt x="202" y="68"/>
                  <a:pt x="204" y="67"/>
                </a:cubicBezTo>
                <a:cubicBezTo>
                  <a:pt x="205" y="68"/>
                  <a:pt x="204" y="70"/>
                  <a:pt x="203" y="70"/>
                </a:cubicBezTo>
                <a:cubicBezTo>
                  <a:pt x="202" y="69"/>
                  <a:pt x="200" y="68"/>
                  <a:pt x="199" y="69"/>
                </a:cubicBezTo>
                <a:cubicBezTo>
                  <a:pt x="199" y="69"/>
                  <a:pt x="199" y="69"/>
                  <a:pt x="199" y="69"/>
                </a:cubicBezTo>
                <a:close/>
                <a:moveTo>
                  <a:pt x="286" y="69"/>
                </a:moveTo>
                <a:cubicBezTo>
                  <a:pt x="284" y="69"/>
                  <a:pt x="287" y="68"/>
                  <a:pt x="289" y="68"/>
                </a:cubicBezTo>
                <a:cubicBezTo>
                  <a:pt x="289" y="71"/>
                  <a:pt x="287" y="68"/>
                  <a:pt x="286" y="69"/>
                </a:cubicBezTo>
                <a:cubicBezTo>
                  <a:pt x="286" y="69"/>
                  <a:pt x="286" y="69"/>
                  <a:pt x="286" y="69"/>
                </a:cubicBezTo>
                <a:close/>
                <a:moveTo>
                  <a:pt x="228" y="71"/>
                </a:moveTo>
                <a:cubicBezTo>
                  <a:pt x="226" y="71"/>
                  <a:pt x="225" y="71"/>
                  <a:pt x="225" y="69"/>
                </a:cubicBezTo>
                <a:cubicBezTo>
                  <a:pt x="225" y="71"/>
                  <a:pt x="228" y="69"/>
                  <a:pt x="228" y="71"/>
                </a:cubicBezTo>
                <a:cubicBezTo>
                  <a:pt x="228" y="71"/>
                  <a:pt x="228" y="71"/>
                  <a:pt x="228" y="71"/>
                </a:cubicBezTo>
                <a:close/>
                <a:moveTo>
                  <a:pt x="342" y="69"/>
                </a:moveTo>
                <a:cubicBezTo>
                  <a:pt x="343" y="70"/>
                  <a:pt x="343" y="70"/>
                  <a:pt x="343" y="69"/>
                </a:cubicBezTo>
                <a:cubicBezTo>
                  <a:pt x="344" y="70"/>
                  <a:pt x="344" y="70"/>
                  <a:pt x="344" y="71"/>
                </a:cubicBezTo>
                <a:cubicBezTo>
                  <a:pt x="346" y="72"/>
                  <a:pt x="343" y="71"/>
                  <a:pt x="344" y="70"/>
                </a:cubicBezTo>
                <a:cubicBezTo>
                  <a:pt x="343" y="70"/>
                  <a:pt x="343" y="71"/>
                  <a:pt x="342" y="71"/>
                </a:cubicBezTo>
                <a:cubicBezTo>
                  <a:pt x="342" y="71"/>
                  <a:pt x="342" y="70"/>
                  <a:pt x="342" y="69"/>
                </a:cubicBezTo>
                <a:cubicBezTo>
                  <a:pt x="342" y="69"/>
                  <a:pt x="342" y="69"/>
                  <a:pt x="342" y="69"/>
                </a:cubicBezTo>
                <a:close/>
                <a:moveTo>
                  <a:pt x="285" y="74"/>
                </a:moveTo>
                <a:cubicBezTo>
                  <a:pt x="284" y="73"/>
                  <a:pt x="282" y="72"/>
                  <a:pt x="280" y="72"/>
                </a:cubicBezTo>
                <a:cubicBezTo>
                  <a:pt x="281" y="69"/>
                  <a:pt x="283" y="73"/>
                  <a:pt x="284" y="71"/>
                </a:cubicBezTo>
                <a:cubicBezTo>
                  <a:pt x="285" y="72"/>
                  <a:pt x="284" y="74"/>
                  <a:pt x="287" y="74"/>
                </a:cubicBezTo>
                <a:cubicBezTo>
                  <a:pt x="288" y="74"/>
                  <a:pt x="286" y="71"/>
                  <a:pt x="289" y="72"/>
                </a:cubicBezTo>
                <a:cubicBezTo>
                  <a:pt x="289" y="75"/>
                  <a:pt x="287" y="76"/>
                  <a:pt x="285" y="74"/>
                </a:cubicBezTo>
                <a:cubicBezTo>
                  <a:pt x="285" y="75"/>
                  <a:pt x="286" y="76"/>
                  <a:pt x="287" y="76"/>
                </a:cubicBezTo>
                <a:cubicBezTo>
                  <a:pt x="286" y="78"/>
                  <a:pt x="284" y="75"/>
                  <a:pt x="285" y="74"/>
                </a:cubicBezTo>
                <a:cubicBezTo>
                  <a:pt x="285" y="74"/>
                  <a:pt x="285" y="74"/>
                  <a:pt x="285" y="74"/>
                </a:cubicBezTo>
                <a:close/>
                <a:moveTo>
                  <a:pt x="293" y="75"/>
                </a:moveTo>
                <a:cubicBezTo>
                  <a:pt x="293" y="75"/>
                  <a:pt x="291" y="74"/>
                  <a:pt x="289" y="75"/>
                </a:cubicBezTo>
                <a:cubicBezTo>
                  <a:pt x="290" y="73"/>
                  <a:pt x="293" y="72"/>
                  <a:pt x="293" y="75"/>
                </a:cubicBezTo>
                <a:cubicBezTo>
                  <a:pt x="293" y="75"/>
                  <a:pt x="293" y="75"/>
                  <a:pt x="293" y="75"/>
                </a:cubicBezTo>
                <a:close/>
                <a:moveTo>
                  <a:pt x="161" y="78"/>
                </a:moveTo>
                <a:cubicBezTo>
                  <a:pt x="161" y="77"/>
                  <a:pt x="161" y="77"/>
                  <a:pt x="161" y="77"/>
                </a:cubicBezTo>
                <a:cubicBezTo>
                  <a:pt x="162" y="77"/>
                  <a:pt x="162" y="77"/>
                  <a:pt x="162" y="78"/>
                </a:cubicBezTo>
                <a:cubicBezTo>
                  <a:pt x="161" y="78"/>
                  <a:pt x="161" y="78"/>
                  <a:pt x="161" y="78"/>
                </a:cubicBezTo>
                <a:cubicBezTo>
                  <a:pt x="161" y="78"/>
                  <a:pt x="161" y="78"/>
                  <a:pt x="161" y="78"/>
                </a:cubicBezTo>
                <a:close/>
                <a:moveTo>
                  <a:pt x="282" y="79"/>
                </a:moveTo>
                <a:cubicBezTo>
                  <a:pt x="280" y="79"/>
                  <a:pt x="283" y="77"/>
                  <a:pt x="281" y="77"/>
                </a:cubicBezTo>
                <a:cubicBezTo>
                  <a:pt x="282" y="75"/>
                  <a:pt x="283" y="78"/>
                  <a:pt x="282" y="79"/>
                </a:cubicBezTo>
                <a:cubicBezTo>
                  <a:pt x="282" y="79"/>
                  <a:pt x="282" y="79"/>
                  <a:pt x="282" y="79"/>
                </a:cubicBezTo>
                <a:close/>
                <a:moveTo>
                  <a:pt x="167" y="82"/>
                </a:moveTo>
                <a:cubicBezTo>
                  <a:pt x="165" y="82"/>
                  <a:pt x="166" y="79"/>
                  <a:pt x="167" y="78"/>
                </a:cubicBezTo>
                <a:cubicBezTo>
                  <a:pt x="168" y="78"/>
                  <a:pt x="167" y="81"/>
                  <a:pt x="167" y="82"/>
                </a:cubicBezTo>
                <a:cubicBezTo>
                  <a:pt x="167" y="82"/>
                  <a:pt x="167" y="82"/>
                  <a:pt x="167" y="82"/>
                </a:cubicBezTo>
                <a:close/>
                <a:moveTo>
                  <a:pt x="162" y="82"/>
                </a:moveTo>
                <a:cubicBezTo>
                  <a:pt x="160" y="80"/>
                  <a:pt x="164" y="79"/>
                  <a:pt x="162" y="82"/>
                </a:cubicBezTo>
                <a:cubicBezTo>
                  <a:pt x="162" y="82"/>
                  <a:pt x="162" y="82"/>
                  <a:pt x="162" y="82"/>
                </a:cubicBezTo>
                <a:close/>
                <a:moveTo>
                  <a:pt x="163" y="82"/>
                </a:moveTo>
                <a:cubicBezTo>
                  <a:pt x="161" y="81"/>
                  <a:pt x="164" y="81"/>
                  <a:pt x="163" y="79"/>
                </a:cubicBezTo>
                <a:cubicBezTo>
                  <a:pt x="164" y="79"/>
                  <a:pt x="165" y="83"/>
                  <a:pt x="163" y="82"/>
                </a:cubicBezTo>
                <a:cubicBezTo>
                  <a:pt x="163" y="82"/>
                  <a:pt x="163" y="82"/>
                  <a:pt x="163" y="82"/>
                </a:cubicBezTo>
                <a:close/>
                <a:moveTo>
                  <a:pt x="153" y="83"/>
                </a:moveTo>
                <a:cubicBezTo>
                  <a:pt x="153" y="82"/>
                  <a:pt x="153" y="81"/>
                  <a:pt x="151" y="81"/>
                </a:cubicBezTo>
                <a:cubicBezTo>
                  <a:pt x="153" y="79"/>
                  <a:pt x="155" y="83"/>
                  <a:pt x="155" y="80"/>
                </a:cubicBezTo>
                <a:cubicBezTo>
                  <a:pt x="156" y="80"/>
                  <a:pt x="156" y="82"/>
                  <a:pt x="156" y="83"/>
                </a:cubicBezTo>
                <a:cubicBezTo>
                  <a:pt x="155" y="83"/>
                  <a:pt x="154" y="83"/>
                  <a:pt x="153" y="83"/>
                </a:cubicBezTo>
                <a:cubicBezTo>
                  <a:pt x="153" y="83"/>
                  <a:pt x="153" y="83"/>
                  <a:pt x="153" y="83"/>
                </a:cubicBezTo>
                <a:close/>
                <a:moveTo>
                  <a:pt x="161" y="83"/>
                </a:moveTo>
                <a:cubicBezTo>
                  <a:pt x="160" y="83"/>
                  <a:pt x="158" y="82"/>
                  <a:pt x="160" y="81"/>
                </a:cubicBezTo>
                <a:cubicBezTo>
                  <a:pt x="160" y="82"/>
                  <a:pt x="161" y="82"/>
                  <a:pt x="161" y="83"/>
                </a:cubicBezTo>
                <a:cubicBezTo>
                  <a:pt x="161" y="83"/>
                  <a:pt x="161" y="83"/>
                  <a:pt x="161" y="83"/>
                </a:cubicBezTo>
                <a:close/>
                <a:moveTo>
                  <a:pt x="140" y="83"/>
                </a:moveTo>
                <a:cubicBezTo>
                  <a:pt x="140" y="83"/>
                  <a:pt x="140" y="82"/>
                  <a:pt x="140" y="82"/>
                </a:cubicBezTo>
                <a:cubicBezTo>
                  <a:pt x="141" y="82"/>
                  <a:pt x="141" y="85"/>
                  <a:pt x="140" y="84"/>
                </a:cubicBezTo>
                <a:cubicBezTo>
                  <a:pt x="140" y="83"/>
                  <a:pt x="140" y="83"/>
                  <a:pt x="140" y="83"/>
                </a:cubicBezTo>
                <a:cubicBezTo>
                  <a:pt x="140" y="83"/>
                  <a:pt x="140" y="83"/>
                  <a:pt x="140" y="83"/>
                </a:cubicBezTo>
                <a:close/>
                <a:moveTo>
                  <a:pt x="171" y="85"/>
                </a:moveTo>
                <a:cubicBezTo>
                  <a:pt x="169" y="84"/>
                  <a:pt x="171" y="83"/>
                  <a:pt x="171" y="82"/>
                </a:cubicBezTo>
                <a:cubicBezTo>
                  <a:pt x="172" y="82"/>
                  <a:pt x="171" y="84"/>
                  <a:pt x="171" y="85"/>
                </a:cubicBezTo>
                <a:cubicBezTo>
                  <a:pt x="171" y="85"/>
                  <a:pt x="171" y="85"/>
                  <a:pt x="171" y="85"/>
                </a:cubicBezTo>
                <a:close/>
                <a:moveTo>
                  <a:pt x="161" y="86"/>
                </a:moveTo>
                <a:cubicBezTo>
                  <a:pt x="161" y="84"/>
                  <a:pt x="162" y="84"/>
                  <a:pt x="163" y="84"/>
                </a:cubicBezTo>
                <a:cubicBezTo>
                  <a:pt x="164" y="86"/>
                  <a:pt x="162" y="86"/>
                  <a:pt x="161" y="86"/>
                </a:cubicBezTo>
                <a:cubicBezTo>
                  <a:pt x="161" y="86"/>
                  <a:pt x="161" y="86"/>
                  <a:pt x="161" y="86"/>
                </a:cubicBezTo>
                <a:close/>
                <a:moveTo>
                  <a:pt x="377" y="116"/>
                </a:moveTo>
                <a:cubicBezTo>
                  <a:pt x="376" y="108"/>
                  <a:pt x="374" y="96"/>
                  <a:pt x="377" y="85"/>
                </a:cubicBezTo>
                <a:cubicBezTo>
                  <a:pt x="380" y="94"/>
                  <a:pt x="379" y="106"/>
                  <a:pt x="382" y="116"/>
                </a:cubicBezTo>
                <a:cubicBezTo>
                  <a:pt x="381" y="119"/>
                  <a:pt x="379" y="116"/>
                  <a:pt x="378" y="119"/>
                </a:cubicBezTo>
                <a:cubicBezTo>
                  <a:pt x="377" y="118"/>
                  <a:pt x="376" y="117"/>
                  <a:pt x="374" y="117"/>
                </a:cubicBezTo>
                <a:cubicBezTo>
                  <a:pt x="375" y="115"/>
                  <a:pt x="375" y="116"/>
                  <a:pt x="377" y="116"/>
                </a:cubicBezTo>
                <a:cubicBezTo>
                  <a:pt x="377" y="116"/>
                  <a:pt x="377" y="116"/>
                  <a:pt x="377" y="116"/>
                </a:cubicBezTo>
                <a:close/>
                <a:moveTo>
                  <a:pt x="150" y="89"/>
                </a:moveTo>
                <a:cubicBezTo>
                  <a:pt x="149" y="88"/>
                  <a:pt x="150" y="87"/>
                  <a:pt x="151" y="87"/>
                </a:cubicBezTo>
                <a:cubicBezTo>
                  <a:pt x="152" y="87"/>
                  <a:pt x="152" y="85"/>
                  <a:pt x="153" y="85"/>
                </a:cubicBezTo>
                <a:cubicBezTo>
                  <a:pt x="153" y="87"/>
                  <a:pt x="154" y="87"/>
                  <a:pt x="153" y="89"/>
                </a:cubicBezTo>
                <a:cubicBezTo>
                  <a:pt x="152" y="89"/>
                  <a:pt x="151" y="87"/>
                  <a:pt x="150" y="89"/>
                </a:cubicBezTo>
                <a:cubicBezTo>
                  <a:pt x="150" y="89"/>
                  <a:pt x="150" y="89"/>
                  <a:pt x="150" y="89"/>
                </a:cubicBezTo>
                <a:close/>
                <a:moveTo>
                  <a:pt x="150" y="86"/>
                </a:moveTo>
                <a:cubicBezTo>
                  <a:pt x="151" y="87"/>
                  <a:pt x="149" y="88"/>
                  <a:pt x="148" y="88"/>
                </a:cubicBezTo>
                <a:cubicBezTo>
                  <a:pt x="148" y="85"/>
                  <a:pt x="149" y="88"/>
                  <a:pt x="150" y="86"/>
                </a:cubicBezTo>
                <a:cubicBezTo>
                  <a:pt x="150" y="86"/>
                  <a:pt x="150" y="86"/>
                  <a:pt x="150" y="86"/>
                </a:cubicBezTo>
                <a:close/>
                <a:moveTo>
                  <a:pt x="165" y="87"/>
                </a:moveTo>
                <a:cubicBezTo>
                  <a:pt x="164" y="87"/>
                  <a:pt x="164" y="86"/>
                  <a:pt x="164" y="85"/>
                </a:cubicBezTo>
                <a:cubicBezTo>
                  <a:pt x="164" y="85"/>
                  <a:pt x="165" y="85"/>
                  <a:pt x="166" y="85"/>
                </a:cubicBezTo>
                <a:cubicBezTo>
                  <a:pt x="165" y="86"/>
                  <a:pt x="165" y="86"/>
                  <a:pt x="165" y="87"/>
                </a:cubicBezTo>
                <a:cubicBezTo>
                  <a:pt x="165" y="87"/>
                  <a:pt x="165" y="87"/>
                  <a:pt x="165" y="87"/>
                </a:cubicBezTo>
                <a:close/>
                <a:moveTo>
                  <a:pt x="110" y="91"/>
                </a:moveTo>
                <a:cubicBezTo>
                  <a:pt x="108" y="91"/>
                  <a:pt x="109" y="89"/>
                  <a:pt x="111" y="89"/>
                </a:cubicBezTo>
                <a:cubicBezTo>
                  <a:pt x="111" y="90"/>
                  <a:pt x="110" y="90"/>
                  <a:pt x="110" y="91"/>
                </a:cubicBezTo>
                <a:cubicBezTo>
                  <a:pt x="110" y="91"/>
                  <a:pt x="110" y="91"/>
                  <a:pt x="110" y="91"/>
                </a:cubicBezTo>
                <a:close/>
                <a:moveTo>
                  <a:pt x="329" y="90"/>
                </a:moveTo>
                <a:cubicBezTo>
                  <a:pt x="329" y="92"/>
                  <a:pt x="325" y="91"/>
                  <a:pt x="327" y="89"/>
                </a:cubicBezTo>
                <a:cubicBezTo>
                  <a:pt x="328" y="89"/>
                  <a:pt x="329" y="89"/>
                  <a:pt x="329" y="90"/>
                </a:cubicBezTo>
                <a:cubicBezTo>
                  <a:pt x="329" y="90"/>
                  <a:pt x="329" y="90"/>
                  <a:pt x="329" y="90"/>
                </a:cubicBezTo>
                <a:close/>
                <a:moveTo>
                  <a:pt x="345" y="92"/>
                </a:moveTo>
                <a:cubicBezTo>
                  <a:pt x="344" y="91"/>
                  <a:pt x="344" y="91"/>
                  <a:pt x="343" y="91"/>
                </a:cubicBezTo>
                <a:cubicBezTo>
                  <a:pt x="343" y="90"/>
                  <a:pt x="344" y="90"/>
                  <a:pt x="345" y="90"/>
                </a:cubicBezTo>
                <a:cubicBezTo>
                  <a:pt x="345" y="91"/>
                  <a:pt x="345" y="92"/>
                  <a:pt x="346" y="93"/>
                </a:cubicBezTo>
                <a:cubicBezTo>
                  <a:pt x="346" y="94"/>
                  <a:pt x="343" y="92"/>
                  <a:pt x="345" y="92"/>
                </a:cubicBezTo>
                <a:cubicBezTo>
                  <a:pt x="345" y="92"/>
                  <a:pt x="345" y="92"/>
                  <a:pt x="345" y="92"/>
                </a:cubicBezTo>
                <a:close/>
                <a:moveTo>
                  <a:pt x="329" y="95"/>
                </a:moveTo>
                <a:cubicBezTo>
                  <a:pt x="329" y="96"/>
                  <a:pt x="328" y="94"/>
                  <a:pt x="327" y="95"/>
                </a:cubicBezTo>
                <a:cubicBezTo>
                  <a:pt x="328" y="92"/>
                  <a:pt x="326" y="93"/>
                  <a:pt x="326" y="91"/>
                </a:cubicBezTo>
                <a:cubicBezTo>
                  <a:pt x="327" y="91"/>
                  <a:pt x="328" y="91"/>
                  <a:pt x="328" y="91"/>
                </a:cubicBezTo>
                <a:cubicBezTo>
                  <a:pt x="329" y="93"/>
                  <a:pt x="328" y="94"/>
                  <a:pt x="329" y="95"/>
                </a:cubicBezTo>
                <a:cubicBezTo>
                  <a:pt x="329" y="95"/>
                  <a:pt x="329" y="95"/>
                  <a:pt x="329" y="95"/>
                </a:cubicBezTo>
                <a:close/>
                <a:moveTo>
                  <a:pt x="225" y="93"/>
                </a:moveTo>
                <a:cubicBezTo>
                  <a:pt x="225" y="91"/>
                  <a:pt x="224" y="97"/>
                  <a:pt x="225" y="93"/>
                </a:cubicBezTo>
                <a:cubicBezTo>
                  <a:pt x="225" y="93"/>
                  <a:pt x="225" y="93"/>
                  <a:pt x="225" y="93"/>
                </a:cubicBezTo>
                <a:close/>
                <a:moveTo>
                  <a:pt x="331" y="95"/>
                </a:moveTo>
                <a:cubicBezTo>
                  <a:pt x="330" y="93"/>
                  <a:pt x="331" y="94"/>
                  <a:pt x="330" y="92"/>
                </a:cubicBezTo>
                <a:cubicBezTo>
                  <a:pt x="331" y="93"/>
                  <a:pt x="335" y="92"/>
                  <a:pt x="335" y="93"/>
                </a:cubicBezTo>
                <a:cubicBezTo>
                  <a:pt x="334" y="94"/>
                  <a:pt x="333" y="94"/>
                  <a:pt x="331" y="95"/>
                </a:cubicBezTo>
                <a:cubicBezTo>
                  <a:pt x="331" y="95"/>
                  <a:pt x="331" y="95"/>
                  <a:pt x="331" y="95"/>
                </a:cubicBezTo>
                <a:close/>
                <a:moveTo>
                  <a:pt x="324" y="94"/>
                </a:moveTo>
                <a:cubicBezTo>
                  <a:pt x="324" y="94"/>
                  <a:pt x="324" y="93"/>
                  <a:pt x="324" y="93"/>
                </a:cubicBezTo>
                <a:cubicBezTo>
                  <a:pt x="326" y="93"/>
                  <a:pt x="325" y="94"/>
                  <a:pt x="326" y="95"/>
                </a:cubicBezTo>
                <a:cubicBezTo>
                  <a:pt x="325" y="95"/>
                  <a:pt x="325" y="94"/>
                  <a:pt x="324" y="94"/>
                </a:cubicBezTo>
                <a:cubicBezTo>
                  <a:pt x="324" y="94"/>
                  <a:pt x="324" y="94"/>
                  <a:pt x="324" y="94"/>
                </a:cubicBezTo>
                <a:close/>
                <a:moveTo>
                  <a:pt x="333" y="96"/>
                </a:moveTo>
                <a:cubicBezTo>
                  <a:pt x="335" y="94"/>
                  <a:pt x="334" y="98"/>
                  <a:pt x="337" y="97"/>
                </a:cubicBezTo>
                <a:cubicBezTo>
                  <a:pt x="336" y="100"/>
                  <a:pt x="333" y="98"/>
                  <a:pt x="333" y="96"/>
                </a:cubicBezTo>
                <a:cubicBezTo>
                  <a:pt x="333" y="96"/>
                  <a:pt x="333" y="96"/>
                  <a:pt x="333" y="96"/>
                </a:cubicBezTo>
                <a:close/>
                <a:moveTo>
                  <a:pt x="338" y="112"/>
                </a:moveTo>
                <a:cubicBezTo>
                  <a:pt x="333" y="108"/>
                  <a:pt x="325" y="106"/>
                  <a:pt x="325" y="99"/>
                </a:cubicBezTo>
                <a:cubicBezTo>
                  <a:pt x="329" y="99"/>
                  <a:pt x="335" y="104"/>
                  <a:pt x="339" y="101"/>
                </a:cubicBezTo>
                <a:cubicBezTo>
                  <a:pt x="339" y="103"/>
                  <a:pt x="338" y="101"/>
                  <a:pt x="337" y="102"/>
                </a:cubicBezTo>
                <a:cubicBezTo>
                  <a:pt x="341" y="104"/>
                  <a:pt x="341" y="109"/>
                  <a:pt x="338" y="112"/>
                </a:cubicBezTo>
                <a:cubicBezTo>
                  <a:pt x="338" y="112"/>
                  <a:pt x="338" y="112"/>
                  <a:pt x="338" y="112"/>
                </a:cubicBezTo>
                <a:close/>
                <a:moveTo>
                  <a:pt x="94" y="105"/>
                </a:moveTo>
                <a:cubicBezTo>
                  <a:pt x="93" y="104"/>
                  <a:pt x="95" y="103"/>
                  <a:pt x="95" y="102"/>
                </a:cubicBezTo>
                <a:cubicBezTo>
                  <a:pt x="96" y="102"/>
                  <a:pt x="96" y="103"/>
                  <a:pt x="97" y="103"/>
                </a:cubicBezTo>
                <a:cubicBezTo>
                  <a:pt x="97" y="104"/>
                  <a:pt x="95" y="104"/>
                  <a:pt x="94" y="105"/>
                </a:cubicBezTo>
                <a:cubicBezTo>
                  <a:pt x="94" y="105"/>
                  <a:pt x="94" y="105"/>
                  <a:pt x="94" y="105"/>
                </a:cubicBezTo>
                <a:close/>
                <a:moveTo>
                  <a:pt x="306" y="104"/>
                </a:moveTo>
                <a:cubicBezTo>
                  <a:pt x="306" y="104"/>
                  <a:pt x="306" y="103"/>
                  <a:pt x="306" y="102"/>
                </a:cubicBezTo>
                <a:cubicBezTo>
                  <a:pt x="307" y="102"/>
                  <a:pt x="307" y="103"/>
                  <a:pt x="306" y="104"/>
                </a:cubicBezTo>
                <a:cubicBezTo>
                  <a:pt x="306" y="104"/>
                  <a:pt x="306" y="104"/>
                  <a:pt x="306" y="104"/>
                </a:cubicBezTo>
                <a:close/>
                <a:moveTo>
                  <a:pt x="186" y="106"/>
                </a:moveTo>
                <a:cubicBezTo>
                  <a:pt x="185" y="105"/>
                  <a:pt x="184" y="103"/>
                  <a:pt x="186" y="102"/>
                </a:cubicBezTo>
                <a:cubicBezTo>
                  <a:pt x="186" y="104"/>
                  <a:pt x="185" y="105"/>
                  <a:pt x="187" y="106"/>
                </a:cubicBezTo>
                <a:cubicBezTo>
                  <a:pt x="185" y="108"/>
                  <a:pt x="182" y="108"/>
                  <a:pt x="180" y="111"/>
                </a:cubicBezTo>
                <a:cubicBezTo>
                  <a:pt x="180" y="109"/>
                  <a:pt x="184" y="107"/>
                  <a:pt x="186" y="106"/>
                </a:cubicBezTo>
                <a:cubicBezTo>
                  <a:pt x="186" y="106"/>
                  <a:pt x="186" y="106"/>
                  <a:pt x="186" y="106"/>
                </a:cubicBezTo>
                <a:close/>
                <a:moveTo>
                  <a:pt x="102" y="105"/>
                </a:moveTo>
                <a:cubicBezTo>
                  <a:pt x="104" y="105"/>
                  <a:pt x="105" y="106"/>
                  <a:pt x="105" y="103"/>
                </a:cubicBezTo>
                <a:cubicBezTo>
                  <a:pt x="107" y="105"/>
                  <a:pt x="104" y="107"/>
                  <a:pt x="103" y="107"/>
                </a:cubicBezTo>
                <a:cubicBezTo>
                  <a:pt x="103" y="107"/>
                  <a:pt x="104" y="107"/>
                  <a:pt x="104" y="107"/>
                </a:cubicBezTo>
                <a:cubicBezTo>
                  <a:pt x="104" y="108"/>
                  <a:pt x="99" y="110"/>
                  <a:pt x="99" y="107"/>
                </a:cubicBezTo>
                <a:cubicBezTo>
                  <a:pt x="100" y="106"/>
                  <a:pt x="102" y="107"/>
                  <a:pt x="102" y="105"/>
                </a:cubicBezTo>
                <a:cubicBezTo>
                  <a:pt x="102" y="105"/>
                  <a:pt x="102" y="105"/>
                  <a:pt x="102" y="105"/>
                </a:cubicBezTo>
                <a:close/>
                <a:moveTo>
                  <a:pt x="187" y="105"/>
                </a:moveTo>
                <a:cubicBezTo>
                  <a:pt x="187" y="105"/>
                  <a:pt x="188" y="105"/>
                  <a:pt x="188" y="104"/>
                </a:cubicBezTo>
                <a:cubicBezTo>
                  <a:pt x="188" y="104"/>
                  <a:pt x="188" y="104"/>
                  <a:pt x="189" y="104"/>
                </a:cubicBezTo>
                <a:cubicBezTo>
                  <a:pt x="189" y="105"/>
                  <a:pt x="188" y="105"/>
                  <a:pt x="187" y="105"/>
                </a:cubicBezTo>
                <a:cubicBezTo>
                  <a:pt x="187" y="105"/>
                  <a:pt x="187" y="105"/>
                  <a:pt x="187" y="105"/>
                </a:cubicBezTo>
                <a:close/>
                <a:moveTo>
                  <a:pt x="86" y="110"/>
                </a:moveTo>
                <a:cubicBezTo>
                  <a:pt x="85" y="108"/>
                  <a:pt x="90" y="109"/>
                  <a:pt x="94" y="108"/>
                </a:cubicBezTo>
                <a:cubicBezTo>
                  <a:pt x="94" y="109"/>
                  <a:pt x="94" y="110"/>
                  <a:pt x="94" y="111"/>
                </a:cubicBezTo>
                <a:cubicBezTo>
                  <a:pt x="91" y="112"/>
                  <a:pt x="88" y="114"/>
                  <a:pt x="89" y="117"/>
                </a:cubicBezTo>
                <a:cubicBezTo>
                  <a:pt x="78" y="113"/>
                  <a:pt x="87" y="133"/>
                  <a:pt x="79" y="134"/>
                </a:cubicBezTo>
                <a:cubicBezTo>
                  <a:pt x="78" y="134"/>
                  <a:pt x="77" y="133"/>
                  <a:pt x="77" y="133"/>
                </a:cubicBezTo>
                <a:cubicBezTo>
                  <a:pt x="75" y="133"/>
                  <a:pt x="71" y="134"/>
                  <a:pt x="66" y="132"/>
                </a:cubicBezTo>
                <a:cubicBezTo>
                  <a:pt x="65" y="130"/>
                  <a:pt x="69" y="130"/>
                  <a:pt x="66" y="129"/>
                </a:cubicBezTo>
                <a:cubicBezTo>
                  <a:pt x="68" y="129"/>
                  <a:pt x="69" y="127"/>
                  <a:pt x="72" y="125"/>
                </a:cubicBezTo>
                <a:cubicBezTo>
                  <a:pt x="71" y="122"/>
                  <a:pt x="72" y="117"/>
                  <a:pt x="76" y="117"/>
                </a:cubicBezTo>
                <a:cubicBezTo>
                  <a:pt x="79" y="114"/>
                  <a:pt x="81" y="108"/>
                  <a:pt x="86" y="110"/>
                </a:cubicBezTo>
                <a:cubicBezTo>
                  <a:pt x="86" y="110"/>
                  <a:pt x="86" y="110"/>
                  <a:pt x="86" y="110"/>
                </a:cubicBezTo>
                <a:close/>
                <a:moveTo>
                  <a:pt x="325" y="111"/>
                </a:moveTo>
                <a:cubicBezTo>
                  <a:pt x="325" y="111"/>
                  <a:pt x="326" y="111"/>
                  <a:pt x="326" y="110"/>
                </a:cubicBezTo>
                <a:cubicBezTo>
                  <a:pt x="328" y="111"/>
                  <a:pt x="329" y="112"/>
                  <a:pt x="329" y="114"/>
                </a:cubicBezTo>
                <a:cubicBezTo>
                  <a:pt x="327" y="114"/>
                  <a:pt x="327" y="111"/>
                  <a:pt x="325" y="111"/>
                </a:cubicBezTo>
                <a:cubicBezTo>
                  <a:pt x="325" y="111"/>
                  <a:pt x="325" y="111"/>
                  <a:pt x="325" y="111"/>
                </a:cubicBezTo>
                <a:close/>
                <a:moveTo>
                  <a:pt x="64" y="116"/>
                </a:moveTo>
                <a:cubicBezTo>
                  <a:pt x="64" y="114"/>
                  <a:pt x="65" y="115"/>
                  <a:pt x="66" y="114"/>
                </a:cubicBezTo>
                <a:cubicBezTo>
                  <a:pt x="67" y="114"/>
                  <a:pt x="66" y="116"/>
                  <a:pt x="64" y="116"/>
                </a:cubicBezTo>
                <a:cubicBezTo>
                  <a:pt x="64" y="116"/>
                  <a:pt x="64" y="116"/>
                  <a:pt x="64" y="116"/>
                </a:cubicBezTo>
                <a:close/>
                <a:moveTo>
                  <a:pt x="127" y="115"/>
                </a:moveTo>
                <a:cubicBezTo>
                  <a:pt x="127" y="114"/>
                  <a:pt x="128" y="115"/>
                  <a:pt x="128" y="114"/>
                </a:cubicBezTo>
                <a:cubicBezTo>
                  <a:pt x="129" y="114"/>
                  <a:pt x="129" y="114"/>
                  <a:pt x="129" y="114"/>
                </a:cubicBezTo>
                <a:cubicBezTo>
                  <a:pt x="129" y="115"/>
                  <a:pt x="129" y="115"/>
                  <a:pt x="129" y="116"/>
                </a:cubicBezTo>
                <a:cubicBezTo>
                  <a:pt x="128" y="116"/>
                  <a:pt x="128" y="115"/>
                  <a:pt x="127" y="115"/>
                </a:cubicBezTo>
                <a:cubicBezTo>
                  <a:pt x="127" y="115"/>
                  <a:pt x="127" y="115"/>
                  <a:pt x="127" y="115"/>
                </a:cubicBezTo>
                <a:close/>
                <a:moveTo>
                  <a:pt x="141" y="114"/>
                </a:moveTo>
                <a:cubicBezTo>
                  <a:pt x="143" y="114"/>
                  <a:pt x="143" y="116"/>
                  <a:pt x="142" y="117"/>
                </a:cubicBezTo>
                <a:cubicBezTo>
                  <a:pt x="141" y="116"/>
                  <a:pt x="141" y="116"/>
                  <a:pt x="141" y="114"/>
                </a:cubicBezTo>
                <a:cubicBezTo>
                  <a:pt x="141" y="114"/>
                  <a:pt x="141" y="114"/>
                  <a:pt x="141" y="114"/>
                </a:cubicBezTo>
                <a:close/>
                <a:moveTo>
                  <a:pt x="368" y="116"/>
                </a:moveTo>
                <a:cubicBezTo>
                  <a:pt x="368" y="114"/>
                  <a:pt x="370" y="115"/>
                  <a:pt x="370" y="114"/>
                </a:cubicBezTo>
                <a:cubicBezTo>
                  <a:pt x="371" y="114"/>
                  <a:pt x="370" y="116"/>
                  <a:pt x="368" y="116"/>
                </a:cubicBezTo>
                <a:cubicBezTo>
                  <a:pt x="368" y="116"/>
                  <a:pt x="368" y="116"/>
                  <a:pt x="368" y="116"/>
                </a:cubicBezTo>
                <a:close/>
                <a:moveTo>
                  <a:pt x="360" y="136"/>
                </a:moveTo>
                <a:cubicBezTo>
                  <a:pt x="359" y="134"/>
                  <a:pt x="359" y="132"/>
                  <a:pt x="357" y="132"/>
                </a:cubicBezTo>
                <a:cubicBezTo>
                  <a:pt x="358" y="130"/>
                  <a:pt x="359" y="132"/>
                  <a:pt x="359" y="132"/>
                </a:cubicBezTo>
                <a:cubicBezTo>
                  <a:pt x="360" y="131"/>
                  <a:pt x="357" y="127"/>
                  <a:pt x="360" y="126"/>
                </a:cubicBezTo>
                <a:cubicBezTo>
                  <a:pt x="360" y="125"/>
                  <a:pt x="358" y="126"/>
                  <a:pt x="358" y="124"/>
                </a:cubicBezTo>
                <a:cubicBezTo>
                  <a:pt x="359" y="122"/>
                  <a:pt x="361" y="120"/>
                  <a:pt x="360" y="117"/>
                </a:cubicBezTo>
                <a:cubicBezTo>
                  <a:pt x="363" y="117"/>
                  <a:pt x="363" y="122"/>
                  <a:pt x="364" y="124"/>
                </a:cubicBezTo>
                <a:cubicBezTo>
                  <a:pt x="365" y="131"/>
                  <a:pt x="368" y="139"/>
                  <a:pt x="368" y="149"/>
                </a:cubicBezTo>
                <a:cubicBezTo>
                  <a:pt x="368" y="152"/>
                  <a:pt x="367" y="156"/>
                  <a:pt x="369" y="159"/>
                </a:cubicBezTo>
                <a:cubicBezTo>
                  <a:pt x="367" y="161"/>
                  <a:pt x="369" y="163"/>
                  <a:pt x="369" y="166"/>
                </a:cubicBezTo>
                <a:cubicBezTo>
                  <a:pt x="368" y="166"/>
                  <a:pt x="367" y="164"/>
                  <a:pt x="367" y="166"/>
                </a:cubicBezTo>
                <a:cubicBezTo>
                  <a:pt x="366" y="166"/>
                  <a:pt x="368" y="164"/>
                  <a:pt x="368" y="163"/>
                </a:cubicBezTo>
                <a:cubicBezTo>
                  <a:pt x="367" y="163"/>
                  <a:pt x="366" y="164"/>
                  <a:pt x="364" y="163"/>
                </a:cubicBezTo>
                <a:cubicBezTo>
                  <a:pt x="363" y="161"/>
                  <a:pt x="364" y="157"/>
                  <a:pt x="361" y="157"/>
                </a:cubicBezTo>
                <a:cubicBezTo>
                  <a:pt x="361" y="156"/>
                  <a:pt x="363" y="156"/>
                  <a:pt x="363" y="156"/>
                </a:cubicBezTo>
                <a:cubicBezTo>
                  <a:pt x="363" y="154"/>
                  <a:pt x="362" y="153"/>
                  <a:pt x="360" y="154"/>
                </a:cubicBezTo>
                <a:cubicBezTo>
                  <a:pt x="360" y="152"/>
                  <a:pt x="360" y="150"/>
                  <a:pt x="360" y="149"/>
                </a:cubicBezTo>
                <a:cubicBezTo>
                  <a:pt x="360" y="148"/>
                  <a:pt x="360" y="149"/>
                  <a:pt x="361" y="149"/>
                </a:cubicBezTo>
                <a:cubicBezTo>
                  <a:pt x="360" y="147"/>
                  <a:pt x="359" y="145"/>
                  <a:pt x="357" y="144"/>
                </a:cubicBezTo>
                <a:cubicBezTo>
                  <a:pt x="358" y="143"/>
                  <a:pt x="359" y="143"/>
                  <a:pt x="359" y="141"/>
                </a:cubicBezTo>
                <a:cubicBezTo>
                  <a:pt x="359" y="140"/>
                  <a:pt x="358" y="143"/>
                  <a:pt x="357" y="141"/>
                </a:cubicBezTo>
                <a:cubicBezTo>
                  <a:pt x="357" y="140"/>
                  <a:pt x="359" y="140"/>
                  <a:pt x="359" y="138"/>
                </a:cubicBezTo>
                <a:cubicBezTo>
                  <a:pt x="358" y="138"/>
                  <a:pt x="358" y="139"/>
                  <a:pt x="356" y="139"/>
                </a:cubicBezTo>
                <a:cubicBezTo>
                  <a:pt x="357" y="137"/>
                  <a:pt x="358" y="136"/>
                  <a:pt x="360" y="136"/>
                </a:cubicBezTo>
                <a:cubicBezTo>
                  <a:pt x="360" y="136"/>
                  <a:pt x="360" y="136"/>
                  <a:pt x="360" y="136"/>
                </a:cubicBezTo>
                <a:close/>
                <a:moveTo>
                  <a:pt x="367" y="119"/>
                </a:moveTo>
                <a:cubicBezTo>
                  <a:pt x="367" y="119"/>
                  <a:pt x="367" y="118"/>
                  <a:pt x="367" y="118"/>
                </a:cubicBezTo>
                <a:cubicBezTo>
                  <a:pt x="367" y="118"/>
                  <a:pt x="368" y="118"/>
                  <a:pt x="370" y="118"/>
                </a:cubicBezTo>
                <a:cubicBezTo>
                  <a:pt x="371" y="119"/>
                  <a:pt x="371" y="121"/>
                  <a:pt x="372" y="121"/>
                </a:cubicBezTo>
                <a:cubicBezTo>
                  <a:pt x="371" y="122"/>
                  <a:pt x="370" y="122"/>
                  <a:pt x="369" y="123"/>
                </a:cubicBezTo>
                <a:cubicBezTo>
                  <a:pt x="371" y="120"/>
                  <a:pt x="368" y="121"/>
                  <a:pt x="369" y="119"/>
                </a:cubicBezTo>
                <a:cubicBezTo>
                  <a:pt x="369" y="119"/>
                  <a:pt x="368" y="119"/>
                  <a:pt x="367" y="119"/>
                </a:cubicBezTo>
                <a:cubicBezTo>
                  <a:pt x="367" y="119"/>
                  <a:pt x="367" y="119"/>
                  <a:pt x="367" y="119"/>
                </a:cubicBezTo>
                <a:close/>
                <a:moveTo>
                  <a:pt x="68" y="125"/>
                </a:moveTo>
                <a:cubicBezTo>
                  <a:pt x="68" y="124"/>
                  <a:pt x="69" y="125"/>
                  <a:pt x="69" y="124"/>
                </a:cubicBezTo>
                <a:cubicBezTo>
                  <a:pt x="71" y="122"/>
                  <a:pt x="69" y="127"/>
                  <a:pt x="68" y="125"/>
                </a:cubicBezTo>
                <a:cubicBezTo>
                  <a:pt x="68" y="125"/>
                  <a:pt x="68" y="125"/>
                  <a:pt x="68" y="125"/>
                </a:cubicBezTo>
                <a:close/>
                <a:moveTo>
                  <a:pt x="370" y="127"/>
                </a:moveTo>
                <a:cubicBezTo>
                  <a:pt x="371" y="126"/>
                  <a:pt x="371" y="127"/>
                  <a:pt x="373" y="125"/>
                </a:cubicBezTo>
                <a:cubicBezTo>
                  <a:pt x="373" y="127"/>
                  <a:pt x="372" y="127"/>
                  <a:pt x="370" y="127"/>
                </a:cubicBezTo>
                <a:cubicBezTo>
                  <a:pt x="370" y="127"/>
                  <a:pt x="370" y="127"/>
                  <a:pt x="370" y="127"/>
                </a:cubicBezTo>
                <a:close/>
                <a:moveTo>
                  <a:pt x="356" y="128"/>
                </a:moveTo>
                <a:cubicBezTo>
                  <a:pt x="356" y="127"/>
                  <a:pt x="356" y="127"/>
                  <a:pt x="356" y="127"/>
                </a:cubicBezTo>
                <a:cubicBezTo>
                  <a:pt x="357" y="126"/>
                  <a:pt x="357" y="127"/>
                  <a:pt x="357" y="128"/>
                </a:cubicBezTo>
                <a:cubicBezTo>
                  <a:pt x="356" y="128"/>
                  <a:pt x="356" y="128"/>
                  <a:pt x="356" y="128"/>
                </a:cubicBezTo>
                <a:cubicBezTo>
                  <a:pt x="356" y="128"/>
                  <a:pt x="356" y="128"/>
                  <a:pt x="356" y="128"/>
                </a:cubicBezTo>
                <a:close/>
                <a:moveTo>
                  <a:pt x="159" y="130"/>
                </a:moveTo>
                <a:cubicBezTo>
                  <a:pt x="157" y="130"/>
                  <a:pt x="160" y="129"/>
                  <a:pt x="158" y="129"/>
                </a:cubicBezTo>
                <a:cubicBezTo>
                  <a:pt x="159" y="128"/>
                  <a:pt x="159" y="128"/>
                  <a:pt x="160" y="128"/>
                </a:cubicBezTo>
                <a:cubicBezTo>
                  <a:pt x="160" y="129"/>
                  <a:pt x="161" y="129"/>
                  <a:pt x="161" y="130"/>
                </a:cubicBezTo>
                <a:cubicBezTo>
                  <a:pt x="160" y="130"/>
                  <a:pt x="159" y="130"/>
                  <a:pt x="159" y="130"/>
                </a:cubicBezTo>
                <a:cubicBezTo>
                  <a:pt x="159" y="130"/>
                  <a:pt x="159" y="130"/>
                  <a:pt x="159" y="130"/>
                </a:cubicBezTo>
                <a:close/>
                <a:moveTo>
                  <a:pt x="349" y="131"/>
                </a:moveTo>
                <a:cubicBezTo>
                  <a:pt x="348" y="131"/>
                  <a:pt x="348" y="130"/>
                  <a:pt x="348" y="130"/>
                </a:cubicBezTo>
                <a:cubicBezTo>
                  <a:pt x="348" y="129"/>
                  <a:pt x="350" y="130"/>
                  <a:pt x="349" y="131"/>
                </a:cubicBezTo>
                <a:cubicBezTo>
                  <a:pt x="349" y="131"/>
                  <a:pt x="349" y="131"/>
                  <a:pt x="349" y="131"/>
                </a:cubicBezTo>
                <a:close/>
                <a:moveTo>
                  <a:pt x="154" y="134"/>
                </a:moveTo>
                <a:cubicBezTo>
                  <a:pt x="152" y="133"/>
                  <a:pt x="157" y="134"/>
                  <a:pt x="157" y="132"/>
                </a:cubicBezTo>
                <a:cubicBezTo>
                  <a:pt x="160" y="132"/>
                  <a:pt x="156" y="133"/>
                  <a:pt x="156" y="134"/>
                </a:cubicBezTo>
                <a:cubicBezTo>
                  <a:pt x="155" y="133"/>
                  <a:pt x="156" y="133"/>
                  <a:pt x="154" y="134"/>
                </a:cubicBezTo>
                <a:cubicBezTo>
                  <a:pt x="154" y="134"/>
                  <a:pt x="154" y="134"/>
                  <a:pt x="154" y="134"/>
                </a:cubicBezTo>
                <a:close/>
                <a:moveTo>
                  <a:pt x="66" y="140"/>
                </a:moveTo>
                <a:cubicBezTo>
                  <a:pt x="66" y="141"/>
                  <a:pt x="63" y="141"/>
                  <a:pt x="64" y="140"/>
                </a:cubicBezTo>
                <a:cubicBezTo>
                  <a:pt x="65" y="140"/>
                  <a:pt x="65" y="140"/>
                  <a:pt x="66" y="140"/>
                </a:cubicBezTo>
                <a:cubicBezTo>
                  <a:pt x="66" y="140"/>
                  <a:pt x="66" y="140"/>
                  <a:pt x="66" y="140"/>
                </a:cubicBezTo>
                <a:close/>
                <a:moveTo>
                  <a:pt x="86" y="143"/>
                </a:moveTo>
                <a:cubicBezTo>
                  <a:pt x="85" y="145"/>
                  <a:pt x="83" y="143"/>
                  <a:pt x="83" y="141"/>
                </a:cubicBezTo>
                <a:cubicBezTo>
                  <a:pt x="84" y="142"/>
                  <a:pt x="84" y="143"/>
                  <a:pt x="86" y="143"/>
                </a:cubicBezTo>
                <a:cubicBezTo>
                  <a:pt x="86" y="143"/>
                  <a:pt x="86" y="143"/>
                  <a:pt x="86" y="143"/>
                </a:cubicBezTo>
                <a:close/>
                <a:moveTo>
                  <a:pt x="65" y="146"/>
                </a:moveTo>
                <a:cubicBezTo>
                  <a:pt x="64" y="146"/>
                  <a:pt x="63" y="145"/>
                  <a:pt x="63" y="144"/>
                </a:cubicBezTo>
                <a:cubicBezTo>
                  <a:pt x="65" y="144"/>
                  <a:pt x="65" y="145"/>
                  <a:pt x="65" y="146"/>
                </a:cubicBezTo>
                <a:cubicBezTo>
                  <a:pt x="65" y="146"/>
                  <a:pt x="65" y="146"/>
                  <a:pt x="65" y="146"/>
                </a:cubicBezTo>
                <a:close/>
                <a:moveTo>
                  <a:pt x="378" y="152"/>
                </a:moveTo>
                <a:cubicBezTo>
                  <a:pt x="378" y="154"/>
                  <a:pt x="376" y="152"/>
                  <a:pt x="376" y="152"/>
                </a:cubicBezTo>
                <a:cubicBezTo>
                  <a:pt x="376" y="150"/>
                  <a:pt x="377" y="152"/>
                  <a:pt x="378" y="152"/>
                </a:cubicBezTo>
                <a:cubicBezTo>
                  <a:pt x="378" y="152"/>
                  <a:pt x="378" y="152"/>
                  <a:pt x="378" y="152"/>
                </a:cubicBezTo>
                <a:close/>
                <a:moveTo>
                  <a:pt x="377" y="155"/>
                </a:moveTo>
                <a:cubicBezTo>
                  <a:pt x="377" y="154"/>
                  <a:pt x="377" y="154"/>
                  <a:pt x="377" y="154"/>
                </a:cubicBezTo>
                <a:cubicBezTo>
                  <a:pt x="378" y="153"/>
                  <a:pt x="378" y="154"/>
                  <a:pt x="378" y="155"/>
                </a:cubicBezTo>
                <a:cubicBezTo>
                  <a:pt x="378" y="155"/>
                  <a:pt x="378" y="155"/>
                  <a:pt x="377" y="155"/>
                </a:cubicBezTo>
                <a:cubicBezTo>
                  <a:pt x="377" y="155"/>
                  <a:pt x="377" y="155"/>
                  <a:pt x="377" y="155"/>
                </a:cubicBezTo>
                <a:close/>
                <a:moveTo>
                  <a:pt x="353" y="157"/>
                </a:moveTo>
                <a:cubicBezTo>
                  <a:pt x="352" y="157"/>
                  <a:pt x="354" y="154"/>
                  <a:pt x="355" y="156"/>
                </a:cubicBezTo>
                <a:cubicBezTo>
                  <a:pt x="355" y="157"/>
                  <a:pt x="352" y="155"/>
                  <a:pt x="353" y="157"/>
                </a:cubicBezTo>
                <a:cubicBezTo>
                  <a:pt x="353" y="157"/>
                  <a:pt x="353" y="157"/>
                  <a:pt x="353" y="157"/>
                </a:cubicBezTo>
                <a:close/>
                <a:moveTo>
                  <a:pt x="378" y="166"/>
                </a:moveTo>
                <a:cubicBezTo>
                  <a:pt x="378" y="165"/>
                  <a:pt x="378" y="165"/>
                  <a:pt x="378" y="164"/>
                </a:cubicBezTo>
                <a:cubicBezTo>
                  <a:pt x="378" y="164"/>
                  <a:pt x="378" y="165"/>
                  <a:pt x="378" y="166"/>
                </a:cubicBezTo>
                <a:cubicBezTo>
                  <a:pt x="379" y="166"/>
                  <a:pt x="379" y="165"/>
                  <a:pt x="379" y="165"/>
                </a:cubicBezTo>
                <a:cubicBezTo>
                  <a:pt x="380" y="165"/>
                  <a:pt x="379" y="167"/>
                  <a:pt x="378" y="166"/>
                </a:cubicBezTo>
                <a:cubicBezTo>
                  <a:pt x="378" y="166"/>
                  <a:pt x="378" y="166"/>
                  <a:pt x="378" y="166"/>
                </a:cubicBezTo>
                <a:close/>
                <a:moveTo>
                  <a:pt x="357" y="169"/>
                </a:moveTo>
                <a:cubicBezTo>
                  <a:pt x="357" y="169"/>
                  <a:pt x="358" y="169"/>
                  <a:pt x="358" y="168"/>
                </a:cubicBezTo>
                <a:cubicBezTo>
                  <a:pt x="359" y="168"/>
                  <a:pt x="359" y="169"/>
                  <a:pt x="359" y="171"/>
                </a:cubicBezTo>
                <a:cubicBezTo>
                  <a:pt x="358" y="170"/>
                  <a:pt x="359" y="169"/>
                  <a:pt x="357" y="169"/>
                </a:cubicBezTo>
                <a:cubicBezTo>
                  <a:pt x="357" y="169"/>
                  <a:pt x="357" y="169"/>
                  <a:pt x="357" y="169"/>
                </a:cubicBezTo>
                <a:close/>
                <a:moveTo>
                  <a:pt x="60" y="323"/>
                </a:moveTo>
                <a:cubicBezTo>
                  <a:pt x="60" y="323"/>
                  <a:pt x="60" y="323"/>
                  <a:pt x="60" y="323"/>
                </a:cubicBezTo>
                <a:cubicBezTo>
                  <a:pt x="59" y="323"/>
                  <a:pt x="57" y="312"/>
                  <a:pt x="57" y="311"/>
                </a:cubicBezTo>
                <a:cubicBezTo>
                  <a:pt x="58" y="309"/>
                  <a:pt x="59" y="311"/>
                  <a:pt x="57" y="310"/>
                </a:cubicBezTo>
                <a:cubicBezTo>
                  <a:pt x="57" y="309"/>
                  <a:pt x="57" y="308"/>
                  <a:pt x="58" y="307"/>
                </a:cubicBezTo>
                <a:cubicBezTo>
                  <a:pt x="56" y="301"/>
                  <a:pt x="53" y="294"/>
                  <a:pt x="58" y="290"/>
                </a:cubicBezTo>
                <a:cubicBezTo>
                  <a:pt x="57" y="290"/>
                  <a:pt x="57" y="291"/>
                  <a:pt x="56" y="291"/>
                </a:cubicBezTo>
                <a:cubicBezTo>
                  <a:pt x="56" y="290"/>
                  <a:pt x="54" y="287"/>
                  <a:pt x="56" y="286"/>
                </a:cubicBezTo>
                <a:cubicBezTo>
                  <a:pt x="57" y="287"/>
                  <a:pt x="58" y="288"/>
                  <a:pt x="60" y="286"/>
                </a:cubicBezTo>
                <a:cubicBezTo>
                  <a:pt x="56" y="286"/>
                  <a:pt x="56" y="282"/>
                  <a:pt x="54" y="280"/>
                </a:cubicBezTo>
                <a:cubicBezTo>
                  <a:pt x="56" y="278"/>
                  <a:pt x="55" y="272"/>
                  <a:pt x="57" y="271"/>
                </a:cubicBezTo>
                <a:cubicBezTo>
                  <a:pt x="56" y="269"/>
                  <a:pt x="56" y="266"/>
                  <a:pt x="56" y="265"/>
                </a:cubicBezTo>
                <a:cubicBezTo>
                  <a:pt x="60" y="248"/>
                  <a:pt x="55" y="228"/>
                  <a:pt x="49" y="221"/>
                </a:cubicBezTo>
                <a:cubicBezTo>
                  <a:pt x="51" y="219"/>
                  <a:pt x="56" y="219"/>
                  <a:pt x="53" y="222"/>
                </a:cubicBezTo>
                <a:cubicBezTo>
                  <a:pt x="56" y="221"/>
                  <a:pt x="56" y="224"/>
                  <a:pt x="58" y="224"/>
                </a:cubicBezTo>
                <a:cubicBezTo>
                  <a:pt x="60" y="221"/>
                  <a:pt x="62" y="216"/>
                  <a:pt x="60" y="212"/>
                </a:cubicBezTo>
                <a:cubicBezTo>
                  <a:pt x="61" y="211"/>
                  <a:pt x="62" y="211"/>
                  <a:pt x="62" y="209"/>
                </a:cubicBezTo>
                <a:cubicBezTo>
                  <a:pt x="61" y="206"/>
                  <a:pt x="57" y="205"/>
                  <a:pt x="58" y="200"/>
                </a:cubicBezTo>
                <a:cubicBezTo>
                  <a:pt x="57" y="200"/>
                  <a:pt x="56" y="199"/>
                  <a:pt x="56" y="198"/>
                </a:cubicBezTo>
                <a:cubicBezTo>
                  <a:pt x="57" y="198"/>
                  <a:pt x="57" y="196"/>
                  <a:pt x="57" y="195"/>
                </a:cubicBezTo>
                <a:cubicBezTo>
                  <a:pt x="55" y="194"/>
                  <a:pt x="55" y="195"/>
                  <a:pt x="55" y="194"/>
                </a:cubicBezTo>
                <a:cubicBezTo>
                  <a:pt x="60" y="188"/>
                  <a:pt x="59" y="177"/>
                  <a:pt x="51" y="175"/>
                </a:cubicBezTo>
                <a:cubicBezTo>
                  <a:pt x="47" y="181"/>
                  <a:pt x="45" y="195"/>
                  <a:pt x="48" y="201"/>
                </a:cubicBezTo>
                <a:cubicBezTo>
                  <a:pt x="49" y="202"/>
                  <a:pt x="50" y="200"/>
                  <a:pt x="51" y="201"/>
                </a:cubicBezTo>
                <a:cubicBezTo>
                  <a:pt x="49" y="205"/>
                  <a:pt x="52" y="210"/>
                  <a:pt x="50" y="215"/>
                </a:cubicBezTo>
                <a:cubicBezTo>
                  <a:pt x="51" y="215"/>
                  <a:pt x="52" y="214"/>
                  <a:pt x="52" y="215"/>
                </a:cubicBezTo>
                <a:cubicBezTo>
                  <a:pt x="51" y="216"/>
                  <a:pt x="52" y="217"/>
                  <a:pt x="52" y="217"/>
                </a:cubicBezTo>
                <a:cubicBezTo>
                  <a:pt x="50" y="217"/>
                  <a:pt x="50" y="219"/>
                  <a:pt x="49" y="219"/>
                </a:cubicBezTo>
                <a:cubicBezTo>
                  <a:pt x="43" y="216"/>
                  <a:pt x="43" y="212"/>
                  <a:pt x="44" y="204"/>
                </a:cubicBezTo>
                <a:cubicBezTo>
                  <a:pt x="41" y="204"/>
                  <a:pt x="40" y="200"/>
                  <a:pt x="42" y="198"/>
                </a:cubicBezTo>
                <a:cubicBezTo>
                  <a:pt x="40" y="198"/>
                  <a:pt x="39" y="201"/>
                  <a:pt x="39" y="202"/>
                </a:cubicBezTo>
                <a:cubicBezTo>
                  <a:pt x="36" y="208"/>
                  <a:pt x="34" y="216"/>
                  <a:pt x="34" y="223"/>
                </a:cubicBezTo>
                <a:cubicBezTo>
                  <a:pt x="31" y="227"/>
                  <a:pt x="33" y="235"/>
                  <a:pt x="29" y="238"/>
                </a:cubicBezTo>
                <a:cubicBezTo>
                  <a:pt x="31" y="252"/>
                  <a:pt x="28" y="270"/>
                  <a:pt x="34" y="285"/>
                </a:cubicBezTo>
                <a:cubicBezTo>
                  <a:pt x="34" y="284"/>
                  <a:pt x="34" y="284"/>
                  <a:pt x="35" y="284"/>
                </a:cubicBezTo>
                <a:cubicBezTo>
                  <a:pt x="36" y="282"/>
                  <a:pt x="33" y="283"/>
                  <a:pt x="34" y="282"/>
                </a:cubicBezTo>
                <a:cubicBezTo>
                  <a:pt x="35" y="282"/>
                  <a:pt x="34" y="280"/>
                  <a:pt x="35" y="280"/>
                </a:cubicBezTo>
                <a:cubicBezTo>
                  <a:pt x="35" y="285"/>
                  <a:pt x="38" y="291"/>
                  <a:pt x="35" y="295"/>
                </a:cubicBezTo>
                <a:cubicBezTo>
                  <a:pt x="37" y="295"/>
                  <a:pt x="38" y="299"/>
                  <a:pt x="36" y="300"/>
                </a:cubicBezTo>
                <a:cubicBezTo>
                  <a:pt x="38" y="304"/>
                  <a:pt x="42" y="309"/>
                  <a:pt x="39" y="315"/>
                </a:cubicBezTo>
                <a:cubicBezTo>
                  <a:pt x="41" y="314"/>
                  <a:pt x="41" y="314"/>
                  <a:pt x="41" y="315"/>
                </a:cubicBezTo>
                <a:cubicBezTo>
                  <a:pt x="40" y="318"/>
                  <a:pt x="42" y="321"/>
                  <a:pt x="44" y="324"/>
                </a:cubicBezTo>
                <a:cubicBezTo>
                  <a:pt x="44" y="323"/>
                  <a:pt x="44" y="322"/>
                  <a:pt x="45" y="322"/>
                </a:cubicBezTo>
                <a:cubicBezTo>
                  <a:pt x="45" y="324"/>
                  <a:pt x="46" y="325"/>
                  <a:pt x="47" y="327"/>
                </a:cubicBezTo>
                <a:cubicBezTo>
                  <a:pt x="46" y="327"/>
                  <a:pt x="45" y="327"/>
                  <a:pt x="45" y="327"/>
                </a:cubicBezTo>
                <a:cubicBezTo>
                  <a:pt x="45" y="328"/>
                  <a:pt x="45" y="329"/>
                  <a:pt x="46" y="330"/>
                </a:cubicBezTo>
                <a:cubicBezTo>
                  <a:pt x="46" y="329"/>
                  <a:pt x="46" y="328"/>
                  <a:pt x="46" y="328"/>
                </a:cubicBezTo>
                <a:cubicBezTo>
                  <a:pt x="48" y="330"/>
                  <a:pt x="48" y="336"/>
                  <a:pt x="51" y="334"/>
                </a:cubicBezTo>
                <a:cubicBezTo>
                  <a:pt x="50" y="334"/>
                  <a:pt x="50" y="332"/>
                  <a:pt x="50" y="330"/>
                </a:cubicBezTo>
                <a:cubicBezTo>
                  <a:pt x="52" y="330"/>
                  <a:pt x="52" y="329"/>
                  <a:pt x="53" y="330"/>
                </a:cubicBezTo>
                <a:cubicBezTo>
                  <a:pt x="53" y="332"/>
                  <a:pt x="51" y="332"/>
                  <a:pt x="51" y="333"/>
                </a:cubicBezTo>
                <a:cubicBezTo>
                  <a:pt x="53" y="334"/>
                  <a:pt x="55" y="336"/>
                  <a:pt x="56" y="337"/>
                </a:cubicBezTo>
                <a:cubicBezTo>
                  <a:pt x="58" y="336"/>
                  <a:pt x="55" y="337"/>
                  <a:pt x="56" y="335"/>
                </a:cubicBezTo>
                <a:cubicBezTo>
                  <a:pt x="56" y="335"/>
                  <a:pt x="57" y="334"/>
                  <a:pt x="58" y="334"/>
                </a:cubicBezTo>
                <a:cubicBezTo>
                  <a:pt x="59" y="335"/>
                  <a:pt x="58" y="336"/>
                  <a:pt x="57" y="337"/>
                </a:cubicBezTo>
                <a:cubicBezTo>
                  <a:pt x="63" y="336"/>
                  <a:pt x="60" y="343"/>
                  <a:pt x="65" y="341"/>
                </a:cubicBezTo>
                <a:cubicBezTo>
                  <a:pt x="63" y="337"/>
                  <a:pt x="61" y="333"/>
                  <a:pt x="60" y="329"/>
                </a:cubicBezTo>
                <a:cubicBezTo>
                  <a:pt x="60" y="329"/>
                  <a:pt x="61" y="329"/>
                  <a:pt x="61" y="328"/>
                </a:cubicBezTo>
                <a:cubicBezTo>
                  <a:pt x="61" y="328"/>
                  <a:pt x="60" y="327"/>
                  <a:pt x="61" y="327"/>
                </a:cubicBezTo>
                <a:cubicBezTo>
                  <a:pt x="60" y="326"/>
                  <a:pt x="60" y="326"/>
                  <a:pt x="60" y="323"/>
                </a:cubicBezTo>
                <a:close/>
                <a:moveTo>
                  <a:pt x="61" y="321"/>
                </a:moveTo>
                <a:cubicBezTo>
                  <a:pt x="60" y="322"/>
                  <a:pt x="58" y="318"/>
                  <a:pt x="61" y="318"/>
                </a:cubicBezTo>
                <a:cubicBezTo>
                  <a:pt x="61" y="320"/>
                  <a:pt x="59" y="320"/>
                  <a:pt x="61" y="321"/>
                </a:cubicBezTo>
                <a:cubicBezTo>
                  <a:pt x="61" y="321"/>
                  <a:pt x="61" y="321"/>
                  <a:pt x="61" y="321"/>
                </a:cubicBezTo>
                <a:close/>
                <a:moveTo>
                  <a:pt x="361" y="175"/>
                </a:moveTo>
                <a:cubicBezTo>
                  <a:pt x="362" y="175"/>
                  <a:pt x="362" y="176"/>
                  <a:pt x="361" y="176"/>
                </a:cubicBezTo>
                <a:cubicBezTo>
                  <a:pt x="361" y="177"/>
                  <a:pt x="363" y="175"/>
                  <a:pt x="363" y="178"/>
                </a:cubicBezTo>
                <a:cubicBezTo>
                  <a:pt x="361" y="178"/>
                  <a:pt x="361" y="176"/>
                  <a:pt x="360" y="177"/>
                </a:cubicBezTo>
                <a:cubicBezTo>
                  <a:pt x="360" y="176"/>
                  <a:pt x="361" y="176"/>
                  <a:pt x="361" y="175"/>
                </a:cubicBezTo>
                <a:cubicBezTo>
                  <a:pt x="361" y="175"/>
                  <a:pt x="361" y="175"/>
                  <a:pt x="361" y="175"/>
                </a:cubicBezTo>
                <a:close/>
                <a:moveTo>
                  <a:pt x="368" y="191"/>
                </a:moveTo>
                <a:cubicBezTo>
                  <a:pt x="368" y="191"/>
                  <a:pt x="368" y="190"/>
                  <a:pt x="368" y="190"/>
                </a:cubicBezTo>
                <a:cubicBezTo>
                  <a:pt x="370" y="190"/>
                  <a:pt x="369" y="191"/>
                  <a:pt x="370" y="191"/>
                </a:cubicBezTo>
                <a:cubicBezTo>
                  <a:pt x="369" y="191"/>
                  <a:pt x="369" y="191"/>
                  <a:pt x="368" y="191"/>
                </a:cubicBezTo>
                <a:cubicBezTo>
                  <a:pt x="368" y="191"/>
                  <a:pt x="368" y="191"/>
                  <a:pt x="368" y="191"/>
                </a:cubicBezTo>
                <a:close/>
                <a:moveTo>
                  <a:pt x="366" y="197"/>
                </a:moveTo>
                <a:cubicBezTo>
                  <a:pt x="365" y="196"/>
                  <a:pt x="366" y="195"/>
                  <a:pt x="366" y="194"/>
                </a:cubicBezTo>
                <a:cubicBezTo>
                  <a:pt x="367" y="194"/>
                  <a:pt x="367" y="195"/>
                  <a:pt x="367" y="195"/>
                </a:cubicBezTo>
                <a:cubicBezTo>
                  <a:pt x="367" y="195"/>
                  <a:pt x="367" y="195"/>
                  <a:pt x="367" y="196"/>
                </a:cubicBezTo>
                <a:cubicBezTo>
                  <a:pt x="366" y="196"/>
                  <a:pt x="366" y="196"/>
                  <a:pt x="366" y="197"/>
                </a:cubicBezTo>
                <a:cubicBezTo>
                  <a:pt x="366" y="197"/>
                  <a:pt x="366" y="197"/>
                  <a:pt x="366" y="197"/>
                </a:cubicBezTo>
                <a:close/>
                <a:moveTo>
                  <a:pt x="370" y="197"/>
                </a:moveTo>
                <a:cubicBezTo>
                  <a:pt x="368" y="200"/>
                  <a:pt x="366" y="198"/>
                  <a:pt x="370" y="197"/>
                </a:cubicBezTo>
                <a:cubicBezTo>
                  <a:pt x="370" y="197"/>
                  <a:pt x="370" y="197"/>
                  <a:pt x="370" y="197"/>
                </a:cubicBezTo>
                <a:close/>
                <a:moveTo>
                  <a:pt x="369" y="201"/>
                </a:moveTo>
                <a:cubicBezTo>
                  <a:pt x="368" y="201"/>
                  <a:pt x="368" y="200"/>
                  <a:pt x="367" y="200"/>
                </a:cubicBezTo>
                <a:cubicBezTo>
                  <a:pt x="367" y="199"/>
                  <a:pt x="368" y="199"/>
                  <a:pt x="369" y="199"/>
                </a:cubicBezTo>
                <a:cubicBezTo>
                  <a:pt x="369" y="200"/>
                  <a:pt x="369" y="200"/>
                  <a:pt x="369" y="201"/>
                </a:cubicBezTo>
                <a:cubicBezTo>
                  <a:pt x="369" y="201"/>
                  <a:pt x="369" y="201"/>
                  <a:pt x="369" y="201"/>
                </a:cubicBezTo>
                <a:close/>
                <a:moveTo>
                  <a:pt x="19" y="259"/>
                </a:moveTo>
                <a:cubicBezTo>
                  <a:pt x="19" y="259"/>
                  <a:pt x="18" y="259"/>
                  <a:pt x="18" y="258"/>
                </a:cubicBezTo>
                <a:cubicBezTo>
                  <a:pt x="17" y="259"/>
                  <a:pt x="19" y="261"/>
                  <a:pt x="17" y="261"/>
                </a:cubicBezTo>
                <a:cubicBezTo>
                  <a:pt x="16" y="256"/>
                  <a:pt x="15" y="254"/>
                  <a:pt x="14" y="250"/>
                </a:cubicBezTo>
                <a:cubicBezTo>
                  <a:pt x="17" y="247"/>
                  <a:pt x="16" y="244"/>
                  <a:pt x="16" y="239"/>
                </a:cubicBezTo>
                <a:cubicBezTo>
                  <a:pt x="17" y="239"/>
                  <a:pt x="18" y="239"/>
                  <a:pt x="18" y="239"/>
                </a:cubicBezTo>
                <a:cubicBezTo>
                  <a:pt x="17" y="246"/>
                  <a:pt x="18" y="251"/>
                  <a:pt x="17" y="257"/>
                </a:cubicBezTo>
                <a:cubicBezTo>
                  <a:pt x="17" y="259"/>
                  <a:pt x="20" y="257"/>
                  <a:pt x="19" y="259"/>
                </a:cubicBezTo>
                <a:cubicBezTo>
                  <a:pt x="19" y="259"/>
                  <a:pt x="19" y="259"/>
                  <a:pt x="19" y="259"/>
                </a:cubicBezTo>
                <a:close/>
                <a:moveTo>
                  <a:pt x="7" y="248"/>
                </a:moveTo>
                <a:cubicBezTo>
                  <a:pt x="7" y="247"/>
                  <a:pt x="6" y="247"/>
                  <a:pt x="6" y="246"/>
                </a:cubicBezTo>
                <a:cubicBezTo>
                  <a:pt x="6" y="245"/>
                  <a:pt x="8" y="246"/>
                  <a:pt x="7" y="248"/>
                </a:cubicBezTo>
                <a:cubicBezTo>
                  <a:pt x="7" y="248"/>
                  <a:pt x="7" y="248"/>
                  <a:pt x="7" y="248"/>
                </a:cubicBezTo>
                <a:close/>
                <a:moveTo>
                  <a:pt x="24" y="252"/>
                </a:moveTo>
                <a:cubicBezTo>
                  <a:pt x="22" y="252"/>
                  <a:pt x="23" y="250"/>
                  <a:pt x="25" y="250"/>
                </a:cubicBezTo>
                <a:cubicBezTo>
                  <a:pt x="26" y="252"/>
                  <a:pt x="23" y="251"/>
                  <a:pt x="24" y="252"/>
                </a:cubicBezTo>
                <a:cubicBezTo>
                  <a:pt x="24" y="252"/>
                  <a:pt x="24" y="252"/>
                  <a:pt x="24" y="252"/>
                </a:cubicBezTo>
                <a:close/>
                <a:moveTo>
                  <a:pt x="112" y="252"/>
                </a:moveTo>
                <a:cubicBezTo>
                  <a:pt x="113" y="251"/>
                  <a:pt x="112" y="251"/>
                  <a:pt x="113" y="250"/>
                </a:cubicBezTo>
                <a:cubicBezTo>
                  <a:pt x="114" y="251"/>
                  <a:pt x="114" y="253"/>
                  <a:pt x="112" y="252"/>
                </a:cubicBezTo>
                <a:cubicBezTo>
                  <a:pt x="112" y="252"/>
                  <a:pt x="112" y="252"/>
                  <a:pt x="112" y="252"/>
                </a:cubicBezTo>
                <a:close/>
                <a:moveTo>
                  <a:pt x="26" y="256"/>
                </a:moveTo>
                <a:cubicBezTo>
                  <a:pt x="24" y="257"/>
                  <a:pt x="26" y="254"/>
                  <a:pt x="24" y="254"/>
                </a:cubicBezTo>
                <a:cubicBezTo>
                  <a:pt x="25" y="252"/>
                  <a:pt x="25" y="255"/>
                  <a:pt x="27" y="255"/>
                </a:cubicBezTo>
                <a:cubicBezTo>
                  <a:pt x="27" y="255"/>
                  <a:pt x="26" y="256"/>
                  <a:pt x="26" y="256"/>
                </a:cubicBezTo>
                <a:cubicBezTo>
                  <a:pt x="26" y="256"/>
                  <a:pt x="26" y="256"/>
                  <a:pt x="26" y="256"/>
                </a:cubicBezTo>
                <a:close/>
                <a:moveTo>
                  <a:pt x="114" y="268"/>
                </a:moveTo>
                <a:cubicBezTo>
                  <a:pt x="114" y="270"/>
                  <a:pt x="115" y="273"/>
                  <a:pt x="113" y="276"/>
                </a:cubicBezTo>
                <a:cubicBezTo>
                  <a:pt x="113" y="276"/>
                  <a:pt x="114" y="278"/>
                  <a:pt x="115" y="277"/>
                </a:cubicBezTo>
                <a:cubicBezTo>
                  <a:pt x="115" y="278"/>
                  <a:pt x="112" y="283"/>
                  <a:pt x="117" y="285"/>
                </a:cubicBezTo>
                <a:cubicBezTo>
                  <a:pt x="116" y="287"/>
                  <a:pt x="118" y="291"/>
                  <a:pt x="119" y="293"/>
                </a:cubicBezTo>
                <a:cubicBezTo>
                  <a:pt x="119" y="295"/>
                  <a:pt x="118" y="295"/>
                  <a:pt x="117" y="295"/>
                </a:cubicBezTo>
                <a:cubicBezTo>
                  <a:pt x="119" y="295"/>
                  <a:pt x="119" y="297"/>
                  <a:pt x="119" y="300"/>
                </a:cubicBezTo>
                <a:cubicBezTo>
                  <a:pt x="109" y="302"/>
                  <a:pt x="111" y="290"/>
                  <a:pt x="110" y="281"/>
                </a:cubicBezTo>
                <a:cubicBezTo>
                  <a:pt x="109" y="280"/>
                  <a:pt x="108" y="280"/>
                  <a:pt x="108" y="279"/>
                </a:cubicBezTo>
                <a:cubicBezTo>
                  <a:pt x="107" y="275"/>
                  <a:pt x="110" y="272"/>
                  <a:pt x="108" y="268"/>
                </a:cubicBezTo>
                <a:cubicBezTo>
                  <a:pt x="113" y="265"/>
                  <a:pt x="110" y="259"/>
                  <a:pt x="110" y="256"/>
                </a:cubicBezTo>
                <a:cubicBezTo>
                  <a:pt x="111" y="255"/>
                  <a:pt x="111" y="254"/>
                  <a:pt x="112" y="253"/>
                </a:cubicBezTo>
                <a:cubicBezTo>
                  <a:pt x="115" y="256"/>
                  <a:pt x="111" y="261"/>
                  <a:pt x="114" y="266"/>
                </a:cubicBezTo>
                <a:cubicBezTo>
                  <a:pt x="112" y="266"/>
                  <a:pt x="113" y="264"/>
                  <a:pt x="111" y="265"/>
                </a:cubicBezTo>
                <a:cubicBezTo>
                  <a:pt x="111" y="267"/>
                  <a:pt x="113" y="267"/>
                  <a:pt x="114" y="268"/>
                </a:cubicBezTo>
                <a:cubicBezTo>
                  <a:pt x="114" y="268"/>
                  <a:pt x="114" y="268"/>
                  <a:pt x="114" y="268"/>
                </a:cubicBezTo>
                <a:close/>
                <a:moveTo>
                  <a:pt x="12" y="256"/>
                </a:moveTo>
                <a:cubicBezTo>
                  <a:pt x="12" y="257"/>
                  <a:pt x="9" y="257"/>
                  <a:pt x="10" y="255"/>
                </a:cubicBezTo>
                <a:cubicBezTo>
                  <a:pt x="11" y="255"/>
                  <a:pt x="11" y="256"/>
                  <a:pt x="12" y="256"/>
                </a:cubicBezTo>
                <a:cubicBezTo>
                  <a:pt x="12" y="256"/>
                  <a:pt x="12" y="256"/>
                  <a:pt x="12" y="256"/>
                </a:cubicBezTo>
                <a:close/>
                <a:moveTo>
                  <a:pt x="23" y="259"/>
                </a:moveTo>
                <a:cubicBezTo>
                  <a:pt x="21" y="258"/>
                  <a:pt x="24" y="257"/>
                  <a:pt x="24" y="255"/>
                </a:cubicBezTo>
                <a:cubicBezTo>
                  <a:pt x="25" y="256"/>
                  <a:pt x="23" y="257"/>
                  <a:pt x="23" y="259"/>
                </a:cubicBezTo>
                <a:cubicBezTo>
                  <a:pt x="23" y="259"/>
                  <a:pt x="23" y="259"/>
                  <a:pt x="23" y="259"/>
                </a:cubicBezTo>
                <a:close/>
                <a:moveTo>
                  <a:pt x="12" y="261"/>
                </a:moveTo>
                <a:cubicBezTo>
                  <a:pt x="11" y="260"/>
                  <a:pt x="15" y="259"/>
                  <a:pt x="14" y="261"/>
                </a:cubicBezTo>
                <a:cubicBezTo>
                  <a:pt x="13" y="262"/>
                  <a:pt x="13" y="259"/>
                  <a:pt x="12" y="261"/>
                </a:cubicBezTo>
                <a:cubicBezTo>
                  <a:pt x="12" y="261"/>
                  <a:pt x="12" y="261"/>
                  <a:pt x="12" y="261"/>
                </a:cubicBezTo>
                <a:close/>
                <a:moveTo>
                  <a:pt x="24" y="266"/>
                </a:moveTo>
                <a:cubicBezTo>
                  <a:pt x="25" y="265"/>
                  <a:pt x="26" y="265"/>
                  <a:pt x="27" y="265"/>
                </a:cubicBezTo>
                <a:cubicBezTo>
                  <a:pt x="27" y="266"/>
                  <a:pt x="25" y="266"/>
                  <a:pt x="24" y="266"/>
                </a:cubicBezTo>
                <a:cubicBezTo>
                  <a:pt x="24" y="266"/>
                  <a:pt x="24" y="266"/>
                  <a:pt x="24" y="266"/>
                </a:cubicBezTo>
                <a:close/>
                <a:moveTo>
                  <a:pt x="26" y="270"/>
                </a:moveTo>
                <a:cubicBezTo>
                  <a:pt x="25" y="270"/>
                  <a:pt x="26" y="269"/>
                  <a:pt x="25" y="268"/>
                </a:cubicBezTo>
                <a:cubicBezTo>
                  <a:pt x="24" y="268"/>
                  <a:pt x="24" y="270"/>
                  <a:pt x="24" y="271"/>
                </a:cubicBezTo>
                <a:cubicBezTo>
                  <a:pt x="24" y="271"/>
                  <a:pt x="25" y="271"/>
                  <a:pt x="25" y="271"/>
                </a:cubicBezTo>
                <a:cubicBezTo>
                  <a:pt x="26" y="271"/>
                  <a:pt x="25" y="272"/>
                  <a:pt x="25" y="273"/>
                </a:cubicBezTo>
                <a:cubicBezTo>
                  <a:pt x="24" y="273"/>
                  <a:pt x="24" y="272"/>
                  <a:pt x="23" y="272"/>
                </a:cubicBezTo>
                <a:cubicBezTo>
                  <a:pt x="23" y="269"/>
                  <a:pt x="23" y="269"/>
                  <a:pt x="24" y="266"/>
                </a:cubicBezTo>
                <a:cubicBezTo>
                  <a:pt x="25" y="267"/>
                  <a:pt x="27" y="269"/>
                  <a:pt x="26" y="270"/>
                </a:cubicBezTo>
                <a:cubicBezTo>
                  <a:pt x="26" y="270"/>
                  <a:pt x="26" y="270"/>
                  <a:pt x="26" y="270"/>
                </a:cubicBezTo>
                <a:close/>
                <a:moveTo>
                  <a:pt x="12" y="269"/>
                </a:moveTo>
                <a:cubicBezTo>
                  <a:pt x="12" y="269"/>
                  <a:pt x="12" y="268"/>
                  <a:pt x="12" y="267"/>
                </a:cubicBezTo>
                <a:cubicBezTo>
                  <a:pt x="14" y="267"/>
                  <a:pt x="13" y="269"/>
                  <a:pt x="14" y="270"/>
                </a:cubicBezTo>
                <a:cubicBezTo>
                  <a:pt x="13" y="270"/>
                  <a:pt x="12" y="270"/>
                  <a:pt x="12" y="269"/>
                </a:cubicBezTo>
                <a:cubicBezTo>
                  <a:pt x="12" y="269"/>
                  <a:pt x="12" y="269"/>
                  <a:pt x="12" y="269"/>
                </a:cubicBezTo>
                <a:close/>
                <a:moveTo>
                  <a:pt x="67" y="272"/>
                </a:moveTo>
                <a:cubicBezTo>
                  <a:pt x="66" y="271"/>
                  <a:pt x="67" y="270"/>
                  <a:pt x="67" y="269"/>
                </a:cubicBezTo>
                <a:cubicBezTo>
                  <a:pt x="68" y="269"/>
                  <a:pt x="68" y="273"/>
                  <a:pt x="67" y="272"/>
                </a:cubicBezTo>
                <a:cubicBezTo>
                  <a:pt x="67" y="272"/>
                  <a:pt x="67" y="272"/>
                  <a:pt x="67" y="272"/>
                </a:cubicBezTo>
                <a:close/>
                <a:moveTo>
                  <a:pt x="12" y="272"/>
                </a:moveTo>
                <a:cubicBezTo>
                  <a:pt x="12" y="272"/>
                  <a:pt x="12" y="272"/>
                  <a:pt x="12" y="271"/>
                </a:cubicBezTo>
                <a:cubicBezTo>
                  <a:pt x="13" y="271"/>
                  <a:pt x="13" y="271"/>
                  <a:pt x="13" y="271"/>
                </a:cubicBezTo>
                <a:cubicBezTo>
                  <a:pt x="14" y="272"/>
                  <a:pt x="13" y="272"/>
                  <a:pt x="12" y="272"/>
                </a:cubicBezTo>
                <a:cubicBezTo>
                  <a:pt x="12" y="272"/>
                  <a:pt x="12" y="272"/>
                  <a:pt x="12" y="272"/>
                </a:cubicBezTo>
                <a:close/>
                <a:moveTo>
                  <a:pt x="11" y="278"/>
                </a:moveTo>
                <a:cubicBezTo>
                  <a:pt x="11" y="278"/>
                  <a:pt x="11" y="278"/>
                  <a:pt x="11" y="278"/>
                </a:cubicBezTo>
                <a:cubicBezTo>
                  <a:pt x="10" y="278"/>
                  <a:pt x="10" y="278"/>
                  <a:pt x="11" y="278"/>
                </a:cubicBezTo>
                <a:cubicBezTo>
                  <a:pt x="11" y="280"/>
                  <a:pt x="8" y="279"/>
                  <a:pt x="7" y="279"/>
                </a:cubicBezTo>
                <a:cubicBezTo>
                  <a:pt x="7" y="278"/>
                  <a:pt x="7" y="277"/>
                  <a:pt x="7" y="277"/>
                </a:cubicBezTo>
                <a:cubicBezTo>
                  <a:pt x="10" y="277"/>
                  <a:pt x="9" y="275"/>
                  <a:pt x="9" y="273"/>
                </a:cubicBezTo>
                <a:cubicBezTo>
                  <a:pt x="10" y="274"/>
                  <a:pt x="9" y="275"/>
                  <a:pt x="11" y="275"/>
                </a:cubicBezTo>
                <a:cubicBezTo>
                  <a:pt x="11" y="277"/>
                  <a:pt x="11" y="276"/>
                  <a:pt x="11" y="278"/>
                </a:cubicBezTo>
                <a:cubicBezTo>
                  <a:pt x="11" y="278"/>
                  <a:pt x="11" y="278"/>
                  <a:pt x="11" y="278"/>
                </a:cubicBezTo>
                <a:close/>
                <a:moveTo>
                  <a:pt x="68" y="277"/>
                </a:moveTo>
                <a:cubicBezTo>
                  <a:pt x="68" y="276"/>
                  <a:pt x="70" y="274"/>
                  <a:pt x="69" y="276"/>
                </a:cubicBezTo>
                <a:cubicBezTo>
                  <a:pt x="69" y="277"/>
                  <a:pt x="67" y="278"/>
                  <a:pt x="68" y="277"/>
                </a:cubicBezTo>
                <a:cubicBezTo>
                  <a:pt x="68" y="277"/>
                  <a:pt x="68" y="277"/>
                  <a:pt x="68" y="277"/>
                </a:cubicBezTo>
                <a:close/>
                <a:moveTo>
                  <a:pt x="129" y="281"/>
                </a:moveTo>
                <a:cubicBezTo>
                  <a:pt x="127" y="281"/>
                  <a:pt x="128" y="279"/>
                  <a:pt x="127" y="278"/>
                </a:cubicBezTo>
                <a:cubicBezTo>
                  <a:pt x="127" y="278"/>
                  <a:pt x="127" y="278"/>
                  <a:pt x="127" y="278"/>
                </a:cubicBezTo>
                <a:cubicBezTo>
                  <a:pt x="128" y="278"/>
                  <a:pt x="127" y="276"/>
                  <a:pt x="128" y="275"/>
                </a:cubicBezTo>
                <a:cubicBezTo>
                  <a:pt x="129" y="276"/>
                  <a:pt x="130" y="279"/>
                  <a:pt x="129" y="281"/>
                </a:cubicBezTo>
                <a:cubicBezTo>
                  <a:pt x="129" y="281"/>
                  <a:pt x="129" y="281"/>
                  <a:pt x="129" y="281"/>
                </a:cubicBezTo>
                <a:close/>
                <a:moveTo>
                  <a:pt x="72" y="278"/>
                </a:moveTo>
                <a:cubicBezTo>
                  <a:pt x="71" y="277"/>
                  <a:pt x="70" y="277"/>
                  <a:pt x="70" y="276"/>
                </a:cubicBezTo>
                <a:cubicBezTo>
                  <a:pt x="71" y="276"/>
                  <a:pt x="71" y="276"/>
                  <a:pt x="72" y="276"/>
                </a:cubicBezTo>
                <a:cubicBezTo>
                  <a:pt x="72" y="276"/>
                  <a:pt x="73" y="277"/>
                  <a:pt x="72" y="278"/>
                </a:cubicBezTo>
                <a:cubicBezTo>
                  <a:pt x="72" y="278"/>
                  <a:pt x="72" y="278"/>
                  <a:pt x="72" y="278"/>
                </a:cubicBezTo>
                <a:close/>
                <a:moveTo>
                  <a:pt x="28" y="281"/>
                </a:moveTo>
                <a:cubicBezTo>
                  <a:pt x="27" y="282"/>
                  <a:pt x="25" y="280"/>
                  <a:pt x="25" y="278"/>
                </a:cubicBezTo>
                <a:cubicBezTo>
                  <a:pt x="25" y="277"/>
                  <a:pt x="28" y="278"/>
                  <a:pt x="27" y="277"/>
                </a:cubicBezTo>
                <a:cubicBezTo>
                  <a:pt x="28" y="278"/>
                  <a:pt x="26" y="280"/>
                  <a:pt x="28" y="281"/>
                </a:cubicBezTo>
                <a:cubicBezTo>
                  <a:pt x="28" y="281"/>
                  <a:pt x="28" y="281"/>
                  <a:pt x="28" y="281"/>
                </a:cubicBezTo>
                <a:close/>
                <a:moveTo>
                  <a:pt x="81" y="279"/>
                </a:moveTo>
                <a:cubicBezTo>
                  <a:pt x="81" y="278"/>
                  <a:pt x="83" y="277"/>
                  <a:pt x="84" y="278"/>
                </a:cubicBezTo>
                <a:cubicBezTo>
                  <a:pt x="83" y="280"/>
                  <a:pt x="82" y="279"/>
                  <a:pt x="81" y="279"/>
                </a:cubicBezTo>
                <a:cubicBezTo>
                  <a:pt x="81" y="279"/>
                  <a:pt x="81" y="279"/>
                  <a:pt x="81" y="279"/>
                </a:cubicBezTo>
                <a:close/>
                <a:moveTo>
                  <a:pt x="68" y="283"/>
                </a:moveTo>
                <a:cubicBezTo>
                  <a:pt x="69" y="281"/>
                  <a:pt x="71" y="282"/>
                  <a:pt x="72" y="283"/>
                </a:cubicBezTo>
                <a:cubicBezTo>
                  <a:pt x="73" y="283"/>
                  <a:pt x="69" y="283"/>
                  <a:pt x="68" y="283"/>
                </a:cubicBezTo>
                <a:cubicBezTo>
                  <a:pt x="68" y="283"/>
                  <a:pt x="68" y="283"/>
                  <a:pt x="68" y="283"/>
                </a:cubicBezTo>
                <a:close/>
                <a:moveTo>
                  <a:pt x="25" y="283"/>
                </a:moveTo>
                <a:cubicBezTo>
                  <a:pt x="26" y="281"/>
                  <a:pt x="27" y="283"/>
                  <a:pt x="28" y="283"/>
                </a:cubicBezTo>
                <a:cubicBezTo>
                  <a:pt x="28" y="285"/>
                  <a:pt x="26" y="283"/>
                  <a:pt x="25" y="283"/>
                </a:cubicBezTo>
                <a:cubicBezTo>
                  <a:pt x="25" y="283"/>
                  <a:pt x="25" y="283"/>
                  <a:pt x="25" y="283"/>
                </a:cubicBezTo>
                <a:close/>
                <a:moveTo>
                  <a:pt x="29" y="285"/>
                </a:moveTo>
                <a:cubicBezTo>
                  <a:pt x="28" y="285"/>
                  <a:pt x="29" y="283"/>
                  <a:pt x="28" y="283"/>
                </a:cubicBezTo>
                <a:cubicBezTo>
                  <a:pt x="28" y="282"/>
                  <a:pt x="30" y="282"/>
                  <a:pt x="30" y="282"/>
                </a:cubicBezTo>
                <a:cubicBezTo>
                  <a:pt x="29" y="284"/>
                  <a:pt x="31" y="285"/>
                  <a:pt x="29" y="285"/>
                </a:cubicBezTo>
                <a:cubicBezTo>
                  <a:pt x="29" y="285"/>
                  <a:pt x="29" y="285"/>
                  <a:pt x="29" y="285"/>
                </a:cubicBezTo>
                <a:close/>
                <a:moveTo>
                  <a:pt x="67" y="285"/>
                </a:moveTo>
                <a:cubicBezTo>
                  <a:pt x="69" y="284"/>
                  <a:pt x="70" y="286"/>
                  <a:pt x="70" y="283"/>
                </a:cubicBezTo>
                <a:cubicBezTo>
                  <a:pt x="71" y="283"/>
                  <a:pt x="71" y="285"/>
                  <a:pt x="71" y="285"/>
                </a:cubicBezTo>
                <a:cubicBezTo>
                  <a:pt x="70" y="286"/>
                  <a:pt x="67" y="287"/>
                  <a:pt x="67" y="285"/>
                </a:cubicBezTo>
                <a:cubicBezTo>
                  <a:pt x="67" y="285"/>
                  <a:pt x="67" y="285"/>
                  <a:pt x="67" y="285"/>
                </a:cubicBezTo>
                <a:close/>
                <a:moveTo>
                  <a:pt x="70" y="291"/>
                </a:moveTo>
                <a:cubicBezTo>
                  <a:pt x="68" y="291"/>
                  <a:pt x="69" y="289"/>
                  <a:pt x="69" y="287"/>
                </a:cubicBezTo>
                <a:cubicBezTo>
                  <a:pt x="71" y="288"/>
                  <a:pt x="69" y="289"/>
                  <a:pt x="70" y="291"/>
                </a:cubicBezTo>
                <a:cubicBezTo>
                  <a:pt x="70" y="291"/>
                  <a:pt x="70" y="291"/>
                  <a:pt x="70" y="291"/>
                </a:cubicBezTo>
                <a:close/>
                <a:moveTo>
                  <a:pt x="14" y="289"/>
                </a:moveTo>
                <a:cubicBezTo>
                  <a:pt x="14" y="289"/>
                  <a:pt x="15" y="289"/>
                  <a:pt x="15" y="288"/>
                </a:cubicBezTo>
                <a:cubicBezTo>
                  <a:pt x="13" y="290"/>
                  <a:pt x="20" y="293"/>
                  <a:pt x="16" y="295"/>
                </a:cubicBezTo>
                <a:cubicBezTo>
                  <a:pt x="15" y="294"/>
                  <a:pt x="16" y="294"/>
                  <a:pt x="16" y="293"/>
                </a:cubicBezTo>
                <a:cubicBezTo>
                  <a:pt x="14" y="292"/>
                  <a:pt x="16" y="294"/>
                  <a:pt x="14" y="294"/>
                </a:cubicBezTo>
                <a:cubicBezTo>
                  <a:pt x="14" y="292"/>
                  <a:pt x="13" y="292"/>
                  <a:pt x="12" y="292"/>
                </a:cubicBezTo>
                <a:cubicBezTo>
                  <a:pt x="14" y="290"/>
                  <a:pt x="12" y="292"/>
                  <a:pt x="12" y="289"/>
                </a:cubicBezTo>
                <a:cubicBezTo>
                  <a:pt x="12" y="289"/>
                  <a:pt x="13" y="289"/>
                  <a:pt x="14" y="289"/>
                </a:cubicBezTo>
                <a:cubicBezTo>
                  <a:pt x="14" y="289"/>
                  <a:pt x="14" y="289"/>
                  <a:pt x="14" y="289"/>
                </a:cubicBezTo>
                <a:close/>
                <a:moveTo>
                  <a:pt x="128" y="292"/>
                </a:moveTo>
                <a:cubicBezTo>
                  <a:pt x="128" y="291"/>
                  <a:pt x="129" y="291"/>
                  <a:pt x="129" y="289"/>
                </a:cubicBezTo>
                <a:cubicBezTo>
                  <a:pt x="131" y="289"/>
                  <a:pt x="130" y="293"/>
                  <a:pt x="128" y="292"/>
                </a:cubicBezTo>
                <a:cubicBezTo>
                  <a:pt x="128" y="292"/>
                  <a:pt x="128" y="292"/>
                  <a:pt x="128" y="292"/>
                </a:cubicBezTo>
                <a:close/>
                <a:moveTo>
                  <a:pt x="66" y="293"/>
                </a:moveTo>
                <a:cubicBezTo>
                  <a:pt x="66" y="292"/>
                  <a:pt x="66" y="291"/>
                  <a:pt x="66" y="290"/>
                </a:cubicBezTo>
                <a:cubicBezTo>
                  <a:pt x="67" y="290"/>
                  <a:pt x="67" y="293"/>
                  <a:pt x="66" y="293"/>
                </a:cubicBezTo>
                <a:cubicBezTo>
                  <a:pt x="66" y="293"/>
                  <a:pt x="66" y="293"/>
                  <a:pt x="66" y="293"/>
                </a:cubicBezTo>
                <a:close/>
                <a:moveTo>
                  <a:pt x="128" y="294"/>
                </a:moveTo>
                <a:cubicBezTo>
                  <a:pt x="128" y="293"/>
                  <a:pt x="128" y="293"/>
                  <a:pt x="128" y="293"/>
                </a:cubicBezTo>
                <a:cubicBezTo>
                  <a:pt x="129" y="293"/>
                  <a:pt x="129" y="293"/>
                  <a:pt x="129" y="293"/>
                </a:cubicBezTo>
                <a:cubicBezTo>
                  <a:pt x="129" y="293"/>
                  <a:pt x="129" y="294"/>
                  <a:pt x="129" y="294"/>
                </a:cubicBezTo>
                <a:cubicBezTo>
                  <a:pt x="129" y="295"/>
                  <a:pt x="128" y="294"/>
                  <a:pt x="128" y="294"/>
                </a:cubicBezTo>
                <a:cubicBezTo>
                  <a:pt x="128" y="294"/>
                  <a:pt x="128" y="294"/>
                  <a:pt x="128" y="294"/>
                </a:cubicBezTo>
                <a:close/>
                <a:moveTo>
                  <a:pt x="132" y="295"/>
                </a:moveTo>
                <a:cubicBezTo>
                  <a:pt x="132" y="294"/>
                  <a:pt x="132" y="294"/>
                  <a:pt x="132" y="294"/>
                </a:cubicBezTo>
                <a:cubicBezTo>
                  <a:pt x="133" y="293"/>
                  <a:pt x="133" y="294"/>
                  <a:pt x="133" y="295"/>
                </a:cubicBezTo>
                <a:cubicBezTo>
                  <a:pt x="133" y="295"/>
                  <a:pt x="133" y="295"/>
                  <a:pt x="132" y="295"/>
                </a:cubicBezTo>
                <a:cubicBezTo>
                  <a:pt x="132" y="295"/>
                  <a:pt x="132" y="295"/>
                  <a:pt x="132" y="295"/>
                </a:cubicBezTo>
                <a:close/>
                <a:moveTo>
                  <a:pt x="15" y="299"/>
                </a:moveTo>
                <a:cubicBezTo>
                  <a:pt x="17" y="299"/>
                  <a:pt x="17" y="298"/>
                  <a:pt x="17" y="297"/>
                </a:cubicBezTo>
                <a:cubicBezTo>
                  <a:pt x="19" y="298"/>
                  <a:pt x="14" y="302"/>
                  <a:pt x="15" y="299"/>
                </a:cubicBezTo>
                <a:cubicBezTo>
                  <a:pt x="15" y="299"/>
                  <a:pt x="15" y="299"/>
                  <a:pt x="15" y="299"/>
                </a:cubicBezTo>
                <a:close/>
                <a:moveTo>
                  <a:pt x="84" y="300"/>
                </a:moveTo>
                <a:cubicBezTo>
                  <a:pt x="84" y="299"/>
                  <a:pt x="85" y="298"/>
                  <a:pt x="86" y="298"/>
                </a:cubicBezTo>
                <a:cubicBezTo>
                  <a:pt x="86" y="299"/>
                  <a:pt x="87" y="301"/>
                  <a:pt x="84" y="300"/>
                </a:cubicBezTo>
                <a:cubicBezTo>
                  <a:pt x="84" y="300"/>
                  <a:pt x="84" y="300"/>
                  <a:pt x="84" y="300"/>
                </a:cubicBezTo>
                <a:close/>
                <a:moveTo>
                  <a:pt x="31" y="301"/>
                </a:moveTo>
                <a:cubicBezTo>
                  <a:pt x="30" y="303"/>
                  <a:pt x="29" y="300"/>
                  <a:pt x="29" y="299"/>
                </a:cubicBezTo>
                <a:cubicBezTo>
                  <a:pt x="31" y="298"/>
                  <a:pt x="29" y="302"/>
                  <a:pt x="31" y="301"/>
                </a:cubicBezTo>
                <a:cubicBezTo>
                  <a:pt x="31" y="301"/>
                  <a:pt x="31" y="301"/>
                  <a:pt x="31" y="301"/>
                </a:cubicBezTo>
                <a:close/>
                <a:moveTo>
                  <a:pt x="77" y="302"/>
                </a:moveTo>
                <a:cubicBezTo>
                  <a:pt x="75" y="302"/>
                  <a:pt x="76" y="301"/>
                  <a:pt x="75" y="301"/>
                </a:cubicBezTo>
                <a:cubicBezTo>
                  <a:pt x="75" y="299"/>
                  <a:pt x="77" y="301"/>
                  <a:pt x="77" y="302"/>
                </a:cubicBezTo>
                <a:cubicBezTo>
                  <a:pt x="77" y="302"/>
                  <a:pt x="77" y="302"/>
                  <a:pt x="77" y="302"/>
                </a:cubicBezTo>
                <a:close/>
                <a:moveTo>
                  <a:pt x="83" y="301"/>
                </a:moveTo>
                <a:cubicBezTo>
                  <a:pt x="83" y="302"/>
                  <a:pt x="80" y="302"/>
                  <a:pt x="81" y="300"/>
                </a:cubicBezTo>
                <a:cubicBezTo>
                  <a:pt x="82" y="300"/>
                  <a:pt x="82" y="301"/>
                  <a:pt x="83" y="301"/>
                </a:cubicBezTo>
                <a:cubicBezTo>
                  <a:pt x="83" y="301"/>
                  <a:pt x="83" y="301"/>
                  <a:pt x="83" y="301"/>
                </a:cubicBezTo>
                <a:close/>
                <a:moveTo>
                  <a:pt x="16" y="302"/>
                </a:moveTo>
                <a:cubicBezTo>
                  <a:pt x="17" y="303"/>
                  <a:pt x="17" y="302"/>
                  <a:pt x="17" y="302"/>
                </a:cubicBezTo>
                <a:cubicBezTo>
                  <a:pt x="17" y="302"/>
                  <a:pt x="17" y="302"/>
                  <a:pt x="17" y="302"/>
                </a:cubicBezTo>
                <a:cubicBezTo>
                  <a:pt x="17" y="303"/>
                  <a:pt x="17" y="303"/>
                  <a:pt x="17" y="304"/>
                </a:cubicBezTo>
                <a:cubicBezTo>
                  <a:pt x="16" y="305"/>
                  <a:pt x="15" y="302"/>
                  <a:pt x="14" y="302"/>
                </a:cubicBezTo>
                <a:cubicBezTo>
                  <a:pt x="14" y="300"/>
                  <a:pt x="16" y="302"/>
                  <a:pt x="16" y="302"/>
                </a:cubicBezTo>
                <a:cubicBezTo>
                  <a:pt x="16" y="302"/>
                  <a:pt x="16" y="302"/>
                  <a:pt x="16" y="302"/>
                </a:cubicBezTo>
                <a:close/>
                <a:moveTo>
                  <a:pt x="67" y="305"/>
                </a:moveTo>
                <a:cubicBezTo>
                  <a:pt x="68" y="303"/>
                  <a:pt x="66" y="303"/>
                  <a:pt x="66" y="301"/>
                </a:cubicBezTo>
                <a:cubicBezTo>
                  <a:pt x="67" y="302"/>
                  <a:pt x="67" y="301"/>
                  <a:pt x="68" y="301"/>
                </a:cubicBezTo>
                <a:cubicBezTo>
                  <a:pt x="68" y="302"/>
                  <a:pt x="68" y="303"/>
                  <a:pt x="68" y="304"/>
                </a:cubicBezTo>
                <a:cubicBezTo>
                  <a:pt x="69" y="303"/>
                  <a:pt x="68" y="301"/>
                  <a:pt x="70" y="301"/>
                </a:cubicBezTo>
                <a:cubicBezTo>
                  <a:pt x="70" y="303"/>
                  <a:pt x="69" y="303"/>
                  <a:pt x="69" y="305"/>
                </a:cubicBezTo>
                <a:cubicBezTo>
                  <a:pt x="68" y="304"/>
                  <a:pt x="68" y="304"/>
                  <a:pt x="67" y="305"/>
                </a:cubicBezTo>
                <a:cubicBezTo>
                  <a:pt x="67" y="305"/>
                  <a:pt x="67" y="305"/>
                  <a:pt x="67" y="305"/>
                </a:cubicBezTo>
                <a:close/>
                <a:moveTo>
                  <a:pt x="72" y="304"/>
                </a:moveTo>
                <a:cubicBezTo>
                  <a:pt x="71" y="303"/>
                  <a:pt x="71" y="303"/>
                  <a:pt x="71" y="302"/>
                </a:cubicBezTo>
                <a:cubicBezTo>
                  <a:pt x="72" y="302"/>
                  <a:pt x="72" y="302"/>
                  <a:pt x="72" y="303"/>
                </a:cubicBezTo>
                <a:cubicBezTo>
                  <a:pt x="72" y="303"/>
                  <a:pt x="72" y="303"/>
                  <a:pt x="72" y="304"/>
                </a:cubicBezTo>
                <a:cubicBezTo>
                  <a:pt x="72" y="304"/>
                  <a:pt x="72" y="304"/>
                  <a:pt x="72" y="304"/>
                </a:cubicBezTo>
                <a:close/>
                <a:moveTo>
                  <a:pt x="32" y="305"/>
                </a:moveTo>
                <a:cubicBezTo>
                  <a:pt x="32" y="304"/>
                  <a:pt x="31" y="310"/>
                  <a:pt x="32" y="305"/>
                </a:cubicBezTo>
                <a:cubicBezTo>
                  <a:pt x="32" y="305"/>
                  <a:pt x="32" y="305"/>
                  <a:pt x="32" y="305"/>
                </a:cubicBezTo>
                <a:close/>
                <a:moveTo>
                  <a:pt x="103" y="316"/>
                </a:moveTo>
                <a:cubicBezTo>
                  <a:pt x="101" y="320"/>
                  <a:pt x="100" y="314"/>
                  <a:pt x="101" y="313"/>
                </a:cubicBezTo>
                <a:cubicBezTo>
                  <a:pt x="103" y="313"/>
                  <a:pt x="100" y="316"/>
                  <a:pt x="103" y="316"/>
                </a:cubicBezTo>
                <a:cubicBezTo>
                  <a:pt x="103" y="316"/>
                  <a:pt x="103" y="316"/>
                  <a:pt x="103" y="316"/>
                </a:cubicBezTo>
                <a:close/>
                <a:moveTo>
                  <a:pt x="75" y="316"/>
                </a:moveTo>
                <a:cubicBezTo>
                  <a:pt x="75" y="316"/>
                  <a:pt x="75" y="316"/>
                  <a:pt x="75" y="315"/>
                </a:cubicBezTo>
                <a:cubicBezTo>
                  <a:pt x="76" y="315"/>
                  <a:pt x="76" y="315"/>
                  <a:pt x="77" y="315"/>
                </a:cubicBezTo>
                <a:cubicBezTo>
                  <a:pt x="77" y="316"/>
                  <a:pt x="76" y="316"/>
                  <a:pt x="75" y="316"/>
                </a:cubicBezTo>
                <a:cubicBezTo>
                  <a:pt x="75" y="316"/>
                  <a:pt x="75" y="316"/>
                  <a:pt x="75" y="316"/>
                </a:cubicBezTo>
                <a:close/>
                <a:moveTo>
                  <a:pt x="62" y="318"/>
                </a:moveTo>
                <a:cubicBezTo>
                  <a:pt x="61" y="318"/>
                  <a:pt x="61" y="317"/>
                  <a:pt x="61" y="316"/>
                </a:cubicBezTo>
                <a:cubicBezTo>
                  <a:pt x="62" y="316"/>
                  <a:pt x="62" y="317"/>
                  <a:pt x="62" y="318"/>
                </a:cubicBezTo>
                <a:cubicBezTo>
                  <a:pt x="62" y="318"/>
                  <a:pt x="62" y="318"/>
                  <a:pt x="62" y="318"/>
                </a:cubicBezTo>
                <a:close/>
                <a:moveTo>
                  <a:pt x="77" y="320"/>
                </a:moveTo>
                <a:cubicBezTo>
                  <a:pt x="76" y="319"/>
                  <a:pt x="77" y="318"/>
                  <a:pt x="78" y="317"/>
                </a:cubicBezTo>
                <a:cubicBezTo>
                  <a:pt x="79" y="318"/>
                  <a:pt x="79" y="321"/>
                  <a:pt x="77" y="320"/>
                </a:cubicBezTo>
                <a:cubicBezTo>
                  <a:pt x="77" y="320"/>
                  <a:pt x="77" y="320"/>
                  <a:pt x="77" y="320"/>
                </a:cubicBezTo>
                <a:close/>
                <a:moveTo>
                  <a:pt x="77" y="317"/>
                </a:moveTo>
                <a:cubicBezTo>
                  <a:pt x="77" y="318"/>
                  <a:pt x="77" y="318"/>
                  <a:pt x="77" y="319"/>
                </a:cubicBezTo>
                <a:cubicBezTo>
                  <a:pt x="75" y="320"/>
                  <a:pt x="75" y="316"/>
                  <a:pt x="77" y="317"/>
                </a:cubicBezTo>
                <a:cubicBezTo>
                  <a:pt x="77" y="317"/>
                  <a:pt x="77" y="317"/>
                  <a:pt x="77" y="317"/>
                </a:cubicBezTo>
                <a:close/>
                <a:moveTo>
                  <a:pt x="36" y="320"/>
                </a:moveTo>
                <a:cubicBezTo>
                  <a:pt x="36" y="318"/>
                  <a:pt x="38" y="319"/>
                  <a:pt x="39" y="320"/>
                </a:cubicBezTo>
                <a:cubicBezTo>
                  <a:pt x="38" y="321"/>
                  <a:pt x="37" y="319"/>
                  <a:pt x="36" y="320"/>
                </a:cubicBezTo>
                <a:cubicBezTo>
                  <a:pt x="36" y="320"/>
                  <a:pt x="36" y="320"/>
                  <a:pt x="36" y="320"/>
                </a:cubicBezTo>
                <a:close/>
                <a:moveTo>
                  <a:pt x="62" y="320"/>
                </a:moveTo>
                <a:cubicBezTo>
                  <a:pt x="63" y="320"/>
                  <a:pt x="63" y="320"/>
                  <a:pt x="63" y="320"/>
                </a:cubicBezTo>
                <a:cubicBezTo>
                  <a:pt x="64" y="320"/>
                  <a:pt x="63" y="320"/>
                  <a:pt x="63" y="321"/>
                </a:cubicBezTo>
                <a:cubicBezTo>
                  <a:pt x="63" y="321"/>
                  <a:pt x="63" y="322"/>
                  <a:pt x="63" y="322"/>
                </a:cubicBezTo>
                <a:cubicBezTo>
                  <a:pt x="63" y="323"/>
                  <a:pt x="61" y="322"/>
                  <a:pt x="61" y="322"/>
                </a:cubicBezTo>
                <a:cubicBezTo>
                  <a:pt x="61" y="321"/>
                  <a:pt x="62" y="320"/>
                  <a:pt x="62" y="320"/>
                </a:cubicBezTo>
                <a:cubicBezTo>
                  <a:pt x="62" y="320"/>
                  <a:pt x="62" y="320"/>
                  <a:pt x="62" y="320"/>
                </a:cubicBezTo>
                <a:close/>
                <a:moveTo>
                  <a:pt x="113" y="324"/>
                </a:moveTo>
                <a:cubicBezTo>
                  <a:pt x="113" y="324"/>
                  <a:pt x="113" y="323"/>
                  <a:pt x="112" y="322"/>
                </a:cubicBezTo>
                <a:cubicBezTo>
                  <a:pt x="113" y="323"/>
                  <a:pt x="114" y="323"/>
                  <a:pt x="113" y="324"/>
                </a:cubicBezTo>
                <a:cubicBezTo>
                  <a:pt x="113" y="324"/>
                  <a:pt x="113" y="324"/>
                  <a:pt x="113" y="324"/>
                </a:cubicBezTo>
                <a:close/>
                <a:moveTo>
                  <a:pt x="69" y="325"/>
                </a:moveTo>
                <a:cubicBezTo>
                  <a:pt x="69" y="324"/>
                  <a:pt x="70" y="324"/>
                  <a:pt x="71" y="324"/>
                </a:cubicBezTo>
                <a:cubicBezTo>
                  <a:pt x="71" y="325"/>
                  <a:pt x="70" y="325"/>
                  <a:pt x="69" y="325"/>
                </a:cubicBezTo>
                <a:cubicBezTo>
                  <a:pt x="69" y="325"/>
                  <a:pt x="69" y="325"/>
                  <a:pt x="69" y="325"/>
                </a:cubicBezTo>
                <a:close/>
                <a:moveTo>
                  <a:pt x="96" y="326"/>
                </a:moveTo>
                <a:cubicBezTo>
                  <a:pt x="96" y="326"/>
                  <a:pt x="96" y="326"/>
                  <a:pt x="96" y="326"/>
                </a:cubicBezTo>
                <a:cubicBezTo>
                  <a:pt x="97" y="328"/>
                  <a:pt x="95" y="328"/>
                  <a:pt x="95" y="331"/>
                </a:cubicBezTo>
                <a:cubicBezTo>
                  <a:pt x="100" y="335"/>
                  <a:pt x="97" y="341"/>
                  <a:pt x="98" y="345"/>
                </a:cubicBezTo>
                <a:cubicBezTo>
                  <a:pt x="98" y="345"/>
                  <a:pt x="99" y="346"/>
                  <a:pt x="100" y="346"/>
                </a:cubicBezTo>
                <a:cubicBezTo>
                  <a:pt x="102" y="350"/>
                  <a:pt x="100" y="352"/>
                  <a:pt x="98" y="354"/>
                </a:cubicBezTo>
                <a:cubicBezTo>
                  <a:pt x="96" y="357"/>
                  <a:pt x="97" y="360"/>
                  <a:pt x="94" y="360"/>
                </a:cubicBezTo>
                <a:cubicBezTo>
                  <a:pt x="94" y="363"/>
                  <a:pt x="97" y="362"/>
                  <a:pt x="97" y="364"/>
                </a:cubicBezTo>
                <a:cubicBezTo>
                  <a:pt x="95" y="364"/>
                  <a:pt x="95" y="366"/>
                  <a:pt x="93" y="367"/>
                </a:cubicBezTo>
                <a:cubicBezTo>
                  <a:pt x="91" y="364"/>
                  <a:pt x="88" y="364"/>
                  <a:pt x="85" y="366"/>
                </a:cubicBezTo>
                <a:cubicBezTo>
                  <a:pt x="85" y="369"/>
                  <a:pt x="87" y="370"/>
                  <a:pt x="88" y="372"/>
                </a:cubicBezTo>
                <a:cubicBezTo>
                  <a:pt x="87" y="372"/>
                  <a:pt x="86" y="372"/>
                  <a:pt x="86" y="373"/>
                </a:cubicBezTo>
                <a:cubicBezTo>
                  <a:pt x="89" y="373"/>
                  <a:pt x="89" y="374"/>
                  <a:pt x="89" y="376"/>
                </a:cubicBezTo>
                <a:cubicBezTo>
                  <a:pt x="91" y="375"/>
                  <a:pt x="92" y="377"/>
                  <a:pt x="94" y="378"/>
                </a:cubicBezTo>
                <a:cubicBezTo>
                  <a:pt x="94" y="377"/>
                  <a:pt x="94" y="376"/>
                  <a:pt x="96" y="376"/>
                </a:cubicBezTo>
                <a:cubicBezTo>
                  <a:pt x="97" y="378"/>
                  <a:pt x="98" y="380"/>
                  <a:pt x="100" y="381"/>
                </a:cubicBezTo>
                <a:cubicBezTo>
                  <a:pt x="100" y="380"/>
                  <a:pt x="98" y="378"/>
                  <a:pt x="99" y="377"/>
                </a:cubicBezTo>
                <a:cubicBezTo>
                  <a:pt x="100" y="379"/>
                  <a:pt x="102" y="379"/>
                  <a:pt x="104" y="378"/>
                </a:cubicBezTo>
                <a:cubicBezTo>
                  <a:pt x="107" y="378"/>
                  <a:pt x="109" y="380"/>
                  <a:pt x="112" y="380"/>
                </a:cubicBezTo>
                <a:cubicBezTo>
                  <a:pt x="113" y="380"/>
                  <a:pt x="114" y="379"/>
                  <a:pt x="114" y="379"/>
                </a:cubicBezTo>
                <a:cubicBezTo>
                  <a:pt x="117" y="379"/>
                  <a:pt x="119" y="380"/>
                  <a:pt x="121" y="379"/>
                </a:cubicBezTo>
                <a:cubicBezTo>
                  <a:pt x="122" y="381"/>
                  <a:pt x="127" y="381"/>
                  <a:pt x="128" y="383"/>
                </a:cubicBezTo>
                <a:cubicBezTo>
                  <a:pt x="129" y="381"/>
                  <a:pt x="133" y="382"/>
                  <a:pt x="134" y="383"/>
                </a:cubicBezTo>
                <a:cubicBezTo>
                  <a:pt x="127" y="370"/>
                  <a:pt x="123" y="355"/>
                  <a:pt x="113" y="344"/>
                </a:cubicBezTo>
                <a:cubicBezTo>
                  <a:pt x="114" y="345"/>
                  <a:pt x="115" y="348"/>
                  <a:pt x="113" y="349"/>
                </a:cubicBezTo>
                <a:cubicBezTo>
                  <a:pt x="110" y="347"/>
                  <a:pt x="108" y="342"/>
                  <a:pt x="106" y="340"/>
                </a:cubicBezTo>
                <a:cubicBezTo>
                  <a:pt x="106" y="340"/>
                  <a:pt x="106" y="340"/>
                  <a:pt x="105" y="340"/>
                </a:cubicBezTo>
                <a:cubicBezTo>
                  <a:pt x="104" y="342"/>
                  <a:pt x="106" y="343"/>
                  <a:pt x="105" y="345"/>
                </a:cubicBezTo>
                <a:cubicBezTo>
                  <a:pt x="104" y="343"/>
                  <a:pt x="104" y="343"/>
                  <a:pt x="105" y="342"/>
                </a:cubicBezTo>
                <a:cubicBezTo>
                  <a:pt x="100" y="339"/>
                  <a:pt x="103" y="327"/>
                  <a:pt x="96" y="326"/>
                </a:cubicBezTo>
                <a:close/>
                <a:moveTo>
                  <a:pt x="104" y="332"/>
                </a:moveTo>
                <a:cubicBezTo>
                  <a:pt x="105" y="334"/>
                  <a:pt x="107" y="337"/>
                  <a:pt x="106" y="340"/>
                </a:cubicBezTo>
                <a:cubicBezTo>
                  <a:pt x="105" y="340"/>
                  <a:pt x="105" y="339"/>
                  <a:pt x="105" y="339"/>
                </a:cubicBezTo>
                <a:cubicBezTo>
                  <a:pt x="106" y="336"/>
                  <a:pt x="104" y="335"/>
                  <a:pt x="103" y="333"/>
                </a:cubicBezTo>
                <a:cubicBezTo>
                  <a:pt x="103" y="333"/>
                  <a:pt x="103" y="333"/>
                  <a:pt x="103" y="334"/>
                </a:cubicBezTo>
                <a:cubicBezTo>
                  <a:pt x="104" y="334"/>
                  <a:pt x="104" y="333"/>
                  <a:pt x="104" y="332"/>
                </a:cubicBezTo>
                <a:cubicBezTo>
                  <a:pt x="104" y="332"/>
                  <a:pt x="104" y="332"/>
                  <a:pt x="104" y="332"/>
                </a:cubicBezTo>
                <a:close/>
                <a:moveTo>
                  <a:pt x="73" y="330"/>
                </a:moveTo>
                <a:cubicBezTo>
                  <a:pt x="72" y="330"/>
                  <a:pt x="72" y="330"/>
                  <a:pt x="73" y="330"/>
                </a:cubicBezTo>
                <a:cubicBezTo>
                  <a:pt x="73" y="329"/>
                  <a:pt x="72" y="329"/>
                  <a:pt x="72" y="327"/>
                </a:cubicBezTo>
                <a:cubicBezTo>
                  <a:pt x="74" y="327"/>
                  <a:pt x="73" y="330"/>
                  <a:pt x="73" y="330"/>
                </a:cubicBezTo>
                <a:cubicBezTo>
                  <a:pt x="73" y="330"/>
                  <a:pt x="73" y="330"/>
                  <a:pt x="73" y="330"/>
                </a:cubicBezTo>
                <a:close/>
                <a:moveTo>
                  <a:pt x="62" y="329"/>
                </a:moveTo>
                <a:cubicBezTo>
                  <a:pt x="62" y="329"/>
                  <a:pt x="63" y="329"/>
                  <a:pt x="64" y="328"/>
                </a:cubicBezTo>
                <a:cubicBezTo>
                  <a:pt x="64" y="331"/>
                  <a:pt x="63" y="329"/>
                  <a:pt x="62" y="329"/>
                </a:cubicBezTo>
                <a:cubicBezTo>
                  <a:pt x="62" y="329"/>
                  <a:pt x="62" y="329"/>
                  <a:pt x="62" y="329"/>
                </a:cubicBezTo>
                <a:close/>
                <a:moveTo>
                  <a:pt x="80" y="333"/>
                </a:moveTo>
                <a:cubicBezTo>
                  <a:pt x="80" y="332"/>
                  <a:pt x="81" y="333"/>
                  <a:pt x="81" y="331"/>
                </a:cubicBezTo>
                <a:cubicBezTo>
                  <a:pt x="82" y="331"/>
                  <a:pt x="81" y="334"/>
                  <a:pt x="80" y="333"/>
                </a:cubicBezTo>
                <a:cubicBezTo>
                  <a:pt x="80" y="333"/>
                  <a:pt x="80" y="333"/>
                  <a:pt x="80" y="333"/>
                </a:cubicBezTo>
                <a:close/>
                <a:moveTo>
                  <a:pt x="78" y="337"/>
                </a:moveTo>
                <a:cubicBezTo>
                  <a:pt x="78" y="337"/>
                  <a:pt x="78" y="336"/>
                  <a:pt x="78" y="335"/>
                </a:cubicBezTo>
                <a:cubicBezTo>
                  <a:pt x="79" y="335"/>
                  <a:pt x="79" y="336"/>
                  <a:pt x="80" y="336"/>
                </a:cubicBezTo>
                <a:cubicBezTo>
                  <a:pt x="80" y="336"/>
                  <a:pt x="79" y="337"/>
                  <a:pt x="79" y="337"/>
                </a:cubicBezTo>
                <a:cubicBezTo>
                  <a:pt x="79" y="337"/>
                  <a:pt x="79" y="337"/>
                  <a:pt x="78" y="337"/>
                </a:cubicBezTo>
                <a:cubicBezTo>
                  <a:pt x="78" y="337"/>
                  <a:pt x="78" y="337"/>
                  <a:pt x="78" y="337"/>
                </a:cubicBezTo>
                <a:close/>
                <a:moveTo>
                  <a:pt x="367" y="340"/>
                </a:moveTo>
                <a:cubicBezTo>
                  <a:pt x="367" y="339"/>
                  <a:pt x="368" y="339"/>
                  <a:pt x="368" y="340"/>
                </a:cubicBezTo>
                <a:cubicBezTo>
                  <a:pt x="369" y="340"/>
                  <a:pt x="367" y="335"/>
                  <a:pt x="370" y="335"/>
                </a:cubicBezTo>
                <a:cubicBezTo>
                  <a:pt x="370" y="338"/>
                  <a:pt x="369" y="341"/>
                  <a:pt x="367" y="340"/>
                </a:cubicBezTo>
                <a:cubicBezTo>
                  <a:pt x="367" y="340"/>
                  <a:pt x="367" y="340"/>
                  <a:pt x="367" y="340"/>
                </a:cubicBezTo>
                <a:close/>
                <a:moveTo>
                  <a:pt x="47" y="339"/>
                </a:moveTo>
                <a:cubicBezTo>
                  <a:pt x="46" y="340"/>
                  <a:pt x="44" y="338"/>
                  <a:pt x="45" y="337"/>
                </a:cubicBezTo>
                <a:cubicBezTo>
                  <a:pt x="46" y="336"/>
                  <a:pt x="46" y="339"/>
                  <a:pt x="47" y="339"/>
                </a:cubicBezTo>
                <a:cubicBezTo>
                  <a:pt x="47" y="339"/>
                  <a:pt x="47" y="339"/>
                  <a:pt x="47" y="339"/>
                </a:cubicBezTo>
                <a:close/>
                <a:moveTo>
                  <a:pt x="55" y="339"/>
                </a:moveTo>
                <a:cubicBezTo>
                  <a:pt x="53" y="339"/>
                  <a:pt x="53" y="338"/>
                  <a:pt x="53" y="337"/>
                </a:cubicBezTo>
                <a:cubicBezTo>
                  <a:pt x="55" y="336"/>
                  <a:pt x="55" y="338"/>
                  <a:pt x="55" y="339"/>
                </a:cubicBezTo>
                <a:cubicBezTo>
                  <a:pt x="55" y="339"/>
                  <a:pt x="55" y="339"/>
                  <a:pt x="55" y="339"/>
                </a:cubicBezTo>
                <a:close/>
                <a:moveTo>
                  <a:pt x="134" y="338"/>
                </a:moveTo>
                <a:cubicBezTo>
                  <a:pt x="136" y="335"/>
                  <a:pt x="132" y="341"/>
                  <a:pt x="134" y="338"/>
                </a:cubicBezTo>
                <a:cubicBezTo>
                  <a:pt x="134" y="338"/>
                  <a:pt x="134" y="338"/>
                  <a:pt x="134" y="338"/>
                </a:cubicBezTo>
                <a:close/>
                <a:moveTo>
                  <a:pt x="47" y="341"/>
                </a:moveTo>
                <a:cubicBezTo>
                  <a:pt x="50" y="340"/>
                  <a:pt x="51" y="345"/>
                  <a:pt x="52" y="347"/>
                </a:cubicBezTo>
                <a:cubicBezTo>
                  <a:pt x="54" y="346"/>
                  <a:pt x="52" y="344"/>
                  <a:pt x="51" y="344"/>
                </a:cubicBezTo>
                <a:cubicBezTo>
                  <a:pt x="52" y="342"/>
                  <a:pt x="53" y="345"/>
                  <a:pt x="54" y="346"/>
                </a:cubicBezTo>
                <a:cubicBezTo>
                  <a:pt x="55" y="344"/>
                  <a:pt x="55" y="346"/>
                  <a:pt x="57" y="346"/>
                </a:cubicBezTo>
                <a:cubicBezTo>
                  <a:pt x="57" y="345"/>
                  <a:pt x="57" y="341"/>
                  <a:pt x="55" y="341"/>
                </a:cubicBezTo>
                <a:cubicBezTo>
                  <a:pt x="54" y="339"/>
                  <a:pt x="57" y="340"/>
                  <a:pt x="57" y="338"/>
                </a:cubicBezTo>
                <a:cubicBezTo>
                  <a:pt x="58" y="339"/>
                  <a:pt x="61" y="342"/>
                  <a:pt x="58" y="342"/>
                </a:cubicBezTo>
                <a:cubicBezTo>
                  <a:pt x="59" y="344"/>
                  <a:pt x="59" y="342"/>
                  <a:pt x="61" y="344"/>
                </a:cubicBezTo>
                <a:cubicBezTo>
                  <a:pt x="62" y="351"/>
                  <a:pt x="68" y="357"/>
                  <a:pt x="66" y="362"/>
                </a:cubicBezTo>
                <a:cubicBezTo>
                  <a:pt x="62" y="365"/>
                  <a:pt x="58" y="357"/>
                  <a:pt x="61" y="354"/>
                </a:cubicBezTo>
                <a:cubicBezTo>
                  <a:pt x="61" y="353"/>
                  <a:pt x="60" y="354"/>
                  <a:pt x="60" y="354"/>
                </a:cubicBezTo>
                <a:cubicBezTo>
                  <a:pt x="60" y="352"/>
                  <a:pt x="61" y="353"/>
                  <a:pt x="61" y="351"/>
                </a:cubicBezTo>
                <a:cubicBezTo>
                  <a:pt x="59" y="351"/>
                  <a:pt x="60" y="353"/>
                  <a:pt x="58" y="352"/>
                </a:cubicBezTo>
                <a:cubicBezTo>
                  <a:pt x="55" y="350"/>
                  <a:pt x="49" y="347"/>
                  <a:pt x="47" y="341"/>
                </a:cubicBezTo>
                <a:cubicBezTo>
                  <a:pt x="47" y="341"/>
                  <a:pt x="47" y="341"/>
                  <a:pt x="47" y="341"/>
                </a:cubicBezTo>
                <a:close/>
                <a:moveTo>
                  <a:pt x="87" y="344"/>
                </a:moveTo>
                <a:cubicBezTo>
                  <a:pt x="87" y="345"/>
                  <a:pt x="85" y="342"/>
                  <a:pt x="85" y="341"/>
                </a:cubicBezTo>
                <a:cubicBezTo>
                  <a:pt x="87" y="341"/>
                  <a:pt x="86" y="344"/>
                  <a:pt x="87" y="344"/>
                </a:cubicBezTo>
                <a:cubicBezTo>
                  <a:pt x="87" y="344"/>
                  <a:pt x="87" y="344"/>
                  <a:pt x="87" y="344"/>
                </a:cubicBezTo>
                <a:close/>
                <a:moveTo>
                  <a:pt x="136" y="343"/>
                </a:moveTo>
                <a:cubicBezTo>
                  <a:pt x="137" y="342"/>
                  <a:pt x="139" y="343"/>
                  <a:pt x="139" y="345"/>
                </a:cubicBezTo>
                <a:cubicBezTo>
                  <a:pt x="138" y="344"/>
                  <a:pt x="136" y="345"/>
                  <a:pt x="136" y="343"/>
                </a:cubicBezTo>
                <a:cubicBezTo>
                  <a:pt x="136" y="343"/>
                  <a:pt x="136" y="343"/>
                  <a:pt x="136" y="343"/>
                </a:cubicBezTo>
                <a:close/>
                <a:moveTo>
                  <a:pt x="137" y="348"/>
                </a:moveTo>
                <a:cubicBezTo>
                  <a:pt x="135" y="347"/>
                  <a:pt x="136" y="346"/>
                  <a:pt x="136" y="345"/>
                </a:cubicBezTo>
                <a:cubicBezTo>
                  <a:pt x="138" y="345"/>
                  <a:pt x="138" y="347"/>
                  <a:pt x="137" y="348"/>
                </a:cubicBezTo>
                <a:cubicBezTo>
                  <a:pt x="137" y="348"/>
                  <a:pt x="137" y="348"/>
                  <a:pt x="137" y="348"/>
                </a:cubicBezTo>
                <a:close/>
                <a:moveTo>
                  <a:pt x="56" y="355"/>
                </a:moveTo>
                <a:cubicBezTo>
                  <a:pt x="55" y="354"/>
                  <a:pt x="53" y="353"/>
                  <a:pt x="53" y="351"/>
                </a:cubicBezTo>
                <a:cubicBezTo>
                  <a:pt x="55" y="351"/>
                  <a:pt x="56" y="353"/>
                  <a:pt x="56" y="355"/>
                </a:cubicBezTo>
                <a:cubicBezTo>
                  <a:pt x="56" y="355"/>
                  <a:pt x="56" y="355"/>
                  <a:pt x="56" y="355"/>
                </a:cubicBezTo>
                <a:close/>
                <a:moveTo>
                  <a:pt x="89" y="352"/>
                </a:moveTo>
                <a:cubicBezTo>
                  <a:pt x="89" y="351"/>
                  <a:pt x="90" y="351"/>
                  <a:pt x="91" y="351"/>
                </a:cubicBezTo>
                <a:cubicBezTo>
                  <a:pt x="90" y="351"/>
                  <a:pt x="91" y="353"/>
                  <a:pt x="89" y="352"/>
                </a:cubicBezTo>
                <a:cubicBezTo>
                  <a:pt x="89" y="352"/>
                  <a:pt x="89" y="352"/>
                  <a:pt x="89" y="352"/>
                </a:cubicBezTo>
                <a:close/>
                <a:moveTo>
                  <a:pt x="54" y="358"/>
                </a:moveTo>
                <a:cubicBezTo>
                  <a:pt x="53" y="357"/>
                  <a:pt x="53" y="356"/>
                  <a:pt x="53" y="355"/>
                </a:cubicBezTo>
                <a:cubicBezTo>
                  <a:pt x="55" y="355"/>
                  <a:pt x="55" y="357"/>
                  <a:pt x="54" y="358"/>
                </a:cubicBezTo>
                <a:cubicBezTo>
                  <a:pt x="54" y="358"/>
                  <a:pt x="54" y="358"/>
                  <a:pt x="54" y="358"/>
                </a:cubicBezTo>
                <a:close/>
                <a:moveTo>
                  <a:pt x="58" y="359"/>
                </a:moveTo>
                <a:cubicBezTo>
                  <a:pt x="57" y="358"/>
                  <a:pt x="56" y="357"/>
                  <a:pt x="56" y="355"/>
                </a:cubicBezTo>
                <a:cubicBezTo>
                  <a:pt x="57" y="356"/>
                  <a:pt x="58" y="357"/>
                  <a:pt x="58" y="359"/>
                </a:cubicBezTo>
                <a:cubicBezTo>
                  <a:pt x="58" y="359"/>
                  <a:pt x="58" y="359"/>
                  <a:pt x="58" y="359"/>
                </a:cubicBezTo>
                <a:close/>
                <a:moveTo>
                  <a:pt x="94" y="357"/>
                </a:moveTo>
                <a:cubicBezTo>
                  <a:pt x="93" y="357"/>
                  <a:pt x="93" y="356"/>
                  <a:pt x="93" y="356"/>
                </a:cubicBezTo>
                <a:cubicBezTo>
                  <a:pt x="94" y="356"/>
                  <a:pt x="95" y="356"/>
                  <a:pt x="95" y="357"/>
                </a:cubicBezTo>
                <a:cubicBezTo>
                  <a:pt x="95" y="357"/>
                  <a:pt x="94" y="357"/>
                  <a:pt x="94" y="357"/>
                </a:cubicBezTo>
                <a:cubicBezTo>
                  <a:pt x="94" y="357"/>
                  <a:pt x="94" y="357"/>
                  <a:pt x="94" y="357"/>
                </a:cubicBezTo>
                <a:close/>
                <a:moveTo>
                  <a:pt x="370" y="375"/>
                </a:moveTo>
                <a:cubicBezTo>
                  <a:pt x="373" y="374"/>
                  <a:pt x="370" y="369"/>
                  <a:pt x="374" y="368"/>
                </a:cubicBezTo>
                <a:cubicBezTo>
                  <a:pt x="374" y="372"/>
                  <a:pt x="375" y="374"/>
                  <a:pt x="376" y="378"/>
                </a:cubicBezTo>
                <a:cubicBezTo>
                  <a:pt x="374" y="379"/>
                  <a:pt x="373" y="377"/>
                  <a:pt x="372" y="378"/>
                </a:cubicBezTo>
                <a:cubicBezTo>
                  <a:pt x="372" y="376"/>
                  <a:pt x="372" y="374"/>
                  <a:pt x="370" y="375"/>
                </a:cubicBezTo>
                <a:cubicBezTo>
                  <a:pt x="370" y="375"/>
                  <a:pt x="370" y="375"/>
                  <a:pt x="370" y="375"/>
                </a:cubicBezTo>
                <a:close/>
                <a:moveTo>
                  <a:pt x="366" y="378"/>
                </a:moveTo>
                <a:cubicBezTo>
                  <a:pt x="366" y="377"/>
                  <a:pt x="369" y="376"/>
                  <a:pt x="367" y="375"/>
                </a:cubicBezTo>
                <a:cubicBezTo>
                  <a:pt x="367" y="374"/>
                  <a:pt x="369" y="375"/>
                  <a:pt x="370" y="374"/>
                </a:cubicBezTo>
                <a:cubicBezTo>
                  <a:pt x="370" y="375"/>
                  <a:pt x="370" y="376"/>
                  <a:pt x="370" y="377"/>
                </a:cubicBezTo>
                <a:cubicBezTo>
                  <a:pt x="367" y="377"/>
                  <a:pt x="368" y="379"/>
                  <a:pt x="366" y="378"/>
                </a:cubicBezTo>
                <a:cubicBezTo>
                  <a:pt x="366" y="378"/>
                  <a:pt x="366" y="378"/>
                  <a:pt x="366" y="378"/>
                </a:cubicBezTo>
                <a:close/>
                <a:moveTo>
                  <a:pt x="360" y="383"/>
                </a:moveTo>
                <a:cubicBezTo>
                  <a:pt x="359" y="382"/>
                  <a:pt x="362" y="382"/>
                  <a:pt x="363" y="381"/>
                </a:cubicBezTo>
                <a:cubicBezTo>
                  <a:pt x="361" y="379"/>
                  <a:pt x="365" y="380"/>
                  <a:pt x="365" y="378"/>
                </a:cubicBezTo>
                <a:cubicBezTo>
                  <a:pt x="367" y="378"/>
                  <a:pt x="365" y="382"/>
                  <a:pt x="367" y="381"/>
                </a:cubicBezTo>
                <a:cubicBezTo>
                  <a:pt x="367" y="382"/>
                  <a:pt x="365" y="383"/>
                  <a:pt x="364" y="382"/>
                </a:cubicBezTo>
                <a:cubicBezTo>
                  <a:pt x="364" y="381"/>
                  <a:pt x="364" y="381"/>
                  <a:pt x="365" y="381"/>
                </a:cubicBezTo>
                <a:cubicBezTo>
                  <a:pt x="365" y="381"/>
                  <a:pt x="365" y="381"/>
                  <a:pt x="365" y="380"/>
                </a:cubicBezTo>
                <a:cubicBezTo>
                  <a:pt x="364" y="380"/>
                  <a:pt x="364" y="381"/>
                  <a:pt x="363" y="381"/>
                </a:cubicBezTo>
                <a:cubicBezTo>
                  <a:pt x="363" y="382"/>
                  <a:pt x="364" y="382"/>
                  <a:pt x="363" y="383"/>
                </a:cubicBezTo>
                <a:cubicBezTo>
                  <a:pt x="362" y="383"/>
                  <a:pt x="361" y="383"/>
                  <a:pt x="360" y="383"/>
                </a:cubicBezTo>
                <a:cubicBezTo>
                  <a:pt x="360" y="383"/>
                  <a:pt x="360" y="383"/>
                  <a:pt x="360" y="383"/>
                </a:cubicBezTo>
                <a:close/>
                <a:moveTo>
                  <a:pt x="335" y="380"/>
                </a:moveTo>
                <a:cubicBezTo>
                  <a:pt x="336" y="379"/>
                  <a:pt x="337" y="380"/>
                  <a:pt x="337" y="379"/>
                </a:cubicBezTo>
                <a:cubicBezTo>
                  <a:pt x="338" y="379"/>
                  <a:pt x="336" y="381"/>
                  <a:pt x="335" y="380"/>
                </a:cubicBezTo>
                <a:cubicBezTo>
                  <a:pt x="335" y="380"/>
                  <a:pt x="335" y="380"/>
                  <a:pt x="335" y="380"/>
                </a:cubicBezTo>
                <a:close/>
                <a:moveTo>
                  <a:pt x="101" y="382"/>
                </a:moveTo>
                <a:cubicBezTo>
                  <a:pt x="101" y="381"/>
                  <a:pt x="101" y="381"/>
                  <a:pt x="101" y="381"/>
                </a:cubicBezTo>
                <a:cubicBezTo>
                  <a:pt x="102" y="381"/>
                  <a:pt x="102" y="381"/>
                  <a:pt x="102" y="381"/>
                </a:cubicBezTo>
                <a:cubicBezTo>
                  <a:pt x="103" y="382"/>
                  <a:pt x="102" y="382"/>
                  <a:pt x="101" y="382"/>
                </a:cubicBezTo>
                <a:cubicBezTo>
                  <a:pt x="101" y="382"/>
                  <a:pt x="101" y="382"/>
                  <a:pt x="101" y="382"/>
                </a:cubicBezTo>
                <a:close/>
                <a:moveTo>
                  <a:pt x="163" y="382"/>
                </a:moveTo>
                <a:cubicBezTo>
                  <a:pt x="163" y="384"/>
                  <a:pt x="161" y="383"/>
                  <a:pt x="162" y="381"/>
                </a:cubicBezTo>
                <a:cubicBezTo>
                  <a:pt x="163" y="381"/>
                  <a:pt x="163" y="382"/>
                  <a:pt x="163" y="382"/>
                </a:cubicBezTo>
                <a:cubicBezTo>
                  <a:pt x="163" y="382"/>
                  <a:pt x="163" y="382"/>
                  <a:pt x="163" y="382"/>
                </a:cubicBezTo>
                <a:close/>
                <a:moveTo>
                  <a:pt x="100" y="382"/>
                </a:moveTo>
                <a:cubicBezTo>
                  <a:pt x="102" y="384"/>
                  <a:pt x="98" y="384"/>
                  <a:pt x="100" y="382"/>
                </a:cubicBezTo>
                <a:cubicBezTo>
                  <a:pt x="100" y="382"/>
                  <a:pt x="100" y="382"/>
                  <a:pt x="100" y="382"/>
                </a:cubicBezTo>
                <a:close/>
                <a:moveTo>
                  <a:pt x="130" y="389"/>
                </a:moveTo>
                <a:cubicBezTo>
                  <a:pt x="130" y="389"/>
                  <a:pt x="130" y="389"/>
                  <a:pt x="130" y="389"/>
                </a:cubicBezTo>
                <a:cubicBezTo>
                  <a:pt x="127" y="388"/>
                  <a:pt x="126" y="391"/>
                  <a:pt x="123" y="390"/>
                </a:cubicBezTo>
                <a:cubicBezTo>
                  <a:pt x="123" y="392"/>
                  <a:pt x="125" y="392"/>
                  <a:pt x="125" y="393"/>
                </a:cubicBezTo>
                <a:cubicBezTo>
                  <a:pt x="123" y="391"/>
                  <a:pt x="121" y="390"/>
                  <a:pt x="118" y="388"/>
                </a:cubicBezTo>
                <a:cubicBezTo>
                  <a:pt x="117" y="392"/>
                  <a:pt x="112" y="386"/>
                  <a:pt x="110" y="389"/>
                </a:cubicBezTo>
                <a:cubicBezTo>
                  <a:pt x="110" y="387"/>
                  <a:pt x="108" y="388"/>
                  <a:pt x="106" y="388"/>
                </a:cubicBezTo>
                <a:cubicBezTo>
                  <a:pt x="107" y="389"/>
                  <a:pt x="108" y="390"/>
                  <a:pt x="111" y="390"/>
                </a:cubicBezTo>
                <a:cubicBezTo>
                  <a:pt x="111" y="393"/>
                  <a:pt x="116" y="395"/>
                  <a:pt x="118" y="395"/>
                </a:cubicBezTo>
                <a:cubicBezTo>
                  <a:pt x="118" y="396"/>
                  <a:pt x="118" y="396"/>
                  <a:pt x="118" y="396"/>
                </a:cubicBezTo>
                <a:cubicBezTo>
                  <a:pt x="119" y="397"/>
                  <a:pt x="121" y="396"/>
                  <a:pt x="122" y="398"/>
                </a:cubicBezTo>
                <a:cubicBezTo>
                  <a:pt x="122" y="397"/>
                  <a:pt x="122" y="396"/>
                  <a:pt x="123" y="396"/>
                </a:cubicBezTo>
                <a:cubicBezTo>
                  <a:pt x="124" y="397"/>
                  <a:pt x="124" y="399"/>
                  <a:pt x="126" y="398"/>
                </a:cubicBezTo>
                <a:cubicBezTo>
                  <a:pt x="126" y="399"/>
                  <a:pt x="125" y="400"/>
                  <a:pt x="125" y="401"/>
                </a:cubicBezTo>
                <a:cubicBezTo>
                  <a:pt x="127" y="402"/>
                  <a:pt x="128" y="404"/>
                  <a:pt x="129" y="406"/>
                </a:cubicBezTo>
                <a:cubicBezTo>
                  <a:pt x="136" y="404"/>
                  <a:pt x="140" y="406"/>
                  <a:pt x="147" y="405"/>
                </a:cubicBezTo>
                <a:cubicBezTo>
                  <a:pt x="149" y="402"/>
                  <a:pt x="146" y="399"/>
                  <a:pt x="145" y="396"/>
                </a:cubicBezTo>
                <a:cubicBezTo>
                  <a:pt x="144" y="396"/>
                  <a:pt x="144" y="397"/>
                  <a:pt x="144" y="397"/>
                </a:cubicBezTo>
                <a:cubicBezTo>
                  <a:pt x="142" y="393"/>
                  <a:pt x="139" y="386"/>
                  <a:pt x="134" y="389"/>
                </a:cubicBezTo>
                <a:cubicBezTo>
                  <a:pt x="134" y="388"/>
                  <a:pt x="132" y="388"/>
                  <a:pt x="131" y="389"/>
                </a:cubicBezTo>
                <a:cubicBezTo>
                  <a:pt x="129" y="387"/>
                  <a:pt x="133" y="385"/>
                  <a:pt x="130" y="385"/>
                </a:cubicBezTo>
                <a:cubicBezTo>
                  <a:pt x="130" y="387"/>
                  <a:pt x="129" y="387"/>
                  <a:pt x="130" y="389"/>
                </a:cubicBezTo>
                <a:close/>
                <a:moveTo>
                  <a:pt x="313" y="387"/>
                </a:moveTo>
                <a:cubicBezTo>
                  <a:pt x="313" y="385"/>
                  <a:pt x="315" y="385"/>
                  <a:pt x="316" y="386"/>
                </a:cubicBezTo>
                <a:cubicBezTo>
                  <a:pt x="315" y="387"/>
                  <a:pt x="314" y="387"/>
                  <a:pt x="313" y="387"/>
                </a:cubicBezTo>
                <a:cubicBezTo>
                  <a:pt x="313" y="387"/>
                  <a:pt x="313" y="387"/>
                  <a:pt x="313" y="387"/>
                </a:cubicBezTo>
                <a:close/>
                <a:moveTo>
                  <a:pt x="298" y="388"/>
                </a:moveTo>
                <a:cubicBezTo>
                  <a:pt x="298" y="387"/>
                  <a:pt x="299" y="387"/>
                  <a:pt x="300" y="387"/>
                </a:cubicBezTo>
                <a:cubicBezTo>
                  <a:pt x="300" y="388"/>
                  <a:pt x="299" y="388"/>
                  <a:pt x="298" y="388"/>
                </a:cubicBezTo>
                <a:cubicBezTo>
                  <a:pt x="298" y="388"/>
                  <a:pt x="298" y="388"/>
                  <a:pt x="298" y="388"/>
                </a:cubicBezTo>
                <a:close/>
                <a:moveTo>
                  <a:pt x="351" y="391"/>
                </a:moveTo>
                <a:cubicBezTo>
                  <a:pt x="351" y="392"/>
                  <a:pt x="351" y="391"/>
                  <a:pt x="351" y="391"/>
                </a:cubicBezTo>
                <a:cubicBezTo>
                  <a:pt x="349" y="390"/>
                  <a:pt x="350" y="393"/>
                  <a:pt x="349" y="393"/>
                </a:cubicBezTo>
                <a:cubicBezTo>
                  <a:pt x="347" y="392"/>
                  <a:pt x="349" y="391"/>
                  <a:pt x="348" y="389"/>
                </a:cubicBezTo>
                <a:cubicBezTo>
                  <a:pt x="350" y="390"/>
                  <a:pt x="350" y="389"/>
                  <a:pt x="351" y="391"/>
                </a:cubicBezTo>
                <a:cubicBezTo>
                  <a:pt x="351" y="391"/>
                  <a:pt x="351" y="391"/>
                  <a:pt x="351" y="391"/>
                </a:cubicBezTo>
                <a:close/>
                <a:moveTo>
                  <a:pt x="343" y="390"/>
                </a:moveTo>
                <a:cubicBezTo>
                  <a:pt x="343" y="389"/>
                  <a:pt x="344" y="389"/>
                  <a:pt x="345" y="389"/>
                </a:cubicBezTo>
                <a:cubicBezTo>
                  <a:pt x="345" y="390"/>
                  <a:pt x="345" y="391"/>
                  <a:pt x="344" y="391"/>
                </a:cubicBezTo>
                <a:cubicBezTo>
                  <a:pt x="345" y="391"/>
                  <a:pt x="345" y="392"/>
                  <a:pt x="346" y="392"/>
                </a:cubicBezTo>
                <a:cubicBezTo>
                  <a:pt x="344" y="394"/>
                  <a:pt x="342" y="392"/>
                  <a:pt x="343" y="390"/>
                </a:cubicBezTo>
                <a:cubicBezTo>
                  <a:pt x="343" y="390"/>
                  <a:pt x="343" y="390"/>
                  <a:pt x="343" y="390"/>
                </a:cubicBezTo>
                <a:close/>
                <a:moveTo>
                  <a:pt x="347" y="391"/>
                </a:moveTo>
                <a:cubicBezTo>
                  <a:pt x="346" y="391"/>
                  <a:pt x="345" y="391"/>
                  <a:pt x="345" y="389"/>
                </a:cubicBezTo>
                <a:cubicBezTo>
                  <a:pt x="346" y="390"/>
                  <a:pt x="347" y="389"/>
                  <a:pt x="347" y="391"/>
                </a:cubicBezTo>
                <a:cubicBezTo>
                  <a:pt x="347" y="391"/>
                  <a:pt x="347" y="391"/>
                  <a:pt x="347" y="391"/>
                </a:cubicBezTo>
                <a:close/>
                <a:moveTo>
                  <a:pt x="365" y="392"/>
                </a:moveTo>
                <a:cubicBezTo>
                  <a:pt x="365" y="392"/>
                  <a:pt x="365" y="391"/>
                  <a:pt x="365" y="391"/>
                </a:cubicBezTo>
                <a:cubicBezTo>
                  <a:pt x="366" y="391"/>
                  <a:pt x="366" y="392"/>
                  <a:pt x="366" y="393"/>
                </a:cubicBezTo>
                <a:cubicBezTo>
                  <a:pt x="365" y="393"/>
                  <a:pt x="365" y="392"/>
                  <a:pt x="365" y="392"/>
                </a:cubicBezTo>
                <a:cubicBezTo>
                  <a:pt x="365" y="392"/>
                  <a:pt x="365" y="392"/>
                  <a:pt x="365" y="392"/>
                </a:cubicBezTo>
                <a:close/>
                <a:moveTo>
                  <a:pt x="81" y="393"/>
                </a:moveTo>
                <a:cubicBezTo>
                  <a:pt x="83" y="392"/>
                  <a:pt x="85" y="395"/>
                  <a:pt x="86" y="395"/>
                </a:cubicBezTo>
                <a:cubicBezTo>
                  <a:pt x="88" y="393"/>
                  <a:pt x="84" y="393"/>
                  <a:pt x="84" y="393"/>
                </a:cubicBezTo>
                <a:cubicBezTo>
                  <a:pt x="84" y="390"/>
                  <a:pt x="86" y="393"/>
                  <a:pt x="88" y="392"/>
                </a:cubicBezTo>
                <a:cubicBezTo>
                  <a:pt x="90" y="395"/>
                  <a:pt x="94" y="395"/>
                  <a:pt x="96" y="399"/>
                </a:cubicBezTo>
                <a:cubicBezTo>
                  <a:pt x="94" y="400"/>
                  <a:pt x="92" y="398"/>
                  <a:pt x="92" y="396"/>
                </a:cubicBezTo>
                <a:cubicBezTo>
                  <a:pt x="90" y="398"/>
                  <a:pt x="92" y="402"/>
                  <a:pt x="88" y="400"/>
                </a:cubicBezTo>
                <a:cubicBezTo>
                  <a:pt x="87" y="398"/>
                  <a:pt x="87" y="398"/>
                  <a:pt x="88" y="396"/>
                </a:cubicBezTo>
                <a:cubicBezTo>
                  <a:pt x="85" y="398"/>
                  <a:pt x="83" y="395"/>
                  <a:pt x="81" y="393"/>
                </a:cubicBezTo>
                <a:cubicBezTo>
                  <a:pt x="81" y="393"/>
                  <a:pt x="81" y="393"/>
                  <a:pt x="81" y="393"/>
                </a:cubicBezTo>
                <a:close/>
                <a:moveTo>
                  <a:pt x="306" y="392"/>
                </a:moveTo>
                <a:cubicBezTo>
                  <a:pt x="308" y="392"/>
                  <a:pt x="305" y="395"/>
                  <a:pt x="306" y="392"/>
                </a:cubicBezTo>
                <a:cubicBezTo>
                  <a:pt x="306" y="392"/>
                  <a:pt x="306" y="392"/>
                  <a:pt x="306" y="392"/>
                </a:cubicBezTo>
                <a:close/>
                <a:moveTo>
                  <a:pt x="373" y="393"/>
                </a:moveTo>
                <a:cubicBezTo>
                  <a:pt x="371" y="394"/>
                  <a:pt x="371" y="392"/>
                  <a:pt x="372" y="392"/>
                </a:cubicBezTo>
                <a:cubicBezTo>
                  <a:pt x="372" y="392"/>
                  <a:pt x="373" y="392"/>
                  <a:pt x="373" y="393"/>
                </a:cubicBezTo>
                <a:cubicBezTo>
                  <a:pt x="373" y="393"/>
                  <a:pt x="373" y="393"/>
                  <a:pt x="373" y="393"/>
                </a:cubicBezTo>
                <a:close/>
                <a:moveTo>
                  <a:pt x="273" y="395"/>
                </a:moveTo>
                <a:cubicBezTo>
                  <a:pt x="273" y="394"/>
                  <a:pt x="273" y="394"/>
                  <a:pt x="273" y="394"/>
                </a:cubicBezTo>
                <a:cubicBezTo>
                  <a:pt x="274" y="393"/>
                  <a:pt x="274" y="394"/>
                  <a:pt x="274" y="395"/>
                </a:cubicBezTo>
                <a:cubicBezTo>
                  <a:pt x="274" y="395"/>
                  <a:pt x="274" y="395"/>
                  <a:pt x="273" y="395"/>
                </a:cubicBezTo>
                <a:cubicBezTo>
                  <a:pt x="273" y="395"/>
                  <a:pt x="273" y="395"/>
                  <a:pt x="273" y="395"/>
                </a:cubicBezTo>
                <a:close/>
                <a:moveTo>
                  <a:pt x="271" y="396"/>
                </a:moveTo>
                <a:cubicBezTo>
                  <a:pt x="270" y="396"/>
                  <a:pt x="270" y="395"/>
                  <a:pt x="269" y="395"/>
                </a:cubicBezTo>
                <a:cubicBezTo>
                  <a:pt x="269" y="394"/>
                  <a:pt x="270" y="394"/>
                  <a:pt x="271" y="394"/>
                </a:cubicBezTo>
                <a:cubicBezTo>
                  <a:pt x="271" y="395"/>
                  <a:pt x="271" y="395"/>
                  <a:pt x="271" y="396"/>
                </a:cubicBezTo>
                <a:cubicBezTo>
                  <a:pt x="271" y="396"/>
                  <a:pt x="271" y="396"/>
                  <a:pt x="271" y="396"/>
                </a:cubicBezTo>
                <a:close/>
                <a:moveTo>
                  <a:pt x="351" y="396"/>
                </a:moveTo>
                <a:cubicBezTo>
                  <a:pt x="351" y="395"/>
                  <a:pt x="355" y="395"/>
                  <a:pt x="354" y="397"/>
                </a:cubicBezTo>
                <a:cubicBezTo>
                  <a:pt x="353" y="397"/>
                  <a:pt x="352" y="396"/>
                  <a:pt x="351" y="396"/>
                </a:cubicBezTo>
                <a:cubicBezTo>
                  <a:pt x="351" y="396"/>
                  <a:pt x="351" y="396"/>
                  <a:pt x="351" y="396"/>
                </a:cubicBezTo>
                <a:close/>
                <a:moveTo>
                  <a:pt x="354" y="395"/>
                </a:moveTo>
                <a:cubicBezTo>
                  <a:pt x="354" y="395"/>
                  <a:pt x="353" y="395"/>
                  <a:pt x="353" y="395"/>
                </a:cubicBezTo>
                <a:cubicBezTo>
                  <a:pt x="353" y="394"/>
                  <a:pt x="354" y="394"/>
                  <a:pt x="355" y="394"/>
                </a:cubicBezTo>
                <a:cubicBezTo>
                  <a:pt x="355" y="395"/>
                  <a:pt x="354" y="395"/>
                  <a:pt x="354" y="395"/>
                </a:cubicBezTo>
                <a:cubicBezTo>
                  <a:pt x="354" y="395"/>
                  <a:pt x="354" y="395"/>
                  <a:pt x="354" y="395"/>
                </a:cubicBezTo>
                <a:close/>
                <a:moveTo>
                  <a:pt x="280" y="396"/>
                </a:moveTo>
                <a:cubicBezTo>
                  <a:pt x="278" y="397"/>
                  <a:pt x="279" y="394"/>
                  <a:pt x="280" y="395"/>
                </a:cubicBezTo>
                <a:cubicBezTo>
                  <a:pt x="280" y="396"/>
                  <a:pt x="280" y="396"/>
                  <a:pt x="280" y="396"/>
                </a:cubicBezTo>
                <a:cubicBezTo>
                  <a:pt x="280" y="396"/>
                  <a:pt x="280" y="396"/>
                  <a:pt x="280" y="396"/>
                </a:cubicBezTo>
                <a:close/>
                <a:moveTo>
                  <a:pt x="274" y="399"/>
                </a:moveTo>
                <a:cubicBezTo>
                  <a:pt x="274" y="397"/>
                  <a:pt x="276" y="398"/>
                  <a:pt x="276" y="396"/>
                </a:cubicBezTo>
                <a:cubicBezTo>
                  <a:pt x="276" y="396"/>
                  <a:pt x="277" y="396"/>
                  <a:pt x="277" y="396"/>
                </a:cubicBezTo>
                <a:cubicBezTo>
                  <a:pt x="276" y="398"/>
                  <a:pt x="279" y="397"/>
                  <a:pt x="278" y="399"/>
                </a:cubicBezTo>
                <a:cubicBezTo>
                  <a:pt x="276" y="398"/>
                  <a:pt x="275" y="401"/>
                  <a:pt x="274" y="399"/>
                </a:cubicBezTo>
                <a:cubicBezTo>
                  <a:pt x="274" y="399"/>
                  <a:pt x="274" y="399"/>
                  <a:pt x="274" y="399"/>
                </a:cubicBezTo>
                <a:close/>
                <a:moveTo>
                  <a:pt x="345" y="396"/>
                </a:moveTo>
                <a:cubicBezTo>
                  <a:pt x="345" y="398"/>
                  <a:pt x="343" y="397"/>
                  <a:pt x="343" y="396"/>
                </a:cubicBezTo>
                <a:cubicBezTo>
                  <a:pt x="341" y="395"/>
                  <a:pt x="344" y="397"/>
                  <a:pt x="345" y="396"/>
                </a:cubicBezTo>
                <a:cubicBezTo>
                  <a:pt x="345" y="396"/>
                  <a:pt x="345" y="396"/>
                  <a:pt x="345" y="396"/>
                </a:cubicBezTo>
                <a:close/>
                <a:moveTo>
                  <a:pt x="269" y="399"/>
                </a:moveTo>
                <a:cubicBezTo>
                  <a:pt x="269" y="398"/>
                  <a:pt x="269" y="398"/>
                  <a:pt x="269" y="397"/>
                </a:cubicBezTo>
                <a:cubicBezTo>
                  <a:pt x="271" y="396"/>
                  <a:pt x="271" y="399"/>
                  <a:pt x="269" y="399"/>
                </a:cubicBezTo>
                <a:cubicBezTo>
                  <a:pt x="269" y="399"/>
                  <a:pt x="269" y="399"/>
                  <a:pt x="269" y="399"/>
                </a:cubicBezTo>
                <a:close/>
                <a:moveTo>
                  <a:pt x="272" y="400"/>
                </a:moveTo>
                <a:cubicBezTo>
                  <a:pt x="272" y="399"/>
                  <a:pt x="272" y="399"/>
                  <a:pt x="272" y="397"/>
                </a:cubicBezTo>
                <a:cubicBezTo>
                  <a:pt x="273" y="397"/>
                  <a:pt x="273" y="399"/>
                  <a:pt x="272" y="399"/>
                </a:cubicBezTo>
                <a:cubicBezTo>
                  <a:pt x="272" y="400"/>
                  <a:pt x="275" y="398"/>
                  <a:pt x="274" y="400"/>
                </a:cubicBezTo>
                <a:cubicBezTo>
                  <a:pt x="273" y="400"/>
                  <a:pt x="273" y="400"/>
                  <a:pt x="272" y="400"/>
                </a:cubicBezTo>
                <a:cubicBezTo>
                  <a:pt x="272" y="400"/>
                  <a:pt x="272" y="400"/>
                  <a:pt x="272" y="400"/>
                </a:cubicBezTo>
                <a:close/>
                <a:moveTo>
                  <a:pt x="94" y="405"/>
                </a:moveTo>
                <a:cubicBezTo>
                  <a:pt x="92" y="405"/>
                  <a:pt x="92" y="403"/>
                  <a:pt x="91" y="402"/>
                </a:cubicBezTo>
                <a:cubicBezTo>
                  <a:pt x="94" y="401"/>
                  <a:pt x="94" y="404"/>
                  <a:pt x="94" y="405"/>
                </a:cubicBezTo>
                <a:cubicBezTo>
                  <a:pt x="94" y="405"/>
                  <a:pt x="94" y="405"/>
                  <a:pt x="94" y="405"/>
                </a:cubicBezTo>
                <a:close/>
                <a:moveTo>
                  <a:pt x="96" y="405"/>
                </a:moveTo>
                <a:cubicBezTo>
                  <a:pt x="96" y="405"/>
                  <a:pt x="97" y="404"/>
                  <a:pt x="96" y="404"/>
                </a:cubicBezTo>
                <a:cubicBezTo>
                  <a:pt x="97" y="403"/>
                  <a:pt x="98" y="404"/>
                  <a:pt x="99" y="404"/>
                </a:cubicBezTo>
                <a:cubicBezTo>
                  <a:pt x="99" y="404"/>
                  <a:pt x="99" y="405"/>
                  <a:pt x="99" y="406"/>
                </a:cubicBezTo>
                <a:cubicBezTo>
                  <a:pt x="98" y="406"/>
                  <a:pt x="97" y="405"/>
                  <a:pt x="96" y="405"/>
                </a:cubicBezTo>
                <a:cubicBezTo>
                  <a:pt x="96" y="405"/>
                  <a:pt x="96" y="405"/>
                  <a:pt x="96" y="405"/>
                </a:cubicBezTo>
                <a:close/>
                <a:moveTo>
                  <a:pt x="317" y="411"/>
                </a:moveTo>
                <a:cubicBezTo>
                  <a:pt x="316" y="410"/>
                  <a:pt x="317" y="409"/>
                  <a:pt x="317" y="408"/>
                </a:cubicBezTo>
                <a:cubicBezTo>
                  <a:pt x="318" y="409"/>
                  <a:pt x="318" y="410"/>
                  <a:pt x="317" y="411"/>
                </a:cubicBezTo>
                <a:cubicBezTo>
                  <a:pt x="317" y="411"/>
                  <a:pt x="317" y="411"/>
                  <a:pt x="317" y="411"/>
                </a:cubicBezTo>
                <a:close/>
                <a:moveTo>
                  <a:pt x="296" y="413"/>
                </a:moveTo>
                <a:cubicBezTo>
                  <a:pt x="297" y="412"/>
                  <a:pt x="296" y="412"/>
                  <a:pt x="296" y="412"/>
                </a:cubicBezTo>
                <a:cubicBezTo>
                  <a:pt x="296" y="411"/>
                  <a:pt x="298" y="412"/>
                  <a:pt x="297" y="413"/>
                </a:cubicBezTo>
                <a:cubicBezTo>
                  <a:pt x="297" y="413"/>
                  <a:pt x="297" y="413"/>
                  <a:pt x="296" y="413"/>
                </a:cubicBezTo>
                <a:cubicBezTo>
                  <a:pt x="296" y="413"/>
                  <a:pt x="296" y="413"/>
                  <a:pt x="296" y="413"/>
                </a:cubicBezTo>
                <a:close/>
                <a:moveTo>
                  <a:pt x="274" y="414"/>
                </a:moveTo>
                <a:cubicBezTo>
                  <a:pt x="274" y="414"/>
                  <a:pt x="274" y="415"/>
                  <a:pt x="275" y="415"/>
                </a:cubicBezTo>
                <a:cubicBezTo>
                  <a:pt x="275" y="415"/>
                  <a:pt x="275" y="415"/>
                  <a:pt x="275" y="416"/>
                </a:cubicBezTo>
                <a:cubicBezTo>
                  <a:pt x="274" y="416"/>
                  <a:pt x="274" y="415"/>
                  <a:pt x="274" y="414"/>
                </a:cubicBezTo>
                <a:cubicBezTo>
                  <a:pt x="274" y="414"/>
                  <a:pt x="274" y="414"/>
                  <a:pt x="274" y="414"/>
                </a:cubicBezTo>
                <a:close/>
                <a:moveTo>
                  <a:pt x="276" y="413"/>
                </a:moveTo>
                <a:cubicBezTo>
                  <a:pt x="276" y="415"/>
                  <a:pt x="279" y="416"/>
                  <a:pt x="278" y="418"/>
                </a:cubicBezTo>
                <a:cubicBezTo>
                  <a:pt x="277" y="418"/>
                  <a:pt x="277" y="418"/>
                  <a:pt x="277" y="418"/>
                </a:cubicBezTo>
                <a:cubicBezTo>
                  <a:pt x="275" y="415"/>
                  <a:pt x="276" y="416"/>
                  <a:pt x="276" y="413"/>
                </a:cubicBezTo>
                <a:cubicBezTo>
                  <a:pt x="276" y="413"/>
                  <a:pt x="276" y="413"/>
                  <a:pt x="276" y="413"/>
                </a:cubicBezTo>
                <a:close/>
                <a:moveTo>
                  <a:pt x="203" y="416"/>
                </a:moveTo>
                <a:cubicBezTo>
                  <a:pt x="203" y="416"/>
                  <a:pt x="203" y="415"/>
                  <a:pt x="203" y="415"/>
                </a:cubicBezTo>
                <a:cubicBezTo>
                  <a:pt x="205" y="414"/>
                  <a:pt x="205" y="417"/>
                  <a:pt x="203" y="416"/>
                </a:cubicBezTo>
                <a:cubicBezTo>
                  <a:pt x="203" y="416"/>
                  <a:pt x="203" y="416"/>
                  <a:pt x="203" y="416"/>
                </a:cubicBezTo>
                <a:close/>
                <a:moveTo>
                  <a:pt x="287" y="418"/>
                </a:moveTo>
                <a:cubicBezTo>
                  <a:pt x="286" y="418"/>
                  <a:pt x="287" y="416"/>
                  <a:pt x="285" y="416"/>
                </a:cubicBezTo>
                <a:cubicBezTo>
                  <a:pt x="286" y="415"/>
                  <a:pt x="287" y="416"/>
                  <a:pt x="287" y="417"/>
                </a:cubicBezTo>
                <a:cubicBezTo>
                  <a:pt x="287" y="417"/>
                  <a:pt x="289" y="417"/>
                  <a:pt x="289" y="418"/>
                </a:cubicBezTo>
                <a:cubicBezTo>
                  <a:pt x="288" y="419"/>
                  <a:pt x="287" y="418"/>
                  <a:pt x="287" y="418"/>
                </a:cubicBezTo>
                <a:cubicBezTo>
                  <a:pt x="287" y="418"/>
                  <a:pt x="287" y="418"/>
                  <a:pt x="287" y="418"/>
                </a:cubicBezTo>
                <a:close/>
                <a:moveTo>
                  <a:pt x="279" y="419"/>
                </a:moveTo>
                <a:cubicBezTo>
                  <a:pt x="279" y="418"/>
                  <a:pt x="283" y="420"/>
                  <a:pt x="283" y="417"/>
                </a:cubicBezTo>
                <a:cubicBezTo>
                  <a:pt x="284" y="417"/>
                  <a:pt x="284" y="418"/>
                  <a:pt x="285" y="418"/>
                </a:cubicBezTo>
                <a:cubicBezTo>
                  <a:pt x="285" y="418"/>
                  <a:pt x="284" y="419"/>
                  <a:pt x="284" y="420"/>
                </a:cubicBezTo>
                <a:cubicBezTo>
                  <a:pt x="282" y="419"/>
                  <a:pt x="281" y="420"/>
                  <a:pt x="279" y="419"/>
                </a:cubicBezTo>
                <a:cubicBezTo>
                  <a:pt x="279" y="419"/>
                  <a:pt x="279" y="419"/>
                  <a:pt x="279" y="419"/>
                </a:cubicBezTo>
                <a:close/>
                <a:moveTo>
                  <a:pt x="282" y="423"/>
                </a:moveTo>
                <a:cubicBezTo>
                  <a:pt x="281" y="423"/>
                  <a:pt x="280" y="421"/>
                  <a:pt x="279" y="421"/>
                </a:cubicBezTo>
                <a:cubicBezTo>
                  <a:pt x="279" y="419"/>
                  <a:pt x="281" y="422"/>
                  <a:pt x="281" y="420"/>
                </a:cubicBezTo>
                <a:cubicBezTo>
                  <a:pt x="282" y="421"/>
                  <a:pt x="283" y="422"/>
                  <a:pt x="282" y="423"/>
                </a:cubicBezTo>
                <a:cubicBezTo>
                  <a:pt x="282" y="423"/>
                  <a:pt x="282" y="423"/>
                  <a:pt x="282" y="423"/>
                </a:cubicBezTo>
                <a:close/>
                <a:moveTo>
                  <a:pt x="218" y="424"/>
                </a:moveTo>
                <a:cubicBezTo>
                  <a:pt x="217" y="423"/>
                  <a:pt x="220" y="422"/>
                  <a:pt x="221" y="421"/>
                </a:cubicBezTo>
                <a:cubicBezTo>
                  <a:pt x="221" y="421"/>
                  <a:pt x="221" y="421"/>
                  <a:pt x="222" y="421"/>
                </a:cubicBezTo>
                <a:cubicBezTo>
                  <a:pt x="220" y="422"/>
                  <a:pt x="220" y="422"/>
                  <a:pt x="221" y="424"/>
                </a:cubicBezTo>
                <a:cubicBezTo>
                  <a:pt x="220" y="424"/>
                  <a:pt x="219" y="422"/>
                  <a:pt x="218" y="424"/>
                </a:cubicBezTo>
                <a:cubicBezTo>
                  <a:pt x="218" y="424"/>
                  <a:pt x="218" y="424"/>
                  <a:pt x="218" y="424"/>
                </a:cubicBezTo>
                <a:close/>
                <a:moveTo>
                  <a:pt x="236" y="422"/>
                </a:moveTo>
                <a:cubicBezTo>
                  <a:pt x="236" y="421"/>
                  <a:pt x="236" y="421"/>
                  <a:pt x="236" y="421"/>
                </a:cubicBezTo>
                <a:cubicBezTo>
                  <a:pt x="237" y="421"/>
                  <a:pt x="237" y="421"/>
                  <a:pt x="238" y="421"/>
                </a:cubicBezTo>
                <a:cubicBezTo>
                  <a:pt x="238" y="423"/>
                  <a:pt x="237" y="421"/>
                  <a:pt x="236" y="422"/>
                </a:cubicBezTo>
                <a:cubicBezTo>
                  <a:pt x="236" y="422"/>
                  <a:pt x="236" y="422"/>
                  <a:pt x="236" y="422"/>
                </a:cubicBezTo>
                <a:cubicBezTo>
                  <a:pt x="236" y="422"/>
                  <a:pt x="236" y="422"/>
                  <a:pt x="236" y="422"/>
                </a:cubicBezTo>
                <a:close/>
                <a:moveTo>
                  <a:pt x="223" y="426"/>
                </a:moveTo>
                <a:cubicBezTo>
                  <a:pt x="224" y="425"/>
                  <a:pt x="224" y="424"/>
                  <a:pt x="225" y="423"/>
                </a:cubicBezTo>
                <a:cubicBezTo>
                  <a:pt x="226" y="423"/>
                  <a:pt x="225" y="425"/>
                  <a:pt x="225" y="426"/>
                </a:cubicBezTo>
                <a:cubicBezTo>
                  <a:pt x="225" y="426"/>
                  <a:pt x="224" y="426"/>
                  <a:pt x="223" y="426"/>
                </a:cubicBezTo>
                <a:cubicBezTo>
                  <a:pt x="223" y="426"/>
                  <a:pt x="223" y="426"/>
                  <a:pt x="223" y="426"/>
                </a:cubicBezTo>
                <a:close/>
                <a:moveTo>
                  <a:pt x="205" y="427"/>
                </a:moveTo>
                <a:cubicBezTo>
                  <a:pt x="204" y="428"/>
                  <a:pt x="204" y="427"/>
                  <a:pt x="203" y="427"/>
                </a:cubicBezTo>
                <a:cubicBezTo>
                  <a:pt x="204" y="429"/>
                  <a:pt x="205" y="430"/>
                  <a:pt x="204" y="432"/>
                </a:cubicBezTo>
                <a:cubicBezTo>
                  <a:pt x="203" y="431"/>
                  <a:pt x="202" y="431"/>
                  <a:pt x="201" y="431"/>
                </a:cubicBezTo>
                <a:cubicBezTo>
                  <a:pt x="201" y="429"/>
                  <a:pt x="202" y="428"/>
                  <a:pt x="203" y="427"/>
                </a:cubicBezTo>
                <a:cubicBezTo>
                  <a:pt x="203" y="425"/>
                  <a:pt x="200" y="427"/>
                  <a:pt x="201" y="425"/>
                </a:cubicBezTo>
                <a:cubicBezTo>
                  <a:pt x="200" y="426"/>
                  <a:pt x="202" y="428"/>
                  <a:pt x="199" y="427"/>
                </a:cubicBezTo>
                <a:cubicBezTo>
                  <a:pt x="199" y="426"/>
                  <a:pt x="198" y="425"/>
                  <a:pt x="200" y="424"/>
                </a:cubicBezTo>
                <a:cubicBezTo>
                  <a:pt x="202" y="424"/>
                  <a:pt x="203" y="426"/>
                  <a:pt x="205" y="427"/>
                </a:cubicBezTo>
                <a:cubicBezTo>
                  <a:pt x="205" y="427"/>
                  <a:pt x="205" y="427"/>
                  <a:pt x="205" y="427"/>
                </a:cubicBezTo>
                <a:close/>
                <a:moveTo>
                  <a:pt x="207" y="427"/>
                </a:moveTo>
                <a:cubicBezTo>
                  <a:pt x="204" y="426"/>
                  <a:pt x="207" y="423"/>
                  <a:pt x="209" y="424"/>
                </a:cubicBezTo>
                <a:cubicBezTo>
                  <a:pt x="208" y="426"/>
                  <a:pt x="206" y="425"/>
                  <a:pt x="207" y="427"/>
                </a:cubicBezTo>
                <a:cubicBezTo>
                  <a:pt x="207" y="427"/>
                  <a:pt x="207" y="427"/>
                  <a:pt x="207" y="427"/>
                </a:cubicBezTo>
                <a:close/>
                <a:moveTo>
                  <a:pt x="228" y="425"/>
                </a:moveTo>
                <a:cubicBezTo>
                  <a:pt x="230" y="425"/>
                  <a:pt x="228" y="427"/>
                  <a:pt x="228" y="427"/>
                </a:cubicBezTo>
                <a:cubicBezTo>
                  <a:pt x="228" y="429"/>
                  <a:pt x="229" y="429"/>
                  <a:pt x="230" y="428"/>
                </a:cubicBezTo>
                <a:cubicBezTo>
                  <a:pt x="230" y="429"/>
                  <a:pt x="230" y="429"/>
                  <a:pt x="230" y="430"/>
                </a:cubicBezTo>
                <a:cubicBezTo>
                  <a:pt x="230" y="430"/>
                  <a:pt x="230" y="430"/>
                  <a:pt x="230" y="429"/>
                </a:cubicBezTo>
                <a:cubicBezTo>
                  <a:pt x="229" y="431"/>
                  <a:pt x="228" y="429"/>
                  <a:pt x="227" y="431"/>
                </a:cubicBezTo>
                <a:cubicBezTo>
                  <a:pt x="226" y="430"/>
                  <a:pt x="229" y="428"/>
                  <a:pt x="226" y="427"/>
                </a:cubicBezTo>
                <a:cubicBezTo>
                  <a:pt x="226" y="426"/>
                  <a:pt x="227" y="426"/>
                  <a:pt x="227" y="425"/>
                </a:cubicBezTo>
                <a:cubicBezTo>
                  <a:pt x="228" y="425"/>
                  <a:pt x="228" y="426"/>
                  <a:pt x="228" y="425"/>
                </a:cubicBezTo>
                <a:cubicBezTo>
                  <a:pt x="228" y="425"/>
                  <a:pt x="228" y="425"/>
                  <a:pt x="228" y="425"/>
                </a:cubicBezTo>
                <a:close/>
                <a:moveTo>
                  <a:pt x="269" y="430"/>
                </a:moveTo>
                <a:cubicBezTo>
                  <a:pt x="269" y="428"/>
                  <a:pt x="270" y="427"/>
                  <a:pt x="271" y="426"/>
                </a:cubicBezTo>
                <a:cubicBezTo>
                  <a:pt x="271" y="426"/>
                  <a:pt x="273" y="426"/>
                  <a:pt x="274" y="426"/>
                </a:cubicBezTo>
                <a:cubicBezTo>
                  <a:pt x="273" y="429"/>
                  <a:pt x="270" y="427"/>
                  <a:pt x="269" y="430"/>
                </a:cubicBezTo>
                <a:cubicBezTo>
                  <a:pt x="269" y="430"/>
                  <a:pt x="269" y="430"/>
                  <a:pt x="269" y="430"/>
                </a:cubicBezTo>
                <a:close/>
                <a:moveTo>
                  <a:pt x="218" y="428"/>
                </a:moveTo>
                <a:cubicBezTo>
                  <a:pt x="218" y="427"/>
                  <a:pt x="216" y="428"/>
                  <a:pt x="217" y="426"/>
                </a:cubicBezTo>
                <a:cubicBezTo>
                  <a:pt x="217" y="427"/>
                  <a:pt x="219" y="426"/>
                  <a:pt x="218" y="428"/>
                </a:cubicBezTo>
                <a:cubicBezTo>
                  <a:pt x="218" y="428"/>
                  <a:pt x="218" y="428"/>
                  <a:pt x="218" y="428"/>
                </a:cubicBezTo>
                <a:close/>
                <a:moveTo>
                  <a:pt x="189" y="427"/>
                </a:moveTo>
                <a:cubicBezTo>
                  <a:pt x="190" y="428"/>
                  <a:pt x="186" y="429"/>
                  <a:pt x="187" y="427"/>
                </a:cubicBezTo>
                <a:cubicBezTo>
                  <a:pt x="187" y="427"/>
                  <a:pt x="188" y="426"/>
                  <a:pt x="189" y="427"/>
                </a:cubicBezTo>
                <a:cubicBezTo>
                  <a:pt x="189" y="427"/>
                  <a:pt x="189" y="427"/>
                  <a:pt x="189" y="427"/>
                </a:cubicBezTo>
                <a:close/>
                <a:moveTo>
                  <a:pt x="235" y="431"/>
                </a:moveTo>
                <a:cubicBezTo>
                  <a:pt x="235" y="430"/>
                  <a:pt x="234" y="429"/>
                  <a:pt x="235" y="428"/>
                </a:cubicBezTo>
                <a:cubicBezTo>
                  <a:pt x="236" y="428"/>
                  <a:pt x="234" y="429"/>
                  <a:pt x="236" y="429"/>
                </a:cubicBezTo>
                <a:cubicBezTo>
                  <a:pt x="238" y="429"/>
                  <a:pt x="235" y="428"/>
                  <a:pt x="236" y="427"/>
                </a:cubicBezTo>
                <a:cubicBezTo>
                  <a:pt x="238" y="426"/>
                  <a:pt x="236" y="430"/>
                  <a:pt x="238" y="429"/>
                </a:cubicBezTo>
                <a:cubicBezTo>
                  <a:pt x="238" y="430"/>
                  <a:pt x="238" y="430"/>
                  <a:pt x="238" y="431"/>
                </a:cubicBezTo>
                <a:cubicBezTo>
                  <a:pt x="238" y="431"/>
                  <a:pt x="239" y="430"/>
                  <a:pt x="239" y="430"/>
                </a:cubicBezTo>
                <a:cubicBezTo>
                  <a:pt x="239" y="431"/>
                  <a:pt x="238" y="433"/>
                  <a:pt x="238" y="434"/>
                </a:cubicBezTo>
                <a:cubicBezTo>
                  <a:pt x="237" y="434"/>
                  <a:pt x="236" y="434"/>
                  <a:pt x="236" y="432"/>
                </a:cubicBezTo>
                <a:cubicBezTo>
                  <a:pt x="236" y="432"/>
                  <a:pt x="237" y="433"/>
                  <a:pt x="238" y="433"/>
                </a:cubicBezTo>
                <a:cubicBezTo>
                  <a:pt x="237" y="431"/>
                  <a:pt x="236" y="433"/>
                  <a:pt x="235" y="432"/>
                </a:cubicBezTo>
                <a:cubicBezTo>
                  <a:pt x="234" y="432"/>
                  <a:pt x="233" y="433"/>
                  <a:pt x="234" y="433"/>
                </a:cubicBezTo>
                <a:cubicBezTo>
                  <a:pt x="234" y="434"/>
                  <a:pt x="231" y="430"/>
                  <a:pt x="233" y="429"/>
                </a:cubicBezTo>
                <a:cubicBezTo>
                  <a:pt x="234" y="429"/>
                  <a:pt x="234" y="430"/>
                  <a:pt x="234" y="431"/>
                </a:cubicBezTo>
                <a:cubicBezTo>
                  <a:pt x="235" y="431"/>
                  <a:pt x="235" y="431"/>
                  <a:pt x="235" y="431"/>
                </a:cubicBezTo>
                <a:cubicBezTo>
                  <a:pt x="235" y="431"/>
                  <a:pt x="235" y="431"/>
                  <a:pt x="235" y="431"/>
                </a:cubicBezTo>
                <a:close/>
                <a:moveTo>
                  <a:pt x="253" y="429"/>
                </a:moveTo>
                <a:cubicBezTo>
                  <a:pt x="253" y="428"/>
                  <a:pt x="254" y="428"/>
                  <a:pt x="254" y="427"/>
                </a:cubicBezTo>
                <a:cubicBezTo>
                  <a:pt x="254" y="427"/>
                  <a:pt x="254" y="429"/>
                  <a:pt x="255" y="429"/>
                </a:cubicBezTo>
                <a:cubicBezTo>
                  <a:pt x="255" y="429"/>
                  <a:pt x="254" y="429"/>
                  <a:pt x="254" y="429"/>
                </a:cubicBezTo>
                <a:cubicBezTo>
                  <a:pt x="254" y="429"/>
                  <a:pt x="253" y="429"/>
                  <a:pt x="253" y="429"/>
                </a:cubicBezTo>
                <a:cubicBezTo>
                  <a:pt x="253" y="429"/>
                  <a:pt x="253" y="429"/>
                  <a:pt x="253" y="429"/>
                </a:cubicBezTo>
                <a:close/>
                <a:moveTo>
                  <a:pt x="223" y="429"/>
                </a:moveTo>
                <a:cubicBezTo>
                  <a:pt x="223" y="428"/>
                  <a:pt x="224" y="428"/>
                  <a:pt x="225" y="428"/>
                </a:cubicBezTo>
                <a:cubicBezTo>
                  <a:pt x="226" y="429"/>
                  <a:pt x="224" y="429"/>
                  <a:pt x="224" y="430"/>
                </a:cubicBezTo>
                <a:cubicBezTo>
                  <a:pt x="224" y="430"/>
                  <a:pt x="224" y="429"/>
                  <a:pt x="223" y="429"/>
                </a:cubicBezTo>
                <a:cubicBezTo>
                  <a:pt x="223" y="429"/>
                  <a:pt x="223" y="429"/>
                  <a:pt x="223" y="429"/>
                </a:cubicBezTo>
                <a:close/>
                <a:moveTo>
                  <a:pt x="194" y="429"/>
                </a:moveTo>
                <a:cubicBezTo>
                  <a:pt x="194" y="431"/>
                  <a:pt x="193" y="429"/>
                  <a:pt x="192" y="429"/>
                </a:cubicBezTo>
                <a:cubicBezTo>
                  <a:pt x="192" y="427"/>
                  <a:pt x="193" y="429"/>
                  <a:pt x="194" y="429"/>
                </a:cubicBezTo>
                <a:cubicBezTo>
                  <a:pt x="194" y="429"/>
                  <a:pt x="194" y="429"/>
                  <a:pt x="194" y="429"/>
                </a:cubicBezTo>
                <a:close/>
                <a:moveTo>
                  <a:pt x="220" y="429"/>
                </a:moveTo>
                <a:cubicBezTo>
                  <a:pt x="220" y="429"/>
                  <a:pt x="220" y="429"/>
                  <a:pt x="220" y="428"/>
                </a:cubicBezTo>
                <a:cubicBezTo>
                  <a:pt x="221" y="428"/>
                  <a:pt x="221" y="428"/>
                  <a:pt x="222" y="428"/>
                </a:cubicBezTo>
                <a:cubicBezTo>
                  <a:pt x="222" y="429"/>
                  <a:pt x="222" y="429"/>
                  <a:pt x="222" y="429"/>
                </a:cubicBezTo>
                <a:cubicBezTo>
                  <a:pt x="221" y="429"/>
                  <a:pt x="221" y="429"/>
                  <a:pt x="220" y="429"/>
                </a:cubicBezTo>
                <a:cubicBezTo>
                  <a:pt x="220" y="429"/>
                  <a:pt x="220" y="429"/>
                  <a:pt x="220" y="429"/>
                </a:cubicBezTo>
                <a:close/>
                <a:moveTo>
                  <a:pt x="207" y="433"/>
                </a:moveTo>
                <a:cubicBezTo>
                  <a:pt x="207" y="432"/>
                  <a:pt x="207" y="431"/>
                  <a:pt x="207" y="430"/>
                </a:cubicBezTo>
                <a:cubicBezTo>
                  <a:pt x="209" y="429"/>
                  <a:pt x="209" y="434"/>
                  <a:pt x="207" y="433"/>
                </a:cubicBezTo>
                <a:cubicBezTo>
                  <a:pt x="207" y="433"/>
                  <a:pt x="207" y="433"/>
                  <a:pt x="207" y="433"/>
                </a:cubicBezTo>
                <a:close/>
                <a:moveTo>
                  <a:pt x="235" y="435"/>
                </a:moveTo>
                <a:cubicBezTo>
                  <a:pt x="235" y="435"/>
                  <a:pt x="235" y="434"/>
                  <a:pt x="235" y="434"/>
                </a:cubicBezTo>
                <a:cubicBezTo>
                  <a:pt x="236" y="433"/>
                  <a:pt x="236" y="436"/>
                  <a:pt x="235" y="435"/>
                </a:cubicBezTo>
                <a:cubicBezTo>
                  <a:pt x="235" y="435"/>
                  <a:pt x="235" y="435"/>
                  <a:pt x="235" y="435"/>
                </a:cubicBezTo>
                <a:close/>
                <a:moveTo>
                  <a:pt x="138" y="186"/>
                </a:moveTo>
                <a:cubicBezTo>
                  <a:pt x="135" y="183"/>
                  <a:pt x="138" y="181"/>
                  <a:pt x="138" y="176"/>
                </a:cubicBezTo>
                <a:cubicBezTo>
                  <a:pt x="141" y="178"/>
                  <a:pt x="136" y="185"/>
                  <a:pt x="138" y="186"/>
                </a:cubicBezTo>
                <a:cubicBezTo>
                  <a:pt x="138" y="186"/>
                  <a:pt x="138" y="186"/>
                  <a:pt x="138" y="186"/>
                </a:cubicBezTo>
                <a:close/>
                <a:moveTo>
                  <a:pt x="136" y="190"/>
                </a:moveTo>
                <a:cubicBezTo>
                  <a:pt x="135" y="191"/>
                  <a:pt x="136" y="189"/>
                  <a:pt x="135" y="189"/>
                </a:cubicBezTo>
                <a:cubicBezTo>
                  <a:pt x="135" y="188"/>
                  <a:pt x="137" y="189"/>
                  <a:pt x="136" y="190"/>
                </a:cubicBezTo>
                <a:cubicBezTo>
                  <a:pt x="136" y="190"/>
                  <a:pt x="136" y="190"/>
                  <a:pt x="136" y="190"/>
                </a:cubicBezTo>
                <a:close/>
                <a:moveTo>
                  <a:pt x="298" y="68"/>
                </a:moveTo>
                <a:cubicBezTo>
                  <a:pt x="300" y="69"/>
                  <a:pt x="302" y="71"/>
                  <a:pt x="306" y="71"/>
                </a:cubicBezTo>
                <a:cubicBezTo>
                  <a:pt x="306" y="72"/>
                  <a:pt x="306" y="73"/>
                  <a:pt x="306" y="73"/>
                </a:cubicBezTo>
                <a:cubicBezTo>
                  <a:pt x="304" y="73"/>
                  <a:pt x="304" y="72"/>
                  <a:pt x="304" y="72"/>
                </a:cubicBezTo>
                <a:cubicBezTo>
                  <a:pt x="303" y="74"/>
                  <a:pt x="303" y="72"/>
                  <a:pt x="300" y="72"/>
                </a:cubicBezTo>
                <a:cubicBezTo>
                  <a:pt x="300" y="71"/>
                  <a:pt x="301" y="71"/>
                  <a:pt x="301" y="71"/>
                </a:cubicBezTo>
                <a:cubicBezTo>
                  <a:pt x="300" y="70"/>
                  <a:pt x="298" y="70"/>
                  <a:pt x="298" y="68"/>
                </a:cubicBezTo>
                <a:close/>
                <a:moveTo>
                  <a:pt x="380" y="404"/>
                </a:moveTo>
                <a:cubicBezTo>
                  <a:pt x="380" y="404"/>
                  <a:pt x="380" y="406"/>
                  <a:pt x="379" y="407"/>
                </a:cubicBezTo>
                <a:cubicBezTo>
                  <a:pt x="380" y="408"/>
                  <a:pt x="382" y="407"/>
                  <a:pt x="382" y="408"/>
                </a:cubicBezTo>
                <a:cubicBezTo>
                  <a:pt x="379" y="412"/>
                  <a:pt x="382" y="418"/>
                  <a:pt x="377" y="420"/>
                </a:cubicBezTo>
                <a:cubicBezTo>
                  <a:pt x="377" y="424"/>
                  <a:pt x="378" y="423"/>
                  <a:pt x="377" y="426"/>
                </a:cubicBezTo>
                <a:cubicBezTo>
                  <a:pt x="378" y="426"/>
                  <a:pt x="378" y="424"/>
                  <a:pt x="379" y="423"/>
                </a:cubicBezTo>
                <a:cubicBezTo>
                  <a:pt x="377" y="427"/>
                  <a:pt x="380" y="429"/>
                  <a:pt x="378" y="432"/>
                </a:cubicBezTo>
                <a:cubicBezTo>
                  <a:pt x="382" y="434"/>
                  <a:pt x="381" y="440"/>
                  <a:pt x="379" y="443"/>
                </a:cubicBezTo>
                <a:cubicBezTo>
                  <a:pt x="381" y="443"/>
                  <a:pt x="381" y="443"/>
                  <a:pt x="382" y="444"/>
                </a:cubicBezTo>
                <a:cubicBezTo>
                  <a:pt x="382" y="446"/>
                  <a:pt x="381" y="445"/>
                  <a:pt x="380" y="447"/>
                </a:cubicBezTo>
                <a:cubicBezTo>
                  <a:pt x="382" y="447"/>
                  <a:pt x="382" y="446"/>
                  <a:pt x="383" y="448"/>
                </a:cubicBezTo>
                <a:cubicBezTo>
                  <a:pt x="381" y="448"/>
                  <a:pt x="382" y="450"/>
                  <a:pt x="382" y="451"/>
                </a:cubicBezTo>
                <a:cubicBezTo>
                  <a:pt x="384" y="452"/>
                  <a:pt x="382" y="453"/>
                  <a:pt x="384" y="454"/>
                </a:cubicBezTo>
                <a:cubicBezTo>
                  <a:pt x="388" y="455"/>
                  <a:pt x="388" y="451"/>
                  <a:pt x="390" y="451"/>
                </a:cubicBezTo>
                <a:cubicBezTo>
                  <a:pt x="388" y="451"/>
                  <a:pt x="390" y="450"/>
                  <a:pt x="390" y="449"/>
                </a:cubicBezTo>
                <a:cubicBezTo>
                  <a:pt x="388" y="446"/>
                  <a:pt x="390" y="445"/>
                  <a:pt x="387" y="442"/>
                </a:cubicBezTo>
                <a:cubicBezTo>
                  <a:pt x="389" y="439"/>
                  <a:pt x="387" y="432"/>
                  <a:pt x="386" y="430"/>
                </a:cubicBezTo>
                <a:cubicBezTo>
                  <a:pt x="387" y="430"/>
                  <a:pt x="388" y="428"/>
                  <a:pt x="389" y="429"/>
                </a:cubicBezTo>
                <a:cubicBezTo>
                  <a:pt x="389" y="428"/>
                  <a:pt x="390" y="426"/>
                  <a:pt x="388" y="426"/>
                </a:cubicBezTo>
                <a:cubicBezTo>
                  <a:pt x="388" y="427"/>
                  <a:pt x="388" y="427"/>
                  <a:pt x="387" y="428"/>
                </a:cubicBezTo>
                <a:cubicBezTo>
                  <a:pt x="384" y="421"/>
                  <a:pt x="384" y="413"/>
                  <a:pt x="383" y="406"/>
                </a:cubicBezTo>
                <a:cubicBezTo>
                  <a:pt x="381" y="408"/>
                  <a:pt x="384" y="405"/>
                  <a:pt x="382" y="405"/>
                </a:cubicBezTo>
                <a:cubicBezTo>
                  <a:pt x="382" y="406"/>
                  <a:pt x="381" y="407"/>
                  <a:pt x="380" y="406"/>
                </a:cubicBezTo>
                <a:cubicBezTo>
                  <a:pt x="380" y="404"/>
                  <a:pt x="383" y="406"/>
                  <a:pt x="382" y="404"/>
                </a:cubicBezTo>
                <a:cubicBezTo>
                  <a:pt x="382" y="404"/>
                  <a:pt x="381" y="404"/>
                  <a:pt x="380" y="404"/>
                </a:cubicBezTo>
                <a:close/>
                <a:moveTo>
                  <a:pt x="388" y="448"/>
                </a:moveTo>
                <a:cubicBezTo>
                  <a:pt x="388" y="448"/>
                  <a:pt x="388" y="448"/>
                  <a:pt x="388" y="448"/>
                </a:cubicBezTo>
                <a:cubicBezTo>
                  <a:pt x="389" y="447"/>
                  <a:pt x="389" y="450"/>
                  <a:pt x="388" y="449"/>
                </a:cubicBezTo>
                <a:cubicBezTo>
                  <a:pt x="388" y="449"/>
                  <a:pt x="388" y="448"/>
                  <a:pt x="388" y="448"/>
                </a:cubicBezTo>
                <a:cubicBezTo>
                  <a:pt x="388" y="448"/>
                  <a:pt x="388" y="448"/>
                  <a:pt x="388" y="448"/>
                </a:cubicBezTo>
                <a:close/>
                <a:moveTo>
                  <a:pt x="387" y="183"/>
                </a:moveTo>
                <a:cubicBezTo>
                  <a:pt x="388" y="183"/>
                  <a:pt x="390" y="183"/>
                  <a:pt x="390" y="181"/>
                </a:cubicBezTo>
                <a:cubicBezTo>
                  <a:pt x="393" y="182"/>
                  <a:pt x="387" y="185"/>
                  <a:pt x="390" y="185"/>
                </a:cubicBezTo>
                <a:cubicBezTo>
                  <a:pt x="389" y="187"/>
                  <a:pt x="388" y="183"/>
                  <a:pt x="387" y="183"/>
                </a:cubicBezTo>
                <a:close/>
                <a:moveTo>
                  <a:pt x="387" y="9"/>
                </a:moveTo>
                <a:cubicBezTo>
                  <a:pt x="388" y="9"/>
                  <a:pt x="388" y="11"/>
                  <a:pt x="388" y="12"/>
                </a:cubicBezTo>
                <a:cubicBezTo>
                  <a:pt x="387" y="12"/>
                  <a:pt x="387" y="9"/>
                  <a:pt x="386" y="11"/>
                </a:cubicBezTo>
                <a:cubicBezTo>
                  <a:pt x="384" y="10"/>
                  <a:pt x="388" y="10"/>
                  <a:pt x="387" y="9"/>
                </a:cubicBezTo>
                <a:close/>
                <a:moveTo>
                  <a:pt x="230" y="66"/>
                </a:moveTo>
                <a:cubicBezTo>
                  <a:pt x="231" y="69"/>
                  <a:pt x="228" y="67"/>
                  <a:pt x="230" y="66"/>
                </a:cubicBezTo>
                <a:close/>
                <a:moveTo>
                  <a:pt x="284" y="92"/>
                </a:moveTo>
                <a:cubicBezTo>
                  <a:pt x="285" y="90"/>
                  <a:pt x="287" y="92"/>
                  <a:pt x="289" y="93"/>
                </a:cubicBezTo>
                <a:cubicBezTo>
                  <a:pt x="288" y="93"/>
                  <a:pt x="286" y="92"/>
                  <a:pt x="284" y="92"/>
                </a:cubicBezTo>
                <a:close/>
                <a:moveTo>
                  <a:pt x="289" y="92"/>
                </a:moveTo>
                <a:cubicBezTo>
                  <a:pt x="290" y="92"/>
                  <a:pt x="291" y="93"/>
                  <a:pt x="291" y="93"/>
                </a:cubicBezTo>
                <a:cubicBezTo>
                  <a:pt x="292" y="94"/>
                  <a:pt x="289" y="93"/>
                  <a:pt x="289" y="92"/>
                </a:cubicBezTo>
                <a:close/>
                <a:moveTo>
                  <a:pt x="301" y="99"/>
                </a:moveTo>
                <a:cubicBezTo>
                  <a:pt x="301" y="99"/>
                  <a:pt x="301" y="99"/>
                  <a:pt x="301" y="99"/>
                </a:cubicBezTo>
                <a:cubicBezTo>
                  <a:pt x="301" y="100"/>
                  <a:pt x="301" y="100"/>
                  <a:pt x="302" y="100"/>
                </a:cubicBezTo>
                <a:cubicBezTo>
                  <a:pt x="302" y="101"/>
                  <a:pt x="301" y="101"/>
                  <a:pt x="301" y="102"/>
                </a:cubicBezTo>
                <a:cubicBezTo>
                  <a:pt x="301" y="102"/>
                  <a:pt x="300" y="101"/>
                  <a:pt x="300" y="102"/>
                </a:cubicBezTo>
                <a:cubicBezTo>
                  <a:pt x="299" y="102"/>
                  <a:pt x="299" y="101"/>
                  <a:pt x="299" y="100"/>
                </a:cubicBezTo>
                <a:cubicBezTo>
                  <a:pt x="300" y="100"/>
                  <a:pt x="301" y="99"/>
                  <a:pt x="301" y="99"/>
                </a:cubicBezTo>
                <a:close/>
                <a:moveTo>
                  <a:pt x="49" y="124"/>
                </a:moveTo>
                <a:cubicBezTo>
                  <a:pt x="43" y="127"/>
                  <a:pt x="34" y="128"/>
                  <a:pt x="33" y="135"/>
                </a:cubicBezTo>
                <a:cubicBezTo>
                  <a:pt x="32" y="135"/>
                  <a:pt x="31" y="136"/>
                  <a:pt x="30" y="137"/>
                </a:cubicBezTo>
                <a:cubicBezTo>
                  <a:pt x="31" y="137"/>
                  <a:pt x="31" y="138"/>
                  <a:pt x="31" y="139"/>
                </a:cubicBezTo>
                <a:cubicBezTo>
                  <a:pt x="31" y="139"/>
                  <a:pt x="31" y="139"/>
                  <a:pt x="30" y="139"/>
                </a:cubicBezTo>
                <a:cubicBezTo>
                  <a:pt x="30" y="138"/>
                  <a:pt x="31" y="138"/>
                  <a:pt x="30" y="137"/>
                </a:cubicBezTo>
                <a:cubicBezTo>
                  <a:pt x="28" y="137"/>
                  <a:pt x="29" y="140"/>
                  <a:pt x="27" y="139"/>
                </a:cubicBezTo>
                <a:cubicBezTo>
                  <a:pt x="27" y="140"/>
                  <a:pt x="28" y="140"/>
                  <a:pt x="28" y="141"/>
                </a:cubicBezTo>
                <a:cubicBezTo>
                  <a:pt x="26" y="142"/>
                  <a:pt x="24" y="141"/>
                  <a:pt x="24" y="143"/>
                </a:cubicBezTo>
                <a:cubicBezTo>
                  <a:pt x="25" y="143"/>
                  <a:pt x="27" y="142"/>
                  <a:pt x="27" y="144"/>
                </a:cubicBezTo>
                <a:cubicBezTo>
                  <a:pt x="26" y="144"/>
                  <a:pt x="27" y="145"/>
                  <a:pt x="26" y="145"/>
                </a:cubicBezTo>
                <a:cubicBezTo>
                  <a:pt x="26" y="143"/>
                  <a:pt x="25" y="145"/>
                  <a:pt x="24" y="144"/>
                </a:cubicBezTo>
                <a:cubicBezTo>
                  <a:pt x="23" y="146"/>
                  <a:pt x="25" y="147"/>
                  <a:pt x="27" y="147"/>
                </a:cubicBezTo>
                <a:cubicBezTo>
                  <a:pt x="26" y="146"/>
                  <a:pt x="28" y="147"/>
                  <a:pt x="28" y="146"/>
                </a:cubicBezTo>
                <a:cubicBezTo>
                  <a:pt x="27" y="143"/>
                  <a:pt x="31" y="146"/>
                  <a:pt x="28" y="143"/>
                </a:cubicBezTo>
                <a:cubicBezTo>
                  <a:pt x="29" y="143"/>
                  <a:pt x="29" y="142"/>
                  <a:pt x="29" y="142"/>
                </a:cubicBezTo>
                <a:cubicBezTo>
                  <a:pt x="30" y="144"/>
                  <a:pt x="31" y="141"/>
                  <a:pt x="31" y="143"/>
                </a:cubicBezTo>
                <a:cubicBezTo>
                  <a:pt x="32" y="141"/>
                  <a:pt x="33" y="139"/>
                  <a:pt x="35" y="138"/>
                </a:cubicBezTo>
                <a:cubicBezTo>
                  <a:pt x="34" y="138"/>
                  <a:pt x="34" y="137"/>
                  <a:pt x="33" y="136"/>
                </a:cubicBezTo>
                <a:cubicBezTo>
                  <a:pt x="35" y="135"/>
                  <a:pt x="34" y="136"/>
                  <a:pt x="35" y="134"/>
                </a:cubicBezTo>
                <a:cubicBezTo>
                  <a:pt x="37" y="136"/>
                  <a:pt x="34" y="139"/>
                  <a:pt x="35" y="140"/>
                </a:cubicBezTo>
                <a:cubicBezTo>
                  <a:pt x="36" y="137"/>
                  <a:pt x="37" y="138"/>
                  <a:pt x="39" y="136"/>
                </a:cubicBezTo>
                <a:cubicBezTo>
                  <a:pt x="38" y="136"/>
                  <a:pt x="37" y="136"/>
                  <a:pt x="37" y="135"/>
                </a:cubicBezTo>
                <a:cubicBezTo>
                  <a:pt x="38" y="135"/>
                  <a:pt x="38" y="134"/>
                  <a:pt x="39" y="134"/>
                </a:cubicBezTo>
                <a:cubicBezTo>
                  <a:pt x="39" y="135"/>
                  <a:pt x="40" y="136"/>
                  <a:pt x="42" y="135"/>
                </a:cubicBezTo>
                <a:cubicBezTo>
                  <a:pt x="43" y="134"/>
                  <a:pt x="43" y="132"/>
                  <a:pt x="46" y="132"/>
                </a:cubicBezTo>
                <a:cubicBezTo>
                  <a:pt x="46" y="130"/>
                  <a:pt x="46" y="130"/>
                  <a:pt x="47" y="129"/>
                </a:cubicBezTo>
                <a:cubicBezTo>
                  <a:pt x="41" y="128"/>
                  <a:pt x="50" y="125"/>
                  <a:pt x="49" y="124"/>
                </a:cubicBezTo>
                <a:close/>
                <a:moveTo>
                  <a:pt x="388" y="168"/>
                </a:moveTo>
                <a:cubicBezTo>
                  <a:pt x="389" y="169"/>
                  <a:pt x="388" y="171"/>
                  <a:pt x="387" y="169"/>
                </a:cubicBezTo>
                <a:cubicBezTo>
                  <a:pt x="388" y="171"/>
                  <a:pt x="387" y="173"/>
                  <a:pt x="388" y="174"/>
                </a:cubicBezTo>
                <a:cubicBezTo>
                  <a:pt x="388" y="173"/>
                  <a:pt x="390" y="173"/>
                  <a:pt x="390" y="172"/>
                </a:cubicBezTo>
                <a:cubicBezTo>
                  <a:pt x="389" y="171"/>
                  <a:pt x="390" y="171"/>
                  <a:pt x="390" y="169"/>
                </a:cubicBezTo>
                <a:cubicBezTo>
                  <a:pt x="389" y="169"/>
                  <a:pt x="388" y="166"/>
                  <a:pt x="388" y="168"/>
                </a:cubicBezTo>
                <a:close/>
                <a:moveTo>
                  <a:pt x="390" y="178"/>
                </a:moveTo>
                <a:cubicBezTo>
                  <a:pt x="388" y="180"/>
                  <a:pt x="390" y="174"/>
                  <a:pt x="387" y="175"/>
                </a:cubicBezTo>
                <a:cubicBezTo>
                  <a:pt x="389" y="177"/>
                  <a:pt x="387" y="176"/>
                  <a:pt x="387" y="179"/>
                </a:cubicBezTo>
                <a:cubicBezTo>
                  <a:pt x="388" y="178"/>
                  <a:pt x="389" y="179"/>
                  <a:pt x="390" y="179"/>
                </a:cubicBezTo>
                <a:cubicBezTo>
                  <a:pt x="390" y="178"/>
                  <a:pt x="391" y="178"/>
                  <a:pt x="390" y="178"/>
                </a:cubicBezTo>
                <a:close/>
                <a:moveTo>
                  <a:pt x="390" y="204"/>
                </a:moveTo>
                <a:cubicBezTo>
                  <a:pt x="390" y="204"/>
                  <a:pt x="389" y="205"/>
                  <a:pt x="388" y="205"/>
                </a:cubicBezTo>
                <a:cubicBezTo>
                  <a:pt x="388" y="205"/>
                  <a:pt x="388" y="204"/>
                  <a:pt x="388" y="203"/>
                </a:cubicBezTo>
                <a:cubicBezTo>
                  <a:pt x="387" y="205"/>
                  <a:pt x="386" y="204"/>
                  <a:pt x="386" y="201"/>
                </a:cubicBezTo>
                <a:cubicBezTo>
                  <a:pt x="387" y="201"/>
                  <a:pt x="387" y="202"/>
                  <a:pt x="388" y="202"/>
                </a:cubicBezTo>
                <a:cubicBezTo>
                  <a:pt x="388" y="202"/>
                  <a:pt x="388" y="202"/>
                  <a:pt x="389" y="202"/>
                </a:cubicBezTo>
                <a:cubicBezTo>
                  <a:pt x="388" y="198"/>
                  <a:pt x="387" y="200"/>
                  <a:pt x="387" y="196"/>
                </a:cubicBezTo>
                <a:cubicBezTo>
                  <a:pt x="389" y="196"/>
                  <a:pt x="389" y="191"/>
                  <a:pt x="391" y="193"/>
                </a:cubicBezTo>
                <a:cubicBezTo>
                  <a:pt x="389" y="195"/>
                  <a:pt x="389" y="200"/>
                  <a:pt x="391" y="204"/>
                </a:cubicBezTo>
                <a:cubicBezTo>
                  <a:pt x="391" y="204"/>
                  <a:pt x="390" y="204"/>
                  <a:pt x="390" y="204"/>
                </a:cubicBezTo>
                <a:close/>
                <a:moveTo>
                  <a:pt x="387" y="211"/>
                </a:moveTo>
                <a:cubicBezTo>
                  <a:pt x="387" y="211"/>
                  <a:pt x="388" y="211"/>
                  <a:pt x="388" y="211"/>
                </a:cubicBezTo>
                <a:cubicBezTo>
                  <a:pt x="389" y="212"/>
                  <a:pt x="386" y="216"/>
                  <a:pt x="389" y="217"/>
                </a:cubicBezTo>
                <a:cubicBezTo>
                  <a:pt x="389" y="218"/>
                  <a:pt x="388" y="219"/>
                  <a:pt x="387" y="219"/>
                </a:cubicBezTo>
                <a:cubicBezTo>
                  <a:pt x="389" y="221"/>
                  <a:pt x="385" y="222"/>
                  <a:pt x="388" y="223"/>
                </a:cubicBezTo>
                <a:cubicBezTo>
                  <a:pt x="385" y="223"/>
                  <a:pt x="385" y="218"/>
                  <a:pt x="387" y="216"/>
                </a:cubicBezTo>
                <a:cubicBezTo>
                  <a:pt x="386" y="215"/>
                  <a:pt x="386" y="215"/>
                  <a:pt x="385" y="215"/>
                </a:cubicBezTo>
                <a:cubicBezTo>
                  <a:pt x="386" y="214"/>
                  <a:pt x="385" y="211"/>
                  <a:pt x="385" y="210"/>
                </a:cubicBezTo>
                <a:cubicBezTo>
                  <a:pt x="388" y="211"/>
                  <a:pt x="386" y="208"/>
                  <a:pt x="387" y="207"/>
                </a:cubicBezTo>
                <a:cubicBezTo>
                  <a:pt x="387" y="208"/>
                  <a:pt x="388" y="209"/>
                  <a:pt x="390" y="208"/>
                </a:cubicBezTo>
                <a:cubicBezTo>
                  <a:pt x="390" y="211"/>
                  <a:pt x="389" y="210"/>
                  <a:pt x="388" y="209"/>
                </a:cubicBezTo>
                <a:cubicBezTo>
                  <a:pt x="388" y="210"/>
                  <a:pt x="388" y="211"/>
                  <a:pt x="387" y="211"/>
                </a:cubicBezTo>
                <a:close/>
                <a:moveTo>
                  <a:pt x="131" y="267"/>
                </a:moveTo>
                <a:cubicBezTo>
                  <a:pt x="132" y="267"/>
                  <a:pt x="132" y="267"/>
                  <a:pt x="133" y="267"/>
                </a:cubicBezTo>
                <a:cubicBezTo>
                  <a:pt x="133" y="269"/>
                  <a:pt x="132" y="270"/>
                  <a:pt x="132" y="271"/>
                </a:cubicBezTo>
                <a:cubicBezTo>
                  <a:pt x="131" y="270"/>
                  <a:pt x="131" y="269"/>
                  <a:pt x="131" y="267"/>
                </a:cubicBezTo>
                <a:close/>
                <a:moveTo>
                  <a:pt x="22" y="305"/>
                </a:moveTo>
                <a:cubicBezTo>
                  <a:pt x="22" y="303"/>
                  <a:pt x="23" y="305"/>
                  <a:pt x="24" y="305"/>
                </a:cubicBezTo>
                <a:cubicBezTo>
                  <a:pt x="24" y="307"/>
                  <a:pt x="23" y="307"/>
                  <a:pt x="23" y="308"/>
                </a:cubicBezTo>
                <a:cubicBezTo>
                  <a:pt x="22" y="308"/>
                  <a:pt x="23" y="305"/>
                  <a:pt x="22" y="305"/>
                </a:cubicBezTo>
                <a:close/>
                <a:moveTo>
                  <a:pt x="24" y="309"/>
                </a:moveTo>
                <a:cubicBezTo>
                  <a:pt x="24" y="311"/>
                  <a:pt x="22" y="311"/>
                  <a:pt x="22" y="311"/>
                </a:cubicBezTo>
                <a:cubicBezTo>
                  <a:pt x="20" y="311"/>
                  <a:pt x="23" y="309"/>
                  <a:pt x="24" y="309"/>
                </a:cubicBezTo>
                <a:close/>
                <a:moveTo>
                  <a:pt x="145" y="347"/>
                </a:moveTo>
                <a:cubicBezTo>
                  <a:pt x="148" y="350"/>
                  <a:pt x="149" y="356"/>
                  <a:pt x="152" y="360"/>
                </a:cubicBezTo>
                <a:cubicBezTo>
                  <a:pt x="149" y="358"/>
                  <a:pt x="147" y="352"/>
                  <a:pt x="145" y="347"/>
                </a:cubicBezTo>
                <a:close/>
                <a:moveTo>
                  <a:pt x="147" y="361"/>
                </a:moveTo>
                <a:cubicBezTo>
                  <a:pt x="148" y="360"/>
                  <a:pt x="149" y="362"/>
                  <a:pt x="150" y="363"/>
                </a:cubicBezTo>
                <a:cubicBezTo>
                  <a:pt x="148" y="365"/>
                  <a:pt x="149" y="361"/>
                  <a:pt x="147" y="361"/>
                </a:cubicBezTo>
                <a:close/>
                <a:moveTo>
                  <a:pt x="153" y="363"/>
                </a:moveTo>
                <a:cubicBezTo>
                  <a:pt x="153" y="362"/>
                  <a:pt x="155" y="367"/>
                  <a:pt x="157" y="368"/>
                </a:cubicBezTo>
                <a:cubicBezTo>
                  <a:pt x="155" y="369"/>
                  <a:pt x="154" y="365"/>
                  <a:pt x="153" y="363"/>
                </a:cubicBezTo>
                <a:close/>
                <a:moveTo>
                  <a:pt x="117" y="370"/>
                </a:moveTo>
                <a:cubicBezTo>
                  <a:pt x="112" y="368"/>
                  <a:pt x="105" y="364"/>
                  <a:pt x="98" y="363"/>
                </a:cubicBezTo>
                <a:cubicBezTo>
                  <a:pt x="98" y="365"/>
                  <a:pt x="100" y="365"/>
                  <a:pt x="100" y="367"/>
                </a:cubicBezTo>
                <a:cubicBezTo>
                  <a:pt x="102" y="367"/>
                  <a:pt x="102" y="368"/>
                  <a:pt x="103" y="367"/>
                </a:cubicBezTo>
                <a:cubicBezTo>
                  <a:pt x="104" y="368"/>
                  <a:pt x="104" y="369"/>
                  <a:pt x="105" y="370"/>
                </a:cubicBezTo>
                <a:cubicBezTo>
                  <a:pt x="109" y="366"/>
                  <a:pt x="112" y="373"/>
                  <a:pt x="117" y="372"/>
                </a:cubicBezTo>
                <a:cubicBezTo>
                  <a:pt x="116" y="370"/>
                  <a:pt x="119" y="370"/>
                  <a:pt x="117" y="370"/>
                </a:cubicBezTo>
                <a:close/>
                <a:moveTo>
                  <a:pt x="150" y="422"/>
                </a:moveTo>
                <a:cubicBezTo>
                  <a:pt x="148" y="425"/>
                  <a:pt x="152" y="419"/>
                  <a:pt x="150" y="422"/>
                </a:cubicBezTo>
                <a:close/>
                <a:moveTo>
                  <a:pt x="152" y="424"/>
                </a:moveTo>
                <a:cubicBezTo>
                  <a:pt x="154" y="425"/>
                  <a:pt x="155" y="427"/>
                  <a:pt x="156" y="428"/>
                </a:cubicBezTo>
                <a:cubicBezTo>
                  <a:pt x="156" y="427"/>
                  <a:pt x="158" y="428"/>
                  <a:pt x="159" y="428"/>
                </a:cubicBezTo>
                <a:cubicBezTo>
                  <a:pt x="159" y="430"/>
                  <a:pt x="162" y="430"/>
                  <a:pt x="162" y="432"/>
                </a:cubicBezTo>
                <a:cubicBezTo>
                  <a:pt x="162" y="431"/>
                  <a:pt x="165" y="432"/>
                  <a:pt x="163" y="433"/>
                </a:cubicBezTo>
                <a:cubicBezTo>
                  <a:pt x="166" y="433"/>
                  <a:pt x="166" y="432"/>
                  <a:pt x="169" y="431"/>
                </a:cubicBezTo>
                <a:cubicBezTo>
                  <a:pt x="171" y="433"/>
                  <a:pt x="175" y="434"/>
                  <a:pt x="178" y="434"/>
                </a:cubicBezTo>
                <a:cubicBezTo>
                  <a:pt x="180" y="433"/>
                  <a:pt x="177" y="433"/>
                  <a:pt x="177" y="432"/>
                </a:cubicBezTo>
                <a:cubicBezTo>
                  <a:pt x="173" y="433"/>
                  <a:pt x="171" y="432"/>
                  <a:pt x="169" y="429"/>
                </a:cubicBezTo>
                <a:cubicBezTo>
                  <a:pt x="169" y="431"/>
                  <a:pt x="168" y="430"/>
                  <a:pt x="167" y="431"/>
                </a:cubicBezTo>
                <a:cubicBezTo>
                  <a:pt x="169" y="430"/>
                  <a:pt x="167" y="429"/>
                  <a:pt x="167" y="428"/>
                </a:cubicBezTo>
                <a:cubicBezTo>
                  <a:pt x="164" y="428"/>
                  <a:pt x="161" y="428"/>
                  <a:pt x="160" y="428"/>
                </a:cubicBezTo>
                <a:cubicBezTo>
                  <a:pt x="160" y="427"/>
                  <a:pt x="162" y="427"/>
                  <a:pt x="161" y="426"/>
                </a:cubicBezTo>
                <a:cubicBezTo>
                  <a:pt x="158" y="426"/>
                  <a:pt x="157" y="425"/>
                  <a:pt x="156" y="424"/>
                </a:cubicBezTo>
                <a:cubicBezTo>
                  <a:pt x="156" y="425"/>
                  <a:pt x="156" y="426"/>
                  <a:pt x="155" y="426"/>
                </a:cubicBezTo>
                <a:cubicBezTo>
                  <a:pt x="154" y="424"/>
                  <a:pt x="152" y="424"/>
                  <a:pt x="150" y="424"/>
                </a:cubicBezTo>
                <a:cubicBezTo>
                  <a:pt x="150" y="427"/>
                  <a:pt x="148" y="425"/>
                  <a:pt x="146" y="424"/>
                </a:cubicBezTo>
                <a:cubicBezTo>
                  <a:pt x="146" y="426"/>
                  <a:pt x="151" y="426"/>
                  <a:pt x="151" y="426"/>
                </a:cubicBezTo>
                <a:cubicBezTo>
                  <a:pt x="150" y="426"/>
                  <a:pt x="151" y="424"/>
                  <a:pt x="152" y="424"/>
                </a:cubicBezTo>
                <a:close/>
                <a:moveTo>
                  <a:pt x="215" y="434"/>
                </a:moveTo>
                <a:cubicBezTo>
                  <a:pt x="216" y="435"/>
                  <a:pt x="215" y="435"/>
                  <a:pt x="215" y="436"/>
                </a:cubicBezTo>
                <a:cubicBezTo>
                  <a:pt x="213" y="435"/>
                  <a:pt x="212" y="437"/>
                  <a:pt x="211" y="435"/>
                </a:cubicBezTo>
                <a:cubicBezTo>
                  <a:pt x="211" y="433"/>
                  <a:pt x="214" y="436"/>
                  <a:pt x="215" y="434"/>
                </a:cubicBezTo>
                <a:close/>
                <a:moveTo>
                  <a:pt x="300" y="436"/>
                </a:moveTo>
                <a:cubicBezTo>
                  <a:pt x="299" y="436"/>
                  <a:pt x="300" y="434"/>
                  <a:pt x="300" y="434"/>
                </a:cubicBezTo>
                <a:cubicBezTo>
                  <a:pt x="301" y="434"/>
                  <a:pt x="301" y="434"/>
                  <a:pt x="301" y="434"/>
                </a:cubicBezTo>
                <a:cubicBezTo>
                  <a:pt x="301" y="435"/>
                  <a:pt x="300" y="435"/>
                  <a:pt x="300" y="436"/>
                </a:cubicBezTo>
                <a:close/>
                <a:moveTo>
                  <a:pt x="204" y="440"/>
                </a:moveTo>
                <a:cubicBezTo>
                  <a:pt x="205" y="440"/>
                  <a:pt x="205" y="440"/>
                  <a:pt x="205" y="440"/>
                </a:cubicBezTo>
                <a:cubicBezTo>
                  <a:pt x="204" y="440"/>
                  <a:pt x="203" y="441"/>
                  <a:pt x="202" y="441"/>
                </a:cubicBezTo>
                <a:cubicBezTo>
                  <a:pt x="202" y="440"/>
                  <a:pt x="202" y="440"/>
                  <a:pt x="202" y="439"/>
                </a:cubicBezTo>
                <a:cubicBezTo>
                  <a:pt x="202" y="438"/>
                  <a:pt x="204" y="439"/>
                  <a:pt x="204" y="437"/>
                </a:cubicBezTo>
                <a:cubicBezTo>
                  <a:pt x="200" y="437"/>
                  <a:pt x="197" y="437"/>
                  <a:pt x="194" y="436"/>
                </a:cubicBezTo>
                <a:cubicBezTo>
                  <a:pt x="194" y="438"/>
                  <a:pt x="192" y="439"/>
                  <a:pt x="190" y="439"/>
                </a:cubicBezTo>
                <a:cubicBezTo>
                  <a:pt x="190" y="438"/>
                  <a:pt x="191" y="438"/>
                  <a:pt x="191" y="437"/>
                </a:cubicBezTo>
                <a:cubicBezTo>
                  <a:pt x="186" y="439"/>
                  <a:pt x="185" y="434"/>
                  <a:pt x="180" y="434"/>
                </a:cubicBezTo>
                <a:cubicBezTo>
                  <a:pt x="180" y="436"/>
                  <a:pt x="179" y="436"/>
                  <a:pt x="179" y="437"/>
                </a:cubicBezTo>
                <a:cubicBezTo>
                  <a:pt x="184" y="440"/>
                  <a:pt x="190" y="438"/>
                  <a:pt x="194" y="442"/>
                </a:cubicBezTo>
                <a:cubicBezTo>
                  <a:pt x="196" y="440"/>
                  <a:pt x="194" y="440"/>
                  <a:pt x="194" y="439"/>
                </a:cubicBezTo>
                <a:cubicBezTo>
                  <a:pt x="194" y="439"/>
                  <a:pt x="195" y="439"/>
                  <a:pt x="195" y="438"/>
                </a:cubicBezTo>
                <a:cubicBezTo>
                  <a:pt x="195" y="441"/>
                  <a:pt x="196" y="441"/>
                  <a:pt x="197" y="442"/>
                </a:cubicBezTo>
                <a:cubicBezTo>
                  <a:pt x="197" y="440"/>
                  <a:pt x="199" y="440"/>
                  <a:pt x="200" y="439"/>
                </a:cubicBezTo>
                <a:cubicBezTo>
                  <a:pt x="199" y="439"/>
                  <a:pt x="199" y="443"/>
                  <a:pt x="200" y="442"/>
                </a:cubicBezTo>
                <a:cubicBezTo>
                  <a:pt x="200" y="441"/>
                  <a:pt x="200" y="440"/>
                  <a:pt x="200" y="440"/>
                </a:cubicBezTo>
                <a:cubicBezTo>
                  <a:pt x="201" y="441"/>
                  <a:pt x="202" y="441"/>
                  <a:pt x="203" y="442"/>
                </a:cubicBezTo>
                <a:cubicBezTo>
                  <a:pt x="202" y="442"/>
                  <a:pt x="202" y="443"/>
                  <a:pt x="201" y="443"/>
                </a:cubicBezTo>
                <a:cubicBezTo>
                  <a:pt x="204" y="442"/>
                  <a:pt x="203" y="444"/>
                  <a:pt x="205" y="444"/>
                </a:cubicBezTo>
                <a:cubicBezTo>
                  <a:pt x="204" y="442"/>
                  <a:pt x="205" y="443"/>
                  <a:pt x="204" y="440"/>
                </a:cubicBezTo>
                <a:close/>
                <a:moveTo>
                  <a:pt x="383" y="470"/>
                </a:moveTo>
                <a:cubicBezTo>
                  <a:pt x="383" y="470"/>
                  <a:pt x="383" y="471"/>
                  <a:pt x="382" y="471"/>
                </a:cubicBezTo>
                <a:cubicBezTo>
                  <a:pt x="382" y="472"/>
                  <a:pt x="383" y="472"/>
                  <a:pt x="383" y="473"/>
                </a:cubicBezTo>
                <a:cubicBezTo>
                  <a:pt x="380" y="473"/>
                  <a:pt x="381" y="471"/>
                  <a:pt x="380" y="471"/>
                </a:cubicBezTo>
                <a:cubicBezTo>
                  <a:pt x="380" y="469"/>
                  <a:pt x="383" y="471"/>
                  <a:pt x="383" y="470"/>
                </a:cubicBezTo>
                <a:close/>
                <a:moveTo>
                  <a:pt x="380" y="495"/>
                </a:moveTo>
                <a:cubicBezTo>
                  <a:pt x="382" y="495"/>
                  <a:pt x="380" y="496"/>
                  <a:pt x="380" y="497"/>
                </a:cubicBezTo>
                <a:cubicBezTo>
                  <a:pt x="380" y="497"/>
                  <a:pt x="380" y="496"/>
                  <a:pt x="379" y="496"/>
                </a:cubicBezTo>
                <a:cubicBezTo>
                  <a:pt x="379" y="496"/>
                  <a:pt x="379" y="496"/>
                  <a:pt x="379" y="495"/>
                </a:cubicBezTo>
                <a:cubicBezTo>
                  <a:pt x="380" y="495"/>
                  <a:pt x="380" y="496"/>
                  <a:pt x="380" y="496"/>
                </a:cubicBezTo>
                <a:cubicBezTo>
                  <a:pt x="380" y="496"/>
                  <a:pt x="380" y="495"/>
                  <a:pt x="380" y="495"/>
                </a:cubicBezTo>
                <a:close/>
                <a:moveTo>
                  <a:pt x="398" y="17"/>
                </a:moveTo>
                <a:cubicBezTo>
                  <a:pt x="398" y="19"/>
                  <a:pt x="396" y="20"/>
                  <a:pt x="395" y="19"/>
                </a:cubicBezTo>
                <a:cubicBezTo>
                  <a:pt x="395" y="18"/>
                  <a:pt x="396" y="17"/>
                  <a:pt x="398" y="17"/>
                </a:cubicBezTo>
                <a:close/>
                <a:moveTo>
                  <a:pt x="380" y="239"/>
                </a:moveTo>
                <a:cubicBezTo>
                  <a:pt x="379" y="237"/>
                  <a:pt x="381" y="234"/>
                  <a:pt x="381" y="232"/>
                </a:cubicBezTo>
                <a:cubicBezTo>
                  <a:pt x="382" y="231"/>
                  <a:pt x="383" y="231"/>
                  <a:pt x="384" y="231"/>
                </a:cubicBezTo>
                <a:cubicBezTo>
                  <a:pt x="384" y="230"/>
                  <a:pt x="383" y="229"/>
                  <a:pt x="383" y="227"/>
                </a:cubicBezTo>
                <a:cubicBezTo>
                  <a:pt x="384" y="228"/>
                  <a:pt x="385" y="228"/>
                  <a:pt x="385" y="226"/>
                </a:cubicBezTo>
                <a:cubicBezTo>
                  <a:pt x="386" y="227"/>
                  <a:pt x="386" y="228"/>
                  <a:pt x="388" y="227"/>
                </a:cubicBezTo>
                <a:cubicBezTo>
                  <a:pt x="387" y="228"/>
                  <a:pt x="387" y="229"/>
                  <a:pt x="385" y="229"/>
                </a:cubicBezTo>
                <a:cubicBezTo>
                  <a:pt x="388" y="230"/>
                  <a:pt x="385" y="234"/>
                  <a:pt x="383" y="234"/>
                </a:cubicBezTo>
                <a:cubicBezTo>
                  <a:pt x="384" y="236"/>
                  <a:pt x="385" y="237"/>
                  <a:pt x="385" y="239"/>
                </a:cubicBezTo>
                <a:cubicBezTo>
                  <a:pt x="384" y="239"/>
                  <a:pt x="382" y="240"/>
                  <a:pt x="383" y="240"/>
                </a:cubicBezTo>
                <a:cubicBezTo>
                  <a:pt x="381" y="242"/>
                  <a:pt x="383" y="237"/>
                  <a:pt x="380" y="239"/>
                </a:cubicBezTo>
                <a:close/>
              </a:path>
            </a:pathLst>
          </a:custGeom>
          <a:solidFill>
            <a:srgbClr val="FF0000"/>
          </a:solidFill>
          <a:ln>
            <a:noFill/>
          </a:ln>
        </p:spPr>
        <p:txBody>
          <a:bodyPr vert="horz" wrap="square" lIns="91440" tIns="45720" rIns="91440" bIns="45720" numCol="1" anchor="t" anchorCtr="0" compatLnSpc="1"/>
          <a:lstStyle/>
          <a:p>
            <a:endParaRPr lang="zh-CN" altLang="en-US">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600"/>
                                        <p:tgtEl>
                                          <p:spTgt spid="8"/>
                                        </p:tgtEl>
                                      </p:cBhvr>
                                    </p:animEffect>
                                    <p:anim calcmode="lin" valueType="num">
                                      <p:cBhvr>
                                        <p:cTn id="15" dur="600" fill="hold"/>
                                        <p:tgtEl>
                                          <p:spTgt spid="8"/>
                                        </p:tgtEl>
                                        <p:attrNameLst>
                                          <p:attrName>ppt_x</p:attrName>
                                        </p:attrNameLst>
                                      </p:cBhvr>
                                      <p:tavLst>
                                        <p:tav tm="0">
                                          <p:val>
                                            <p:strVal val="#ppt_x"/>
                                          </p:val>
                                        </p:tav>
                                        <p:tav tm="100000">
                                          <p:val>
                                            <p:strVal val="#ppt_x"/>
                                          </p:val>
                                        </p:tav>
                                      </p:tavLst>
                                    </p:anim>
                                    <p:anim calcmode="lin" valueType="num">
                                      <p:cBhvr>
                                        <p:cTn id="16" dur="6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a:extLst>
              <a:ext uri="{28A0092B-C50C-407E-A947-70E740481C1C}">
                <a14:useLocalDpi xmlns:a14="http://schemas.microsoft.com/office/drawing/2010/main" val="0"/>
              </a:ext>
            </a:extLst>
          </a:blip>
          <a:srcRect/>
          <a:stretch>
            <a:fillRect/>
          </a:stretch>
        </p:blipFill>
        <p:spPr bwMode="auto">
          <a:xfrm>
            <a:off x="1852613" y="192699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p:nvPr>
            <p:custDataLst>
              <p:tags r:id="rId3"/>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4611460"/>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p:nvPr>
            <p:custDataLst>
              <p:tags r:id="rId4"/>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8526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p:nvPr>
            <p:custDataLst>
              <p:tags r:id="rId5"/>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1795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773363" y="1963511"/>
            <a:ext cx="5572125" cy="3636963"/>
            <a:chOff x="2773363" y="1963511"/>
            <a:chExt cx="5572125"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4">
                    <a:lumMod val="75000"/>
                  </a:schemeClr>
                </a:gs>
                <a:gs pos="50000">
                  <a:schemeClr val="accent4">
                    <a:lumMod val="60000"/>
                    <a:lumOff val="40000"/>
                  </a:schemeClr>
                </a:gs>
                <a:gs pos="0">
                  <a:schemeClr val="accent4">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1">
                    <a:lumMod val="75000"/>
                  </a:schemeClr>
                </a:gs>
                <a:gs pos="50000">
                  <a:schemeClr val="accent1">
                    <a:lumMod val="60000"/>
                    <a:lumOff val="40000"/>
                  </a:schemeClr>
                </a:gs>
                <a:gs pos="0">
                  <a:schemeClr val="accent1">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2">
                    <a:lumMod val="75000"/>
                  </a:schemeClr>
                </a:gs>
                <a:gs pos="50000">
                  <a:schemeClr val="accent2">
                    <a:lumMod val="60000"/>
                    <a:lumOff val="40000"/>
                  </a:schemeClr>
                </a:gs>
                <a:gs pos="0">
                  <a:schemeClr val="accent2">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3">
                    <a:lumMod val="75000"/>
                  </a:schemeClr>
                </a:gs>
                <a:gs pos="50000">
                  <a:schemeClr val="accent3">
                    <a:lumMod val="60000"/>
                    <a:lumOff val="40000"/>
                  </a:schemeClr>
                </a:gs>
                <a:gs pos="0">
                  <a:schemeClr val="accent3">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rPr>
                <a:t>A</a:t>
              </a:r>
              <a:endParaRPr lang="zh-CN" altLang="en-US" sz="4050" dirty="0">
                <a:solidFill>
                  <a:prstClr val="white"/>
                </a:solidFill>
                <a:effectLst>
                  <a:outerShdw blurRad="292100" dist="152400" dir="2700000" algn="tl" rotWithShape="0">
                    <a:prstClr val="black">
                      <a:alpha val="40000"/>
                    </a:prstClr>
                  </a:outerShdw>
                </a:effectLst>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rPr>
                <a:t>B</a:t>
              </a:r>
              <a:endParaRPr lang="zh-CN" altLang="en-US" sz="4050" dirty="0">
                <a:solidFill>
                  <a:prstClr val="white"/>
                </a:solidFill>
                <a:effectLst>
                  <a:outerShdw blurRad="292100" dist="152400" dir="2700000" algn="tl" rotWithShape="0">
                    <a:prstClr val="black">
                      <a:alpha val="40000"/>
                    </a:prstClr>
                  </a:outerShdw>
                </a:effectLst>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rPr>
                <a:t>C</a:t>
              </a:r>
              <a:endParaRPr lang="zh-CN" altLang="en-US" sz="4050" dirty="0">
                <a:solidFill>
                  <a:prstClr val="white"/>
                </a:solidFill>
                <a:effectLst>
                  <a:outerShdw blurRad="292100" dist="152400" dir="2700000" algn="tl" rotWithShape="0">
                    <a:prstClr val="black">
                      <a:alpha val="40000"/>
                    </a:prstClr>
                  </a:outerShdw>
                </a:effectLst>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rPr>
                <a:t>D</a:t>
              </a:r>
              <a:endParaRPr lang="zh-CN" altLang="en-US" sz="4050" dirty="0">
                <a:solidFill>
                  <a:prstClr val="white"/>
                </a:solidFill>
                <a:effectLst>
                  <a:outerShdw blurRad="292100" dist="152400" dir="2700000" algn="tl" rotWithShape="0">
                    <a:prstClr val="black">
                      <a:alpha val="40000"/>
                    </a:prstClr>
                  </a:outerShdw>
                </a:effectLst>
              </a:endParaRPr>
            </a:p>
          </p:txBody>
        </p:sp>
        <p:sp>
          <p:nvSpPr>
            <p:cNvPr id="26" name="MH_SubTitle_1"/>
            <p:cNvSpPr txBox="1">
              <a:spLocks noChangeArrowheads="1"/>
            </p:cNvSpPr>
            <p:nvPr>
              <p:custDataLst>
                <p:tags r:id="rId14"/>
              </p:custDataLst>
            </p:nvPr>
          </p:nvSpPr>
          <p:spPr bwMode="auto">
            <a:xfrm>
              <a:off x="6027739" y="2092098"/>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tx2"/>
                  </a:solidFill>
                  <a:latin typeface="+mn-lt"/>
                  <a:ea typeface="+mn-ea"/>
                </a:rPr>
                <a:t>添加标题</a:t>
              </a:r>
            </a:p>
          </p:txBody>
        </p:sp>
        <p:sp>
          <p:nvSpPr>
            <p:cNvPr id="28" name="MH_Text_1"/>
            <p:cNvSpPr txBox="1">
              <a:spLocks noChangeArrowheads="1"/>
            </p:cNvSpPr>
            <p:nvPr>
              <p:custDataLst>
                <p:tags r:id="rId15"/>
              </p:custDataLst>
            </p:nvPr>
          </p:nvSpPr>
          <p:spPr bwMode="auto">
            <a:xfrm>
              <a:off x="6027738" y="2366736"/>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mn-ea"/>
                </a:rPr>
                <a:t>点击添加文字点击添加文字</a:t>
              </a:r>
            </a:p>
          </p:txBody>
        </p:sp>
        <p:sp>
          <p:nvSpPr>
            <p:cNvPr id="29" name="MH_SubTitle_2"/>
            <p:cNvSpPr txBox="1">
              <a:spLocks noChangeArrowheads="1"/>
            </p:cNvSpPr>
            <p:nvPr>
              <p:custDataLst>
                <p:tags r:id="rId16"/>
              </p:custDataLst>
            </p:nvPr>
          </p:nvSpPr>
          <p:spPr bwMode="auto">
            <a:xfrm>
              <a:off x="6027739" y="2800123"/>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2"/>
                  </a:solidFill>
                  <a:latin typeface="+mn-lt"/>
                  <a:ea typeface="+mn-ea"/>
                </a:rPr>
                <a:t>添加标题</a:t>
              </a:r>
            </a:p>
          </p:txBody>
        </p:sp>
        <p:sp>
          <p:nvSpPr>
            <p:cNvPr id="30" name="MH_Text_2"/>
            <p:cNvSpPr txBox="1">
              <a:spLocks noChangeArrowheads="1"/>
            </p:cNvSpPr>
            <p:nvPr>
              <p:custDataLst>
                <p:tags r:id="rId17"/>
              </p:custDataLst>
            </p:nvPr>
          </p:nvSpPr>
          <p:spPr bwMode="auto">
            <a:xfrm>
              <a:off x="6027738" y="310333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mn-ea"/>
                </a:rPr>
                <a:t>点击添加文字点击添加文字</a:t>
              </a:r>
            </a:p>
          </p:txBody>
        </p:sp>
        <p:sp>
          <p:nvSpPr>
            <p:cNvPr id="31" name="MH_SubTitle_3"/>
            <p:cNvSpPr txBox="1">
              <a:spLocks noChangeArrowheads="1"/>
            </p:cNvSpPr>
            <p:nvPr>
              <p:custDataLst>
                <p:tags r:id="rId18"/>
              </p:custDataLst>
            </p:nvPr>
          </p:nvSpPr>
          <p:spPr bwMode="auto">
            <a:xfrm>
              <a:off x="6027739" y="3531960"/>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3"/>
                  </a:solidFill>
                  <a:latin typeface="+mn-lt"/>
                  <a:ea typeface="+mn-ea"/>
                </a:rPr>
                <a:t>添加标题</a:t>
              </a:r>
            </a:p>
          </p:txBody>
        </p:sp>
        <p:sp>
          <p:nvSpPr>
            <p:cNvPr id="32" name="MH_Text_3"/>
            <p:cNvSpPr txBox="1">
              <a:spLocks noChangeArrowheads="1"/>
            </p:cNvSpPr>
            <p:nvPr>
              <p:custDataLst>
                <p:tags r:id="rId19"/>
              </p:custDataLst>
            </p:nvPr>
          </p:nvSpPr>
          <p:spPr bwMode="auto">
            <a:xfrm>
              <a:off x="6027738" y="3836761"/>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mn-ea"/>
                </a:rPr>
                <a:t>点击添加文字点击添加文字</a:t>
              </a:r>
            </a:p>
          </p:txBody>
        </p:sp>
        <p:sp>
          <p:nvSpPr>
            <p:cNvPr id="33" name="MH_SubTitle_4"/>
            <p:cNvSpPr txBox="1">
              <a:spLocks noChangeArrowheads="1"/>
            </p:cNvSpPr>
            <p:nvPr>
              <p:custDataLst>
                <p:tags r:id="rId20"/>
              </p:custDataLst>
            </p:nvPr>
          </p:nvSpPr>
          <p:spPr bwMode="auto">
            <a:xfrm>
              <a:off x="6027739" y="4319361"/>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4"/>
                  </a:solidFill>
                  <a:latin typeface="+mn-lt"/>
                  <a:ea typeface="+mn-ea"/>
                </a:rPr>
                <a:t>添加标题</a:t>
              </a:r>
            </a:p>
          </p:txBody>
        </p:sp>
        <p:sp>
          <p:nvSpPr>
            <p:cNvPr id="34" name="MH_Text_4"/>
            <p:cNvSpPr txBox="1">
              <a:spLocks noChangeArrowheads="1"/>
            </p:cNvSpPr>
            <p:nvPr>
              <p:custDataLst>
                <p:tags r:id="rId21"/>
              </p:custDataLst>
            </p:nvPr>
          </p:nvSpPr>
          <p:spPr bwMode="auto">
            <a:xfrm>
              <a:off x="6027738" y="462257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mn-ea"/>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ndParaRPr>
            </a:p>
          </p:txBody>
        </p:sp>
        <p:sp>
          <p:nvSpPr>
            <p:cNvPr id="38" name="MH_Other_16"/>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ndParaRPr>
            </a:p>
          </p:txBody>
        </p:sp>
        <p:sp>
          <p:nvSpPr>
            <p:cNvPr id="40" name="MH_Other_18"/>
            <p:cNvSpPr>
              <a:spLocks noChangeAspect="1" noChangeArrowheads="1"/>
            </p:cNvSpPr>
            <p:nvPr>
              <p:custDataLst>
                <p:tags r:id="rId27"/>
              </p:custDataLst>
            </p:nvPr>
          </p:nvSpPr>
          <p:spPr bwMode="auto">
            <a:xfrm>
              <a:off x="5868988" y="2195285"/>
              <a:ext cx="107950" cy="107950"/>
            </a:xfrm>
            <a:prstGeom prst="ellipse">
              <a:avLst/>
            </a:prstGeom>
            <a:solidFill>
              <a:schemeClr val="accent1"/>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mn-ea"/>
              </a:endParaRPr>
            </a:p>
          </p:txBody>
        </p:sp>
        <p:sp>
          <p:nvSpPr>
            <p:cNvPr id="41" name="MH_Other_19"/>
            <p:cNvSpPr>
              <a:spLocks noChangeAspect="1" noChangeArrowheads="1"/>
            </p:cNvSpPr>
            <p:nvPr>
              <p:custDataLst>
                <p:tags r:id="rId28"/>
              </p:custDataLst>
            </p:nvPr>
          </p:nvSpPr>
          <p:spPr bwMode="auto">
            <a:xfrm>
              <a:off x="5868988" y="2903310"/>
              <a:ext cx="107950" cy="107950"/>
            </a:xfrm>
            <a:prstGeom prst="ellipse">
              <a:avLst/>
            </a:prstGeom>
            <a:solidFill>
              <a:schemeClr val="accent2"/>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mn-ea"/>
              </a:endParaRPr>
            </a:p>
          </p:txBody>
        </p:sp>
        <p:sp>
          <p:nvSpPr>
            <p:cNvPr id="42" name="MH_Other_20"/>
            <p:cNvSpPr>
              <a:spLocks noChangeAspect="1" noChangeArrowheads="1"/>
            </p:cNvSpPr>
            <p:nvPr>
              <p:custDataLst>
                <p:tags r:id="rId29"/>
              </p:custDataLst>
            </p:nvPr>
          </p:nvSpPr>
          <p:spPr bwMode="auto">
            <a:xfrm>
              <a:off x="5868988" y="3636735"/>
              <a:ext cx="107950" cy="107950"/>
            </a:xfrm>
            <a:prstGeom prst="ellipse">
              <a:avLst/>
            </a:prstGeom>
            <a:solidFill>
              <a:schemeClr val="accent3"/>
            </a:solidFill>
            <a:ln w="9525">
              <a:noFill/>
              <a:round/>
            </a:ln>
          </p:spPr>
          <p:txBody>
            <a:bodyPr lIns="68580" tIns="34290" rIns="68580" bIns="34290"/>
            <a:lstStyle/>
            <a:p>
              <a:pPr>
                <a:defRPr/>
              </a:pPr>
              <a:endParaRPr lang="zh-CN" altLang="en-US" kern="0">
                <a:solidFill>
                  <a:prstClr val="black"/>
                </a:solidFill>
              </a:endParaRPr>
            </a:p>
          </p:txBody>
        </p:sp>
        <p:sp>
          <p:nvSpPr>
            <p:cNvPr id="43" name="MH_Other_21"/>
            <p:cNvSpPr>
              <a:spLocks noChangeAspect="1" noChangeArrowheads="1"/>
            </p:cNvSpPr>
            <p:nvPr>
              <p:custDataLst>
                <p:tags r:id="rId30"/>
              </p:custDataLst>
            </p:nvPr>
          </p:nvSpPr>
          <p:spPr bwMode="auto">
            <a:xfrm>
              <a:off x="5868988" y="4422548"/>
              <a:ext cx="107950" cy="107950"/>
            </a:xfrm>
            <a:prstGeom prst="ellipse">
              <a:avLst/>
            </a:prstGeom>
            <a:solidFill>
              <a:schemeClr val="accent4"/>
            </a:solidFill>
            <a:ln w="9525">
              <a:noFill/>
              <a:round/>
            </a:ln>
          </p:spPr>
          <p:txBody>
            <a:bodyPr lIns="68580" tIns="34290" rIns="68580" bIns="34290"/>
            <a:lstStyle/>
            <a:p>
              <a:pPr>
                <a:defRPr/>
              </a:pPr>
              <a:endParaRPr lang="zh-CN" altLang="en-US" kern="0">
                <a:solidFill>
                  <a:prstClr val="black"/>
                </a:solidFill>
              </a:endParaRPr>
            </a:p>
          </p:txBody>
        </p:sp>
      </p:grpSp>
      <p:sp>
        <p:nvSpPr>
          <p:cNvPr id="44" name="矩形 43"/>
          <p:cNvSpPr/>
          <p:nvPr/>
        </p:nvSpPr>
        <p:spPr>
          <a:xfrm>
            <a:off x="318870" y="20446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2"/>
          <a:stretch>
            <a:fillRect/>
          </a:stretch>
        </p:blipFill>
        <p:spPr>
          <a:xfrm>
            <a:off x="580232" y="1198562"/>
            <a:ext cx="3657600" cy="4572000"/>
          </a:xfrm>
          <a:prstGeom prst="rect">
            <a:avLst/>
          </a:prstGeom>
        </p:spPr>
      </p:pic>
      <p:grpSp>
        <p:nvGrpSpPr>
          <p:cNvPr id="2" name="组合 1"/>
          <p:cNvGrpSpPr/>
          <p:nvPr/>
        </p:nvGrpSpPr>
        <p:grpSpPr>
          <a:xfrm>
            <a:off x="4379914" y="1122361"/>
            <a:ext cx="6704012" cy="4648201"/>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pic>
          <p:nvPicPr>
            <p:cNvPr id="11" name="MH_Other_6"/>
            <p:cNvPicPr>
              <a:picLocks noChangeAspect="1"/>
            </p:cNvPicPr>
            <p:nvPr>
              <p:custDataLst>
                <p:tags r:id="rId6"/>
              </p:custDataLst>
            </p:nvPr>
          </p:nvPicPr>
          <p:blipFill>
            <a:blip r:embed="rId53" cstate="email"/>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mn-ea"/>
                </a:rPr>
                <a:t>01</a:t>
              </a:r>
              <a:endParaRPr lang="zh-CN" altLang="en-US" sz="2700" dirty="0">
                <a:solidFill>
                  <a:schemeClr val="accent1"/>
                </a:solidFill>
                <a:latin typeface="+mn-lt"/>
                <a:ea typeface="+mn-ea"/>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mn-ea"/>
                </a:rPr>
                <a:t>02</a:t>
              </a:r>
              <a:endParaRPr lang="zh-CN" altLang="en-US" sz="2700" dirty="0">
                <a:solidFill>
                  <a:schemeClr val="accent2"/>
                </a:solidFill>
                <a:latin typeface="+mn-lt"/>
                <a:ea typeface="+mn-ea"/>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mn-ea"/>
                </a:rPr>
                <a:t>03</a:t>
              </a:r>
              <a:endParaRPr lang="zh-CN" altLang="en-US" sz="2700" dirty="0">
                <a:solidFill>
                  <a:schemeClr val="accent3"/>
                </a:solidFill>
                <a:latin typeface="+mn-lt"/>
                <a:ea typeface="+mn-ea"/>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mn-ea"/>
                </a:rPr>
                <a:t>04</a:t>
              </a:r>
              <a:endParaRPr lang="zh-CN" altLang="en-US" sz="2700" dirty="0">
                <a:solidFill>
                  <a:schemeClr val="accent4"/>
                </a:solidFill>
                <a:latin typeface="+mn-lt"/>
                <a:ea typeface="+mn-ea"/>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mn-ea"/>
                </a:rPr>
                <a:t>05</a:t>
              </a:r>
              <a:endParaRPr lang="zh-CN" altLang="en-US" sz="2700" dirty="0">
                <a:solidFill>
                  <a:schemeClr val="accent5"/>
                </a:solidFill>
                <a:latin typeface="+mn-lt"/>
                <a:ea typeface="+mn-ea"/>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3" name="MH_Other_13"/>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4" name="MH_Other_14"/>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5" name="MH_Other_15"/>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6" name="MH_Other_16"/>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7" name="MH_Other_17"/>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8" name="MH_Other_18"/>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29" name="MH_Other_19"/>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0" name="MH_Other_20"/>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1" name="MH_Other_21"/>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2" name="MH_Other_22"/>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3" name="MH_Other_23"/>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4" name="MH_Other_24"/>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5" name="MH_Other_25"/>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6" name="MH_Other_26"/>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7" name="MH_Other_27"/>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8" name="MH_Other_28"/>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39" name="MH_Other_29"/>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0" name="MH_Other_30"/>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1" name="MH_Other_31"/>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2" name="MH_Other_32"/>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4" name="MH_Other_34"/>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5" name="MH_Other_35"/>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6" name="MH_Other_36"/>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7" name="MH_Other_37"/>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8" name="MH_Other_38"/>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49" name="MH_Other_39"/>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50" name="MH_Other_40"/>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grpSp>
      <p:sp>
        <p:nvSpPr>
          <p:cNvPr id="56" name="矩形 55"/>
          <p:cNvSpPr/>
          <p:nvPr/>
        </p:nvSpPr>
        <p:spPr>
          <a:xfrm>
            <a:off x="1717001" y="346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143" y="0"/>
            <a:ext cx="4524375" cy="6057900"/>
          </a:xfrm>
          <a:prstGeom prst="rect">
            <a:avLst/>
          </a:prstGeom>
        </p:spPr>
      </p:pic>
      <p:cxnSp>
        <p:nvCxnSpPr>
          <p:cNvPr id="5" name="直接连接符 4"/>
          <p:cNvCxnSpPr>
            <a:stCxn id="10" idx="0"/>
            <a:endCxn id="9" idx="4"/>
          </p:cNvCxnSpPr>
          <p:nvPr/>
        </p:nvCxnSpPr>
        <p:spPr>
          <a:xfrm>
            <a:off x="1388304" y="3556000"/>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1789221" y="3136905"/>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147262" y="1852987"/>
            <a:ext cx="1283918" cy="12839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47262" y="3967317"/>
            <a:ext cx="1283918" cy="12839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5400000">
            <a:off x="2218716" y="2914041"/>
            <a:ext cx="1283918" cy="1283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5400000">
            <a:off x="104386" y="2914041"/>
            <a:ext cx="1283918" cy="12839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592794" y="3365500"/>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p:nvPr/>
        </p:nvSpPr>
        <p:spPr>
          <a:xfrm>
            <a:off x="1636290" y="3411085"/>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KSO_Shape"/>
          <p:cNvSpPr/>
          <p:nvPr/>
        </p:nvSpPr>
        <p:spPr>
          <a:xfrm>
            <a:off x="1494136" y="2265395"/>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KSO_Shape"/>
          <p:cNvSpPr/>
          <p:nvPr/>
        </p:nvSpPr>
        <p:spPr bwMode="auto">
          <a:xfrm>
            <a:off x="558385" y="3249248"/>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KSO_Shape"/>
          <p:cNvSpPr/>
          <p:nvPr/>
        </p:nvSpPr>
        <p:spPr bwMode="auto">
          <a:xfrm>
            <a:off x="2632392" y="3319608"/>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KSO_Shape"/>
          <p:cNvSpPr/>
          <p:nvPr/>
        </p:nvSpPr>
        <p:spPr bwMode="auto">
          <a:xfrm>
            <a:off x="1558848" y="4326427"/>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
        <p:nvSpPr>
          <p:cNvPr id="17" name="文本框 16"/>
          <p:cNvSpPr txBox="1"/>
          <p:nvPr/>
        </p:nvSpPr>
        <p:spPr>
          <a:xfrm>
            <a:off x="4320762" y="204100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9"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2500"/>
                                        <p:tgtEl>
                                          <p:spTgt spid="5"/>
                                        </p:tgtEl>
                                      </p:cBhvr>
                                    </p:animEffect>
                                  </p:childTnLst>
                                </p:cTn>
                              </p:par>
                              <p:par>
                                <p:cTn id="29" presetID="23" presetClass="entr" presetSubtype="16" repeatDur="0" restart="never" fill="hold" grpId="0" nodeType="withEffect">
                                  <p:stCondLst>
                                    <p:cond delay="5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par>
                                <p:cTn id="33" presetID="9" presetClass="entr" presetSubtype="0" repeatDur="0" restart="never" fill="hold" grpId="0" nodeType="withEffect">
                                  <p:stCondLst>
                                    <p:cond delay="1000"/>
                                  </p:stCondLst>
                                  <p:childTnLst>
                                    <p:set>
                                      <p:cBhvr additive="base">
                                        <p:cTn id="34" dur="1" fill="hold">
                                          <p:stCondLst>
                                            <p:cond delay="0"/>
                                          </p:stCondLst>
                                        </p:cTn>
                                        <p:tgtEl>
                                          <p:spTgt spid="12"/>
                                        </p:tgtEl>
                                        <p:attrNameLst>
                                          <p:attrName>style.visibility</p:attrName>
                                        </p:attrNameLst>
                                      </p:cBhvr>
                                      <p:to>
                                        <p:strVal val="visible"/>
                                      </p:to>
                                    </p:set>
                                    <p:animEffect transition="in" filter="dissolve">
                                      <p:cBhvr additive="base">
                                        <p:cTn id="35" dur="500" fill="hold">
                                          <p:stCondLst>
                                            <p:cond delay="0"/>
                                          </p:stCondLst>
                                        </p:cTn>
                                        <p:tgtEl>
                                          <p:spTgt spid="12"/>
                                        </p:tgtEl>
                                      </p:cBhvr>
                                    </p:animEffect>
                                  </p:childTnLst>
                                </p:cTn>
                              </p:par>
                            </p:childTnLst>
                          </p:cTn>
                        </p:par>
                        <p:par>
                          <p:cTn id="36" fill="hold">
                            <p:stCondLst>
                              <p:cond delay="5500"/>
                            </p:stCondLst>
                            <p:childTnLst>
                              <p:par>
                                <p:cTn id="37" presetID="23" presetClass="entr" presetSubtype="16" repeatDur="0" restart="never"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childTnLst>
                                </p:cTn>
                              </p:par>
                            </p:childTnLst>
                          </p:cTn>
                        </p:par>
                        <p:par>
                          <p:cTn id="41" fill="hold">
                            <p:stCondLst>
                              <p:cond delay="6000"/>
                            </p:stCondLst>
                            <p:childTnLst>
                              <p:par>
                                <p:cTn id="42" presetID="9" presetClass="entr" presetSubtype="0" repeatDur="0" restart="never" fill="hold" grpId="0" nodeType="afterEffect">
                                  <p:stCondLst>
                                    <p:cond delay="0"/>
                                  </p:stCondLst>
                                  <p:childTnLst>
                                    <p:set>
                                      <p:cBhvr additive="base">
                                        <p:cTn id="43" dur="1" fill="hold">
                                          <p:stCondLst>
                                            <p:cond delay="0"/>
                                          </p:stCondLst>
                                        </p:cTn>
                                        <p:tgtEl>
                                          <p:spTgt spid="15"/>
                                        </p:tgtEl>
                                        <p:attrNameLst>
                                          <p:attrName>style.visibility</p:attrName>
                                        </p:attrNameLst>
                                      </p:cBhvr>
                                      <p:to>
                                        <p:strVal val="visible"/>
                                      </p:to>
                                    </p:set>
                                    <p:animEffect transition="in" filter="dissolve">
                                      <p:cBhvr additive="base">
                                        <p:cTn id="44" dur="500" fill="hold">
                                          <p:stCondLst>
                                            <p:cond delay="0"/>
                                          </p:stCondLst>
                                        </p:cTn>
                                        <p:tgtEl>
                                          <p:spTgt spid="15"/>
                                        </p:tgtEl>
                                      </p:cBhvr>
                                    </p:animEffect>
                                  </p:childTnLst>
                                </p:cTn>
                              </p:par>
                            </p:childTnLst>
                          </p:cTn>
                        </p:par>
                        <p:par>
                          <p:cTn id="45" fill="hold">
                            <p:stCondLst>
                              <p:cond delay="6500"/>
                            </p:stCondLst>
                            <p:childTnLst>
                              <p:par>
                                <p:cTn id="46" presetID="23" presetClass="entr" presetSubtype="16" repeatDur="0" restart="never"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childTnLst>
                                </p:cTn>
                              </p:par>
                            </p:childTnLst>
                          </p:cTn>
                        </p:par>
                        <p:par>
                          <p:cTn id="50" fill="hold">
                            <p:stCondLst>
                              <p:cond delay="7000"/>
                            </p:stCondLst>
                            <p:childTnLst>
                              <p:par>
                                <p:cTn id="51" presetID="9" presetClass="entr" presetSubtype="0" repeatDur="0" restart="never" fill="hold" grpId="0" nodeType="afterEffect">
                                  <p:stCondLst>
                                    <p:cond delay="0"/>
                                  </p:stCondLst>
                                  <p:childTnLst>
                                    <p:set>
                                      <p:cBhvr additive="base">
                                        <p:cTn id="52" dur="1" fill="hold">
                                          <p:stCondLst>
                                            <p:cond delay="0"/>
                                          </p:stCondLst>
                                        </p:cTn>
                                        <p:tgtEl>
                                          <p:spTgt spid="16"/>
                                        </p:tgtEl>
                                        <p:attrNameLst>
                                          <p:attrName>style.visibility</p:attrName>
                                        </p:attrNameLst>
                                      </p:cBhvr>
                                      <p:to>
                                        <p:strVal val="visible"/>
                                      </p:to>
                                    </p:set>
                                    <p:animEffect transition="in" filter="dissolve">
                                      <p:cBhvr additive="base">
                                        <p:cTn id="53" dur="500" fill="hold">
                                          <p:stCondLst>
                                            <p:cond delay="0"/>
                                          </p:stCondLst>
                                        </p:cTn>
                                        <p:tgtEl>
                                          <p:spTgt spid="16"/>
                                        </p:tgtEl>
                                      </p:cBhvr>
                                    </p:animEffect>
                                  </p:childTnLst>
                                </p:cTn>
                              </p:par>
                            </p:childTnLst>
                          </p:cTn>
                        </p:par>
                        <p:par>
                          <p:cTn id="54" fill="hold">
                            <p:stCondLst>
                              <p:cond delay="7500"/>
                            </p:stCondLst>
                            <p:childTnLst>
                              <p:par>
                                <p:cTn id="55" presetID="22" presetClass="entr" presetSubtype="4"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00"/>
                                        <p:tgtEl>
                                          <p:spTgt spid="6"/>
                                        </p:tgtEl>
                                      </p:cBhvr>
                                    </p:animEffect>
                                  </p:childTnLst>
                                </p:cTn>
                              </p:par>
                            </p:childTnLst>
                          </p:cTn>
                        </p:par>
                        <p:par>
                          <p:cTn id="58" fill="hold">
                            <p:stCondLst>
                              <p:cond delay="8000"/>
                            </p:stCondLst>
                            <p:childTnLst>
                              <p:par>
                                <p:cTn id="59" presetID="23" presetClass="entr" presetSubtype="16" repeatDur="0" restart="never"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childTnLst>
                                </p:cTn>
                              </p:par>
                            </p:childTnLst>
                          </p:cTn>
                        </p:par>
                        <p:par>
                          <p:cTn id="63" fill="hold">
                            <p:stCondLst>
                              <p:cond delay="8500"/>
                            </p:stCondLst>
                            <p:childTnLst>
                              <p:par>
                                <p:cTn id="64" presetID="9" presetClass="entr" presetSubtype="0" repeatDur="0" restart="never" fill="hold" grpId="0" nodeType="afterEffect">
                                  <p:stCondLst>
                                    <p:cond delay="0"/>
                                  </p:stCondLst>
                                  <p:childTnLst>
                                    <p:set>
                                      <p:cBhvr additive="base">
                                        <p:cTn id="65" dur="1" fill="hold">
                                          <p:stCondLst>
                                            <p:cond delay="0"/>
                                          </p:stCondLst>
                                        </p:cTn>
                                        <p:tgtEl>
                                          <p:spTgt spid="13"/>
                                        </p:tgtEl>
                                        <p:attrNameLst>
                                          <p:attrName>style.visibility</p:attrName>
                                        </p:attrNameLst>
                                      </p:cBhvr>
                                      <p:to>
                                        <p:strVal val="visible"/>
                                      </p:to>
                                    </p:set>
                                    <p:animEffect transition="in" filter="dissolve">
                                      <p:cBhvr additive="base">
                                        <p:cTn id="66" dur="500" fill="hold">
                                          <p:stCondLst>
                                            <p:cond delay="0"/>
                                          </p:stCondLst>
                                        </p:cTn>
                                        <p:tgtEl>
                                          <p:spTgt spid="13"/>
                                        </p:tgtEl>
                                      </p:cBhvr>
                                    </p:animEffect>
                                  </p:childTnLst>
                                </p:cTn>
                              </p:par>
                            </p:childTnLst>
                          </p:cTn>
                        </p:par>
                        <p:par>
                          <p:cTn id="67" fill="hold">
                            <p:stCondLst>
                              <p:cond delay="9000"/>
                            </p:stCondLst>
                            <p:childTnLst>
                              <p:par>
                                <p:cTn id="68" presetID="2" presetClass="entr" presetSubtype="2"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1+#ppt_w/2"/>
                                          </p:val>
                                        </p:tav>
                                        <p:tav tm="100000">
                                          <p:val>
                                            <p:strVal val="#ppt_x"/>
                                          </p:val>
                                        </p:tav>
                                      </p:tavLst>
                                    </p:anim>
                                    <p:anim calcmode="lin" valueType="num">
                                      <p:cBhvr additive="base">
                                        <p:cTn id="71" dur="500" fill="hold"/>
                                        <p:tgtEl>
                                          <p:spTgt spid="18"/>
                                        </p:tgtEl>
                                        <p:attrNameLst>
                                          <p:attrName>ppt_y</p:attrName>
                                        </p:attrNameLst>
                                      </p:cBhvr>
                                      <p:tavLst>
                                        <p:tav tm="0">
                                          <p:val>
                                            <p:strVal val="#ppt_y"/>
                                          </p:val>
                                        </p:tav>
                                        <p:tav tm="100000">
                                          <p:val>
                                            <p:strVal val="#ppt_y"/>
                                          </p:val>
                                        </p:tav>
                                      </p:tavLst>
                                    </p:anim>
                                  </p:childTnLst>
                                </p:cTn>
                              </p:par>
                            </p:childTnLst>
                          </p:cTn>
                        </p:par>
                        <p:par>
                          <p:cTn id="72" fill="hold">
                            <p:stCondLst>
                              <p:cond delay="9500"/>
                            </p:stCondLst>
                            <p:childTnLst>
                              <p:par>
                                <p:cTn id="73" presetID="52"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Scale>
                                      <p:cBhvr>
                                        <p:cTn id="75"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17"/>
                                        </p:tgtEl>
                                        <p:attrNameLst>
                                          <p:attrName>ppt_x</p:attrName>
                                          <p:attrName>ppt_y</p:attrName>
                                        </p:attrNameLst>
                                      </p:cBhvr>
                                    </p:animMotion>
                                    <p:animEffect transition="in" filter="fade">
                                      <p:cBhvr>
                                        <p:cTn id="77" dur="500"/>
                                        <p:tgtEl>
                                          <p:spTgt spid="17"/>
                                        </p:tgtEl>
                                      </p:cBhvr>
                                    </p:animEffect>
                                  </p:childTnLst>
                                </p:cTn>
                              </p:par>
                            </p:childTnLst>
                          </p:cTn>
                        </p:par>
                        <p:par>
                          <p:cTn id="78" fill="hold">
                            <p:stCondLst>
                              <p:cond delay="100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10500"/>
                            </p:stCondLst>
                            <p:childTnLst>
                              <p:par>
                                <p:cTn id="84" presetID="52"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Scale>
                                      <p:cBhvr>
                                        <p:cTn id="86"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19"/>
                                        </p:tgtEl>
                                        <p:attrNameLst>
                                          <p:attrName>ppt_x</p:attrName>
                                          <p:attrName>ppt_y</p:attrName>
                                        </p:attrNameLst>
                                      </p:cBhvr>
                                    </p:animMotion>
                                    <p:animEffect transition="in" filter="fade">
                                      <p:cBhvr>
                                        <p:cTn id="88" dur="500"/>
                                        <p:tgtEl>
                                          <p:spTgt spid="19"/>
                                        </p:tgtEl>
                                      </p:cBhvr>
                                    </p:animEffect>
                                  </p:childTnLst>
                                </p:cTn>
                              </p:par>
                            </p:childTnLst>
                          </p:cTn>
                        </p:par>
                        <p:par>
                          <p:cTn id="89" fill="hold">
                            <p:stCondLst>
                              <p:cond delay="11000"/>
                            </p:stCondLst>
                            <p:childTnLst>
                              <p:par>
                                <p:cTn id="90" presetID="2" presetClass="entr" presetSubtype="2"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1+#ppt_w/2"/>
                                          </p:val>
                                        </p:tav>
                                        <p:tav tm="100000">
                                          <p:val>
                                            <p:strVal val="#ppt_x"/>
                                          </p:val>
                                        </p:tav>
                                      </p:tavLst>
                                    </p:anim>
                                    <p:anim calcmode="lin" valueType="num">
                                      <p:cBhvr additive="base">
                                        <p:cTn id="93" dur="500" fill="hold"/>
                                        <p:tgtEl>
                                          <p:spTgt spid="22"/>
                                        </p:tgtEl>
                                        <p:attrNameLst>
                                          <p:attrName>ppt_y</p:attrName>
                                        </p:attrNameLst>
                                      </p:cBhvr>
                                      <p:tavLst>
                                        <p:tav tm="0">
                                          <p:val>
                                            <p:strVal val="#ppt_y"/>
                                          </p:val>
                                        </p:tav>
                                        <p:tav tm="100000">
                                          <p:val>
                                            <p:strVal val="#ppt_y"/>
                                          </p:val>
                                        </p:tav>
                                      </p:tavLst>
                                    </p:anim>
                                  </p:childTnLst>
                                </p:cTn>
                              </p:par>
                            </p:childTnLst>
                          </p:cTn>
                        </p:par>
                        <p:par>
                          <p:cTn id="94" fill="hold">
                            <p:stCondLst>
                              <p:cond delay="11500"/>
                            </p:stCondLst>
                            <p:childTnLst>
                              <p:par>
                                <p:cTn id="95" presetID="5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Scale>
                                      <p:cBhvr>
                                        <p:cTn id="97"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500" decel="50000" fill="hold">
                                          <p:stCondLst>
                                            <p:cond delay="0"/>
                                          </p:stCondLst>
                                        </p:cTn>
                                        <p:tgtEl>
                                          <p:spTgt spid="21"/>
                                        </p:tgtEl>
                                        <p:attrNameLst>
                                          <p:attrName>ppt_x</p:attrName>
                                          <p:attrName>ppt_y</p:attrName>
                                        </p:attrNameLst>
                                      </p:cBhvr>
                                    </p:animMotion>
                                    <p:animEffect transition="in" filter="fade">
                                      <p:cBhvr>
                                        <p:cTn id="99" dur="500"/>
                                        <p:tgtEl>
                                          <p:spTgt spid="21"/>
                                        </p:tgtEl>
                                      </p:cBhvr>
                                    </p:animEffect>
                                  </p:childTnLst>
                                </p:cTn>
                              </p:par>
                            </p:childTnLst>
                          </p:cTn>
                        </p:par>
                        <p:par>
                          <p:cTn id="100" fill="hold">
                            <p:stCondLst>
                              <p:cond delay="12000"/>
                            </p:stCondLst>
                            <p:childTnLst>
                              <p:par>
                                <p:cTn id="101" presetID="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1+#ppt_w/2"/>
                                          </p:val>
                                        </p:tav>
                                        <p:tav tm="100000">
                                          <p:val>
                                            <p:strVal val="#ppt_x"/>
                                          </p:val>
                                        </p:tav>
                                      </p:tavLst>
                                    </p:anim>
                                    <p:anim calcmode="lin" valueType="num">
                                      <p:cBhvr additive="base">
                                        <p:cTn id="104" dur="500" fill="hold"/>
                                        <p:tgtEl>
                                          <p:spTgt spid="24"/>
                                        </p:tgtEl>
                                        <p:attrNameLst>
                                          <p:attrName>ppt_y</p:attrName>
                                        </p:attrNameLst>
                                      </p:cBhvr>
                                      <p:tavLst>
                                        <p:tav tm="0">
                                          <p:val>
                                            <p:strVal val="#ppt_y"/>
                                          </p:val>
                                        </p:tav>
                                        <p:tav tm="100000">
                                          <p:val>
                                            <p:strVal val="#ppt_y"/>
                                          </p:val>
                                        </p:tav>
                                      </p:tavLst>
                                    </p:anim>
                                  </p:childTnLst>
                                </p:cTn>
                              </p:par>
                            </p:childTnLst>
                          </p:cTn>
                        </p:par>
                        <p:par>
                          <p:cTn id="105" fill="hold">
                            <p:stCondLst>
                              <p:cond delay="12500"/>
                            </p:stCondLst>
                            <p:childTnLst>
                              <p:par>
                                <p:cTn id="106" presetID="52" presetClass="entr" presetSubtype="0"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Scale>
                                      <p:cBhvr>
                                        <p:cTn id="108"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500" decel="50000" fill="hold">
                                          <p:stCondLst>
                                            <p:cond delay="0"/>
                                          </p:stCondLst>
                                        </p:cTn>
                                        <p:tgtEl>
                                          <p:spTgt spid="23"/>
                                        </p:tgtEl>
                                        <p:attrNameLst>
                                          <p:attrName>ppt_x</p:attrName>
                                          <p:attrName>ppt_y</p:attrName>
                                        </p:attrNameLst>
                                      </p:cBhvr>
                                    </p:animMotion>
                                    <p:animEffect transition="in" filter="fade">
                                      <p:cBhvr>
                                        <p:cTn id="1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396026" y="5713680"/>
            <a:ext cx="1845378" cy="1323439"/>
          </a:xfrm>
          <a:prstGeom prst="rect">
            <a:avLst/>
          </a:prstGeom>
          <a:noFill/>
        </p:spPr>
        <p:txBody>
          <a:bodyPr wrap="none" lIns="91440" tIns="45720" rIns="91440" bIns="45720">
            <a:spAutoFit/>
          </a:bodyPr>
          <a:lstStyle/>
          <a:p>
            <a:pPr algn="ctr"/>
            <a:r>
              <a:rPr lang="en-US" altLang="zh-CN" sz="8000" b="0" cap="none" spc="0" dirty="0" smtClean="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NO.</a:t>
            </a:r>
            <a:endParaRPr lang="zh-CN" altLang="en-US" sz="8000" b="0" cap="none" spc="0" dirty="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9" name="矩形 8"/>
          <p:cNvSpPr/>
          <p:nvPr/>
        </p:nvSpPr>
        <p:spPr>
          <a:xfrm>
            <a:off x="5319825" y="3626416"/>
            <a:ext cx="5032148" cy="923330"/>
          </a:xfrm>
          <a:prstGeom prst="rect">
            <a:avLst/>
          </a:prstGeom>
          <a:noFill/>
        </p:spPr>
        <p:txBody>
          <a:bodyPr wrap="none" lIns="91440" tIns="45720" rIns="91440" bIns="45720">
            <a:spAutoFit/>
          </a:bodyPr>
          <a:lstStyle/>
          <a:p>
            <a:pPr algn="ctr"/>
            <a:r>
              <a:rPr lang="zh-CN" altLang="en-US" sz="5400" dirty="0" smtClean="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rPr>
              <a:t>改进对策与建议</a:t>
            </a:r>
            <a:endParaRPr lang="zh-CN" altLang="en-US" sz="5400" b="0" cap="none" spc="0" dirty="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endParaRPr>
          </a:p>
        </p:txBody>
      </p:sp>
      <p:grpSp>
        <p:nvGrpSpPr>
          <p:cNvPr id="11" name="组合 10"/>
          <p:cNvGrpSpPr/>
          <p:nvPr/>
        </p:nvGrpSpPr>
        <p:grpSpPr>
          <a:xfrm>
            <a:off x="3998913" y="2179866"/>
            <a:ext cx="3200400" cy="1446550"/>
            <a:chOff x="3998913" y="2179866"/>
            <a:chExt cx="3200400" cy="1446550"/>
          </a:xfrm>
        </p:grpSpPr>
        <p:sp>
          <p:nvSpPr>
            <p:cNvPr id="6" name="矩形 5"/>
            <p:cNvSpPr/>
            <p:nvPr/>
          </p:nvSpPr>
          <p:spPr>
            <a:xfrm>
              <a:off x="3998913" y="2302977"/>
              <a:ext cx="2133600" cy="1323439"/>
            </a:xfrm>
            <a:prstGeom prst="rect">
              <a:avLst/>
            </a:prstGeom>
            <a:noFill/>
          </p:spPr>
          <p:txBody>
            <a:bodyPr wrap="square" lIns="91440" tIns="45720" rIns="91440" bIns="45720">
              <a:spAutoFit/>
            </a:bodyPr>
            <a:lstStyle/>
            <a:p>
              <a:pPr algn="ctr"/>
              <a:r>
                <a:rPr lang="zh-CN" altLang="en-US" sz="80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章节</a:t>
              </a:r>
              <a:endParaRPr lang="zh-CN" altLang="en-US" sz="80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10" name="矩形 9"/>
            <p:cNvSpPr/>
            <p:nvPr/>
          </p:nvSpPr>
          <p:spPr>
            <a:xfrm>
              <a:off x="5065713" y="2179866"/>
              <a:ext cx="2133600" cy="1446550"/>
            </a:xfrm>
            <a:prstGeom prst="rect">
              <a:avLst/>
            </a:prstGeom>
            <a:noFill/>
          </p:spPr>
          <p:txBody>
            <a:bodyPr wrap="square" lIns="91440" tIns="45720" rIns="91440" bIns="45720">
              <a:spAutoFit/>
            </a:bodyPr>
            <a:lstStyle/>
            <a:p>
              <a:pPr algn="ctr"/>
              <a:r>
                <a:rPr lang="en-US" altLang="zh-CN" sz="8800"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4</a:t>
              </a:r>
              <a:endParaRPr lang="zh-CN" altLang="en-US" sz="66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grpSp>
      <p:sp>
        <p:nvSpPr>
          <p:cNvPr id="12" name="Freeform 29"/>
          <p:cNvSpPr>
            <a:spLocks noEditPoints="1"/>
          </p:cNvSpPr>
          <p:nvPr/>
        </p:nvSpPr>
        <p:spPr bwMode="auto">
          <a:xfrm>
            <a:off x="11010528" y="5854700"/>
            <a:ext cx="1092944" cy="1003300"/>
          </a:xfrm>
          <a:custGeom>
            <a:avLst/>
            <a:gdLst>
              <a:gd name="T0" fmla="*/ 29 w 433"/>
              <a:gd name="T1" fmla="*/ 62 h 447"/>
              <a:gd name="T2" fmla="*/ 78 w 433"/>
              <a:gd name="T3" fmla="*/ 119 h 447"/>
              <a:gd name="T4" fmla="*/ 188 w 433"/>
              <a:gd name="T5" fmla="*/ 205 h 447"/>
              <a:gd name="T6" fmla="*/ 188 w 433"/>
              <a:gd name="T7" fmla="*/ 243 h 447"/>
              <a:gd name="T8" fmla="*/ 366 w 433"/>
              <a:gd name="T9" fmla="*/ 268 h 447"/>
              <a:gd name="T10" fmla="*/ 204 w 433"/>
              <a:gd name="T11" fmla="*/ 326 h 447"/>
              <a:gd name="T12" fmla="*/ 11 w 433"/>
              <a:gd name="T13" fmla="*/ 431 h 447"/>
              <a:gd name="T14" fmla="*/ 93 w 433"/>
              <a:gd name="T15" fmla="*/ 38 h 447"/>
              <a:gd name="T16" fmla="*/ 212 w 433"/>
              <a:gd name="T17" fmla="*/ 71 h 447"/>
              <a:gd name="T18" fmla="*/ 371 w 433"/>
              <a:gd name="T19" fmla="*/ 114 h 447"/>
              <a:gd name="T20" fmla="*/ 418 w 433"/>
              <a:gd name="T21" fmla="*/ 210 h 447"/>
              <a:gd name="T22" fmla="*/ 369 w 433"/>
              <a:gd name="T23" fmla="*/ 389 h 447"/>
              <a:gd name="T24" fmla="*/ 253 w 433"/>
              <a:gd name="T25" fmla="*/ 425 h 447"/>
              <a:gd name="T26" fmla="*/ 39 w 433"/>
              <a:gd name="T27" fmla="*/ 439 h 447"/>
              <a:gd name="T28" fmla="*/ 107 w 433"/>
              <a:gd name="T29" fmla="*/ 256 h 447"/>
              <a:gd name="T30" fmla="*/ 101 w 433"/>
              <a:gd name="T31" fmla="*/ 153 h 447"/>
              <a:gd name="T32" fmla="*/ 76 w 433"/>
              <a:gd name="T33" fmla="*/ 90 h 447"/>
              <a:gd name="T34" fmla="*/ 62 w 433"/>
              <a:gd name="T35" fmla="*/ 107 h 447"/>
              <a:gd name="T36" fmla="*/ 62 w 433"/>
              <a:gd name="T37" fmla="*/ 78 h 447"/>
              <a:gd name="T38" fmla="*/ 305 w 433"/>
              <a:gd name="T39" fmla="*/ 119 h 447"/>
              <a:gd name="T40" fmla="*/ 318 w 433"/>
              <a:gd name="T41" fmla="*/ 170 h 447"/>
              <a:gd name="T42" fmla="*/ 330 w 433"/>
              <a:gd name="T43" fmla="*/ 265 h 447"/>
              <a:gd name="T44" fmla="*/ 252 w 433"/>
              <a:gd name="T45" fmla="*/ 404 h 447"/>
              <a:gd name="T46" fmla="*/ 187 w 433"/>
              <a:gd name="T47" fmla="*/ 301 h 447"/>
              <a:gd name="T48" fmla="*/ 198 w 433"/>
              <a:gd name="T49" fmla="*/ 91 h 447"/>
              <a:gd name="T50" fmla="*/ 329 w 433"/>
              <a:gd name="T51" fmla="*/ 124 h 447"/>
              <a:gd name="T52" fmla="*/ 105 w 433"/>
              <a:gd name="T53" fmla="*/ 107 h 447"/>
              <a:gd name="T54" fmla="*/ 311 w 433"/>
              <a:gd name="T55" fmla="*/ 118 h 447"/>
              <a:gd name="T56" fmla="*/ 325 w 433"/>
              <a:gd name="T57" fmla="*/ 132 h 447"/>
              <a:gd name="T58" fmla="*/ 399 w 433"/>
              <a:gd name="T59" fmla="*/ 153 h 447"/>
              <a:gd name="T60" fmla="*/ 157 w 433"/>
              <a:gd name="T61" fmla="*/ 229 h 447"/>
              <a:gd name="T62" fmla="*/ 382 w 433"/>
              <a:gd name="T63" fmla="*/ 207 h 447"/>
              <a:gd name="T64" fmla="*/ 371 w 433"/>
              <a:gd name="T65" fmla="*/ 193 h 447"/>
              <a:gd name="T66" fmla="*/ 375 w 433"/>
              <a:gd name="T67" fmla="*/ 248 h 447"/>
              <a:gd name="T68" fmla="*/ 183 w 433"/>
              <a:gd name="T69" fmla="*/ 193 h 447"/>
              <a:gd name="T70" fmla="*/ 112 w 433"/>
              <a:gd name="T71" fmla="*/ 208 h 447"/>
              <a:gd name="T72" fmla="*/ 133 w 433"/>
              <a:gd name="T73" fmla="*/ 231 h 447"/>
              <a:gd name="T74" fmla="*/ 129 w 433"/>
              <a:gd name="T75" fmla="*/ 298 h 447"/>
              <a:gd name="T76" fmla="*/ 135 w 433"/>
              <a:gd name="T77" fmla="*/ 289 h 447"/>
              <a:gd name="T78" fmla="*/ 417 w 433"/>
              <a:gd name="T79" fmla="*/ 217 h 447"/>
              <a:gd name="T80" fmla="*/ 414 w 433"/>
              <a:gd name="T81" fmla="*/ 246 h 447"/>
              <a:gd name="T82" fmla="*/ 132 w 433"/>
              <a:gd name="T83" fmla="*/ 226 h 447"/>
              <a:gd name="T84" fmla="*/ 394 w 433"/>
              <a:gd name="T85" fmla="*/ 237 h 447"/>
              <a:gd name="T86" fmla="*/ 392 w 433"/>
              <a:gd name="T87" fmla="*/ 262 h 447"/>
              <a:gd name="T88" fmla="*/ 363 w 433"/>
              <a:gd name="T89" fmla="*/ 299 h 447"/>
              <a:gd name="T90" fmla="*/ 373 w 433"/>
              <a:gd name="T91" fmla="*/ 284 h 447"/>
              <a:gd name="T92" fmla="*/ 146 w 433"/>
              <a:gd name="T93" fmla="*/ 309 h 447"/>
              <a:gd name="T94" fmla="*/ 181 w 433"/>
              <a:gd name="T95" fmla="*/ 347 h 447"/>
              <a:gd name="T96" fmla="*/ 131 w 433"/>
              <a:gd name="T97" fmla="*/ 319 h 447"/>
              <a:gd name="T98" fmla="*/ 377 w 433"/>
              <a:gd name="T99" fmla="*/ 342 h 447"/>
              <a:gd name="T100" fmla="*/ 192 w 433"/>
              <a:gd name="T101" fmla="*/ 349 h 447"/>
              <a:gd name="T102" fmla="*/ 326 w 433"/>
              <a:gd name="T103" fmla="*/ 354 h 447"/>
              <a:gd name="T104" fmla="*/ 361 w 433"/>
              <a:gd name="T105" fmla="*/ 363 h 447"/>
              <a:gd name="T106" fmla="*/ 351 w 433"/>
              <a:gd name="T107" fmla="*/ 370 h 447"/>
              <a:gd name="T108" fmla="*/ 350 w 433"/>
              <a:gd name="T109" fmla="*/ 383 h 447"/>
              <a:gd name="T110" fmla="*/ 95 w 433"/>
              <a:gd name="T111" fmla="*/ 398 h 447"/>
              <a:gd name="T112" fmla="*/ 237 w 433"/>
              <a:gd name="T113" fmla="*/ 408 h 447"/>
              <a:gd name="T114" fmla="*/ 299 w 433"/>
              <a:gd name="T115" fmla="*/ 413 h 447"/>
              <a:gd name="T116" fmla="*/ 288 w 433"/>
              <a:gd name="T117" fmla="*/ 422 h 447"/>
              <a:gd name="T118" fmla="*/ 297 w 433"/>
              <a:gd name="T119" fmla="*/ 84 h 447"/>
              <a:gd name="T120" fmla="*/ 61 w 433"/>
              <a:gd name="T121" fmla="*/ 89 h 447"/>
              <a:gd name="T122" fmla="*/ 187 w 433"/>
              <a:gd name="T123" fmla="*/ 228 h 447"/>
              <a:gd name="T124" fmla="*/ 375 w 433"/>
              <a:gd name="T125" fmla="*/ 29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3" h="447">
                <a:moveTo>
                  <a:pt x="90" y="35"/>
                </a:moveTo>
                <a:cubicBezTo>
                  <a:pt x="90" y="34"/>
                  <a:pt x="91" y="34"/>
                  <a:pt x="89" y="34"/>
                </a:cubicBezTo>
                <a:cubicBezTo>
                  <a:pt x="90" y="33"/>
                  <a:pt x="91" y="31"/>
                  <a:pt x="92" y="31"/>
                </a:cubicBezTo>
                <a:cubicBezTo>
                  <a:pt x="93" y="32"/>
                  <a:pt x="92" y="35"/>
                  <a:pt x="92" y="36"/>
                </a:cubicBezTo>
                <a:cubicBezTo>
                  <a:pt x="91" y="36"/>
                  <a:pt x="91" y="35"/>
                  <a:pt x="90" y="35"/>
                </a:cubicBezTo>
                <a:close/>
                <a:moveTo>
                  <a:pt x="92" y="39"/>
                </a:moveTo>
                <a:cubicBezTo>
                  <a:pt x="93" y="36"/>
                  <a:pt x="89" y="35"/>
                  <a:pt x="90" y="37"/>
                </a:cubicBezTo>
                <a:cubicBezTo>
                  <a:pt x="90" y="37"/>
                  <a:pt x="89" y="37"/>
                  <a:pt x="89" y="38"/>
                </a:cubicBezTo>
                <a:cubicBezTo>
                  <a:pt x="90" y="38"/>
                  <a:pt x="91" y="38"/>
                  <a:pt x="92" y="39"/>
                </a:cubicBezTo>
                <a:close/>
                <a:moveTo>
                  <a:pt x="90" y="39"/>
                </a:moveTo>
                <a:cubicBezTo>
                  <a:pt x="92" y="40"/>
                  <a:pt x="91" y="42"/>
                  <a:pt x="89" y="41"/>
                </a:cubicBezTo>
                <a:cubicBezTo>
                  <a:pt x="88" y="40"/>
                  <a:pt x="91" y="41"/>
                  <a:pt x="90" y="39"/>
                </a:cubicBezTo>
                <a:close/>
                <a:moveTo>
                  <a:pt x="2" y="46"/>
                </a:moveTo>
                <a:cubicBezTo>
                  <a:pt x="3" y="46"/>
                  <a:pt x="2" y="47"/>
                  <a:pt x="2" y="48"/>
                </a:cubicBezTo>
                <a:cubicBezTo>
                  <a:pt x="1" y="48"/>
                  <a:pt x="1" y="49"/>
                  <a:pt x="0" y="48"/>
                </a:cubicBezTo>
                <a:cubicBezTo>
                  <a:pt x="0" y="47"/>
                  <a:pt x="2" y="47"/>
                  <a:pt x="2" y="46"/>
                </a:cubicBezTo>
                <a:close/>
                <a:moveTo>
                  <a:pt x="91" y="46"/>
                </a:moveTo>
                <a:cubicBezTo>
                  <a:pt x="91" y="47"/>
                  <a:pt x="92" y="47"/>
                  <a:pt x="92" y="48"/>
                </a:cubicBezTo>
                <a:cubicBezTo>
                  <a:pt x="91" y="49"/>
                  <a:pt x="90" y="49"/>
                  <a:pt x="89" y="49"/>
                </a:cubicBezTo>
                <a:cubicBezTo>
                  <a:pt x="89" y="48"/>
                  <a:pt x="89" y="46"/>
                  <a:pt x="91" y="46"/>
                </a:cubicBezTo>
                <a:close/>
                <a:moveTo>
                  <a:pt x="6" y="48"/>
                </a:moveTo>
                <a:cubicBezTo>
                  <a:pt x="7" y="46"/>
                  <a:pt x="8" y="49"/>
                  <a:pt x="9" y="48"/>
                </a:cubicBezTo>
                <a:cubicBezTo>
                  <a:pt x="8" y="49"/>
                  <a:pt x="7" y="48"/>
                  <a:pt x="6" y="48"/>
                </a:cubicBezTo>
                <a:close/>
                <a:moveTo>
                  <a:pt x="17" y="52"/>
                </a:moveTo>
                <a:cubicBezTo>
                  <a:pt x="15" y="55"/>
                  <a:pt x="19" y="54"/>
                  <a:pt x="17" y="57"/>
                </a:cubicBezTo>
                <a:cubicBezTo>
                  <a:pt x="18" y="57"/>
                  <a:pt x="19" y="56"/>
                  <a:pt x="18" y="55"/>
                </a:cubicBezTo>
                <a:cubicBezTo>
                  <a:pt x="20" y="55"/>
                  <a:pt x="21" y="55"/>
                  <a:pt x="21" y="57"/>
                </a:cubicBezTo>
                <a:cubicBezTo>
                  <a:pt x="19" y="56"/>
                  <a:pt x="18" y="59"/>
                  <a:pt x="16" y="57"/>
                </a:cubicBezTo>
                <a:cubicBezTo>
                  <a:pt x="17" y="55"/>
                  <a:pt x="13" y="53"/>
                  <a:pt x="17" y="52"/>
                </a:cubicBezTo>
                <a:close/>
                <a:moveTo>
                  <a:pt x="20" y="58"/>
                </a:moveTo>
                <a:cubicBezTo>
                  <a:pt x="20" y="59"/>
                  <a:pt x="20" y="59"/>
                  <a:pt x="20" y="60"/>
                </a:cubicBezTo>
                <a:cubicBezTo>
                  <a:pt x="22" y="60"/>
                  <a:pt x="22" y="57"/>
                  <a:pt x="20" y="58"/>
                </a:cubicBezTo>
                <a:close/>
                <a:moveTo>
                  <a:pt x="30" y="59"/>
                </a:moveTo>
                <a:cubicBezTo>
                  <a:pt x="30" y="60"/>
                  <a:pt x="30" y="61"/>
                  <a:pt x="30" y="61"/>
                </a:cubicBezTo>
                <a:cubicBezTo>
                  <a:pt x="29" y="60"/>
                  <a:pt x="28" y="62"/>
                  <a:pt x="27" y="61"/>
                </a:cubicBezTo>
                <a:cubicBezTo>
                  <a:pt x="27" y="60"/>
                  <a:pt x="28" y="59"/>
                  <a:pt x="30" y="59"/>
                </a:cubicBezTo>
                <a:close/>
                <a:moveTo>
                  <a:pt x="89" y="59"/>
                </a:moveTo>
                <a:cubicBezTo>
                  <a:pt x="90" y="59"/>
                  <a:pt x="90" y="60"/>
                  <a:pt x="90" y="61"/>
                </a:cubicBezTo>
                <a:cubicBezTo>
                  <a:pt x="89" y="61"/>
                  <a:pt x="89" y="61"/>
                  <a:pt x="88" y="61"/>
                </a:cubicBezTo>
                <a:cubicBezTo>
                  <a:pt x="89" y="60"/>
                  <a:pt x="89" y="60"/>
                  <a:pt x="89" y="59"/>
                </a:cubicBezTo>
                <a:close/>
                <a:moveTo>
                  <a:pt x="23" y="61"/>
                </a:moveTo>
                <a:cubicBezTo>
                  <a:pt x="24" y="61"/>
                  <a:pt x="24" y="61"/>
                  <a:pt x="24" y="62"/>
                </a:cubicBezTo>
                <a:cubicBezTo>
                  <a:pt x="24" y="62"/>
                  <a:pt x="24" y="63"/>
                  <a:pt x="24" y="63"/>
                </a:cubicBezTo>
                <a:cubicBezTo>
                  <a:pt x="22" y="63"/>
                  <a:pt x="22" y="62"/>
                  <a:pt x="21" y="62"/>
                </a:cubicBezTo>
                <a:cubicBezTo>
                  <a:pt x="22" y="61"/>
                  <a:pt x="23" y="62"/>
                  <a:pt x="23" y="61"/>
                </a:cubicBezTo>
                <a:close/>
                <a:moveTo>
                  <a:pt x="29" y="62"/>
                </a:moveTo>
                <a:cubicBezTo>
                  <a:pt x="27" y="61"/>
                  <a:pt x="28" y="65"/>
                  <a:pt x="29" y="65"/>
                </a:cubicBezTo>
                <a:cubicBezTo>
                  <a:pt x="29" y="63"/>
                  <a:pt x="29" y="64"/>
                  <a:pt x="29" y="62"/>
                </a:cubicBezTo>
                <a:close/>
                <a:moveTo>
                  <a:pt x="199" y="65"/>
                </a:moveTo>
                <a:cubicBezTo>
                  <a:pt x="200" y="65"/>
                  <a:pt x="201" y="66"/>
                  <a:pt x="201" y="68"/>
                </a:cubicBezTo>
                <a:cubicBezTo>
                  <a:pt x="200" y="68"/>
                  <a:pt x="199" y="68"/>
                  <a:pt x="198" y="68"/>
                </a:cubicBezTo>
                <a:cubicBezTo>
                  <a:pt x="198" y="67"/>
                  <a:pt x="198" y="66"/>
                  <a:pt x="198" y="65"/>
                </a:cubicBezTo>
                <a:cubicBezTo>
                  <a:pt x="199" y="65"/>
                  <a:pt x="199" y="65"/>
                  <a:pt x="199" y="65"/>
                </a:cubicBezTo>
                <a:close/>
                <a:moveTo>
                  <a:pt x="28" y="65"/>
                </a:moveTo>
                <a:cubicBezTo>
                  <a:pt x="29" y="64"/>
                  <a:pt x="29" y="68"/>
                  <a:pt x="28" y="67"/>
                </a:cubicBezTo>
                <a:cubicBezTo>
                  <a:pt x="28" y="66"/>
                  <a:pt x="28" y="66"/>
                  <a:pt x="28" y="65"/>
                </a:cubicBezTo>
                <a:close/>
                <a:moveTo>
                  <a:pt x="320" y="72"/>
                </a:moveTo>
                <a:cubicBezTo>
                  <a:pt x="319" y="73"/>
                  <a:pt x="319" y="73"/>
                  <a:pt x="319" y="74"/>
                </a:cubicBezTo>
                <a:cubicBezTo>
                  <a:pt x="315" y="72"/>
                  <a:pt x="317" y="72"/>
                  <a:pt x="320" y="72"/>
                </a:cubicBezTo>
                <a:close/>
                <a:moveTo>
                  <a:pt x="295" y="81"/>
                </a:moveTo>
                <a:cubicBezTo>
                  <a:pt x="294" y="83"/>
                  <a:pt x="293" y="80"/>
                  <a:pt x="292" y="81"/>
                </a:cubicBezTo>
                <a:cubicBezTo>
                  <a:pt x="290" y="79"/>
                  <a:pt x="295" y="80"/>
                  <a:pt x="295" y="81"/>
                </a:cubicBezTo>
                <a:close/>
                <a:moveTo>
                  <a:pt x="295" y="83"/>
                </a:moveTo>
                <a:cubicBezTo>
                  <a:pt x="295" y="85"/>
                  <a:pt x="291" y="83"/>
                  <a:pt x="292" y="85"/>
                </a:cubicBezTo>
                <a:cubicBezTo>
                  <a:pt x="293" y="85"/>
                  <a:pt x="294" y="85"/>
                  <a:pt x="296" y="85"/>
                </a:cubicBezTo>
                <a:cubicBezTo>
                  <a:pt x="296" y="84"/>
                  <a:pt x="296" y="83"/>
                  <a:pt x="295" y="83"/>
                </a:cubicBezTo>
                <a:close/>
                <a:moveTo>
                  <a:pt x="321" y="84"/>
                </a:moveTo>
                <a:cubicBezTo>
                  <a:pt x="321" y="85"/>
                  <a:pt x="320" y="85"/>
                  <a:pt x="319" y="85"/>
                </a:cubicBezTo>
                <a:cubicBezTo>
                  <a:pt x="319" y="83"/>
                  <a:pt x="320" y="84"/>
                  <a:pt x="321" y="84"/>
                </a:cubicBezTo>
                <a:close/>
                <a:moveTo>
                  <a:pt x="317" y="88"/>
                </a:moveTo>
                <a:cubicBezTo>
                  <a:pt x="317" y="87"/>
                  <a:pt x="320" y="88"/>
                  <a:pt x="319" y="89"/>
                </a:cubicBezTo>
                <a:cubicBezTo>
                  <a:pt x="317" y="90"/>
                  <a:pt x="318" y="88"/>
                  <a:pt x="317" y="88"/>
                </a:cubicBezTo>
                <a:close/>
                <a:moveTo>
                  <a:pt x="78" y="93"/>
                </a:moveTo>
                <a:cubicBezTo>
                  <a:pt x="79" y="93"/>
                  <a:pt x="79" y="96"/>
                  <a:pt x="78" y="95"/>
                </a:cubicBezTo>
                <a:cubicBezTo>
                  <a:pt x="78" y="94"/>
                  <a:pt x="78" y="94"/>
                  <a:pt x="78" y="94"/>
                </a:cubicBezTo>
                <a:cubicBezTo>
                  <a:pt x="78" y="94"/>
                  <a:pt x="78" y="93"/>
                  <a:pt x="78" y="93"/>
                </a:cubicBezTo>
                <a:close/>
                <a:moveTo>
                  <a:pt x="77" y="109"/>
                </a:moveTo>
                <a:cubicBezTo>
                  <a:pt x="77" y="109"/>
                  <a:pt x="77" y="109"/>
                  <a:pt x="76" y="109"/>
                </a:cubicBezTo>
                <a:cubicBezTo>
                  <a:pt x="76" y="108"/>
                  <a:pt x="76" y="108"/>
                  <a:pt x="76" y="108"/>
                </a:cubicBezTo>
                <a:cubicBezTo>
                  <a:pt x="75" y="107"/>
                  <a:pt x="78" y="107"/>
                  <a:pt x="77" y="109"/>
                </a:cubicBezTo>
                <a:close/>
                <a:moveTo>
                  <a:pt x="311" y="111"/>
                </a:moveTo>
                <a:cubicBezTo>
                  <a:pt x="312" y="112"/>
                  <a:pt x="315" y="111"/>
                  <a:pt x="314" y="113"/>
                </a:cubicBezTo>
                <a:cubicBezTo>
                  <a:pt x="312" y="113"/>
                  <a:pt x="312" y="114"/>
                  <a:pt x="311" y="113"/>
                </a:cubicBezTo>
                <a:cubicBezTo>
                  <a:pt x="311" y="112"/>
                  <a:pt x="312" y="112"/>
                  <a:pt x="311" y="111"/>
                </a:cubicBezTo>
                <a:close/>
                <a:moveTo>
                  <a:pt x="67" y="116"/>
                </a:moveTo>
                <a:cubicBezTo>
                  <a:pt x="69" y="116"/>
                  <a:pt x="69" y="117"/>
                  <a:pt x="69" y="118"/>
                </a:cubicBezTo>
                <a:cubicBezTo>
                  <a:pt x="68" y="117"/>
                  <a:pt x="67" y="118"/>
                  <a:pt x="67" y="116"/>
                </a:cubicBezTo>
                <a:close/>
                <a:moveTo>
                  <a:pt x="291" y="117"/>
                </a:moveTo>
                <a:cubicBezTo>
                  <a:pt x="291" y="118"/>
                  <a:pt x="292" y="118"/>
                  <a:pt x="293" y="120"/>
                </a:cubicBezTo>
                <a:cubicBezTo>
                  <a:pt x="291" y="119"/>
                  <a:pt x="290" y="119"/>
                  <a:pt x="291" y="117"/>
                </a:cubicBezTo>
                <a:close/>
                <a:moveTo>
                  <a:pt x="78" y="117"/>
                </a:moveTo>
                <a:cubicBezTo>
                  <a:pt x="80" y="117"/>
                  <a:pt x="80" y="120"/>
                  <a:pt x="78" y="119"/>
                </a:cubicBezTo>
                <a:cubicBezTo>
                  <a:pt x="78" y="118"/>
                  <a:pt x="78" y="118"/>
                  <a:pt x="78" y="117"/>
                </a:cubicBezTo>
                <a:close/>
                <a:moveTo>
                  <a:pt x="195" y="117"/>
                </a:moveTo>
                <a:cubicBezTo>
                  <a:pt x="198" y="118"/>
                  <a:pt x="194" y="122"/>
                  <a:pt x="195" y="117"/>
                </a:cubicBezTo>
                <a:close/>
                <a:moveTo>
                  <a:pt x="200" y="122"/>
                </a:moveTo>
                <a:cubicBezTo>
                  <a:pt x="201" y="128"/>
                  <a:pt x="199" y="135"/>
                  <a:pt x="202" y="142"/>
                </a:cubicBezTo>
                <a:cubicBezTo>
                  <a:pt x="204" y="134"/>
                  <a:pt x="201" y="126"/>
                  <a:pt x="202" y="121"/>
                </a:cubicBezTo>
                <a:cubicBezTo>
                  <a:pt x="201" y="120"/>
                  <a:pt x="200" y="119"/>
                  <a:pt x="199" y="118"/>
                </a:cubicBezTo>
                <a:cubicBezTo>
                  <a:pt x="199" y="121"/>
                  <a:pt x="198" y="124"/>
                  <a:pt x="199" y="125"/>
                </a:cubicBezTo>
                <a:cubicBezTo>
                  <a:pt x="199" y="124"/>
                  <a:pt x="199" y="122"/>
                  <a:pt x="200" y="122"/>
                </a:cubicBezTo>
                <a:close/>
                <a:moveTo>
                  <a:pt x="326" y="127"/>
                </a:moveTo>
                <a:cubicBezTo>
                  <a:pt x="328" y="126"/>
                  <a:pt x="328" y="127"/>
                  <a:pt x="329" y="128"/>
                </a:cubicBezTo>
                <a:cubicBezTo>
                  <a:pt x="328" y="129"/>
                  <a:pt x="325" y="128"/>
                  <a:pt x="326" y="127"/>
                </a:cubicBezTo>
                <a:close/>
                <a:moveTo>
                  <a:pt x="199" y="132"/>
                </a:moveTo>
                <a:cubicBezTo>
                  <a:pt x="200" y="131"/>
                  <a:pt x="199" y="137"/>
                  <a:pt x="199" y="139"/>
                </a:cubicBezTo>
                <a:cubicBezTo>
                  <a:pt x="197" y="137"/>
                  <a:pt x="199" y="135"/>
                  <a:pt x="199" y="132"/>
                </a:cubicBezTo>
                <a:close/>
                <a:moveTo>
                  <a:pt x="402" y="133"/>
                </a:moveTo>
                <a:cubicBezTo>
                  <a:pt x="403" y="133"/>
                  <a:pt x="402" y="136"/>
                  <a:pt x="403" y="137"/>
                </a:cubicBezTo>
                <a:cubicBezTo>
                  <a:pt x="400" y="137"/>
                  <a:pt x="402" y="134"/>
                  <a:pt x="402" y="133"/>
                </a:cubicBezTo>
                <a:close/>
                <a:moveTo>
                  <a:pt x="66" y="135"/>
                </a:moveTo>
                <a:cubicBezTo>
                  <a:pt x="67" y="135"/>
                  <a:pt x="67" y="137"/>
                  <a:pt x="67" y="138"/>
                </a:cubicBezTo>
                <a:cubicBezTo>
                  <a:pt x="66" y="137"/>
                  <a:pt x="65" y="136"/>
                  <a:pt x="66" y="135"/>
                </a:cubicBezTo>
                <a:close/>
                <a:moveTo>
                  <a:pt x="118" y="149"/>
                </a:moveTo>
                <a:cubicBezTo>
                  <a:pt x="119" y="148"/>
                  <a:pt x="119" y="148"/>
                  <a:pt x="120" y="148"/>
                </a:cubicBezTo>
                <a:cubicBezTo>
                  <a:pt x="120" y="149"/>
                  <a:pt x="120" y="150"/>
                  <a:pt x="120" y="151"/>
                </a:cubicBezTo>
                <a:cubicBezTo>
                  <a:pt x="119" y="151"/>
                  <a:pt x="120" y="149"/>
                  <a:pt x="118" y="149"/>
                </a:cubicBezTo>
                <a:close/>
                <a:moveTo>
                  <a:pt x="314" y="153"/>
                </a:moveTo>
                <a:cubicBezTo>
                  <a:pt x="315" y="153"/>
                  <a:pt x="317" y="155"/>
                  <a:pt x="316" y="156"/>
                </a:cubicBezTo>
                <a:cubicBezTo>
                  <a:pt x="315" y="155"/>
                  <a:pt x="314" y="154"/>
                  <a:pt x="314" y="153"/>
                </a:cubicBezTo>
                <a:close/>
                <a:moveTo>
                  <a:pt x="319" y="161"/>
                </a:moveTo>
                <a:cubicBezTo>
                  <a:pt x="320" y="160"/>
                  <a:pt x="319" y="160"/>
                  <a:pt x="320" y="159"/>
                </a:cubicBezTo>
                <a:cubicBezTo>
                  <a:pt x="321" y="158"/>
                  <a:pt x="320" y="160"/>
                  <a:pt x="321" y="160"/>
                </a:cubicBezTo>
                <a:cubicBezTo>
                  <a:pt x="321" y="161"/>
                  <a:pt x="320" y="161"/>
                  <a:pt x="319" y="161"/>
                </a:cubicBezTo>
                <a:close/>
                <a:moveTo>
                  <a:pt x="406" y="162"/>
                </a:moveTo>
                <a:cubicBezTo>
                  <a:pt x="407" y="163"/>
                  <a:pt x="408" y="163"/>
                  <a:pt x="408" y="165"/>
                </a:cubicBezTo>
                <a:cubicBezTo>
                  <a:pt x="407" y="164"/>
                  <a:pt x="406" y="164"/>
                  <a:pt x="406" y="162"/>
                </a:cubicBezTo>
                <a:close/>
                <a:moveTo>
                  <a:pt x="104" y="178"/>
                </a:moveTo>
                <a:cubicBezTo>
                  <a:pt x="104" y="180"/>
                  <a:pt x="103" y="180"/>
                  <a:pt x="102" y="180"/>
                </a:cubicBezTo>
                <a:cubicBezTo>
                  <a:pt x="102" y="179"/>
                  <a:pt x="103" y="178"/>
                  <a:pt x="104" y="178"/>
                </a:cubicBezTo>
                <a:close/>
                <a:moveTo>
                  <a:pt x="327" y="192"/>
                </a:moveTo>
                <a:cubicBezTo>
                  <a:pt x="331" y="206"/>
                  <a:pt x="332" y="221"/>
                  <a:pt x="332" y="234"/>
                </a:cubicBezTo>
                <a:cubicBezTo>
                  <a:pt x="330" y="220"/>
                  <a:pt x="329" y="206"/>
                  <a:pt x="327" y="192"/>
                </a:cubicBezTo>
                <a:close/>
                <a:moveTo>
                  <a:pt x="382" y="193"/>
                </a:moveTo>
                <a:cubicBezTo>
                  <a:pt x="384" y="192"/>
                  <a:pt x="383" y="194"/>
                  <a:pt x="383" y="195"/>
                </a:cubicBezTo>
                <a:cubicBezTo>
                  <a:pt x="382" y="195"/>
                  <a:pt x="382" y="194"/>
                  <a:pt x="382" y="193"/>
                </a:cubicBezTo>
                <a:close/>
                <a:moveTo>
                  <a:pt x="187" y="203"/>
                </a:moveTo>
                <a:cubicBezTo>
                  <a:pt x="188" y="203"/>
                  <a:pt x="188" y="204"/>
                  <a:pt x="188" y="205"/>
                </a:cubicBezTo>
                <a:cubicBezTo>
                  <a:pt x="187" y="205"/>
                  <a:pt x="187" y="206"/>
                  <a:pt x="187" y="206"/>
                </a:cubicBezTo>
                <a:cubicBezTo>
                  <a:pt x="185" y="206"/>
                  <a:pt x="186" y="206"/>
                  <a:pt x="184" y="206"/>
                </a:cubicBezTo>
                <a:cubicBezTo>
                  <a:pt x="184" y="205"/>
                  <a:pt x="184" y="205"/>
                  <a:pt x="184" y="206"/>
                </a:cubicBezTo>
                <a:cubicBezTo>
                  <a:pt x="185" y="206"/>
                  <a:pt x="185" y="204"/>
                  <a:pt x="186" y="204"/>
                </a:cubicBezTo>
                <a:cubicBezTo>
                  <a:pt x="186" y="204"/>
                  <a:pt x="188" y="205"/>
                  <a:pt x="187" y="203"/>
                </a:cubicBezTo>
                <a:close/>
                <a:moveTo>
                  <a:pt x="369" y="215"/>
                </a:moveTo>
                <a:cubicBezTo>
                  <a:pt x="366" y="214"/>
                  <a:pt x="371" y="212"/>
                  <a:pt x="369" y="215"/>
                </a:cubicBezTo>
                <a:close/>
                <a:moveTo>
                  <a:pt x="427" y="214"/>
                </a:moveTo>
                <a:cubicBezTo>
                  <a:pt x="428" y="214"/>
                  <a:pt x="429" y="215"/>
                  <a:pt x="428" y="216"/>
                </a:cubicBezTo>
                <a:cubicBezTo>
                  <a:pt x="427" y="216"/>
                  <a:pt x="427" y="214"/>
                  <a:pt x="427" y="214"/>
                </a:cubicBezTo>
                <a:close/>
                <a:moveTo>
                  <a:pt x="187" y="215"/>
                </a:moveTo>
                <a:cubicBezTo>
                  <a:pt x="187" y="217"/>
                  <a:pt x="186" y="220"/>
                  <a:pt x="189" y="219"/>
                </a:cubicBezTo>
                <a:cubicBezTo>
                  <a:pt x="189" y="219"/>
                  <a:pt x="188" y="220"/>
                  <a:pt x="188" y="220"/>
                </a:cubicBezTo>
                <a:cubicBezTo>
                  <a:pt x="188" y="220"/>
                  <a:pt x="188" y="220"/>
                  <a:pt x="188" y="221"/>
                </a:cubicBezTo>
                <a:cubicBezTo>
                  <a:pt x="186" y="219"/>
                  <a:pt x="185" y="217"/>
                  <a:pt x="184" y="216"/>
                </a:cubicBezTo>
                <a:cubicBezTo>
                  <a:pt x="184" y="214"/>
                  <a:pt x="185" y="216"/>
                  <a:pt x="187" y="215"/>
                </a:cubicBezTo>
                <a:close/>
                <a:moveTo>
                  <a:pt x="84" y="216"/>
                </a:moveTo>
                <a:cubicBezTo>
                  <a:pt x="85" y="214"/>
                  <a:pt x="83" y="221"/>
                  <a:pt x="84" y="216"/>
                </a:cubicBezTo>
                <a:close/>
                <a:moveTo>
                  <a:pt x="347" y="216"/>
                </a:moveTo>
                <a:cubicBezTo>
                  <a:pt x="349" y="215"/>
                  <a:pt x="344" y="217"/>
                  <a:pt x="347" y="216"/>
                </a:cubicBezTo>
                <a:close/>
                <a:moveTo>
                  <a:pt x="428" y="217"/>
                </a:moveTo>
                <a:cubicBezTo>
                  <a:pt x="429" y="216"/>
                  <a:pt x="428" y="221"/>
                  <a:pt x="431" y="218"/>
                </a:cubicBezTo>
                <a:cubicBezTo>
                  <a:pt x="431" y="219"/>
                  <a:pt x="431" y="220"/>
                  <a:pt x="431" y="221"/>
                </a:cubicBezTo>
                <a:cubicBezTo>
                  <a:pt x="430" y="221"/>
                  <a:pt x="430" y="220"/>
                  <a:pt x="428" y="221"/>
                </a:cubicBezTo>
                <a:cubicBezTo>
                  <a:pt x="428" y="220"/>
                  <a:pt x="428" y="218"/>
                  <a:pt x="428" y="217"/>
                </a:cubicBezTo>
                <a:close/>
                <a:moveTo>
                  <a:pt x="339" y="219"/>
                </a:moveTo>
                <a:cubicBezTo>
                  <a:pt x="341" y="219"/>
                  <a:pt x="341" y="221"/>
                  <a:pt x="341" y="222"/>
                </a:cubicBezTo>
                <a:cubicBezTo>
                  <a:pt x="339" y="222"/>
                  <a:pt x="339" y="220"/>
                  <a:pt x="339" y="219"/>
                </a:cubicBezTo>
                <a:close/>
                <a:moveTo>
                  <a:pt x="386" y="220"/>
                </a:moveTo>
                <a:cubicBezTo>
                  <a:pt x="387" y="219"/>
                  <a:pt x="386" y="225"/>
                  <a:pt x="386" y="227"/>
                </a:cubicBezTo>
                <a:cubicBezTo>
                  <a:pt x="385" y="225"/>
                  <a:pt x="386" y="223"/>
                  <a:pt x="386" y="220"/>
                </a:cubicBezTo>
                <a:close/>
                <a:moveTo>
                  <a:pt x="187" y="229"/>
                </a:moveTo>
                <a:cubicBezTo>
                  <a:pt x="189" y="230"/>
                  <a:pt x="185" y="231"/>
                  <a:pt x="187" y="231"/>
                </a:cubicBezTo>
                <a:cubicBezTo>
                  <a:pt x="187" y="232"/>
                  <a:pt x="187" y="232"/>
                  <a:pt x="187" y="232"/>
                </a:cubicBezTo>
                <a:cubicBezTo>
                  <a:pt x="186" y="232"/>
                  <a:pt x="186" y="232"/>
                  <a:pt x="186" y="232"/>
                </a:cubicBezTo>
                <a:cubicBezTo>
                  <a:pt x="186" y="231"/>
                  <a:pt x="186" y="231"/>
                  <a:pt x="186" y="230"/>
                </a:cubicBezTo>
                <a:cubicBezTo>
                  <a:pt x="186" y="230"/>
                  <a:pt x="187" y="230"/>
                  <a:pt x="187" y="229"/>
                </a:cubicBezTo>
                <a:close/>
                <a:moveTo>
                  <a:pt x="318" y="236"/>
                </a:moveTo>
                <a:cubicBezTo>
                  <a:pt x="319" y="235"/>
                  <a:pt x="319" y="236"/>
                  <a:pt x="319" y="237"/>
                </a:cubicBezTo>
                <a:cubicBezTo>
                  <a:pt x="319" y="237"/>
                  <a:pt x="319" y="237"/>
                  <a:pt x="318" y="237"/>
                </a:cubicBezTo>
                <a:cubicBezTo>
                  <a:pt x="318" y="236"/>
                  <a:pt x="318" y="236"/>
                  <a:pt x="318" y="236"/>
                </a:cubicBezTo>
                <a:close/>
                <a:moveTo>
                  <a:pt x="368" y="238"/>
                </a:moveTo>
                <a:cubicBezTo>
                  <a:pt x="369" y="238"/>
                  <a:pt x="369" y="239"/>
                  <a:pt x="369" y="240"/>
                </a:cubicBezTo>
                <a:cubicBezTo>
                  <a:pt x="368" y="240"/>
                  <a:pt x="367" y="239"/>
                  <a:pt x="368" y="238"/>
                </a:cubicBezTo>
                <a:close/>
                <a:moveTo>
                  <a:pt x="190" y="238"/>
                </a:moveTo>
                <a:cubicBezTo>
                  <a:pt x="190" y="240"/>
                  <a:pt x="191" y="242"/>
                  <a:pt x="188" y="243"/>
                </a:cubicBezTo>
                <a:cubicBezTo>
                  <a:pt x="189" y="240"/>
                  <a:pt x="187" y="239"/>
                  <a:pt x="190" y="238"/>
                </a:cubicBezTo>
                <a:close/>
                <a:moveTo>
                  <a:pt x="321" y="240"/>
                </a:moveTo>
                <a:cubicBezTo>
                  <a:pt x="321" y="243"/>
                  <a:pt x="318" y="243"/>
                  <a:pt x="318" y="240"/>
                </a:cubicBezTo>
                <a:cubicBezTo>
                  <a:pt x="320" y="240"/>
                  <a:pt x="319" y="240"/>
                  <a:pt x="321" y="240"/>
                </a:cubicBezTo>
                <a:close/>
                <a:moveTo>
                  <a:pt x="189" y="245"/>
                </a:moveTo>
                <a:cubicBezTo>
                  <a:pt x="191" y="245"/>
                  <a:pt x="188" y="249"/>
                  <a:pt x="189" y="251"/>
                </a:cubicBezTo>
                <a:cubicBezTo>
                  <a:pt x="187" y="249"/>
                  <a:pt x="188" y="247"/>
                  <a:pt x="189" y="245"/>
                </a:cubicBezTo>
                <a:close/>
                <a:moveTo>
                  <a:pt x="390" y="245"/>
                </a:moveTo>
                <a:cubicBezTo>
                  <a:pt x="391" y="245"/>
                  <a:pt x="391" y="247"/>
                  <a:pt x="389" y="247"/>
                </a:cubicBezTo>
                <a:cubicBezTo>
                  <a:pt x="389" y="246"/>
                  <a:pt x="389" y="246"/>
                  <a:pt x="389" y="245"/>
                </a:cubicBezTo>
                <a:cubicBezTo>
                  <a:pt x="390" y="246"/>
                  <a:pt x="390" y="245"/>
                  <a:pt x="390" y="245"/>
                </a:cubicBezTo>
                <a:close/>
                <a:moveTo>
                  <a:pt x="134" y="248"/>
                </a:moveTo>
                <a:cubicBezTo>
                  <a:pt x="135" y="248"/>
                  <a:pt x="135" y="248"/>
                  <a:pt x="136" y="248"/>
                </a:cubicBezTo>
                <a:cubicBezTo>
                  <a:pt x="136" y="248"/>
                  <a:pt x="136" y="248"/>
                  <a:pt x="136" y="249"/>
                </a:cubicBezTo>
                <a:cubicBezTo>
                  <a:pt x="135" y="249"/>
                  <a:pt x="135" y="249"/>
                  <a:pt x="134" y="249"/>
                </a:cubicBezTo>
                <a:cubicBezTo>
                  <a:pt x="134" y="248"/>
                  <a:pt x="134" y="248"/>
                  <a:pt x="134" y="248"/>
                </a:cubicBezTo>
                <a:close/>
                <a:moveTo>
                  <a:pt x="188" y="254"/>
                </a:moveTo>
                <a:cubicBezTo>
                  <a:pt x="187" y="253"/>
                  <a:pt x="190" y="253"/>
                  <a:pt x="189" y="255"/>
                </a:cubicBezTo>
                <a:cubicBezTo>
                  <a:pt x="189" y="255"/>
                  <a:pt x="189" y="255"/>
                  <a:pt x="188" y="255"/>
                </a:cubicBezTo>
                <a:cubicBezTo>
                  <a:pt x="188" y="254"/>
                  <a:pt x="188" y="254"/>
                  <a:pt x="188" y="254"/>
                </a:cubicBezTo>
                <a:close/>
                <a:moveTo>
                  <a:pt x="326" y="255"/>
                </a:moveTo>
                <a:cubicBezTo>
                  <a:pt x="327" y="255"/>
                  <a:pt x="327" y="256"/>
                  <a:pt x="327" y="257"/>
                </a:cubicBezTo>
                <a:cubicBezTo>
                  <a:pt x="326" y="257"/>
                  <a:pt x="326" y="257"/>
                  <a:pt x="326" y="258"/>
                </a:cubicBezTo>
                <a:cubicBezTo>
                  <a:pt x="325" y="258"/>
                  <a:pt x="325" y="257"/>
                  <a:pt x="324" y="257"/>
                </a:cubicBezTo>
                <a:cubicBezTo>
                  <a:pt x="324" y="256"/>
                  <a:pt x="325" y="256"/>
                  <a:pt x="326" y="256"/>
                </a:cubicBezTo>
                <a:cubicBezTo>
                  <a:pt x="325" y="255"/>
                  <a:pt x="326" y="256"/>
                  <a:pt x="326" y="255"/>
                </a:cubicBezTo>
                <a:close/>
                <a:moveTo>
                  <a:pt x="340" y="255"/>
                </a:moveTo>
                <a:cubicBezTo>
                  <a:pt x="342" y="257"/>
                  <a:pt x="339" y="259"/>
                  <a:pt x="340" y="263"/>
                </a:cubicBezTo>
                <a:cubicBezTo>
                  <a:pt x="337" y="262"/>
                  <a:pt x="341" y="258"/>
                  <a:pt x="339" y="256"/>
                </a:cubicBezTo>
                <a:cubicBezTo>
                  <a:pt x="339" y="256"/>
                  <a:pt x="340" y="256"/>
                  <a:pt x="340" y="255"/>
                </a:cubicBezTo>
                <a:close/>
                <a:moveTo>
                  <a:pt x="370" y="257"/>
                </a:moveTo>
                <a:cubicBezTo>
                  <a:pt x="368" y="259"/>
                  <a:pt x="368" y="255"/>
                  <a:pt x="370" y="257"/>
                </a:cubicBezTo>
                <a:close/>
                <a:moveTo>
                  <a:pt x="136" y="260"/>
                </a:moveTo>
                <a:cubicBezTo>
                  <a:pt x="137" y="260"/>
                  <a:pt x="138" y="261"/>
                  <a:pt x="138" y="262"/>
                </a:cubicBezTo>
                <a:cubicBezTo>
                  <a:pt x="137" y="262"/>
                  <a:pt x="136" y="261"/>
                  <a:pt x="136" y="260"/>
                </a:cubicBezTo>
                <a:close/>
                <a:moveTo>
                  <a:pt x="374" y="260"/>
                </a:moveTo>
                <a:cubicBezTo>
                  <a:pt x="377" y="258"/>
                  <a:pt x="374" y="263"/>
                  <a:pt x="373" y="261"/>
                </a:cubicBezTo>
                <a:cubicBezTo>
                  <a:pt x="373" y="260"/>
                  <a:pt x="374" y="261"/>
                  <a:pt x="374" y="260"/>
                </a:cubicBezTo>
                <a:close/>
                <a:moveTo>
                  <a:pt x="137" y="267"/>
                </a:moveTo>
                <a:cubicBezTo>
                  <a:pt x="137" y="268"/>
                  <a:pt x="137" y="268"/>
                  <a:pt x="137" y="269"/>
                </a:cubicBezTo>
                <a:cubicBezTo>
                  <a:pt x="135" y="268"/>
                  <a:pt x="135" y="270"/>
                  <a:pt x="134" y="268"/>
                </a:cubicBezTo>
                <a:cubicBezTo>
                  <a:pt x="134" y="267"/>
                  <a:pt x="135" y="267"/>
                  <a:pt x="137" y="267"/>
                </a:cubicBezTo>
                <a:close/>
                <a:moveTo>
                  <a:pt x="368" y="267"/>
                </a:moveTo>
                <a:cubicBezTo>
                  <a:pt x="369" y="271"/>
                  <a:pt x="366" y="270"/>
                  <a:pt x="367" y="273"/>
                </a:cubicBezTo>
                <a:cubicBezTo>
                  <a:pt x="367" y="273"/>
                  <a:pt x="367" y="273"/>
                  <a:pt x="366" y="273"/>
                </a:cubicBezTo>
                <a:cubicBezTo>
                  <a:pt x="365" y="270"/>
                  <a:pt x="368" y="269"/>
                  <a:pt x="366" y="268"/>
                </a:cubicBezTo>
                <a:cubicBezTo>
                  <a:pt x="366" y="268"/>
                  <a:pt x="367" y="267"/>
                  <a:pt x="368" y="267"/>
                </a:cubicBezTo>
                <a:close/>
                <a:moveTo>
                  <a:pt x="190" y="270"/>
                </a:moveTo>
                <a:cubicBezTo>
                  <a:pt x="191" y="270"/>
                  <a:pt x="192" y="270"/>
                  <a:pt x="192" y="270"/>
                </a:cubicBezTo>
                <a:cubicBezTo>
                  <a:pt x="190" y="271"/>
                  <a:pt x="193" y="272"/>
                  <a:pt x="190" y="272"/>
                </a:cubicBezTo>
                <a:cubicBezTo>
                  <a:pt x="189" y="271"/>
                  <a:pt x="191" y="271"/>
                  <a:pt x="190" y="270"/>
                </a:cubicBezTo>
                <a:close/>
                <a:moveTo>
                  <a:pt x="186" y="278"/>
                </a:moveTo>
                <a:cubicBezTo>
                  <a:pt x="187" y="278"/>
                  <a:pt x="187" y="279"/>
                  <a:pt x="188" y="279"/>
                </a:cubicBezTo>
                <a:cubicBezTo>
                  <a:pt x="188" y="281"/>
                  <a:pt x="187" y="281"/>
                  <a:pt x="187" y="283"/>
                </a:cubicBezTo>
                <a:cubicBezTo>
                  <a:pt x="186" y="282"/>
                  <a:pt x="186" y="279"/>
                  <a:pt x="186" y="278"/>
                </a:cubicBezTo>
                <a:close/>
                <a:moveTo>
                  <a:pt x="140" y="279"/>
                </a:moveTo>
                <a:cubicBezTo>
                  <a:pt x="140" y="280"/>
                  <a:pt x="140" y="280"/>
                  <a:pt x="139" y="280"/>
                </a:cubicBezTo>
                <a:cubicBezTo>
                  <a:pt x="139" y="279"/>
                  <a:pt x="140" y="279"/>
                  <a:pt x="140" y="279"/>
                </a:cubicBezTo>
                <a:close/>
                <a:moveTo>
                  <a:pt x="366" y="297"/>
                </a:moveTo>
                <a:cubicBezTo>
                  <a:pt x="366" y="297"/>
                  <a:pt x="367" y="297"/>
                  <a:pt x="367" y="297"/>
                </a:cubicBezTo>
                <a:cubicBezTo>
                  <a:pt x="367" y="297"/>
                  <a:pt x="367" y="298"/>
                  <a:pt x="367" y="298"/>
                </a:cubicBezTo>
                <a:cubicBezTo>
                  <a:pt x="367" y="298"/>
                  <a:pt x="366" y="298"/>
                  <a:pt x="366" y="298"/>
                </a:cubicBezTo>
                <a:cubicBezTo>
                  <a:pt x="366" y="298"/>
                  <a:pt x="366" y="297"/>
                  <a:pt x="366" y="297"/>
                </a:cubicBezTo>
                <a:close/>
                <a:moveTo>
                  <a:pt x="375" y="299"/>
                </a:moveTo>
                <a:cubicBezTo>
                  <a:pt x="375" y="300"/>
                  <a:pt x="375" y="300"/>
                  <a:pt x="376" y="300"/>
                </a:cubicBezTo>
                <a:cubicBezTo>
                  <a:pt x="376" y="301"/>
                  <a:pt x="374" y="301"/>
                  <a:pt x="375" y="303"/>
                </a:cubicBezTo>
                <a:cubicBezTo>
                  <a:pt x="373" y="302"/>
                  <a:pt x="374" y="300"/>
                  <a:pt x="373" y="300"/>
                </a:cubicBezTo>
                <a:cubicBezTo>
                  <a:pt x="373" y="299"/>
                  <a:pt x="374" y="299"/>
                  <a:pt x="375" y="299"/>
                </a:cubicBezTo>
                <a:close/>
                <a:moveTo>
                  <a:pt x="128" y="304"/>
                </a:moveTo>
                <a:cubicBezTo>
                  <a:pt x="128" y="304"/>
                  <a:pt x="128" y="304"/>
                  <a:pt x="127" y="304"/>
                </a:cubicBezTo>
                <a:cubicBezTo>
                  <a:pt x="127" y="303"/>
                  <a:pt x="128" y="303"/>
                  <a:pt x="128" y="303"/>
                </a:cubicBezTo>
                <a:cubicBezTo>
                  <a:pt x="128" y="303"/>
                  <a:pt x="128" y="303"/>
                  <a:pt x="129" y="303"/>
                </a:cubicBezTo>
                <a:cubicBezTo>
                  <a:pt x="129" y="304"/>
                  <a:pt x="128" y="304"/>
                  <a:pt x="128" y="304"/>
                </a:cubicBezTo>
                <a:close/>
                <a:moveTo>
                  <a:pt x="367" y="307"/>
                </a:moveTo>
                <a:cubicBezTo>
                  <a:pt x="368" y="305"/>
                  <a:pt x="369" y="309"/>
                  <a:pt x="367" y="308"/>
                </a:cubicBezTo>
                <a:cubicBezTo>
                  <a:pt x="367" y="308"/>
                  <a:pt x="368" y="307"/>
                  <a:pt x="367" y="307"/>
                </a:cubicBezTo>
                <a:close/>
                <a:moveTo>
                  <a:pt x="411" y="309"/>
                </a:moveTo>
                <a:cubicBezTo>
                  <a:pt x="412" y="309"/>
                  <a:pt x="412" y="312"/>
                  <a:pt x="411" y="311"/>
                </a:cubicBezTo>
                <a:cubicBezTo>
                  <a:pt x="411" y="310"/>
                  <a:pt x="411" y="310"/>
                  <a:pt x="411" y="310"/>
                </a:cubicBezTo>
                <a:cubicBezTo>
                  <a:pt x="411" y="310"/>
                  <a:pt x="411" y="309"/>
                  <a:pt x="411" y="309"/>
                </a:cubicBezTo>
                <a:close/>
                <a:moveTo>
                  <a:pt x="186" y="314"/>
                </a:moveTo>
                <a:cubicBezTo>
                  <a:pt x="187" y="314"/>
                  <a:pt x="186" y="315"/>
                  <a:pt x="187" y="315"/>
                </a:cubicBezTo>
                <a:cubicBezTo>
                  <a:pt x="187" y="317"/>
                  <a:pt x="185" y="316"/>
                  <a:pt x="186" y="314"/>
                </a:cubicBezTo>
                <a:close/>
                <a:moveTo>
                  <a:pt x="199" y="321"/>
                </a:moveTo>
                <a:cubicBezTo>
                  <a:pt x="201" y="322"/>
                  <a:pt x="201" y="325"/>
                  <a:pt x="200" y="326"/>
                </a:cubicBezTo>
                <a:cubicBezTo>
                  <a:pt x="199" y="325"/>
                  <a:pt x="200" y="322"/>
                  <a:pt x="199" y="321"/>
                </a:cubicBezTo>
                <a:close/>
                <a:moveTo>
                  <a:pt x="204" y="326"/>
                </a:moveTo>
                <a:cubicBezTo>
                  <a:pt x="208" y="336"/>
                  <a:pt x="209" y="352"/>
                  <a:pt x="210" y="362"/>
                </a:cubicBezTo>
                <a:cubicBezTo>
                  <a:pt x="208" y="361"/>
                  <a:pt x="207" y="356"/>
                  <a:pt x="206" y="353"/>
                </a:cubicBezTo>
                <a:cubicBezTo>
                  <a:pt x="205" y="346"/>
                  <a:pt x="205" y="337"/>
                  <a:pt x="204" y="331"/>
                </a:cubicBezTo>
                <a:cubicBezTo>
                  <a:pt x="203" y="330"/>
                  <a:pt x="203" y="332"/>
                  <a:pt x="203" y="331"/>
                </a:cubicBezTo>
                <a:cubicBezTo>
                  <a:pt x="203" y="330"/>
                  <a:pt x="204" y="329"/>
                  <a:pt x="204" y="326"/>
                </a:cubicBezTo>
                <a:close/>
                <a:moveTo>
                  <a:pt x="175" y="329"/>
                </a:moveTo>
                <a:cubicBezTo>
                  <a:pt x="177" y="329"/>
                  <a:pt x="175" y="331"/>
                  <a:pt x="176" y="333"/>
                </a:cubicBezTo>
                <a:cubicBezTo>
                  <a:pt x="173" y="332"/>
                  <a:pt x="174" y="331"/>
                  <a:pt x="175" y="329"/>
                </a:cubicBezTo>
                <a:close/>
                <a:moveTo>
                  <a:pt x="175" y="336"/>
                </a:moveTo>
                <a:cubicBezTo>
                  <a:pt x="176" y="336"/>
                  <a:pt x="176" y="337"/>
                  <a:pt x="176" y="338"/>
                </a:cubicBezTo>
                <a:cubicBezTo>
                  <a:pt x="174" y="338"/>
                  <a:pt x="174" y="336"/>
                  <a:pt x="175" y="336"/>
                </a:cubicBezTo>
                <a:close/>
                <a:moveTo>
                  <a:pt x="175" y="339"/>
                </a:moveTo>
                <a:cubicBezTo>
                  <a:pt x="176" y="339"/>
                  <a:pt x="176" y="340"/>
                  <a:pt x="176" y="342"/>
                </a:cubicBezTo>
                <a:cubicBezTo>
                  <a:pt x="174" y="342"/>
                  <a:pt x="175" y="340"/>
                  <a:pt x="175" y="339"/>
                </a:cubicBezTo>
                <a:close/>
                <a:moveTo>
                  <a:pt x="406" y="348"/>
                </a:moveTo>
                <a:cubicBezTo>
                  <a:pt x="404" y="351"/>
                  <a:pt x="404" y="351"/>
                  <a:pt x="404" y="355"/>
                </a:cubicBezTo>
                <a:cubicBezTo>
                  <a:pt x="402" y="356"/>
                  <a:pt x="400" y="358"/>
                  <a:pt x="398" y="360"/>
                </a:cubicBezTo>
                <a:cubicBezTo>
                  <a:pt x="399" y="356"/>
                  <a:pt x="403" y="351"/>
                  <a:pt x="406" y="348"/>
                </a:cubicBezTo>
                <a:close/>
                <a:moveTo>
                  <a:pt x="391" y="363"/>
                </a:moveTo>
                <a:cubicBezTo>
                  <a:pt x="392" y="363"/>
                  <a:pt x="391" y="365"/>
                  <a:pt x="391" y="366"/>
                </a:cubicBezTo>
                <a:cubicBezTo>
                  <a:pt x="390" y="366"/>
                  <a:pt x="389" y="366"/>
                  <a:pt x="389" y="364"/>
                </a:cubicBezTo>
                <a:cubicBezTo>
                  <a:pt x="390" y="365"/>
                  <a:pt x="391" y="365"/>
                  <a:pt x="391" y="363"/>
                </a:cubicBezTo>
                <a:close/>
                <a:moveTo>
                  <a:pt x="387" y="366"/>
                </a:moveTo>
                <a:cubicBezTo>
                  <a:pt x="388" y="366"/>
                  <a:pt x="388" y="367"/>
                  <a:pt x="388" y="368"/>
                </a:cubicBezTo>
                <a:cubicBezTo>
                  <a:pt x="387" y="368"/>
                  <a:pt x="386" y="368"/>
                  <a:pt x="385" y="367"/>
                </a:cubicBezTo>
                <a:cubicBezTo>
                  <a:pt x="385" y="366"/>
                  <a:pt x="387" y="367"/>
                  <a:pt x="387" y="366"/>
                </a:cubicBezTo>
                <a:close/>
                <a:moveTo>
                  <a:pt x="350" y="385"/>
                </a:moveTo>
                <a:cubicBezTo>
                  <a:pt x="352" y="386"/>
                  <a:pt x="350" y="387"/>
                  <a:pt x="349" y="387"/>
                </a:cubicBezTo>
                <a:cubicBezTo>
                  <a:pt x="348" y="387"/>
                  <a:pt x="350" y="385"/>
                  <a:pt x="350" y="385"/>
                </a:cubicBezTo>
                <a:close/>
                <a:moveTo>
                  <a:pt x="258" y="398"/>
                </a:moveTo>
                <a:cubicBezTo>
                  <a:pt x="259" y="398"/>
                  <a:pt x="259" y="399"/>
                  <a:pt x="260" y="399"/>
                </a:cubicBezTo>
                <a:cubicBezTo>
                  <a:pt x="260" y="400"/>
                  <a:pt x="257" y="400"/>
                  <a:pt x="258" y="398"/>
                </a:cubicBezTo>
                <a:close/>
                <a:moveTo>
                  <a:pt x="254" y="399"/>
                </a:moveTo>
                <a:cubicBezTo>
                  <a:pt x="254" y="398"/>
                  <a:pt x="256" y="399"/>
                  <a:pt x="256" y="400"/>
                </a:cubicBezTo>
                <a:cubicBezTo>
                  <a:pt x="255" y="401"/>
                  <a:pt x="255" y="399"/>
                  <a:pt x="254" y="399"/>
                </a:cubicBezTo>
                <a:close/>
                <a:moveTo>
                  <a:pt x="217" y="402"/>
                </a:moveTo>
                <a:cubicBezTo>
                  <a:pt x="217" y="402"/>
                  <a:pt x="217" y="402"/>
                  <a:pt x="216" y="402"/>
                </a:cubicBezTo>
                <a:cubicBezTo>
                  <a:pt x="216" y="401"/>
                  <a:pt x="217" y="401"/>
                  <a:pt x="218" y="401"/>
                </a:cubicBezTo>
                <a:cubicBezTo>
                  <a:pt x="218" y="401"/>
                  <a:pt x="217" y="402"/>
                  <a:pt x="217" y="402"/>
                </a:cubicBezTo>
                <a:close/>
                <a:moveTo>
                  <a:pt x="216" y="411"/>
                </a:moveTo>
                <a:cubicBezTo>
                  <a:pt x="217" y="411"/>
                  <a:pt x="217" y="412"/>
                  <a:pt x="217" y="413"/>
                </a:cubicBezTo>
                <a:cubicBezTo>
                  <a:pt x="217" y="412"/>
                  <a:pt x="215" y="413"/>
                  <a:pt x="216" y="411"/>
                </a:cubicBezTo>
                <a:close/>
                <a:moveTo>
                  <a:pt x="311" y="422"/>
                </a:moveTo>
                <a:cubicBezTo>
                  <a:pt x="312" y="423"/>
                  <a:pt x="312" y="424"/>
                  <a:pt x="312" y="425"/>
                </a:cubicBezTo>
                <a:cubicBezTo>
                  <a:pt x="311" y="424"/>
                  <a:pt x="310" y="424"/>
                  <a:pt x="311" y="422"/>
                </a:cubicBezTo>
                <a:close/>
                <a:moveTo>
                  <a:pt x="326" y="425"/>
                </a:moveTo>
                <a:cubicBezTo>
                  <a:pt x="326" y="426"/>
                  <a:pt x="324" y="425"/>
                  <a:pt x="323" y="425"/>
                </a:cubicBezTo>
                <a:cubicBezTo>
                  <a:pt x="323" y="424"/>
                  <a:pt x="326" y="424"/>
                  <a:pt x="326" y="425"/>
                </a:cubicBezTo>
                <a:close/>
                <a:moveTo>
                  <a:pt x="13" y="430"/>
                </a:moveTo>
                <a:cubicBezTo>
                  <a:pt x="13" y="430"/>
                  <a:pt x="13" y="433"/>
                  <a:pt x="11" y="433"/>
                </a:cubicBezTo>
                <a:cubicBezTo>
                  <a:pt x="11" y="432"/>
                  <a:pt x="13" y="431"/>
                  <a:pt x="11" y="431"/>
                </a:cubicBezTo>
                <a:cubicBezTo>
                  <a:pt x="12" y="430"/>
                  <a:pt x="12" y="430"/>
                  <a:pt x="13" y="430"/>
                </a:cubicBezTo>
                <a:close/>
                <a:moveTo>
                  <a:pt x="53" y="442"/>
                </a:moveTo>
                <a:cubicBezTo>
                  <a:pt x="53" y="442"/>
                  <a:pt x="55" y="442"/>
                  <a:pt x="55" y="442"/>
                </a:cubicBezTo>
                <a:cubicBezTo>
                  <a:pt x="56" y="442"/>
                  <a:pt x="54" y="444"/>
                  <a:pt x="53" y="444"/>
                </a:cubicBezTo>
                <a:cubicBezTo>
                  <a:pt x="52" y="443"/>
                  <a:pt x="53" y="442"/>
                  <a:pt x="53" y="442"/>
                </a:cubicBezTo>
                <a:close/>
                <a:moveTo>
                  <a:pt x="40" y="444"/>
                </a:moveTo>
                <a:cubicBezTo>
                  <a:pt x="41" y="444"/>
                  <a:pt x="42" y="444"/>
                  <a:pt x="43" y="444"/>
                </a:cubicBezTo>
                <a:cubicBezTo>
                  <a:pt x="43" y="445"/>
                  <a:pt x="43" y="445"/>
                  <a:pt x="43" y="445"/>
                </a:cubicBezTo>
                <a:cubicBezTo>
                  <a:pt x="42" y="445"/>
                  <a:pt x="41" y="445"/>
                  <a:pt x="40" y="445"/>
                </a:cubicBezTo>
                <a:cubicBezTo>
                  <a:pt x="40" y="445"/>
                  <a:pt x="40" y="445"/>
                  <a:pt x="40" y="444"/>
                </a:cubicBezTo>
                <a:close/>
                <a:moveTo>
                  <a:pt x="49" y="444"/>
                </a:moveTo>
                <a:cubicBezTo>
                  <a:pt x="50" y="444"/>
                  <a:pt x="50" y="445"/>
                  <a:pt x="51" y="445"/>
                </a:cubicBezTo>
                <a:cubicBezTo>
                  <a:pt x="51" y="445"/>
                  <a:pt x="51" y="446"/>
                  <a:pt x="51" y="447"/>
                </a:cubicBezTo>
                <a:cubicBezTo>
                  <a:pt x="50" y="446"/>
                  <a:pt x="49" y="446"/>
                  <a:pt x="49" y="444"/>
                </a:cubicBezTo>
                <a:close/>
                <a:moveTo>
                  <a:pt x="101" y="3"/>
                </a:moveTo>
                <a:cubicBezTo>
                  <a:pt x="102" y="5"/>
                  <a:pt x="99" y="4"/>
                  <a:pt x="100" y="7"/>
                </a:cubicBezTo>
                <a:cubicBezTo>
                  <a:pt x="99" y="6"/>
                  <a:pt x="98" y="6"/>
                  <a:pt x="98" y="5"/>
                </a:cubicBezTo>
                <a:cubicBezTo>
                  <a:pt x="95" y="5"/>
                  <a:pt x="100" y="8"/>
                  <a:pt x="97" y="6"/>
                </a:cubicBezTo>
                <a:cubicBezTo>
                  <a:pt x="99" y="8"/>
                  <a:pt x="97" y="10"/>
                  <a:pt x="96" y="11"/>
                </a:cubicBezTo>
                <a:cubicBezTo>
                  <a:pt x="97" y="12"/>
                  <a:pt x="97" y="13"/>
                  <a:pt x="99" y="13"/>
                </a:cubicBezTo>
                <a:cubicBezTo>
                  <a:pt x="97" y="15"/>
                  <a:pt x="100" y="19"/>
                  <a:pt x="95" y="18"/>
                </a:cubicBezTo>
                <a:cubicBezTo>
                  <a:pt x="96" y="20"/>
                  <a:pt x="93" y="21"/>
                  <a:pt x="91" y="21"/>
                </a:cubicBezTo>
                <a:cubicBezTo>
                  <a:pt x="91" y="16"/>
                  <a:pt x="93" y="8"/>
                  <a:pt x="91" y="4"/>
                </a:cubicBezTo>
                <a:cubicBezTo>
                  <a:pt x="92" y="3"/>
                  <a:pt x="92" y="2"/>
                  <a:pt x="92" y="0"/>
                </a:cubicBezTo>
                <a:cubicBezTo>
                  <a:pt x="96" y="1"/>
                  <a:pt x="99" y="1"/>
                  <a:pt x="101" y="3"/>
                </a:cubicBezTo>
                <a:close/>
                <a:moveTo>
                  <a:pt x="96" y="12"/>
                </a:moveTo>
                <a:cubicBezTo>
                  <a:pt x="96" y="12"/>
                  <a:pt x="96" y="12"/>
                  <a:pt x="96" y="12"/>
                </a:cubicBezTo>
                <a:cubicBezTo>
                  <a:pt x="96" y="14"/>
                  <a:pt x="92" y="16"/>
                  <a:pt x="96" y="17"/>
                </a:cubicBezTo>
                <a:cubicBezTo>
                  <a:pt x="95" y="15"/>
                  <a:pt x="98" y="14"/>
                  <a:pt x="96" y="12"/>
                </a:cubicBezTo>
                <a:close/>
                <a:moveTo>
                  <a:pt x="92" y="23"/>
                </a:moveTo>
                <a:cubicBezTo>
                  <a:pt x="92" y="21"/>
                  <a:pt x="94" y="23"/>
                  <a:pt x="95" y="22"/>
                </a:cubicBezTo>
                <a:cubicBezTo>
                  <a:pt x="95" y="23"/>
                  <a:pt x="95" y="23"/>
                  <a:pt x="94" y="23"/>
                </a:cubicBezTo>
                <a:cubicBezTo>
                  <a:pt x="94" y="24"/>
                  <a:pt x="95" y="25"/>
                  <a:pt x="95" y="26"/>
                </a:cubicBezTo>
                <a:cubicBezTo>
                  <a:pt x="96" y="24"/>
                  <a:pt x="95" y="24"/>
                  <a:pt x="96" y="26"/>
                </a:cubicBezTo>
                <a:cubicBezTo>
                  <a:pt x="96" y="28"/>
                  <a:pt x="93" y="24"/>
                  <a:pt x="93" y="26"/>
                </a:cubicBezTo>
                <a:cubicBezTo>
                  <a:pt x="92" y="25"/>
                  <a:pt x="94" y="23"/>
                  <a:pt x="92" y="23"/>
                </a:cubicBezTo>
                <a:close/>
                <a:moveTo>
                  <a:pt x="92" y="26"/>
                </a:moveTo>
                <a:cubicBezTo>
                  <a:pt x="91" y="26"/>
                  <a:pt x="91" y="26"/>
                  <a:pt x="90" y="26"/>
                </a:cubicBezTo>
                <a:cubicBezTo>
                  <a:pt x="91" y="28"/>
                  <a:pt x="91" y="28"/>
                  <a:pt x="90" y="29"/>
                </a:cubicBezTo>
                <a:cubicBezTo>
                  <a:pt x="92" y="29"/>
                  <a:pt x="92" y="30"/>
                  <a:pt x="92" y="30"/>
                </a:cubicBezTo>
                <a:cubicBezTo>
                  <a:pt x="92" y="30"/>
                  <a:pt x="92" y="29"/>
                  <a:pt x="93" y="29"/>
                </a:cubicBezTo>
                <a:cubicBezTo>
                  <a:pt x="93" y="29"/>
                  <a:pt x="93" y="29"/>
                  <a:pt x="94" y="29"/>
                </a:cubicBezTo>
                <a:cubicBezTo>
                  <a:pt x="94" y="28"/>
                  <a:pt x="92" y="28"/>
                  <a:pt x="91" y="27"/>
                </a:cubicBezTo>
                <a:cubicBezTo>
                  <a:pt x="92" y="27"/>
                  <a:pt x="92" y="26"/>
                  <a:pt x="92" y="26"/>
                </a:cubicBezTo>
                <a:close/>
                <a:moveTo>
                  <a:pt x="95" y="38"/>
                </a:moveTo>
                <a:cubicBezTo>
                  <a:pt x="94" y="38"/>
                  <a:pt x="93" y="38"/>
                  <a:pt x="93" y="38"/>
                </a:cubicBezTo>
                <a:cubicBezTo>
                  <a:pt x="94" y="38"/>
                  <a:pt x="94" y="38"/>
                  <a:pt x="94" y="39"/>
                </a:cubicBezTo>
                <a:cubicBezTo>
                  <a:pt x="94" y="39"/>
                  <a:pt x="93" y="39"/>
                  <a:pt x="93" y="39"/>
                </a:cubicBezTo>
                <a:cubicBezTo>
                  <a:pt x="95" y="41"/>
                  <a:pt x="97" y="36"/>
                  <a:pt x="94" y="35"/>
                </a:cubicBezTo>
                <a:cubicBezTo>
                  <a:pt x="93" y="37"/>
                  <a:pt x="95" y="37"/>
                  <a:pt x="95" y="38"/>
                </a:cubicBezTo>
                <a:close/>
                <a:moveTo>
                  <a:pt x="93" y="45"/>
                </a:moveTo>
                <a:cubicBezTo>
                  <a:pt x="92" y="46"/>
                  <a:pt x="92" y="43"/>
                  <a:pt x="90" y="44"/>
                </a:cubicBezTo>
                <a:cubicBezTo>
                  <a:pt x="90" y="46"/>
                  <a:pt x="91" y="46"/>
                  <a:pt x="93" y="46"/>
                </a:cubicBezTo>
                <a:cubicBezTo>
                  <a:pt x="92" y="45"/>
                  <a:pt x="93" y="45"/>
                  <a:pt x="93" y="45"/>
                </a:cubicBezTo>
                <a:close/>
                <a:moveTo>
                  <a:pt x="4" y="49"/>
                </a:moveTo>
                <a:cubicBezTo>
                  <a:pt x="4" y="49"/>
                  <a:pt x="4" y="50"/>
                  <a:pt x="5" y="50"/>
                </a:cubicBezTo>
                <a:cubicBezTo>
                  <a:pt x="5" y="50"/>
                  <a:pt x="5" y="50"/>
                  <a:pt x="5" y="51"/>
                </a:cubicBezTo>
                <a:cubicBezTo>
                  <a:pt x="4" y="51"/>
                  <a:pt x="4" y="51"/>
                  <a:pt x="4" y="50"/>
                </a:cubicBezTo>
                <a:cubicBezTo>
                  <a:pt x="4" y="50"/>
                  <a:pt x="4" y="50"/>
                  <a:pt x="4" y="51"/>
                </a:cubicBezTo>
                <a:cubicBezTo>
                  <a:pt x="3" y="51"/>
                  <a:pt x="4" y="50"/>
                  <a:pt x="4" y="49"/>
                </a:cubicBezTo>
                <a:close/>
                <a:moveTo>
                  <a:pt x="15" y="53"/>
                </a:moveTo>
                <a:cubicBezTo>
                  <a:pt x="14" y="52"/>
                  <a:pt x="12" y="53"/>
                  <a:pt x="11" y="54"/>
                </a:cubicBezTo>
                <a:cubicBezTo>
                  <a:pt x="11" y="55"/>
                  <a:pt x="11" y="56"/>
                  <a:pt x="12" y="56"/>
                </a:cubicBezTo>
                <a:cubicBezTo>
                  <a:pt x="13" y="55"/>
                  <a:pt x="11" y="53"/>
                  <a:pt x="13" y="54"/>
                </a:cubicBezTo>
                <a:cubicBezTo>
                  <a:pt x="14" y="54"/>
                  <a:pt x="13" y="53"/>
                  <a:pt x="14" y="53"/>
                </a:cubicBezTo>
                <a:cubicBezTo>
                  <a:pt x="14" y="53"/>
                  <a:pt x="14" y="54"/>
                  <a:pt x="15" y="53"/>
                </a:cubicBezTo>
                <a:close/>
                <a:moveTo>
                  <a:pt x="15" y="59"/>
                </a:moveTo>
                <a:cubicBezTo>
                  <a:pt x="14" y="59"/>
                  <a:pt x="13" y="59"/>
                  <a:pt x="12" y="60"/>
                </a:cubicBezTo>
                <a:cubicBezTo>
                  <a:pt x="13" y="61"/>
                  <a:pt x="16" y="61"/>
                  <a:pt x="17" y="62"/>
                </a:cubicBezTo>
                <a:cubicBezTo>
                  <a:pt x="17" y="60"/>
                  <a:pt x="19" y="61"/>
                  <a:pt x="18" y="59"/>
                </a:cubicBezTo>
                <a:cubicBezTo>
                  <a:pt x="17" y="61"/>
                  <a:pt x="12" y="61"/>
                  <a:pt x="15" y="59"/>
                </a:cubicBezTo>
                <a:close/>
                <a:moveTo>
                  <a:pt x="90" y="63"/>
                </a:moveTo>
                <a:cubicBezTo>
                  <a:pt x="93" y="64"/>
                  <a:pt x="91" y="65"/>
                  <a:pt x="91" y="67"/>
                </a:cubicBezTo>
                <a:cubicBezTo>
                  <a:pt x="100" y="68"/>
                  <a:pt x="109" y="70"/>
                  <a:pt x="120" y="71"/>
                </a:cubicBezTo>
                <a:cubicBezTo>
                  <a:pt x="120" y="72"/>
                  <a:pt x="121" y="73"/>
                  <a:pt x="122" y="73"/>
                </a:cubicBezTo>
                <a:cubicBezTo>
                  <a:pt x="125" y="72"/>
                  <a:pt x="131" y="77"/>
                  <a:pt x="137" y="74"/>
                </a:cubicBezTo>
                <a:cubicBezTo>
                  <a:pt x="138" y="72"/>
                  <a:pt x="135" y="72"/>
                  <a:pt x="137" y="71"/>
                </a:cubicBezTo>
                <a:cubicBezTo>
                  <a:pt x="140" y="72"/>
                  <a:pt x="139" y="69"/>
                  <a:pt x="142" y="69"/>
                </a:cubicBezTo>
                <a:cubicBezTo>
                  <a:pt x="147" y="72"/>
                  <a:pt x="152" y="70"/>
                  <a:pt x="161" y="71"/>
                </a:cubicBezTo>
                <a:cubicBezTo>
                  <a:pt x="163" y="76"/>
                  <a:pt x="171" y="70"/>
                  <a:pt x="175" y="71"/>
                </a:cubicBezTo>
                <a:cubicBezTo>
                  <a:pt x="175" y="75"/>
                  <a:pt x="179" y="72"/>
                  <a:pt x="182" y="72"/>
                </a:cubicBezTo>
                <a:cubicBezTo>
                  <a:pt x="180" y="69"/>
                  <a:pt x="182" y="66"/>
                  <a:pt x="185" y="65"/>
                </a:cubicBezTo>
                <a:cubicBezTo>
                  <a:pt x="185" y="67"/>
                  <a:pt x="186" y="66"/>
                  <a:pt x="186" y="68"/>
                </a:cubicBezTo>
                <a:cubicBezTo>
                  <a:pt x="187" y="68"/>
                  <a:pt x="187" y="66"/>
                  <a:pt x="188" y="66"/>
                </a:cubicBezTo>
                <a:cubicBezTo>
                  <a:pt x="187" y="66"/>
                  <a:pt x="186" y="65"/>
                  <a:pt x="185" y="65"/>
                </a:cubicBezTo>
                <a:cubicBezTo>
                  <a:pt x="185" y="64"/>
                  <a:pt x="186" y="64"/>
                  <a:pt x="186" y="63"/>
                </a:cubicBezTo>
                <a:cubicBezTo>
                  <a:pt x="187" y="62"/>
                  <a:pt x="187" y="63"/>
                  <a:pt x="188" y="63"/>
                </a:cubicBezTo>
                <a:cubicBezTo>
                  <a:pt x="189" y="64"/>
                  <a:pt x="188" y="64"/>
                  <a:pt x="188" y="65"/>
                </a:cubicBezTo>
                <a:cubicBezTo>
                  <a:pt x="189" y="67"/>
                  <a:pt x="192" y="65"/>
                  <a:pt x="192" y="68"/>
                </a:cubicBezTo>
                <a:cubicBezTo>
                  <a:pt x="195" y="68"/>
                  <a:pt x="192" y="65"/>
                  <a:pt x="194" y="68"/>
                </a:cubicBezTo>
                <a:cubicBezTo>
                  <a:pt x="195" y="70"/>
                  <a:pt x="203" y="69"/>
                  <a:pt x="204" y="72"/>
                </a:cubicBezTo>
                <a:cubicBezTo>
                  <a:pt x="205" y="70"/>
                  <a:pt x="213" y="73"/>
                  <a:pt x="212" y="71"/>
                </a:cubicBezTo>
                <a:cubicBezTo>
                  <a:pt x="222" y="71"/>
                  <a:pt x="232" y="71"/>
                  <a:pt x="243" y="71"/>
                </a:cubicBezTo>
                <a:cubicBezTo>
                  <a:pt x="243" y="71"/>
                  <a:pt x="244" y="71"/>
                  <a:pt x="244" y="72"/>
                </a:cubicBezTo>
                <a:cubicBezTo>
                  <a:pt x="252" y="71"/>
                  <a:pt x="263" y="72"/>
                  <a:pt x="272" y="72"/>
                </a:cubicBezTo>
                <a:cubicBezTo>
                  <a:pt x="277" y="71"/>
                  <a:pt x="282" y="72"/>
                  <a:pt x="286" y="72"/>
                </a:cubicBezTo>
                <a:cubicBezTo>
                  <a:pt x="283" y="72"/>
                  <a:pt x="291" y="70"/>
                  <a:pt x="291" y="73"/>
                </a:cubicBezTo>
                <a:cubicBezTo>
                  <a:pt x="296" y="70"/>
                  <a:pt x="300" y="73"/>
                  <a:pt x="306" y="73"/>
                </a:cubicBezTo>
                <a:cubicBezTo>
                  <a:pt x="308" y="74"/>
                  <a:pt x="307" y="72"/>
                  <a:pt x="308" y="72"/>
                </a:cubicBezTo>
                <a:cubicBezTo>
                  <a:pt x="311" y="73"/>
                  <a:pt x="308" y="74"/>
                  <a:pt x="309" y="76"/>
                </a:cubicBezTo>
                <a:cubicBezTo>
                  <a:pt x="308" y="75"/>
                  <a:pt x="304" y="75"/>
                  <a:pt x="303" y="76"/>
                </a:cubicBezTo>
                <a:cubicBezTo>
                  <a:pt x="302" y="74"/>
                  <a:pt x="296" y="77"/>
                  <a:pt x="295" y="74"/>
                </a:cubicBezTo>
                <a:cubicBezTo>
                  <a:pt x="294" y="75"/>
                  <a:pt x="294" y="76"/>
                  <a:pt x="295" y="77"/>
                </a:cubicBezTo>
                <a:cubicBezTo>
                  <a:pt x="288" y="77"/>
                  <a:pt x="283" y="78"/>
                  <a:pt x="278" y="76"/>
                </a:cubicBezTo>
                <a:cubicBezTo>
                  <a:pt x="277" y="77"/>
                  <a:pt x="276" y="78"/>
                  <a:pt x="276" y="79"/>
                </a:cubicBezTo>
                <a:cubicBezTo>
                  <a:pt x="276" y="80"/>
                  <a:pt x="277" y="80"/>
                  <a:pt x="277" y="81"/>
                </a:cubicBezTo>
                <a:cubicBezTo>
                  <a:pt x="282" y="80"/>
                  <a:pt x="284" y="79"/>
                  <a:pt x="288" y="80"/>
                </a:cubicBezTo>
                <a:cubicBezTo>
                  <a:pt x="287" y="83"/>
                  <a:pt x="288" y="84"/>
                  <a:pt x="291" y="83"/>
                </a:cubicBezTo>
                <a:cubicBezTo>
                  <a:pt x="290" y="85"/>
                  <a:pt x="286" y="84"/>
                  <a:pt x="285" y="87"/>
                </a:cubicBezTo>
                <a:cubicBezTo>
                  <a:pt x="287" y="87"/>
                  <a:pt x="289" y="89"/>
                  <a:pt x="291" y="89"/>
                </a:cubicBezTo>
                <a:cubicBezTo>
                  <a:pt x="291" y="90"/>
                  <a:pt x="290" y="90"/>
                  <a:pt x="290" y="90"/>
                </a:cubicBezTo>
                <a:cubicBezTo>
                  <a:pt x="292" y="91"/>
                  <a:pt x="293" y="90"/>
                  <a:pt x="296" y="90"/>
                </a:cubicBezTo>
                <a:cubicBezTo>
                  <a:pt x="296" y="92"/>
                  <a:pt x="295" y="91"/>
                  <a:pt x="294" y="91"/>
                </a:cubicBezTo>
                <a:cubicBezTo>
                  <a:pt x="295" y="93"/>
                  <a:pt x="300" y="92"/>
                  <a:pt x="303" y="93"/>
                </a:cubicBezTo>
                <a:cubicBezTo>
                  <a:pt x="303" y="94"/>
                  <a:pt x="304" y="94"/>
                  <a:pt x="303" y="95"/>
                </a:cubicBezTo>
                <a:cubicBezTo>
                  <a:pt x="306" y="96"/>
                  <a:pt x="304" y="93"/>
                  <a:pt x="305" y="93"/>
                </a:cubicBezTo>
                <a:cubicBezTo>
                  <a:pt x="315" y="95"/>
                  <a:pt x="327" y="95"/>
                  <a:pt x="337" y="104"/>
                </a:cubicBezTo>
                <a:cubicBezTo>
                  <a:pt x="342" y="100"/>
                  <a:pt x="349" y="108"/>
                  <a:pt x="352" y="105"/>
                </a:cubicBezTo>
                <a:cubicBezTo>
                  <a:pt x="354" y="106"/>
                  <a:pt x="355" y="107"/>
                  <a:pt x="355" y="109"/>
                </a:cubicBezTo>
                <a:cubicBezTo>
                  <a:pt x="355" y="109"/>
                  <a:pt x="354" y="107"/>
                  <a:pt x="354" y="109"/>
                </a:cubicBezTo>
                <a:cubicBezTo>
                  <a:pt x="353" y="108"/>
                  <a:pt x="354" y="108"/>
                  <a:pt x="354" y="107"/>
                </a:cubicBezTo>
                <a:cubicBezTo>
                  <a:pt x="351" y="110"/>
                  <a:pt x="356" y="111"/>
                  <a:pt x="359" y="109"/>
                </a:cubicBezTo>
                <a:cubicBezTo>
                  <a:pt x="357" y="111"/>
                  <a:pt x="359" y="113"/>
                  <a:pt x="361" y="112"/>
                </a:cubicBezTo>
                <a:cubicBezTo>
                  <a:pt x="361" y="113"/>
                  <a:pt x="360" y="114"/>
                  <a:pt x="360" y="116"/>
                </a:cubicBezTo>
                <a:cubicBezTo>
                  <a:pt x="359" y="114"/>
                  <a:pt x="358" y="116"/>
                  <a:pt x="356" y="116"/>
                </a:cubicBezTo>
                <a:cubicBezTo>
                  <a:pt x="361" y="118"/>
                  <a:pt x="361" y="114"/>
                  <a:pt x="365" y="113"/>
                </a:cubicBezTo>
                <a:cubicBezTo>
                  <a:pt x="365" y="115"/>
                  <a:pt x="363" y="115"/>
                  <a:pt x="363" y="117"/>
                </a:cubicBezTo>
                <a:cubicBezTo>
                  <a:pt x="365" y="117"/>
                  <a:pt x="363" y="115"/>
                  <a:pt x="365" y="116"/>
                </a:cubicBezTo>
                <a:cubicBezTo>
                  <a:pt x="363" y="118"/>
                  <a:pt x="366" y="121"/>
                  <a:pt x="367" y="122"/>
                </a:cubicBezTo>
                <a:cubicBezTo>
                  <a:pt x="366" y="123"/>
                  <a:pt x="367" y="123"/>
                  <a:pt x="367" y="125"/>
                </a:cubicBezTo>
                <a:cubicBezTo>
                  <a:pt x="368" y="125"/>
                  <a:pt x="369" y="125"/>
                  <a:pt x="370" y="125"/>
                </a:cubicBezTo>
                <a:cubicBezTo>
                  <a:pt x="370" y="125"/>
                  <a:pt x="370" y="123"/>
                  <a:pt x="371" y="123"/>
                </a:cubicBezTo>
                <a:cubicBezTo>
                  <a:pt x="373" y="125"/>
                  <a:pt x="375" y="126"/>
                  <a:pt x="376" y="128"/>
                </a:cubicBezTo>
                <a:cubicBezTo>
                  <a:pt x="377" y="128"/>
                  <a:pt x="377" y="127"/>
                  <a:pt x="376" y="127"/>
                </a:cubicBezTo>
                <a:cubicBezTo>
                  <a:pt x="379" y="127"/>
                  <a:pt x="378" y="123"/>
                  <a:pt x="379" y="122"/>
                </a:cubicBezTo>
                <a:cubicBezTo>
                  <a:pt x="377" y="119"/>
                  <a:pt x="374" y="118"/>
                  <a:pt x="373" y="115"/>
                </a:cubicBezTo>
                <a:cubicBezTo>
                  <a:pt x="370" y="115"/>
                  <a:pt x="372" y="120"/>
                  <a:pt x="368" y="119"/>
                </a:cubicBezTo>
                <a:cubicBezTo>
                  <a:pt x="368" y="117"/>
                  <a:pt x="370" y="115"/>
                  <a:pt x="371" y="114"/>
                </a:cubicBezTo>
                <a:cubicBezTo>
                  <a:pt x="369" y="113"/>
                  <a:pt x="368" y="111"/>
                  <a:pt x="366" y="110"/>
                </a:cubicBezTo>
                <a:cubicBezTo>
                  <a:pt x="369" y="108"/>
                  <a:pt x="371" y="114"/>
                  <a:pt x="372" y="115"/>
                </a:cubicBezTo>
                <a:cubicBezTo>
                  <a:pt x="373" y="116"/>
                  <a:pt x="376" y="114"/>
                  <a:pt x="377" y="117"/>
                </a:cubicBezTo>
                <a:cubicBezTo>
                  <a:pt x="378" y="116"/>
                  <a:pt x="377" y="114"/>
                  <a:pt x="379" y="115"/>
                </a:cubicBezTo>
                <a:cubicBezTo>
                  <a:pt x="380" y="113"/>
                  <a:pt x="377" y="114"/>
                  <a:pt x="378" y="111"/>
                </a:cubicBezTo>
                <a:cubicBezTo>
                  <a:pt x="380" y="112"/>
                  <a:pt x="380" y="114"/>
                  <a:pt x="382" y="112"/>
                </a:cubicBezTo>
                <a:cubicBezTo>
                  <a:pt x="383" y="114"/>
                  <a:pt x="382" y="115"/>
                  <a:pt x="383" y="116"/>
                </a:cubicBezTo>
                <a:cubicBezTo>
                  <a:pt x="385" y="116"/>
                  <a:pt x="385" y="115"/>
                  <a:pt x="386" y="115"/>
                </a:cubicBezTo>
                <a:cubicBezTo>
                  <a:pt x="386" y="118"/>
                  <a:pt x="387" y="116"/>
                  <a:pt x="388" y="116"/>
                </a:cubicBezTo>
                <a:cubicBezTo>
                  <a:pt x="389" y="118"/>
                  <a:pt x="390" y="120"/>
                  <a:pt x="391" y="125"/>
                </a:cubicBezTo>
                <a:cubicBezTo>
                  <a:pt x="393" y="124"/>
                  <a:pt x="395" y="126"/>
                  <a:pt x="397" y="127"/>
                </a:cubicBezTo>
                <a:cubicBezTo>
                  <a:pt x="397" y="129"/>
                  <a:pt x="396" y="130"/>
                  <a:pt x="395" y="131"/>
                </a:cubicBezTo>
                <a:cubicBezTo>
                  <a:pt x="396" y="132"/>
                  <a:pt x="397" y="132"/>
                  <a:pt x="399" y="132"/>
                </a:cubicBezTo>
                <a:cubicBezTo>
                  <a:pt x="399" y="135"/>
                  <a:pt x="398" y="136"/>
                  <a:pt x="397" y="139"/>
                </a:cubicBezTo>
                <a:cubicBezTo>
                  <a:pt x="397" y="141"/>
                  <a:pt x="401" y="141"/>
                  <a:pt x="400" y="139"/>
                </a:cubicBezTo>
                <a:cubicBezTo>
                  <a:pt x="402" y="152"/>
                  <a:pt x="413" y="162"/>
                  <a:pt x="416" y="176"/>
                </a:cubicBezTo>
                <a:cubicBezTo>
                  <a:pt x="417" y="176"/>
                  <a:pt x="418" y="176"/>
                  <a:pt x="419" y="176"/>
                </a:cubicBezTo>
                <a:cubicBezTo>
                  <a:pt x="416" y="178"/>
                  <a:pt x="419" y="183"/>
                  <a:pt x="421" y="184"/>
                </a:cubicBezTo>
                <a:cubicBezTo>
                  <a:pt x="421" y="186"/>
                  <a:pt x="420" y="185"/>
                  <a:pt x="421" y="187"/>
                </a:cubicBezTo>
                <a:cubicBezTo>
                  <a:pt x="421" y="185"/>
                  <a:pt x="423" y="186"/>
                  <a:pt x="423" y="183"/>
                </a:cubicBezTo>
                <a:cubicBezTo>
                  <a:pt x="425" y="185"/>
                  <a:pt x="424" y="190"/>
                  <a:pt x="425" y="194"/>
                </a:cubicBezTo>
                <a:cubicBezTo>
                  <a:pt x="424" y="194"/>
                  <a:pt x="424" y="193"/>
                  <a:pt x="424" y="193"/>
                </a:cubicBezTo>
                <a:cubicBezTo>
                  <a:pt x="424" y="197"/>
                  <a:pt x="426" y="199"/>
                  <a:pt x="426" y="205"/>
                </a:cubicBezTo>
                <a:cubicBezTo>
                  <a:pt x="427" y="205"/>
                  <a:pt x="427" y="205"/>
                  <a:pt x="427" y="204"/>
                </a:cubicBezTo>
                <a:cubicBezTo>
                  <a:pt x="428" y="206"/>
                  <a:pt x="427" y="206"/>
                  <a:pt x="428" y="207"/>
                </a:cubicBezTo>
                <a:cubicBezTo>
                  <a:pt x="428" y="207"/>
                  <a:pt x="427" y="207"/>
                  <a:pt x="426" y="207"/>
                </a:cubicBezTo>
                <a:cubicBezTo>
                  <a:pt x="421" y="193"/>
                  <a:pt x="418" y="180"/>
                  <a:pt x="411" y="167"/>
                </a:cubicBezTo>
                <a:cubicBezTo>
                  <a:pt x="410" y="167"/>
                  <a:pt x="410" y="168"/>
                  <a:pt x="409" y="168"/>
                </a:cubicBezTo>
                <a:cubicBezTo>
                  <a:pt x="409" y="167"/>
                  <a:pt x="409" y="166"/>
                  <a:pt x="408" y="166"/>
                </a:cubicBezTo>
                <a:cubicBezTo>
                  <a:pt x="411" y="164"/>
                  <a:pt x="408" y="160"/>
                  <a:pt x="405" y="159"/>
                </a:cubicBezTo>
                <a:cubicBezTo>
                  <a:pt x="404" y="157"/>
                  <a:pt x="405" y="157"/>
                  <a:pt x="405" y="155"/>
                </a:cubicBezTo>
                <a:cubicBezTo>
                  <a:pt x="405" y="156"/>
                  <a:pt x="403" y="158"/>
                  <a:pt x="405" y="159"/>
                </a:cubicBezTo>
                <a:cubicBezTo>
                  <a:pt x="404" y="160"/>
                  <a:pt x="403" y="157"/>
                  <a:pt x="403" y="156"/>
                </a:cubicBezTo>
                <a:cubicBezTo>
                  <a:pt x="404" y="154"/>
                  <a:pt x="403" y="149"/>
                  <a:pt x="400" y="148"/>
                </a:cubicBezTo>
                <a:cubicBezTo>
                  <a:pt x="400" y="150"/>
                  <a:pt x="402" y="150"/>
                  <a:pt x="402" y="152"/>
                </a:cubicBezTo>
                <a:cubicBezTo>
                  <a:pt x="397" y="156"/>
                  <a:pt x="402" y="164"/>
                  <a:pt x="399" y="166"/>
                </a:cubicBezTo>
                <a:cubicBezTo>
                  <a:pt x="401" y="167"/>
                  <a:pt x="402" y="167"/>
                  <a:pt x="403" y="169"/>
                </a:cubicBezTo>
                <a:cubicBezTo>
                  <a:pt x="402" y="170"/>
                  <a:pt x="402" y="171"/>
                  <a:pt x="400" y="171"/>
                </a:cubicBezTo>
                <a:cubicBezTo>
                  <a:pt x="401" y="173"/>
                  <a:pt x="403" y="174"/>
                  <a:pt x="405" y="176"/>
                </a:cubicBezTo>
                <a:cubicBezTo>
                  <a:pt x="404" y="178"/>
                  <a:pt x="404" y="179"/>
                  <a:pt x="406" y="180"/>
                </a:cubicBezTo>
                <a:cubicBezTo>
                  <a:pt x="403" y="185"/>
                  <a:pt x="410" y="189"/>
                  <a:pt x="409" y="194"/>
                </a:cubicBezTo>
                <a:cubicBezTo>
                  <a:pt x="411" y="197"/>
                  <a:pt x="411" y="202"/>
                  <a:pt x="415" y="204"/>
                </a:cubicBezTo>
                <a:cubicBezTo>
                  <a:pt x="414" y="202"/>
                  <a:pt x="418" y="201"/>
                  <a:pt x="418" y="204"/>
                </a:cubicBezTo>
                <a:cubicBezTo>
                  <a:pt x="417" y="203"/>
                  <a:pt x="417" y="202"/>
                  <a:pt x="416" y="203"/>
                </a:cubicBezTo>
                <a:cubicBezTo>
                  <a:pt x="417" y="205"/>
                  <a:pt x="418" y="207"/>
                  <a:pt x="420" y="209"/>
                </a:cubicBezTo>
                <a:cubicBezTo>
                  <a:pt x="419" y="210"/>
                  <a:pt x="419" y="210"/>
                  <a:pt x="418" y="210"/>
                </a:cubicBezTo>
                <a:cubicBezTo>
                  <a:pt x="422" y="214"/>
                  <a:pt x="418" y="220"/>
                  <a:pt x="422" y="222"/>
                </a:cubicBezTo>
                <a:cubicBezTo>
                  <a:pt x="422" y="223"/>
                  <a:pt x="420" y="223"/>
                  <a:pt x="420" y="224"/>
                </a:cubicBezTo>
                <a:cubicBezTo>
                  <a:pt x="420" y="225"/>
                  <a:pt x="420" y="224"/>
                  <a:pt x="421" y="224"/>
                </a:cubicBezTo>
                <a:cubicBezTo>
                  <a:pt x="421" y="225"/>
                  <a:pt x="420" y="225"/>
                  <a:pt x="420" y="227"/>
                </a:cubicBezTo>
                <a:cubicBezTo>
                  <a:pt x="421" y="227"/>
                  <a:pt x="423" y="227"/>
                  <a:pt x="421" y="229"/>
                </a:cubicBezTo>
                <a:cubicBezTo>
                  <a:pt x="422" y="230"/>
                  <a:pt x="423" y="230"/>
                  <a:pt x="422" y="231"/>
                </a:cubicBezTo>
                <a:cubicBezTo>
                  <a:pt x="425" y="230"/>
                  <a:pt x="428" y="228"/>
                  <a:pt x="429" y="231"/>
                </a:cubicBezTo>
                <a:cubicBezTo>
                  <a:pt x="427" y="228"/>
                  <a:pt x="429" y="226"/>
                  <a:pt x="430" y="224"/>
                </a:cubicBezTo>
                <a:cubicBezTo>
                  <a:pt x="431" y="225"/>
                  <a:pt x="431" y="226"/>
                  <a:pt x="433" y="225"/>
                </a:cubicBezTo>
                <a:cubicBezTo>
                  <a:pt x="432" y="227"/>
                  <a:pt x="432" y="227"/>
                  <a:pt x="431" y="229"/>
                </a:cubicBezTo>
                <a:cubicBezTo>
                  <a:pt x="431" y="230"/>
                  <a:pt x="432" y="229"/>
                  <a:pt x="433" y="229"/>
                </a:cubicBezTo>
                <a:cubicBezTo>
                  <a:pt x="432" y="231"/>
                  <a:pt x="431" y="230"/>
                  <a:pt x="430" y="230"/>
                </a:cubicBezTo>
                <a:cubicBezTo>
                  <a:pt x="430" y="233"/>
                  <a:pt x="431" y="230"/>
                  <a:pt x="432" y="232"/>
                </a:cubicBezTo>
                <a:cubicBezTo>
                  <a:pt x="431" y="247"/>
                  <a:pt x="431" y="259"/>
                  <a:pt x="433" y="267"/>
                </a:cubicBezTo>
                <a:cubicBezTo>
                  <a:pt x="429" y="274"/>
                  <a:pt x="430" y="283"/>
                  <a:pt x="427" y="293"/>
                </a:cubicBezTo>
                <a:cubicBezTo>
                  <a:pt x="426" y="294"/>
                  <a:pt x="426" y="291"/>
                  <a:pt x="426" y="290"/>
                </a:cubicBezTo>
                <a:cubicBezTo>
                  <a:pt x="425" y="290"/>
                  <a:pt x="425" y="291"/>
                  <a:pt x="424" y="292"/>
                </a:cubicBezTo>
                <a:cubicBezTo>
                  <a:pt x="424" y="292"/>
                  <a:pt x="425" y="292"/>
                  <a:pt x="425" y="292"/>
                </a:cubicBezTo>
                <a:cubicBezTo>
                  <a:pt x="426" y="294"/>
                  <a:pt x="421" y="296"/>
                  <a:pt x="420" y="298"/>
                </a:cubicBezTo>
                <a:cubicBezTo>
                  <a:pt x="418" y="298"/>
                  <a:pt x="421" y="297"/>
                  <a:pt x="420" y="295"/>
                </a:cubicBezTo>
                <a:cubicBezTo>
                  <a:pt x="419" y="295"/>
                  <a:pt x="419" y="296"/>
                  <a:pt x="418" y="296"/>
                </a:cubicBezTo>
                <a:cubicBezTo>
                  <a:pt x="418" y="297"/>
                  <a:pt x="418" y="299"/>
                  <a:pt x="419" y="299"/>
                </a:cubicBezTo>
                <a:cubicBezTo>
                  <a:pt x="417" y="303"/>
                  <a:pt x="414" y="305"/>
                  <a:pt x="410" y="307"/>
                </a:cubicBezTo>
                <a:cubicBezTo>
                  <a:pt x="409" y="310"/>
                  <a:pt x="409" y="311"/>
                  <a:pt x="408" y="315"/>
                </a:cubicBezTo>
                <a:cubicBezTo>
                  <a:pt x="408" y="315"/>
                  <a:pt x="408" y="314"/>
                  <a:pt x="409" y="315"/>
                </a:cubicBezTo>
                <a:cubicBezTo>
                  <a:pt x="408" y="316"/>
                  <a:pt x="406" y="317"/>
                  <a:pt x="406" y="320"/>
                </a:cubicBezTo>
                <a:cubicBezTo>
                  <a:pt x="403" y="319"/>
                  <a:pt x="404" y="325"/>
                  <a:pt x="403" y="327"/>
                </a:cubicBezTo>
                <a:cubicBezTo>
                  <a:pt x="406" y="326"/>
                  <a:pt x="406" y="323"/>
                  <a:pt x="409" y="323"/>
                </a:cubicBezTo>
                <a:cubicBezTo>
                  <a:pt x="409" y="322"/>
                  <a:pt x="409" y="322"/>
                  <a:pt x="409" y="321"/>
                </a:cubicBezTo>
                <a:cubicBezTo>
                  <a:pt x="412" y="321"/>
                  <a:pt x="412" y="317"/>
                  <a:pt x="414" y="316"/>
                </a:cubicBezTo>
                <a:cubicBezTo>
                  <a:pt x="412" y="319"/>
                  <a:pt x="413" y="325"/>
                  <a:pt x="409" y="327"/>
                </a:cubicBezTo>
                <a:cubicBezTo>
                  <a:pt x="409" y="327"/>
                  <a:pt x="409" y="326"/>
                  <a:pt x="409" y="326"/>
                </a:cubicBezTo>
                <a:cubicBezTo>
                  <a:pt x="408" y="325"/>
                  <a:pt x="408" y="329"/>
                  <a:pt x="409" y="328"/>
                </a:cubicBezTo>
                <a:cubicBezTo>
                  <a:pt x="408" y="329"/>
                  <a:pt x="405" y="329"/>
                  <a:pt x="406" y="332"/>
                </a:cubicBezTo>
                <a:cubicBezTo>
                  <a:pt x="404" y="332"/>
                  <a:pt x="406" y="330"/>
                  <a:pt x="405" y="329"/>
                </a:cubicBezTo>
                <a:cubicBezTo>
                  <a:pt x="404" y="332"/>
                  <a:pt x="404" y="338"/>
                  <a:pt x="402" y="342"/>
                </a:cubicBezTo>
                <a:cubicBezTo>
                  <a:pt x="396" y="340"/>
                  <a:pt x="394" y="350"/>
                  <a:pt x="391" y="355"/>
                </a:cubicBezTo>
                <a:cubicBezTo>
                  <a:pt x="388" y="354"/>
                  <a:pt x="386" y="361"/>
                  <a:pt x="387" y="361"/>
                </a:cubicBezTo>
                <a:cubicBezTo>
                  <a:pt x="387" y="362"/>
                  <a:pt x="385" y="362"/>
                  <a:pt x="384" y="361"/>
                </a:cubicBezTo>
                <a:cubicBezTo>
                  <a:pt x="385" y="365"/>
                  <a:pt x="381" y="366"/>
                  <a:pt x="384" y="370"/>
                </a:cubicBezTo>
                <a:cubicBezTo>
                  <a:pt x="383" y="372"/>
                  <a:pt x="380" y="375"/>
                  <a:pt x="377" y="374"/>
                </a:cubicBezTo>
                <a:cubicBezTo>
                  <a:pt x="377" y="376"/>
                  <a:pt x="376" y="376"/>
                  <a:pt x="376" y="378"/>
                </a:cubicBezTo>
                <a:cubicBezTo>
                  <a:pt x="372" y="379"/>
                  <a:pt x="370" y="383"/>
                  <a:pt x="371" y="388"/>
                </a:cubicBezTo>
                <a:cubicBezTo>
                  <a:pt x="368" y="387"/>
                  <a:pt x="370" y="385"/>
                  <a:pt x="369" y="383"/>
                </a:cubicBezTo>
                <a:cubicBezTo>
                  <a:pt x="367" y="383"/>
                  <a:pt x="369" y="387"/>
                  <a:pt x="367" y="388"/>
                </a:cubicBezTo>
                <a:cubicBezTo>
                  <a:pt x="367" y="389"/>
                  <a:pt x="367" y="390"/>
                  <a:pt x="369" y="389"/>
                </a:cubicBezTo>
                <a:cubicBezTo>
                  <a:pt x="369" y="391"/>
                  <a:pt x="367" y="392"/>
                  <a:pt x="367" y="393"/>
                </a:cubicBezTo>
                <a:cubicBezTo>
                  <a:pt x="366" y="393"/>
                  <a:pt x="365" y="392"/>
                  <a:pt x="365" y="392"/>
                </a:cubicBezTo>
                <a:cubicBezTo>
                  <a:pt x="362" y="394"/>
                  <a:pt x="364" y="394"/>
                  <a:pt x="363" y="397"/>
                </a:cubicBezTo>
                <a:cubicBezTo>
                  <a:pt x="365" y="398"/>
                  <a:pt x="365" y="397"/>
                  <a:pt x="364" y="399"/>
                </a:cubicBezTo>
                <a:cubicBezTo>
                  <a:pt x="366" y="400"/>
                  <a:pt x="368" y="403"/>
                  <a:pt x="364" y="404"/>
                </a:cubicBezTo>
                <a:cubicBezTo>
                  <a:pt x="365" y="405"/>
                  <a:pt x="365" y="405"/>
                  <a:pt x="365" y="406"/>
                </a:cubicBezTo>
                <a:cubicBezTo>
                  <a:pt x="364" y="406"/>
                  <a:pt x="363" y="408"/>
                  <a:pt x="363" y="410"/>
                </a:cubicBezTo>
                <a:cubicBezTo>
                  <a:pt x="364" y="411"/>
                  <a:pt x="365" y="411"/>
                  <a:pt x="366" y="410"/>
                </a:cubicBezTo>
                <a:cubicBezTo>
                  <a:pt x="366" y="414"/>
                  <a:pt x="363" y="414"/>
                  <a:pt x="365" y="417"/>
                </a:cubicBezTo>
                <a:cubicBezTo>
                  <a:pt x="364" y="418"/>
                  <a:pt x="360" y="416"/>
                  <a:pt x="360" y="414"/>
                </a:cubicBezTo>
                <a:cubicBezTo>
                  <a:pt x="361" y="414"/>
                  <a:pt x="361" y="415"/>
                  <a:pt x="361" y="415"/>
                </a:cubicBezTo>
                <a:cubicBezTo>
                  <a:pt x="356" y="412"/>
                  <a:pt x="347" y="413"/>
                  <a:pt x="341" y="415"/>
                </a:cubicBezTo>
                <a:cubicBezTo>
                  <a:pt x="341" y="417"/>
                  <a:pt x="341" y="418"/>
                  <a:pt x="339" y="418"/>
                </a:cubicBezTo>
                <a:cubicBezTo>
                  <a:pt x="338" y="417"/>
                  <a:pt x="329" y="418"/>
                  <a:pt x="327" y="423"/>
                </a:cubicBezTo>
                <a:cubicBezTo>
                  <a:pt x="326" y="420"/>
                  <a:pt x="320" y="425"/>
                  <a:pt x="321" y="421"/>
                </a:cubicBezTo>
                <a:cubicBezTo>
                  <a:pt x="320" y="422"/>
                  <a:pt x="320" y="426"/>
                  <a:pt x="317" y="425"/>
                </a:cubicBezTo>
                <a:cubicBezTo>
                  <a:pt x="315" y="424"/>
                  <a:pt x="314" y="424"/>
                  <a:pt x="312" y="424"/>
                </a:cubicBezTo>
                <a:cubicBezTo>
                  <a:pt x="312" y="422"/>
                  <a:pt x="312" y="423"/>
                  <a:pt x="312" y="421"/>
                </a:cubicBezTo>
                <a:cubicBezTo>
                  <a:pt x="311" y="422"/>
                  <a:pt x="310" y="422"/>
                  <a:pt x="310" y="424"/>
                </a:cubicBezTo>
                <a:cubicBezTo>
                  <a:pt x="309" y="424"/>
                  <a:pt x="310" y="422"/>
                  <a:pt x="309" y="422"/>
                </a:cubicBezTo>
                <a:cubicBezTo>
                  <a:pt x="307" y="423"/>
                  <a:pt x="310" y="425"/>
                  <a:pt x="309" y="426"/>
                </a:cubicBezTo>
                <a:cubicBezTo>
                  <a:pt x="307" y="427"/>
                  <a:pt x="308" y="425"/>
                  <a:pt x="306" y="425"/>
                </a:cubicBezTo>
                <a:cubicBezTo>
                  <a:pt x="307" y="424"/>
                  <a:pt x="308" y="424"/>
                  <a:pt x="308" y="421"/>
                </a:cubicBezTo>
                <a:cubicBezTo>
                  <a:pt x="306" y="423"/>
                  <a:pt x="305" y="423"/>
                  <a:pt x="304" y="421"/>
                </a:cubicBezTo>
                <a:cubicBezTo>
                  <a:pt x="302" y="421"/>
                  <a:pt x="303" y="423"/>
                  <a:pt x="301" y="423"/>
                </a:cubicBezTo>
                <a:cubicBezTo>
                  <a:pt x="302" y="424"/>
                  <a:pt x="303" y="424"/>
                  <a:pt x="303" y="425"/>
                </a:cubicBezTo>
                <a:cubicBezTo>
                  <a:pt x="301" y="424"/>
                  <a:pt x="302" y="426"/>
                  <a:pt x="300" y="426"/>
                </a:cubicBezTo>
                <a:cubicBezTo>
                  <a:pt x="301" y="423"/>
                  <a:pt x="299" y="424"/>
                  <a:pt x="299" y="422"/>
                </a:cubicBezTo>
                <a:cubicBezTo>
                  <a:pt x="298" y="423"/>
                  <a:pt x="297" y="423"/>
                  <a:pt x="297" y="425"/>
                </a:cubicBezTo>
                <a:cubicBezTo>
                  <a:pt x="295" y="425"/>
                  <a:pt x="298" y="424"/>
                  <a:pt x="296" y="423"/>
                </a:cubicBezTo>
                <a:cubicBezTo>
                  <a:pt x="293" y="423"/>
                  <a:pt x="291" y="424"/>
                  <a:pt x="289" y="426"/>
                </a:cubicBezTo>
                <a:cubicBezTo>
                  <a:pt x="289" y="423"/>
                  <a:pt x="285" y="426"/>
                  <a:pt x="284" y="425"/>
                </a:cubicBezTo>
                <a:cubicBezTo>
                  <a:pt x="285" y="424"/>
                  <a:pt x="287" y="424"/>
                  <a:pt x="287" y="422"/>
                </a:cubicBezTo>
                <a:cubicBezTo>
                  <a:pt x="284" y="420"/>
                  <a:pt x="278" y="419"/>
                  <a:pt x="277" y="423"/>
                </a:cubicBezTo>
                <a:cubicBezTo>
                  <a:pt x="277" y="428"/>
                  <a:pt x="282" y="429"/>
                  <a:pt x="283" y="433"/>
                </a:cubicBezTo>
                <a:cubicBezTo>
                  <a:pt x="277" y="429"/>
                  <a:pt x="266" y="427"/>
                  <a:pt x="266" y="437"/>
                </a:cubicBezTo>
                <a:cubicBezTo>
                  <a:pt x="263" y="437"/>
                  <a:pt x="262" y="436"/>
                  <a:pt x="261" y="437"/>
                </a:cubicBezTo>
                <a:cubicBezTo>
                  <a:pt x="261" y="439"/>
                  <a:pt x="263" y="439"/>
                  <a:pt x="261" y="440"/>
                </a:cubicBezTo>
                <a:cubicBezTo>
                  <a:pt x="261" y="439"/>
                  <a:pt x="259" y="438"/>
                  <a:pt x="258" y="437"/>
                </a:cubicBezTo>
                <a:cubicBezTo>
                  <a:pt x="259" y="437"/>
                  <a:pt x="258" y="433"/>
                  <a:pt x="256" y="432"/>
                </a:cubicBezTo>
                <a:cubicBezTo>
                  <a:pt x="254" y="433"/>
                  <a:pt x="256" y="435"/>
                  <a:pt x="258" y="436"/>
                </a:cubicBezTo>
                <a:cubicBezTo>
                  <a:pt x="255" y="437"/>
                  <a:pt x="254" y="433"/>
                  <a:pt x="253" y="431"/>
                </a:cubicBezTo>
                <a:cubicBezTo>
                  <a:pt x="252" y="431"/>
                  <a:pt x="252" y="432"/>
                  <a:pt x="250" y="432"/>
                </a:cubicBezTo>
                <a:cubicBezTo>
                  <a:pt x="251" y="430"/>
                  <a:pt x="248" y="431"/>
                  <a:pt x="248" y="429"/>
                </a:cubicBezTo>
                <a:cubicBezTo>
                  <a:pt x="252" y="430"/>
                  <a:pt x="252" y="427"/>
                  <a:pt x="254" y="426"/>
                </a:cubicBezTo>
                <a:cubicBezTo>
                  <a:pt x="254" y="425"/>
                  <a:pt x="253" y="425"/>
                  <a:pt x="253" y="425"/>
                </a:cubicBezTo>
                <a:cubicBezTo>
                  <a:pt x="242" y="424"/>
                  <a:pt x="225" y="421"/>
                  <a:pt x="216" y="427"/>
                </a:cubicBezTo>
                <a:cubicBezTo>
                  <a:pt x="216" y="428"/>
                  <a:pt x="217" y="428"/>
                  <a:pt x="217" y="430"/>
                </a:cubicBezTo>
                <a:cubicBezTo>
                  <a:pt x="218" y="430"/>
                  <a:pt x="218" y="429"/>
                  <a:pt x="220" y="429"/>
                </a:cubicBezTo>
                <a:cubicBezTo>
                  <a:pt x="219" y="431"/>
                  <a:pt x="222" y="431"/>
                  <a:pt x="221" y="433"/>
                </a:cubicBezTo>
                <a:cubicBezTo>
                  <a:pt x="214" y="434"/>
                  <a:pt x="209" y="442"/>
                  <a:pt x="203" y="440"/>
                </a:cubicBezTo>
                <a:cubicBezTo>
                  <a:pt x="198" y="442"/>
                  <a:pt x="198" y="441"/>
                  <a:pt x="193" y="442"/>
                </a:cubicBezTo>
                <a:cubicBezTo>
                  <a:pt x="193" y="441"/>
                  <a:pt x="194" y="441"/>
                  <a:pt x="194" y="440"/>
                </a:cubicBezTo>
                <a:cubicBezTo>
                  <a:pt x="190" y="442"/>
                  <a:pt x="186" y="437"/>
                  <a:pt x="183" y="438"/>
                </a:cubicBezTo>
                <a:cubicBezTo>
                  <a:pt x="182" y="438"/>
                  <a:pt x="182" y="437"/>
                  <a:pt x="182" y="436"/>
                </a:cubicBezTo>
                <a:cubicBezTo>
                  <a:pt x="178" y="436"/>
                  <a:pt x="175" y="437"/>
                  <a:pt x="172" y="439"/>
                </a:cubicBezTo>
                <a:cubicBezTo>
                  <a:pt x="169" y="437"/>
                  <a:pt x="167" y="436"/>
                  <a:pt x="167" y="433"/>
                </a:cubicBezTo>
                <a:cubicBezTo>
                  <a:pt x="165" y="431"/>
                  <a:pt x="156" y="436"/>
                  <a:pt x="155" y="431"/>
                </a:cubicBezTo>
                <a:cubicBezTo>
                  <a:pt x="154" y="431"/>
                  <a:pt x="154" y="431"/>
                  <a:pt x="152" y="431"/>
                </a:cubicBezTo>
                <a:cubicBezTo>
                  <a:pt x="153" y="434"/>
                  <a:pt x="151" y="432"/>
                  <a:pt x="149" y="433"/>
                </a:cubicBezTo>
                <a:cubicBezTo>
                  <a:pt x="150" y="431"/>
                  <a:pt x="146" y="433"/>
                  <a:pt x="146" y="432"/>
                </a:cubicBezTo>
                <a:cubicBezTo>
                  <a:pt x="145" y="432"/>
                  <a:pt x="146" y="433"/>
                  <a:pt x="145" y="434"/>
                </a:cubicBezTo>
                <a:cubicBezTo>
                  <a:pt x="144" y="434"/>
                  <a:pt x="145" y="432"/>
                  <a:pt x="145" y="431"/>
                </a:cubicBezTo>
                <a:cubicBezTo>
                  <a:pt x="143" y="431"/>
                  <a:pt x="144" y="432"/>
                  <a:pt x="144" y="434"/>
                </a:cubicBezTo>
                <a:cubicBezTo>
                  <a:pt x="141" y="432"/>
                  <a:pt x="137" y="429"/>
                  <a:pt x="132" y="431"/>
                </a:cubicBezTo>
                <a:cubicBezTo>
                  <a:pt x="132" y="432"/>
                  <a:pt x="132" y="433"/>
                  <a:pt x="133" y="433"/>
                </a:cubicBezTo>
                <a:cubicBezTo>
                  <a:pt x="132" y="434"/>
                  <a:pt x="131" y="433"/>
                  <a:pt x="129" y="434"/>
                </a:cubicBezTo>
                <a:cubicBezTo>
                  <a:pt x="130" y="433"/>
                  <a:pt x="129" y="432"/>
                  <a:pt x="129" y="432"/>
                </a:cubicBezTo>
                <a:cubicBezTo>
                  <a:pt x="127" y="432"/>
                  <a:pt x="129" y="433"/>
                  <a:pt x="129" y="434"/>
                </a:cubicBezTo>
                <a:cubicBezTo>
                  <a:pt x="129" y="435"/>
                  <a:pt x="128" y="432"/>
                  <a:pt x="126" y="432"/>
                </a:cubicBezTo>
                <a:cubicBezTo>
                  <a:pt x="126" y="433"/>
                  <a:pt x="125" y="433"/>
                  <a:pt x="125" y="434"/>
                </a:cubicBezTo>
                <a:cubicBezTo>
                  <a:pt x="116" y="434"/>
                  <a:pt x="108" y="434"/>
                  <a:pt x="100" y="437"/>
                </a:cubicBezTo>
                <a:cubicBezTo>
                  <a:pt x="91" y="435"/>
                  <a:pt x="81" y="443"/>
                  <a:pt x="75" y="439"/>
                </a:cubicBezTo>
                <a:cubicBezTo>
                  <a:pt x="71" y="440"/>
                  <a:pt x="65" y="441"/>
                  <a:pt x="61" y="444"/>
                </a:cubicBezTo>
                <a:cubicBezTo>
                  <a:pt x="60" y="443"/>
                  <a:pt x="60" y="442"/>
                  <a:pt x="58" y="442"/>
                </a:cubicBezTo>
                <a:cubicBezTo>
                  <a:pt x="57" y="443"/>
                  <a:pt x="57" y="444"/>
                  <a:pt x="56" y="445"/>
                </a:cubicBezTo>
                <a:cubicBezTo>
                  <a:pt x="55" y="444"/>
                  <a:pt x="57" y="443"/>
                  <a:pt x="57" y="442"/>
                </a:cubicBezTo>
                <a:cubicBezTo>
                  <a:pt x="57" y="440"/>
                  <a:pt x="56" y="441"/>
                  <a:pt x="55" y="441"/>
                </a:cubicBezTo>
                <a:cubicBezTo>
                  <a:pt x="56" y="440"/>
                  <a:pt x="55" y="439"/>
                  <a:pt x="56" y="438"/>
                </a:cubicBezTo>
                <a:cubicBezTo>
                  <a:pt x="56" y="437"/>
                  <a:pt x="55" y="440"/>
                  <a:pt x="54" y="439"/>
                </a:cubicBezTo>
                <a:cubicBezTo>
                  <a:pt x="55" y="441"/>
                  <a:pt x="52" y="440"/>
                  <a:pt x="52" y="442"/>
                </a:cubicBezTo>
                <a:cubicBezTo>
                  <a:pt x="51" y="441"/>
                  <a:pt x="51" y="441"/>
                  <a:pt x="51" y="440"/>
                </a:cubicBezTo>
                <a:cubicBezTo>
                  <a:pt x="49" y="441"/>
                  <a:pt x="50" y="442"/>
                  <a:pt x="49" y="444"/>
                </a:cubicBezTo>
                <a:cubicBezTo>
                  <a:pt x="48" y="443"/>
                  <a:pt x="47" y="439"/>
                  <a:pt x="45" y="439"/>
                </a:cubicBezTo>
                <a:cubicBezTo>
                  <a:pt x="45" y="437"/>
                  <a:pt x="47" y="438"/>
                  <a:pt x="47" y="437"/>
                </a:cubicBezTo>
                <a:cubicBezTo>
                  <a:pt x="45" y="437"/>
                  <a:pt x="44" y="438"/>
                  <a:pt x="43" y="439"/>
                </a:cubicBezTo>
                <a:cubicBezTo>
                  <a:pt x="40" y="439"/>
                  <a:pt x="43" y="437"/>
                  <a:pt x="42" y="437"/>
                </a:cubicBezTo>
                <a:cubicBezTo>
                  <a:pt x="40" y="437"/>
                  <a:pt x="41" y="438"/>
                  <a:pt x="39" y="438"/>
                </a:cubicBezTo>
                <a:cubicBezTo>
                  <a:pt x="40" y="439"/>
                  <a:pt x="42" y="439"/>
                  <a:pt x="44" y="441"/>
                </a:cubicBezTo>
                <a:cubicBezTo>
                  <a:pt x="45" y="442"/>
                  <a:pt x="44" y="443"/>
                  <a:pt x="45" y="443"/>
                </a:cubicBezTo>
                <a:cubicBezTo>
                  <a:pt x="43" y="442"/>
                  <a:pt x="40" y="446"/>
                  <a:pt x="37" y="443"/>
                </a:cubicBezTo>
                <a:cubicBezTo>
                  <a:pt x="37" y="441"/>
                  <a:pt x="39" y="441"/>
                  <a:pt x="39" y="439"/>
                </a:cubicBezTo>
                <a:cubicBezTo>
                  <a:pt x="38" y="439"/>
                  <a:pt x="36" y="439"/>
                  <a:pt x="38" y="437"/>
                </a:cubicBezTo>
                <a:cubicBezTo>
                  <a:pt x="36" y="437"/>
                  <a:pt x="37" y="440"/>
                  <a:pt x="34" y="439"/>
                </a:cubicBezTo>
                <a:cubicBezTo>
                  <a:pt x="34" y="436"/>
                  <a:pt x="31" y="435"/>
                  <a:pt x="30" y="432"/>
                </a:cubicBezTo>
                <a:cubicBezTo>
                  <a:pt x="28" y="432"/>
                  <a:pt x="29" y="434"/>
                  <a:pt x="28" y="434"/>
                </a:cubicBezTo>
                <a:cubicBezTo>
                  <a:pt x="25" y="433"/>
                  <a:pt x="22" y="436"/>
                  <a:pt x="20" y="433"/>
                </a:cubicBezTo>
                <a:cubicBezTo>
                  <a:pt x="20" y="432"/>
                  <a:pt x="23" y="433"/>
                  <a:pt x="22" y="431"/>
                </a:cubicBezTo>
                <a:cubicBezTo>
                  <a:pt x="21" y="430"/>
                  <a:pt x="20" y="432"/>
                  <a:pt x="20" y="431"/>
                </a:cubicBezTo>
                <a:cubicBezTo>
                  <a:pt x="20" y="430"/>
                  <a:pt x="21" y="430"/>
                  <a:pt x="21" y="429"/>
                </a:cubicBezTo>
                <a:cubicBezTo>
                  <a:pt x="21" y="429"/>
                  <a:pt x="22" y="431"/>
                  <a:pt x="22" y="429"/>
                </a:cubicBezTo>
                <a:cubicBezTo>
                  <a:pt x="24" y="429"/>
                  <a:pt x="25" y="431"/>
                  <a:pt x="27" y="430"/>
                </a:cubicBezTo>
                <a:cubicBezTo>
                  <a:pt x="28" y="431"/>
                  <a:pt x="26" y="431"/>
                  <a:pt x="26" y="431"/>
                </a:cubicBezTo>
                <a:cubicBezTo>
                  <a:pt x="26" y="431"/>
                  <a:pt x="26" y="432"/>
                  <a:pt x="27" y="432"/>
                </a:cubicBezTo>
                <a:cubicBezTo>
                  <a:pt x="28" y="432"/>
                  <a:pt x="28" y="430"/>
                  <a:pt x="28" y="430"/>
                </a:cubicBezTo>
                <a:cubicBezTo>
                  <a:pt x="29" y="430"/>
                  <a:pt x="30" y="429"/>
                  <a:pt x="30" y="428"/>
                </a:cubicBezTo>
                <a:cubicBezTo>
                  <a:pt x="32" y="429"/>
                  <a:pt x="30" y="430"/>
                  <a:pt x="30" y="431"/>
                </a:cubicBezTo>
                <a:cubicBezTo>
                  <a:pt x="31" y="430"/>
                  <a:pt x="33" y="429"/>
                  <a:pt x="33" y="431"/>
                </a:cubicBezTo>
                <a:cubicBezTo>
                  <a:pt x="34" y="431"/>
                  <a:pt x="34" y="430"/>
                  <a:pt x="35" y="430"/>
                </a:cubicBezTo>
                <a:cubicBezTo>
                  <a:pt x="36" y="430"/>
                  <a:pt x="35" y="430"/>
                  <a:pt x="35" y="431"/>
                </a:cubicBezTo>
                <a:cubicBezTo>
                  <a:pt x="37" y="428"/>
                  <a:pt x="40" y="430"/>
                  <a:pt x="41" y="426"/>
                </a:cubicBezTo>
                <a:cubicBezTo>
                  <a:pt x="52" y="422"/>
                  <a:pt x="68" y="425"/>
                  <a:pt x="81" y="423"/>
                </a:cubicBezTo>
                <a:cubicBezTo>
                  <a:pt x="80" y="421"/>
                  <a:pt x="78" y="419"/>
                  <a:pt x="76" y="418"/>
                </a:cubicBezTo>
                <a:cubicBezTo>
                  <a:pt x="78" y="414"/>
                  <a:pt x="87" y="416"/>
                  <a:pt x="89" y="411"/>
                </a:cubicBezTo>
                <a:cubicBezTo>
                  <a:pt x="91" y="411"/>
                  <a:pt x="91" y="410"/>
                  <a:pt x="93" y="410"/>
                </a:cubicBezTo>
                <a:cubicBezTo>
                  <a:pt x="92" y="403"/>
                  <a:pt x="94" y="395"/>
                  <a:pt x="93" y="391"/>
                </a:cubicBezTo>
                <a:cubicBezTo>
                  <a:pt x="93" y="389"/>
                  <a:pt x="95" y="389"/>
                  <a:pt x="96" y="389"/>
                </a:cubicBezTo>
                <a:cubicBezTo>
                  <a:pt x="96" y="388"/>
                  <a:pt x="94" y="388"/>
                  <a:pt x="94" y="387"/>
                </a:cubicBezTo>
                <a:cubicBezTo>
                  <a:pt x="95" y="383"/>
                  <a:pt x="93" y="375"/>
                  <a:pt x="95" y="371"/>
                </a:cubicBezTo>
                <a:cubicBezTo>
                  <a:pt x="95" y="371"/>
                  <a:pt x="95" y="372"/>
                  <a:pt x="95" y="372"/>
                </a:cubicBezTo>
                <a:cubicBezTo>
                  <a:pt x="97" y="372"/>
                  <a:pt x="96" y="370"/>
                  <a:pt x="96" y="370"/>
                </a:cubicBezTo>
                <a:cubicBezTo>
                  <a:pt x="96" y="368"/>
                  <a:pt x="96" y="370"/>
                  <a:pt x="95" y="369"/>
                </a:cubicBezTo>
                <a:cubicBezTo>
                  <a:pt x="96" y="365"/>
                  <a:pt x="93" y="367"/>
                  <a:pt x="95" y="365"/>
                </a:cubicBezTo>
                <a:cubicBezTo>
                  <a:pt x="94" y="365"/>
                  <a:pt x="94" y="364"/>
                  <a:pt x="94" y="363"/>
                </a:cubicBezTo>
                <a:cubicBezTo>
                  <a:pt x="96" y="356"/>
                  <a:pt x="94" y="343"/>
                  <a:pt x="94" y="334"/>
                </a:cubicBezTo>
                <a:cubicBezTo>
                  <a:pt x="95" y="329"/>
                  <a:pt x="97" y="324"/>
                  <a:pt x="94" y="321"/>
                </a:cubicBezTo>
                <a:cubicBezTo>
                  <a:pt x="98" y="305"/>
                  <a:pt x="96" y="283"/>
                  <a:pt x="98" y="267"/>
                </a:cubicBezTo>
                <a:cubicBezTo>
                  <a:pt x="98" y="268"/>
                  <a:pt x="98" y="270"/>
                  <a:pt x="99" y="271"/>
                </a:cubicBezTo>
                <a:cubicBezTo>
                  <a:pt x="100" y="265"/>
                  <a:pt x="101" y="255"/>
                  <a:pt x="100" y="251"/>
                </a:cubicBezTo>
                <a:cubicBezTo>
                  <a:pt x="103" y="250"/>
                  <a:pt x="101" y="247"/>
                  <a:pt x="103" y="247"/>
                </a:cubicBezTo>
                <a:cubicBezTo>
                  <a:pt x="101" y="243"/>
                  <a:pt x="104" y="240"/>
                  <a:pt x="103" y="236"/>
                </a:cubicBezTo>
                <a:cubicBezTo>
                  <a:pt x="104" y="236"/>
                  <a:pt x="104" y="235"/>
                  <a:pt x="105" y="234"/>
                </a:cubicBezTo>
                <a:cubicBezTo>
                  <a:pt x="104" y="233"/>
                  <a:pt x="102" y="232"/>
                  <a:pt x="105" y="232"/>
                </a:cubicBezTo>
                <a:cubicBezTo>
                  <a:pt x="103" y="229"/>
                  <a:pt x="105" y="228"/>
                  <a:pt x="105" y="222"/>
                </a:cubicBezTo>
                <a:cubicBezTo>
                  <a:pt x="106" y="221"/>
                  <a:pt x="107" y="223"/>
                  <a:pt x="107" y="221"/>
                </a:cubicBezTo>
                <a:cubicBezTo>
                  <a:pt x="107" y="219"/>
                  <a:pt x="106" y="222"/>
                  <a:pt x="106" y="221"/>
                </a:cubicBezTo>
                <a:cubicBezTo>
                  <a:pt x="105" y="219"/>
                  <a:pt x="108" y="220"/>
                  <a:pt x="107" y="218"/>
                </a:cubicBezTo>
                <a:cubicBezTo>
                  <a:pt x="109" y="230"/>
                  <a:pt x="107" y="244"/>
                  <a:pt x="107" y="256"/>
                </a:cubicBezTo>
                <a:cubicBezTo>
                  <a:pt x="105" y="255"/>
                  <a:pt x="105" y="256"/>
                  <a:pt x="104" y="255"/>
                </a:cubicBezTo>
                <a:cubicBezTo>
                  <a:pt x="104" y="253"/>
                  <a:pt x="104" y="250"/>
                  <a:pt x="104" y="248"/>
                </a:cubicBezTo>
                <a:cubicBezTo>
                  <a:pt x="101" y="248"/>
                  <a:pt x="104" y="251"/>
                  <a:pt x="101" y="252"/>
                </a:cubicBezTo>
                <a:cubicBezTo>
                  <a:pt x="102" y="253"/>
                  <a:pt x="104" y="256"/>
                  <a:pt x="105" y="260"/>
                </a:cubicBezTo>
                <a:cubicBezTo>
                  <a:pt x="105" y="260"/>
                  <a:pt x="106" y="260"/>
                  <a:pt x="106" y="260"/>
                </a:cubicBezTo>
                <a:cubicBezTo>
                  <a:pt x="108" y="267"/>
                  <a:pt x="106" y="278"/>
                  <a:pt x="106" y="288"/>
                </a:cubicBezTo>
                <a:cubicBezTo>
                  <a:pt x="111" y="286"/>
                  <a:pt x="110" y="277"/>
                  <a:pt x="111" y="272"/>
                </a:cubicBezTo>
                <a:cubicBezTo>
                  <a:pt x="111" y="269"/>
                  <a:pt x="112" y="274"/>
                  <a:pt x="111" y="274"/>
                </a:cubicBezTo>
                <a:cubicBezTo>
                  <a:pt x="113" y="274"/>
                  <a:pt x="114" y="265"/>
                  <a:pt x="115" y="261"/>
                </a:cubicBezTo>
                <a:cubicBezTo>
                  <a:pt x="116" y="256"/>
                  <a:pt x="119" y="251"/>
                  <a:pt x="118" y="248"/>
                </a:cubicBezTo>
                <a:cubicBezTo>
                  <a:pt x="120" y="249"/>
                  <a:pt x="120" y="248"/>
                  <a:pt x="122" y="248"/>
                </a:cubicBezTo>
                <a:cubicBezTo>
                  <a:pt x="122" y="246"/>
                  <a:pt x="120" y="247"/>
                  <a:pt x="119" y="246"/>
                </a:cubicBezTo>
                <a:cubicBezTo>
                  <a:pt x="121" y="244"/>
                  <a:pt x="121" y="237"/>
                  <a:pt x="123" y="238"/>
                </a:cubicBezTo>
                <a:cubicBezTo>
                  <a:pt x="123" y="228"/>
                  <a:pt x="128" y="209"/>
                  <a:pt x="129" y="195"/>
                </a:cubicBezTo>
                <a:cubicBezTo>
                  <a:pt x="130" y="195"/>
                  <a:pt x="130" y="195"/>
                  <a:pt x="131" y="195"/>
                </a:cubicBezTo>
                <a:cubicBezTo>
                  <a:pt x="133" y="181"/>
                  <a:pt x="127" y="165"/>
                  <a:pt x="122" y="150"/>
                </a:cubicBezTo>
                <a:cubicBezTo>
                  <a:pt x="123" y="146"/>
                  <a:pt x="121" y="144"/>
                  <a:pt x="120" y="141"/>
                </a:cubicBezTo>
                <a:cubicBezTo>
                  <a:pt x="117" y="143"/>
                  <a:pt x="117" y="149"/>
                  <a:pt x="117" y="152"/>
                </a:cubicBezTo>
                <a:cubicBezTo>
                  <a:pt x="116" y="151"/>
                  <a:pt x="116" y="152"/>
                  <a:pt x="115" y="152"/>
                </a:cubicBezTo>
                <a:cubicBezTo>
                  <a:pt x="115" y="153"/>
                  <a:pt x="115" y="154"/>
                  <a:pt x="115" y="156"/>
                </a:cubicBezTo>
                <a:cubicBezTo>
                  <a:pt x="116" y="156"/>
                  <a:pt x="117" y="155"/>
                  <a:pt x="118" y="157"/>
                </a:cubicBezTo>
                <a:cubicBezTo>
                  <a:pt x="119" y="158"/>
                  <a:pt x="119" y="160"/>
                  <a:pt x="117" y="160"/>
                </a:cubicBezTo>
                <a:cubicBezTo>
                  <a:pt x="116" y="160"/>
                  <a:pt x="117" y="159"/>
                  <a:pt x="116" y="159"/>
                </a:cubicBezTo>
                <a:cubicBezTo>
                  <a:pt x="112" y="162"/>
                  <a:pt x="114" y="170"/>
                  <a:pt x="113" y="176"/>
                </a:cubicBezTo>
                <a:cubicBezTo>
                  <a:pt x="112" y="182"/>
                  <a:pt x="111" y="187"/>
                  <a:pt x="111" y="193"/>
                </a:cubicBezTo>
                <a:cubicBezTo>
                  <a:pt x="112" y="194"/>
                  <a:pt x="113" y="194"/>
                  <a:pt x="114" y="195"/>
                </a:cubicBezTo>
                <a:cubicBezTo>
                  <a:pt x="114" y="201"/>
                  <a:pt x="117" y="210"/>
                  <a:pt x="112" y="211"/>
                </a:cubicBezTo>
                <a:cubicBezTo>
                  <a:pt x="115" y="218"/>
                  <a:pt x="113" y="234"/>
                  <a:pt x="111" y="241"/>
                </a:cubicBezTo>
                <a:cubicBezTo>
                  <a:pt x="109" y="238"/>
                  <a:pt x="111" y="232"/>
                  <a:pt x="110" y="228"/>
                </a:cubicBezTo>
                <a:cubicBezTo>
                  <a:pt x="113" y="229"/>
                  <a:pt x="111" y="228"/>
                  <a:pt x="112" y="227"/>
                </a:cubicBezTo>
                <a:cubicBezTo>
                  <a:pt x="112" y="226"/>
                  <a:pt x="111" y="227"/>
                  <a:pt x="111" y="227"/>
                </a:cubicBezTo>
                <a:cubicBezTo>
                  <a:pt x="110" y="225"/>
                  <a:pt x="110" y="220"/>
                  <a:pt x="112" y="220"/>
                </a:cubicBezTo>
                <a:cubicBezTo>
                  <a:pt x="112" y="219"/>
                  <a:pt x="111" y="219"/>
                  <a:pt x="111" y="218"/>
                </a:cubicBezTo>
                <a:cubicBezTo>
                  <a:pt x="111" y="218"/>
                  <a:pt x="111" y="219"/>
                  <a:pt x="111" y="220"/>
                </a:cubicBezTo>
                <a:cubicBezTo>
                  <a:pt x="110" y="219"/>
                  <a:pt x="111" y="216"/>
                  <a:pt x="110" y="214"/>
                </a:cubicBezTo>
                <a:cubicBezTo>
                  <a:pt x="108" y="214"/>
                  <a:pt x="109" y="218"/>
                  <a:pt x="107" y="218"/>
                </a:cubicBezTo>
                <a:cubicBezTo>
                  <a:pt x="109" y="213"/>
                  <a:pt x="113" y="201"/>
                  <a:pt x="108" y="196"/>
                </a:cubicBezTo>
                <a:cubicBezTo>
                  <a:pt x="106" y="184"/>
                  <a:pt x="111" y="173"/>
                  <a:pt x="109" y="161"/>
                </a:cubicBezTo>
                <a:cubicBezTo>
                  <a:pt x="105" y="163"/>
                  <a:pt x="108" y="165"/>
                  <a:pt x="105" y="166"/>
                </a:cubicBezTo>
                <a:cubicBezTo>
                  <a:pt x="106" y="166"/>
                  <a:pt x="106" y="168"/>
                  <a:pt x="107" y="167"/>
                </a:cubicBezTo>
                <a:cubicBezTo>
                  <a:pt x="107" y="169"/>
                  <a:pt x="105" y="170"/>
                  <a:pt x="104" y="169"/>
                </a:cubicBezTo>
                <a:cubicBezTo>
                  <a:pt x="103" y="171"/>
                  <a:pt x="104" y="172"/>
                  <a:pt x="105" y="173"/>
                </a:cubicBezTo>
                <a:cubicBezTo>
                  <a:pt x="105" y="175"/>
                  <a:pt x="103" y="175"/>
                  <a:pt x="104" y="178"/>
                </a:cubicBezTo>
                <a:cubicBezTo>
                  <a:pt x="101" y="175"/>
                  <a:pt x="100" y="168"/>
                  <a:pt x="103" y="165"/>
                </a:cubicBezTo>
                <a:cubicBezTo>
                  <a:pt x="101" y="162"/>
                  <a:pt x="101" y="159"/>
                  <a:pt x="100" y="156"/>
                </a:cubicBezTo>
                <a:cubicBezTo>
                  <a:pt x="102" y="158"/>
                  <a:pt x="101" y="155"/>
                  <a:pt x="101" y="153"/>
                </a:cubicBezTo>
                <a:cubicBezTo>
                  <a:pt x="100" y="152"/>
                  <a:pt x="100" y="150"/>
                  <a:pt x="98" y="150"/>
                </a:cubicBezTo>
                <a:cubicBezTo>
                  <a:pt x="97" y="156"/>
                  <a:pt x="99" y="160"/>
                  <a:pt x="98" y="168"/>
                </a:cubicBezTo>
                <a:cubicBezTo>
                  <a:pt x="97" y="169"/>
                  <a:pt x="97" y="169"/>
                  <a:pt x="96" y="168"/>
                </a:cubicBezTo>
                <a:cubicBezTo>
                  <a:pt x="97" y="175"/>
                  <a:pt x="98" y="180"/>
                  <a:pt x="98" y="185"/>
                </a:cubicBezTo>
                <a:cubicBezTo>
                  <a:pt x="99" y="186"/>
                  <a:pt x="99" y="187"/>
                  <a:pt x="101" y="187"/>
                </a:cubicBezTo>
                <a:cubicBezTo>
                  <a:pt x="101" y="188"/>
                  <a:pt x="102" y="189"/>
                  <a:pt x="101" y="190"/>
                </a:cubicBezTo>
                <a:cubicBezTo>
                  <a:pt x="100" y="190"/>
                  <a:pt x="101" y="188"/>
                  <a:pt x="100" y="188"/>
                </a:cubicBezTo>
                <a:cubicBezTo>
                  <a:pt x="98" y="190"/>
                  <a:pt x="100" y="192"/>
                  <a:pt x="99" y="196"/>
                </a:cubicBezTo>
                <a:cubicBezTo>
                  <a:pt x="101" y="196"/>
                  <a:pt x="100" y="194"/>
                  <a:pt x="101" y="193"/>
                </a:cubicBezTo>
                <a:cubicBezTo>
                  <a:pt x="102" y="193"/>
                  <a:pt x="101" y="195"/>
                  <a:pt x="103" y="195"/>
                </a:cubicBezTo>
                <a:cubicBezTo>
                  <a:pt x="102" y="196"/>
                  <a:pt x="103" y="200"/>
                  <a:pt x="100" y="200"/>
                </a:cubicBezTo>
                <a:cubicBezTo>
                  <a:pt x="103" y="205"/>
                  <a:pt x="100" y="216"/>
                  <a:pt x="102" y="222"/>
                </a:cubicBezTo>
                <a:cubicBezTo>
                  <a:pt x="102" y="223"/>
                  <a:pt x="101" y="224"/>
                  <a:pt x="100" y="225"/>
                </a:cubicBezTo>
                <a:cubicBezTo>
                  <a:pt x="99" y="229"/>
                  <a:pt x="103" y="242"/>
                  <a:pt x="98" y="246"/>
                </a:cubicBezTo>
                <a:cubicBezTo>
                  <a:pt x="99" y="244"/>
                  <a:pt x="97" y="238"/>
                  <a:pt x="100" y="236"/>
                </a:cubicBezTo>
                <a:cubicBezTo>
                  <a:pt x="96" y="229"/>
                  <a:pt x="99" y="221"/>
                  <a:pt x="99" y="214"/>
                </a:cubicBezTo>
                <a:cubicBezTo>
                  <a:pt x="99" y="212"/>
                  <a:pt x="98" y="209"/>
                  <a:pt x="98" y="207"/>
                </a:cubicBezTo>
                <a:cubicBezTo>
                  <a:pt x="98" y="206"/>
                  <a:pt x="99" y="206"/>
                  <a:pt x="99" y="206"/>
                </a:cubicBezTo>
                <a:cubicBezTo>
                  <a:pt x="99" y="203"/>
                  <a:pt x="97" y="201"/>
                  <a:pt x="97" y="198"/>
                </a:cubicBezTo>
                <a:cubicBezTo>
                  <a:pt x="97" y="197"/>
                  <a:pt x="98" y="195"/>
                  <a:pt x="98" y="194"/>
                </a:cubicBezTo>
                <a:cubicBezTo>
                  <a:pt x="98" y="188"/>
                  <a:pt x="96" y="181"/>
                  <a:pt x="95" y="174"/>
                </a:cubicBezTo>
                <a:cubicBezTo>
                  <a:pt x="95" y="171"/>
                  <a:pt x="96" y="167"/>
                  <a:pt x="95" y="164"/>
                </a:cubicBezTo>
                <a:cubicBezTo>
                  <a:pt x="97" y="164"/>
                  <a:pt x="96" y="165"/>
                  <a:pt x="96" y="166"/>
                </a:cubicBezTo>
                <a:cubicBezTo>
                  <a:pt x="98" y="165"/>
                  <a:pt x="96" y="162"/>
                  <a:pt x="96" y="160"/>
                </a:cubicBezTo>
                <a:cubicBezTo>
                  <a:pt x="95" y="160"/>
                  <a:pt x="94" y="162"/>
                  <a:pt x="94" y="164"/>
                </a:cubicBezTo>
                <a:cubicBezTo>
                  <a:pt x="93" y="164"/>
                  <a:pt x="93" y="163"/>
                  <a:pt x="92" y="164"/>
                </a:cubicBezTo>
                <a:cubicBezTo>
                  <a:pt x="93" y="159"/>
                  <a:pt x="92" y="155"/>
                  <a:pt x="93" y="150"/>
                </a:cubicBezTo>
                <a:cubicBezTo>
                  <a:pt x="95" y="150"/>
                  <a:pt x="93" y="152"/>
                  <a:pt x="94" y="154"/>
                </a:cubicBezTo>
                <a:cubicBezTo>
                  <a:pt x="97" y="151"/>
                  <a:pt x="98" y="145"/>
                  <a:pt x="96" y="141"/>
                </a:cubicBezTo>
                <a:cubicBezTo>
                  <a:pt x="97" y="139"/>
                  <a:pt x="98" y="132"/>
                  <a:pt x="94" y="130"/>
                </a:cubicBezTo>
                <a:cubicBezTo>
                  <a:pt x="94" y="136"/>
                  <a:pt x="94" y="140"/>
                  <a:pt x="94" y="146"/>
                </a:cubicBezTo>
                <a:cubicBezTo>
                  <a:pt x="90" y="146"/>
                  <a:pt x="92" y="143"/>
                  <a:pt x="92" y="140"/>
                </a:cubicBezTo>
                <a:cubicBezTo>
                  <a:pt x="91" y="132"/>
                  <a:pt x="89" y="121"/>
                  <a:pt x="90" y="113"/>
                </a:cubicBezTo>
                <a:cubicBezTo>
                  <a:pt x="89" y="110"/>
                  <a:pt x="85" y="105"/>
                  <a:pt x="89" y="102"/>
                </a:cubicBezTo>
                <a:cubicBezTo>
                  <a:pt x="88" y="101"/>
                  <a:pt x="88" y="100"/>
                  <a:pt x="86" y="100"/>
                </a:cubicBezTo>
                <a:cubicBezTo>
                  <a:pt x="87" y="98"/>
                  <a:pt x="86" y="98"/>
                  <a:pt x="84" y="98"/>
                </a:cubicBezTo>
                <a:cubicBezTo>
                  <a:pt x="86" y="95"/>
                  <a:pt x="85" y="95"/>
                  <a:pt x="84" y="94"/>
                </a:cubicBezTo>
                <a:cubicBezTo>
                  <a:pt x="86" y="93"/>
                  <a:pt x="86" y="95"/>
                  <a:pt x="86" y="96"/>
                </a:cubicBezTo>
                <a:cubicBezTo>
                  <a:pt x="87" y="94"/>
                  <a:pt x="86" y="91"/>
                  <a:pt x="88" y="89"/>
                </a:cubicBezTo>
                <a:cubicBezTo>
                  <a:pt x="86" y="88"/>
                  <a:pt x="83" y="88"/>
                  <a:pt x="85" y="86"/>
                </a:cubicBezTo>
                <a:cubicBezTo>
                  <a:pt x="82" y="87"/>
                  <a:pt x="84" y="90"/>
                  <a:pt x="83" y="93"/>
                </a:cubicBezTo>
                <a:cubicBezTo>
                  <a:pt x="83" y="92"/>
                  <a:pt x="83" y="92"/>
                  <a:pt x="83" y="92"/>
                </a:cubicBezTo>
                <a:cubicBezTo>
                  <a:pt x="82" y="91"/>
                  <a:pt x="82" y="90"/>
                  <a:pt x="80" y="90"/>
                </a:cubicBezTo>
                <a:cubicBezTo>
                  <a:pt x="80" y="89"/>
                  <a:pt x="80" y="89"/>
                  <a:pt x="80" y="88"/>
                </a:cubicBezTo>
                <a:cubicBezTo>
                  <a:pt x="79" y="90"/>
                  <a:pt x="77" y="88"/>
                  <a:pt x="75" y="88"/>
                </a:cubicBezTo>
                <a:cubicBezTo>
                  <a:pt x="75" y="89"/>
                  <a:pt x="75" y="90"/>
                  <a:pt x="76" y="90"/>
                </a:cubicBezTo>
                <a:cubicBezTo>
                  <a:pt x="76" y="92"/>
                  <a:pt x="73" y="87"/>
                  <a:pt x="72" y="86"/>
                </a:cubicBezTo>
                <a:cubicBezTo>
                  <a:pt x="70" y="86"/>
                  <a:pt x="70" y="89"/>
                  <a:pt x="68" y="88"/>
                </a:cubicBezTo>
                <a:cubicBezTo>
                  <a:pt x="68" y="88"/>
                  <a:pt x="68" y="91"/>
                  <a:pt x="68" y="92"/>
                </a:cubicBezTo>
                <a:cubicBezTo>
                  <a:pt x="69" y="93"/>
                  <a:pt x="69" y="91"/>
                  <a:pt x="71" y="92"/>
                </a:cubicBezTo>
                <a:cubicBezTo>
                  <a:pt x="71" y="93"/>
                  <a:pt x="69" y="93"/>
                  <a:pt x="68" y="93"/>
                </a:cubicBezTo>
                <a:cubicBezTo>
                  <a:pt x="69" y="94"/>
                  <a:pt x="70" y="96"/>
                  <a:pt x="72" y="96"/>
                </a:cubicBezTo>
                <a:cubicBezTo>
                  <a:pt x="70" y="97"/>
                  <a:pt x="72" y="99"/>
                  <a:pt x="74" y="99"/>
                </a:cubicBezTo>
                <a:cubicBezTo>
                  <a:pt x="74" y="98"/>
                  <a:pt x="76" y="96"/>
                  <a:pt x="74" y="96"/>
                </a:cubicBezTo>
                <a:cubicBezTo>
                  <a:pt x="75" y="96"/>
                  <a:pt x="77" y="96"/>
                  <a:pt x="77" y="94"/>
                </a:cubicBezTo>
                <a:cubicBezTo>
                  <a:pt x="77" y="95"/>
                  <a:pt x="77" y="97"/>
                  <a:pt x="76" y="97"/>
                </a:cubicBezTo>
                <a:cubicBezTo>
                  <a:pt x="76" y="98"/>
                  <a:pt x="78" y="98"/>
                  <a:pt x="77" y="100"/>
                </a:cubicBezTo>
                <a:cubicBezTo>
                  <a:pt x="76" y="100"/>
                  <a:pt x="74" y="100"/>
                  <a:pt x="73" y="101"/>
                </a:cubicBezTo>
                <a:cubicBezTo>
                  <a:pt x="72" y="100"/>
                  <a:pt x="71" y="99"/>
                  <a:pt x="71" y="98"/>
                </a:cubicBezTo>
                <a:cubicBezTo>
                  <a:pt x="70" y="98"/>
                  <a:pt x="68" y="98"/>
                  <a:pt x="67" y="99"/>
                </a:cubicBezTo>
                <a:cubicBezTo>
                  <a:pt x="67" y="100"/>
                  <a:pt x="68" y="100"/>
                  <a:pt x="68" y="101"/>
                </a:cubicBezTo>
                <a:cubicBezTo>
                  <a:pt x="67" y="101"/>
                  <a:pt x="67" y="101"/>
                  <a:pt x="66" y="101"/>
                </a:cubicBezTo>
                <a:cubicBezTo>
                  <a:pt x="66" y="102"/>
                  <a:pt x="67" y="102"/>
                  <a:pt x="67" y="102"/>
                </a:cubicBezTo>
                <a:cubicBezTo>
                  <a:pt x="67" y="104"/>
                  <a:pt x="66" y="104"/>
                  <a:pt x="65" y="103"/>
                </a:cubicBezTo>
                <a:cubicBezTo>
                  <a:pt x="65" y="104"/>
                  <a:pt x="66" y="104"/>
                  <a:pt x="66" y="105"/>
                </a:cubicBezTo>
                <a:cubicBezTo>
                  <a:pt x="67" y="105"/>
                  <a:pt x="66" y="103"/>
                  <a:pt x="68" y="104"/>
                </a:cubicBezTo>
                <a:cubicBezTo>
                  <a:pt x="66" y="106"/>
                  <a:pt x="70" y="104"/>
                  <a:pt x="71" y="105"/>
                </a:cubicBezTo>
                <a:cubicBezTo>
                  <a:pt x="71" y="107"/>
                  <a:pt x="71" y="107"/>
                  <a:pt x="72" y="109"/>
                </a:cubicBezTo>
                <a:cubicBezTo>
                  <a:pt x="73" y="109"/>
                  <a:pt x="73" y="108"/>
                  <a:pt x="73" y="107"/>
                </a:cubicBezTo>
                <a:cubicBezTo>
                  <a:pt x="73" y="107"/>
                  <a:pt x="72" y="107"/>
                  <a:pt x="72" y="107"/>
                </a:cubicBezTo>
                <a:cubicBezTo>
                  <a:pt x="74" y="104"/>
                  <a:pt x="75" y="106"/>
                  <a:pt x="77" y="104"/>
                </a:cubicBezTo>
                <a:cubicBezTo>
                  <a:pt x="79" y="105"/>
                  <a:pt x="78" y="107"/>
                  <a:pt x="80" y="108"/>
                </a:cubicBezTo>
                <a:cubicBezTo>
                  <a:pt x="79" y="109"/>
                  <a:pt x="79" y="110"/>
                  <a:pt x="78" y="110"/>
                </a:cubicBezTo>
                <a:cubicBezTo>
                  <a:pt x="77" y="109"/>
                  <a:pt x="79" y="109"/>
                  <a:pt x="79" y="108"/>
                </a:cubicBezTo>
                <a:cubicBezTo>
                  <a:pt x="78" y="106"/>
                  <a:pt x="75" y="106"/>
                  <a:pt x="75" y="108"/>
                </a:cubicBezTo>
                <a:cubicBezTo>
                  <a:pt x="76" y="109"/>
                  <a:pt x="76" y="111"/>
                  <a:pt x="78" y="111"/>
                </a:cubicBezTo>
                <a:cubicBezTo>
                  <a:pt x="76" y="113"/>
                  <a:pt x="74" y="112"/>
                  <a:pt x="73" y="115"/>
                </a:cubicBezTo>
                <a:cubicBezTo>
                  <a:pt x="72" y="113"/>
                  <a:pt x="73" y="111"/>
                  <a:pt x="73" y="110"/>
                </a:cubicBezTo>
                <a:cubicBezTo>
                  <a:pt x="72" y="109"/>
                  <a:pt x="72" y="111"/>
                  <a:pt x="72" y="109"/>
                </a:cubicBezTo>
                <a:cubicBezTo>
                  <a:pt x="70" y="110"/>
                  <a:pt x="71" y="110"/>
                  <a:pt x="70" y="112"/>
                </a:cubicBezTo>
                <a:cubicBezTo>
                  <a:pt x="69" y="112"/>
                  <a:pt x="69" y="111"/>
                  <a:pt x="68" y="111"/>
                </a:cubicBezTo>
                <a:cubicBezTo>
                  <a:pt x="68" y="113"/>
                  <a:pt x="71" y="112"/>
                  <a:pt x="70" y="115"/>
                </a:cubicBezTo>
                <a:cubicBezTo>
                  <a:pt x="68" y="114"/>
                  <a:pt x="69" y="111"/>
                  <a:pt x="66" y="112"/>
                </a:cubicBezTo>
                <a:cubicBezTo>
                  <a:pt x="67" y="114"/>
                  <a:pt x="67" y="113"/>
                  <a:pt x="67" y="116"/>
                </a:cubicBezTo>
                <a:cubicBezTo>
                  <a:pt x="64" y="115"/>
                  <a:pt x="66" y="119"/>
                  <a:pt x="63" y="118"/>
                </a:cubicBezTo>
                <a:cubicBezTo>
                  <a:pt x="63" y="117"/>
                  <a:pt x="64" y="117"/>
                  <a:pt x="63" y="117"/>
                </a:cubicBezTo>
                <a:cubicBezTo>
                  <a:pt x="64" y="116"/>
                  <a:pt x="64" y="115"/>
                  <a:pt x="66" y="115"/>
                </a:cubicBezTo>
                <a:cubicBezTo>
                  <a:pt x="65" y="114"/>
                  <a:pt x="64" y="114"/>
                  <a:pt x="66" y="113"/>
                </a:cubicBezTo>
                <a:cubicBezTo>
                  <a:pt x="65" y="111"/>
                  <a:pt x="63" y="115"/>
                  <a:pt x="63" y="115"/>
                </a:cubicBezTo>
                <a:cubicBezTo>
                  <a:pt x="60" y="115"/>
                  <a:pt x="63" y="112"/>
                  <a:pt x="62" y="110"/>
                </a:cubicBezTo>
                <a:cubicBezTo>
                  <a:pt x="63" y="109"/>
                  <a:pt x="63" y="110"/>
                  <a:pt x="64" y="110"/>
                </a:cubicBezTo>
                <a:cubicBezTo>
                  <a:pt x="65" y="108"/>
                  <a:pt x="62" y="109"/>
                  <a:pt x="62" y="107"/>
                </a:cubicBezTo>
                <a:cubicBezTo>
                  <a:pt x="65" y="107"/>
                  <a:pt x="64" y="109"/>
                  <a:pt x="66" y="109"/>
                </a:cubicBezTo>
                <a:cubicBezTo>
                  <a:pt x="65" y="110"/>
                  <a:pt x="66" y="111"/>
                  <a:pt x="67" y="111"/>
                </a:cubicBezTo>
                <a:cubicBezTo>
                  <a:pt x="68" y="110"/>
                  <a:pt x="67" y="108"/>
                  <a:pt x="70" y="109"/>
                </a:cubicBezTo>
                <a:cubicBezTo>
                  <a:pt x="69" y="107"/>
                  <a:pt x="65" y="107"/>
                  <a:pt x="63" y="107"/>
                </a:cubicBezTo>
                <a:cubicBezTo>
                  <a:pt x="62" y="107"/>
                  <a:pt x="63" y="104"/>
                  <a:pt x="61" y="105"/>
                </a:cubicBezTo>
                <a:cubicBezTo>
                  <a:pt x="63" y="102"/>
                  <a:pt x="62" y="100"/>
                  <a:pt x="61" y="98"/>
                </a:cubicBezTo>
                <a:cubicBezTo>
                  <a:pt x="61" y="98"/>
                  <a:pt x="62" y="98"/>
                  <a:pt x="62" y="98"/>
                </a:cubicBezTo>
                <a:cubicBezTo>
                  <a:pt x="61" y="97"/>
                  <a:pt x="62" y="96"/>
                  <a:pt x="62" y="94"/>
                </a:cubicBezTo>
                <a:cubicBezTo>
                  <a:pt x="59" y="94"/>
                  <a:pt x="60" y="96"/>
                  <a:pt x="61" y="97"/>
                </a:cubicBezTo>
                <a:cubicBezTo>
                  <a:pt x="56" y="98"/>
                  <a:pt x="60" y="91"/>
                  <a:pt x="58" y="92"/>
                </a:cubicBezTo>
                <a:cubicBezTo>
                  <a:pt x="57" y="87"/>
                  <a:pt x="56" y="84"/>
                  <a:pt x="55" y="80"/>
                </a:cubicBezTo>
                <a:cubicBezTo>
                  <a:pt x="52" y="78"/>
                  <a:pt x="48" y="79"/>
                  <a:pt x="45" y="78"/>
                </a:cubicBezTo>
                <a:cubicBezTo>
                  <a:pt x="43" y="74"/>
                  <a:pt x="40" y="74"/>
                  <a:pt x="35" y="72"/>
                </a:cubicBezTo>
                <a:cubicBezTo>
                  <a:pt x="34" y="70"/>
                  <a:pt x="37" y="70"/>
                  <a:pt x="37" y="68"/>
                </a:cubicBezTo>
                <a:cubicBezTo>
                  <a:pt x="37" y="67"/>
                  <a:pt x="36" y="67"/>
                  <a:pt x="36" y="66"/>
                </a:cubicBezTo>
                <a:cubicBezTo>
                  <a:pt x="35" y="66"/>
                  <a:pt x="36" y="67"/>
                  <a:pt x="36" y="67"/>
                </a:cubicBezTo>
                <a:cubicBezTo>
                  <a:pt x="36" y="68"/>
                  <a:pt x="33" y="66"/>
                  <a:pt x="34" y="65"/>
                </a:cubicBezTo>
                <a:cubicBezTo>
                  <a:pt x="34" y="65"/>
                  <a:pt x="34" y="65"/>
                  <a:pt x="34" y="66"/>
                </a:cubicBezTo>
                <a:cubicBezTo>
                  <a:pt x="36" y="64"/>
                  <a:pt x="36" y="62"/>
                  <a:pt x="37" y="60"/>
                </a:cubicBezTo>
                <a:cubicBezTo>
                  <a:pt x="38" y="61"/>
                  <a:pt x="38" y="64"/>
                  <a:pt x="41" y="63"/>
                </a:cubicBezTo>
                <a:cubicBezTo>
                  <a:pt x="42" y="63"/>
                  <a:pt x="41" y="63"/>
                  <a:pt x="41" y="62"/>
                </a:cubicBezTo>
                <a:cubicBezTo>
                  <a:pt x="57" y="60"/>
                  <a:pt x="73" y="61"/>
                  <a:pt x="86" y="67"/>
                </a:cubicBezTo>
                <a:cubicBezTo>
                  <a:pt x="88" y="67"/>
                  <a:pt x="87" y="65"/>
                  <a:pt x="89" y="66"/>
                </a:cubicBezTo>
                <a:cubicBezTo>
                  <a:pt x="88" y="64"/>
                  <a:pt x="91" y="65"/>
                  <a:pt x="90" y="63"/>
                </a:cubicBezTo>
                <a:close/>
                <a:moveTo>
                  <a:pt x="363" y="118"/>
                </a:moveTo>
                <a:cubicBezTo>
                  <a:pt x="363" y="118"/>
                  <a:pt x="363" y="118"/>
                  <a:pt x="363" y="118"/>
                </a:cubicBezTo>
                <a:cubicBezTo>
                  <a:pt x="362" y="120"/>
                  <a:pt x="364" y="120"/>
                  <a:pt x="364" y="121"/>
                </a:cubicBezTo>
                <a:cubicBezTo>
                  <a:pt x="363" y="120"/>
                  <a:pt x="362" y="120"/>
                  <a:pt x="362" y="122"/>
                </a:cubicBezTo>
                <a:cubicBezTo>
                  <a:pt x="365" y="123"/>
                  <a:pt x="365" y="118"/>
                  <a:pt x="363" y="118"/>
                </a:cubicBezTo>
                <a:close/>
                <a:moveTo>
                  <a:pt x="431" y="227"/>
                </a:moveTo>
                <a:cubicBezTo>
                  <a:pt x="431" y="227"/>
                  <a:pt x="431" y="227"/>
                  <a:pt x="431" y="227"/>
                </a:cubicBezTo>
                <a:cubicBezTo>
                  <a:pt x="430" y="227"/>
                  <a:pt x="431" y="226"/>
                  <a:pt x="431" y="226"/>
                </a:cubicBezTo>
                <a:cubicBezTo>
                  <a:pt x="431" y="226"/>
                  <a:pt x="430" y="226"/>
                  <a:pt x="430" y="226"/>
                </a:cubicBezTo>
                <a:cubicBezTo>
                  <a:pt x="429" y="227"/>
                  <a:pt x="431" y="229"/>
                  <a:pt x="431" y="227"/>
                </a:cubicBezTo>
                <a:close/>
                <a:moveTo>
                  <a:pt x="37" y="72"/>
                </a:moveTo>
                <a:cubicBezTo>
                  <a:pt x="37" y="72"/>
                  <a:pt x="37" y="72"/>
                  <a:pt x="37" y="72"/>
                </a:cubicBezTo>
                <a:cubicBezTo>
                  <a:pt x="37" y="72"/>
                  <a:pt x="38" y="72"/>
                  <a:pt x="38" y="72"/>
                </a:cubicBezTo>
                <a:cubicBezTo>
                  <a:pt x="38" y="71"/>
                  <a:pt x="39" y="71"/>
                  <a:pt x="39" y="70"/>
                </a:cubicBezTo>
                <a:cubicBezTo>
                  <a:pt x="38" y="70"/>
                  <a:pt x="38" y="70"/>
                  <a:pt x="37" y="70"/>
                </a:cubicBezTo>
                <a:cubicBezTo>
                  <a:pt x="37" y="71"/>
                  <a:pt x="37" y="71"/>
                  <a:pt x="37" y="72"/>
                </a:cubicBezTo>
                <a:close/>
                <a:moveTo>
                  <a:pt x="61" y="77"/>
                </a:moveTo>
                <a:cubicBezTo>
                  <a:pt x="61" y="77"/>
                  <a:pt x="61" y="77"/>
                  <a:pt x="61" y="77"/>
                </a:cubicBezTo>
                <a:cubicBezTo>
                  <a:pt x="61" y="76"/>
                  <a:pt x="62" y="77"/>
                  <a:pt x="62" y="76"/>
                </a:cubicBezTo>
                <a:cubicBezTo>
                  <a:pt x="62" y="76"/>
                  <a:pt x="62" y="75"/>
                  <a:pt x="61" y="74"/>
                </a:cubicBezTo>
                <a:cubicBezTo>
                  <a:pt x="61" y="75"/>
                  <a:pt x="59" y="77"/>
                  <a:pt x="61" y="77"/>
                </a:cubicBezTo>
                <a:close/>
                <a:moveTo>
                  <a:pt x="62" y="78"/>
                </a:moveTo>
                <a:cubicBezTo>
                  <a:pt x="62" y="78"/>
                  <a:pt x="62" y="78"/>
                  <a:pt x="62" y="78"/>
                </a:cubicBezTo>
                <a:cubicBezTo>
                  <a:pt x="63" y="78"/>
                  <a:pt x="65" y="80"/>
                  <a:pt x="65" y="79"/>
                </a:cubicBezTo>
                <a:cubicBezTo>
                  <a:pt x="64" y="79"/>
                  <a:pt x="65" y="78"/>
                  <a:pt x="65" y="77"/>
                </a:cubicBezTo>
                <a:cubicBezTo>
                  <a:pt x="63" y="78"/>
                  <a:pt x="64" y="77"/>
                  <a:pt x="62" y="77"/>
                </a:cubicBezTo>
                <a:cubicBezTo>
                  <a:pt x="62" y="77"/>
                  <a:pt x="62" y="78"/>
                  <a:pt x="62" y="78"/>
                </a:cubicBezTo>
                <a:close/>
                <a:moveTo>
                  <a:pt x="264" y="77"/>
                </a:moveTo>
                <a:cubicBezTo>
                  <a:pt x="264" y="77"/>
                  <a:pt x="264" y="77"/>
                  <a:pt x="264" y="77"/>
                </a:cubicBezTo>
                <a:cubicBezTo>
                  <a:pt x="264" y="79"/>
                  <a:pt x="267" y="80"/>
                  <a:pt x="269" y="78"/>
                </a:cubicBezTo>
                <a:cubicBezTo>
                  <a:pt x="268" y="80"/>
                  <a:pt x="270" y="80"/>
                  <a:pt x="269" y="81"/>
                </a:cubicBezTo>
                <a:cubicBezTo>
                  <a:pt x="271" y="80"/>
                  <a:pt x="273" y="80"/>
                  <a:pt x="275" y="78"/>
                </a:cubicBezTo>
                <a:cubicBezTo>
                  <a:pt x="270" y="77"/>
                  <a:pt x="268" y="77"/>
                  <a:pt x="264" y="77"/>
                </a:cubicBezTo>
                <a:close/>
                <a:moveTo>
                  <a:pt x="61" y="82"/>
                </a:moveTo>
                <a:cubicBezTo>
                  <a:pt x="61" y="82"/>
                  <a:pt x="61" y="82"/>
                  <a:pt x="61" y="82"/>
                </a:cubicBezTo>
                <a:cubicBezTo>
                  <a:pt x="62" y="82"/>
                  <a:pt x="62" y="84"/>
                  <a:pt x="62" y="84"/>
                </a:cubicBezTo>
                <a:cubicBezTo>
                  <a:pt x="64" y="83"/>
                  <a:pt x="63" y="85"/>
                  <a:pt x="65" y="85"/>
                </a:cubicBezTo>
                <a:cubicBezTo>
                  <a:pt x="65" y="83"/>
                  <a:pt x="66" y="83"/>
                  <a:pt x="65" y="82"/>
                </a:cubicBezTo>
                <a:cubicBezTo>
                  <a:pt x="63" y="82"/>
                  <a:pt x="64" y="84"/>
                  <a:pt x="62" y="83"/>
                </a:cubicBezTo>
                <a:cubicBezTo>
                  <a:pt x="62" y="82"/>
                  <a:pt x="64" y="81"/>
                  <a:pt x="62" y="81"/>
                </a:cubicBezTo>
                <a:cubicBezTo>
                  <a:pt x="62" y="82"/>
                  <a:pt x="61" y="81"/>
                  <a:pt x="61" y="82"/>
                </a:cubicBezTo>
                <a:close/>
                <a:moveTo>
                  <a:pt x="60" y="84"/>
                </a:moveTo>
                <a:cubicBezTo>
                  <a:pt x="60" y="84"/>
                  <a:pt x="60" y="84"/>
                  <a:pt x="60" y="84"/>
                </a:cubicBezTo>
                <a:cubicBezTo>
                  <a:pt x="60" y="83"/>
                  <a:pt x="58" y="83"/>
                  <a:pt x="58" y="82"/>
                </a:cubicBezTo>
                <a:cubicBezTo>
                  <a:pt x="58" y="84"/>
                  <a:pt x="58" y="85"/>
                  <a:pt x="60" y="84"/>
                </a:cubicBezTo>
                <a:close/>
                <a:moveTo>
                  <a:pt x="268" y="84"/>
                </a:moveTo>
                <a:cubicBezTo>
                  <a:pt x="268" y="84"/>
                  <a:pt x="268" y="84"/>
                  <a:pt x="268" y="84"/>
                </a:cubicBezTo>
                <a:cubicBezTo>
                  <a:pt x="268" y="85"/>
                  <a:pt x="267" y="85"/>
                  <a:pt x="267" y="85"/>
                </a:cubicBezTo>
                <a:cubicBezTo>
                  <a:pt x="268" y="85"/>
                  <a:pt x="269" y="85"/>
                  <a:pt x="269" y="85"/>
                </a:cubicBezTo>
                <a:cubicBezTo>
                  <a:pt x="269" y="84"/>
                  <a:pt x="269" y="83"/>
                  <a:pt x="267" y="83"/>
                </a:cubicBezTo>
                <a:cubicBezTo>
                  <a:pt x="267" y="83"/>
                  <a:pt x="267" y="84"/>
                  <a:pt x="268" y="84"/>
                </a:cubicBezTo>
                <a:close/>
                <a:moveTo>
                  <a:pt x="248" y="87"/>
                </a:moveTo>
                <a:cubicBezTo>
                  <a:pt x="250" y="89"/>
                  <a:pt x="251" y="86"/>
                  <a:pt x="250" y="90"/>
                </a:cubicBezTo>
                <a:cubicBezTo>
                  <a:pt x="253" y="84"/>
                  <a:pt x="258" y="86"/>
                  <a:pt x="263" y="85"/>
                </a:cubicBezTo>
                <a:cubicBezTo>
                  <a:pt x="264" y="86"/>
                  <a:pt x="268" y="90"/>
                  <a:pt x="269" y="88"/>
                </a:cubicBezTo>
                <a:cubicBezTo>
                  <a:pt x="271" y="88"/>
                  <a:pt x="270" y="89"/>
                  <a:pt x="269" y="89"/>
                </a:cubicBezTo>
                <a:cubicBezTo>
                  <a:pt x="274" y="91"/>
                  <a:pt x="276" y="95"/>
                  <a:pt x="281" y="96"/>
                </a:cubicBezTo>
                <a:cubicBezTo>
                  <a:pt x="280" y="102"/>
                  <a:pt x="287" y="100"/>
                  <a:pt x="289" y="104"/>
                </a:cubicBezTo>
                <a:cubicBezTo>
                  <a:pt x="290" y="103"/>
                  <a:pt x="290" y="102"/>
                  <a:pt x="292" y="102"/>
                </a:cubicBezTo>
                <a:cubicBezTo>
                  <a:pt x="292" y="103"/>
                  <a:pt x="293" y="103"/>
                  <a:pt x="293" y="104"/>
                </a:cubicBezTo>
                <a:cubicBezTo>
                  <a:pt x="291" y="106"/>
                  <a:pt x="290" y="108"/>
                  <a:pt x="289" y="111"/>
                </a:cubicBezTo>
                <a:cubicBezTo>
                  <a:pt x="292" y="111"/>
                  <a:pt x="293" y="109"/>
                  <a:pt x="294" y="107"/>
                </a:cubicBezTo>
                <a:cubicBezTo>
                  <a:pt x="295" y="108"/>
                  <a:pt x="296" y="110"/>
                  <a:pt x="298" y="109"/>
                </a:cubicBezTo>
                <a:cubicBezTo>
                  <a:pt x="299" y="111"/>
                  <a:pt x="299" y="109"/>
                  <a:pt x="299" y="112"/>
                </a:cubicBezTo>
                <a:cubicBezTo>
                  <a:pt x="300" y="111"/>
                  <a:pt x="301" y="110"/>
                  <a:pt x="301" y="114"/>
                </a:cubicBezTo>
                <a:cubicBezTo>
                  <a:pt x="303" y="115"/>
                  <a:pt x="301" y="112"/>
                  <a:pt x="303" y="113"/>
                </a:cubicBezTo>
                <a:cubicBezTo>
                  <a:pt x="303" y="114"/>
                  <a:pt x="303" y="114"/>
                  <a:pt x="302" y="115"/>
                </a:cubicBezTo>
                <a:cubicBezTo>
                  <a:pt x="304" y="115"/>
                  <a:pt x="306" y="118"/>
                  <a:pt x="305" y="119"/>
                </a:cubicBezTo>
                <a:cubicBezTo>
                  <a:pt x="306" y="120"/>
                  <a:pt x="307" y="117"/>
                  <a:pt x="309" y="117"/>
                </a:cubicBezTo>
                <a:cubicBezTo>
                  <a:pt x="309" y="117"/>
                  <a:pt x="309" y="117"/>
                  <a:pt x="309" y="117"/>
                </a:cubicBezTo>
                <a:cubicBezTo>
                  <a:pt x="309" y="118"/>
                  <a:pt x="309" y="118"/>
                  <a:pt x="310" y="118"/>
                </a:cubicBezTo>
                <a:cubicBezTo>
                  <a:pt x="310" y="119"/>
                  <a:pt x="308" y="119"/>
                  <a:pt x="307" y="119"/>
                </a:cubicBezTo>
                <a:cubicBezTo>
                  <a:pt x="307" y="120"/>
                  <a:pt x="307" y="120"/>
                  <a:pt x="307" y="121"/>
                </a:cubicBezTo>
                <a:cubicBezTo>
                  <a:pt x="309" y="121"/>
                  <a:pt x="309" y="123"/>
                  <a:pt x="311" y="124"/>
                </a:cubicBezTo>
                <a:cubicBezTo>
                  <a:pt x="309" y="124"/>
                  <a:pt x="309" y="123"/>
                  <a:pt x="309" y="125"/>
                </a:cubicBezTo>
                <a:cubicBezTo>
                  <a:pt x="310" y="127"/>
                  <a:pt x="311" y="124"/>
                  <a:pt x="312" y="124"/>
                </a:cubicBezTo>
                <a:cubicBezTo>
                  <a:pt x="312" y="126"/>
                  <a:pt x="313" y="127"/>
                  <a:pt x="314" y="128"/>
                </a:cubicBezTo>
                <a:cubicBezTo>
                  <a:pt x="313" y="126"/>
                  <a:pt x="317" y="124"/>
                  <a:pt x="319" y="123"/>
                </a:cubicBezTo>
                <a:cubicBezTo>
                  <a:pt x="316" y="122"/>
                  <a:pt x="322" y="118"/>
                  <a:pt x="322" y="122"/>
                </a:cubicBezTo>
                <a:cubicBezTo>
                  <a:pt x="324" y="121"/>
                  <a:pt x="321" y="119"/>
                  <a:pt x="324" y="119"/>
                </a:cubicBezTo>
                <a:cubicBezTo>
                  <a:pt x="324" y="122"/>
                  <a:pt x="326" y="121"/>
                  <a:pt x="327" y="125"/>
                </a:cubicBezTo>
                <a:cubicBezTo>
                  <a:pt x="329" y="125"/>
                  <a:pt x="327" y="123"/>
                  <a:pt x="329" y="123"/>
                </a:cubicBezTo>
                <a:cubicBezTo>
                  <a:pt x="327" y="125"/>
                  <a:pt x="330" y="126"/>
                  <a:pt x="332" y="127"/>
                </a:cubicBezTo>
                <a:cubicBezTo>
                  <a:pt x="330" y="130"/>
                  <a:pt x="335" y="132"/>
                  <a:pt x="332" y="134"/>
                </a:cubicBezTo>
                <a:cubicBezTo>
                  <a:pt x="332" y="132"/>
                  <a:pt x="330" y="134"/>
                  <a:pt x="327" y="134"/>
                </a:cubicBezTo>
                <a:cubicBezTo>
                  <a:pt x="327" y="133"/>
                  <a:pt x="327" y="133"/>
                  <a:pt x="327" y="133"/>
                </a:cubicBezTo>
                <a:cubicBezTo>
                  <a:pt x="327" y="132"/>
                  <a:pt x="328" y="132"/>
                  <a:pt x="330" y="132"/>
                </a:cubicBezTo>
                <a:cubicBezTo>
                  <a:pt x="328" y="131"/>
                  <a:pt x="325" y="130"/>
                  <a:pt x="325" y="128"/>
                </a:cubicBezTo>
                <a:cubicBezTo>
                  <a:pt x="325" y="128"/>
                  <a:pt x="325" y="129"/>
                  <a:pt x="323" y="129"/>
                </a:cubicBezTo>
                <a:cubicBezTo>
                  <a:pt x="324" y="128"/>
                  <a:pt x="323" y="128"/>
                  <a:pt x="323" y="127"/>
                </a:cubicBezTo>
                <a:cubicBezTo>
                  <a:pt x="322" y="127"/>
                  <a:pt x="318" y="128"/>
                  <a:pt x="317" y="125"/>
                </a:cubicBezTo>
                <a:cubicBezTo>
                  <a:pt x="314" y="125"/>
                  <a:pt x="317" y="128"/>
                  <a:pt x="315" y="127"/>
                </a:cubicBezTo>
                <a:cubicBezTo>
                  <a:pt x="315" y="129"/>
                  <a:pt x="318" y="128"/>
                  <a:pt x="317" y="129"/>
                </a:cubicBezTo>
                <a:cubicBezTo>
                  <a:pt x="316" y="131"/>
                  <a:pt x="316" y="128"/>
                  <a:pt x="315" y="129"/>
                </a:cubicBezTo>
                <a:cubicBezTo>
                  <a:pt x="315" y="130"/>
                  <a:pt x="317" y="132"/>
                  <a:pt x="315" y="132"/>
                </a:cubicBezTo>
                <a:cubicBezTo>
                  <a:pt x="316" y="133"/>
                  <a:pt x="316" y="133"/>
                  <a:pt x="314" y="132"/>
                </a:cubicBezTo>
                <a:cubicBezTo>
                  <a:pt x="317" y="135"/>
                  <a:pt x="318" y="130"/>
                  <a:pt x="320" y="128"/>
                </a:cubicBezTo>
                <a:cubicBezTo>
                  <a:pt x="321" y="128"/>
                  <a:pt x="322" y="130"/>
                  <a:pt x="322" y="128"/>
                </a:cubicBezTo>
                <a:cubicBezTo>
                  <a:pt x="325" y="131"/>
                  <a:pt x="318" y="132"/>
                  <a:pt x="321" y="133"/>
                </a:cubicBezTo>
                <a:cubicBezTo>
                  <a:pt x="317" y="133"/>
                  <a:pt x="317" y="135"/>
                  <a:pt x="316" y="136"/>
                </a:cubicBezTo>
                <a:cubicBezTo>
                  <a:pt x="317" y="137"/>
                  <a:pt x="319" y="137"/>
                  <a:pt x="321" y="138"/>
                </a:cubicBezTo>
                <a:cubicBezTo>
                  <a:pt x="320" y="139"/>
                  <a:pt x="319" y="140"/>
                  <a:pt x="319" y="141"/>
                </a:cubicBezTo>
                <a:cubicBezTo>
                  <a:pt x="319" y="142"/>
                  <a:pt x="320" y="139"/>
                  <a:pt x="322" y="140"/>
                </a:cubicBezTo>
                <a:cubicBezTo>
                  <a:pt x="322" y="142"/>
                  <a:pt x="322" y="143"/>
                  <a:pt x="321" y="143"/>
                </a:cubicBezTo>
                <a:cubicBezTo>
                  <a:pt x="323" y="143"/>
                  <a:pt x="323" y="148"/>
                  <a:pt x="323" y="149"/>
                </a:cubicBezTo>
                <a:cubicBezTo>
                  <a:pt x="322" y="150"/>
                  <a:pt x="322" y="153"/>
                  <a:pt x="319" y="153"/>
                </a:cubicBezTo>
                <a:cubicBezTo>
                  <a:pt x="320" y="154"/>
                  <a:pt x="321" y="154"/>
                  <a:pt x="322" y="154"/>
                </a:cubicBezTo>
                <a:cubicBezTo>
                  <a:pt x="322" y="156"/>
                  <a:pt x="323" y="157"/>
                  <a:pt x="323" y="160"/>
                </a:cubicBezTo>
                <a:cubicBezTo>
                  <a:pt x="322" y="161"/>
                  <a:pt x="321" y="162"/>
                  <a:pt x="320" y="162"/>
                </a:cubicBezTo>
                <a:cubicBezTo>
                  <a:pt x="318" y="161"/>
                  <a:pt x="319" y="159"/>
                  <a:pt x="317" y="158"/>
                </a:cubicBezTo>
                <a:cubicBezTo>
                  <a:pt x="316" y="159"/>
                  <a:pt x="316" y="160"/>
                  <a:pt x="315" y="160"/>
                </a:cubicBezTo>
                <a:cubicBezTo>
                  <a:pt x="315" y="162"/>
                  <a:pt x="316" y="162"/>
                  <a:pt x="317" y="162"/>
                </a:cubicBezTo>
                <a:cubicBezTo>
                  <a:pt x="317" y="163"/>
                  <a:pt x="318" y="164"/>
                  <a:pt x="316" y="165"/>
                </a:cubicBezTo>
                <a:cubicBezTo>
                  <a:pt x="318" y="166"/>
                  <a:pt x="317" y="171"/>
                  <a:pt x="318" y="170"/>
                </a:cubicBezTo>
                <a:cubicBezTo>
                  <a:pt x="319" y="171"/>
                  <a:pt x="317" y="171"/>
                  <a:pt x="317" y="172"/>
                </a:cubicBezTo>
                <a:cubicBezTo>
                  <a:pt x="316" y="171"/>
                  <a:pt x="316" y="169"/>
                  <a:pt x="315" y="169"/>
                </a:cubicBezTo>
                <a:cubicBezTo>
                  <a:pt x="315" y="168"/>
                  <a:pt x="316" y="167"/>
                  <a:pt x="316" y="166"/>
                </a:cubicBezTo>
                <a:cubicBezTo>
                  <a:pt x="314" y="164"/>
                  <a:pt x="313" y="166"/>
                  <a:pt x="312" y="167"/>
                </a:cubicBezTo>
                <a:cubicBezTo>
                  <a:pt x="312" y="165"/>
                  <a:pt x="313" y="165"/>
                  <a:pt x="314" y="164"/>
                </a:cubicBezTo>
                <a:cubicBezTo>
                  <a:pt x="312" y="163"/>
                  <a:pt x="311" y="160"/>
                  <a:pt x="306" y="160"/>
                </a:cubicBezTo>
                <a:cubicBezTo>
                  <a:pt x="308" y="160"/>
                  <a:pt x="307" y="161"/>
                  <a:pt x="307" y="163"/>
                </a:cubicBezTo>
                <a:cubicBezTo>
                  <a:pt x="306" y="162"/>
                  <a:pt x="305" y="160"/>
                  <a:pt x="304" y="162"/>
                </a:cubicBezTo>
                <a:cubicBezTo>
                  <a:pt x="305" y="162"/>
                  <a:pt x="305" y="166"/>
                  <a:pt x="308" y="166"/>
                </a:cubicBezTo>
                <a:cubicBezTo>
                  <a:pt x="309" y="165"/>
                  <a:pt x="308" y="163"/>
                  <a:pt x="310" y="164"/>
                </a:cubicBezTo>
                <a:cubicBezTo>
                  <a:pt x="310" y="162"/>
                  <a:pt x="308" y="163"/>
                  <a:pt x="309" y="161"/>
                </a:cubicBezTo>
                <a:cubicBezTo>
                  <a:pt x="310" y="162"/>
                  <a:pt x="312" y="163"/>
                  <a:pt x="312" y="165"/>
                </a:cubicBezTo>
                <a:cubicBezTo>
                  <a:pt x="309" y="162"/>
                  <a:pt x="311" y="170"/>
                  <a:pt x="310" y="167"/>
                </a:cubicBezTo>
                <a:cubicBezTo>
                  <a:pt x="309" y="170"/>
                  <a:pt x="311" y="171"/>
                  <a:pt x="315" y="172"/>
                </a:cubicBezTo>
                <a:cubicBezTo>
                  <a:pt x="313" y="176"/>
                  <a:pt x="319" y="176"/>
                  <a:pt x="320" y="179"/>
                </a:cubicBezTo>
                <a:cubicBezTo>
                  <a:pt x="321" y="180"/>
                  <a:pt x="321" y="179"/>
                  <a:pt x="322" y="179"/>
                </a:cubicBezTo>
                <a:cubicBezTo>
                  <a:pt x="324" y="183"/>
                  <a:pt x="327" y="183"/>
                  <a:pt x="330" y="186"/>
                </a:cubicBezTo>
                <a:cubicBezTo>
                  <a:pt x="329" y="189"/>
                  <a:pt x="329" y="193"/>
                  <a:pt x="332" y="194"/>
                </a:cubicBezTo>
                <a:cubicBezTo>
                  <a:pt x="333" y="198"/>
                  <a:pt x="332" y="205"/>
                  <a:pt x="336" y="208"/>
                </a:cubicBezTo>
                <a:cubicBezTo>
                  <a:pt x="334" y="209"/>
                  <a:pt x="337" y="215"/>
                  <a:pt x="339" y="216"/>
                </a:cubicBezTo>
                <a:cubicBezTo>
                  <a:pt x="339" y="216"/>
                  <a:pt x="338" y="217"/>
                  <a:pt x="337" y="217"/>
                </a:cubicBezTo>
                <a:cubicBezTo>
                  <a:pt x="338" y="217"/>
                  <a:pt x="338" y="217"/>
                  <a:pt x="338" y="218"/>
                </a:cubicBezTo>
                <a:cubicBezTo>
                  <a:pt x="339" y="219"/>
                  <a:pt x="339" y="218"/>
                  <a:pt x="341" y="218"/>
                </a:cubicBezTo>
                <a:cubicBezTo>
                  <a:pt x="341" y="216"/>
                  <a:pt x="339" y="216"/>
                  <a:pt x="339" y="215"/>
                </a:cubicBezTo>
                <a:cubicBezTo>
                  <a:pt x="340" y="215"/>
                  <a:pt x="341" y="215"/>
                  <a:pt x="342" y="215"/>
                </a:cubicBezTo>
                <a:cubicBezTo>
                  <a:pt x="341" y="215"/>
                  <a:pt x="340" y="212"/>
                  <a:pt x="341" y="212"/>
                </a:cubicBezTo>
                <a:cubicBezTo>
                  <a:pt x="343" y="212"/>
                  <a:pt x="341" y="214"/>
                  <a:pt x="344" y="213"/>
                </a:cubicBezTo>
                <a:cubicBezTo>
                  <a:pt x="342" y="214"/>
                  <a:pt x="342" y="217"/>
                  <a:pt x="341" y="218"/>
                </a:cubicBezTo>
                <a:cubicBezTo>
                  <a:pt x="341" y="219"/>
                  <a:pt x="341" y="221"/>
                  <a:pt x="343" y="220"/>
                </a:cubicBezTo>
                <a:cubicBezTo>
                  <a:pt x="344" y="222"/>
                  <a:pt x="342" y="223"/>
                  <a:pt x="343" y="225"/>
                </a:cubicBezTo>
                <a:cubicBezTo>
                  <a:pt x="342" y="225"/>
                  <a:pt x="342" y="227"/>
                  <a:pt x="340" y="226"/>
                </a:cubicBezTo>
                <a:cubicBezTo>
                  <a:pt x="340" y="228"/>
                  <a:pt x="342" y="228"/>
                  <a:pt x="344" y="228"/>
                </a:cubicBezTo>
                <a:cubicBezTo>
                  <a:pt x="340" y="232"/>
                  <a:pt x="345" y="236"/>
                  <a:pt x="343" y="240"/>
                </a:cubicBezTo>
                <a:cubicBezTo>
                  <a:pt x="350" y="247"/>
                  <a:pt x="346" y="255"/>
                  <a:pt x="347" y="265"/>
                </a:cubicBezTo>
                <a:cubicBezTo>
                  <a:pt x="349" y="263"/>
                  <a:pt x="349" y="271"/>
                  <a:pt x="349" y="275"/>
                </a:cubicBezTo>
                <a:cubicBezTo>
                  <a:pt x="347" y="275"/>
                  <a:pt x="348" y="277"/>
                  <a:pt x="345" y="276"/>
                </a:cubicBezTo>
                <a:cubicBezTo>
                  <a:pt x="344" y="274"/>
                  <a:pt x="347" y="272"/>
                  <a:pt x="347" y="271"/>
                </a:cubicBezTo>
                <a:cubicBezTo>
                  <a:pt x="346" y="270"/>
                  <a:pt x="345" y="270"/>
                  <a:pt x="345" y="270"/>
                </a:cubicBezTo>
                <a:cubicBezTo>
                  <a:pt x="345" y="271"/>
                  <a:pt x="344" y="276"/>
                  <a:pt x="342" y="277"/>
                </a:cubicBezTo>
                <a:cubicBezTo>
                  <a:pt x="340" y="275"/>
                  <a:pt x="341" y="271"/>
                  <a:pt x="340" y="268"/>
                </a:cubicBezTo>
                <a:cubicBezTo>
                  <a:pt x="338" y="268"/>
                  <a:pt x="340" y="270"/>
                  <a:pt x="338" y="270"/>
                </a:cubicBezTo>
                <a:cubicBezTo>
                  <a:pt x="332" y="260"/>
                  <a:pt x="334" y="253"/>
                  <a:pt x="332" y="240"/>
                </a:cubicBezTo>
                <a:cubicBezTo>
                  <a:pt x="330" y="243"/>
                  <a:pt x="334" y="252"/>
                  <a:pt x="330" y="253"/>
                </a:cubicBezTo>
                <a:cubicBezTo>
                  <a:pt x="331" y="255"/>
                  <a:pt x="330" y="258"/>
                  <a:pt x="331" y="260"/>
                </a:cubicBezTo>
                <a:cubicBezTo>
                  <a:pt x="331" y="261"/>
                  <a:pt x="329" y="260"/>
                  <a:pt x="328" y="261"/>
                </a:cubicBezTo>
                <a:cubicBezTo>
                  <a:pt x="329" y="263"/>
                  <a:pt x="330" y="263"/>
                  <a:pt x="330" y="265"/>
                </a:cubicBezTo>
                <a:cubicBezTo>
                  <a:pt x="328" y="265"/>
                  <a:pt x="327" y="264"/>
                  <a:pt x="326" y="265"/>
                </a:cubicBezTo>
                <a:cubicBezTo>
                  <a:pt x="329" y="269"/>
                  <a:pt x="329" y="277"/>
                  <a:pt x="331" y="281"/>
                </a:cubicBezTo>
                <a:cubicBezTo>
                  <a:pt x="329" y="283"/>
                  <a:pt x="330" y="285"/>
                  <a:pt x="328" y="287"/>
                </a:cubicBezTo>
                <a:cubicBezTo>
                  <a:pt x="330" y="289"/>
                  <a:pt x="327" y="290"/>
                  <a:pt x="329" y="292"/>
                </a:cubicBezTo>
                <a:cubicBezTo>
                  <a:pt x="329" y="292"/>
                  <a:pt x="328" y="292"/>
                  <a:pt x="327" y="292"/>
                </a:cubicBezTo>
                <a:cubicBezTo>
                  <a:pt x="328" y="294"/>
                  <a:pt x="329" y="295"/>
                  <a:pt x="327" y="297"/>
                </a:cubicBezTo>
                <a:cubicBezTo>
                  <a:pt x="328" y="297"/>
                  <a:pt x="328" y="296"/>
                  <a:pt x="328" y="295"/>
                </a:cubicBezTo>
                <a:cubicBezTo>
                  <a:pt x="330" y="298"/>
                  <a:pt x="328" y="298"/>
                  <a:pt x="326" y="297"/>
                </a:cubicBezTo>
                <a:cubicBezTo>
                  <a:pt x="326" y="298"/>
                  <a:pt x="327" y="298"/>
                  <a:pt x="328" y="298"/>
                </a:cubicBezTo>
                <a:cubicBezTo>
                  <a:pt x="329" y="300"/>
                  <a:pt x="328" y="300"/>
                  <a:pt x="326" y="300"/>
                </a:cubicBezTo>
                <a:cubicBezTo>
                  <a:pt x="328" y="301"/>
                  <a:pt x="325" y="302"/>
                  <a:pt x="327" y="304"/>
                </a:cubicBezTo>
                <a:cubicBezTo>
                  <a:pt x="326" y="305"/>
                  <a:pt x="327" y="304"/>
                  <a:pt x="326" y="303"/>
                </a:cubicBezTo>
                <a:cubicBezTo>
                  <a:pt x="326" y="304"/>
                  <a:pt x="327" y="307"/>
                  <a:pt x="327" y="306"/>
                </a:cubicBezTo>
                <a:cubicBezTo>
                  <a:pt x="329" y="306"/>
                  <a:pt x="327" y="308"/>
                  <a:pt x="326" y="308"/>
                </a:cubicBezTo>
                <a:cubicBezTo>
                  <a:pt x="326" y="310"/>
                  <a:pt x="327" y="307"/>
                  <a:pt x="328" y="309"/>
                </a:cubicBezTo>
                <a:cubicBezTo>
                  <a:pt x="328" y="310"/>
                  <a:pt x="328" y="311"/>
                  <a:pt x="326" y="311"/>
                </a:cubicBezTo>
                <a:cubicBezTo>
                  <a:pt x="326" y="312"/>
                  <a:pt x="328" y="311"/>
                  <a:pt x="328" y="313"/>
                </a:cubicBezTo>
                <a:cubicBezTo>
                  <a:pt x="327" y="313"/>
                  <a:pt x="327" y="314"/>
                  <a:pt x="326" y="314"/>
                </a:cubicBezTo>
                <a:cubicBezTo>
                  <a:pt x="326" y="316"/>
                  <a:pt x="327" y="317"/>
                  <a:pt x="327" y="319"/>
                </a:cubicBezTo>
                <a:cubicBezTo>
                  <a:pt x="328" y="317"/>
                  <a:pt x="326" y="315"/>
                  <a:pt x="330" y="315"/>
                </a:cubicBezTo>
                <a:cubicBezTo>
                  <a:pt x="330" y="317"/>
                  <a:pt x="328" y="316"/>
                  <a:pt x="329" y="319"/>
                </a:cubicBezTo>
                <a:cubicBezTo>
                  <a:pt x="328" y="319"/>
                  <a:pt x="326" y="319"/>
                  <a:pt x="325" y="320"/>
                </a:cubicBezTo>
                <a:cubicBezTo>
                  <a:pt x="325" y="318"/>
                  <a:pt x="324" y="315"/>
                  <a:pt x="325" y="314"/>
                </a:cubicBezTo>
                <a:cubicBezTo>
                  <a:pt x="323" y="320"/>
                  <a:pt x="325" y="329"/>
                  <a:pt x="322" y="334"/>
                </a:cubicBezTo>
                <a:cubicBezTo>
                  <a:pt x="317" y="339"/>
                  <a:pt x="312" y="346"/>
                  <a:pt x="311" y="353"/>
                </a:cubicBezTo>
                <a:cubicBezTo>
                  <a:pt x="307" y="356"/>
                  <a:pt x="302" y="360"/>
                  <a:pt x="303" y="365"/>
                </a:cubicBezTo>
                <a:cubicBezTo>
                  <a:pt x="302" y="364"/>
                  <a:pt x="302" y="365"/>
                  <a:pt x="301" y="365"/>
                </a:cubicBezTo>
                <a:cubicBezTo>
                  <a:pt x="304" y="370"/>
                  <a:pt x="295" y="372"/>
                  <a:pt x="297" y="375"/>
                </a:cubicBezTo>
                <a:cubicBezTo>
                  <a:pt x="292" y="378"/>
                  <a:pt x="290" y="387"/>
                  <a:pt x="283" y="387"/>
                </a:cubicBezTo>
                <a:cubicBezTo>
                  <a:pt x="282" y="387"/>
                  <a:pt x="283" y="389"/>
                  <a:pt x="282" y="389"/>
                </a:cubicBezTo>
                <a:cubicBezTo>
                  <a:pt x="280" y="389"/>
                  <a:pt x="281" y="387"/>
                  <a:pt x="280" y="387"/>
                </a:cubicBezTo>
                <a:cubicBezTo>
                  <a:pt x="278" y="389"/>
                  <a:pt x="277" y="392"/>
                  <a:pt x="277" y="395"/>
                </a:cubicBezTo>
                <a:cubicBezTo>
                  <a:pt x="275" y="398"/>
                  <a:pt x="270" y="397"/>
                  <a:pt x="269" y="401"/>
                </a:cubicBezTo>
                <a:cubicBezTo>
                  <a:pt x="269" y="402"/>
                  <a:pt x="270" y="401"/>
                  <a:pt x="271" y="401"/>
                </a:cubicBezTo>
                <a:cubicBezTo>
                  <a:pt x="270" y="405"/>
                  <a:pt x="265" y="401"/>
                  <a:pt x="264" y="399"/>
                </a:cubicBezTo>
                <a:cubicBezTo>
                  <a:pt x="262" y="399"/>
                  <a:pt x="263" y="401"/>
                  <a:pt x="263" y="402"/>
                </a:cubicBezTo>
                <a:cubicBezTo>
                  <a:pt x="262" y="401"/>
                  <a:pt x="260" y="402"/>
                  <a:pt x="261" y="400"/>
                </a:cubicBezTo>
                <a:cubicBezTo>
                  <a:pt x="259" y="401"/>
                  <a:pt x="262" y="404"/>
                  <a:pt x="262" y="402"/>
                </a:cubicBezTo>
                <a:cubicBezTo>
                  <a:pt x="263" y="402"/>
                  <a:pt x="263" y="404"/>
                  <a:pt x="263" y="406"/>
                </a:cubicBezTo>
                <a:cubicBezTo>
                  <a:pt x="261" y="404"/>
                  <a:pt x="257" y="409"/>
                  <a:pt x="255" y="405"/>
                </a:cubicBezTo>
                <a:cubicBezTo>
                  <a:pt x="255" y="409"/>
                  <a:pt x="250" y="407"/>
                  <a:pt x="248" y="409"/>
                </a:cubicBezTo>
                <a:cubicBezTo>
                  <a:pt x="248" y="408"/>
                  <a:pt x="247" y="408"/>
                  <a:pt x="247" y="406"/>
                </a:cubicBezTo>
                <a:cubicBezTo>
                  <a:pt x="248" y="407"/>
                  <a:pt x="248" y="404"/>
                  <a:pt x="251" y="405"/>
                </a:cubicBezTo>
                <a:cubicBezTo>
                  <a:pt x="251" y="404"/>
                  <a:pt x="250" y="404"/>
                  <a:pt x="250" y="404"/>
                </a:cubicBezTo>
                <a:cubicBezTo>
                  <a:pt x="250" y="404"/>
                  <a:pt x="250" y="404"/>
                  <a:pt x="251" y="404"/>
                </a:cubicBezTo>
                <a:cubicBezTo>
                  <a:pt x="251" y="404"/>
                  <a:pt x="252" y="404"/>
                  <a:pt x="252" y="404"/>
                </a:cubicBezTo>
                <a:cubicBezTo>
                  <a:pt x="252" y="404"/>
                  <a:pt x="251" y="405"/>
                  <a:pt x="251" y="405"/>
                </a:cubicBezTo>
                <a:cubicBezTo>
                  <a:pt x="252" y="405"/>
                  <a:pt x="253" y="404"/>
                  <a:pt x="253" y="403"/>
                </a:cubicBezTo>
                <a:cubicBezTo>
                  <a:pt x="255" y="405"/>
                  <a:pt x="256" y="403"/>
                  <a:pt x="258" y="402"/>
                </a:cubicBezTo>
                <a:cubicBezTo>
                  <a:pt x="256" y="401"/>
                  <a:pt x="253" y="401"/>
                  <a:pt x="253" y="398"/>
                </a:cubicBezTo>
                <a:cubicBezTo>
                  <a:pt x="252" y="398"/>
                  <a:pt x="252" y="399"/>
                  <a:pt x="251" y="399"/>
                </a:cubicBezTo>
                <a:cubicBezTo>
                  <a:pt x="252" y="401"/>
                  <a:pt x="253" y="398"/>
                  <a:pt x="253" y="400"/>
                </a:cubicBezTo>
                <a:cubicBezTo>
                  <a:pt x="252" y="403"/>
                  <a:pt x="248" y="400"/>
                  <a:pt x="245" y="402"/>
                </a:cubicBezTo>
                <a:cubicBezTo>
                  <a:pt x="249" y="399"/>
                  <a:pt x="239" y="400"/>
                  <a:pt x="243" y="402"/>
                </a:cubicBezTo>
                <a:cubicBezTo>
                  <a:pt x="241" y="403"/>
                  <a:pt x="240" y="401"/>
                  <a:pt x="238" y="403"/>
                </a:cubicBezTo>
                <a:cubicBezTo>
                  <a:pt x="239" y="402"/>
                  <a:pt x="239" y="401"/>
                  <a:pt x="239" y="400"/>
                </a:cubicBezTo>
                <a:cubicBezTo>
                  <a:pt x="237" y="401"/>
                  <a:pt x="238" y="402"/>
                  <a:pt x="236" y="403"/>
                </a:cubicBezTo>
                <a:cubicBezTo>
                  <a:pt x="236" y="402"/>
                  <a:pt x="236" y="401"/>
                  <a:pt x="236" y="400"/>
                </a:cubicBezTo>
                <a:cubicBezTo>
                  <a:pt x="234" y="401"/>
                  <a:pt x="233" y="399"/>
                  <a:pt x="232" y="400"/>
                </a:cubicBezTo>
                <a:cubicBezTo>
                  <a:pt x="232" y="402"/>
                  <a:pt x="232" y="402"/>
                  <a:pt x="233" y="402"/>
                </a:cubicBezTo>
                <a:cubicBezTo>
                  <a:pt x="230" y="404"/>
                  <a:pt x="227" y="403"/>
                  <a:pt x="223" y="404"/>
                </a:cubicBezTo>
                <a:cubicBezTo>
                  <a:pt x="225" y="398"/>
                  <a:pt x="216" y="404"/>
                  <a:pt x="214" y="404"/>
                </a:cubicBezTo>
                <a:cubicBezTo>
                  <a:pt x="214" y="403"/>
                  <a:pt x="214" y="404"/>
                  <a:pt x="216" y="403"/>
                </a:cubicBezTo>
                <a:cubicBezTo>
                  <a:pt x="216" y="402"/>
                  <a:pt x="215" y="402"/>
                  <a:pt x="215" y="401"/>
                </a:cubicBezTo>
                <a:cubicBezTo>
                  <a:pt x="212" y="402"/>
                  <a:pt x="211" y="400"/>
                  <a:pt x="210" y="399"/>
                </a:cubicBezTo>
                <a:cubicBezTo>
                  <a:pt x="211" y="398"/>
                  <a:pt x="210" y="398"/>
                  <a:pt x="210" y="397"/>
                </a:cubicBezTo>
                <a:cubicBezTo>
                  <a:pt x="209" y="396"/>
                  <a:pt x="209" y="397"/>
                  <a:pt x="209" y="398"/>
                </a:cubicBezTo>
                <a:cubicBezTo>
                  <a:pt x="206" y="397"/>
                  <a:pt x="211" y="396"/>
                  <a:pt x="210" y="393"/>
                </a:cubicBezTo>
                <a:cubicBezTo>
                  <a:pt x="209" y="391"/>
                  <a:pt x="208" y="392"/>
                  <a:pt x="206" y="392"/>
                </a:cubicBezTo>
                <a:cubicBezTo>
                  <a:pt x="203" y="384"/>
                  <a:pt x="199" y="376"/>
                  <a:pt x="200" y="367"/>
                </a:cubicBezTo>
                <a:cubicBezTo>
                  <a:pt x="198" y="367"/>
                  <a:pt x="199" y="362"/>
                  <a:pt x="195" y="362"/>
                </a:cubicBezTo>
                <a:cubicBezTo>
                  <a:pt x="196" y="361"/>
                  <a:pt x="197" y="361"/>
                  <a:pt x="194" y="360"/>
                </a:cubicBezTo>
                <a:cubicBezTo>
                  <a:pt x="196" y="356"/>
                  <a:pt x="194" y="355"/>
                  <a:pt x="194" y="353"/>
                </a:cubicBezTo>
                <a:cubicBezTo>
                  <a:pt x="194" y="351"/>
                  <a:pt x="193" y="351"/>
                  <a:pt x="191" y="351"/>
                </a:cubicBezTo>
                <a:cubicBezTo>
                  <a:pt x="192" y="350"/>
                  <a:pt x="194" y="349"/>
                  <a:pt x="193" y="347"/>
                </a:cubicBezTo>
                <a:cubicBezTo>
                  <a:pt x="193" y="346"/>
                  <a:pt x="192" y="346"/>
                  <a:pt x="192" y="345"/>
                </a:cubicBezTo>
                <a:cubicBezTo>
                  <a:pt x="192" y="345"/>
                  <a:pt x="193" y="345"/>
                  <a:pt x="193" y="344"/>
                </a:cubicBezTo>
                <a:cubicBezTo>
                  <a:pt x="191" y="344"/>
                  <a:pt x="192" y="343"/>
                  <a:pt x="192" y="341"/>
                </a:cubicBezTo>
                <a:cubicBezTo>
                  <a:pt x="191" y="341"/>
                  <a:pt x="190" y="342"/>
                  <a:pt x="190" y="341"/>
                </a:cubicBezTo>
                <a:cubicBezTo>
                  <a:pt x="191" y="339"/>
                  <a:pt x="191" y="339"/>
                  <a:pt x="189" y="338"/>
                </a:cubicBezTo>
                <a:cubicBezTo>
                  <a:pt x="189" y="332"/>
                  <a:pt x="189" y="332"/>
                  <a:pt x="188" y="326"/>
                </a:cubicBezTo>
                <a:cubicBezTo>
                  <a:pt x="189" y="325"/>
                  <a:pt x="189" y="326"/>
                  <a:pt x="190" y="326"/>
                </a:cubicBezTo>
                <a:cubicBezTo>
                  <a:pt x="190" y="324"/>
                  <a:pt x="189" y="324"/>
                  <a:pt x="187" y="324"/>
                </a:cubicBezTo>
                <a:cubicBezTo>
                  <a:pt x="185" y="324"/>
                  <a:pt x="186" y="325"/>
                  <a:pt x="185" y="326"/>
                </a:cubicBezTo>
                <a:cubicBezTo>
                  <a:pt x="185" y="324"/>
                  <a:pt x="184" y="322"/>
                  <a:pt x="184" y="320"/>
                </a:cubicBezTo>
                <a:cubicBezTo>
                  <a:pt x="186" y="320"/>
                  <a:pt x="186" y="320"/>
                  <a:pt x="186" y="321"/>
                </a:cubicBezTo>
                <a:cubicBezTo>
                  <a:pt x="186" y="320"/>
                  <a:pt x="188" y="321"/>
                  <a:pt x="188" y="319"/>
                </a:cubicBezTo>
                <a:cubicBezTo>
                  <a:pt x="187" y="319"/>
                  <a:pt x="185" y="317"/>
                  <a:pt x="186" y="319"/>
                </a:cubicBezTo>
                <a:cubicBezTo>
                  <a:pt x="184" y="318"/>
                  <a:pt x="187" y="316"/>
                  <a:pt x="183" y="317"/>
                </a:cubicBezTo>
                <a:cubicBezTo>
                  <a:pt x="186" y="315"/>
                  <a:pt x="184" y="310"/>
                  <a:pt x="187" y="311"/>
                </a:cubicBezTo>
                <a:cubicBezTo>
                  <a:pt x="187" y="307"/>
                  <a:pt x="186" y="305"/>
                  <a:pt x="188" y="303"/>
                </a:cubicBezTo>
                <a:cubicBezTo>
                  <a:pt x="187" y="303"/>
                  <a:pt x="186" y="303"/>
                  <a:pt x="187" y="301"/>
                </a:cubicBezTo>
                <a:cubicBezTo>
                  <a:pt x="188" y="300"/>
                  <a:pt x="189" y="295"/>
                  <a:pt x="190" y="293"/>
                </a:cubicBezTo>
                <a:cubicBezTo>
                  <a:pt x="190" y="291"/>
                  <a:pt x="189" y="294"/>
                  <a:pt x="187" y="293"/>
                </a:cubicBezTo>
                <a:cubicBezTo>
                  <a:pt x="187" y="292"/>
                  <a:pt x="187" y="292"/>
                  <a:pt x="186" y="292"/>
                </a:cubicBezTo>
                <a:cubicBezTo>
                  <a:pt x="186" y="288"/>
                  <a:pt x="188" y="289"/>
                  <a:pt x="187" y="284"/>
                </a:cubicBezTo>
                <a:cubicBezTo>
                  <a:pt x="186" y="285"/>
                  <a:pt x="185" y="288"/>
                  <a:pt x="184" y="286"/>
                </a:cubicBezTo>
                <a:cubicBezTo>
                  <a:pt x="184" y="288"/>
                  <a:pt x="186" y="289"/>
                  <a:pt x="186" y="291"/>
                </a:cubicBezTo>
                <a:cubicBezTo>
                  <a:pt x="184" y="292"/>
                  <a:pt x="185" y="291"/>
                  <a:pt x="183" y="291"/>
                </a:cubicBezTo>
                <a:cubicBezTo>
                  <a:pt x="184" y="296"/>
                  <a:pt x="183" y="300"/>
                  <a:pt x="182" y="305"/>
                </a:cubicBezTo>
                <a:cubicBezTo>
                  <a:pt x="181" y="304"/>
                  <a:pt x="181" y="303"/>
                  <a:pt x="181" y="301"/>
                </a:cubicBezTo>
                <a:cubicBezTo>
                  <a:pt x="182" y="297"/>
                  <a:pt x="181" y="289"/>
                  <a:pt x="183" y="284"/>
                </a:cubicBezTo>
                <a:cubicBezTo>
                  <a:pt x="177" y="279"/>
                  <a:pt x="184" y="271"/>
                  <a:pt x="179" y="266"/>
                </a:cubicBezTo>
                <a:cubicBezTo>
                  <a:pt x="181" y="262"/>
                  <a:pt x="181" y="254"/>
                  <a:pt x="180" y="250"/>
                </a:cubicBezTo>
                <a:cubicBezTo>
                  <a:pt x="181" y="251"/>
                  <a:pt x="181" y="249"/>
                  <a:pt x="182" y="249"/>
                </a:cubicBezTo>
                <a:cubicBezTo>
                  <a:pt x="181" y="243"/>
                  <a:pt x="177" y="224"/>
                  <a:pt x="186" y="222"/>
                </a:cubicBezTo>
                <a:cubicBezTo>
                  <a:pt x="186" y="221"/>
                  <a:pt x="185" y="222"/>
                  <a:pt x="183" y="222"/>
                </a:cubicBezTo>
                <a:cubicBezTo>
                  <a:pt x="185" y="217"/>
                  <a:pt x="181" y="217"/>
                  <a:pt x="184" y="212"/>
                </a:cubicBezTo>
                <a:cubicBezTo>
                  <a:pt x="185" y="212"/>
                  <a:pt x="185" y="213"/>
                  <a:pt x="185" y="214"/>
                </a:cubicBezTo>
                <a:cubicBezTo>
                  <a:pt x="186" y="213"/>
                  <a:pt x="186" y="212"/>
                  <a:pt x="187" y="211"/>
                </a:cubicBezTo>
                <a:cubicBezTo>
                  <a:pt x="184" y="208"/>
                  <a:pt x="183" y="206"/>
                  <a:pt x="182" y="201"/>
                </a:cubicBezTo>
                <a:cubicBezTo>
                  <a:pt x="183" y="201"/>
                  <a:pt x="184" y="202"/>
                  <a:pt x="184" y="201"/>
                </a:cubicBezTo>
                <a:cubicBezTo>
                  <a:pt x="185" y="201"/>
                  <a:pt x="184" y="203"/>
                  <a:pt x="183" y="203"/>
                </a:cubicBezTo>
                <a:cubicBezTo>
                  <a:pt x="184" y="203"/>
                  <a:pt x="185" y="203"/>
                  <a:pt x="187" y="203"/>
                </a:cubicBezTo>
                <a:cubicBezTo>
                  <a:pt x="186" y="202"/>
                  <a:pt x="186" y="201"/>
                  <a:pt x="185" y="200"/>
                </a:cubicBezTo>
                <a:cubicBezTo>
                  <a:pt x="186" y="198"/>
                  <a:pt x="186" y="201"/>
                  <a:pt x="187" y="199"/>
                </a:cubicBezTo>
                <a:cubicBezTo>
                  <a:pt x="186" y="196"/>
                  <a:pt x="187" y="194"/>
                  <a:pt x="187" y="190"/>
                </a:cubicBezTo>
                <a:cubicBezTo>
                  <a:pt x="186" y="190"/>
                  <a:pt x="184" y="191"/>
                  <a:pt x="184" y="188"/>
                </a:cubicBezTo>
                <a:cubicBezTo>
                  <a:pt x="185" y="188"/>
                  <a:pt x="185" y="188"/>
                  <a:pt x="185" y="188"/>
                </a:cubicBezTo>
                <a:cubicBezTo>
                  <a:pt x="186" y="188"/>
                  <a:pt x="185" y="189"/>
                  <a:pt x="186" y="189"/>
                </a:cubicBezTo>
                <a:cubicBezTo>
                  <a:pt x="187" y="189"/>
                  <a:pt x="187" y="188"/>
                  <a:pt x="187" y="187"/>
                </a:cubicBezTo>
                <a:cubicBezTo>
                  <a:pt x="186" y="186"/>
                  <a:pt x="186" y="188"/>
                  <a:pt x="185" y="187"/>
                </a:cubicBezTo>
                <a:cubicBezTo>
                  <a:pt x="186" y="185"/>
                  <a:pt x="185" y="184"/>
                  <a:pt x="184" y="184"/>
                </a:cubicBezTo>
                <a:cubicBezTo>
                  <a:pt x="185" y="183"/>
                  <a:pt x="184" y="181"/>
                  <a:pt x="186" y="181"/>
                </a:cubicBezTo>
                <a:cubicBezTo>
                  <a:pt x="185" y="180"/>
                  <a:pt x="184" y="179"/>
                  <a:pt x="182" y="178"/>
                </a:cubicBezTo>
                <a:cubicBezTo>
                  <a:pt x="183" y="176"/>
                  <a:pt x="184" y="178"/>
                  <a:pt x="184" y="179"/>
                </a:cubicBezTo>
                <a:cubicBezTo>
                  <a:pt x="187" y="178"/>
                  <a:pt x="183" y="177"/>
                  <a:pt x="185" y="176"/>
                </a:cubicBezTo>
                <a:cubicBezTo>
                  <a:pt x="185" y="175"/>
                  <a:pt x="183" y="176"/>
                  <a:pt x="183" y="174"/>
                </a:cubicBezTo>
                <a:cubicBezTo>
                  <a:pt x="185" y="173"/>
                  <a:pt x="185" y="175"/>
                  <a:pt x="186" y="174"/>
                </a:cubicBezTo>
                <a:cubicBezTo>
                  <a:pt x="186" y="173"/>
                  <a:pt x="185" y="172"/>
                  <a:pt x="183" y="173"/>
                </a:cubicBezTo>
                <a:cubicBezTo>
                  <a:pt x="183" y="171"/>
                  <a:pt x="186" y="172"/>
                  <a:pt x="186" y="171"/>
                </a:cubicBezTo>
                <a:cubicBezTo>
                  <a:pt x="186" y="170"/>
                  <a:pt x="184" y="170"/>
                  <a:pt x="183" y="170"/>
                </a:cubicBezTo>
                <a:cubicBezTo>
                  <a:pt x="186" y="169"/>
                  <a:pt x="187" y="162"/>
                  <a:pt x="184" y="161"/>
                </a:cubicBezTo>
                <a:cubicBezTo>
                  <a:pt x="184" y="158"/>
                  <a:pt x="185" y="151"/>
                  <a:pt x="185" y="146"/>
                </a:cubicBezTo>
                <a:cubicBezTo>
                  <a:pt x="185" y="140"/>
                  <a:pt x="187" y="133"/>
                  <a:pt x="187" y="128"/>
                </a:cubicBezTo>
                <a:cubicBezTo>
                  <a:pt x="188" y="121"/>
                  <a:pt x="187" y="114"/>
                  <a:pt x="188" y="109"/>
                </a:cubicBezTo>
                <a:cubicBezTo>
                  <a:pt x="189" y="101"/>
                  <a:pt x="191" y="95"/>
                  <a:pt x="195" y="90"/>
                </a:cubicBezTo>
                <a:cubicBezTo>
                  <a:pt x="197" y="89"/>
                  <a:pt x="197" y="90"/>
                  <a:pt x="198" y="91"/>
                </a:cubicBezTo>
                <a:cubicBezTo>
                  <a:pt x="197" y="97"/>
                  <a:pt x="199" y="97"/>
                  <a:pt x="199" y="104"/>
                </a:cubicBezTo>
                <a:cubicBezTo>
                  <a:pt x="198" y="104"/>
                  <a:pt x="198" y="104"/>
                  <a:pt x="197" y="104"/>
                </a:cubicBezTo>
                <a:cubicBezTo>
                  <a:pt x="197" y="107"/>
                  <a:pt x="197" y="109"/>
                  <a:pt x="198" y="110"/>
                </a:cubicBezTo>
                <a:cubicBezTo>
                  <a:pt x="196" y="112"/>
                  <a:pt x="198" y="115"/>
                  <a:pt x="195" y="116"/>
                </a:cubicBezTo>
                <a:cubicBezTo>
                  <a:pt x="197" y="117"/>
                  <a:pt x="199" y="115"/>
                  <a:pt x="199" y="118"/>
                </a:cubicBezTo>
                <a:cubicBezTo>
                  <a:pt x="200" y="117"/>
                  <a:pt x="200" y="115"/>
                  <a:pt x="201" y="115"/>
                </a:cubicBezTo>
                <a:cubicBezTo>
                  <a:pt x="199" y="113"/>
                  <a:pt x="203" y="108"/>
                  <a:pt x="200" y="104"/>
                </a:cubicBezTo>
                <a:cubicBezTo>
                  <a:pt x="201" y="104"/>
                  <a:pt x="202" y="104"/>
                  <a:pt x="203" y="104"/>
                </a:cubicBezTo>
                <a:cubicBezTo>
                  <a:pt x="203" y="103"/>
                  <a:pt x="202" y="102"/>
                  <a:pt x="204" y="100"/>
                </a:cubicBezTo>
                <a:cubicBezTo>
                  <a:pt x="204" y="99"/>
                  <a:pt x="201" y="103"/>
                  <a:pt x="201" y="100"/>
                </a:cubicBezTo>
                <a:cubicBezTo>
                  <a:pt x="204" y="99"/>
                  <a:pt x="204" y="96"/>
                  <a:pt x="205" y="94"/>
                </a:cubicBezTo>
                <a:cubicBezTo>
                  <a:pt x="205" y="92"/>
                  <a:pt x="201" y="94"/>
                  <a:pt x="202" y="92"/>
                </a:cubicBezTo>
                <a:cubicBezTo>
                  <a:pt x="203" y="90"/>
                  <a:pt x="204" y="92"/>
                  <a:pt x="205" y="93"/>
                </a:cubicBezTo>
                <a:cubicBezTo>
                  <a:pt x="205" y="91"/>
                  <a:pt x="208" y="92"/>
                  <a:pt x="207" y="89"/>
                </a:cubicBezTo>
                <a:cubicBezTo>
                  <a:pt x="215" y="89"/>
                  <a:pt x="223" y="88"/>
                  <a:pt x="234" y="88"/>
                </a:cubicBezTo>
                <a:cubicBezTo>
                  <a:pt x="237" y="83"/>
                  <a:pt x="245" y="85"/>
                  <a:pt x="246" y="88"/>
                </a:cubicBezTo>
                <a:cubicBezTo>
                  <a:pt x="247" y="86"/>
                  <a:pt x="248" y="86"/>
                  <a:pt x="250" y="85"/>
                </a:cubicBezTo>
                <a:cubicBezTo>
                  <a:pt x="251" y="87"/>
                  <a:pt x="250" y="87"/>
                  <a:pt x="248" y="87"/>
                </a:cubicBezTo>
                <a:cubicBezTo>
                  <a:pt x="248" y="87"/>
                  <a:pt x="248" y="87"/>
                  <a:pt x="248" y="87"/>
                </a:cubicBezTo>
                <a:close/>
                <a:moveTo>
                  <a:pt x="195" y="362"/>
                </a:moveTo>
                <a:cubicBezTo>
                  <a:pt x="195" y="362"/>
                  <a:pt x="195" y="362"/>
                  <a:pt x="195" y="362"/>
                </a:cubicBezTo>
                <a:cubicBezTo>
                  <a:pt x="193" y="362"/>
                  <a:pt x="193" y="363"/>
                  <a:pt x="193" y="364"/>
                </a:cubicBezTo>
                <a:cubicBezTo>
                  <a:pt x="194" y="364"/>
                  <a:pt x="194" y="363"/>
                  <a:pt x="195" y="363"/>
                </a:cubicBezTo>
                <a:cubicBezTo>
                  <a:pt x="195" y="363"/>
                  <a:pt x="195" y="364"/>
                  <a:pt x="195" y="364"/>
                </a:cubicBezTo>
                <a:cubicBezTo>
                  <a:pt x="195" y="363"/>
                  <a:pt x="195" y="362"/>
                  <a:pt x="195" y="362"/>
                </a:cubicBezTo>
                <a:close/>
                <a:moveTo>
                  <a:pt x="345" y="226"/>
                </a:moveTo>
                <a:cubicBezTo>
                  <a:pt x="345" y="226"/>
                  <a:pt x="345" y="226"/>
                  <a:pt x="345" y="226"/>
                </a:cubicBezTo>
                <a:cubicBezTo>
                  <a:pt x="347" y="225"/>
                  <a:pt x="348" y="223"/>
                  <a:pt x="348" y="222"/>
                </a:cubicBezTo>
                <a:cubicBezTo>
                  <a:pt x="350" y="224"/>
                  <a:pt x="351" y="222"/>
                  <a:pt x="352" y="225"/>
                </a:cubicBezTo>
                <a:cubicBezTo>
                  <a:pt x="350" y="220"/>
                  <a:pt x="353" y="215"/>
                  <a:pt x="350" y="210"/>
                </a:cubicBezTo>
                <a:cubicBezTo>
                  <a:pt x="351" y="210"/>
                  <a:pt x="352" y="209"/>
                  <a:pt x="353" y="209"/>
                </a:cubicBezTo>
                <a:cubicBezTo>
                  <a:pt x="350" y="208"/>
                  <a:pt x="355" y="204"/>
                  <a:pt x="351" y="204"/>
                </a:cubicBezTo>
                <a:cubicBezTo>
                  <a:pt x="351" y="209"/>
                  <a:pt x="347" y="202"/>
                  <a:pt x="347" y="205"/>
                </a:cubicBezTo>
                <a:cubicBezTo>
                  <a:pt x="347" y="203"/>
                  <a:pt x="346" y="202"/>
                  <a:pt x="345" y="201"/>
                </a:cubicBezTo>
                <a:cubicBezTo>
                  <a:pt x="348" y="201"/>
                  <a:pt x="348" y="195"/>
                  <a:pt x="346" y="194"/>
                </a:cubicBezTo>
                <a:cubicBezTo>
                  <a:pt x="346" y="199"/>
                  <a:pt x="344" y="202"/>
                  <a:pt x="343" y="206"/>
                </a:cubicBezTo>
                <a:cubicBezTo>
                  <a:pt x="344" y="206"/>
                  <a:pt x="344" y="206"/>
                  <a:pt x="345" y="206"/>
                </a:cubicBezTo>
                <a:cubicBezTo>
                  <a:pt x="345" y="206"/>
                  <a:pt x="345" y="205"/>
                  <a:pt x="345" y="205"/>
                </a:cubicBezTo>
                <a:cubicBezTo>
                  <a:pt x="346" y="206"/>
                  <a:pt x="345" y="208"/>
                  <a:pt x="345" y="209"/>
                </a:cubicBezTo>
                <a:cubicBezTo>
                  <a:pt x="345" y="206"/>
                  <a:pt x="343" y="207"/>
                  <a:pt x="342" y="209"/>
                </a:cubicBezTo>
                <a:cubicBezTo>
                  <a:pt x="345" y="208"/>
                  <a:pt x="343" y="210"/>
                  <a:pt x="343" y="211"/>
                </a:cubicBezTo>
                <a:cubicBezTo>
                  <a:pt x="345" y="212"/>
                  <a:pt x="346" y="219"/>
                  <a:pt x="344" y="219"/>
                </a:cubicBezTo>
                <a:cubicBezTo>
                  <a:pt x="344" y="221"/>
                  <a:pt x="344" y="224"/>
                  <a:pt x="345" y="226"/>
                </a:cubicBezTo>
                <a:close/>
                <a:moveTo>
                  <a:pt x="331" y="124"/>
                </a:moveTo>
                <a:cubicBezTo>
                  <a:pt x="331" y="124"/>
                  <a:pt x="331" y="124"/>
                  <a:pt x="331" y="124"/>
                </a:cubicBezTo>
                <a:cubicBezTo>
                  <a:pt x="330" y="124"/>
                  <a:pt x="329" y="124"/>
                  <a:pt x="329" y="124"/>
                </a:cubicBezTo>
                <a:cubicBezTo>
                  <a:pt x="330" y="125"/>
                  <a:pt x="331" y="125"/>
                  <a:pt x="331" y="124"/>
                </a:cubicBezTo>
                <a:close/>
                <a:moveTo>
                  <a:pt x="62" y="88"/>
                </a:moveTo>
                <a:cubicBezTo>
                  <a:pt x="62" y="88"/>
                  <a:pt x="62" y="88"/>
                  <a:pt x="62" y="88"/>
                </a:cubicBezTo>
                <a:cubicBezTo>
                  <a:pt x="61" y="86"/>
                  <a:pt x="59" y="87"/>
                  <a:pt x="58" y="87"/>
                </a:cubicBezTo>
                <a:cubicBezTo>
                  <a:pt x="59" y="89"/>
                  <a:pt x="60" y="91"/>
                  <a:pt x="60" y="93"/>
                </a:cubicBezTo>
                <a:cubicBezTo>
                  <a:pt x="62" y="92"/>
                  <a:pt x="62" y="92"/>
                  <a:pt x="63" y="93"/>
                </a:cubicBezTo>
                <a:cubicBezTo>
                  <a:pt x="63" y="91"/>
                  <a:pt x="63" y="92"/>
                  <a:pt x="64" y="91"/>
                </a:cubicBezTo>
                <a:cubicBezTo>
                  <a:pt x="63" y="90"/>
                  <a:pt x="66" y="88"/>
                  <a:pt x="65" y="87"/>
                </a:cubicBezTo>
                <a:cubicBezTo>
                  <a:pt x="64" y="87"/>
                  <a:pt x="64" y="86"/>
                  <a:pt x="62" y="86"/>
                </a:cubicBezTo>
                <a:cubicBezTo>
                  <a:pt x="62" y="87"/>
                  <a:pt x="62" y="88"/>
                  <a:pt x="62" y="88"/>
                </a:cubicBezTo>
                <a:close/>
                <a:moveTo>
                  <a:pt x="275" y="90"/>
                </a:moveTo>
                <a:cubicBezTo>
                  <a:pt x="275" y="90"/>
                  <a:pt x="275" y="90"/>
                  <a:pt x="275" y="90"/>
                </a:cubicBezTo>
                <a:cubicBezTo>
                  <a:pt x="276" y="91"/>
                  <a:pt x="277" y="89"/>
                  <a:pt x="278" y="90"/>
                </a:cubicBezTo>
                <a:cubicBezTo>
                  <a:pt x="278" y="88"/>
                  <a:pt x="277" y="87"/>
                  <a:pt x="275" y="88"/>
                </a:cubicBezTo>
                <a:cubicBezTo>
                  <a:pt x="275" y="89"/>
                  <a:pt x="275" y="89"/>
                  <a:pt x="275" y="90"/>
                </a:cubicBezTo>
                <a:close/>
                <a:moveTo>
                  <a:pt x="279" y="90"/>
                </a:moveTo>
                <a:cubicBezTo>
                  <a:pt x="279" y="90"/>
                  <a:pt x="279" y="90"/>
                  <a:pt x="279" y="90"/>
                </a:cubicBezTo>
                <a:cubicBezTo>
                  <a:pt x="281" y="89"/>
                  <a:pt x="281" y="92"/>
                  <a:pt x="282" y="90"/>
                </a:cubicBezTo>
                <a:cubicBezTo>
                  <a:pt x="281" y="90"/>
                  <a:pt x="282" y="89"/>
                  <a:pt x="282" y="89"/>
                </a:cubicBezTo>
                <a:cubicBezTo>
                  <a:pt x="281" y="88"/>
                  <a:pt x="279" y="88"/>
                  <a:pt x="279" y="90"/>
                </a:cubicBezTo>
                <a:close/>
                <a:moveTo>
                  <a:pt x="65" y="95"/>
                </a:moveTo>
                <a:cubicBezTo>
                  <a:pt x="65" y="95"/>
                  <a:pt x="65" y="95"/>
                  <a:pt x="65" y="95"/>
                </a:cubicBezTo>
                <a:cubicBezTo>
                  <a:pt x="67" y="95"/>
                  <a:pt x="67" y="92"/>
                  <a:pt x="65" y="92"/>
                </a:cubicBezTo>
                <a:cubicBezTo>
                  <a:pt x="65" y="94"/>
                  <a:pt x="66" y="94"/>
                  <a:pt x="65" y="95"/>
                </a:cubicBezTo>
                <a:close/>
                <a:moveTo>
                  <a:pt x="67" y="95"/>
                </a:moveTo>
                <a:cubicBezTo>
                  <a:pt x="67" y="95"/>
                  <a:pt x="67" y="95"/>
                  <a:pt x="67" y="95"/>
                </a:cubicBezTo>
                <a:cubicBezTo>
                  <a:pt x="68" y="95"/>
                  <a:pt x="69" y="97"/>
                  <a:pt x="69" y="95"/>
                </a:cubicBezTo>
                <a:cubicBezTo>
                  <a:pt x="68" y="94"/>
                  <a:pt x="67" y="94"/>
                  <a:pt x="67" y="95"/>
                </a:cubicBezTo>
                <a:close/>
                <a:moveTo>
                  <a:pt x="66" y="98"/>
                </a:moveTo>
                <a:cubicBezTo>
                  <a:pt x="66" y="98"/>
                  <a:pt x="66" y="98"/>
                  <a:pt x="66" y="98"/>
                </a:cubicBezTo>
                <a:cubicBezTo>
                  <a:pt x="65" y="98"/>
                  <a:pt x="63" y="98"/>
                  <a:pt x="63" y="100"/>
                </a:cubicBezTo>
                <a:cubicBezTo>
                  <a:pt x="65" y="99"/>
                  <a:pt x="65" y="99"/>
                  <a:pt x="66" y="100"/>
                </a:cubicBezTo>
                <a:cubicBezTo>
                  <a:pt x="66" y="98"/>
                  <a:pt x="68" y="98"/>
                  <a:pt x="68" y="96"/>
                </a:cubicBezTo>
                <a:cubicBezTo>
                  <a:pt x="67" y="98"/>
                  <a:pt x="64" y="94"/>
                  <a:pt x="65" y="96"/>
                </a:cubicBezTo>
                <a:cubicBezTo>
                  <a:pt x="65" y="96"/>
                  <a:pt x="65" y="97"/>
                  <a:pt x="66" y="98"/>
                </a:cubicBezTo>
                <a:close/>
                <a:moveTo>
                  <a:pt x="167" y="162"/>
                </a:moveTo>
                <a:cubicBezTo>
                  <a:pt x="167" y="162"/>
                  <a:pt x="167" y="162"/>
                  <a:pt x="167" y="162"/>
                </a:cubicBezTo>
                <a:cubicBezTo>
                  <a:pt x="167" y="163"/>
                  <a:pt x="165" y="162"/>
                  <a:pt x="165" y="164"/>
                </a:cubicBezTo>
                <a:cubicBezTo>
                  <a:pt x="166" y="169"/>
                  <a:pt x="170" y="175"/>
                  <a:pt x="167" y="180"/>
                </a:cubicBezTo>
                <a:cubicBezTo>
                  <a:pt x="171" y="181"/>
                  <a:pt x="167" y="186"/>
                  <a:pt x="171" y="187"/>
                </a:cubicBezTo>
                <a:cubicBezTo>
                  <a:pt x="172" y="168"/>
                  <a:pt x="173" y="141"/>
                  <a:pt x="172" y="118"/>
                </a:cubicBezTo>
                <a:cubicBezTo>
                  <a:pt x="172" y="115"/>
                  <a:pt x="171" y="111"/>
                  <a:pt x="171" y="108"/>
                </a:cubicBezTo>
                <a:cubicBezTo>
                  <a:pt x="170" y="103"/>
                  <a:pt x="173" y="98"/>
                  <a:pt x="168" y="96"/>
                </a:cubicBezTo>
                <a:cubicBezTo>
                  <a:pt x="168" y="96"/>
                  <a:pt x="167" y="96"/>
                  <a:pt x="167" y="96"/>
                </a:cubicBezTo>
                <a:cubicBezTo>
                  <a:pt x="160" y="118"/>
                  <a:pt x="164" y="142"/>
                  <a:pt x="167" y="162"/>
                </a:cubicBezTo>
                <a:close/>
                <a:moveTo>
                  <a:pt x="105" y="107"/>
                </a:moveTo>
                <a:cubicBezTo>
                  <a:pt x="105" y="107"/>
                  <a:pt x="105" y="107"/>
                  <a:pt x="105" y="107"/>
                </a:cubicBezTo>
                <a:cubicBezTo>
                  <a:pt x="106" y="108"/>
                  <a:pt x="106" y="107"/>
                  <a:pt x="108" y="107"/>
                </a:cubicBezTo>
                <a:cubicBezTo>
                  <a:pt x="108" y="104"/>
                  <a:pt x="105" y="103"/>
                  <a:pt x="104" y="101"/>
                </a:cubicBezTo>
                <a:cubicBezTo>
                  <a:pt x="102" y="104"/>
                  <a:pt x="106" y="104"/>
                  <a:pt x="105" y="107"/>
                </a:cubicBezTo>
                <a:close/>
                <a:moveTo>
                  <a:pt x="317" y="107"/>
                </a:moveTo>
                <a:cubicBezTo>
                  <a:pt x="317" y="107"/>
                  <a:pt x="317" y="107"/>
                  <a:pt x="317" y="107"/>
                </a:cubicBezTo>
                <a:cubicBezTo>
                  <a:pt x="317" y="111"/>
                  <a:pt x="323" y="110"/>
                  <a:pt x="323" y="114"/>
                </a:cubicBezTo>
                <a:cubicBezTo>
                  <a:pt x="323" y="113"/>
                  <a:pt x="323" y="113"/>
                  <a:pt x="324" y="112"/>
                </a:cubicBezTo>
                <a:cubicBezTo>
                  <a:pt x="325" y="114"/>
                  <a:pt x="327" y="115"/>
                  <a:pt x="328" y="115"/>
                </a:cubicBezTo>
                <a:cubicBezTo>
                  <a:pt x="329" y="114"/>
                  <a:pt x="328" y="113"/>
                  <a:pt x="329" y="112"/>
                </a:cubicBezTo>
                <a:cubicBezTo>
                  <a:pt x="326" y="111"/>
                  <a:pt x="325" y="109"/>
                  <a:pt x="323" y="107"/>
                </a:cubicBezTo>
                <a:cubicBezTo>
                  <a:pt x="323" y="107"/>
                  <a:pt x="323" y="107"/>
                  <a:pt x="322" y="107"/>
                </a:cubicBezTo>
                <a:cubicBezTo>
                  <a:pt x="322" y="110"/>
                  <a:pt x="319" y="107"/>
                  <a:pt x="317" y="107"/>
                </a:cubicBezTo>
                <a:close/>
                <a:moveTo>
                  <a:pt x="99" y="111"/>
                </a:moveTo>
                <a:cubicBezTo>
                  <a:pt x="99" y="111"/>
                  <a:pt x="99" y="111"/>
                  <a:pt x="99" y="111"/>
                </a:cubicBezTo>
                <a:cubicBezTo>
                  <a:pt x="99" y="110"/>
                  <a:pt x="101" y="110"/>
                  <a:pt x="101" y="108"/>
                </a:cubicBezTo>
                <a:cubicBezTo>
                  <a:pt x="100" y="108"/>
                  <a:pt x="97" y="110"/>
                  <a:pt x="99" y="111"/>
                </a:cubicBezTo>
                <a:close/>
                <a:moveTo>
                  <a:pt x="315" y="116"/>
                </a:moveTo>
                <a:cubicBezTo>
                  <a:pt x="315" y="116"/>
                  <a:pt x="315" y="116"/>
                  <a:pt x="315" y="116"/>
                </a:cubicBezTo>
                <a:cubicBezTo>
                  <a:pt x="312" y="115"/>
                  <a:pt x="317" y="114"/>
                  <a:pt x="317" y="113"/>
                </a:cubicBezTo>
                <a:cubicBezTo>
                  <a:pt x="316" y="113"/>
                  <a:pt x="316" y="112"/>
                  <a:pt x="316" y="111"/>
                </a:cubicBezTo>
                <a:cubicBezTo>
                  <a:pt x="314" y="112"/>
                  <a:pt x="314" y="110"/>
                  <a:pt x="313" y="109"/>
                </a:cubicBezTo>
                <a:cubicBezTo>
                  <a:pt x="313" y="109"/>
                  <a:pt x="312" y="109"/>
                  <a:pt x="312" y="109"/>
                </a:cubicBezTo>
                <a:cubicBezTo>
                  <a:pt x="311" y="110"/>
                  <a:pt x="309" y="108"/>
                  <a:pt x="306" y="110"/>
                </a:cubicBezTo>
                <a:cubicBezTo>
                  <a:pt x="308" y="111"/>
                  <a:pt x="308" y="112"/>
                  <a:pt x="308" y="113"/>
                </a:cubicBezTo>
                <a:cubicBezTo>
                  <a:pt x="310" y="113"/>
                  <a:pt x="312" y="117"/>
                  <a:pt x="315" y="116"/>
                </a:cubicBezTo>
                <a:close/>
                <a:moveTo>
                  <a:pt x="93" y="116"/>
                </a:moveTo>
                <a:cubicBezTo>
                  <a:pt x="93" y="116"/>
                  <a:pt x="93" y="116"/>
                  <a:pt x="93" y="116"/>
                </a:cubicBezTo>
                <a:cubicBezTo>
                  <a:pt x="93" y="115"/>
                  <a:pt x="94" y="115"/>
                  <a:pt x="94" y="113"/>
                </a:cubicBezTo>
                <a:cubicBezTo>
                  <a:pt x="92" y="113"/>
                  <a:pt x="92" y="115"/>
                  <a:pt x="93" y="116"/>
                </a:cubicBezTo>
                <a:close/>
                <a:moveTo>
                  <a:pt x="350" y="116"/>
                </a:moveTo>
                <a:cubicBezTo>
                  <a:pt x="350" y="116"/>
                  <a:pt x="350" y="116"/>
                  <a:pt x="350" y="116"/>
                </a:cubicBezTo>
                <a:cubicBezTo>
                  <a:pt x="350" y="114"/>
                  <a:pt x="349" y="113"/>
                  <a:pt x="348" y="114"/>
                </a:cubicBezTo>
                <a:cubicBezTo>
                  <a:pt x="349" y="114"/>
                  <a:pt x="349" y="116"/>
                  <a:pt x="350" y="116"/>
                </a:cubicBezTo>
                <a:close/>
                <a:moveTo>
                  <a:pt x="320" y="120"/>
                </a:moveTo>
                <a:cubicBezTo>
                  <a:pt x="320" y="120"/>
                  <a:pt x="320" y="120"/>
                  <a:pt x="320" y="120"/>
                </a:cubicBezTo>
                <a:cubicBezTo>
                  <a:pt x="320" y="117"/>
                  <a:pt x="323" y="119"/>
                  <a:pt x="323" y="118"/>
                </a:cubicBezTo>
                <a:cubicBezTo>
                  <a:pt x="323" y="117"/>
                  <a:pt x="321" y="117"/>
                  <a:pt x="321" y="116"/>
                </a:cubicBezTo>
                <a:cubicBezTo>
                  <a:pt x="322" y="116"/>
                  <a:pt x="323" y="116"/>
                  <a:pt x="323" y="115"/>
                </a:cubicBezTo>
                <a:cubicBezTo>
                  <a:pt x="323" y="115"/>
                  <a:pt x="321" y="115"/>
                  <a:pt x="321" y="114"/>
                </a:cubicBezTo>
                <a:cubicBezTo>
                  <a:pt x="322" y="116"/>
                  <a:pt x="317" y="118"/>
                  <a:pt x="320" y="120"/>
                </a:cubicBezTo>
                <a:close/>
                <a:moveTo>
                  <a:pt x="380" y="117"/>
                </a:moveTo>
                <a:cubicBezTo>
                  <a:pt x="380" y="117"/>
                  <a:pt x="380" y="117"/>
                  <a:pt x="380" y="117"/>
                </a:cubicBezTo>
                <a:cubicBezTo>
                  <a:pt x="382" y="118"/>
                  <a:pt x="382" y="117"/>
                  <a:pt x="382" y="115"/>
                </a:cubicBezTo>
                <a:cubicBezTo>
                  <a:pt x="380" y="115"/>
                  <a:pt x="380" y="116"/>
                  <a:pt x="380" y="117"/>
                </a:cubicBezTo>
                <a:close/>
                <a:moveTo>
                  <a:pt x="311" y="118"/>
                </a:moveTo>
                <a:cubicBezTo>
                  <a:pt x="311" y="118"/>
                  <a:pt x="311" y="118"/>
                  <a:pt x="311" y="118"/>
                </a:cubicBezTo>
                <a:cubicBezTo>
                  <a:pt x="312" y="118"/>
                  <a:pt x="313" y="116"/>
                  <a:pt x="311" y="116"/>
                </a:cubicBezTo>
                <a:cubicBezTo>
                  <a:pt x="311" y="117"/>
                  <a:pt x="311" y="118"/>
                  <a:pt x="311" y="118"/>
                </a:cubicBezTo>
                <a:close/>
                <a:moveTo>
                  <a:pt x="355" y="118"/>
                </a:moveTo>
                <a:cubicBezTo>
                  <a:pt x="355" y="118"/>
                  <a:pt x="355" y="118"/>
                  <a:pt x="355" y="118"/>
                </a:cubicBezTo>
                <a:cubicBezTo>
                  <a:pt x="355" y="118"/>
                  <a:pt x="356" y="117"/>
                  <a:pt x="355" y="116"/>
                </a:cubicBezTo>
                <a:cubicBezTo>
                  <a:pt x="355" y="116"/>
                  <a:pt x="354" y="116"/>
                  <a:pt x="354" y="116"/>
                </a:cubicBezTo>
                <a:cubicBezTo>
                  <a:pt x="354" y="117"/>
                  <a:pt x="354" y="118"/>
                  <a:pt x="355" y="118"/>
                </a:cubicBezTo>
                <a:close/>
                <a:moveTo>
                  <a:pt x="326" y="121"/>
                </a:moveTo>
                <a:cubicBezTo>
                  <a:pt x="326" y="121"/>
                  <a:pt x="326" y="121"/>
                  <a:pt x="326" y="121"/>
                </a:cubicBezTo>
                <a:cubicBezTo>
                  <a:pt x="326" y="120"/>
                  <a:pt x="326" y="119"/>
                  <a:pt x="325" y="118"/>
                </a:cubicBezTo>
                <a:cubicBezTo>
                  <a:pt x="325" y="119"/>
                  <a:pt x="325" y="120"/>
                  <a:pt x="326" y="121"/>
                </a:cubicBezTo>
                <a:close/>
                <a:moveTo>
                  <a:pt x="355" y="121"/>
                </a:moveTo>
                <a:cubicBezTo>
                  <a:pt x="355" y="121"/>
                  <a:pt x="355" y="121"/>
                  <a:pt x="355" y="121"/>
                </a:cubicBezTo>
                <a:cubicBezTo>
                  <a:pt x="356" y="121"/>
                  <a:pt x="356" y="121"/>
                  <a:pt x="356" y="121"/>
                </a:cubicBezTo>
                <a:cubicBezTo>
                  <a:pt x="356" y="120"/>
                  <a:pt x="357" y="120"/>
                  <a:pt x="357" y="120"/>
                </a:cubicBezTo>
                <a:cubicBezTo>
                  <a:pt x="356" y="120"/>
                  <a:pt x="356" y="119"/>
                  <a:pt x="355" y="119"/>
                </a:cubicBezTo>
                <a:cubicBezTo>
                  <a:pt x="355" y="120"/>
                  <a:pt x="355" y="120"/>
                  <a:pt x="355" y="121"/>
                </a:cubicBezTo>
                <a:close/>
                <a:moveTo>
                  <a:pt x="93" y="122"/>
                </a:moveTo>
                <a:cubicBezTo>
                  <a:pt x="93" y="122"/>
                  <a:pt x="93" y="122"/>
                  <a:pt x="93" y="122"/>
                </a:cubicBezTo>
                <a:cubicBezTo>
                  <a:pt x="93" y="121"/>
                  <a:pt x="95" y="120"/>
                  <a:pt x="93" y="120"/>
                </a:cubicBezTo>
                <a:cubicBezTo>
                  <a:pt x="94" y="121"/>
                  <a:pt x="92" y="121"/>
                  <a:pt x="93" y="122"/>
                </a:cubicBezTo>
                <a:close/>
                <a:moveTo>
                  <a:pt x="93" y="124"/>
                </a:moveTo>
                <a:cubicBezTo>
                  <a:pt x="93" y="124"/>
                  <a:pt x="93" y="124"/>
                  <a:pt x="93" y="124"/>
                </a:cubicBezTo>
                <a:cubicBezTo>
                  <a:pt x="93" y="124"/>
                  <a:pt x="93" y="124"/>
                  <a:pt x="94" y="124"/>
                </a:cubicBezTo>
                <a:cubicBezTo>
                  <a:pt x="94" y="124"/>
                  <a:pt x="94" y="123"/>
                  <a:pt x="94" y="122"/>
                </a:cubicBezTo>
                <a:cubicBezTo>
                  <a:pt x="93" y="122"/>
                  <a:pt x="93" y="122"/>
                  <a:pt x="93" y="122"/>
                </a:cubicBezTo>
                <a:cubicBezTo>
                  <a:pt x="93" y="123"/>
                  <a:pt x="93" y="124"/>
                  <a:pt x="93" y="124"/>
                </a:cubicBezTo>
                <a:close/>
                <a:moveTo>
                  <a:pt x="314" y="123"/>
                </a:moveTo>
                <a:cubicBezTo>
                  <a:pt x="314" y="123"/>
                  <a:pt x="314" y="123"/>
                  <a:pt x="314" y="123"/>
                </a:cubicBezTo>
                <a:cubicBezTo>
                  <a:pt x="314" y="124"/>
                  <a:pt x="314" y="124"/>
                  <a:pt x="315" y="124"/>
                </a:cubicBezTo>
                <a:cubicBezTo>
                  <a:pt x="315" y="124"/>
                  <a:pt x="316" y="124"/>
                  <a:pt x="316" y="123"/>
                </a:cubicBezTo>
                <a:cubicBezTo>
                  <a:pt x="315" y="123"/>
                  <a:pt x="315" y="123"/>
                  <a:pt x="314" y="123"/>
                </a:cubicBezTo>
                <a:close/>
                <a:moveTo>
                  <a:pt x="365" y="127"/>
                </a:moveTo>
                <a:cubicBezTo>
                  <a:pt x="365" y="127"/>
                  <a:pt x="365" y="127"/>
                  <a:pt x="365" y="127"/>
                </a:cubicBezTo>
                <a:cubicBezTo>
                  <a:pt x="366" y="129"/>
                  <a:pt x="368" y="128"/>
                  <a:pt x="367" y="131"/>
                </a:cubicBezTo>
                <a:cubicBezTo>
                  <a:pt x="369" y="131"/>
                  <a:pt x="368" y="127"/>
                  <a:pt x="368" y="127"/>
                </a:cubicBezTo>
                <a:cubicBezTo>
                  <a:pt x="367" y="130"/>
                  <a:pt x="365" y="124"/>
                  <a:pt x="365" y="127"/>
                </a:cubicBezTo>
                <a:close/>
                <a:moveTo>
                  <a:pt x="334" y="129"/>
                </a:moveTo>
                <a:cubicBezTo>
                  <a:pt x="334" y="129"/>
                  <a:pt x="334" y="129"/>
                  <a:pt x="334" y="129"/>
                </a:cubicBezTo>
                <a:cubicBezTo>
                  <a:pt x="334" y="129"/>
                  <a:pt x="335" y="129"/>
                  <a:pt x="335" y="128"/>
                </a:cubicBezTo>
                <a:cubicBezTo>
                  <a:pt x="334" y="128"/>
                  <a:pt x="334" y="127"/>
                  <a:pt x="333" y="127"/>
                </a:cubicBezTo>
                <a:cubicBezTo>
                  <a:pt x="333" y="128"/>
                  <a:pt x="334" y="128"/>
                  <a:pt x="334" y="129"/>
                </a:cubicBezTo>
                <a:cubicBezTo>
                  <a:pt x="334" y="129"/>
                  <a:pt x="333" y="129"/>
                  <a:pt x="334" y="129"/>
                </a:cubicBezTo>
                <a:close/>
                <a:moveTo>
                  <a:pt x="325" y="132"/>
                </a:moveTo>
                <a:cubicBezTo>
                  <a:pt x="325" y="132"/>
                  <a:pt x="325" y="132"/>
                  <a:pt x="325" y="132"/>
                </a:cubicBezTo>
                <a:cubicBezTo>
                  <a:pt x="325" y="131"/>
                  <a:pt x="325" y="131"/>
                  <a:pt x="325" y="131"/>
                </a:cubicBezTo>
                <a:cubicBezTo>
                  <a:pt x="324" y="131"/>
                  <a:pt x="324" y="130"/>
                  <a:pt x="323" y="130"/>
                </a:cubicBezTo>
                <a:cubicBezTo>
                  <a:pt x="324" y="131"/>
                  <a:pt x="324" y="132"/>
                  <a:pt x="325" y="132"/>
                </a:cubicBezTo>
                <a:close/>
                <a:moveTo>
                  <a:pt x="334" y="134"/>
                </a:moveTo>
                <a:cubicBezTo>
                  <a:pt x="334" y="134"/>
                  <a:pt x="334" y="134"/>
                  <a:pt x="334" y="134"/>
                </a:cubicBezTo>
                <a:cubicBezTo>
                  <a:pt x="335" y="134"/>
                  <a:pt x="336" y="135"/>
                  <a:pt x="337" y="133"/>
                </a:cubicBezTo>
                <a:cubicBezTo>
                  <a:pt x="336" y="133"/>
                  <a:pt x="336" y="132"/>
                  <a:pt x="335" y="132"/>
                </a:cubicBezTo>
                <a:cubicBezTo>
                  <a:pt x="335" y="133"/>
                  <a:pt x="334" y="133"/>
                  <a:pt x="334" y="134"/>
                </a:cubicBezTo>
                <a:close/>
                <a:moveTo>
                  <a:pt x="321" y="135"/>
                </a:moveTo>
                <a:cubicBezTo>
                  <a:pt x="321" y="135"/>
                  <a:pt x="321" y="135"/>
                  <a:pt x="321" y="135"/>
                </a:cubicBezTo>
                <a:cubicBezTo>
                  <a:pt x="320" y="134"/>
                  <a:pt x="319" y="135"/>
                  <a:pt x="319" y="135"/>
                </a:cubicBezTo>
                <a:cubicBezTo>
                  <a:pt x="318" y="138"/>
                  <a:pt x="322" y="136"/>
                  <a:pt x="321" y="135"/>
                </a:cubicBezTo>
                <a:close/>
                <a:moveTo>
                  <a:pt x="330" y="138"/>
                </a:moveTo>
                <a:cubicBezTo>
                  <a:pt x="330" y="138"/>
                  <a:pt x="330" y="138"/>
                  <a:pt x="330" y="138"/>
                </a:cubicBezTo>
                <a:cubicBezTo>
                  <a:pt x="331" y="138"/>
                  <a:pt x="332" y="136"/>
                  <a:pt x="332" y="135"/>
                </a:cubicBezTo>
                <a:cubicBezTo>
                  <a:pt x="331" y="136"/>
                  <a:pt x="331" y="135"/>
                  <a:pt x="330" y="135"/>
                </a:cubicBezTo>
                <a:cubicBezTo>
                  <a:pt x="330" y="136"/>
                  <a:pt x="331" y="137"/>
                  <a:pt x="330" y="138"/>
                </a:cubicBezTo>
                <a:close/>
                <a:moveTo>
                  <a:pt x="336" y="139"/>
                </a:moveTo>
                <a:cubicBezTo>
                  <a:pt x="336" y="139"/>
                  <a:pt x="336" y="139"/>
                  <a:pt x="336" y="139"/>
                </a:cubicBezTo>
                <a:cubicBezTo>
                  <a:pt x="336" y="138"/>
                  <a:pt x="336" y="137"/>
                  <a:pt x="335" y="137"/>
                </a:cubicBezTo>
                <a:cubicBezTo>
                  <a:pt x="335" y="138"/>
                  <a:pt x="334" y="140"/>
                  <a:pt x="336" y="139"/>
                </a:cubicBezTo>
                <a:close/>
                <a:moveTo>
                  <a:pt x="330" y="140"/>
                </a:moveTo>
                <a:cubicBezTo>
                  <a:pt x="330" y="140"/>
                  <a:pt x="330" y="140"/>
                  <a:pt x="330" y="140"/>
                </a:cubicBezTo>
                <a:cubicBezTo>
                  <a:pt x="330" y="139"/>
                  <a:pt x="333" y="140"/>
                  <a:pt x="333" y="138"/>
                </a:cubicBezTo>
                <a:cubicBezTo>
                  <a:pt x="331" y="138"/>
                  <a:pt x="329" y="139"/>
                  <a:pt x="330" y="140"/>
                </a:cubicBezTo>
                <a:close/>
                <a:moveTo>
                  <a:pt x="326" y="140"/>
                </a:moveTo>
                <a:cubicBezTo>
                  <a:pt x="326" y="140"/>
                  <a:pt x="326" y="140"/>
                  <a:pt x="326" y="140"/>
                </a:cubicBezTo>
                <a:cubicBezTo>
                  <a:pt x="327" y="141"/>
                  <a:pt x="328" y="139"/>
                  <a:pt x="327" y="139"/>
                </a:cubicBezTo>
                <a:cubicBezTo>
                  <a:pt x="327" y="140"/>
                  <a:pt x="325" y="139"/>
                  <a:pt x="326" y="140"/>
                </a:cubicBezTo>
                <a:close/>
                <a:moveTo>
                  <a:pt x="332" y="141"/>
                </a:moveTo>
                <a:cubicBezTo>
                  <a:pt x="332" y="141"/>
                  <a:pt x="332" y="141"/>
                  <a:pt x="332" y="141"/>
                </a:cubicBezTo>
                <a:cubicBezTo>
                  <a:pt x="332" y="143"/>
                  <a:pt x="333" y="143"/>
                  <a:pt x="334" y="143"/>
                </a:cubicBezTo>
                <a:cubicBezTo>
                  <a:pt x="335" y="142"/>
                  <a:pt x="333" y="142"/>
                  <a:pt x="332" y="141"/>
                </a:cubicBezTo>
                <a:close/>
                <a:moveTo>
                  <a:pt x="395" y="149"/>
                </a:moveTo>
                <a:cubicBezTo>
                  <a:pt x="395" y="149"/>
                  <a:pt x="395" y="149"/>
                  <a:pt x="395" y="149"/>
                </a:cubicBezTo>
                <a:cubicBezTo>
                  <a:pt x="393" y="146"/>
                  <a:pt x="397" y="142"/>
                  <a:pt x="393" y="140"/>
                </a:cubicBezTo>
                <a:cubicBezTo>
                  <a:pt x="390" y="143"/>
                  <a:pt x="394" y="147"/>
                  <a:pt x="395" y="149"/>
                </a:cubicBezTo>
                <a:close/>
                <a:moveTo>
                  <a:pt x="332" y="147"/>
                </a:moveTo>
                <a:cubicBezTo>
                  <a:pt x="332" y="147"/>
                  <a:pt x="332" y="147"/>
                  <a:pt x="332" y="147"/>
                </a:cubicBezTo>
                <a:cubicBezTo>
                  <a:pt x="331" y="147"/>
                  <a:pt x="331" y="145"/>
                  <a:pt x="331" y="145"/>
                </a:cubicBezTo>
                <a:cubicBezTo>
                  <a:pt x="329" y="146"/>
                  <a:pt x="331" y="148"/>
                  <a:pt x="332" y="147"/>
                </a:cubicBezTo>
                <a:close/>
                <a:moveTo>
                  <a:pt x="337" y="149"/>
                </a:moveTo>
                <a:cubicBezTo>
                  <a:pt x="337" y="149"/>
                  <a:pt x="337" y="149"/>
                  <a:pt x="337" y="149"/>
                </a:cubicBezTo>
                <a:cubicBezTo>
                  <a:pt x="339" y="149"/>
                  <a:pt x="339" y="150"/>
                  <a:pt x="339" y="148"/>
                </a:cubicBezTo>
                <a:cubicBezTo>
                  <a:pt x="339" y="147"/>
                  <a:pt x="337" y="147"/>
                  <a:pt x="337" y="149"/>
                </a:cubicBezTo>
                <a:close/>
                <a:moveTo>
                  <a:pt x="399" y="153"/>
                </a:moveTo>
                <a:cubicBezTo>
                  <a:pt x="399" y="153"/>
                  <a:pt x="399" y="153"/>
                  <a:pt x="399" y="153"/>
                </a:cubicBezTo>
                <a:cubicBezTo>
                  <a:pt x="399" y="151"/>
                  <a:pt x="399" y="150"/>
                  <a:pt x="398" y="150"/>
                </a:cubicBezTo>
                <a:cubicBezTo>
                  <a:pt x="397" y="151"/>
                  <a:pt x="398" y="152"/>
                  <a:pt x="399" y="153"/>
                </a:cubicBezTo>
                <a:close/>
                <a:moveTo>
                  <a:pt x="109" y="152"/>
                </a:moveTo>
                <a:cubicBezTo>
                  <a:pt x="109" y="152"/>
                  <a:pt x="109" y="152"/>
                  <a:pt x="109" y="152"/>
                </a:cubicBezTo>
                <a:cubicBezTo>
                  <a:pt x="108" y="152"/>
                  <a:pt x="108" y="151"/>
                  <a:pt x="107" y="151"/>
                </a:cubicBezTo>
                <a:cubicBezTo>
                  <a:pt x="107" y="151"/>
                  <a:pt x="107" y="152"/>
                  <a:pt x="107" y="152"/>
                </a:cubicBezTo>
                <a:cubicBezTo>
                  <a:pt x="107" y="152"/>
                  <a:pt x="107" y="153"/>
                  <a:pt x="107" y="153"/>
                </a:cubicBezTo>
                <a:cubicBezTo>
                  <a:pt x="107" y="151"/>
                  <a:pt x="109" y="154"/>
                  <a:pt x="109" y="152"/>
                </a:cubicBezTo>
                <a:close/>
                <a:moveTo>
                  <a:pt x="397" y="156"/>
                </a:moveTo>
                <a:cubicBezTo>
                  <a:pt x="397" y="156"/>
                  <a:pt x="397" y="156"/>
                  <a:pt x="397" y="156"/>
                </a:cubicBezTo>
                <a:cubicBezTo>
                  <a:pt x="397" y="155"/>
                  <a:pt x="397" y="155"/>
                  <a:pt x="396" y="154"/>
                </a:cubicBezTo>
                <a:cubicBezTo>
                  <a:pt x="396" y="156"/>
                  <a:pt x="395" y="156"/>
                  <a:pt x="397" y="156"/>
                </a:cubicBezTo>
                <a:close/>
                <a:moveTo>
                  <a:pt x="340" y="159"/>
                </a:moveTo>
                <a:cubicBezTo>
                  <a:pt x="340" y="159"/>
                  <a:pt x="340" y="159"/>
                  <a:pt x="340" y="159"/>
                </a:cubicBezTo>
                <a:cubicBezTo>
                  <a:pt x="342" y="159"/>
                  <a:pt x="342" y="158"/>
                  <a:pt x="342" y="157"/>
                </a:cubicBezTo>
                <a:cubicBezTo>
                  <a:pt x="341" y="157"/>
                  <a:pt x="340" y="156"/>
                  <a:pt x="339" y="156"/>
                </a:cubicBezTo>
                <a:cubicBezTo>
                  <a:pt x="340" y="157"/>
                  <a:pt x="341" y="158"/>
                  <a:pt x="340" y="159"/>
                </a:cubicBezTo>
                <a:close/>
                <a:moveTo>
                  <a:pt x="355" y="170"/>
                </a:moveTo>
                <a:cubicBezTo>
                  <a:pt x="355" y="170"/>
                  <a:pt x="355" y="170"/>
                  <a:pt x="355" y="170"/>
                </a:cubicBezTo>
                <a:cubicBezTo>
                  <a:pt x="357" y="171"/>
                  <a:pt x="356" y="166"/>
                  <a:pt x="355" y="168"/>
                </a:cubicBezTo>
                <a:cubicBezTo>
                  <a:pt x="356" y="169"/>
                  <a:pt x="355" y="169"/>
                  <a:pt x="355" y="170"/>
                </a:cubicBezTo>
                <a:close/>
                <a:moveTo>
                  <a:pt x="372" y="178"/>
                </a:moveTo>
                <a:cubicBezTo>
                  <a:pt x="372" y="178"/>
                  <a:pt x="372" y="178"/>
                  <a:pt x="372" y="178"/>
                </a:cubicBezTo>
                <a:cubicBezTo>
                  <a:pt x="372" y="179"/>
                  <a:pt x="371" y="181"/>
                  <a:pt x="372" y="181"/>
                </a:cubicBezTo>
                <a:cubicBezTo>
                  <a:pt x="373" y="181"/>
                  <a:pt x="373" y="180"/>
                  <a:pt x="373" y="181"/>
                </a:cubicBezTo>
                <a:cubicBezTo>
                  <a:pt x="373" y="177"/>
                  <a:pt x="375" y="177"/>
                  <a:pt x="375" y="174"/>
                </a:cubicBezTo>
                <a:cubicBezTo>
                  <a:pt x="372" y="174"/>
                  <a:pt x="371" y="172"/>
                  <a:pt x="369" y="174"/>
                </a:cubicBezTo>
                <a:cubicBezTo>
                  <a:pt x="369" y="175"/>
                  <a:pt x="370" y="175"/>
                  <a:pt x="370" y="176"/>
                </a:cubicBezTo>
                <a:cubicBezTo>
                  <a:pt x="371" y="176"/>
                  <a:pt x="371" y="176"/>
                  <a:pt x="372" y="176"/>
                </a:cubicBezTo>
                <a:cubicBezTo>
                  <a:pt x="372" y="177"/>
                  <a:pt x="374" y="179"/>
                  <a:pt x="372" y="178"/>
                </a:cubicBezTo>
                <a:close/>
                <a:moveTo>
                  <a:pt x="378" y="177"/>
                </a:moveTo>
                <a:cubicBezTo>
                  <a:pt x="378" y="177"/>
                  <a:pt x="378" y="177"/>
                  <a:pt x="378" y="177"/>
                </a:cubicBezTo>
                <a:cubicBezTo>
                  <a:pt x="378" y="176"/>
                  <a:pt x="379" y="177"/>
                  <a:pt x="380" y="176"/>
                </a:cubicBezTo>
                <a:cubicBezTo>
                  <a:pt x="379" y="175"/>
                  <a:pt x="378" y="175"/>
                  <a:pt x="377" y="175"/>
                </a:cubicBezTo>
                <a:cubicBezTo>
                  <a:pt x="377" y="176"/>
                  <a:pt x="377" y="177"/>
                  <a:pt x="378" y="177"/>
                </a:cubicBezTo>
                <a:close/>
                <a:moveTo>
                  <a:pt x="375" y="182"/>
                </a:moveTo>
                <a:cubicBezTo>
                  <a:pt x="375" y="182"/>
                  <a:pt x="375" y="182"/>
                  <a:pt x="375" y="182"/>
                </a:cubicBezTo>
                <a:cubicBezTo>
                  <a:pt x="375" y="181"/>
                  <a:pt x="375" y="180"/>
                  <a:pt x="374" y="180"/>
                </a:cubicBezTo>
                <a:cubicBezTo>
                  <a:pt x="374" y="181"/>
                  <a:pt x="374" y="182"/>
                  <a:pt x="375" y="182"/>
                </a:cubicBezTo>
                <a:close/>
                <a:moveTo>
                  <a:pt x="158" y="196"/>
                </a:moveTo>
                <a:cubicBezTo>
                  <a:pt x="158" y="196"/>
                  <a:pt x="158" y="196"/>
                  <a:pt x="158" y="196"/>
                </a:cubicBezTo>
                <a:cubicBezTo>
                  <a:pt x="158" y="195"/>
                  <a:pt x="157" y="194"/>
                  <a:pt x="156" y="194"/>
                </a:cubicBezTo>
                <a:cubicBezTo>
                  <a:pt x="154" y="196"/>
                  <a:pt x="155" y="199"/>
                  <a:pt x="154" y="203"/>
                </a:cubicBezTo>
                <a:cubicBezTo>
                  <a:pt x="155" y="206"/>
                  <a:pt x="159" y="212"/>
                  <a:pt x="156" y="214"/>
                </a:cubicBezTo>
                <a:cubicBezTo>
                  <a:pt x="160" y="217"/>
                  <a:pt x="156" y="224"/>
                  <a:pt x="157" y="229"/>
                </a:cubicBezTo>
                <a:cubicBezTo>
                  <a:pt x="155" y="231"/>
                  <a:pt x="153" y="232"/>
                  <a:pt x="153" y="236"/>
                </a:cubicBezTo>
                <a:cubicBezTo>
                  <a:pt x="154" y="237"/>
                  <a:pt x="156" y="237"/>
                  <a:pt x="156" y="238"/>
                </a:cubicBezTo>
                <a:cubicBezTo>
                  <a:pt x="155" y="240"/>
                  <a:pt x="157" y="242"/>
                  <a:pt x="157" y="243"/>
                </a:cubicBezTo>
                <a:cubicBezTo>
                  <a:pt x="152" y="252"/>
                  <a:pt x="160" y="267"/>
                  <a:pt x="157" y="276"/>
                </a:cubicBezTo>
                <a:cubicBezTo>
                  <a:pt x="160" y="280"/>
                  <a:pt x="160" y="287"/>
                  <a:pt x="160" y="293"/>
                </a:cubicBezTo>
                <a:cubicBezTo>
                  <a:pt x="162" y="293"/>
                  <a:pt x="162" y="292"/>
                  <a:pt x="162" y="292"/>
                </a:cubicBezTo>
                <a:cubicBezTo>
                  <a:pt x="162" y="296"/>
                  <a:pt x="165" y="292"/>
                  <a:pt x="165" y="295"/>
                </a:cubicBezTo>
                <a:cubicBezTo>
                  <a:pt x="164" y="295"/>
                  <a:pt x="162" y="295"/>
                  <a:pt x="161" y="296"/>
                </a:cubicBezTo>
                <a:cubicBezTo>
                  <a:pt x="162" y="299"/>
                  <a:pt x="161" y="299"/>
                  <a:pt x="161" y="303"/>
                </a:cubicBezTo>
                <a:cubicBezTo>
                  <a:pt x="163" y="304"/>
                  <a:pt x="165" y="301"/>
                  <a:pt x="166" y="302"/>
                </a:cubicBezTo>
                <a:cubicBezTo>
                  <a:pt x="163" y="304"/>
                  <a:pt x="165" y="309"/>
                  <a:pt x="163" y="312"/>
                </a:cubicBezTo>
                <a:cubicBezTo>
                  <a:pt x="165" y="313"/>
                  <a:pt x="165" y="313"/>
                  <a:pt x="166" y="314"/>
                </a:cubicBezTo>
                <a:cubicBezTo>
                  <a:pt x="165" y="314"/>
                  <a:pt x="164" y="315"/>
                  <a:pt x="164" y="315"/>
                </a:cubicBezTo>
                <a:cubicBezTo>
                  <a:pt x="166" y="315"/>
                  <a:pt x="166" y="317"/>
                  <a:pt x="166" y="319"/>
                </a:cubicBezTo>
                <a:cubicBezTo>
                  <a:pt x="167" y="318"/>
                  <a:pt x="168" y="317"/>
                  <a:pt x="169" y="320"/>
                </a:cubicBezTo>
                <a:cubicBezTo>
                  <a:pt x="169" y="321"/>
                  <a:pt x="168" y="319"/>
                  <a:pt x="167" y="321"/>
                </a:cubicBezTo>
                <a:cubicBezTo>
                  <a:pt x="168" y="321"/>
                  <a:pt x="168" y="323"/>
                  <a:pt x="168" y="323"/>
                </a:cubicBezTo>
                <a:cubicBezTo>
                  <a:pt x="181" y="315"/>
                  <a:pt x="173" y="294"/>
                  <a:pt x="173" y="277"/>
                </a:cubicBezTo>
                <a:cubicBezTo>
                  <a:pt x="173" y="265"/>
                  <a:pt x="173" y="253"/>
                  <a:pt x="175" y="244"/>
                </a:cubicBezTo>
                <a:cubicBezTo>
                  <a:pt x="174" y="244"/>
                  <a:pt x="173" y="244"/>
                  <a:pt x="173" y="244"/>
                </a:cubicBezTo>
                <a:cubicBezTo>
                  <a:pt x="173" y="232"/>
                  <a:pt x="173" y="220"/>
                  <a:pt x="170" y="211"/>
                </a:cubicBezTo>
                <a:cubicBezTo>
                  <a:pt x="168" y="211"/>
                  <a:pt x="169" y="213"/>
                  <a:pt x="167" y="212"/>
                </a:cubicBezTo>
                <a:cubicBezTo>
                  <a:pt x="168" y="209"/>
                  <a:pt x="166" y="206"/>
                  <a:pt x="166" y="205"/>
                </a:cubicBezTo>
                <a:cubicBezTo>
                  <a:pt x="167" y="205"/>
                  <a:pt x="168" y="205"/>
                  <a:pt x="168" y="204"/>
                </a:cubicBezTo>
                <a:cubicBezTo>
                  <a:pt x="169" y="205"/>
                  <a:pt x="169" y="205"/>
                  <a:pt x="169" y="206"/>
                </a:cubicBezTo>
                <a:cubicBezTo>
                  <a:pt x="171" y="206"/>
                  <a:pt x="172" y="204"/>
                  <a:pt x="172" y="203"/>
                </a:cubicBezTo>
                <a:cubicBezTo>
                  <a:pt x="171" y="201"/>
                  <a:pt x="171" y="204"/>
                  <a:pt x="168" y="203"/>
                </a:cubicBezTo>
                <a:cubicBezTo>
                  <a:pt x="168" y="201"/>
                  <a:pt x="167" y="200"/>
                  <a:pt x="168" y="199"/>
                </a:cubicBezTo>
                <a:cubicBezTo>
                  <a:pt x="167" y="197"/>
                  <a:pt x="166" y="198"/>
                  <a:pt x="164" y="196"/>
                </a:cubicBezTo>
                <a:cubicBezTo>
                  <a:pt x="163" y="192"/>
                  <a:pt x="163" y="187"/>
                  <a:pt x="160" y="184"/>
                </a:cubicBezTo>
                <a:cubicBezTo>
                  <a:pt x="158" y="189"/>
                  <a:pt x="161" y="192"/>
                  <a:pt x="158" y="196"/>
                </a:cubicBezTo>
                <a:close/>
                <a:moveTo>
                  <a:pt x="387" y="237"/>
                </a:moveTo>
                <a:cubicBezTo>
                  <a:pt x="387" y="237"/>
                  <a:pt x="387" y="237"/>
                  <a:pt x="387" y="237"/>
                </a:cubicBezTo>
                <a:cubicBezTo>
                  <a:pt x="385" y="237"/>
                  <a:pt x="384" y="238"/>
                  <a:pt x="384" y="240"/>
                </a:cubicBezTo>
                <a:cubicBezTo>
                  <a:pt x="386" y="238"/>
                  <a:pt x="388" y="236"/>
                  <a:pt x="386" y="232"/>
                </a:cubicBezTo>
                <a:cubicBezTo>
                  <a:pt x="387" y="229"/>
                  <a:pt x="389" y="222"/>
                  <a:pt x="388" y="218"/>
                </a:cubicBezTo>
                <a:cubicBezTo>
                  <a:pt x="383" y="216"/>
                  <a:pt x="387" y="203"/>
                  <a:pt x="386" y="199"/>
                </a:cubicBezTo>
                <a:cubicBezTo>
                  <a:pt x="385" y="198"/>
                  <a:pt x="384" y="198"/>
                  <a:pt x="383" y="197"/>
                </a:cubicBezTo>
                <a:cubicBezTo>
                  <a:pt x="386" y="194"/>
                  <a:pt x="383" y="189"/>
                  <a:pt x="381" y="187"/>
                </a:cubicBezTo>
                <a:cubicBezTo>
                  <a:pt x="379" y="189"/>
                  <a:pt x="378" y="192"/>
                  <a:pt x="378" y="196"/>
                </a:cubicBezTo>
                <a:cubicBezTo>
                  <a:pt x="380" y="197"/>
                  <a:pt x="381" y="194"/>
                  <a:pt x="381" y="196"/>
                </a:cubicBezTo>
                <a:cubicBezTo>
                  <a:pt x="380" y="197"/>
                  <a:pt x="380" y="199"/>
                  <a:pt x="381" y="199"/>
                </a:cubicBezTo>
                <a:cubicBezTo>
                  <a:pt x="380" y="200"/>
                  <a:pt x="380" y="201"/>
                  <a:pt x="378" y="201"/>
                </a:cubicBezTo>
                <a:cubicBezTo>
                  <a:pt x="378" y="204"/>
                  <a:pt x="381" y="203"/>
                  <a:pt x="381" y="206"/>
                </a:cubicBezTo>
                <a:cubicBezTo>
                  <a:pt x="380" y="206"/>
                  <a:pt x="379" y="207"/>
                  <a:pt x="379" y="207"/>
                </a:cubicBezTo>
                <a:cubicBezTo>
                  <a:pt x="380" y="208"/>
                  <a:pt x="382" y="206"/>
                  <a:pt x="382" y="207"/>
                </a:cubicBezTo>
                <a:cubicBezTo>
                  <a:pt x="380" y="210"/>
                  <a:pt x="382" y="211"/>
                  <a:pt x="379" y="212"/>
                </a:cubicBezTo>
                <a:cubicBezTo>
                  <a:pt x="380" y="213"/>
                  <a:pt x="381" y="213"/>
                  <a:pt x="382" y="214"/>
                </a:cubicBezTo>
                <a:cubicBezTo>
                  <a:pt x="380" y="214"/>
                  <a:pt x="379" y="218"/>
                  <a:pt x="380" y="219"/>
                </a:cubicBezTo>
                <a:cubicBezTo>
                  <a:pt x="381" y="217"/>
                  <a:pt x="381" y="221"/>
                  <a:pt x="382" y="220"/>
                </a:cubicBezTo>
                <a:cubicBezTo>
                  <a:pt x="382" y="218"/>
                  <a:pt x="381" y="218"/>
                  <a:pt x="383" y="218"/>
                </a:cubicBezTo>
                <a:cubicBezTo>
                  <a:pt x="383" y="220"/>
                  <a:pt x="381" y="220"/>
                  <a:pt x="382" y="223"/>
                </a:cubicBezTo>
                <a:cubicBezTo>
                  <a:pt x="380" y="222"/>
                  <a:pt x="381" y="224"/>
                  <a:pt x="380" y="225"/>
                </a:cubicBezTo>
                <a:cubicBezTo>
                  <a:pt x="377" y="223"/>
                  <a:pt x="380" y="221"/>
                  <a:pt x="378" y="220"/>
                </a:cubicBezTo>
                <a:cubicBezTo>
                  <a:pt x="378" y="220"/>
                  <a:pt x="377" y="220"/>
                  <a:pt x="377" y="220"/>
                </a:cubicBezTo>
                <a:cubicBezTo>
                  <a:pt x="377" y="222"/>
                  <a:pt x="377" y="225"/>
                  <a:pt x="375" y="223"/>
                </a:cubicBezTo>
                <a:cubicBezTo>
                  <a:pt x="376" y="225"/>
                  <a:pt x="376" y="226"/>
                  <a:pt x="375" y="227"/>
                </a:cubicBezTo>
                <a:cubicBezTo>
                  <a:pt x="377" y="227"/>
                  <a:pt x="377" y="225"/>
                  <a:pt x="378" y="225"/>
                </a:cubicBezTo>
                <a:cubicBezTo>
                  <a:pt x="379" y="226"/>
                  <a:pt x="379" y="227"/>
                  <a:pt x="379" y="229"/>
                </a:cubicBezTo>
                <a:cubicBezTo>
                  <a:pt x="381" y="229"/>
                  <a:pt x="380" y="226"/>
                  <a:pt x="382" y="229"/>
                </a:cubicBezTo>
                <a:cubicBezTo>
                  <a:pt x="382" y="228"/>
                  <a:pt x="382" y="226"/>
                  <a:pt x="383" y="226"/>
                </a:cubicBezTo>
                <a:cubicBezTo>
                  <a:pt x="384" y="230"/>
                  <a:pt x="380" y="232"/>
                  <a:pt x="383" y="236"/>
                </a:cubicBezTo>
                <a:cubicBezTo>
                  <a:pt x="382" y="236"/>
                  <a:pt x="381" y="236"/>
                  <a:pt x="381" y="237"/>
                </a:cubicBezTo>
                <a:cubicBezTo>
                  <a:pt x="382" y="237"/>
                  <a:pt x="383" y="237"/>
                  <a:pt x="384" y="236"/>
                </a:cubicBezTo>
                <a:cubicBezTo>
                  <a:pt x="385" y="235"/>
                  <a:pt x="383" y="234"/>
                  <a:pt x="385" y="233"/>
                </a:cubicBezTo>
                <a:cubicBezTo>
                  <a:pt x="385" y="235"/>
                  <a:pt x="385" y="235"/>
                  <a:pt x="387" y="237"/>
                </a:cubicBezTo>
                <a:close/>
                <a:moveTo>
                  <a:pt x="168" y="194"/>
                </a:moveTo>
                <a:cubicBezTo>
                  <a:pt x="168" y="194"/>
                  <a:pt x="168" y="194"/>
                  <a:pt x="168" y="194"/>
                </a:cubicBezTo>
                <a:cubicBezTo>
                  <a:pt x="170" y="194"/>
                  <a:pt x="170" y="195"/>
                  <a:pt x="172" y="195"/>
                </a:cubicBezTo>
                <a:cubicBezTo>
                  <a:pt x="172" y="192"/>
                  <a:pt x="173" y="190"/>
                  <a:pt x="170" y="189"/>
                </a:cubicBezTo>
                <a:cubicBezTo>
                  <a:pt x="170" y="192"/>
                  <a:pt x="169" y="193"/>
                  <a:pt x="168" y="194"/>
                </a:cubicBezTo>
                <a:close/>
                <a:moveTo>
                  <a:pt x="364" y="191"/>
                </a:moveTo>
                <a:cubicBezTo>
                  <a:pt x="364" y="191"/>
                  <a:pt x="364" y="191"/>
                  <a:pt x="364" y="191"/>
                </a:cubicBezTo>
                <a:cubicBezTo>
                  <a:pt x="364" y="191"/>
                  <a:pt x="365" y="191"/>
                  <a:pt x="365" y="192"/>
                </a:cubicBezTo>
                <a:cubicBezTo>
                  <a:pt x="365" y="191"/>
                  <a:pt x="365" y="190"/>
                  <a:pt x="365" y="190"/>
                </a:cubicBezTo>
                <a:cubicBezTo>
                  <a:pt x="365" y="190"/>
                  <a:pt x="365" y="190"/>
                  <a:pt x="364" y="190"/>
                </a:cubicBezTo>
                <a:cubicBezTo>
                  <a:pt x="364" y="190"/>
                  <a:pt x="364" y="191"/>
                  <a:pt x="364" y="191"/>
                </a:cubicBezTo>
                <a:close/>
                <a:moveTo>
                  <a:pt x="355" y="193"/>
                </a:moveTo>
                <a:cubicBezTo>
                  <a:pt x="355" y="193"/>
                  <a:pt x="355" y="193"/>
                  <a:pt x="355" y="193"/>
                </a:cubicBezTo>
                <a:cubicBezTo>
                  <a:pt x="354" y="193"/>
                  <a:pt x="354" y="192"/>
                  <a:pt x="353" y="192"/>
                </a:cubicBezTo>
                <a:cubicBezTo>
                  <a:pt x="352" y="194"/>
                  <a:pt x="354" y="192"/>
                  <a:pt x="354" y="194"/>
                </a:cubicBezTo>
                <a:cubicBezTo>
                  <a:pt x="354" y="195"/>
                  <a:pt x="352" y="194"/>
                  <a:pt x="353" y="196"/>
                </a:cubicBezTo>
                <a:cubicBezTo>
                  <a:pt x="354" y="196"/>
                  <a:pt x="355" y="197"/>
                  <a:pt x="354" y="198"/>
                </a:cubicBezTo>
                <a:cubicBezTo>
                  <a:pt x="355" y="198"/>
                  <a:pt x="356" y="198"/>
                  <a:pt x="356" y="199"/>
                </a:cubicBezTo>
                <a:cubicBezTo>
                  <a:pt x="356" y="199"/>
                  <a:pt x="355" y="199"/>
                  <a:pt x="355" y="200"/>
                </a:cubicBezTo>
                <a:cubicBezTo>
                  <a:pt x="357" y="200"/>
                  <a:pt x="357" y="198"/>
                  <a:pt x="358" y="197"/>
                </a:cubicBezTo>
                <a:cubicBezTo>
                  <a:pt x="355" y="197"/>
                  <a:pt x="357" y="195"/>
                  <a:pt x="358" y="195"/>
                </a:cubicBezTo>
                <a:cubicBezTo>
                  <a:pt x="356" y="195"/>
                  <a:pt x="357" y="193"/>
                  <a:pt x="357" y="192"/>
                </a:cubicBezTo>
                <a:cubicBezTo>
                  <a:pt x="355" y="192"/>
                  <a:pt x="355" y="190"/>
                  <a:pt x="354" y="190"/>
                </a:cubicBezTo>
                <a:cubicBezTo>
                  <a:pt x="353" y="192"/>
                  <a:pt x="355" y="192"/>
                  <a:pt x="355" y="193"/>
                </a:cubicBezTo>
                <a:close/>
                <a:moveTo>
                  <a:pt x="371" y="193"/>
                </a:moveTo>
                <a:cubicBezTo>
                  <a:pt x="371" y="193"/>
                  <a:pt x="371" y="193"/>
                  <a:pt x="371" y="193"/>
                </a:cubicBezTo>
                <a:cubicBezTo>
                  <a:pt x="370" y="192"/>
                  <a:pt x="371" y="190"/>
                  <a:pt x="370" y="190"/>
                </a:cubicBezTo>
                <a:cubicBezTo>
                  <a:pt x="370" y="191"/>
                  <a:pt x="370" y="191"/>
                  <a:pt x="369" y="190"/>
                </a:cubicBezTo>
                <a:cubicBezTo>
                  <a:pt x="370" y="191"/>
                  <a:pt x="369" y="193"/>
                  <a:pt x="371" y="193"/>
                </a:cubicBezTo>
                <a:close/>
                <a:moveTo>
                  <a:pt x="362" y="210"/>
                </a:moveTo>
                <a:cubicBezTo>
                  <a:pt x="362" y="210"/>
                  <a:pt x="362" y="210"/>
                  <a:pt x="362" y="210"/>
                </a:cubicBezTo>
                <a:cubicBezTo>
                  <a:pt x="362" y="209"/>
                  <a:pt x="362" y="208"/>
                  <a:pt x="361" y="209"/>
                </a:cubicBezTo>
                <a:cubicBezTo>
                  <a:pt x="361" y="212"/>
                  <a:pt x="358" y="213"/>
                  <a:pt x="356" y="211"/>
                </a:cubicBezTo>
                <a:cubicBezTo>
                  <a:pt x="355" y="212"/>
                  <a:pt x="356" y="213"/>
                  <a:pt x="356" y="214"/>
                </a:cubicBezTo>
                <a:cubicBezTo>
                  <a:pt x="359" y="214"/>
                  <a:pt x="359" y="212"/>
                  <a:pt x="361" y="214"/>
                </a:cubicBezTo>
                <a:cubicBezTo>
                  <a:pt x="361" y="213"/>
                  <a:pt x="362" y="212"/>
                  <a:pt x="363" y="214"/>
                </a:cubicBezTo>
                <a:cubicBezTo>
                  <a:pt x="365" y="213"/>
                  <a:pt x="365" y="208"/>
                  <a:pt x="368" y="210"/>
                </a:cubicBezTo>
                <a:cubicBezTo>
                  <a:pt x="367" y="212"/>
                  <a:pt x="364" y="212"/>
                  <a:pt x="364" y="215"/>
                </a:cubicBezTo>
                <a:cubicBezTo>
                  <a:pt x="365" y="215"/>
                  <a:pt x="366" y="215"/>
                  <a:pt x="366" y="215"/>
                </a:cubicBezTo>
                <a:cubicBezTo>
                  <a:pt x="363" y="217"/>
                  <a:pt x="365" y="224"/>
                  <a:pt x="366" y="224"/>
                </a:cubicBezTo>
                <a:cubicBezTo>
                  <a:pt x="365" y="222"/>
                  <a:pt x="367" y="221"/>
                  <a:pt x="368" y="219"/>
                </a:cubicBezTo>
                <a:cubicBezTo>
                  <a:pt x="368" y="222"/>
                  <a:pt x="368" y="226"/>
                  <a:pt x="367" y="228"/>
                </a:cubicBezTo>
                <a:cubicBezTo>
                  <a:pt x="366" y="228"/>
                  <a:pt x="366" y="227"/>
                  <a:pt x="365" y="227"/>
                </a:cubicBezTo>
                <a:cubicBezTo>
                  <a:pt x="365" y="229"/>
                  <a:pt x="363" y="230"/>
                  <a:pt x="363" y="232"/>
                </a:cubicBezTo>
                <a:cubicBezTo>
                  <a:pt x="364" y="232"/>
                  <a:pt x="364" y="231"/>
                  <a:pt x="365" y="231"/>
                </a:cubicBezTo>
                <a:cubicBezTo>
                  <a:pt x="364" y="233"/>
                  <a:pt x="367" y="231"/>
                  <a:pt x="367" y="233"/>
                </a:cubicBezTo>
                <a:cubicBezTo>
                  <a:pt x="365" y="234"/>
                  <a:pt x="367" y="237"/>
                  <a:pt x="366" y="238"/>
                </a:cubicBezTo>
                <a:cubicBezTo>
                  <a:pt x="365" y="236"/>
                  <a:pt x="365" y="236"/>
                  <a:pt x="365" y="233"/>
                </a:cubicBezTo>
                <a:cubicBezTo>
                  <a:pt x="364" y="234"/>
                  <a:pt x="364" y="234"/>
                  <a:pt x="363" y="234"/>
                </a:cubicBezTo>
                <a:cubicBezTo>
                  <a:pt x="364" y="236"/>
                  <a:pt x="360" y="239"/>
                  <a:pt x="364" y="240"/>
                </a:cubicBezTo>
                <a:cubicBezTo>
                  <a:pt x="364" y="239"/>
                  <a:pt x="363" y="238"/>
                  <a:pt x="364" y="238"/>
                </a:cubicBezTo>
                <a:cubicBezTo>
                  <a:pt x="364" y="238"/>
                  <a:pt x="365" y="238"/>
                  <a:pt x="365" y="239"/>
                </a:cubicBezTo>
                <a:cubicBezTo>
                  <a:pt x="364" y="241"/>
                  <a:pt x="366" y="240"/>
                  <a:pt x="366" y="242"/>
                </a:cubicBezTo>
                <a:cubicBezTo>
                  <a:pt x="365" y="242"/>
                  <a:pt x="364" y="242"/>
                  <a:pt x="364" y="242"/>
                </a:cubicBezTo>
                <a:cubicBezTo>
                  <a:pt x="365" y="244"/>
                  <a:pt x="365" y="246"/>
                  <a:pt x="366" y="246"/>
                </a:cubicBezTo>
                <a:cubicBezTo>
                  <a:pt x="366" y="247"/>
                  <a:pt x="364" y="246"/>
                  <a:pt x="365" y="248"/>
                </a:cubicBezTo>
                <a:cubicBezTo>
                  <a:pt x="368" y="248"/>
                  <a:pt x="364" y="251"/>
                  <a:pt x="367" y="252"/>
                </a:cubicBezTo>
                <a:cubicBezTo>
                  <a:pt x="362" y="252"/>
                  <a:pt x="366" y="258"/>
                  <a:pt x="367" y="259"/>
                </a:cubicBezTo>
                <a:cubicBezTo>
                  <a:pt x="363" y="264"/>
                  <a:pt x="366" y="271"/>
                  <a:pt x="364" y="275"/>
                </a:cubicBezTo>
                <a:cubicBezTo>
                  <a:pt x="364" y="275"/>
                  <a:pt x="365" y="275"/>
                  <a:pt x="365" y="276"/>
                </a:cubicBezTo>
                <a:cubicBezTo>
                  <a:pt x="364" y="276"/>
                  <a:pt x="362" y="283"/>
                  <a:pt x="363" y="279"/>
                </a:cubicBezTo>
                <a:cubicBezTo>
                  <a:pt x="365" y="280"/>
                  <a:pt x="364" y="278"/>
                  <a:pt x="365" y="277"/>
                </a:cubicBezTo>
                <a:cubicBezTo>
                  <a:pt x="367" y="278"/>
                  <a:pt x="369" y="277"/>
                  <a:pt x="369" y="278"/>
                </a:cubicBezTo>
                <a:cubicBezTo>
                  <a:pt x="368" y="278"/>
                  <a:pt x="368" y="278"/>
                  <a:pt x="366" y="279"/>
                </a:cubicBezTo>
                <a:cubicBezTo>
                  <a:pt x="366" y="281"/>
                  <a:pt x="367" y="281"/>
                  <a:pt x="367" y="282"/>
                </a:cubicBezTo>
                <a:cubicBezTo>
                  <a:pt x="372" y="281"/>
                  <a:pt x="372" y="273"/>
                  <a:pt x="375" y="274"/>
                </a:cubicBezTo>
                <a:cubicBezTo>
                  <a:pt x="373" y="266"/>
                  <a:pt x="376" y="264"/>
                  <a:pt x="377" y="258"/>
                </a:cubicBezTo>
                <a:cubicBezTo>
                  <a:pt x="375" y="257"/>
                  <a:pt x="375" y="253"/>
                  <a:pt x="377" y="252"/>
                </a:cubicBezTo>
                <a:cubicBezTo>
                  <a:pt x="376" y="251"/>
                  <a:pt x="375" y="252"/>
                  <a:pt x="375" y="250"/>
                </a:cubicBezTo>
                <a:cubicBezTo>
                  <a:pt x="376" y="250"/>
                  <a:pt x="376" y="250"/>
                  <a:pt x="377" y="250"/>
                </a:cubicBezTo>
                <a:cubicBezTo>
                  <a:pt x="377" y="249"/>
                  <a:pt x="377" y="247"/>
                  <a:pt x="376" y="247"/>
                </a:cubicBezTo>
                <a:cubicBezTo>
                  <a:pt x="376" y="247"/>
                  <a:pt x="375" y="248"/>
                  <a:pt x="375" y="248"/>
                </a:cubicBezTo>
                <a:cubicBezTo>
                  <a:pt x="375" y="245"/>
                  <a:pt x="373" y="247"/>
                  <a:pt x="374" y="245"/>
                </a:cubicBezTo>
                <a:cubicBezTo>
                  <a:pt x="376" y="242"/>
                  <a:pt x="370" y="235"/>
                  <a:pt x="373" y="232"/>
                </a:cubicBezTo>
                <a:cubicBezTo>
                  <a:pt x="372" y="231"/>
                  <a:pt x="372" y="232"/>
                  <a:pt x="371" y="232"/>
                </a:cubicBezTo>
                <a:cubicBezTo>
                  <a:pt x="373" y="231"/>
                  <a:pt x="371" y="227"/>
                  <a:pt x="372" y="227"/>
                </a:cubicBezTo>
                <a:cubicBezTo>
                  <a:pt x="372" y="227"/>
                  <a:pt x="372" y="227"/>
                  <a:pt x="373" y="227"/>
                </a:cubicBezTo>
                <a:cubicBezTo>
                  <a:pt x="374" y="225"/>
                  <a:pt x="371" y="227"/>
                  <a:pt x="372" y="225"/>
                </a:cubicBezTo>
                <a:cubicBezTo>
                  <a:pt x="371" y="225"/>
                  <a:pt x="370" y="227"/>
                  <a:pt x="370" y="225"/>
                </a:cubicBezTo>
                <a:cubicBezTo>
                  <a:pt x="372" y="224"/>
                  <a:pt x="369" y="220"/>
                  <a:pt x="374" y="220"/>
                </a:cubicBezTo>
                <a:cubicBezTo>
                  <a:pt x="372" y="219"/>
                  <a:pt x="371" y="219"/>
                  <a:pt x="370" y="218"/>
                </a:cubicBezTo>
                <a:cubicBezTo>
                  <a:pt x="370" y="216"/>
                  <a:pt x="370" y="213"/>
                  <a:pt x="371" y="211"/>
                </a:cubicBezTo>
                <a:cubicBezTo>
                  <a:pt x="368" y="211"/>
                  <a:pt x="370" y="211"/>
                  <a:pt x="369" y="209"/>
                </a:cubicBezTo>
                <a:cubicBezTo>
                  <a:pt x="365" y="210"/>
                  <a:pt x="367" y="204"/>
                  <a:pt x="365" y="209"/>
                </a:cubicBezTo>
                <a:cubicBezTo>
                  <a:pt x="365" y="207"/>
                  <a:pt x="365" y="204"/>
                  <a:pt x="367" y="204"/>
                </a:cubicBezTo>
                <a:cubicBezTo>
                  <a:pt x="368" y="205"/>
                  <a:pt x="368" y="206"/>
                  <a:pt x="370" y="206"/>
                </a:cubicBezTo>
                <a:cubicBezTo>
                  <a:pt x="367" y="203"/>
                  <a:pt x="369" y="200"/>
                  <a:pt x="367" y="198"/>
                </a:cubicBezTo>
                <a:cubicBezTo>
                  <a:pt x="366" y="199"/>
                  <a:pt x="368" y="202"/>
                  <a:pt x="366" y="203"/>
                </a:cubicBezTo>
                <a:cubicBezTo>
                  <a:pt x="365" y="198"/>
                  <a:pt x="367" y="195"/>
                  <a:pt x="369" y="194"/>
                </a:cubicBezTo>
                <a:cubicBezTo>
                  <a:pt x="369" y="192"/>
                  <a:pt x="369" y="191"/>
                  <a:pt x="366" y="192"/>
                </a:cubicBezTo>
                <a:cubicBezTo>
                  <a:pt x="366" y="194"/>
                  <a:pt x="367" y="191"/>
                  <a:pt x="367" y="193"/>
                </a:cubicBezTo>
                <a:cubicBezTo>
                  <a:pt x="366" y="194"/>
                  <a:pt x="366" y="193"/>
                  <a:pt x="364" y="193"/>
                </a:cubicBezTo>
                <a:cubicBezTo>
                  <a:pt x="364" y="194"/>
                  <a:pt x="363" y="196"/>
                  <a:pt x="364" y="196"/>
                </a:cubicBezTo>
                <a:cubicBezTo>
                  <a:pt x="364" y="196"/>
                  <a:pt x="366" y="195"/>
                  <a:pt x="366" y="196"/>
                </a:cubicBezTo>
                <a:cubicBezTo>
                  <a:pt x="366" y="200"/>
                  <a:pt x="359" y="203"/>
                  <a:pt x="363" y="207"/>
                </a:cubicBezTo>
                <a:cubicBezTo>
                  <a:pt x="363" y="206"/>
                  <a:pt x="362" y="206"/>
                  <a:pt x="363" y="204"/>
                </a:cubicBezTo>
                <a:cubicBezTo>
                  <a:pt x="365" y="205"/>
                  <a:pt x="364" y="203"/>
                  <a:pt x="365" y="203"/>
                </a:cubicBezTo>
                <a:cubicBezTo>
                  <a:pt x="366" y="204"/>
                  <a:pt x="364" y="204"/>
                  <a:pt x="365" y="205"/>
                </a:cubicBezTo>
                <a:cubicBezTo>
                  <a:pt x="362" y="205"/>
                  <a:pt x="365" y="210"/>
                  <a:pt x="362" y="210"/>
                </a:cubicBezTo>
                <a:close/>
                <a:moveTo>
                  <a:pt x="375" y="196"/>
                </a:moveTo>
                <a:cubicBezTo>
                  <a:pt x="375" y="196"/>
                  <a:pt x="375" y="196"/>
                  <a:pt x="375" y="196"/>
                </a:cubicBezTo>
                <a:cubicBezTo>
                  <a:pt x="375" y="195"/>
                  <a:pt x="374" y="194"/>
                  <a:pt x="373" y="194"/>
                </a:cubicBezTo>
                <a:cubicBezTo>
                  <a:pt x="373" y="195"/>
                  <a:pt x="375" y="195"/>
                  <a:pt x="375" y="196"/>
                </a:cubicBezTo>
                <a:close/>
                <a:moveTo>
                  <a:pt x="372" y="192"/>
                </a:moveTo>
                <a:cubicBezTo>
                  <a:pt x="372" y="192"/>
                  <a:pt x="372" y="192"/>
                  <a:pt x="372" y="192"/>
                </a:cubicBezTo>
                <a:cubicBezTo>
                  <a:pt x="371" y="193"/>
                  <a:pt x="372" y="194"/>
                  <a:pt x="372" y="194"/>
                </a:cubicBezTo>
                <a:cubicBezTo>
                  <a:pt x="373" y="194"/>
                  <a:pt x="373" y="192"/>
                  <a:pt x="372" y="192"/>
                </a:cubicBezTo>
                <a:close/>
                <a:moveTo>
                  <a:pt x="393" y="195"/>
                </a:moveTo>
                <a:cubicBezTo>
                  <a:pt x="393" y="195"/>
                  <a:pt x="393" y="195"/>
                  <a:pt x="393" y="195"/>
                </a:cubicBezTo>
                <a:cubicBezTo>
                  <a:pt x="393" y="194"/>
                  <a:pt x="395" y="193"/>
                  <a:pt x="393" y="193"/>
                </a:cubicBezTo>
                <a:cubicBezTo>
                  <a:pt x="393" y="193"/>
                  <a:pt x="392" y="195"/>
                  <a:pt x="393" y="195"/>
                </a:cubicBezTo>
                <a:close/>
                <a:moveTo>
                  <a:pt x="167" y="196"/>
                </a:moveTo>
                <a:cubicBezTo>
                  <a:pt x="167" y="196"/>
                  <a:pt x="167" y="196"/>
                  <a:pt x="167" y="196"/>
                </a:cubicBezTo>
                <a:cubicBezTo>
                  <a:pt x="167" y="195"/>
                  <a:pt x="167" y="193"/>
                  <a:pt x="166" y="193"/>
                </a:cubicBezTo>
                <a:cubicBezTo>
                  <a:pt x="166" y="194"/>
                  <a:pt x="166" y="196"/>
                  <a:pt x="167" y="196"/>
                </a:cubicBezTo>
                <a:close/>
                <a:moveTo>
                  <a:pt x="184" y="199"/>
                </a:moveTo>
                <a:cubicBezTo>
                  <a:pt x="184" y="199"/>
                  <a:pt x="184" y="199"/>
                  <a:pt x="184" y="199"/>
                </a:cubicBezTo>
                <a:cubicBezTo>
                  <a:pt x="184" y="197"/>
                  <a:pt x="187" y="194"/>
                  <a:pt x="183" y="193"/>
                </a:cubicBezTo>
                <a:cubicBezTo>
                  <a:pt x="185" y="196"/>
                  <a:pt x="183" y="198"/>
                  <a:pt x="184" y="199"/>
                </a:cubicBezTo>
                <a:close/>
                <a:moveTo>
                  <a:pt x="352" y="196"/>
                </a:moveTo>
                <a:cubicBezTo>
                  <a:pt x="352" y="196"/>
                  <a:pt x="352" y="196"/>
                  <a:pt x="352" y="196"/>
                </a:cubicBezTo>
                <a:cubicBezTo>
                  <a:pt x="349" y="196"/>
                  <a:pt x="352" y="195"/>
                  <a:pt x="352" y="194"/>
                </a:cubicBezTo>
                <a:cubicBezTo>
                  <a:pt x="351" y="194"/>
                  <a:pt x="350" y="194"/>
                  <a:pt x="350" y="193"/>
                </a:cubicBezTo>
                <a:cubicBezTo>
                  <a:pt x="349" y="194"/>
                  <a:pt x="350" y="198"/>
                  <a:pt x="352" y="196"/>
                </a:cubicBezTo>
                <a:close/>
                <a:moveTo>
                  <a:pt x="372" y="196"/>
                </a:moveTo>
                <a:cubicBezTo>
                  <a:pt x="372" y="196"/>
                  <a:pt x="372" y="196"/>
                  <a:pt x="372" y="196"/>
                </a:cubicBezTo>
                <a:cubicBezTo>
                  <a:pt x="370" y="194"/>
                  <a:pt x="368" y="196"/>
                  <a:pt x="372" y="196"/>
                </a:cubicBezTo>
                <a:close/>
                <a:moveTo>
                  <a:pt x="375" y="198"/>
                </a:moveTo>
                <a:cubicBezTo>
                  <a:pt x="375" y="198"/>
                  <a:pt x="375" y="198"/>
                  <a:pt x="375" y="198"/>
                </a:cubicBezTo>
                <a:cubicBezTo>
                  <a:pt x="376" y="199"/>
                  <a:pt x="376" y="196"/>
                  <a:pt x="375" y="196"/>
                </a:cubicBezTo>
                <a:cubicBezTo>
                  <a:pt x="375" y="197"/>
                  <a:pt x="375" y="198"/>
                  <a:pt x="375" y="198"/>
                </a:cubicBezTo>
                <a:close/>
                <a:moveTo>
                  <a:pt x="377" y="198"/>
                </a:moveTo>
                <a:cubicBezTo>
                  <a:pt x="377" y="198"/>
                  <a:pt x="377" y="198"/>
                  <a:pt x="377" y="198"/>
                </a:cubicBezTo>
                <a:cubicBezTo>
                  <a:pt x="378" y="198"/>
                  <a:pt x="379" y="198"/>
                  <a:pt x="379" y="199"/>
                </a:cubicBezTo>
                <a:cubicBezTo>
                  <a:pt x="379" y="198"/>
                  <a:pt x="379" y="197"/>
                  <a:pt x="379" y="196"/>
                </a:cubicBezTo>
                <a:cubicBezTo>
                  <a:pt x="378" y="196"/>
                  <a:pt x="378" y="198"/>
                  <a:pt x="377" y="198"/>
                </a:cubicBezTo>
                <a:close/>
                <a:moveTo>
                  <a:pt x="395" y="200"/>
                </a:moveTo>
                <a:cubicBezTo>
                  <a:pt x="395" y="200"/>
                  <a:pt x="395" y="200"/>
                  <a:pt x="395" y="200"/>
                </a:cubicBezTo>
                <a:cubicBezTo>
                  <a:pt x="394" y="201"/>
                  <a:pt x="396" y="196"/>
                  <a:pt x="394" y="198"/>
                </a:cubicBezTo>
                <a:cubicBezTo>
                  <a:pt x="394" y="199"/>
                  <a:pt x="394" y="199"/>
                  <a:pt x="393" y="199"/>
                </a:cubicBezTo>
                <a:cubicBezTo>
                  <a:pt x="393" y="199"/>
                  <a:pt x="392" y="199"/>
                  <a:pt x="392" y="199"/>
                </a:cubicBezTo>
                <a:cubicBezTo>
                  <a:pt x="393" y="199"/>
                  <a:pt x="395" y="202"/>
                  <a:pt x="395" y="200"/>
                </a:cubicBezTo>
                <a:close/>
                <a:moveTo>
                  <a:pt x="343" y="201"/>
                </a:moveTo>
                <a:cubicBezTo>
                  <a:pt x="343" y="201"/>
                  <a:pt x="343" y="201"/>
                  <a:pt x="343" y="201"/>
                </a:cubicBezTo>
                <a:cubicBezTo>
                  <a:pt x="342" y="201"/>
                  <a:pt x="344" y="199"/>
                  <a:pt x="342" y="199"/>
                </a:cubicBezTo>
                <a:cubicBezTo>
                  <a:pt x="341" y="200"/>
                  <a:pt x="342" y="202"/>
                  <a:pt x="343" y="201"/>
                </a:cubicBezTo>
                <a:close/>
                <a:moveTo>
                  <a:pt x="339" y="209"/>
                </a:moveTo>
                <a:cubicBezTo>
                  <a:pt x="339" y="209"/>
                  <a:pt x="339" y="209"/>
                  <a:pt x="339" y="209"/>
                </a:cubicBezTo>
                <a:cubicBezTo>
                  <a:pt x="339" y="209"/>
                  <a:pt x="338" y="209"/>
                  <a:pt x="337" y="209"/>
                </a:cubicBezTo>
                <a:cubicBezTo>
                  <a:pt x="337" y="211"/>
                  <a:pt x="337" y="212"/>
                  <a:pt x="338" y="213"/>
                </a:cubicBezTo>
                <a:cubicBezTo>
                  <a:pt x="338" y="213"/>
                  <a:pt x="339" y="212"/>
                  <a:pt x="339" y="212"/>
                </a:cubicBezTo>
                <a:cubicBezTo>
                  <a:pt x="339" y="211"/>
                  <a:pt x="339" y="208"/>
                  <a:pt x="341" y="209"/>
                </a:cubicBezTo>
                <a:cubicBezTo>
                  <a:pt x="341" y="207"/>
                  <a:pt x="340" y="206"/>
                  <a:pt x="340" y="205"/>
                </a:cubicBezTo>
                <a:cubicBezTo>
                  <a:pt x="341" y="204"/>
                  <a:pt x="342" y="204"/>
                  <a:pt x="342" y="202"/>
                </a:cubicBezTo>
                <a:cubicBezTo>
                  <a:pt x="341" y="202"/>
                  <a:pt x="340" y="204"/>
                  <a:pt x="339" y="202"/>
                </a:cubicBezTo>
                <a:cubicBezTo>
                  <a:pt x="339" y="201"/>
                  <a:pt x="340" y="200"/>
                  <a:pt x="341" y="199"/>
                </a:cubicBezTo>
                <a:cubicBezTo>
                  <a:pt x="338" y="199"/>
                  <a:pt x="336" y="201"/>
                  <a:pt x="337" y="202"/>
                </a:cubicBezTo>
                <a:cubicBezTo>
                  <a:pt x="337" y="204"/>
                  <a:pt x="337" y="201"/>
                  <a:pt x="339" y="201"/>
                </a:cubicBezTo>
                <a:cubicBezTo>
                  <a:pt x="339" y="204"/>
                  <a:pt x="341" y="207"/>
                  <a:pt x="338" y="207"/>
                </a:cubicBezTo>
                <a:cubicBezTo>
                  <a:pt x="339" y="206"/>
                  <a:pt x="337" y="206"/>
                  <a:pt x="337" y="205"/>
                </a:cubicBezTo>
                <a:cubicBezTo>
                  <a:pt x="337" y="206"/>
                  <a:pt x="337" y="207"/>
                  <a:pt x="337" y="207"/>
                </a:cubicBezTo>
                <a:cubicBezTo>
                  <a:pt x="338" y="207"/>
                  <a:pt x="339" y="208"/>
                  <a:pt x="339" y="209"/>
                </a:cubicBezTo>
                <a:close/>
                <a:moveTo>
                  <a:pt x="112" y="208"/>
                </a:moveTo>
                <a:cubicBezTo>
                  <a:pt x="112" y="208"/>
                  <a:pt x="112" y="208"/>
                  <a:pt x="112" y="208"/>
                </a:cubicBezTo>
                <a:cubicBezTo>
                  <a:pt x="110" y="205"/>
                  <a:pt x="114" y="202"/>
                  <a:pt x="111" y="200"/>
                </a:cubicBezTo>
                <a:cubicBezTo>
                  <a:pt x="111" y="203"/>
                  <a:pt x="110" y="207"/>
                  <a:pt x="112" y="208"/>
                </a:cubicBezTo>
                <a:close/>
                <a:moveTo>
                  <a:pt x="348" y="201"/>
                </a:moveTo>
                <a:cubicBezTo>
                  <a:pt x="348" y="201"/>
                  <a:pt x="348" y="201"/>
                  <a:pt x="348" y="201"/>
                </a:cubicBezTo>
                <a:cubicBezTo>
                  <a:pt x="350" y="201"/>
                  <a:pt x="351" y="203"/>
                  <a:pt x="350" y="201"/>
                </a:cubicBezTo>
                <a:cubicBezTo>
                  <a:pt x="351" y="200"/>
                  <a:pt x="348" y="201"/>
                  <a:pt x="348" y="201"/>
                </a:cubicBezTo>
                <a:close/>
                <a:moveTo>
                  <a:pt x="371" y="204"/>
                </a:moveTo>
                <a:cubicBezTo>
                  <a:pt x="371" y="204"/>
                  <a:pt x="371" y="204"/>
                  <a:pt x="371" y="204"/>
                </a:cubicBezTo>
                <a:cubicBezTo>
                  <a:pt x="373" y="202"/>
                  <a:pt x="374" y="206"/>
                  <a:pt x="374" y="203"/>
                </a:cubicBezTo>
                <a:cubicBezTo>
                  <a:pt x="373" y="202"/>
                  <a:pt x="372" y="203"/>
                  <a:pt x="372" y="202"/>
                </a:cubicBezTo>
                <a:cubicBezTo>
                  <a:pt x="372" y="201"/>
                  <a:pt x="373" y="201"/>
                  <a:pt x="373" y="201"/>
                </a:cubicBezTo>
                <a:cubicBezTo>
                  <a:pt x="372" y="201"/>
                  <a:pt x="372" y="201"/>
                  <a:pt x="371" y="201"/>
                </a:cubicBezTo>
                <a:cubicBezTo>
                  <a:pt x="372" y="202"/>
                  <a:pt x="371" y="202"/>
                  <a:pt x="371" y="204"/>
                </a:cubicBezTo>
                <a:close/>
                <a:moveTo>
                  <a:pt x="134" y="205"/>
                </a:moveTo>
                <a:cubicBezTo>
                  <a:pt x="134" y="205"/>
                  <a:pt x="134" y="205"/>
                  <a:pt x="134" y="205"/>
                </a:cubicBezTo>
                <a:cubicBezTo>
                  <a:pt x="134" y="204"/>
                  <a:pt x="135" y="204"/>
                  <a:pt x="135" y="204"/>
                </a:cubicBezTo>
                <a:cubicBezTo>
                  <a:pt x="134" y="204"/>
                  <a:pt x="133" y="202"/>
                  <a:pt x="132" y="203"/>
                </a:cubicBezTo>
                <a:cubicBezTo>
                  <a:pt x="133" y="204"/>
                  <a:pt x="134" y="203"/>
                  <a:pt x="134" y="205"/>
                </a:cubicBezTo>
                <a:cubicBezTo>
                  <a:pt x="134" y="205"/>
                  <a:pt x="133" y="205"/>
                  <a:pt x="134" y="205"/>
                </a:cubicBezTo>
                <a:close/>
                <a:moveTo>
                  <a:pt x="413" y="204"/>
                </a:moveTo>
                <a:cubicBezTo>
                  <a:pt x="413" y="204"/>
                  <a:pt x="413" y="204"/>
                  <a:pt x="413" y="204"/>
                </a:cubicBezTo>
                <a:cubicBezTo>
                  <a:pt x="413" y="205"/>
                  <a:pt x="413" y="205"/>
                  <a:pt x="413" y="205"/>
                </a:cubicBezTo>
                <a:cubicBezTo>
                  <a:pt x="414" y="206"/>
                  <a:pt x="414" y="203"/>
                  <a:pt x="413" y="204"/>
                </a:cubicBezTo>
                <a:cubicBezTo>
                  <a:pt x="413" y="204"/>
                  <a:pt x="413" y="204"/>
                  <a:pt x="413" y="204"/>
                </a:cubicBezTo>
                <a:close/>
                <a:moveTo>
                  <a:pt x="144" y="299"/>
                </a:moveTo>
                <a:cubicBezTo>
                  <a:pt x="144" y="299"/>
                  <a:pt x="144" y="299"/>
                  <a:pt x="144" y="299"/>
                </a:cubicBezTo>
                <a:cubicBezTo>
                  <a:pt x="143" y="302"/>
                  <a:pt x="145" y="305"/>
                  <a:pt x="146" y="306"/>
                </a:cubicBezTo>
                <a:cubicBezTo>
                  <a:pt x="146" y="306"/>
                  <a:pt x="147" y="305"/>
                  <a:pt x="148" y="305"/>
                </a:cubicBezTo>
                <a:cubicBezTo>
                  <a:pt x="147" y="294"/>
                  <a:pt x="147" y="279"/>
                  <a:pt x="142" y="269"/>
                </a:cubicBezTo>
                <a:cubicBezTo>
                  <a:pt x="143" y="269"/>
                  <a:pt x="144" y="269"/>
                  <a:pt x="144" y="268"/>
                </a:cubicBezTo>
                <a:cubicBezTo>
                  <a:pt x="143" y="262"/>
                  <a:pt x="141" y="255"/>
                  <a:pt x="140" y="247"/>
                </a:cubicBezTo>
                <a:cubicBezTo>
                  <a:pt x="140" y="239"/>
                  <a:pt x="141" y="227"/>
                  <a:pt x="135" y="222"/>
                </a:cubicBezTo>
                <a:cubicBezTo>
                  <a:pt x="135" y="221"/>
                  <a:pt x="135" y="220"/>
                  <a:pt x="135" y="220"/>
                </a:cubicBezTo>
                <a:cubicBezTo>
                  <a:pt x="136" y="220"/>
                  <a:pt x="136" y="220"/>
                  <a:pt x="137" y="221"/>
                </a:cubicBezTo>
                <a:cubicBezTo>
                  <a:pt x="137" y="217"/>
                  <a:pt x="135" y="215"/>
                  <a:pt x="136" y="212"/>
                </a:cubicBezTo>
                <a:cubicBezTo>
                  <a:pt x="135" y="212"/>
                  <a:pt x="134" y="212"/>
                  <a:pt x="134" y="212"/>
                </a:cubicBezTo>
                <a:cubicBezTo>
                  <a:pt x="135" y="213"/>
                  <a:pt x="132" y="215"/>
                  <a:pt x="134" y="216"/>
                </a:cubicBezTo>
                <a:cubicBezTo>
                  <a:pt x="133" y="215"/>
                  <a:pt x="131" y="216"/>
                  <a:pt x="133" y="217"/>
                </a:cubicBezTo>
                <a:cubicBezTo>
                  <a:pt x="134" y="215"/>
                  <a:pt x="132" y="221"/>
                  <a:pt x="134" y="221"/>
                </a:cubicBezTo>
                <a:cubicBezTo>
                  <a:pt x="134" y="220"/>
                  <a:pt x="134" y="220"/>
                  <a:pt x="134" y="221"/>
                </a:cubicBezTo>
                <a:cubicBezTo>
                  <a:pt x="134" y="222"/>
                  <a:pt x="133" y="220"/>
                  <a:pt x="132" y="221"/>
                </a:cubicBezTo>
                <a:cubicBezTo>
                  <a:pt x="134" y="222"/>
                  <a:pt x="131" y="223"/>
                  <a:pt x="131" y="223"/>
                </a:cubicBezTo>
                <a:cubicBezTo>
                  <a:pt x="131" y="224"/>
                  <a:pt x="133" y="224"/>
                  <a:pt x="133" y="225"/>
                </a:cubicBezTo>
                <a:cubicBezTo>
                  <a:pt x="132" y="227"/>
                  <a:pt x="132" y="227"/>
                  <a:pt x="131" y="229"/>
                </a:cubicBezTo>
                <a:cubicBezTo>
                  <a:pt x="132" y="229"/>
                  <a:pt x="133" y="228"/>
                  <a:pt x="134" y="228"/>
                </a:cubicBezTo>
                <a:cubicBezTo>
                  <a:pt x="134" y="230"/>
                  <a:pt x="135" y="230"/>
                  <a:pt x="133" y="231"/>
                </a:cubicBezTo>
                <a:cubicBezTo>
                  <a:pt x="133" y="230"/>
                  <a:pt x="133" y="229"/>
                  <a:pt x="132" y="229"/>
                </a:cubicBezTo>
                <a:cubicBezTo>
                  <a:pt x="131" y="231"/>
                  <a:pt x="134" y="233"/>
                  <a:pt x="131" y="234"/>
                </a:cubicBezTo>
                <a:cubicBezTo>
                  <a:pt x="132" y="232"/>
                  <a:pt x="130" y="231"/>
                  <a:pt x="129" y="232"/>
                </a:cubicBezTo>
                <a:cubicBezTo>
                  <a:pt x="131" y="233"/>
                  <a:pt x="127" y="237"/>
                  <a:pt x="131" y="237"/>
                </a:cubicBezTo>
                <a:cubicBezTo>
                  <a:pt x="131" y="236"/>
                  <a:pt x="130" y="235"/>
                  <a:pt x="131" y="234"/>
                </a:cubicBezTo>
                <a:cubicBezTo>
                  <a:pt x="131" y="235"/>
                  <a:pt x="133" y="235"/>
                  <a:pt x="133" y="236"/>
                </a:cubicBezTo>
                <a:cubicBezTo>
                  <a:pt x="131" y="238"/>
                  <a:pt x="134" y="238"/>
                  <a:pt x="134" y="240"/>
                </a:cubicBezTo>
                <a:cubicBezTo>
                  <a:pt x="133" y="241"/>
                  <a:pt x="132" y="242"/>
                  <a:pt x="132" y="245"/>
                </a:cubicBezTo>
                <a:cubicBezTo>
                  <a:pt x="134" y="245"/>
                  <a:pt x="132" y="249"/>
                  <a:pt x="134" y="249"/>
                </a:cubicBezTo>
                <a:cubicBezTo>
                  <a:pt x="133" y="248"/>
                  <a:pt x="131" y="248"/>
                  <a:pt x="131" y="250"/>
                </a:cubicBezTo>
                <a:cubicBezTo>
                  <a:pt x="132" y="250"/>
                  <a:pt x="133" y="251"/>
                  <a:pt x="134" y="252"/>
                </a:cubicBezTo>
                <a:cubicBezTo>
                  <a:pt x="132" y="253"/>
                  <a:pt x="131" y="252"/>
                  <a:pt x="129" y="251"/>
                </a:cubicBezTo>
                <a:cubicBezTo>
                  <a:pt x="129" y="252"/>
                  <a:pt x="131" y="253"/>
                  <a:pt x="129" y="254"/>
                </a:cubicBezTo>
                <a:cubicBezTo>
                  <a:pt x="129" y="253"/>
                  <a:pt x="128" y="253"/>
                  <a:pt x="127" y="252"/>
                </a:cubicBezTo>
                <a:cubicBezTo>
                  <a:pt x="123" y="256"/>
                  <a:pt x="123" y="262"/>
                  <a:pt x="122" y="268"/>
                </a:cubicBezTo>
                <a:cubicBezTo>
                  <a:pt x="122" y="269"/>
                  <a:pt x="121" y="268"/>
                  <a:pt x="121" y="268"/>
                </a:cubicBezTo>
                <a:cubicBezTo>
                  <a:pt x="121" y="270"/>
                  <a:pt x="122" y="272"/>
                  <a:pt x="121" y="274"/>
                </a:cubicBezTo>
                <a:cubicBezTo>
                  <a:pt x="120" y="281"/>
                  <a:pt x="118" y="289"/>
                  <a:pt x="117" y="293"/>
                </a:cubicBezTo>
                <a:cubicBezTo>
                  <a:pt x="115" y="299"/>
                  <a:pt x="116" y="302"/>
                  <a:pt x="111" y="303"/>
                </a:cubicBezTo>
                <a:cubicBezTo>
                  <a:pt x="110" y="302"/>
                  <a:pt x="111" y="301"/>
                  <a:pt x="109" y="301"/>
                </a:cubicBezTo>
                <a:cubicBezTo>
                  <a:pt x="108" y="303"/>
                  <a:pt x="106" y="304"/>
                  <a:pt x="106" y="307"/>
                </a:cubicBezTo>
                <a:cubicBezTo>
                  <a:pt x="109" y="307"/>
                  <a:pt x="109" y="312"/>
                  <a:pt x="106" y="312"/>
                </a:cubicBezTo>
                <a:cubicBezTo>
                  <a:pt x="108" y="319"/>
                  <a:pt x="110" y="319"/>
                  <a:pt x="109" y="328"/>
                </a:cubicBezTo>
                <a:cubicBezTo>
                  <a:pt x="110" y="329"/>
                  <a:pt x="111" y="327"/>
                  <a:pt x="111" y="328"/>
                </a:cubicBezTo>
                <a:cubicBezTo>
                  <a:pt x="111" y="335"/>
                  <a:pt x="112" y="339"/>
                  <a:pt x="114" y="343"/>
                </a:cubicBezTo>
                <a:cubicBezTo>
                  <a:pt x="115" y="343"/>
                  <a:pt x="117" y="341"/>
                  <a:pt x="118" y="343"/>
                </a:cubicBezTo>
                <a:cubicBezTo>
                  <a:pt x="118" y="344"/>
                  <a:pt x="115" y="342"/>
                  <a:pt x="116" y="344"/>
                </a:cubicBezTo>
                <a:cubicBezTo>
                  <a:pt x="118" y="345"/>
                  <a:pt x="119" y="343"/>
                  <a:pt x="122" y="344"/>
                </a:cubicBezTo>
                <a:cubicBezTo>
                  <a:pt x="123" y="343"/>
                  <a:pt x="121" y="343"/>
                  <a:pt x="121" y="342"/>
                </a:cubicBezTo>
                <a:cubicBezTo>
                  <a:pt x="125" y="338"/>
                  <a:pt x="122" y="328"/>
                  <a:pt x="123" y="323"/>
                </a:cubicBezTo>
                <a:cubicBezTo>
                  <a:pt x="124" y="323"/>
                  <a:pt x="124" y="323"/>
                  <a:pt x="125" y="323"/>
                </a:cubicBezTo>
                <a:cubicBezTo>
                  <a:pt x="125" y="321"/>
                  <a:pt x="123" y="323"/>
                  <a:pt x="123" y="322"/>
                </a:cubicBezTo>
                <a:cubicBezTo>
                  <a:pt x="124" y="319"/>
                  <a:pt x="124" y="318"/>
                  <a:pt x="126" y="315"/>
                </a:cubicBezTo>
                <a:cubicBezTo>
                  <a:pt x="124" y="315"/>
                  <a:pt x="123" y="314"/>
                  <a:pt x="123" y="313"/>
                </a:cubicBezTo>
                <a:cubicBezTo>
                  <a:pt x="126" y="312"/>
                  <a:pt x="125" y="309"/>
                  <a:pt x="125" y="309"/>
                </a:cubicBezTo>
                <a:cubicBezTo>
                  <a:pt x="126" y="309"/>
                  <a:pt x="126" y="309"/>
                  <a:pt x="127" y="309"/>
                </a:cubicBezTo>
                <a:cubicBezTo>
                  <a:pt x="125" y="310"/>
                  <a:pt x="128" y="310"/>
                  <a:pt x="128" y="311"/>
                </a:cubicBezTo>
                <a:cubicBezTo>
                  <a:pt x="129" y="309"/>
                  <a:pt x="128" y="306"/>
                  <a:pt x="129" y="307"/>
                </a:cubicBezTo>
                <a:cubicBezTo>
                  <a:pt x="127" y="303"/>
                  <a:pt x="128" y="309"/>
                  <a:pt x="125" y="308"/>
                </a:cubicBezTo>
                <a:cubicBezTo>
                  <a:pt x="125" y="307"/>
                  <a:pt x="124" y="305"/>
                  <a:pt x="125" y="305"/>
                </a:cubicBezTo>
                <a:cubicBezTo>
                  <a:pt x="128" y="306"/>
                  <a:pt x="126" y="304"/>
                  <a:pt x="127" y="304"/>
                </a:cubicBezTo>
                <a:cubicBezTo>
                  <a:pt x="130" y="304"/>
                  <a:pt x="129" y="307"/>
                  <a:pt x="131" y="309"/>
                </a:cubicBezTo>
                <a:cubicBezTo>
                  <a:pt x="131" y="307"/>
                  <a:pt x="130" y="305"/>
                  <a:pt x="129" y="304"/>
                </a:cubicBezTo>
                <a:cubicBezTo>
                  <a:pt x="131" y="303"/>
                  <a:pt x="130" y="303"/>
                  <a:pt x="129" y="302"/>
                </a:cubicBezTo>
                <a:cubicBezTo>
                  <a:pt x="130" y="301"/>
                  <a:pt x="130" y="301"/>
                  <a:pt x="131" y="302"/>
                </a:cubicBezTo>
                <a:cubicBezTo>
                  <a:pt x="129" y="300"/>
                  <a:pt x="131" y="299"/>
                  <a:pt x="129" y="298"/>
                </a:cubicBezTo>
                <a:cubicBezTo>
                  <a:pt x="130" y="300"/>
                  <a:pt x="127" y="299"/>
                  <a:pt x="128" y="301"/>
                </a:cubicBezTo>
                <a:cubicBezTo>
                  <a:pt x="126" y="299"/>
                  <a:pt x="128" y="304"/>
                  <a:pt x="126" y="303"/>
                </a:cubicBezTo>
                <a:cubicBezTo>
                  <a:pt x="126" y="301"/>
                  <a:pt x="127" y="300"/>
                  <a:pt x="128" y="298"/>
                </a:cubicBezTo>
                <a:cubicBezTo>
                  <a:pt x="127" y="298"/>
                  <a:pt x="127" y="299"/>
                  <a:pt x="126" y="299"/>
                </a:cubicBezTo>
                <a:cubicBezTo>
                  <a:pt x="127" y="296"/>
                  <a:pt x="125" y="291"/>
                  <a:pt x="128" y="289"/>
                </a:cubicBezTo>
                <a:cubicBezTo>
                  <a:pt x="129" y="289"/>
                  <a:pt x="129" y="290"/>
                  <a:pt x="131" y="290"/>
                </a:cubicBezTo>
                <a:cubicBezTo>
                  <a:pt x="131" y="288"/>
                  <a:pt x="129" y="290"/>
                  <a:pt x="129" y="288"/>
                </a:cubicBezTo>
                <a:cubicBezTo>
                  <a:pt x="130" y="288"/>
                  <a:pt x="129" y="287"/>
                  <a:pt x="129" y="287"/>
                </a:cubicBezTo>
                <a:cubicBezTo>
                  <a:pt x="130" y="287"/>
                  <a:pt x="130" y="288"/>
                  <a:pt x="131" y="288"/>
                </a:cubicBezTo>
                <a:cubicBezTo>
                  <a:pt x="132" y="287"/>
                  <a:pt x="130" y="286"/>
                  <a:pt x="129" y="285"/>
                </a:cubicBezTo>
                <a:cubicBezTo>
                  <a:pt x="130" y="285"/>
                  <a:pt x="131" y="285"/>
                  <a:pt x="131" y="284"/>
                </a:cubicBezTo>
                <a:cubicBezTo>
                  <a:pt x="128" y="284"/>
                  <a:pt x="129" y="287"/>
                  <a:pt x="127" y="288"/>
                </a:cubicBezTo>
                <a:cubicBezTo>
                  <a:pt x="128" y="285"/>
                  <a:pt x="126" y="284"/>
                  <a:pt x="126" y="282"/>
                </a:cubicBezTo>
                <a:cubicBezTo>
                  <a:pt x="127" y="282"/>
                  <a:pt x="128" y="282"/>
                  <a:pt x="128" y="281"/>
                </a:cubicBezTo>
                <a:cubicBezTo>
                  <a:pt x="127" y="281"/>
                  <a:pt x="127" y="280"/>
                  <a:pt x="126" y="279"/>
                </a:cubicBezTo>
                <a:cubicBezTo>
                  <a:pt x="128" y="279"/>
                  <a:pt x="127" y="276"/>
                  <a:pt x="128" y="275"/>
                </a:cubicBezTo>
                <a:cubicBezTo>
                  <a:pt x="127" y="274"/>
                  <a:pt x="127" y="276"/>
                  <a:pt x="126" y="276"/>
                </a:cubicBezTo>
                <a:cubicBezTo>
                  <a:pt x="125" y="272"/>
                  <a:pt x="124" y="268"/>
                  <a:pt x="128" y="267"/>
                </a:cubicBezTo>
                <a:cubicBezTo>
                  <a:pt x="127" y="269"/>
                  <a:pt x="130" y="267"/>
                  <a:pt x="129" y="268"/>
                </a:cubicBezTo>
                <a:cubicBezTo>
                  <a:pt x="127" y="268"/>
                  <a:pt x="128" y="272"/>
                  <a:pt x="129" y="270"/>
                </a:cubicBezTo>
                <a:cubicBezTo>
                  <a:pt x="128" y="270"/>
                  <a:pt x="129" y="269"/>
                  <a:pt x="130" y="270"/>
                </a:cubicBezTo>
                <a:cubicBezTo>
                  <a:pt x="130" y="268"/>
                  <a:pt x="129" y="267"/>
                  <a:pt x="130" y="266"/>
                </a:cubicBezTo>
                <a:cubicBezTo>
                  <a:pt x="129" y="266"/>
                  <a:pt x="127" y="266"/>
                  <a:pt x="127" y="265"/>
                </a:cubicBezTo>
                <a:cubicBezTo>
                  <a:pt x="128" y="264"/>
                  <a:pt x="129" y="263"/>
                  <a:pt x="129" y="261"/>
                </a:cubicBezTo>
                <a:cubicBezTo>
                  <a:pt x="126" y="261"/>
                  <a:pt x="127" y="255"/>
                  <a:pt x="128" y="254"/>
                </a:cubicBezTo>
                <a:cubicBezTo>
                  <a:pt x="129" y="257"/>
                  <a:pt x="132" y="255"/>
                  <a:pt x="134" y="254"/>
                </a:cubicBezTo>
                <a:cubicBezTo>
                  <a:pt x="134" y="255"/>
                  <a:pt x="135" y="255"/>
                  <a:pt x="135" y="256"/>
                </a:cubicBezTo>
                <a:cubicBezTo>
                  <a:pt x="131" y="255"/>
                  <a:pt x="132" y="259"/>
                  <a:pt x="131" y="260"/>
                </a:cubicBezTo>
                <a:cubicBezTo>
                  <a:pt x="131" y="258"/>
                  <a:pt x="131" y="257"/>
                  <a:pt x="130" y="256"/>
                </a:cubicBezTo>
                <a:cubicBezTo>
                  <a:pt x="128" y="256"/>
                  <a:pt x="128" y="258"/>
                  <a:pt x="128" y="260"/>
                </a:cubicBezTo>
                <a:cubicBezTo>
                  <a:pt x="130" y="261"/>
                  <a:pt x="129" y="258"/>
                  <a:pt x="130" y="258"/>
                </a:cubicBezTo>
                <a:cubicBezTo>
                  <a:pt x="130" y="260"/>
                  <a:pt x="131" y="259"/>
                  <a:pt x="131" y="261"/>
                </a:cubicBezTo>
                <a:cubicBezTo>
                  <a:pt x="133" y="260"/>
                  <a:pt x="133" y="258"/>
                  <a:pt x="134" y="257"/>
                </a:cubicBezTo>
                <a:cubicBezTo>
                  <a:pt x="135" y="257"/>
                  <a:pt x="135" y="257"/>
                  <a:pt x="135" y="258"/>
                </a:cubicBezTo>
                <a:cubicBezTo>
                  <a:pt x="133" y="258"/>
                  <a:pt x="135" y="261"/>
                  <a:pt x="133" y="263"/>
                </a:cubicBezTo>
                <a:cubicBezTo>
                  <a:pt x="134" y="263"/>
                  <a:pt x="135" y="263"/>
                  <a:pt x="135" y="264"/>
                </a:cubicBezTo>
                <a:cubicBezTo>
                  <a:pt x="133" y="266"/>
                  <a:pt x="133" y="268"/>
                  <a:pt x="131" y="270"/>
                </a:cubicBezTo>
                <a:cubicBezTo>
                  <a:pt x="135" y="268"/>
                  <a:pt x="135" y="273"/>
                  <a:pt x="137" y="274"/>
                </a:cubicBezTo>
                <a:cubicBezTo>
                  <a:pt x="136" y="276"/>
                  <a:pt x="137" y="277"/>
                  <a:pt x="135" y="278"/>
                </a:cubicBezTo>
                <a:cubicBezTo>
                  <a:pt x="136" y="279"/>
                  <a:pt x="138" y="280"/>
                  <a:pt x="138" y="281"/>
                </a:cubicBezTo>
                <a:cubicBezTo>
                  <a:pt x="136" y="282"/>
                  <a:pt x="137" y="279"/>
                  <a:pt x="134" y="279"/>
                </a:cubicBezTo>
                <a:cubicBezTo>
                  <a:pt x="134" y="282"/>
                  <a:pt x="136" y="281"/>
                  <a:pt x="137" y="282"/>
                </a:cubicBezTo>
                <a:cubicBezTo>
                  <a:pt x="136" y="283"/>
                  <a:pt x="134" y="282"/>
                  <a:pt x="134" y="284"/>
                </a:cubicBezTo>
                <a:cubicBezTo>
                  <a:pt x="137" y="284"/>
                  <a:pt x="138" y="283"/>
                  <a:pt x="141" y="283"/>
                </a:cubicBezTo>
                <a:cubicBezTo>
                  <a:pt x="141" y="284"/>
                  <a:pt x="141" y="285"/>
                  <a:pt x="141" y="286"/>
                </a:cubicBezTo>
                <a:cubicBezTo>
                  <a:pt x="138" y="284"/>
                  <a:pt x="138" y="289"/>
                  <a:pt x="135" y="289"/>
                </a:cubicBezTo>
                <a:cubicBezTo>
                  <a:pt x="136" y="290"/>
                  <a:pt x="135" y="292"/>
                  <a:pt x="136" y="292"/>
                </a:cubicBezTo>
                <a:cubicBezTo>
                  <a:pt x="136" y="291"/>
                  <a:pt x="137" y="293"/>
                  <a:pt x="138" y="293"/>
                </a:cubicBezTo>
                <a:cubicBezTo>
                  <a:pt x="138" y="292"/>
                  <a:pt x="139" y="290"/>
                  <a:pt x="139" y="289"/>
                </a:cubicBezTo>
                <a:cubicBezTo>
                  <a:pt x="139" y="289"/>
                  <a:pt x="138" y="289"/>
                  <a:pt x="138" y="288"/>
                </a:cubicBezTo>
                <a:cubicBezTo>
                  <a:pt x="139" y="288"/>
                  <a:pt x="138" y="287"/>
                  <a:pt x="139" y="287"/>
                </a:cubicBezTo>
                <a:cubicBezTo>
                  <a:pt x="142" y="290"/>
                  <a:pt x="140" y="287"/>
                  <a:pt x="142" y="290"/>
                </a:cubicBezTo>
                <a:cubicBezTo>
                  <a:pt x="142" y="289"/>
                  <a:pt x="142" y="289"/>
                  <a:pt x="143" y="288"/>
                </a:cubicBezTo>
                <a:cubicBezTo>
                  <a:pt x="142" y="290"/>
                  <a:pt x="145" y="293"/>
                  <a:pt x="143" y="295"/>
                </a:cubicBezTo>
                <a:cubicBezTo>
                  <a:pt x="144" y="295"/>
                  <a:pt x="144" y="295"/>
                  <a:pt x="144" y="297"/>
                </a:cubicBezTo>
                <a:cubicBezTo>
                  <a:pt x="143" y="296"/>
                  <a:pt x="143" y="297"/>
                  <a:pt x="143" y="298"/>
                </a:cubicBezTo>
                <a:cubicBezTo>
                  <a:pt x="143" y="296"/>
                  <a:pt x="144" y="296"/>
                  <a:pt x="142" y="295"/>
                </a:cubicBezTo>
                <a:cubicBezTo>
                  <a:pt x="143" y="297"/>
                  <a:pt x="139" y="296"/>
                  <a:pt x="139" y="295"/>
                </a:cubicBezTo>
                <a:cubicBezTo>
                  <a:pt x="140" y="294"/>
                  <a:pt x="140" y="295"/>
                  <a:pt x="142" y="294"/>
                </a:cubicBezTo>
                <a:cubicBezTo>
                  <a:pt x="142" y="293"/>
                  <a:pt x="140" y="293"/>
                  <a:pt x="139" y="291"/>
                </a:cubicBezTo>
                <a:cubicBezTo>
                  <a:pt x="139" y="295"/>
                  <a:pt x="138" y="296"/>
                  <a:pt x="135" y="298"/>
                </a:cubicBezTo>
                <a:cubicBezTo>
                  <a:pt x="137" y="298"/>
                  <a:pt x="138" y="298"/>
                  <a:pt x="138" y="299"/>
                </a:cubicBezTo>
                <a:cubicBezTo>
                  <a:pt x="140" y="298"/>
                  <a:pt x="137" y="297"/>
                  <a:pt x="138" y="297"/>
                </a:cubicBezTo>
                <a:cubicBezTo>
                  <a:pt x="141" y="297"/>
                  <a:pt x="141" y="300"/>
                  <a:pt x="144" y="299"/>
                </a:cubicBezTo>
                <a:close/>
                <a:moveTo>
                  <a:pt x="408" y="219"/>
                </a:moveTo>
                <a:cubicBezTo>
                  <a:pt x="408" y="219"/>
                  <a:pt x="408" y="219"/>
                  <a:pt x="408" y="219"/>
                </a:cubicBezTo>
                <a:cubicBezTo>
                  <a:pt x="410" y="218"/>
                  <a:pt x="410" y="216"/>
                  <a:pt x="411" y="214"/>
                </a:cubicBezTo>
                <a:cubicBezTo>
                  <a:pt x="410" y="214"/>
                  <a:pt x="410" y="213"/>
                  <a:pt x="409" y="213"/>
                </a:cubicBezTo>
                <a:cubicBezTo>
                  <a:pt x="409" y="214"/>
                  <a:pt x="409" y="216"/>
                  <a:pt x="408" y="215"/>
                </a:cubicBezTo>
                <a:cubicBezTo>
                  <a:pt x="407" y="214"/>
                  <a:pt x="409" y="212"/>
                  <a:pt x="408" y="212"/>
                </a:cubicBezTo>
                <a:cubicBezTo>
                  <a:pt x="407" y="214"/>
                  <a:pt x="408" y="216"/>
                  <a:pt x="407" y="218"/>
                </a:cubicBezTo>
                <a:cubicBezTo>
                  <a:pt x="409" y="218"/>
                  <a:pt x="407" y="219"/>
                  <a:pt x="408" y="219"/>
                </a:cubicBezTo>
                <a:close/>
                <a:moveTo>
                  <a:pt x="182" y="217"/>
                </a:moveTo>
                <a:cubicBezTo>
                  <a:pt x="182" y="217"/>
                  <a:pt x="182" y="217"/>
                  <a:pt x="182" y="217"/>
                </a:cubicBezTo>
                <a:cubicBezTo>
                  <a:pt x="182" y="216"/>
                  <a:pt x="182" y="215"/>
                  <a:pt x="181" y="215"/>
                </a:cubicBezTo>
                <a:cubicBezTo>
                  <a:pt x="180" y="215"/>
                  <a:pt x="180" y="218"/>
                  <a:pt x="182" y="217"/>
                </a:cubicBezTo>
                <a:close/>
                <a:moveTo>
                  <a:pt x="344" y="217"/>
                </a:moveTo>
                <a:cubicBezTo>
                  <a:pt x="344" y="217"/>
                  <a:pt x="344" y="217"/>
                  <a:pt x="344" y="217"/>
                </a:cubicBezTo>
                <a:cubicBezTo>
                  <a:pt x="345" y="217"/>
                  <a:pt x="343" y="214"/>
                  <a:pt x="343" y="216"/>
                </a:cubicBezTo>
                <a:cubicBezTo>
                  <a:pt x="344" y="216"/>
                  <a:pt x="343" y="217"/>
                  <a:pt x="344" y="217"/>
                </a:cubicBezTo>
                <a:close/>
                <a:moveTo>
                  <a:pt x="361" y="219"/>
                </a:moveTo>
                <a:cubicBezTo>
                  <a:pt x="361" y="219"/>
                  <a:pt x="361" y="219"/>
                  <a:pt x="361" y="219"/>
                </a:cubicBezTo>
                <a:cubicBezTo>
                  <a:pt x="361" y="218"/>
                  <a:pt x="362" y="218"/>
                  <a:pt x="364" y="218"/>
                </a:cubicBezTo>
                <a:cubicBezTo>
                  <a:pt x="364" y="218"/>
                  <a:pt x="364" y="217"/>
                  <a:pt x="364" y="217"/>
                </a:cubicBezTo>
                <a:cubicBezTo>
                  <a:pt x="364" y="216"/>
                  <a:pt x="364" y="216"/>
                  <a:pt x="363" y="216"/>
                </a:cubicBezTo>
                <a:cubicBezTo>
                  <a:pt x="363" y="218"/>
                  <a:pt x="362" y="215"/>
                  <a:pt x="361" y="215"/>
                </a:cubicBezTo>
                <a:cubicBezTo>
                  <a:pt x="361" y="216"/>
                  <a:pt x="360" y="217"/>
                  <a:pt x="361" y="218"/>
                </a:cubicBezTo>
                <a:cubicBezTo>
                  <a:pt x="361" y="218"/>
                  <a:pt x="360" y="219"/>
                  <a:pt x="361" y="219"/>
                </a:cubicBezTo>
                <a:close/>
                <a:moveTo>
                  <a:pt x="416" y="220"/>
                </a:moveTo>
                <a:cubicBezTo>
                  <a:pt x="416" y="220"/>
                  <a:pt x="416" y="220"/>
                  <a:pt x="416" y="220"/>
                </a:cubicBezTo>
                <a:cubicBezTo>
                  <a:pt x="416" y="221"/>
                  <a:pt x="418" y="221"/>
                  <a:pt x="419" y="222"/>
                </a:cubicBezTo>
                <a:cubicBezTo>
                  <a:pt x="419" y="222"/>
                  <a:pt x="419" y="218"/>
                  <a:pt x="417" y="217"/>
                </a:cubicBezTo>
                <a:cubicBezTo>
                  <a:pt x="418" y="219"/>
                  <a:pt x="419" y="220"/>
                  <a:pt x="416" y="220"/>
                </a:cubicBezTo>
                <a:close/>
                <a:moveTo>
                  <a:pt x="391" y="225"/>
                </a:moveTo>
                <a:cubicBezTo>
                  <a:pt x="391" y="225"/>
                  <a:pt x="391" y="225"/>
                  <a:pt x="391" y="225"/>
                </a:cubicBezTo>
                <a:cubicBezTo>
                  <a:pt x="389" y="226"/>
                  <a:pt x="390" y="227"/>
                  <a:pt x="389" y="229"/>
                </a:cubicBezTo>
                <a:cubicBezTo>
                  <a:pt x="391" y="229"/>
                  <a:pt x="393" y="230"/>
                  <a:pt x="393" y="228"/>
                </a:cubicBezTo>
                <a:cubicBezTo>
                  <a:pt x="392" y="227"/>
                  <a:pt x="391" y="227"/>
                  <a:pt x="391" y="226"/>
                </a:cubicBezTo>
                <a:cubicBezTo>
                  <a:pt x="392" y="226"/>
                  <a:pt x="392" y="225"/>
                  <a:pt x="393" y="225"/>
                </a:cubicBezTo>
                <a:cubicBezTo>
                  <a:pt x="391" y="223"/>
                  <a:pt x="392" y="219"/>
                  <a:pt x="391" y="219"/>
                </a:cubicBezTo>
                <a:cubicBezTo>
                  <a:pt x="389" y="221"/>
                  <a:pt x="392" y="222"/>
                  <a:pt x="391" y="225"/>
                </a:cubicBezTo>
                <a:close/>
                <a:moveTo>
                  <a:pt x="410" y="225"/>
                </a:moveTo>
                <a:cubicBezTo>
                  <a:pt x="410" y="225"/>
                  <a:pt x="410" y="225"/>
                  <a:pt x="410" y="225"/>
                </a:cubicBezTo>
                <a:cubicBezTo>
                  <a:pt x="409" y="223"/>
                  <a:pt x="411" y="223"/>
                  <a:pt x="410" y="222"/>
                </a:cubicBezTo>
                <a:cubicBezTo>
                  <a:pt x="410" y="221"/>
                  <a:pt x="409" y="220"/>
                  <a:pt x="408" y="220"/>
                </a:cubicBezTo>
                <a:cubicBezTo>
                  <a:pt x="408" y="222"/>
                  <a:pt x="408" y="224"/>
                  <a:pt x="410" y="225"/>
                </a:cubicBezTo>
                <a:close/>
                <a:moveTo>
                  <a:pt x="407" y="223"/>
                </a:moveTo>
                <a:cubicBezTo>
                  <a:pt x="407" y="223"/>
                  <a:pt x="407" y="223"/>
                  <a:pt x="407" y="223"/>
                </a:cubicBezTo>
                <a:cubicBezTo>
                  <a:pt x="407" y="222"/>
                  <a:pt x="406" y="222"/>
                  <a:pt x="406" y="220"/>
                </a:cubicBezTo>
                <a:cubicBezTo>
                  <a:pt x="406" y="220"/>
                  <a:pt x="405" y="220"/>
                  <a:pt x="405" y="220"/>
                </a:cubicBezTo>
                <a:cubicBezTo>
                  <a:pt x="405" y="221"/>
                  <a:pt x="406" y="223"/>
                  <a:pt x="407" y="223"/>
                </a:cubicBezTo>
                <a:close/>
                <a:moveTo>
                  <a:pt x="182" y="223"/>
                </a:moveTo>
                <a:cubicBezTo>
                  <a:pt x="182" y="223"/>
                  <a:pt x="182" y="223"/>
                  <a:pt x="182" y="223"/>
                </a:cubicBezTo>
                <a:cubicBezTo>
                  <a:pt x="182" y="222"/>
                  <a:pt x="183" y="220"/>
                  <a:pt x="181" y="221"/>
                </a:cubicBezTo>
                <a:cubicBezTo>
                  <a:pt x="180" y="221"/>
                  <a:pt x="181" y="224"/>
                  <a:pt x="182" y="223"/>
                </a:cubicBezTo>
                <a:close/>
                <a:moveTo>
                  <a:pt x="361" y="227"/>
                </a:moveTo>
                <a:cubicBezTo>
                  <a:pt x="361" y="227"/>
                  <a:pt x="361" y="227"/>
                  <a:pt x="361" y="227"/>
                </a:cubicBezTo>
                <a:cubicBezTo>
                  <a:pt x="362" y="227"/>
                  <a:pt x="363" y="227"/>
                  <a:pt x="364" y="226"/>
                </a:cubicBezTo>
                <a:cubicBezTo>
                  <a:pt x="363" y="224"/>
                  <a:pt x="364" y="222"/>
                  <a:pt x="362" y="221"/>
                </a:cubicBezTo>
                <a:cubicBezTo>
                  <a:pt x="362" y="224"/>
                  <a:pt x="361" y="225"/>
                  <a:pt x="361" y="227"/>
                </a:cubicBezTo>
                <a:close/>
                <a:moveTo>
                  <a:pt x="411" y="227"/>
                </a:moveTo>
                <a:cubicBezTo>
                  <a:pt x="411" y="227"/>
                  <a:pt x="411" y="227"/>
                  <a:pt x="411" y="227"/>
                </a:cubicBezTo>
                <a:cubicBezTo>
                  <a:pt x="415" y="228"/>
                  <a:pt x="414" y="225"/>
                  <a:pt x="416" y="225"/>
                </a:cubicBezTo>
                <a:cubicBezTo>
                  <a:pt x="416" y="223"/>
                  <a:pt x="415" y="221"/>
                  <a:pt x="413" y="221"/>
                </a:cubicBezTo>
                <a:cubicBezTo>
                  <a:pt x="412" y="222"/>
                  <a:pt x="411" y="224"/>
                  <a:pt x="411" y="227"/>
                </a:cubicBezTo>
                <a:close/>
                <a:moveTo>
                  <a:pt x="112" y="225"/>
                </a:moveTo>
                <a:cubicBezTo>
                  <a:pt x="112" y="225"/>
                  <a:pt x="112" y="225"/>
                  <a:pt x="112" y="225"/>
                </a:cubicBezTo>
                <a:cubicBezTo>
                  <a:pt x="110" y="224"/>
                  <a:pt x="113" y="222"/>
                  <a:pt x="111" y="221"/>
                </a:cubicBezTo>
                <a:cubicBezTo>
                  <a:pt x="110" y="222"/>
                  <a:pt x="110" y="227"/>
                  <a:pt x="112" y="225"/>
                </a:cubicBezTo>
                <a:close/>
                <a:moveTo>
                  <a:pt x="418" y="227"/>
                </a:moveTo>
                <a:cubicBezTo>
                  <a:pt x="418" y="227"/>
                  <a:pt x="418" y="227"/>
                  <a:pt x="418" y="227"/>
                </a:cubicBezTo>
                <a:cubicBezTo>
                  <a:pt x="419" y="226"/>
                  <a:pt x="420" y="228"/>
                  <a:pt x="420" y="226"/>
                </a:cubicBezTo>
                <a:cubicBezTo>
                  <a:pt x="418" y="226"/>
                  <a:pt x="420" y="224"/>
                  <a:pt x="419" y="223"/>
                </a:cubicBezTo>
                <a:cubicBezTo>
                  <a:pt x="419" y="226"/>
                  <a:pt x="417" y="226"/>
                  <a:pt x="415" y="227"/>
                </a:cubicBezTo>
                <a:cubicBezTo>
                  <a:pt x="415" y="227"/>
                  <a:pt x="413" y="231"/>
                  <a:pt x="415" y="233"/>
                </a:cubicBezTo>
                <a:cubicBezTo>
                  <a:pt x="414" y="233"/>
                  <a:pt x="414" y="233"/>
                  <a:pt x="413" y="233"/>
                </a:cubicBezTo>
                <a:cubicBezTo>
                  <a:pt x="413" y="235"/>
                  <a:pt x="414" y="240"/>
                  <a:pt x="412" y="238"/>
                </a:cubicBezTo>
                <a:cubicBezTo>
                  <a:pt x="411" y="241"/>
                  <a:pt x="412" y="242"/>
                  <a:pt x="414" y="246"/>
                </a:cubicBezTo>
                <a:cubicBezTo>
                  <a:pt x="413" y="247"/>
                  <a:pt x="412" y="247"/>
                  <a:pt x="411" y="248"/>
                </a:cubicBezTo>
                <a:cubicBezTo>
                  <a:pt x="414" y="250"/>
                  <a:pt x="411" y="251"/>
                  <a:pt x="413" y="253"/>
                </a:cubicBezTo>
                <a:cubicBezTo>
                  <a:pt x="412" y="253"/>
                  <a:pt x="410" y="258"/>
                  <a:pt x="411" y="257"/>
                </a:cubicBezTo>
                <a:cubicBezTo>
                  <a:pt x="411" y="258"/>
                  <a:pt x="411" y="258"/>
                  <a:pt x="410" y="258"/>
                </a:cubicBezTo>
                <a:cubicBezTo>
                  <a:pt x="411" y="261"/>
                  <a:pt x="410" y="260"/>
                  <a:pt x="411" y="262"/>
                </a:cubicBezTo>
                <a:cubicBezTo>
                  <a:pt x="410" y="262"/>
                  <a:pt x="410" y="264"/>
                  <a:pt x="409" y="264"/>
                </a:cubicBezTo>
                <a:cubicBezTo>
                  <a:pt x="409" y="265"/>
                  <a:pt x="409" y="267"/>
                  <a:pt x="409" y="269"/>
                </a:cubicBezTo>
                <a:cubicBezTo>
                  <a:pt x="407" y="271"/>
                  <a:pt x="407" y="274"/>
                  <a:pt x="404" y="277"/>
                </a:cubicBezTo>
                <a:cubicBezTo>
                  <a:pt x="405" y="277"/>
                  <a:pt x="406" y="277"/>
                  <a:pt x="406" y="278"/>
                </a:cubicBezTo>
                <a:cubicBezTo>
                  <a:pt x="407" y="281"/>
                  <a:pt x="404" y="281"/>
                  <a:pt x="404" y="283"/>
                </a:cubicBezTo>
                <a:cubicBezTo>
                  <a:pt x="405" y="285"/>
                  <a:pt x="405" y="285"/>
                  <a:pt x="406" y="285"/>
                </a:cubicBezTo>
                <a:cubicBezTo>
                  <a:pt x="403" y="290"/>
                  <a:pt x="401" y="299"/>
                  <a:pt x="404" y="302"/>
                </a:cubicBezTo>
                <a:cubicBezTo>
                  <a:pt x="403" y="303"/>
                  <a:pt x="404" y="306"/>
                  <a:pt x="402" y="305"/>
                </a:cubicBezTo>
                <a:cubicBezTo>
                  <a:pt x="402" y="308"/>
                  <a:pt x="402" y="311"/>
                  <a:pt x="400" y="314"/>
                </a:cubicBezTo>
                <a:cubicBezTo>
                  <a:pt x="399" y="313"/>
                  <a:pt x="402" y="310"/>
                  <a:pt x="399" y="310"/>
                </a:cubicBezTo>
                <a:cubicBezTo>
                  <a:pt x="398" y="311"/>
                  <a:pt x="397" y="312"/>
                  <a:pt x="395" y="312"/>
                </a:cubicBezTo>
                <a:cubicBezTo>
                  <a:pt x="396" y="319"/>
                  <a:pt x="391" y="325"/>
                  <a:pt x="394" y="328"/>
                </a:cubicBezTo>
                <a:cubicBezTo>
                  <a:pt x="395" y="330"/>
                  <a:pt x="398" y="330"/>
                  <a:pt x="395" y="332"/>
                </a:cubicBezTo>
                <a:cubicBezTo>
                  <a:pt x="395" y="332"/>
                  <a:pt x="393" y="331"/>
                  <a:pt x="393" y="332"/>
                </a:cubicBezTo>
                <a:cubicBezTo>
                  <a:pt x="395" y="332"/>
                  <a:pt x="393" y="337"/>
                  <a:pt x="396" y="337"/>
                </a:cubicBezTo>
                <a:cubicBezTo>
                  <a:pt x="398" y="334"/>
                  <a:pt x="398" y="332"/>
                  <a:pt x="399" y="330"/>
                </a:cubicBezTo>
                <a:cubicBezTo>
                  <a:pt x="398" y="329"/>
                  <a:pt x="397" y="331"/>
                  <a:pt x="397" y="329"/>
                </a:cubicBezTo>
                <a:cubicBezTo>
                  <a:pt x="399" y="327"/>
                  <a:pt x="402" y="324"/>
                  <a:pt x="402" y="321"/>
                </a:cubicBezTo>
                <a:cubicBezTo>
                  <a:pt x="402" y="321"/>
                  <a:pt x="402" y="322"/>
                  <a:pt x="403" y="322"/>
                </a:cubicBezTo>
                <a:cubicBezTo>
                  <a:pt x="403" y="317"/>
                  <a:pt x="408" y="317"/>
                  <a:pt x="405" y="312"/>
                </a:cubicBezTo>
                <a:cubicBezTo>
                  <a:pt x="410" y="308"/>
                  <a:pt x="407" y="299"/>
                  <a:pt x="412" y="293"/>
                </a:cubicBezTo>
                <a:cubicBezTo>
                  <a:pt x="414" y="295"/>
                  <a:pt x="416" y="290"/>
                  <a:pt x="414" y="288"/>
                </a:cubicBezTo>
                <a:cubicBezTo>
                  <a:pt x="414" y="290"/>
                  <a:pt x="414" y="289"/>
                  <a:pt x="413" y="290"/>
                </a:cubicBezTo>
                <a:cubicBezTo>
                  <a:pt x="412" y="290"/>
                  <a:pt x="412" y="290"/>
                  <a:pt x="411" y="289"/>
                </a:cubicBezTo>
                <a:cubicBezTo>
                  <a:pt x="413" y="283"/>
                  <a:pt x="416" y="278"/>
                  <a:pt x="418" y="272"/>
                </a:cubicBezTo>
                <a:cubicBezTo>
                  <a:pt x="419" y="268"/>
                  <a:pt x="419" y="262"/>
                  <a:pt x="421" y="257"/>
                </a:cubicBezTo>
                <a:cubicBezTo>
                  <a:pt x="423" y="253"/>
                  <a:pt x="424" y="251"/>
                  <a:pt x="423" y="246"/>
                </a:cubicBezTo>
                <a:cubicBezTo>
                  <a:pt x="421" y="244"/>
                  <a:pt x="422" y="240"/>
                  <a:pt x="421" y="237"/>
                </a:cubicBezTo>
                <a:cubicBezTo>
                  <a:pt x="422" y="237"/>
                  <a:pt x="422" y="237"/>
                  <a:pt x="423" y="237"/>
                </a:cubicBezTo>
                <a:cubicBezTo>
                  <a:pt x="421" y="235"/>
                  <a:pt x="423" y="235"/>
                  <a:pt x="422" y="234"/>
                </a:cubicBezTo>
                <a:cubicBezTo>
                  <a:pt x="422" y="234"/>
                  <a:pt x="422" y="235"/>
                  <a:pt x="421" y="234"/>
                </a:cubicBezTo>
                <a:cubicBezTo>
                  <a:pt x="423" y="233"/>
                  <a:pt x="421" y="233"/>
                  <a:pt x="421" y="231"/>
                </a:cubicBezTo>
                <a:cubicBezTo>
                  <a:pt x="419" y="230"/>
                  <a:pt x="422" y="232"/>
                  <a:pt x="420" y="232"/>
                </a:cubicBezTo>
                <a:cubicBezTo>
                  <a:pt x="419" y="229"/>
                  <a:pt x="420" y="230"/>
                  <a:pt x="418" y="227"/>
                </a:cubicBezTo>
                <a:close/>
                <a:moveTo>
                  <a:pt x="395" y="311"/>
                </a:moveTo>
                <a:cubicBezTo>
                  <a:pt x="395" y="311"/>
                  <a:pt x="395" y="311"/>
                  <a:pt x="395" y="311"/>
                </a:cubicBezTo>
                <a:cubicBezTo>
                  <a:pt x="392" y="310"/>
                  <a:pt x="391" y="314"/>
                  <a:pt x="393" y="315"/>
                </a:cubicBezTo>
                <a:cubicBezTo>
                  <a:pt x="394" y="315"/>
                  <a:pt x="394" y="314"/>
                  <a:pt x="395" y="311"/>
                </a:cubicBezTo>
                <a:close/>
                <a:moveTo>
                  <a:pt x="130" y="225"/>
                </a:moveTo>
                <a:cubicBezTo>
                  <a:pt x="130" y="225"/>
                  <a:pt x="130" y="225"/>
                  <a:pt x="130" y="225"/>
                </a:cubicBezTo>
                <a:cubicBezTo>
                  <a:pt x="131" y="225"/>
                  <a:pt x="131" y="225"/>
                  <a:pt x="132" y="226"/>
                </a:cubicBezTo>
                <a:cubicBezTo>
                  <a:pt x="132" y="224"/>
                  <a:pt x="130" y="224"/>
                  <a:pt x="130" y="225"/>
                </a:cubicBezTo>
                <a:close/>
                <a:moveTo>
                  <a:pt x="348" y="226"/>
                </a:moveTo>
                <a:cubicBezTo>
                  <a:pt x="348" y="226"/>
                  <a:pt x="348" y="226"/>
                  <a:pt x="348" y="226"/>
                </a:cubicBezTo>
                <a:cubicBezTo>
                  <a:pt x="348" y="227"/>
                  <a:pt x="348" y="228"/>
                  <a:pt x="348" y="228"/>
                </a:cubicBezTo>
                <a:cubicBezTo>
                  <a:pt x="349" y="228"/>
                  <a:pt x="350" y="228"/>
                  <a:pt x="351" y="228"/>
                </a:cubicBezTo>
                <a:cubicBezTo>
                  <a:pt x="351" y="227"/>
                  <a:pt x="351" y="227"/>
                  <a:pt x="352" y="226"/>
                </a:cubicBezTo>
                <a:cubicBezTo>
                  <a:pt x="351" y="226"/>
                  <a:pt x="350" y="226"/>
                  <a:pt x="350" y="225"/>
                </a:cubicBezTo>
                <a:cubicBezTo>
                  <a:pt x="351" y="225"/>
                  <a:pt x="351" y="225"/>
                  <a:pt x="350" y="225"/>
                </a:cubicBezTo>
                <a:cubicBezTo>
                  <a:pt x="350" y="225"/>
                  <a:pt x="350" y="227"/>
                  <a:pt x="348" y="226"/>
                </a:cubicBezTo>
                <a:close/>
                <a:moveTo>
                  <a:pt x="353" y="227"/>
                </a:moveTo>
                <a:cubicBezTo>
                  <a:pt x="353" y="227"/>
                  <a:pt x="353" y="227"/>
                  <a:pt x="353" y="227"/>
                </a:cubicBezTo>
                <a:cubicBezTo>
                  <a:pt x="353" y="227"/>
                  <a:pt x="354" y="228"/>
                  <a:pt x="354" y="228"/>
                </a:cubicBezTo>
                <a:cubicBezTo>
                  <a:pt x="354" y="227"/>
                  <a:pt x="354" y="227"/>
                  <a:pt x="354" y="226"/>
                </a:cubicBezTo>
                <a:cubicBezTo>
                  <a:pt x="354" y="226"/>
                  <a:pt x="354" y="226"/>
                  <a:pt x="353" y="226"/>
                </a:cubicBezTo>
                <a:cubicBezTo>
                  <a:pt x="353" y="227"/>
                  <a:pt x="353" y="227"/>
                  <a:pt x="353" y="227"/>
                </a:cubicBezTo>
                <a:close/>
                <a:moveTo>
                  <a:pt x="411" y="230"/>
                </a:moveTo>
                <a:cubicBezTo>
                  <a:pt x="411" y="230"/>
                  <a:pt x="411" y="230"/>
                  <a:pt x="411" y="230"/>
                </a:cubicBezTo>
                <a:cubicBezTo>
                  <a:pt x="413" y="231"/>
                  <a:pt x="412" y="226"/>
                  <a:pt x="411" y="228"/>
                </a:cubicBezTo>
                <a:cubicBezTo>
                  <a:pt x="413" y="228"/>
                  <a:pt x="410" y="228"/>
                  <a:pt x="411" y="230"/>
                </a:cubicBezTo>
                <a:close/>
                <a:moveTo>
                  <a:pt x="376" y="229"/>
                </a:moveTo>
                <a:cubicBezTo>
                  <a:pt x="376" y="229"/>
                  <a:pt x="376" y="229"/>
                  <a:pt x="376" y="229"/>
                </a:cubicBezTo>
                <a:cubicBezTo>
                  <a:pt x="378" y="230"/>
                  <a:pt x="378" y="227"/>
                  <a:pt x="376" y="228"/>
                </a:cubicBezTo>
                <a:cubicBezTo>
                  <a:pt x="376" y="228"/>
                  <a:pt x="376" y="229"/>
                  <a:pt x="376" y="229"/>
                </a:cubicBezTo>
                <a:close/>
                <a:moveTo>
                  <a:pt x="345" y="232"/>
                </a:moveTo>
                <a:cubicBezTo>
                  <a:pt x="345" y="232"/>
                  <a:pt x="345" y="232"/>
                  <a:pt x="345" y="232"/>
                </a:cubicBezTo>
                <a:cubicBezTo>
                  <a:pt x="346" y="232"/>
                  <a:pt x="347" y="232"/>
                  <a:pt x="347" y="232"/>
                </a:cubicBezTo>
                <a:cubicBezTo>
                  <a:pt x="347" y="231"/>
                  <a:pt x="348" y="229"/>
                  <a:pt x="347" y="228"/>
                </a:cubicBezTo>
                <a:cubicBezTo>
                  <a:pt x="345" y="230"/>
                  <a:pt x="346" y="230"/>
                  <a:pt x="345" y="232"/>
                </a:cubicBezTo>
                <a:close/>
                <a:moveTo>
                  <a:pt x="395" y="236"/>
                </a:moveTo>
                <a:cubicBezTo>
                  <a:pt x="395" y="236"/>
                  <a:pt x="395" y="236"/>
                  <a:pt x="395" y="236"/>
                </a:cubicBezTo>
                <a:cubicBezTo>
                  <a:pt x="393" y="236"/>
                  <a:pt x="395" y="232"/>
                  <a:pt x="393" y="231"/>
                </a:cubicBezTo>
                <a:cubicBezTo>
                  <a:pt x="393" y="235"/>
                  <a:pt x="388" y="236"/>
                  <a:pt x="389" y="239"/>
                </a:cubicBezTo>
                <a:cubicBezTo>
                  <a:pt x="388" y="241"/>
                  <a:pt x="386" y="241"/>
                  <a:pt x="386" y="244"/>
                </a:cubicBezTo>
                <a:cubicBezTo>
                  <a:pt x="388" y="243"/>
                  <a:pt x="386" y="245"/>
                  <a:pt x="386" y="246"/>
                </a:cubicBezTo>
                <a:cubicBezTo>
                  <a:pt x="387" y="246"/>
                  <a:pt x="389" y="244"/>
                  <a:pt x="387" y="243"/>
                </a:cubicBezTo>
                <a:cubicBezTo>
                  <a:pt x="388" y="243"/>
                  <a:pt x="389" y="243"/>
                  <a:pt x="390" y="244"/>
                </a:cubicBezTo>
                <a:cubicBezTo>
                  <a:pt x="388" y="245"/>
                  <a:pt x="389" y="245"/>
                  <a:pt x="389" y="247"/>
                </a:cubicBezTo>
                <a:cubicBezTo>
                  <a:pt x="390" y="247"/>
                  <a:pt x="391" y="247"/>
                  <a:pt x="391" y="248"/>
                </a:cubicBezTo>
                <a:cubicBezTo>
                  <a:pt x="388" y="247"/>
                  <a:pt x="391" y="252"/>
                  <a:pt x="389" y="253"/>
                </a:cubicBezTo>
                <a:cubicBezTo>
                  <a:pt x="390" y="253"/>
                  <a:pt x="390" y="253"/>
                  <a:pt x="391" y="254"/>
                </a:cubicBezTo>
                <a:cubicBezTo>
                  <a:pt x="389" y="254"/>
                  <a:pt x="390" y="256"/>
                  <a:pt x="390" y="257"/>
                </a:cubicBezTo>
                <a:cubicBezTo>
                  <a:pt x="390" y="256"/>
                  <a:pt x="392" y="257"/>
                  <a:pt x="392" y="256"/>
                </a:cubicBezTo>
                <a:cubicBezTo>
                  <a:pt x="391" y="255"/>
                  <a:pt x="394" y="253"/>
                  <a:pt x="392" y="251"/>
                </a:cubicBezTo>
                <a:cubicBezTo>
                  <a:pt x="392" y="251"/>
                  <a:pt x="393" y="251"/>
                  <a:pt x="393" y="251"/>
                </a:cubicBezTo>
                <a:cubicBezTo>
                  <a:pt x="393" y="249"/>
                  <a:pt x="394" y="248"/>
                  <a:pt x="392" y="247"/>
                </a:cubicBezTo>
                <a:cubicBezTo>
                  <a:pt x="395" y="245"/>
                  <a:pt x="394" y="242"/>
                  <a:pt x="394" y="237"/>
                </a:cubicBezTo>
                <a:cubicBezTo>
                  <a:pt x="393" y="236"/>
                  <a:pt x="392" y="238"/>
                  <a:pt x="392" y="237"/>
                </a:cubicBezTo>
                <a:cubicBezTo>
                  <a:pt x="393" y="236"/>
                  <a:pt x="394" y="237"/>
                  <a:pt x="395" y="236"/>
                </a:cubicBezTo>
                <a:close/>
                <a:moveTo>
                  <a:pt x="380" y="237"/>
                </a:moveTo>
                <a:cubicBezTo>
                  <a:pt x="380" y="237"/>
                  <a:pt x="380" y="237"/>
                  <a:pt x="380" y="237"/>
                </a:cubicBezTo>
                <a:cubicBezTo>
                  <a:pt x="380" y="235"/>
                  <a:pt x="381" y="235"/>
                  <a:pt x="381" y="234"/>
                </a:cubicBezTo>
                <a:cubicBezTo>
                  <a:pt x="379" y="234"/>
                  <a:pt x="378" y="233"/>
                  <a:pt x="377" y="233"/>
                </a:cubicBezTo>
                <a:cubicBezTo>
                  <a:pt x="377" y="235"/>
                  <a:pt x="378" y="236"/>
                  <a:pt x="380" y="237"/>
                </a:cubicBezTo>
                <a:close/>
                <a:moveTo>
                  <a:pt x="390" y="235"/>
                </a:moveTo>
                <a:cubicBezTo>
                  <a:pt x="390" y="235"/>
                  <a:pt x="390" y="235"/>
                  <a:pt x="390" y="235"/>
                </a:cubicBezTo>
                <a:cubicBezTo>
                  <a:pt x="390" y="234"/>
                  <a:pt x="390" y="233"/>
                  <a:pt x="389" y="233"/>
                </a:cubicBezTo>
                <a:cubicBezTo>
                  <a:pt x="389" y="234"/>
                  <a:pt x="388" y="236"/>
                  <a:pt x="390" y="235"/>
                </a:cubicBezTo>
                <a:close/>
                <a:moveTo>
                  <a:pt x="426" y="238"/>
                </a:moveTo>
                <a:cubicBezTo>
                  <a:pt x="426" y="238"/>
                  <a:pt x="426" y="238"/>
                  <a:pt x="426" y="238"/>
                </a:cubicBezTo>
                <a:cubicBezTo>
                  <a:pt x="425" y="239"/>
                  <a:pt x="422" y="237"/>
                  <a:pt x="423" y="239"/>
                </a:cubicBezTo>
                <a:cubicBezTo>
                  <a:pt x="427" y="238"/>
                  <a:pt x="424" y="241"/>
                  <a:pt x="426" y="241"/>
                </a:cubicBezTo>
                <a:cubicBezTo>
                  <a:pt x="426" y="241"/>
                  <a:pt x="428" y="235"/>
                  <a:pt x="426" y="233"/>
                </a:cubicBezTo>
                <a:cubicBezTo>
                  <a:pt x="424" y="234"/>
                  <a:pt x="425" y="236"/>
                  <a:pt x="426" y="238"/>
                </a:cubicBezTo>
                <a:close/>
                <a:moveTo>
                  <a:pt x="128" y="244"/>
                </a:moveTo>
                <a:cubicBezTo>
                  <a:pt x="128" y="244"/>
                  <a:pt x="128" y="244"/>
                  <a:pt x="128" y="244"/>
                </a:cubicBezTo>
                <a:cubicBezTo>
                  <a:pt x="129" y="243"/>
                  <a:pt x="129" y="242"/>
                  <a:pt x="131" y="242"/>
                </a:cubicBezTo>
                <a:cubicBezTo>
                  <a:pt x="131" y="242"/>
                  <a:pt x="130" y="243"/>
                  <a:pt x="131" y="243"/>
                </a:cubicBezTo>
                <a:cubicBezTo>
                  <a:pt x="132" y="243"/>
                  <a:pt x="130" y="241"/>
                  <a:pt x="132" y="241"/>
                </a:cubicBezTo>
                <a:cubicBezTo>
                  <a:pt x="131" y="236"/>
                  <a:pt x="127" y="241"/>
                  <a:pt x="128" y="244"/>
                </a:cubicBezTo>
                <a:close/>
                <a:moveTo>
                  <a:pt x="427" y="243"/>
                </a:moveTo>
                <a:cubicBezTo>
                  <a:pt x="427" y="243"/>
                  <a:pt x="427" y="243"/>
                  <a:pt x="427" y="243"/>
                </a:cubicBezTo>
                <a:cubicBezTo>
                  <a:pt x="426" y="244"/>
                  <a:pt x="425" y="242"/>
                  <a:pt x="425" y="243"/>
                </a:cubicBezTo>
                <a:cubicBezTo>
                  <a:pt x="425" y="243"/>
                  <a:pt x="427" y="245"/>
                  <a:pt x="427" y="243"/>
                </a:cubicBezTo>
                <a:close/>
                <a:moveTo>
                  <a:pt x="129" y="248"/>
                </a:moveTo>
                <a:cubicBezTo>
                  <a:pt x="129" y="248"/>
                  <a:pt x="129" y="248"/>
                  <a:pt x="129" y="248"/>
                </a:cubicBezTo>
                <a:cubicBezTo>
                  <a:pt x="130" y="247"/>
                  <a:pt x="131" y="245"/>
                  <a:pt x="129" y="245"/>
                </a:cubicBezTo>
                <a:cubicBezTo>
                  <a:pt x="130" y="246"/>
                  <a:pt x="128" y="247"/>
                  <a:pt x="129" y="248"/>
                </a:cubicBezTo>
                <a:close/>
                <a:moveTo>
                  <a:pt x="378" y="248"/>
                </a:moveTo>
                <a:cubicBezTo>
                  <a:pt x="378" y="248"/>
                  <a:pt x="378" y="248"/>
                  <a:pt x="378" y="248"/>
                </a:cubicBezTo>
                <a:cubicBezTo>
                  <a:pt x="378" y="248"/>
                  <a:pt x="379" y="248"/>
                  <a:pt x="379" y="248"/>
                </a:cubicBezTo>
                <a:cubicBezTo>
                  <a:pt x="379" y="247"/>
                  <a:pt x="380" y="245"/>
                  <a:pt x="380" y="245"/>
                </a:cubicBezTo>
                <a:cubicBezTo>
                  <a:pt x="380" y="247"/>
                  <a:pt x="377" y="246"/>
                  <a:pt x="378" y="248"/>
                </a:cubicBezTo>
                <a:close/>
                <a:moveTo>
                  <a:pt x="430" y="260"/>
                </a:moveTo>
                <a:cubicBezTo>
                  <a:pt x="430" y="260"/>
                  <a:pt x="430" y="260"/>
                  <a:pt x="430" y="260"/>
                </a:cubicBezTo>
                <a:cubicBezTo>
                  <a:pt x="430" y="258"/>
                  <a:pt x="431" y="257"/>
                  <a:pt x="430" y="255"/>
                </a:cubicBezTo>
                <a:cubicBezTo>
                  <a:pt x="430" y="255"/>
                  <a:pt x="429" y="255"/>
                  <a:pt x="428" y="255"/>
                </a:cubicBezTo>
                <a:cubicBezTo>
                  <a:pt x="427" y="257"/>
                  <a:pt x="428" y="260"/>
                  <a:pt x="430" y="260"/>
                </a:cubicBezTo>
                <a:close/>
                <a:moveTo>
                  <a:pt x="133" y="263"/>
                </a:moveTo>
                <a:cubicBezTo>
                  <a:pt x="133" y="263"/>
                  <a:pt x="133" y="263"/>
                  <a:pt x="133" y="263"/>
                </a:cubicBezTo>
                <a:cubicBezTo>
                  <a:pt x="133" y="262"/>
                  <a:pt x="132" y="262"/>
                  <a:pt x="131" y="261"/>
                </a:cubicBezTo>
                <a:cubicBezTo>
                  <a:pt x="131" y="263"/>
                  <a:pt x="132" y="263"/>
                  <a:pt x="133" y="263"/>
                </a:cubicBezTo>
                <a:close/>
                <a:moveTo>
                  <a:pt x="392" y="262"/>
                </a:moveTo>
                <a:cubicBezTo>
                  <a:pt x="392" y="262"/>
                  <a:pt x="392" y="262"/>
                  <a:pt x="392" y="262"/>
                </a:cubicBezTo>
                <a:cubicBezTo>
                  <a:pt x="391" y="262"/>
                  <a:pt x="390" y="262"/>
                  <a:pt x="389" y="262"/>
                </a:cubicBezTo>
                <a:cubicBezTo>
                  <a:pt x="389" y="264"/>
                  <a:pt x="392" y="264"/>
                  <a:pt x="392" y="262"/>
                </a:cubicBezTo>
                <a:close/>
                <a:moveTo>
                  <a:pt x="429" y="265"/>
                </a:moveTo>
                <a:cubicBezTo>
                  <a:pt x="429" y="265"/>
                  <a:pt x="429" y="265"/>
                  <a:pt x="429" y="265"/>
                </a:cubicBezTo>
                <a:cubicBezTo>
                  <a:pt x="427" y="268"/>
                  <a:pt x="431" y="268"/>
                  <a:pt x="429" y="265"/>
                </a:cubicBezTo>
                <a:close/>
                <a:moveTo>
                  <a:pt x="134" y="271"/>
                </a:moveTo>
                <a:cubicBezTo>
                  <a:pt x="134" y="271"/>
                  <a:pt x="134" y="271"/>
                  <a:pt x="134" y="271"/>
                </a:cubicBezTo>
                <a:cubicBezTo>
                  <a:pt x="133" y="272"/>
                  <a:pt x="133" y="271"/>
                  <a:pt x="132" y="271"/>
                </a:cubicBezTo>
                <a:cubicBezTo>
                  <a:pt x="131" y="275"/>
                  <a:pt x="129" y="274"/>
                  <a:pt x="129" y="277"/>
                </a:cubicBezTo>
                <a:cubicBezTo>
                  <a:pt x="132" y="278"/>
                  <a:pt x="132" y="276"/>
                  <a:pt x="133" y="278"/>
                </a:cubicBezTo>
                <a:cubicBezTo>
                  <a:pt x="133" y="277"/>
                  <a:pt x="134" y="277"/>
                  <a:pt x="134" y="276"/>
                </a:cubicBezTo>
                <a:cubicBezTo>
                  <a:pt x="133" y="275"/>
                  <a:pt x="131" y="277"/>
                  <a:pt x="130" y="276"/>
                </a:cubicBezTo>
                <a:cubicBezTo>
                  <a:pt x="131" y="275"/>
                  <a:pt x="135" y="272"/>
                  <a:pt x="134" y="271"/>
                </a:cubicBezTo>
                <a:close/>
                <a:moveTo>
                  <a:pt x="133" y="275"/>
                </a:moveTo>
                <a:cubicBezTo>
                  <a:pt x="133" y="275"/>
                  <a:pt x="133" y="275"/>
                  <a:pt x="133" y="275"/>
                </a:cubicBezTo>
                <a:cubicBezTo>
                  <a:pt x="134" y="275"/>
                  <a:pt x="134" y="275"/>
                  <a:pt x="134" y="274"/>
                </a:cubicBezTo>
                <a:cubicBezTo>
                  <a:pt x="134" y="274"/>
                  <a:pt x="132" y="274"/>
                  <a:pt x="133" y="275"/>
                </a:cubicBezTo>
                <a:close/>
                <a:moveTo>
                  <a:pt x="389" y="273"/>
                </a:moveTo>
                <a:cubicBezTo>
                  <a:pt x="389" y="273"/>
                  <a:pt x="389" y="273"/>
                  <a:pt x="389" y="273"/>
                </a:cubicBezTo>
                <a:cubicBezTo>
                  <a:pt x="389" y="272"/>
                  <a:pt x="390" y="272"/>
                  <a:pt x="390" y="271"/>
                </a:cubicBezTo>
                <a:cubicBezTo>
                  <a:pt x="388" y="270"/>
                  <a:pt x="388" y="272"/>
                  <a:pt x="387" y="271"/>
                </a:cubicBezTo>
                <a:cubicBezTo>
                  <a:pt x="387" y="272"/>
                  <a:pt x="388" y="273"/>
                  <a:pt x="389" y="273"/>
                </a:cubicBezTo>
                <a:close/>
                <a:moveTo>
                  <a:pt x="378" y="277"/>
                </a:moveTo>
                <a:cubicBezTo>
                  <a:pt x="378" y="277"/>
                  <a:pt x="378" y="277"/>
                  <a:pt x="378" y="277"/>
                </a:cubicBezTo>
                <a:cubicBezTo>
                  <a:pt x="379" y="277"/>
                  <a:pt x="380" y="277"/>
                  <a:pt x="380" y="277"/>
                </a:cubicBezTo>
                <a:cubicBezTo>
                  <a:pt x="380" y="276"/>
                  <a:pt x="380" y="275"/>
                  <a:pt x="378" y="275"/>
                </a:cubicBezTo>
                <a:cubicBezTo>
                  <a:pt x="378" y="276"/>
                  <a:pt x="378" y="276"/>
                  <a:pt x="378" y="277"/>
                </a:cubicBezTo>
                <a:close/>
                <a:moveTo>
                  <a:pt x="417" y="281"/>
                </a:moveTo>
                <a:cubicBezTo>
                  <a:pt x="417" y="281"/>
                  <a:pt x="417" y="281"/>
                  <a:pt x="417" y="281"/>
                </a:cubicBezTo>
                <a:cubicBezTo>
                  <a:pt x="418" y="282"/>
                  <a:pt x="418" y="280"/>
                  <a:pt x="420" y="281"/>
                </a:cubicBezTo>
                <a:cubicBezTo>
                  <a:pt x="418" y="278"/>
                  <a:pt x="420" y="277"/>
                  <a:pt x="421" y="275"/>
                </a:cubicBezTo>
                <a:cubicBezTo>
                  <a:pt x="418" y="276"/>
                  <a:pt x="419" y="279"/>
                  <a:pt x="417" y="281"/>
                </a:cubicBezTo>
                <a:close/>
                <a:moveTo>
                  <a:pt x="378" y="291"/>
                </a:moveTo>
                <a:cubicBezTo>
                  <a:pt x="378" y="291"/>
                  <a:pt x="378" y="291"/>
                  <a:pt x="378" y="291"/>
                </a:cubicBezTo>
                <a:cubicBezTo>
                  <a:pt x="378" y="292"/>
                  <a:pt x="376" y="291"/>
                  <a:pt x="376" y="290"/>
                </a:cubicBezTo>
                <a:cubicBezTo>
                  <a:pt x="378" y="290"/>
                  <a:pt x="378" y="288"/>
                  <a:pt x="379" y="287"/>
                </a:cubicBezTo>
                <a:cubicBezTo>
                  <a:pt x="378" y="286"/>
                  <a:pt x="377" y="286"/>
                  <a:pt x="377" y="285"/>
                </a:cubicBezTo>
                <a:cubicBezTo>
                  <a:pt x="378" y="284"/>
                  <a:pt x="378" y="284"/>
                  <a:pt x="379" y="283"/>
                </a:cubicBezTo>
                <a:cubicBezTo>
                  <a:pt x="376" y="283"/>
                  <a:pt x="379" y="280"/>
                  <a:pt x="377" y="279"/>
                </a:cubicBezTo>
                <a:cubicBezTo>
                  <a:pt x="379" y="279"/>
                  <a:pt x="379" y="277"/>
                  <a:pt x="377" y="276"/>
                </a:cubicBezTo>
                <a:cubicBezTo>
                  <a:pt x="377" y="279"/>
                  <a:pt x="373" y="283"/>
                  <a:pt x="375" y="284"/>
                </a:cubicBezTo>
                <a:cubicBezTo>
                  <a:pt x="375" y="284"/>
                  <a:pt x="375" y="283"/>
                  <a:pt x="375" y="283"/>
                </a:cubicBezTo>
                <a:cubicBezTo>
                  <a:pt x="375" y="284"/>
                  <a:pt x="376" y="284"/>
                  <a:pt x="376" y="284"/>
                </a:cubicBezTo>
                <a:cubicBezTo>
                  <a:pt x="373" y="289"/>
                  <a:pt x="366" y="291"/>
                  <a:pt x="364" y="300"/>
                </a:cubicBezTo>
                <a:cubicBezTo>
                  <a:pt x="363" y="300"/>
                  <a:pt x="363" y="299"/>
                  <a:pt x="363" y="299"/>
                </a:cubicBezTo>
                <a:cubicBezTo>
                  <a:pt x="363" y="301"/>
                  <a:pt x="362" y="302"/>
                  <a:pt x="362" y="303"/>
                </a:cubicBezTo>
                <a:cubicBezTo>
                  <a:pt x="364" y="303"/>
                  <a:pt x="364" y="301"/>
                  <a:pt x="365" y="300"/>
                </a:cubicBezTo>
                <a:cubicBezTo>
                  <a:pt x="364" y="303"/>
                  <a:pt x="366" y="302"/>
                  <a:pt x="366" y="304"/>
                </a:cubicBezTo>
                <a:cubicBezTo>
                  <a:pt x="364" y="304"/>
                  <a:pt x="365" y="305"/>
                  <a:pt x="363" y="305"/>
                </a:cubicBezTo>
                <a:cubicBezTo>
                  <a:pt x="363" y="307"/>
                  <a:pt x="365" y="307"/>
                  <a:pt x="365" y="308"/>
                </a:cubicBezTo>
                <a:cubicBezTo>
                  <a:pt x="363" y="309"/>
                  <a:pt x="363" y="307"/>
                  <a:pt x="363" y="308"/>
                </a:cubicBezTo>
                <a:cubicBezTo>
                  <a:pt x="364" y="309"/>
                  <a:pt x="366" y="311"/>
                  <a:pt x="367" y="309"/>
                </a:cubicBezTo>
                <a:cubicBezTo>
                  <a:pt x="368" y="309"/>
                  <a:pt x="369" y="310"/>
                  <a:pt x="370" y="310"/>
                </a:cubicBezTo>
                <a:cubicBezTo>
                  <a:pt x="369" y="310"/>
                  <a:pt x="369" y="311"/>
                  <a:pt x="369" y="311"/>
                </a:cubicBezTo>
                <a:cubicBezTo>
                  <a:pt x="367" y="312"/>
                  <a:pt x="368" y="309"/>
                  <a:pt x="366" y="310"/>
                </a:cubicBezTo>
                <a:cubicBezTo>
                  <a:pt x="366" y="312"/>
                  <a:pt x="369" y="312"/>
                  <a:pt x="369" y="314"/>
                </a:cubicBezTo>
                <a:cubicBezTo>
                  <a:pt x="369" y="315"/>
                  <a:pt x="367" y="314"/>
                  <a:pt x="367" y="315"/>
                </a:cubicBezTo>
                <a:cubicBezTo>
                  <a:pt x="369" y="315"/>
                  <a:pt x="367" y="317"/>
                  <a:pt x="369" y="317"/>
                </a:cubicBezTo>
                <a:cubicBezTo>
                  <a:pt x="369" y="314"/>
                  <a:pt x="371" y="317"/>
                  <a:pt x="371" y="315"/>
                </a:cubicBezTo>
                <a:cubicBezTo>
                  <a:pt x="371" y="318"/>
                  <a:pt x="375" y="317"/>
                  <a:pt x="375" y="319"/>
                </a:cubicBezTo>
                <a:cubicBezTo>
                  <a:pt x="373" y="318"/>
                  <a:pt x="376" y="323"/>
                  <a:pt x="373" y="323"/>
                </a:cubicBezTo>
                <a:cubicBezTo>
                  <a:pt x="378" y="322"/>
                  <a:pt x="377" y="315"/>
                  <a:pt x="377" y="312"/>
                </a:cubicBezTo>
                <a:cubicBezTo>
                  <a:pt x="377" y="313"/>
                  <a:pt x="376" y="311"/>
                  <a:pt x="375" y="311"/>
                </a:cubicBezTo>
                <a:cubicBezTo>
                  <a:pt x="376" y="308"/>
                  <a:pt x="376" y="306"/>
                  <a:pt x="378" y="304"/>
                </a:cubicBezTo>
                <a:cubicBezTo>
                  <a:pt x="376" y="303"/>
                  <a:pt x="376" y="297"/>
                  <a:pt x="378" y="300"/>
                </a:cubicBezTo>
                <a:cubicBezTo>
                  <a:pt x="378" y="299"/>
                  <a:pt x="378" y="298"/>
                  <a:pt x="378" y="297"/>
                </a:cubicBezTo>
                <a:cubicBezTo>
                  <a:pt x="376" y="297"/>
                  <a:pt x="376" y="295"/>
                  <a:pt x="376" y="293"/>
                </a:cubicBezTo>
                <a:cubicBezTo>
                  <a:pt x="378" y="294"/>
                  <a:pt x="379" y="291"/>
                  <a:pt x="378" y="291"/>
                </a:cubicBezTo>
                <a:close/>
                <a:moveTo>
                  <a:pt x="131" y="281"/>
                </a:moveTo>
                <a:cubicBezTo>
                  <a:pt x="131" y="281"/>
                  <a:pt x="131" y="281"/>
                  <a:pt x="131" y="281"/>
                </a:cubicBezTo>
                <a:cubicBezTo>
                  <a:pt x="131" y="278"/>
                  <a:pt x="129" y="279"/>
                  <a:pt x="128" y="279"/>
                </a:cubicBezTo>
                <a:cubicBezTo>
                  <a:pt x="129" y="280"/>
                  <a:pt x="130" y="279"/>
                  <a:pt x="131" y="281"/>
                </a:cubicBezTo>
                <a:close/>
                <a:moveTo>
                  <a:pt x="387" y="281"/>
                </a:moveTo>
                <a:cubicBezTo>
                  <a:pt x="387" y="281"/>
                  <a:pt x="387" y="281"/>
                  <a:pt x="387" y="281"/>
                </a:cubicBezTo>
                <a:cubicBezTo>
                  <a:pt x="387" y="280"/>
                  <a:pt x="387" y="280"/>
                  <a:pt x="387" y="280"/>
                </a:cubicBezTo>
                <a:cubicBezTo>
                  <a:pt x="387" y="279"/>
                  <a:pt x="387" y="279"/>
                  <a:pt x="386" y="279"/>
                </a:cubicBezTo>
                <a:cubicBezTo>
                  <a:pt x="386" y="280"/>
                  <a:pt x="386" y="280"/>
                  <a:pt x="387" y="281"/>
                </a:cubicBezTo>
                <a:close/>
                <a:moveTo>
                  <a:pt x="416" y="285"/>
                </a:moveTo>
                <a:cubicBezTo>
                  <a:pt x="416" y="285"/>
                  <a:pt x="416" y="285"/>
                  <a:pt x="416" y="285"/>
                </a:cubicBezTo>
                <a:cubicBezTo>
                  <a:pt x="418" y="285"/>
                  <a:pt x="418" y="283"/>
                  <a:pt x="420" y="283"/>
                </a:cubicBezTo>
                <a:cubicBezTo>
                  <a:pt x="419" y="282"/>
                  <a:pt x="418" y="282"/>
                  <a:pt x="417" y="282"/>
                </a:cubicBezTo>
                <a:cubicBezTo>
                  <a:pt x="417" y="283"/>
                  <a:pt x="415" y="284"/>
                  <a:pt x="416" y="285"/>
                </a:cubicBezTo>
                <a:close/>
                <a:moveTo>
                  <a:pt x="427" y="286"/>
                </a:moveTo>
                <a:cubicBezTo>
                  <a:pt x="427" y="286"/>
                  <a:pt x="427" y="286"/>
                  <a:pt x="427" y="286"/>
                </a:cubicBezTo>
                <a:cubicBezTo>
                  <a:pt x="426" y="284"/>
                  <a:pt x="429" y="283"/>
                  <a:pt x="427" y="282"/>
                </a:cubicBezTo>
                <a:cubicBezTo>
                  <a:pt x="424" y="281"/>
                  <a:pt x="425" y="286"/>
                  <a:pt x="427" y="286"/>
                </a:cubicBezTo>
                <a:close/>
                <a:moveTo>
                  <a:pt x="373" y="284"/>
                </a:moveTo>
                <a:cubicBezTo>
                  <a:pt x="373" y="284"/>
                  <a:pt x="373" y="284"/>
                  <a:pt x="373" y="284"/>
                </a:cubicBezTo>
                <a:cubicBezTo>
                  <a:pt x="372" y="284"/>
                  <a:pt x="372" y="282"/>
                  <a:pt x="371" y="282"/>
                </a:cubicBezTo>
                <a:cubicBezTo>
                  <a:pt x="371" y="283"/>
                  <a:pt x="371" y="283"/>
                  <a:pt x="371" y="283"/>
                </a:cubicBezTo>
                <a:cubicBezTo>
                  <a:pt x="372" y="283"/>
                  <a:pt x="373" y="286"/>
                  <a:pt x="373" y="284"/>
                </a:cubicBezTo>
                <a:close/>
                <a:moveTo>
                  <a:pt x="134" y="287"/>
                </a:moveTo>
                <a:cubicBezTo>
                  <a:pt x="134" y="287"/>
                  <a:pt x="134" y="287"/>
                  <a:pt x="134" y="287"/>
                </a:cubicBezTo>
                <a:cubicBezTo>
                  <a:pt x="134" y="286"/>
                  <a:pt x="135" y="286"/>
                  <a:pt x="135" y="285"/>
                </a:cubicBezTo>
                <a:cubicBezTo>
                  <a:pt x="134" y="284"/>
                  <a:pt x="132" y="286"/>
                  <a:pt x="134" y="287"/>
                </a:cubicBezTo>
                <a:close/>
                <a:moveTo>
                  <a:pt x="394" y="289"/>
                </a:moveTo>
                <a:cubicBezTo>
                  <a:pt x="394" y="289"/>
                  <a:pt x="394" y="289"/>
                  <a:pt x="394" y="289"/>
                </a:cubicBezTo>
                <a:cubicBezTo>
                  <a:pt x="394" y="288"/>
                  <a:pt x="396" y="287"/>
                  <a:pt x="394" y="286"/>
                </a:cubicBezTo>
                <a:cubicBezTo>
                  <a:pt x="393" y="287"/>
                  <a:pt x="393" y="288"/>
                  <a:pt x="394" y="289"/>
                </a:cubicBezTo>
                <a:close/>
                <a:moveTo>
                  <a:pt x="403" y="286"/>
                </a:moveTo>
                <a:cubicBezTo>
                  <a:pt x="403" y="286"/>
                  <a:pt x="403" y="286"/>
                  <a:pt x="403" y="286"/>
                </a:cubicBezTo>
                <a:cubicBezTo>
                  <a:pt x="403" y="289"/>
                  <a:pt x="406" y="286"/>
                  <a:pt x="403" y="286"/>
                </a:cubicBezTo>
                <a:close/>
                <a:moveTo>
                  <a:pt x="134" y="291"/>
                </a:moveTo>
                <a:cubicBezTo>
                  <a:pt x="134" y="291"/>
                  <a:pt x="134" y="291"/>
                  <a:pt x="134" y="291"/>
                </a:cubicBezTo>
                <a:cubicBezTo>
                  <a:pt x="133" y="291"/>
                  <a:pt x="132" y="291"/>
                  <a:pt x="131" y="290"/>
                </a:cubicBezTo>
                <a:cubicBezTo>
                  <a:pt x="130" y="292"/>
                  <a:pt x="134" y="292"/>
                  <a:pt x="134" y="291"/>
                </a:cubicBezTo>
                <a:close/>
                <a:moveTo>
                  <a:pt x="399" y="300"/>
                </a:moveTo>
                <a:cubicBezTo>
                  <a:pt x="399" y="300"/>
                  <a:pt x="399" y="300"/>
                  <a:pt x="399" y="300"/>
                </a:cubicBezTo>
                <a:cubicBezTo>
                  <a:pt x="399" y="301"/>
                  <a:pt x="398" y="300"/>
                  <a:pt x="397" y="300"/>
                </a:cubicBezTo>
                <a:cubicBezTo>
                  <a:pt x="397" y="303"/>
                  <a:pt x="397" y="306"/>
                  <a:pt x="393" y="305"/>
                </a:cubicBezTo>
                <a:cubicBezTo>
                  <a:pt x="394" y="307"/>
                  <a:pt x="394" y="308"/>
                  <a:pt x="395" y="310"/>
                </a:cubicBezTo>
                <a:cubicBezTo>
                  <a:pt x="396" y="306"/>
                  <a:pt x="400" y="305"/>
                  <a:pt x="402" y="303"/>
                </a:cubicBezTo>
                <a:cubicBezTo>
                  <a:pt x="402" y="300"/>
                  <a:pt x="401" y="298"/>
                  <a:pt x="401" y="295"/>
                </a:cubicBezTo>
                <a:cubicBezTo>
                  <a:pt x="397" y="295"/>
                  <a:pt x="398" y="300"/>
                  <a:pt x="399" y="300"/>
                </a:cubicBezTo>
                <a:close/>
                <a:moveTo>
                  <a:pt x="176" y="299"/>
                </a:moveTo>
                <a:cubicBezTo>
                  <a:pt x="176" y="299"/>
                  <a:pt x="176" y="299"/>
                  <a:pt x="176" y="299"/>
                </a:cubicBezTo>
                <a:cubicBezTo>
                  <a:pt x="178" y="299"/>
                  <a:pt x="178" y="297"/>
                  <a:pt x="177" y="297"/>
                </a:cubicBezTo>
                <a:cubicBezTo>
                  <a:pt x="177" y="298"/>
                  <a:pt x="176" y="298"/>
                  <a:pt x="176" y="299"/>
                </a:cubicBezTo>
                <a:close/>
                <a:moveTo>
                  <a:pt x="137" y="304"/>
                </a:moveTo>
                <a:cubicBezTo>
                  <a:pt x="137" y="304"/>
                  <a:pt x="137" y="304"/>
                  <a:pt x="137" y="304"/>
                </a:cubicBezTo>
                <a:cubicBezTo>
                  <a:pt x="137" y="306"/>
                  <a:pt x="137" y="307"/>
                  <a:pt x="137" y="308"/>
                </a:cubicBezTo>
                <a:cubicBezTo>
                  <a:pt x="138" y="308"/>
                  <a:pt x="138" y="308"/>
                  <a:pt x="139" y="308"/>
                </a:cubicBezTo>
                <a:cubicBezTo>
                  <a:pt x="140" y="305"/>
                  <a:pt x="138" y="306"/>
                  <a:pt x="138" y="304"/>
                </a:cubicBezTo>
                <a:cubicBezTo>
                  <a:pt x="140" y="305"/>
                  <a:pt x="141" y="304"/>
                  <a:pt x="141" y="303"/>
                </a:cubicBezTo>
                <a:cubicBezTo>
                  <a:pt x="138" y="302"/>
                  <a:pt x="139" y="301"/>
                  <a:pt x="140" y="299"/>
                </a:cubicBezTo>
                <a:cubicBezTo>
                  <a:pt x="139" y="299"/>
                  <a:pt x="138" y="300"/>
                  <a:pt x="137" y="300"/>
                </a:cubicBezTo>
                <a:cubicBezTo>
                  <a:pt x="136" y="302"/>
                  <a:pt x="138" y="303"/>
                  <a:pt x="139" y="304"/>
                </a:cubicBezTo>
                <a:cubicBezTo>
                  <a:pt x="138" y="304"/>
                  <a:pt x="138" y="304"/>
                  <a:pt x="137" y="304"/>
                </a:cubicBezTo>
                <a:close/>
                <a:moveTo>
                  <a:pt x="133" y="303"/>
                </a:moveTo>
                <a:cubicBezTo>
                  <a:pt x="133" y="303"/>
                  <a:pt x="133" y="303"/>
                  <a:pt x="133" y="303"/>
                </a:cubicBezTo>
                <a:cubicBezTo>
                  <a:pt x="133" y="301"/>
                  <a:pt x="134" y="301"/>
                  <a:pt x="134" y="300"/>
                </a:cubicBezTo>
                <a:cubicBezTo>
                  <a:pt x="133" y="301"/>
                  <a:pt x="132" y="299"/>
                  <a:pt x="132" y="300"/>
                </a:cubicBezTo>
                <a:cubicBezTo>
                  <a:pt x="134" y="301"/>
                  <a:pt x="131" y="302"/>
                  <a:pt x="133" y="303"/>
                </a:cubicBezTo>
                <a:close/>
                <a:moveTo>
                  <a:pt x="143" y="308"/>
                </a:moveTo>
                <a:cubicBezTo>
                  <a:pt x="143" y="308"/>
                  <a:pt x="143" y="308"/>
                  <a:pt x="143" y="308"/>
                </a:cubicBezTo>
                <a:cubicBezTo>
                  <a:pt x="143" y="311"/>
                  <a:pt x="145" y="309"/>
                  <a:pt x="145" y="311"/>
                </a:cubicBezTo>
                <a:cubicBezTo>
                  <a:pt x="146" y="310"/>
                  <a:pt x="147" y="310"/>
                  <a:pt x="146" y="309"/>
                </a:cubicBezTo>
                <a:cubicBezTo>
                  <a:pt x="144" y="310"/>
                  <a:pt x="145" y="308"/>
                  <a:pt x="143" y="308"/>
                </a:cubicBezTo>
                <a:close/>
                <a:moveTo>
                  <a:pt x="364" y="312"/>
                </a:moveTo>
                <a:cubicBezTo>
                  <a:pt x="364" y="312"/>
                  <a:pt x="364" y="312"/>
                  <a:pt x="364" y="312"/>
                </a:cubicBezTo>
                <a:cubicBezTo>
                  <a:pt x="365" y="312"/>
                  <a:pt x="363" y="313"/>
                  <a:pt x="364" y="314"/>
                </a:cubicBezTo>
                <a:cubicBezTo>
                  <a:pt x="364" y="314"/>
                  <a:pt x="365" y="315"/>
                  <a:pt x="366" y="315"/>
                </a:cubicBezTo>
                <a:cubicBezTo>
                  <a:pt x="365" y="313"/>
                  <a:pt x="366" y="314"/>
                  <a:pt x="367" y="313"/>
                </a:cubicBezTo>
                <a:cubicBezTo>
                  <a:pt x="366" y="312"/>
                  <a:pt x="365" y="312"/>
                  <a:pt x="365" y="311"/>
                </a:cubicBezTo>
                <a:cubicBezTo>
                  <a:pt x="365" y="311"/>
                  <a:pt x="365" y="311"/>
                  <a:pt x="365" y="311"/>
                </a:cubicBezTo>
                <a:cubicBezTo>
                  <a:pt x="365" y="312"/>
                  <a:pt x="364" y="311"/>
                  <a:pt x="364" y="312"/>
                </a:cubicBezTo>
                <a:close/>
                <a:moveTo>
                  <a:pt x="145" y="315"/>
                </a:moveTo>
                <a:cubicBezTo>
                  <a:pt x="145" y="315"/>
                  <a:pt x="145" y="315"/>
                  <a:pt x="145" y="315"/>
                </a:cubicBezTo>
                <a:cubicBezTo>
                  <a:pt x="146" y="315"/>
                  <a:pt x="146" y="315"/>
                  <a:pt x="146" y="315"/>
                </a:cubicBezTo>
                <a:cubicBezTo>
                  <a:pt x="146" y="314"/>
                  <a:pt x="147" y="312"/>
                  <a:pt x="146" y="312"/>
                </a:cubicBezTo>
                <a:cubicBezTo>
                  <a:pt x="145" y="314"/>
                  <a:pt x="144" y="312"/>
                  <a:pt x="144" y="311"/>
                </a:cubicBezTo>
                <a:cubicBezTo>
                  <a:pt x="144" y="313"/>
                  <a:pt x="144" y="313"/>
                  <a:pt x="142" y="313"/>
                </a:cubicBezTo>
                <a:cubicBezTo>
                  <a:pt x="142" y="314"/>
                  <a:pt x="143" y="314"/>
                  <a:pt x="143" y="316"/>
                </a:cubicBezTo>
                <a:cubicBezTo>
                  <a:pt x="144" y="316"/>
                  <a:pt x="144" y="314"/>
                  <a:pt x="145" y="314"/>
                </a:cubicBezTo>
                <a:cubicBezTo>
                  <a:pt x="144" y="313"/>
                  <a:pt x="143" y="314"/>
                  <a:pt x="143" y="314"/>
                </a:cubicBezTo>
                <a:cubicBezTo>
                  <a:pt x="144" y="314"/>
                  <a:pt x="144" y="313"/>
                  <a:pt x="144" y="313"/>
                </a:cubicBezTo>
                <a:cubicBezTo>
                  <a:pt x="145" y="313"/>
                  <a:pt x="145" y="314"/>
                  <a:pt x="145" y="315"/>
                </a:cubicBezTo>
                <a:cubicBezTo>
                  <a:pt x="145" y="315"/>
                  <a:pt x="145" y="315"/>
                  <a:pt x="145" y="315"/>
                </a:cubicBezTo>
                <a:close/>
                <a:moveTo>
                  <a:pt x="181" y="337"/>
                </a:moveTo>
                <a:cubicBezTo>
                  <a:pt x="181" y="337"/>
                  <a:pt x="181" y="337"/>
                  <a:pt x="181" y="337"/>
                </a:cubicBezTo>
                <a:cubicBezTo>
                  <a:pt x="181" y="337"/>
                  <a:pt x="181" y="337"/>
                  <a:pt x="182" y="337"/>
                </a:cubicBezTo>
                <a:cubicBezTo>
                  <a:pt x="183" y="331"/>
                  <a:pt x="181" y="328"/>
                  <a:pt x="183" y="325"/>
                </a:cubicBezTo>
                <a:cubicBezTo>
                  <a:pt x="182" y="321"/>
                  <a:pt x="182" y="314"/>
                  <a:pt x="181" y="311"/>
                </a:cubicBezTo>
                <a:cubicBezTo>
                  <a:pt x="180" y="311"/>
                  <a:pt x="180" y="312"/>
                  <a:pt x="179" y="312"/>
                </a:cubicBezTo>
                <a:cubicBezTo>
                  <a:pt x="180" y="314"/>
                  <a:pt x="180" y="314"/>
                  <a:pt x="180" y="316"/>
                </a:cubicBezTo>
                <a:cubicBezTo>
                  <a:pt x="179" y="316"/>
                  <a:pt x="179" y="316"/>
                  <a:pt x="178" y="316"/>
                </a:cubicBezTo>
                <a:cubicBezTo>
                  <a:pt x="178" y="317"/>
                  <a:pt x="180" y="316"/>
                  <a:pt x="179" y="319"/>
                </a:cubicBezTo>
                <a:cubicBezTo>
                  <a:pt x="177" y="317"/>
                  <a:pt x="175" y="317"/>
                  <a:pt x="175" y="320"/>
                </a:cubicBezTo>
                <a:cubicBezTo>
                  <a:pt x="175" y="320"/>
                  <a:pt x="176" y="320"/>
                  <a:pt x="176" y="321"/>
                </a:cubicBezTo>
                <a:cubicBezTo>
                  <a:pt x="173" y="322"/>
                  <a:pt x="170" y="326"/>
                  <a:pt x="172" y="329"/>
                </a:cubicBezTo>
                <a:cubicBezTo>
                  <a:pt x="172" y="329"/>
                  <a:pt x="171" y="328"/>
                  <a:pt x="171" y="328"/>
                </a:cubicBezTo>
                <a:cubicBezTo>
                  <a:pt x="171" y="331"/>
                  <a:pt x="169" y="332"/>
                  <a:pt x="169" y="334"/>
                </a:cubicBezTo>
                <a:cubicBezTo>
                  <a:pt x="171" y="336"/>
                  <a:pt x="173" y="339"/>
                  <a:pt x="172" y="342"/>
                </a:cubicBezTo>
                <a:cubicBezTo>
                  <a:pt x="173" y="342"/>
                  <a:pt x="174" y="343"/>
                  <a:pt x="175" y="344"/>
                </a:cubicBezTo>
                <a:cubicBezTo>
                  <a:pt x="174" y="345"/>
                  <a:pt x="173" y="346"/>
                  <a:pt x="173" y="347"/>
                </a:cubicBezTo>
                <a:cubicBezTo>
                  <a:pt x="175" y="347"/>
                  <a:pt x="175" y="348"/>
                  <a:pt x="176" y="349"/>
                </a:cubicBezTo>
                <a:cubicBezTo>
                  <a:pt x="177" y="348"/>
                  <a:pt x="176" y="347"/>
                  <a:pt x="178" y="347"/>
                </a:cubicBezTo>
                <a:cubicBezTo>
                  <a:pt x="177" y="349"/>
                  <a:pt x="179" y="348"/>
                  <a:pt x="179" y="349"/>
                </a:cubicBezTo>
                <a:cubicBezTo>
                  <a:pt x="175" y="350"/>
                  <a:pt x="178" y="358"/>
                  <a:pt x="178" y="360"/>
                </a:cubicBezTo>
                <a:cubicBezTo>
                  <a:pt x="179" y="358"/>
                  <a:pt x="181" y="359"/>
                  <a:pt x="182" y="358"/>
                </a:cubicBezTo>
                <a:cubicBezTo>
                  <a:pt x="181" y="354"/>
                  <a:pt x="181" y="354"/>
                  <a:pt x="183" y="353"/>
                </a:cubicBezTo>
                <a:cubicBezTo>
                  <a:pt x="182" y="352"/>
                  <a:pt x="182" y="353"/>
                  <a:pt x="181" y="353"/>
                </a:cubicBezTo>
                <a:cubicBezTo>
                  <a:pt x="180" y="350"/>
                  <a:pt x="179" y="349"/>
                  <a:pt x="181" y="347"/>
                </a:cubicBezTo>
                <a:cubicBezTo>
                  <a:pt x="180" y="347"/>
                  <a:pt x="179" y="347"/>
                  <a:pt x="179" y="346"/>
                </a:cubicBezTo>
                <a:cubicBezTo>
                  <a:pt x="177" y="342"/>
                  <a:pt x="183" y="342"/>
                  <a:pt x="182" y="342"/>
                </a:cubicBezTo>
                <a:cubicBezTo>
                  <a:pt x="181" y="341"/>
                  <a:pt x="179" y="341"/>
                  <a:pt x="179" y="339"/>
                </a:cubicBezTo>
                <a:cubicBezTo>
                  <a:pt x="181" y="337"/>
                  <a:pt x="182" y="341"/>
                  <a:pt x="183" y="339"/>
                </a:cubicBezTo>
                <a:cubicBezTo>
                  <a:pt x="183" y="339"/>
                  <a:pt x="183" y="338"/>
                  <a:pt x="182" y="337"/>
                </a:cubicBezTo>
                <a:cubicBezTo>
                  <a:pt x="181" y="337"/>
                  <a:pt x="181" y="338"/>
                  <a:pt x="179" y="338"/>
                </a:cubicBezTo>
                <a:cubicBezTo>
                  <a:pt x="179" y="336"/>
                  <a:pt x="177" y="333"/>
                  <a:pt x="179" y="333"/>
                </a:cubicBezTo>
                <a:cubicBezTo>
                  <a:pt x="182" y="333"/>
                  <a:pt x="179" y="337"/>
                  <a:pt x="181" y="337"/>
                </a:cubicBezTo>
                <a:close/>
                <a:moveTo>
                  <a:pt x="328" y="313"/>
                </a:moveTo>
                <a:cubicBezTo>
                  <a:pt x="328" y="313"/>
                  <a:pt x="328" y="313"/>
                  <a:pt x="328" y="313"/>
                </a:cubicBezTo>
                <a:cubicBezTo>
                  <a:pt x="330" y="313"/>
                  <a:pt x="330" y="313"/>
                  <a:pt x="331" y="312"/>
                </a:cubicBezTo>
                <a:cubicBezTo>
                  <a:pt x="330" y="312"/>
                  <a:pt x="328" y="311"/>
                  <a:pt x="328" y="313"/>
                </a:cubicBezTo>
                <a:close/>
                <a:moveTo>
                  <a:pt x="126" y="314"/>
                </a:moveTo>
                <a:cubicBezTo>
                  <a:pt x="126" y="314"/>
                  <a:pt x="126" y="314"/>
                  <a:pt x="126" y="314"/>
                </a:cubicBezTo>
                <a:cubicBezTo>
                  <a:pt x="127" y="315"/>
                  <a:pt x="129" y="316"/>
                  <a:pt x="128" y="318"/>
                </a:cubicBezTo>
                <a:cubicBezTo>
                  <a:pt x="132" y="318"/>
                  <a:pt x="127" y="314"/>
                  <a:pt x="129" y="314"/>
                </a:cubicBezTo>
                <a:cubicBezTo>
                  <a:pt x="128" y="314"/>
                  <a:pt x="129" y="312"/>
                  <a:pt x="128" y="312"/>
                </a:cubicBezTo>
                <a:cubicBezTo>
                  <a:pt x="128" y="314"/>
                  <a:pt x="126" y="313"/>
                  <a:pt x="126" y="314"/>
                </a:cubicBezTo>
                <a:close/>
                <a:moveTo>
                  <a:pt x="367" y="329"/>
                </a:moveTo>
                <a:cubicBezTo>
                  <a:pt x="367" y="329"/>
                  <a:pt x="367" y="329"/>
                  <a:pt x="367" y="329"/>
                </a:cubicBezTo>
                <a:cubicBezTo>
                  <a:pt x="369" y="328"/>
                  <a:pt x="372" y="326"/>
                  <a:pt x="371" y="324"/>
                </a:cubicBezTo>
                <a:cubicBezTo>
                  <a:pt x="369" y="324"/>
                  <a:pt x="370" y="327"/>
                  <a:pt x="368" y="326"/>
                </a:cubicBezTo>
                <a:cubicBezTo>
                  <a:pt x="369" y="323"/>
                  <a:pt x="371" y="322"/>
                  <a:pt x="371" y="319"/>
                </a:cubicBezTo>
                <a:cubicBezTo>
                  <a:pt x="370" y="319"/>
                  <a:pt x="369" y="318"/>
                  <a:pt x="369" y="319"/>
                </a:cubicBezTo>
                <a:cubicBezTo>
                  <a:pt x="370" y="319"/>
                  <a:pt x="369" y="322"/>
                  <a:pt x="369" y="322"/>
                </a:cubicBezTo>
                <a:cubicBezTo>
                  <a:pt x="368" y="321"/>
                  <a:pt x="367" y="321"/>
                  <a:pt x="365" y="322"/>
                </a:cubicBezTo>
                <a:cubicBezTo>
                  <a:pt x="365" y="320"/>
                  <a:pt x="367" y="319"/>
                  <a:pt x="367" y="316"/>
                </a:cubicBezTo>
                <a:cubicBezTo>
                  <a:pt x="366" y="315"/>
                  <a:pt x="366" y="316"/>
                  <a:pt x="364" y="316"/>
                </a:cubicBezTo>
                <a:cubicBezTo>
                  <a:pt x="365" y="319"/>
                  <a:pt x="363" y="319"/>
                  <a:pt x="363" y="321"/>
                </a:cubicBezTo>
                <a:cubicBezTo>
                  <a:pt x="363" y="322"/>
                  <a:pt x="363" y="321"/>
                  <a:pt x="364" y="321"/>
                </a:cubicBezTo>
                <a:cubicBezTo>
                  <a:pt x="363" y="322"/>
                  <a:pt x="364" y="325"/>
                  <a:pt x="365" y="323"/>
                </a:cubicBezTo>
                <a:cubicBezTo>
                  <a:pt x="365" y="324"/>
                  <a:pt x="365" y="324"/>
                  <a:pt x="365" y="325"/>
                </a:cubicBezTo>
                <a:cubicBezTo>
                  <a:pt x="364" y="324"/>
                  <a:pt x="363" y="324"/>
                  <a:pt x="363" y="325"/>
                </a:cubicBezTo>
                <a:cubicBezTo>
                  <a:pt x="364" y="326"/>
                  <a:pt x="364" y="327"/>
                  <a:pt x="365" y="325"/>
                </a:cubicBezTo>
                <a:cubicBezTo>
                  <a:pt x="367" y="328"/>
                  <a:pt x="364" y="328"/>
                  <a:pt x="363" y="330"/>
                </a:cubicBezTo>
                <a:cubicBezTo>
                  <a:pt x="367" y="331"/>
                  <a:pt x="364" y="332"/>
                  <a:pt x="369" y="333"/>
                </a:cubicBezTo>
                <a:cubicBezTo>
                  <a:pt x="368" y="331"/>
                  <a:pt x="369" y="332"/>
                  <a:pt x="370" y="332"/>
                </a:cubicBezTo>
                <a:cubicBezTo>
                  <a:pt x="369" y="330"/>
                  <a:pt x="370" y="328"/>
                  <a:pt x="372" y="329"/>
                </a:cubicBezTo>
                <a:cubicBezTo>
                  <a:pt x="372" y="326"/>
                  <a:pt x="368" y="331"/>
                  <a:pt x="367" y="329"/>
                </a:cubicBezTo>
                <a:close/>
                <a:moveTo>
                  <a:pt x="145" y="319"/>
                </a:moveTo>
                <a:cubicBezTo>
                  <a:pt x="145" y="319"/>
                  <a:pt x="145" y="319"/>
                  <a:pt x="145" y="319"/>
                </a:cubicBezTo>
                <a:cubicBezTo>
                  <a:pt x="142" y="320"/>
                  <a:pt x="147" y="318"/>
                  <a:pt x="145" y="319"/>
                </a:cubicBezTo>
                <a:close/>
                <a:moveTo>
                  <a:pt x="133" y="320"/>
                </a:moveTo>
                <a:cubicBezTo>
                  <a:pt x="133" y="320"/>
                  <a:pt x="133" y="320"/>
                  <a:pt x="133" y="320"/>
                </a:cubicBezTo>
                <a:cubicBezTo>
                  <a:pt x="133" y="320"/>
                  <a:pt x="133" y="319"/>
                  <a:pt x="133" y="319"/>
                </a:cubicBezTo>
                <a:cubicBezTo>
                  <a:pt x="132" y="319"/>
                  <a:pt x="132" y="319"/>
                  <a:pt x="131" y="319"/>
                </a:cubicBezTo>
                <a:cubicBezTo>
                  <a:pt x="131" y="320"/>
                  <a:pt x="132" y="320"/>
                  <a:pt x="133" y="320"/>
                </a:cubicBezTo>
                <a:close/>
                <a:moveTo>
                  <a:pt x="136" y="320"/>
                </a:moveTo>
                <a:cubicBezTo>
                  <a:pt x="136" y="320"/>
                  <a:pt x="136" y="320"/>
                  <a:pt x="136" y="320"/>
                </a:cubicBezTo>
                <a:cubicBezTo>
                  <a:pt x="137" y="320"/>
                  <a:pt x="137" y="320"/>
                  <a:pt x="138" y="319"/>
                </a:cubicBezTo>
                <a:cubicBezTo>
                  <a:pt x="137" y="319"/>
                  <a:pt x="136" y="319"/>
                  <a:pt x="136" y="320"/>
                </a:cubicBezTo>
                <a:close/>
                <a:moveTo>
                  <a:pt x="140" y="321"/>
                </a:moveTo>
                <a:cubicBezTo>
                  <a:pt x="140" y="321"/>
                  <a:pt x="140" y="321"/>
                  <a:pt x="140" y="321"/>
                </a:cubicBezTo>
                <a:cubicBezTo>
                  <a:pt x="139" y="322"/>
                  <a:pt x="141" y="323"/>
                  <a:pt x="143" y="322"/>
                </a:cubicBezTo>
                <a:cubicBezTo>
                  <a:pt x="143" y="321"/>
                  <a:pt x="145" y="320"/>
                  <a:pt x="143" y="320"/>
                </a:cubicBezTo>
                <a:cubicBezTo>
                  <a:pt x="143" y="323"/>
                  <a:pt x="142" y="321"/>
                  <a:pt x="140" y="321"/>
                </a:cubicBezTo>
                <a:close/>
                <a:moveTo>
                  <a:pt x="392" y="328"/>
                </a:moveTo>
                <a:cubicBezTo>
                  <a:pt x="392" y="328"/>
                  <a:pt x="392" y="328"/>
                  <a:pt x="392" y="328"/>
                </a:cubicBezTo>
                <a:cubicBezTo>
                  <a:pt x="392" y="328"/>
                  <a:pt x="392" y="327"/>
                  <a:pt x="393" y="327"/>
                </a:cubicBezTo>
                <a:cubicBezTo>
                  <a:pt x="392" y="327"/>
                  <a:pt x="392" y="326"/>
                  <a:pt x="391" y="326"/>
                </a:cubicBezTo>
                <a:cubicBezTo>
                  <a:pt x="390" y="328"/>
                  <a:pt x="391" y="328"/>
                  <a:pt x="392" y="328"/>
                </a:cubicBezTo>
                <a:close/>
                <a:moveTo>
                  <a:pt x="146" y="328"/>
                </a:moveTo>
                <a:cubicBezTo>
                  <a:pt x="146" y="328"/>
                  <a:pt x="146" y="328"/>
                  <a:pt x="146" y="328"/>
                </a:cubicBezTo>
                <a:cubicBezTo>
                  <a:pt x="146" y="329"/>
                  <a:pt x="146" y="330"/>
                  <a:pt x="148" y="330"/>
                </a:cubicBezTo>
                <a:cubicBezTo>
                  <a:pt x="148" y="330"/>
                  <a:pt x="149" y="329"/>
                  <a:pt x="149" y="328"/>
                </a:cubicBezTo>
                <a:cubicBezTo>
                  <a:pt x="148" y="327"/>
                  <a:pt x="147" y="328"/>
                  <a:pt x="146" y="328"/>
                </a:cubicBezTo>
                <a:close/>
                <a:moveTo>
                  <a:pt x="388" y="329"/>
                </a:moveTo>
                <a:cubicBezTo>
                  <a:pt x="388" y="329"/>
                  <a:pt x="388" y="329"/>
                  <a:pt x="388" y="329"/>
                </a:cubicBezTo>
                <a:cubicBezTo>
                  <a:pt x="387" y="332"/>
                  <a:pt x="382" y="333"/>
                  <a:pt x="382" y="338"/>
                </a:cubicBezTo>
                <a:cubicBezTo>
                  <a:pt x="384" y="338"/>
                  <a:pt x="384" y="339"/>
                  <a:pt x="385" y="340"/>
                </a:cubicBezTo>
                <a:cubicBezTo>
                  <a:pt x="383" y="340"/>
                  <a:pt x="383" y="345"/>
                  <a:pt x="384" y="345"/>
                </a:cubicBezTo>
                <a:cubicBezTo>
                  <a:pt x="385" y="344"/>
                  <a:pt x="386" y="343"/>
                  <a:pt x="388" y="343"/>
                </a:cubicBezTo>
                <a:cubicBezTo>
                  <a:pt x="390" y="338"/>
                  <a:pt x="387" y="335"/>
                  <a:pt x="392" y="333"/>
                </a:cubicBezTo>
                <a:cubicBezTo>
                  <a:pt x="392" y="329"/>
                  <a:pt x="389" y="328"/>
                  <a:pt x="388" y="329"/>
                </a:cubicBezTo>
                <a:close/>
                <a:moveTo>
                  <a:pt x="398" y="337"/>
                </a:moveTo>
                <a:cubicBezTo>
                  <a:pt x="398" y="337"/>
                  <a:pt x="398" y="337"/>
                  <a:pt x="398" y="337"/>
                </a:cubicBezTo>
                <a:cubicBezTo>
                  <a:pt x="399" y="337"/>
                  <a:pt x="399" y="338"/>
                  <a:pt x="400" y="338"/>
                </a:cubicBezTo>
                <a:cubicBezTo>
                  <a:pt x="400" y="335"/>
                  <a:pt x="402" y="335"/>
                  <a:pt x="402" y="333"/>
                </a:cubicBezTo>
                <a:cubicBezTo>
                  <a:pt x="399" y="333"/>
                  <a:pt x="399" y="336"/>
                  <a:pt x="398" y="337"/>
                </a:cubicBezTo>
                <a:close/>
                <a:moveTo>
                  <a:pt x="322" y="341"/>
                </a:moveTo>
                <a:cubicBezTo>
                  <a:pt x="322" y="341"/>
                  <a:pt x="322" y="341"/>
                  <a:pt x="322" y="341"/>
                </a:cubicBezTo>
                <a:cubicBezTo>
                  <a:pt x="323" y="341"/>
                  <a:pt x="324" y="336"/>
                  <a:pt x="322" y="337"/>
                </a:cubicBezTo>
                <a:cubicBezTo>
                  <a:pt x="321" y="338"/>
                  <a:pt x="323" y="340"/>
                  <a:pt x="322" y="341"/>
                </a:cubicBezTo>
                <a:close/>
                <a:moveTo>
                  <a:pt x="377" y="340"/>
                </a:moveTo>
                <a:cubicBezTo>
                  <a:pt x="377" y="340"/>
                  <a:pt x="377" y="340"/>
                  <a:pt x="377" y="340"/>
                </a:cubicBezTo>
                <a:cubicBezTo>
                  <a:pt x="377" y="339"/>
                  <a:pt x="376" y="338"/>
                  <a:pt x="376" y="338"/>
                </a:cubicBezTo>
                <a:cubicBezTo>
                  <a:pt x="375" y="339"/>
                  <a:pt x="375" y="340"/>
                  <a:pt x="377" y="340"/>
                </a:cubicBezTo>
                <a:close/>
                <a:moveTo>
                  <a:pt x="368" y="361"/>
                </a:moveTo>
                <a:cubicBezTo>
                  <a:pt x="368" y="361"/>
                  <a:pt x="368" y="361"/>
                  <a:pt x="368" y="361"/>
                </a:cubicBezTo>
                <a:cubicBezTo>
                  <a:pt x="370" y="360"/>
                  <a:pt x="368" y="359"/>
                  <a:pt x="370" y="358"/>
                </a:cubicBezTo>
                <a:cubicBezTo>
                  <a:pt x="370" y="358"/>
                  <a:pt x="370" y="359"/>
                  <a:pt x="370" y="359"/>
                </a:cubicBezTo>
                <a:cubicBezTo>
                  <a:pt x="374" y="355"/>
                  <a:pt x="374" y="348"/>
                  <a:pt x="377" y="342"/>
                </a:cubicBezTo>
                <a:cubicBezTo>
                  <a:pt x="370" y="345"/>
                  <a:pt x="368" y="356"/>
                  <a:pt x="368" y="361"/>
                </a:cubicBezTo>
                <a:close/>
                <a:moveTo>
                  <a:pt x="375" y="340"/>
                </a:moveTo>
                <a:cubicBezTo>
                  <a:pt x="375" y="340"/>
                  <a:pt x="375" y="340"/>
                  <a:pt x="375" y="340"/>
                </a:cubicBezTo>
                <a:cubicBezTo>
                  <a:pt x="374" y="340"/>
                  <a:pt x="373" y="342"/>
                  <a:pt x="375" y="342"/>
                </a:cubicBezTo>
                <a:cubicBezTo>
                  <a:pt x="375" y="341"/>
                  <a:pt x="375" y="341"/>
                  <a:pt x="375" y="340"/>
                </a:cubicBezTo>
                <a:close/>
                <a:moveTo>
                  <a:pt x="334" y="342"/>
                </a:moveTo>
                <a:cubicBezTo>
                  <a:pt x="334" y="342"/>
                  <a:pt x="334" y="342"/>
                  <a:pt x="334" y="342"/>
                </a:cubicBezTo>
                <a:cubicBezTo>
                  <a:pt x="334" y="344"/>
                  <a:pt x="335" y="345"/>
                  <a:pt x="335" y="347"/>
                </a:cubicBezTo>
                <a:cubicBezTo>
                  <a:pt x="334" y="347"/>
                  <a:pt x="332" y="347"/>
                  <a:pt x="331" y="348"/>
                </a:cubicBezTo>
                <a:cubicBezTo>
                  <a:pt x="332" y="350"/>
                  <a:pt x="330" y="352"/>
                  <a:pt x="333" y="353"/>
                </a:cubicBezTo>
                <a:cubicBezTo>
                  <a:pt x="333" y="348"/>
                  <a:pt x="340" y="344"/>
                  <a:pt x="336" y="340"/>
                </a:cubicBezTo>
                <a:cubicBezTo>
                  <a:pt x="336" y="341"/>
                  <a:pt x="335" y="341"/>
                  <a:pt x="334" y="342"/>
                </a:cubicBezTo>
                <a:close/>
                <a:moveTo>
                  <a:pt x="320" y="345"/>
                </a:moveTo>
                <a:cubicBezTo>
                  <a:pt x="320" y="345"/>
                  <a:pt x="320" y="345"/>
                  <a:pt x="320" y="345"/>
                </a:cubicBezTo>
                <a:cubicBezTo>
                  <a:pt x="321" y="345"/>
                  <a:pt x="322" y="345"/>
                  <a:pt x="322" y="344"/>
                </a:cubicBezTo>
                <a:cubicBezTo>
                  <a:pt x="322" y="344"/>
                  <a:pt x="322" y="344"/>
                  <a:pt x="322" y="343"/>
                </a:cubicBezTo>
                <a:cubicBezTo>
                  <a:pt x="321" y="343"/>
                  <a:pt x="321" y="343"/>
                  <a:pt x="321" y="343"/>
                </a:cubicBezTo>
                <a:cubicBezTo>
                  <a:pt x="321" y="344"/>
                  <a:pt x="320" y="344"/>
                  <a:pt x="320" y="345"/>
                </a:cubicBezTo>
                <a:close/>
                <a:moveTo>
                  <a:pt x="366" y="346"/>
                </a:moveTo>
                <a:cubicBezTo>
                  <a:pt x="366" y="346"/>
                  <a:pt x="366" y="346"/>
                  <a:pt x="366" y="346"/>
                </a:cubicBezTo>
                <a:cubicBezTo>
                  <a:pt x="367" y="346"/>
                  <a:pt x="367" y="347"/>
                  <a:pt x="369" y="347"/>
                </a:cubicBezTo>
                <a:cubicBezTo>
                  <a:pt x="369" y="345"/>
                  <a:pt x="366" y="344"/>
                  <a:pt x="366" y="346"/>
                </a:cubicBezTo>
                <a:close/>
                <a:moveTo>
                  <a:pt x="314" y="348"/>
                </a:moveTo>
                <a:cubicBezTo>
                  <a:pt x="314" y="348"/>
                  <a:pt x="314" y="348"/>
                  <a:pt x="314" y="348"/>
                </a:cubicBezTo>
                <a:cubicBezTo>
                  <a:pt x="315" y="348"/>
                  <a:pt x="315" y="348"/>
                  <a:pt x="315" y="348"/>
                </a:cubicBezTo>
                <a:cubicBezTo>
                  <a:pt x="315" y="347"/>
                  <a:pt x="315" y="346"/>
                  <a:pt x="314" y="347"/>
                </a:cubicBezTo>
                <a:cubicBezTo>
                  <a:pt x="314" y="347"/>
                  <a:pt x="314" y="347"/>
                  <a:pt x="314" y="348"/>
                </a:cubicBezTo>
                <a:close/>
                <a:moveTo>
                  <a:pt x="381" y="350"/>
                </a:moveTo>
                <a:cubicBezTo>
                  <a:pt x="381" y="350"/>
                  <a:pt x="381" y="350"/>
                  <a:pt x="381" y="350"/>
                </a:cubicBezTo>
                <a:cubicBezTo>
                  <a:pt x="380" y="353"/>
                  <a:pt x="378" y="347"/>
                  <a:pt x="377" y="350"/>
                </a:cubicBezTo>
                <a:cubicBezTo>
                  <a:pt x="379" y="350"/>
                  <a:pt x="378" y="352"/>
                  <a:pt x="378" y="353"/>
                </a:cubicBezTo>
                <a:cubicBezTo>
                  <a:pt x="380" y="352"/>
                  <a:pt x="379" y="351"/>
                  <a:pt x="381" y="352"/>
                </a:cubicBezTo>
                <a:cubicBezTo>
                  <a:pt x="381" y="351"/>
                  <a:pt x="381" y="350"/>
                  <a:pt x="381" y="350"/>
                </a:cubicBezTo>
                <a:close/>
                <a:moveTo>
                  <a:pt x="379" y="360"/>
                </a:moveTo>
                <a:cubicBezTo>
                  <a:pt x="379" y="360"/>
                  <a:pt x="379" y="360"/>
                  <a:pt x="379" y="360"/>
                </a:cubicBezTo>
                <a:cubicBezTo>
                  <a:pt x="385" y="360"/>
                  <a:pt x="383" y="353"/>
                  <a:pt x="386" y="351"/>
                </a:cubicBezTo>
                <a:cubicBezTo>
                  <a:pt x="386" y="350"/>
                  <a:pt x="384" y="351"/>
                  <a:pt x="383" y="350"/>
                </a:cubicBezTo>
                <a:cubicBezTo>
                  <a:pt x="385" y="349"/>
                  <a:pt x="386" y="347"/>
                  <a:pt x="383" y="347"/>
                </a:cubicBezTo>
                <a:cubicBezTo>
                  <a:pt x="383" y="352"/>
                  <a:pt x="379" y="354"/>
                  <a:pt x="379" y="360"/>
                </a:cubicBezTo>
                <a:close/>
                <a:moveTo>
                  <a:pt x="365" y="349"/>
                </a:moveTo>
                <a:cubicBezTo>
                  <a:pt x="365" y="349"/>
                  <a:pt x="365" y="349"/>
                  <a:pt x="365" y="349"/>
                </a:cubicBezTo>
                <a:cubicBezTo>
                  <a:pt x="367" y="350"/>
                  <a:pt x="367" y="346"/>
                  <a:pt x="365" y="347"/>
                </a:cubicBezTo>
                <a:cubicBezTo>
                  <a:pt x="365" y="348"/>
                  <a:pt x="365" y="348"/>
                  <a:pt x="365" y="349"/>
                </a:cubicBezTo>
                <a:close/>
                <a:moveTo>
                  <a:pt x="190" y="350"/>
                </a:moveTo>
                <a:cubicBezTo>
                  <a:pt x="190" y="350"/>
                  <a:pt x="190" y="350"/>
                  <a:pt x="190" y="350"/>
                </a:cubicBezTo>
                <a:cubicBezTo>
                  <a:pt x="191" y="349"/>
                  <a:pt x="191" y="349"/>
                  <a:pt x="192" y="349"/>
                </a:cubicBezTo>
                <a:cubicBezTo>
                  <a:pt x="192" y="348"/>
                  <a:pt x="191" y="348"/>
                  <a:pt x="190" y="348"/>
                </a:cubicBezTo>
                <a:cubicBezTo>
                  <a:pt x="191" y="349"/>
                  <a:pt x="189" y="349"/>
                  <a:pt x="190" y="350"/>
                </a:cubicBezTo>
                <a:close/>
                <a:moveTo>
                  <a:pt x="347" y="359"/>
                </a:moveTo>
                <a:cubicBezTo>
                  <a:pt x="347" y="359"/>
                  <a:pt x="347" y="359"/>
                  <a:pt x="347" y="359"/>
                </a:cubicBezTo>
                <a:cubicBezTo>
                  <a:pt x="348" y="364"/>
                  <a:pt x="341" y="367"/>
                  <a:pt x="345" y="370"/>
                </a:cubicBezTo>
                <a:cubicBezTo>
                  <a:pt x="349" y="365"/>
                  <a:pt x="355" y="362"/>
                  <a:pt x="354" y="354"/>
                </a:cubicBezTo>
                <a:cubicBezTo>
                  <a:pt x="354" y="353"/>
                  <a:pt x="355" y="354"/>
                  <a:pt x="356" y="353"/>
                </a:cubicBezTo>
                <a:cubicBezTo>
                  <a:pt x="356" y="351"/>
                  <a:pt x="354" y="351"/>
                  <a:pt x="355" y="348"/>
                </a:cubicBezTo>
                <a:cubicBezTo>
                  <a:pt x="352" y="350"/>
                  <a:pt x="351" y="346"/>
                  <a:pt x="348" y="349"/>
                </a:cubicBezTo>
                <a:cubicBezTo>
                  <a:pt x="348" y="350"/>
                  <a:pt x="347" y="351"/>
                  <a:pt x="347" y="354"/>
                </a:cubicBezTo>
                <a:cubicBezTo>
                  <a:pt x="351" y="354"/>
                  <a:pt x="351" y="350"/>
                  <a:pt x="354" y="350"/>
                </a:cubicBezTo>
                <a:cubicBezTo>
                  <a:pt x="354" y="352"/>
                  <a:pt x="354" y="352"/>
                  <a:pt x="354" y="354"/>
                </a:cubicBezTo>
                <a:cubicBezTo>
                  <a:pt x="350" y="354"/>
                  <a:pt x="349" y="357"/>
                  <a:pt x="347" y="359"/>
                </a:cubicBezTo>
                <a:close/>
                <a:moveTo>
                  <a:pt x="110" y="349"/>
                </a:moveTo>
                <a:cubicBezTo>
                  <a:pt x="110" y="349"/>
                  <a:pt x="110" y="349"/>
                  <a:pt x="110" y="349"/>
                </a:cubicBezTo>
                <a:cubicBezTo>
                  <a:pt x="108" y="350"/>
                  <a:pt x="108" y="349"/>
                  <a:pt x="107" y="349"/>
                </a:cubicBezTo>
                <a:cubicBezTo>
                  <a:pt x="107" y="350"/>
                  <a:pt x="105" y="350"/>
                  <a:pt x="106" y="350"/>
                </a:cubicBezTo>
                <a:cubicBezTo>
                  <a:pt x="107" y="349"/>
                  <a:pt x="106" y="351"/>
                  <a:pt x="106" y="351"/>
                </a:cubicBezTo>
                <a:cubicBezTo>
                  <a:pt x="107" y="351"/>
                  <a:pt x="109" y="354"/>
                  <a:pt x="109" y="352"/>
                </a:cubicBezTo>
                <a:cubicBezTo>
                  <a:pt x="107" y="350"/>
                  <a:pt x="108" y="351"/>
                  <a:pt x="110" y="349"/>
                </a:cubicBezTo>
                <a:close/>
                <a:moveTo>
                  <a:pt x="100" y="354"/>
                </a:moveTo>
                <a:cubicBezTo>
                  <a:pt x="100" y="354"/>
                  <a:pt x="100" y="354"/>
                  <a:pt x="100" y="354"/>
                </a:cubicBezTo>
                <a:cubicBezTo>
                  <a:pt x="101" y="357"/>
                  <a:pt x="107" y="358"/>
                  <a:pt x="104" y="362"/>
                </a:cubicBezTo>
                <a:cubicBezTo>
                  <a:pt x="103" y="362"/>
                  <a:pt x="103" y="361"/>
                  <a:pt x="102" y="361"/>
                </a:cubicBezTo>
                <a:cubicBezTo>
                  <a:pt x="102" y="362"/>
                  <a:pt x="102" y="363"/>
                  <a:pt x="101" y="364"/>
                </a:cubicBezTo>
                <a:cubicBezTo>
                  <a:pt x="103" y="363"/>
                  <a:pt x="103" y="364"/>
                  <a:pt x="104" y="365"/>
                </a:cubicBezTo>
                <a:cubicBezTo>
                  <a:pt x="105" y="359"/>
                  <a:pt x="111" y="360"/>
                  <a:pt x="111" y="355"/>
                </a:cubicBezTo>
                <a:cubicBezTo>
                  <a:pt x="109" y="354"/>
                  <a:pt x="110" y="356"/>
                  <a:pt x="108" y="356"/>
                </a:cubicBezTo>
                <a:cubicBezTo>
                  <a:pt x="105" y="354"/>
                  <a:pt x="108" y="355"/>
                  <a:pt x="107" y="352"/>
                </a:cubicBezTo>
                <a:cubicBezTo>
                  <a:pt x="105" y="353"/>
                  <a:pt x="104" y="355"/>
                  <a:pt x="101" y="355"/>
                </a:cubicBezTo>
                <a:cubicBezTo>
                  <a:pt x="101" y="355"/>
                  <a:pt x="101" y="353"/>
                  <a:pt x="100" y="354"/>
                </a:cubicBezTo>
                <a:close/>
                <a:moveTo>
                  <a:pt x="113" y="354"/>
                </a:moveTo>
                <a:cubicBezTo>
                  <a:pt x="113" y="354"/>
                  <a:pt x="113" y="354"/>
                  <a:pt x="113" y="354"/>
                </a:cubicBezTo>
                <a:cubicBezTo>
                  <a:pt x="117" y="354"/>
                  <a:pt x="113" y="351"/>
                  <a:pt x="114" y="349"/>
                </a:cubicBezTo>
                <a:cubicBezTo>
                  <a:pt x="113" y="349"/>
                  <a:pt x="113" y="349"/>
                  <a:pt x="112" y="349"/>
                </a:cubicBezTo>
                <a:cubicBezTo>
                  <a:pt x="112" y="351"/>
                  <a:pt x="114" y="352"/>
                  <a:pt x="113" y="354"/>
                </a:cubicBezTo>
                <a:close/>
                <a:moveTo>
                  <a:pt x="312" y="354"/>
                </a:moveTo>
                <a:cubicBezTo>
                  <a:pt x="312" y="354"/>
                  <a:pt x="312" y="354"/>
                  <a:pt x="312" y="354"/>
                </a:cubicBezTo>
                <a:cubicBezTo>
                  <a:pt x="313" y="354"/>
                  <a:pt x="314" y="354"/>
                  <a:pt x="314" y="352"/>
                </a:cubicBezTo>
                <a:cubicBezTo>
                  <a:pt x="313" y="352"/>
                  <a:pt x="312" y="352"/>
                  <a:pt x="312" y="352"/>
                </a:cubicBezTo>
                <a:cubicBezTo>
                  <a:pt x="312" y="353"/>
                  <a:pt x="312" y="353"/>
                  <a:pt x="312" y="354"/>
                </a:cubicBezTo>
                <a:cubicBezTo>
                  <a:pt x="312" y="354"/>
                  <a:pt x="311" y="354"/>
                  <a:pt x="312" y="354"/>
                </a:cubicBezTo>
                <a:close/>
                <a:moveTo>
                  <a:pt x="328" y="356"/>
                </a:moveTo>
                <a:cubicBezTo>
                  <a:pt x="328" y="356"/>
                  <a:pt x="328" y="356"/>
                  <a:pt x="328" y="356"/>
                </a:cubicBezTo>
                <a:cubicBezTo>
                  <a:pt x="328" y="356"/>
                  <a:pt x="327" y="356"/>
                  <a:pt x="327" y="356"/>
                </a:cubicBezTo>
                <a:cubicBezTo>
                  <a:pt x="328" y="356"/>
                  <a:pt x="328" y="354"/>
                  <a:pt x="326" y="354"/>
                </a:cubicBezTo>
                <a:cubicBezTo>
                  <a:pt x="325" y="358"/>
                  <a:pt x="326" y="362"/>
                  <a:pt x="325" y="366"/>
                </a:cubicBezTo>
                <a:cubicBezTo>
                  <a:pt x="327" y="365"/>
                  <a:pt x="328" y="365"/>
                  <a:pt x="330" y="364"/>
                </a:cubicBezTo>
                <a:cubicBezTo>
                  <a:pt x="328" y="361"/>
                  <a:pt x="328" y="357"/>
                  <a:pt x="330" y="355"/>
                </a:cubicBezTo>
                <a:cubicBezTo>
                  <a:pt x="328" y="355"/>
                  <a:pt x="329" y="356"/>
                  <a:pt x="328" y="356"/>
                </a:cubicBezTo>
                <a:close/>
                <a:moveTo>
                  <a:pt x="367" y="356"/>
                </a:moveTo>
                <a:cubicBezTo>
                  <a:pt x="367" y="356"/>
                  <a:pt x="367" y="356"/>
                  <a:pt x="367" y="356"/>
                </a:cubicBezTo>
                <a:cubicBezTo>
                  <a:pt x="367" y="356"/>
                  <a:pt x="368" y="354"/>
                  <a:pt x="367" y="354"/>
                </a:cubicBezTo>
                <a:cubicBezTo>
                  <a:pt x="367" y="355"/>
                  <a:pt x="366" y="356"/>
                  <a:pt x="367" y="356"/>
                </a:cubicBezTo>
                <a:close/>
                <a:moveTo>
                  <a:pt x="363" y="362"/>
                </a:moveTo>
                <a:cubicBezTo>
                  <a:pt x="363" y="362"/>
                  <a:pt x="363" y="362"/>
                  <a:pt x="363" y="362"/>
                </a:cubicBezTo>
                <a:cubicBezTo>
                  <a:pt x="364" y="362"/>
                  <a:pt x="365" y="362"/>
                  <a:pt x="366" y="362"/>
                </a:cubicBezTo>
                <a:cubicBezTo>
                  <a:pt x="366" y="358"/>
                  <a:pt x="367" y="359"/>
                  <a:pt x="365" y="355"/>
                </a:cubicBezTo>
                <a:cubicBezTo>
                  <a:pt x="365" y="355"/>
                  <a:pt x="364" y="355"/>
                  <a:pt x="364" y="355"/>
                </a:cubicBezTo>
                <a:cubicBezTo>
                  <a:pt x="364" y="359"/>
                  <a:pt x="364" y="360"/>
                  <a:pt x="363" y="362"/>
                </a:cubicBezTo>
                <a:close/>
                <a:moveTo>
                  <a:pt x="111" y="358"/>
                </a:moveTo>
                <a:cubicBezTo>
                  <a:pt x="111" y="358"/>
                  <a:pt x="111" y="358"/>
                  <a:pt x="111" y="358"/>
                </a:cubicBezTo>
                <a:cubicBezTo>
                  <a:pt x="112" y="358"/>
                  <a:pt x="113" y="358"/>
                  <a:pt x="113" y="357"/>
                </a:cubicBezTo>
                <a:cubicBezTo>
                  <a:pt x="112" y="357"/>
                  <a:pt x="111" y="357"/>
                  <a:pt x="111" y="358"/>
                </a:cubicBezTo>
                <a:close/>
                <a:moveTo>
                  <a:pt x="377" y="358"/>
                </a:moveTo>
                <a:cubicBezTo>
                  <a:pt x="377" y="358"/>
                  <a:pt x="377" y="358"/>
                  <a:pt x="377" y="358"/>
                </a:cubicBezTo>
                <a:cubicBezTo>
                  <a:pt x="377" y="358"/>
                  <a:pt x="377" y="359"/>
                  <a:pt x="377" y="359"/>
                </a:cubicBezTo>
                <a:cubicBezTo>
                  <a:pt x="378" y="360"/>
                  <a:pt x="378" y="357"/>
                  <a:pt x="377" y="358"/>
                </a:cubicBezTo>
                <a:cubicBezTo>
                  <a:pt x="377" y="358"/>
                  <a:pt x="377" y="358"/>
                  <a:pt x="377" y="358"/>
                </a:cubicBezTo>
                <a:close/>
                <a:moveTo>
                  <a:pt x="104" y="360"/>
                </a:moveTo>
                <a:cubicBezTo>
                  <a:pt x="104" y="360"/>
                  <a:pt x="104" y="360"/>
                  <a:pt x="104" y="360"/>
                </a:cubicBezTo>
                <a:cubicBezTo>
                  <a:pt x="102" y="359"/>
                  <a:pt x="102" y="357"/>
                  <a:pt x="101" y="359"/>
                </a:cubicBezTo>
                <a:cubicBezTo>
                  <a:pt x="103" y="358"/>
                  <a:pt x="103" y="362"/>
                  <a:pt x="104" y="360"/>
                </a:cubicBezTo>
                <a:close/>
                <a:moveTo>
                  <a:pt x="334" y="362"/>
                </a:moveTo>
                <a:cubicBezTo>
                  <a:pt x="334" y="362"/>
                  <a:pt x="334" y="362"/>
                  <a:pt x="334" y="362"/>
                </a:cubicBezTo>
                <a:cubicBezTo>
                  <a:pt x="336" y="362"/>
                  <a:pt x="338" y="361"/>
                  <a:pt x="339" y="359"/>
                </a:cubicBezTo>
                <a:cubicBezTo>
                  <a:pt x="337" y="357"/>
                  <a:pt x="333" y="359"/>
                  <a:pt x="334" y="362"/>
                </a:cubicBezTo>
                <a:close/>
                <a:moveTo>
                  <a:pt x="179" y="362"/>
                </a:moveTo>
                <a:cubicBezTo>
                  <a:pt x="179" y="362"/>
                  <a:pt x="179" y="362"/>
                  <a:pt x="179" y="362"/>
                </a:cubicBezTo>
                <a:cubicBezTo>
                  <a:pt x="181" y="362"/>
                  <a:pt x="180" y="358"/>
                  <a:pt x="181" y="362"/>
                </a:cubicBezTo>
                <a:cubicBezTo>
                  <a:pt x="182" y="361"/>
                  <a:pt x="183" y="360"/>
                  <a:pt x="183" y="359"/>
                </a:cubicBezTo>
                <a:cubicBezTo>
                  <a:pt x="181" y="359"/>
                  <a:pt x="179" y="359"/>
                  <a:pt x="179" y="362"/>
                </a:cubicBezTo>
                <a:close/>
                <a:moveTo>
                  <a:pt x="370" y="366"/>
                </a:moveTo>
                <a:cubicBezTo>
                  <a:pt x="370" y="366"/>
                  <a:pt x="370" y="366"/>
                  <a:pt x="370" y="366"/>
                </a:cubicBezTo>
                <a:cubicBezTo>
                  <a:pt x="372" y="366"/>
                  <a:pt x="369" y="369"/>
                  <a:pt x="371" y="369"/>
                </a:cubicBezTo>
                <a:cubicBezTo>
                  <a:pt x="371" y="367"/>
                  <a:pt x="373" y="366"/>
                  <a:pt x="375" y="367"/>
                </a:cubicBezTo>
                <a:cubicBezTo>
                  <a:pt x="375" y="365"/>
                  <a:pt x="376" y="365"/>
                  <a:pt x="378" y="365"/>
                </a:cubicBezTo>
                <a:cubicBezTo>
                  <a:pt x="379" y="361"/>
                  <a:pt x="376" y="361"/>
                  <a:pt x="374" y="360"/>
                </a:cubicBezTo>
                <a:cubicBezTo>
                  <a:pt x="375" y="362"/>
                  <a:pt x="372" y="363"/>
                  <a:pt x="373" y="364"/>
                </a:cubicBezTo>
                <a:cubicBezTo>
                  <a:pt x="374" y="363"/>
                  <a:pt x="375" y="362"/>
                  <a:pt x="375" y="363"/>
                </a:cubicBezTo>
                <a:cubicBezTo>
                  <a:pt x="374" y="365"/>
                  <a:pt x="372" y="367"/>
                  <a:pt x="370" y="366"/>
                </a:cubicBezTo>
                <a:close/>
                <a:moveTo>
                  <a:pt x="361" y="363"/>
                </a:moveTo>
                <a:cubicBezTo>
                  <a:pt x="361" y="363"/>
                  <a:pt x="361" y="363"/>
                  <a:pt x="361" y="363"/>
                </a:cubicBezTo>
                <a:cubicBezTo>
                  <a:pt x="362" y="362"/>
                  <a:pt x="362" y="361"/>
                  <a:pt x="360" y="361"/>
                </a:cubicBezTo>
                <a:cubicBezTo>
                  <a:pt x="360" y="362"/>
                  <a:pt x="360" y="363"/>
                  <a:pt x="361" y="363"/>
                </a:cubicBezTo>
                <a:close/>
                <a:moveTo>
                  <a:pt x="370" y="364"/>
                </a:moveTo>
                <a:cubicBezTo>
                  <a:pt x="370" y="364"/>
                  <a:pt x="370" y="364"/>
                  <a:pt x="370" y="364"/>
                </a:cubicBezTo>
                <a:cubicBezTo>
                  <a:pt x="370" y="363"/>
                  <a:pt x="369" y="362"/>
                  <a:pt x="369" y="362"/>
                </a:cubicBezTo>
                <a:cubicBezTo>
                  <a:pt x="368" y="363"/>
                  <a:pt x="369" y="364"/>
                  <a:pt x="370" y="364"/>
                </a:cubicBezTo>
                <a:close/>
                <a:moveTo>
                  <a:pt x="314" y="370"/>
                </a:moveTo>
                <a:cubicBezTo>
                  <a:pt x="314" y="370"/>
                  <a:pt x="314" y="370"/>
                  <a:pt x="314" y="370"/>
                </a:cubicBezTo>
                <a:cubicBezTo>
                  <a:pt x="315" y="370"/>
                  <a:pt x="316" y="370"/>
                  <a:pt x="317" y="370"/>
                </a:cubicBezTo>
                <a:cubicBezTo>
                  <a:pt x="318" y="368"/>
                  <a:pt x="322" y="364"/>
                  <a:pt x="319" y="362"/>
                </a:cubicBezTo>
                <a:cubicBezTo>
                  <a:pt x="317" y="365"/>
                  <a:pt x="316" y="367"/>
                  <a:pt x="314" y="370"/>
                </a:cubicBezTo>
                <a:close/>
                <a:moveTo>
                  <a:pt x="181" y="365"/>
                </a:moveTo>
                <a:cubicBezTo>
                  <a:pt x="181" y="365"/>
                  <a:pt x="181" y="365"/>
                  <a:pt x="181" y="365"/>
                </a:cubicBezTo>
                <a:cubicBezTo>
                  <a:pt x="182" y="366"/>
                  <a:pt x="183" y="364"/>
                  <a:pt x="184" y="365"/>
                </a:cubicBezTo>
                <a:cubicBezTo>
                  <a:pt x="185" y="363"/>
                  <a:pt x="180" y="364"/>
                  <a:pt x="181" y="365"/>
                </a:cubicBezTo>
                <a:close/>
                <a:moveTo>
                  <a:pt x="331" y="367"/>
                </a:moveTo>
                <a:cubicBezTo>
                  <a:pt x="331" y="367"/>
                  <a:pt x="331" y="367"/>
                  <a:pt x="331" y="367"/>
                </a:cubicBezTo>
                <a:cubicBezTo>
                  <a:pt x="330" y="367"/>
                  <a:pt x="329" y="372"/>
                  <a:pt x="327" y="372"/>
                </a:cubicBezTo>
                <a:cubicBezTo>
                  <a:pt x="326" y="372"/>
                  <a:pt x="327" y="370"/>
                  <a:pt x="325" y="370"/>
                </a:cubicBezTo>
                <a:cubicBezTo>
                  <a:pt x="323" y="370"/>
                  <a:pt x="322" y="375"/>
                  <a:pt x="324" y="376"/>
                </a:cubicBezTo>
                <a:cubicBezTo>
                  <a:pt x="325" y="375"/>
                  <a:pt x="325" y="373"/>
                  <a:pt x="327" y="373"/>
                </a:cubicBezTo>
                <a:cubicBezTo>
                  <a:pt x="325" y="377"/>
                  <a:pt x="322" y="384"/>
                  <a:pt x="325" y="389"/>
                </a:cubicBezTo>
                <a:cubicBezTo>
                  <a:pt x="330" y="384"/>
                  <a:pt x="339" y="382"/>
                  <a:pt x="337" y="372"/>
                </a:cubicBezTo>
                <a:cubicBezTo>
                  <a:pt x="337" y="374"/>
                  <a:pt x="338" y="375"/>
                  <a:pt x="338" y="376"/>
                </a:cubicBezTo>
                <a:cubicBezTo>
                  <a:pt x="342" y="376"/>
                  <a:pt x="341" y="373"/>
                  <a:pt x="343" y="371"/>
                </a:cubicBezTo>
                <a:cubicBezTo>
                  <a:pt x="339" y="369"/>
                  <a:pt x="343" y="365"/>
                  <a:pt x="338" y="364"/>
                </a:cubicBezTo>
                <a:cubicBezTo>
                  <a:pt x="337" y="366"/>
                  <a:pt x="334" y="366"/>
                  <a:pt x="331" y="367"/>
                </a:cubicBezTo>
                <a:close/>
                <a:moveTo>
                  <a:pt x="108" y="367"/>
                </a:moveTo>
                <a:cubicBezTo>
                  <a:pt x="108" y="367"/>
                  <a:pt x="108" y="367"/>
                  <a:pt x="108" y="367"/>
                </a:cubicBezTo>
                <a:cubicBezTo>
                  <a:pt x="108" y="366"/>
                  <a:pt x="110" y="365"/>
                  <a:pt x="109" y="365"/>
                </a:cubicBezTo>
                <a:cubicBezTo>
                  <a:pt x="109" y="365"/>
                  <a:pt x="106" y="366"/>
                  <a:pt x="108" y="367"/>
                </a:cubicBezTo>
                <a:close/>
                <a:moveTo>
                  <a:pt x="197" y="365"/>
                </a:moveTo>
                <a:cubicBezTo>
                  <a:pt x="197" y="365"/>
                  <a:pt x="197" y="365"/>
                  <a:pt x="197" y="365"/>
                </a:cubicBezTo>
                <a:cubicBezTo>
                  <a:pt x="196" y="365"/>
                  <a:pt x="196" y="365"/>
                  <a:pt x="195" y="365"/>
                </a:cubicBezTo>
                <a:cubicBezTo>
                  <a:pt x="195" y="365"/>
                  <a:pt x="195" y="365"/>
                  <a:pt x="195" y="365"/>
                </a:cubicBezTo>
                <a:cubicBezTo>
                  <a:pt x="193" y="366"/>
                  <a:pt x="195" y="367"/>
                  <a:pt x="197" y="365"/>
                </a:cubicBezTo>
                <a:close/>
                <a:moveTo>
                  <a:pt x="104" y="370"/>
                </a:moveTo>
                <a:cubicBezTo>
                  <a:pt x="104" y="370"/>
                  <a:pt x="104" y="370"/>
                  <a:pt x="104" y="370"/>
                </a:cubicBezTo>
                <a:cubicBezTo>
                  <a:pt x="106" y="370"/>
                  <a:pt x="104" y="368"/>
                  <a:pt x="106" y="367"/>
                </a:cubicBezTo>
                <a:cubicBezTo>
                  <a:pt x="104" y="368"/>
                  <a:pt x="105" y="366"/>
                  <a:pt x="104" y="366"/>
                </a:cubicBezTo>
                <a:cubicBezTo>
                  <a:pt x="103" y="368"/>
                  <a:pt x="105" y="368"/>
                  <a:pt x="104" y="370"/>
                </a:cubicBezTo>
                <a:close/>
                <a:moveTo>
                  <a:pt x="351" y="370"/>
                </a:moveTo>
                <a:cubicBezTo>
                  <a:pt x="351" y="370"/>
                  <a:pt x="351" y="370"/>
                  <a:pt x="351" y="370"/>
                </a:cubicBezTo>
                <a:cubicBezTo>
                  <a:pt x="352" y="369"/>
                  <a:pt x="351" y="368"/>
                  <a:pt x="350" y="367"/>
                </a:cubicBezTo>
                <a:cubicBezTo>
                  <a:pt x="351" y="369"/>
                  <a:pt x="349" y="370"/>
                  <a:pt x="351" y="370"/>
                </a:cubicBezTo>
                <a:close/>
                <a:moveTo>
                  <a:pt x="366" y="369"/>
                </a:moveTo>
                <a:cubicBezTo>
                  <a:pt x="366" y="369"/>
                  <a:pt x="366" y="369"/>
                  <a:pt x="366" y="369"/>
                </a:cubicBezTo>
                <a:cubicBezTo>
                  <a:pt x="366" y="369"/>
                  <a:pt x="366" y="368"/>
                  <a:pt x="365" y="368"/>
                </a:cubicBezTo>
                <a:cubicBezTo>
                  <a:pt x="365" y="369"/>
                  <a:pt x="365" y="370"/>
                  <a:pt x="366" y="371"/>
                </a:cubicBezTo>
                <a:cubicBezTo>
                  <a:pt x="368" y="371"/>
                  <a:pt x="369" y="370"/>
                  <a:pt x="369" y="368"/>
                </a:cubicBezTo>
                <a:cubicBezTo>
                  <a:pt x="368" y="368"/>
                  <a:pt x="368" y="368"/>
                  <a:pt x="367" y="367"/>
                </a:cubicBezTo>
                <a:cubicBezTo>
                  <a:pt x="367" y="368"/>
                  <a:pt x="367" y="369"/>
                  <a:pt x="366" y="369"/>
                </a:cubicBezTo>
                <a:close/>
                <a:moveTo>
                  <a:pt x="357" y="373"/>
                </a:moveTo>
                <a:cubicBezTo>
                  <a:pt x="357" y="373"/>
                  <a:pt x="357" y="373"/>
                  <a:pt x="357" y="373"/>
                </a:cubicBezTo>
                <a:cubicBezTo>
                  <a:pt x="357" y="373"/>
                  <a:pt x="358" y="373"/>
                  <a:pt x="358" y="373"/>
                </a:cubicBezTo>
                <a:cubicBezTo>
                  <a:pt x="358" y="373"/>
                  <a:pt x="359" y="373"/>
                  <a:pt x="359" y="372"/>
                </a:cubicBezTo>
                <a:cubicBezTo>
                  <a:pt x="357" y="373"/>
                  <a:pt x="360" y="369"/>
                  <a:pt x="358" y="369"/>
                </a:cubicBezTo>
                <a:cubicBezTo>
                  <a:pt x="358" y="371"/>
                  <a:pt x="357" y="371"/>
                  <a:pt x="357" y="373"/>
                </a:cubicBezTo>
                <a:close/>
                <a:moveTo>
                  <a:pt x="105" y="371"/>
                </a:moveTo>
                <a:cubicBezTo>
                  <a:pt x="105" y="371"/>
                  <a:pt x="105" y="371"/>
                  <a:pt x="105" y="371"/>
                </a:cubicBezTo>
                <a:cubicBezTo>
                  <a:pt x="106" y="371"/>
                  <a:pt x="106" y="372"/>
                  <a:pt x="107" y="372"/>
                </a:cubicBezTo>
                <a:cubicBezTo>
                  <a:pt x="107" y="371"/>
                  <a:pt x="106" y="370"/>
                  <a:pt x="106" y="370"/>
                </a:cubicBezTo>
                <a:cubicBezTo>
                  <a:pt x="106" y="371"/>
                  <a:pt x="105" y="371"/>
                  <a:pt x="105" y="371"/>
                </a:cubicBezTo>
                <a:close/>
                <a:moveTo>
                  <a:pt x="106" y="373"/>
                </a:moveTo>
                <a:cubicBezTo>
                  <a:pt x="106" y="373"/>
                  <a:pt x="106" y="373"/>
                  <a:pt x="106" y="373"/>
                </a:cubicBezTo>
                <a:cubicBezTo>
                  <a:pt x="109" y="373"/>
                  <a:pt x="108" y="374"/>
                  <a:pt x="107" y="375"/>
                </a:cubicBezTo>
                <a:cubicBezTo>
                  <a:pt x="108" y="375"/>
                  <a:pt x="109" y="375"/>
                  <a:pt x="109" y="375"/>
                </a:cubicBezTo>
                <a:cubicBezTo>
                  <a:pt x="109" y="374"/>
                  <a:pt x="108" y="374"/>
                  <a:pt x="109" y="372"/>
                </a:cubicBezTo>
                <a:cubicBezTo>
                  <a:pt x="109" y="372"/>
                  <a:pt x="109" y="371"/>
                  <a:pt x="109" y="371"/>
                </a:cubicBezTo>
                <a:cubicBezTo>
                  <a:pt x="108" y="373"/>
                  <a:pt x="107" y="373"/>
                  <a:pt x="106" y="373"/>
                </a:cubicBezTo>
                <a:close/>
                <a:moveTo>
                  <a:pt x="360" y="376"/>
                </a:moveTo>
                <a:cubicBezTo>
                  <a:pt x="360" y="376"/>
                  <a:pt x="360" y="376"/>
                  <a:pt x="360" y="376"/>
                </a:cubicBezTo>
                <a:cubicBezTo>
                  <a:pt x="362" y="376"/>
                  <a:pt x="363" y="376"/>
                  <a:pt x="364" y="375"/>
                </a:cubicBezTo>
                <a:cubicBezTo>
                  <a:pt x="364" y="373"/>
                  <a:pt x="361" y="373"/>
                  <a:pt x="360" y="376"/>
                </a:cubicBezTo>
                <a:close/>
                <a:moveTo>
                  <a:pt x="309" y="386"/>
                </a:moveTo>
                <a:cubicBezTo>
                  <a:pt x="309" y="386"/>
                  <a:pt x="309" y="386"/>
                  <a:pt x="309" y="386"/>
                </a:cubicBezTo>
                <a:cubicBezTo>
                  <a:pt x="306" y="389"/>
                  <a:pt x="303" y="390"/>
                  <a:pt x="301" y="393"/>
                </a:cubicBezTo>
                <a:cubicBezTo>
                  <a:pt x="305" y="396"/>
                  <a:pt x="311" y="396"/>
                  <a:pt x="316" y="393"/>
                </a:cubicBezTo>
                <a:cubicBezTo>
                  <a:pt x="316" y="391"/>
                  <a:pt x="316" y="390"/>
                  <a:pt x="319" y="390"/>
                </a:cubicBezTo>
                <a:cubicBezTo>
                  <a:pt x="318" y="386"/>
                  <a:pt x="322" y="385"/>
                  <a:pt x="322" y="382"/>
                </a:cubicBezTo>
                <a:cubicBezTo>
                  <a:pt x="321" y="382"/>
                  <a:pt x="319" y="383"/>
                  <a:pt x="319" y="382"/>
                </a:cubicBezTo>
                <a:cubicBezTo>
                  <a:pt x="319" y="378"/>
                  <a:pt x="318" y="377"/>
                  <a:pt x="319" y="373"/>
                </a:cubicBezTo>
                <a:cubicBezTo>
                  <a:pt x="313" y="374"/>
                  <a:pt x="308" y="377"/>
                  <a:pt x="309" y="386"/>
                </a:cubicBezTo>
                <a:close/>
                <a:moveTo>
                  <a:pt x="358" y="380"/>
                </a:moveTo>
                <a:cubicBezTo>
                  <a:pt x="358" y="380"/>
                  <a:pt x="358" y="380"/>
                  <a:pt x="358" y="380"/>
                </a:cubicBezTo>
                <a:cubicBezTo>
                  <a:pt x="359" y="379"/>
                  <a:pt x="359" y="378"/>
                  <a:pt x="357" y="378"/>
                </a:cubicBezTo>
                <a:cubicBezTo>
                  <a:pt x="357" y="379"/>
                  <a:pt x="357" y="380"/>
                  <a:pt x="358" y="380"/>
                </a:cubicBezTo>
                <a:close/>
                <a:moveTo>
                  <a:pt x="356" y="383"/>
                </a:moveTo>
                <a:cubicBezTo>
                  <a:pt x="356" y="383"/>
                  <a:pt x="356" y="383"/>
                  <a:pt x="356" y="383"/>
                </a:cubicBezTo>
                <a:cubicBezTo>
                  <a:pt x="354" y="383"/>
                  <a:pt x="354" y="381"/>
                  <a:pt x="352" y="382"/>
                </a:cubicBezTo>
                <a:cubicBezTo>
                  <a:pt x="352" y="384"/>
                  <a:pt x="351" y="383"/>
                  <a:pt x="350" y="383"/>
                </a:cubicBezTo>
                <a:cubicBezTo>
                  <a:pt x="350" y="386"/>
                  <a:pt x="346" y="385"/>
                  <a:pt x="346" y="387"/>
                </a:cubicBezTo>
                <a:cubicBezTo>
                  <a:pt x="348" y="386"/>
                  <a:pt x="348" y="390"/>
                  <a:pt x="348" y="390"/>
                </a:cubicBezTo>
                <a:cubicBezTo>
                  <a:pt x="347" y="389"/>
                  <a:pt x="346" y="391"/>
                  <a:pt x="345" y="392"/>
                </a:cubicBezTo>
                <a:cubicBezTo>
                  <a:pt x="349" y="391"/>
                  <a:pt x="354" y="389"/>
                  <a:pt x="353" y="384"/>
                </a:cubicBezTo>
                <a:cubicBezTo>
                  <a:pt x="355" y="386"/>
                  <a:pt x="357" y="383"/>
                  <a:pt x="358" y="381"/>
                </a:cubicBezTo>
                <a:cubicBezTo>
                  <a:pt x="355" y="382"/>
                  <a:pt x="358" y="380"/>
                  <a:pt x="355" y="380"/>
                </a:cubicBezTo>
                <a:cubicBezTo>
                  <a:pt x="354" y="382"/>
                  <a:pt x="357" y="381"/>
                  <a:pt x="357" y="382"/>
                </a:cubicBezTo>
                <a:cubicBezTo>
                  <a:pt x="356" y="382"/>
                  <a:pt x="357" y="383"/>
                  <a:pt x="356" y="383"/>
                </a:cubicBezTo>
                <a:close/>
                <a:moveTo>
                  <a:pt x="347" y="384"/>
                </a:moveTo>
                <a:cubicBezTo>
                  <a:pt x="347" y="384"/>
                  <a:pt x="347" y="384"/>
                  <a:pt x="347" y="384"/>
                </a:cubicBezTo>
                <a:cubicBezTo>
                  <a:pt x="348" y="384"/>
                  <a:pt x="348" y="382"/>
                  <a:pt x="347" y="382"/>
                </a:cubicBezTo>
                <a:cubicBezTo>
                  <a:pt x="347" y="383"/>
                  <a:pt x="346" y="384"/>
                  <a:pt x="347" y="384"/>
                </a:cubicBezTo>
                <a:close/>
                <a:moveTo>
                  <a:pt x="303" y="386"/>
                </a:moveTo>
                <a:cubicBezTo>
                  <a:pt x="303" y="386"/>
                  <a:pt x="303" y="386"/>
                  <a:pt x="303" y="386"/>
                </a:cubicBezTo>
                <a:cubicBezTo>
                  <a:pt x="304" y="386"/>
                  <a:pt x="304" y="386"/>
                  <a:pt x="305" y="387"/>
                </a:cubicBezTo>
                <a:cubicBezTo>
                  <a:pt x="305" y="386"/>
                  <a:pt x="305" y="385"/>
                  <a:pt x="305" y="384"/>
                </a:cubicBezTo>
                <a:cubicBezTo>
                  <a:pt x="304" y="384"/>
                  <a:pt x="304" y="386"/>
                  <a:pt x="303" y="386"/>
                </a:cubicBezTo>
                <a:close/>
                <a:moveTo>
                  <a:pt x="342" y="387"/>
                </a:moveTo>
                <a:cubicBezTo>
                  <a:pt x="342" y="387"/>
                  <a:pt x="342" y="387"/>
                  <a:pt x="342" y="387"/>
                </a:cubicBezTo>
                <a:cubicBezTo>
                  <a:pt x="343" y="387"/>
                  <a:pt x="343" y="387"/>
                  <a:pt x="344" y="387"/>
                </a:cubicBezTo>
                <a:cubicBezTo>
                  <a:pt x="344" y="387"/>
                  <a:pt x="344" y="386"/>
                  <a:pt x="343" y="386"/>
                </a:cubicBezTo>
                <a:cubicBezTo>
                  <a:pt x="343" y="386"/>
                  <a:pt x="342" y="386"/>
                  <a:pt x="342" y="387"/>
                </a:cubicBezTo>
                <a:close/>
                <a:moveTo>
                  <a:pt x="301" y="388"/>
                </a:moveTo>
                <a:cubicBezTo>
                  <a:pt x="301" y="388"/>
                  <a:pt x="301" y="388"/>
                  <a:pt x="301" y="388"/>
                </a:cubicBezTo>
                <a:cubicBezTo>
                  <a:pt x="301" y="386"/>
                  <a:pt x="304" y="388"/>
                  <a:pt x="303" y="387"/>
                </a:cubicBezTo>
                <a:cubicBezTo>
                  <a:pt x="302" y="386"/>
                  <a:pt x="299" y="387"/>
                  <a:pt x="301" y="388"/>
                </a:cubicBezTo>
                <a:close/>
                <a:moveTo>
                  <a:pt x="342" y="390"/>
                </a:moveTo>
                <a:cubicBezTo>
                  <a:pt x="342" y="390"/>
                  <a:pt x="342" y="390"/>
                  <a:pt x="342" y="390"/>
                </a:cubicBezTo>
                <a:cubicBezTo>
                  <a:pt x="343" y="391"/>
                  <a:pt x="344" y="391"/>
                  <a:pt x="345" y="391"/>
                </a:cubicBezTo>
                <a:cubicBezTo>
                  <a:pt x="346" y="390"/>
                  <a:pt x="344" y="389"/>
                  <a:pt x="345" y="389"/>
                </a:cubicBezTo>
                <a:cubicBezTo>
                  <a:pt x="345" y="389"/>
                  <a:pt x="346" y="390"/>
                  <a:pt x="346" y="389"/>
                </a:cubicBezTo>
                <a:cubicBezTo>
                  <a:pt x="344" y="386"/>
                  <a:pt x="343" y="389"/>
                  <a:pt x="342" y="390"/>
                </a:cubicBezTo>
                <a:close/>
                <a:moveTo>
                  <a:pt x="150" y="391"/>
                </a:moveTo>
                <a:cubicBezTo>
                  <a:pt x="150" y="391"/>
                  <a:pt x="150" y="391"/>
                  <a:pt x="150" y="391"/>
                </a:cubicBezTo>
                <a:cubicBezTo>
                  <a:pt x="150" y="390"/>
                  <a:pt x="150" y="390"/>
                  <a:pt x="149" y="390"/>
                </a:cubicBezTo>
                <a:cubicBezTo>
                  <a:pt x="148" y="391"/>
                  <a:pt x="151" y="392"/>
                  <a:pt x="150" y="391"/>
                </a:cubicBezTo>
                <a:close/>
                <a:moveTo>
                  <a:pt x="300" y="393"/>
                </a:moveTo>
                <a:cubicBezTo>
                  <a:pt x="300" y="393"/>
                  <a:pt x="300" y="393"/>
                  <a:pt x="300" y="393"/>
                </a:cubicBezTo>
                <a:cubicBezTo>
                  <a:pt x="300" y="392"/>
                  <a:pt x="300" y="392"/>
                  <a:pt x="300" y="391"/>
                </a:cubicBezTo>
                <a:cubicBezTo>
                  <a:pt x="300" y="391"/>
                  <a:pt x="299" y="391"/>
                  <a:pt x="299" y="391"/>
                </a:cubicBezTo>
                <a:cubicBezTo>
                  <a:pt x="299" y="392"/>
                  <a:pt x="299" y="392"/>
                  <a:pt x="300" y="393"/>
                </a:cubicBezTo>
                <a:close/>
                <a:moveTo>
                  <a:pt x="95" y="400"/>
                </a:moveTo>
                <a:cubicBezTo>
                  <a:pt x="95" y="400"/>
                  <a:pt x="95" y="400"/>
                  <a:pt x="95" y="400"/>
                </a:cubicBezTo>
                <a:cubicBezTo>
                  <a:pt x="95" y="399"/>
                  <a:pt x="95" y="399"/>
                  <a:pt x="96" y="399"/>
                </a:cubicBezTo>
                <a:cubicBezTo>
                  <a:pt x="95" y="401"/>
                  <a:pt x="98" y="401"/>
                  <a:pt x="98" y="400"/>
                </a:cubicBezTo>
                <a:cubicBezTo>
                  <a:pt x="97" y="399"/>
                  <a:pt x="96" y="398"/>
                  <a:pt x="95" y="398"/>
                </a:cubicBezTo>
                <a:cubicBezTo>
                  <a:pt x="95" y="397"/>
                  <a:pt x="96" y="397"/>
                  <a:pt x="95" y="397"/>
                </a:cubicBezTo>
                <a:cubicBezTo>
                  <a:pt x="94" y="397"/>
                  <a:pt x="94" y="400"/>
                  <a:pt x="95" y="400"/>
                </a:cubicBezTo>
                <a:close/>
                <a:moveTo>
                  <a:pt x="95" y="404"/>
                </a:moveTo>
                <a:cubicBezTo>
                  <a:pt x="95" y="404"/>
                  <a:pt x="95" y="404"/>
                  <a:pt x="95" y="404"/>
                </a:cubicBezTo>
                <a:cubicBezTo>
                  <a:pt x="97" y="404"/>
                  <a:pt x="96" y="404"/>
                  <a:pt x="98" y="404"/>
                </a:cubicBezTo>
                <a:cubicBezTo>
                  <a:pt x="98" y="402"/>
                  <a:pt x="95" y="401"/>
                  <a:pt x="95" y="402"/>
                </a:cubicBezTo>
                <a:cubicBezTo>
                  <a:pt x="96" y="402"/>
                  <a:pt x="94" y="403"/>
                  <a:pt x="95" y="404"/>
                </a:cubicBezTo>
                <a:close/>
                <a:moveTo>
                  <a:pt x="233" y="402"/>
                </a:moveTo>
                <a:cubicBezTo>
                  <a:pt x="233" y="402"/>
                  <a:pt x="233" y="402"/>
                  <a:pt x="233" y="402"/>
                </a:cubicBezTo>
                <a:cubicBezTo>
                  <a:pt x="233" y="402"/>
                  <a:pt x="233" y="403"/>
                  <a:pt x="234" y="403"/>
                </a:cubicBezTo>
                <a:cubicBezTo>
                  <a:pt x="234" y="402"/>
                  <a:pt x="235" y="403"/>
                  <a:pt x="235" y="402"/>
                </a:cubicBezTo>
                <a:cubicBezTo>
                  <a:pt x="234" y="402"/>
                  <a:pt x="234" y="401"/>
                  <a:pt x="233" y="402"/>
                </a:cubicBezTo>
                <a:close/>
                <a:moveTo>
                  <a:pt x="246" y="405"/>
                </a:moveTo>
                <a:cubicBezTo>
                  <a:pt x="246" y="405"/>
                  <a:pt x="246" y="405"/>
                  <a:pt x="246" y="405"/>
                </a:cubicBezTo>
                <a:cubicBezTo>
                  <a:pt x="246" y="404"/>
                  <a:pt x="247" y="404"/>
                  <a:pt x="247" y="403"/>
                </a:cubicBezTo>
                <a:cubicBezTo>
                  <a:pt x="246" y="403"/>
                  <a:pt x="245" y="402"/>
                  <a:pt x="245" y="402"/>
                </a:cubicBezTo>
                <a:cubicBezTo>
                  <a:pt x="246" y="404"/>
                  <a:pt x="244" y="405"/>
                  <a:pt x="246" y="405"/>
                </a:cubicBezTo>
                <a:close/>
                <a:moveTo>
                  <a:pt x="267" y="403"/>
                </a:moveTo>
                <a:cubicBezTo>
                  <a:pt x="267" y="403"/>
                  <a:pt x="267" y="403"/>
                  <a:pt x="267" y="403"/>
                </a:cubicBezTo>
                <a:cubicBezTo>
                  <a:pt x="265" y="404"/>
                  <a:pt x="265" y="402"/>
                  <a:pt x="264" y="403"/>
                </a:cubicBezTo>
                <a:cubicBezTo>
                  <a:pt x="264" y="405"/>
                  <a:pt x="267" y="405"/>
                  <a:pt x="267" y="403"/>
                </a:cubicBezTo>
                <a:close/>
                <a:moveTo>
                  <a:pt x="240" y="407"/>
                </a:moveTo>
                <a:cubicBezTo>
                  <a:pt x="240" y="407"/>
                  <a:pt x="240" y="407"/>
                  <a:pt x="240" y="407"/>
                </a:cubicBezTo>
                <a:cubicBezTo>
                  <a:pt x="241" y="407"/>
                  <a:pt x="242" y="407"/>
                  <a:pt x="242" y="408"/>
                </a:cubicBezTo>
                <a:cubicBezTo>
                  <a:pt x="242" y="406"/>
                  <a:pt x="243" y="406"/>
                  <a:pt x="243" y="404"/>
                </a:cubicBezTo>
                <a:cubicBezTo>
                  <a:pt x="243" y="404"/>
                  <a:pt x="242" y="404"/>
                  <a:pt x="242" y="404"/>
                </a:cubicBezTo>
                <a:cubicBezTo>
                  <a:pt x="242" y="406"/>
                  <a:pt x="241" y="406"/>
                  <a:pt x="240" y="407"/>
                </a:cubicBezTo>
                <a:close/>
                <a:moveTo>
                  <a:pt x="216" y="409"/>
                </a:moveTo>
                <a:cubicBezTo>
                  <a:pt x="216" y="409"/>
                  <a:pt x="216" y="409"/>
                  <a:pt x="216" y="409"/>
                </a:cubicBezTo>
                <a:cubicBezTo>
                  <a:pt x="213" y="410"/>
                  <a:pt x="217" y="409"/>
                  <a:pt x="216" y="411"/>
                </a:cubicBezTo>
                <a:cubicBezTo>
                  <a:pt x="212" y="410"/>
                  <a:pt x="211" y="411"/>
                  <a:pt x="208" y="409"/>
                </a:cubicBezTo>
                <a:cubicBezTo>
                  <a:pt x="207" y="412"/>
                  <a:pt x="210" y="411"/>
                  <a:pt x="209" y="413"/>
                </a:cubicBezTo>
                <a:cubicBezTo>
                  <a:pt x="213" y="413"/>
                  <a:pt x="215" y="418"/>
                  <a:pt x="219" y="415"/>
                </a:cubicBezTo>
                <a:cubicBezTo>
                  <a:pt x="219" y="413"/>
                  <a:pt x="219" y="409"/>
                  <a:pt x="217" y="410"/>
                </a:cubicBezTo>
                <a:cubicBezTo>
                  <a:pt x="218" y="409"/>
                  <a:pt x="221" y="406"/>
                  <a:pt x="222" y="408"/>
                </a:cubicBezTo>
                <a:cubicBezTo>
                  <a:pt x="223" y="407"/>
                  <a:pt x="224" y="407"/>
                  <a:pt x="223" y="405"/>
                </a:cubicBezTo>
                <a:cubicBezTo>
                  <a:pt x="220" y="404"/>
                  <a:pt x="217" y="406"/>
                  <a:pt x="214" y="405"/>
                </a:cubicBezTo>
                <a:cubicBezTo>
                  <a:pt x="213" y="407"/>
                  <a:pt x="215" y="408"/>
                  <a:pt x="216" y="409"/>
                </a:cubicBezTo>
                <a:close/>
                <a:moveTo>
                  <a:pt x="149" y="409"/>
                </a:moveTo>
                <a:cubicBezTo>
                  <a:pt x="149" y="409"/>
                  <a:pt x="149" y="409"/>
                  <a:pt x="149" y="409"/>
                </a:cubicBezTo>
                <a:cubicBezTo>
                  <a:pt x="149" y="409"/>
                  <a:pt x="149" y="410"/>
                  <a:pt x="149" y="411"/>
                </a:cubicBezTo>
                <a:cubicBezTo>
                  <a:pt x="152" y="411"/>
                  <a:pt x="154" y="411"/>
                  <a:pt x="155" y="408"/>
                </a:cubicBezTo>
                <a:cubicBezTo>
                  <a:pt x="154" y="408"/>
                  <a:pt x="154" y="406"/>
                  <a:pt x="153" y="406"/>
                </a:cubicBezTo>
                <a:cubicBezTo>
                  <a:pt x="153" y="408"/>
                  <a:pt x="150" y="408"/>
                  <a:pt x="149" y="409"/>
                </a:cubicBezTo>
                <a:close/>
                <a:moveTo>
                  <a:pt x="237" y="408"/>
                </a:moveTo>
                <a:cubicBezTo>
                  <a:pt x="237" y="408"/>
                  <a:pt x="237" y="408"/>
                  <a:pt x="237" y="408"/>
                </a:cubicBezTo>
                <a:cubicBezTo>
                  <a:pt x="237" y="408"/>
                  <a:pt x="238" y="408"/>
                  <a:pt x="238" y="408"/>
                </a:cubicBezTo>
                <a:cubicBezTo>
                  <a:pt x="238" y="407"/>
                  <a:pt x="238" y="407"/>
                  <a:pt x="237" y="406"/>
                </a:cubicBezTo>
                <a:cubicBezTo>
                  <a:pt x="237" y="407"/>
                  <a:pt x="237" y="408"/>
                  <a:pt x="237" y="408"/>
                </a:cubicBezTo>
                <a:close/>
                <a:moveTo>
                  <a:pt x="361" y="409"/>
                </a:moveTo>
                <a:cubicBezTo>
                  <a:pt x="361" y="409"/>
                  <a:pt x="361" y="409"/>
                  <a:pt x="361" y="409"/>
                </a:cubicBezTo>
                <a:cubicBezTo>
                  <a:pt x="361" y="408"/>
                  <a:pt x="362" y="407"/>
                  <a:pt x="362" y="406"/>
                </a:cubicBezTo>
                <a:cubicBezTo>
                  <a:pt x="360" y="406"/>
                  <a:pt x="360" y="409"/>
                  <a:pt x="361" y="409"/>
                </a:cubicBezTo>
                <a:close/>
                <a:moveTo>
                  <a:pt x="228" y="409"/>
                </a:moveTo>
                <a:cubicBezTo>
                  <a:pt x="228" y="409"/>
                  <a:pt x="228" y="409"/>
                  <a:pt x="228" y="409"/>
                </a:cubicBezTo>
                <a:cubicBezTo>
                  <a:pt x="228" y="408"/>
                  <a:pt x="228" y="407"/>
                  <a:pt x="227" y="408"/>
                </a:cubicBezTo>
                <a:cubicBezTo>
                  <a:pt x="227" y="409"/>
                  <a:pt x="227" y="409"/>
                  <a:pt x="228" y="409"/>
                </a:cubicBezTo>
                <a:close/>
                <a:moveTo>
                  <a:pt x="234" y="410"/>
                </a:moveTo>
                <a:cubicBezTo>
                  <a:pt x="234" y="410"/>
                  <a:pt x="234" y="410"/>
                  <a:pt x="234" y="410"/>
                </a:cubicBezTo>
                <a:cubicBezTo>
                  <a:pt x="234" y="409"/>
                  <a:pt x="234" y="407"/>
                  <a:pt x="233" y="408"/>
                </a:cubicBezTo>
                <a:cubicBezTo>
                  <a:pt x="233" y="409"/>
                  <a:pt x="233" y="409"/>
                  <a:pt x="234" y="410"/>
                </a:cubicBezTo>
                <a:close/>
                <a:moveTo>
                  <a:pt x="241" y="409"/>
                </a:moveTo>
                <a:cubicBezTo>
                  <a:pt x="241" y="409"/>
                  <a:pt x="241" y="409"/>
                  <a:pt x="241" y="409"/>
                </a:cubicBezTo>
                <a:cubicBezTo>
                  <a:pt x="242" y="409"/>
                  <a:pt x="244" y="410"/>
                  <a:pt x="243" y="408"/>
                </a:cubicBezTo>
                <a:cubicBezTo>
                  <a:pt x="242" y="408"/>
                  <a:pt x="241" y="408"/>
                  <a:pt x="241" y="409"/>
                </a:cubicBezTo>
                <a:close/>
                <a:moveTo>
                  <a:pt x="314" y="411"/>
                </a:moveTo>
                <a:cubicBezTo>
                  <a:pt x="314" y="411"/>
                  <a:pt x="314" y="411"/>
                  <a:pt x="314" y="411"/>
                </a:cubicBezTo>
                <a:cubicBezTo>
                  <a:pt x="315" y="411"/>
                  <a:pt x="316" y="411"/>
                  <a:pt x="316" y="411"/>
                </a:cubicBezTo>
                <a:cubicBezTo>
                  <a:pt x="318" y="407"/>
                  <a:pt x="312" y="408"/>
                  <a:pt x="314" y="411"/>
                </a:cubicBezTo>
                <a:close/>
                <a:moveTo>
                  <a:pt x="354" y="411"/>
                </a:moveTo>
                <a:cubicBezTo>
                  <a:pt x="354" y="411"/>
                  <a:pt x="354" y="411"/>
                  <a:pt x="354" y="411"/>
                </a:cubicBezTo>
                <a:cubicBezTo>
                  <a:pt x="354" y="410"/>
                  <a:pt x="357" y="409"/>
                  <a:pt x="355" y="408"/>
                </a:cubicBezTo>
                <a:cubicBezTo>
                  <a:pt x="355" y="409"/>
                  <a:pt x="354" y="408"/>
                  <a:pt x="354" y="409"/>
                </a:cubicBezTo>
                <a:cubicBezTo>
                  <a:pt x="356" y="409"/>
                  <a:pt x="352" y="411"/>
                  <a:pt x="354" y="411"/>
                </a:cubicBezTo>
                <a:close/>
                <a:moveTo>
                  <a:pt x="250" y="414"/>
                </a:moveTo>
                <a:cubicBezTo>
                  <a:pt x="250" y="414"/>
                  <a:pt x="250" y="414"/>
                  <a:pt x="250" y="414"/>
                </a:cubicBezTo>
                <a:cubicBezTo>
                  <a:pt x="252" y="413"/>
                  <a:pt x="260" y="414"/>
                  <a:pt x="258" y="414"/>
                </a:cubicBezTo>
                <a:cubicBezTo>
                  <a:pt x="261" y="413"/>
                  <a:pt x="263" y="412"/>
                  <a:pt x="260" y="409"/>
                </a:cubicBezTo>
                <a:cubicBezTo>
                  <a:pt x="260" y="411"/>
                  <a:pt x="257" y="411"/>
                  <a:pt x="258" y="410"/>
                </a:cubicBezTo>
                <a:cubicBezTo>
                  <a:pt x="258" y="410"/>
                  <a:pt x="258" y="410"/>
                  <a:pt x="259" y="409"/>
                </a:cubicBezTo>
                <a:cubicBezTo>
                  <a:pt x="256" y="409"/>
                  <a:pt x="254" y="408"/>
                  <a:pt x="252" y="411"/>
                </a:cubicBezTo>
                <a:cubicBezTo>
                  <a:pt x="250" y="412"/>
                  <a:pt x="249" y="411"/>
                  <a:pt x="249" y="410"/>
                </a:cubicBezTo>
                <a:cubicBezTo>
                  <a:pt x="246" y="410"/>
                  <a:pt x="245" y="411"/>
                  <a:pt x="243" y="411"/>
                </a:cubicBezTo>
                <a:cubicBezTo>
                  <a:pt x="244" y="413"/>
                  <a:pt x="250" y="411"/>
                  <a:pt x="250" y="414"/>
                </a:cubicBezTo>
                <a:close/>
                <a:moveTo>
                  <a:pt x="296" y="411"/>
                </a:moveTo>
                <a:cubicBezTo>
                  <a:pt x="296" y="411"/>
                  <a:pt x="296" y="411"/>
                  <a:pt x="296" y="411"/>
                </a:cubicBezTo>
                <a:cubicBezTo>
                  <a:pt x="297" y="411"/>
                  <a:pt x="298" y="411"/>
                  <a:pt x="298" y="411"/>
                </a:cubicBezTo>
                <a:cubicBezTo>
                  <a:pt x="297" y="412"/>
                  <a:pt x="297" y="412"/>
                  <a:pt x="297" y="412"/>
                </a:cubicBezTo>
                <a:cubicBezTo>
                  <a:pt x="299" y="413"/>
                  <a:pt x="299" y="411"/>
                  <a:pt x="299" y="410"/>
                </a:cubicBezTo>
                <a:cubicBezTo>
                  <a:pt x="297" y="411"/>
                  <a:pt x="297" y="409"/>
                  <a:pt x="296" y="411"/>
                </a:cubicBezTo>
                <a:close/>
                <a:moveTo>
                  <a:pt x="299" y="413"/>
                </a:moveTo>
                <a:cubicBezTo>
                  <a:pt x="299" y="413"/>
                  <a:pt x="299" y="413"/>
                  <a:pt x="299" y="413"/>
                </a:cubicBezTo>
                <a:cubicBezTo>
                  <a:pt x="300" y="414"/>
                  <a:pt x="302" y="413"/>
                  <a:pt x="303" y="412"/>
                </a:cubicBezTo>
                <a:cubicBezTo>
                  <a:pt x="302" y="411"/>
                  <a:pt x="300" y="410"/>
                  <a:pt x="299" y="413"/>
                </a:cubicBezTo>
                <a:close/>
                <a:moveTo>
                  <a:pt x="304" y="414"/>
                </a:moveTo>
                <a:cubicBezTo>
                  <a:pt x="304" y="414"/>
                  <a:pt x="304" y="414"/>
                  <a:pt x="304" y="414"/>
                </a:cubicBezTo>
                <a:cubicBezTo>
                  <a:pt x="311" y="414"/>
                  <a:pt x="304" y="407"/>
                  <a:pt x="304" y="414"/>
                </a:cubicBezTo>
                <a:close/>
                <a:moveTo>
                  <a:pt x="220" y="415"/>
                </a:moveTo>
                <a:cubicBezTo>
                  <a:pt x="220" y="415"/>
                  <a:pt x="220" y="415"/>
                  <a:pt x="220" y="415"/>
                </a:cubicBezTo>
                <a:cubicBezTo>
                  <a:pt x="226" y="416"/>
                  <a:pt x="229" y="414"/>
                  <a:pt x="234" y="414"/>
                </a:cubicBezTo>
                <a:cubicBezTo>
                  <a:pt x="236" y="411"/>
                  <a:pt x="230" y="411"/>
                  <a:pt x="233" y="412"/>
                </a:cubicBezTo>
                <a:cubicBezTo>
                  <a:pt x="230" y="412"/>
                  <a:pt x="223" y="411"/>
                  <a:pt x="220" y="415"/>
                </a:cubicBezTo>
                <a:close/>
                <a:moveTo>
                  <a:pt x="364" y="412"/>
                </a:moveTo>
                <a:cubicBezTo>
                  <a:pt x="364" y="412"/>
                  <a:pt x="364" y="412"/>
                  <a:pt x="364" y="412"/>
                </a:cubicBezTo>
                <a:cubicBezTo>
                  <a:pt x="363" y="412"/>
                  <a:pt x="363" y="411"/>
                  <a:pt x="363" y="411"/>
                </a:cubicBezTo>
                <a:cubicBezTo>
                  <a:pt x="362" y="413"/>
                  <a:pt x="364" y="413"/>
                  <a:pt x="364" y="412"/>
                </a:cubicBezTo>
                <a:close/>
                <a:moveTo>
                  <a:pt x="236" y="414"/>
                </a:moveTo>
                <a:cubicBezTo>
                  <a:pt x="236" y="414"/>
                  <a:pt x="236" y="414"/>
                  <a:pt x="236" y="414"/>
                </a:cubicBezTo>
                <a:cubicBezTo>
                  <a:pt x="236" y="414"/>
                  <a:pt x="237" y="414"/>
                  <a:pt x="237" y="414"/>
                </a:cubicBezTo>
                <a:cubicBezTo>
                  <a:pt x="238" y="412"/>
                  <a:pt x="235" y="412"/>
                  <a:pt x="236" y="413"/>
                </a:cubicBezTo>
                <a:cubicBezTo>
                  <a:pt x="236" y="413"/>
                  <a:pt x="236" y="413"/>
                  <a:pt x="236" y="414"/>
                </a:cubicBezTo>
                <a:close/>
                <a:moveTo>
                  <a:pt x="336" y="416"/>
                </a:moveTo>
                <a:cubicBezTo>
                  <a:pt x="336" y="416"/>
                  <a:pt x="336" y="416"/>
                  <a:pt x="336" y="416"/>
                </a:cubicBezTo>
                <a:cubicBezTo>
                  <a:pt x="336" y="416"/>
                  <a:pt x="336" y="416"/>
                  <a:pt x="337" y="416"/>
                </a:cubicBezTo>
                <a:cubicBezTo>
                  <a:pt x="337" y="415"/>
                  <a:pt x="337" y="415"/>
                  <a:pt x="337" y="415"/>
                </a:cubicBezTo>
                <a:cubicBezTo>
                  <a:pt x="337" y="413"/>
                  <a:pt x="334" y="416"/>
                  <a:pt x="336" y="416"/>
                </a:cubicBezTo>
                <a:close/>
                <a:moveTo>
                  <a:pt x="159" y="419"/>
                </a:moveTo>
                <a:cubicBezTo>
                  <a:pt x="159" y="419"/>
                  <a:pt x="159" y="419"/>
                  <a:pt x="159" y="419"/>
                </a:cubicBezTo>
                <a:cubicBezTo>
                  <a:pt x="159" y="419"/>
                  <a:pt x="159" y="420"/>
                  <a:pt x="159" y="421"/>
                </a:cubicBezTo>
                <a:cubicBezTo>
                  <a:pt x="162" y="421"/>
                  <a:pt x="166" y="423"/>
                  <a:pt x="167" y="420"/>
                </a:cubicBezTo>
                <a:cubicBezTo>
                  <a:pt x="169" y="421"/>
                  <a:pt x="168" y="423"/>
                  <a:pt x="170" y="423"/>
                </a:cubicBezTo>
                <a:cubicBezTo>
                  <a:pt x="171" y="421"/>
                  <a:pt x="175" y="423"/>
                  <a:pt x="176" y="423"/>
                </a:cubicBezTo>
                <a:cubicBezTo>
                  <a:pt x="177" y="421"/>
                  <a:pt x="178" y="420"/>
                  <a:pt x="176" y="417"/>
                </a:cubicBezTo>
                <a:cubicBezTo>
                  <a:pt x="173" y="417"/>
                  <a:pt x="171" y="419"/>
                  <a:pt x="169" y="417"/>
                </a:cubicBezTo>
                <a:cubicBezTo>
                  <a:pt x="168" y="418"/>
                  <a:pt x="170" y="419"/>
                  <a:pt x="168" y="420"/>
                </a:cubicBezTo>
                <a:cubicBezTo>
                  <a:pt x="167" y="419"/>
                  <a:pt x="166" y="418"/>
                  <a:pt x="165" y="417"/>
                </a:cubicBezTo>
                <a:cubicBezTo>
                  <a:pt x="161" y="417"/>
                  <a:pt x="160" y="418"/>
                  <a:pt x="159" y="419"/>
                </a:cubicBezTo>
                <a:close/>
                <a:moveTo>
                  <a:pt x="295" y="419"/>
                </a:moveTo>
                <a:cubicBezTo>
                  <a:pt x="295" y="419"/>
                  <a:pt x="295" y="419"/>
                  <a:pt x="295" y="419"/>
                </a:cubicBezTo>
                <a:cubicBezTo>
                  <a:pt x="295" y="418"/>
                  <a:pt x="295" y="418"/>
                  <a:pt x="295" y="417"/>
                </a:cubicBezTo>
                <a:cubicBezTo>
                  <a:pt x="295" y="417"/>
                  <a:pt x="294" y="417"/>
                  <a:pt x="294" y="417"/>
                </a:cubicBezTo>
                <a:cubicBezTo>
                  <a:pt x="294" y="419"/>
                  <a:pt x="291" y="418"/>
                  <a:pt x="292" y="420"/>
                </a:cubicBezTo>
                <a:cubicBezTo>
                  <a:pt x="293" y="419"/>
                  <a:pt x="295" y="418"/>
                  <a:pt x="295" y="419"/>
                </a:cubicBezTo>
                <a:close/>
                <a:moveTo>
                  <a:pt x="299" y="419"/>
                </a:moveTo>
                <a:cubicBezTo>
                  <a:pt x="299" y="418"/>
                  <a:pt x="298" y="424"/>
                  <a:pt x="299" y="419"/>
                </a:cubicBezTo>
                <a:cubicBezTo>
                  <a:pt x="299" y="419"/>
                  <a:pt x="299" y="419"/>
                  <a:pt x="299" y="419"/>
                </a:cubicBezTo>
                <a:close/>
                <a:moveTo>
                  <a:pt x="288" y="422"/>
                </a:moveTo>
                <a:cubicBezTo>
                  <a:pt x="288" y="422"/>
                  <a:pt x="288" y="422"/>
                  <a:pt x="288" y="422"/>
                </a:cubicBezTo>
                <a:cubicBezTo>
                  <a:pt x="288" y="425"/>
                  <a:pt x="292" y="422"/>
                  <a:pt x="293" y="421"/>
                </a:cubicBezTo>
                <a:cubicBezTo>
                  <a:pt x="292" y="421"/>
                  <a:pt x="292" y="420"/>
                  <a:pt x="291" y="420"/>
                </a:cubicBezTo>
                <a:cubicBezTo>
                  <a:pt x="291" y="421"/>
                  <a:pt x="290" y="423"/>
                  <a:pt x="288" y="422"/>
                </a:cubicBezTo>
                <a:close/>
                <a:moveTo>
                  <a:pt x="326" y="422"/>
                </a:moveTo>
                <a:cubicBezTo>
                  <a:pt x="326" y="422"/>
                  <a:pt x="326" y="422"/>
                  <a:pt x="326" y="422"/>
                </a:cubicBezTo>
                <a:cubicBezTo>
                  <a:pt x="326" y="421"/>
                  <a:pt x="326" y="421"/>
                  <a:pt x="326" y="420"/>
                </a:cubicBezTo>
                <a:cubicBezTo>
                  <a:pt x="326" y="420"/>
                  <a:pt x="325" y="420"/>
                  <a:pt x="325" y="420"/>
                </a:cubicBezTo>
                <a:cubicBezTo>
                  <a:pt x="325" y="421"/>
                  <a:pt x="325" y="422"/>
                  <a:pt x="326" y="422"/>
                </a:cubicBezTo>
                <a:close/>
                <a:moveTo>
                  <a:pt x="258" y="431"/>
                </a:moveTo>
                <a:cubicBezTo>
                  <a:pt x="258" y="431"/>
                  <a:pt x="258" y="431"/>
                  <a:pt x="258" y="431"/>
                </a:cubicBezTo>
                <a:cubicBezTo>
                  <a:pt x="259" y="431"/>
                  <a:pt x="258" y="431"/>
                  <a:pt x="258" y="432"/>
                </a:cubicBezTo>
                <a:cubicBezTo>
                  <a:pt x="260" y="432"/>
                  <a:pt x="261" y="431"/>
                  <a:pt x="260" y="430"/>
                </a:cubicBezTo>
                <a:cubicBezTo>
                  <a:pt x="259" y="430"/>
                  <a:pt x="258" y="430"/>
                  <a:pt x="258" y="431"/>
                </a:cubicBezTo>
                <a:close/>
                <a:moveTo>
                  <a:pt x="212" y="432"/>
                </a:moveTo>
                <a:cubicBezTo>
                  <a:pt x="212" y="432"/>
                  <a:pt x="212" y="432"/>
                  <a:pt x="212" y="432"/>
                </a:cubicBezTo>
                <a:cubicBezTo>
                  <a:pt x="213" y="432"/>
                  <a:pt x="214" y="432"/>
                  <a:pt x="214" y="433"/>
                </a:cubicBezTo>
                <a:cubicBezTo>
                  <a:pt x="215" y="432"/>
                  <a:pt x="217" y="432"/>
                  <a:pt x="218" y="431"/>
                </a:cubicBezTo>
                <a:cubicBezTo>
                  <a:pt x="216" y="431"/>
                  <a:pt x="213" y="430"/>
                  <a:pt x="212" y="432"/>
                </a:cubicBezTo>
                <a:close/>
                <a:moveTo>
                  <a:pt x="23" y="432"/>
                </a:moveTo>
                <a:cubicBezTo>
                  <a:pt x="23" y="432"/>
                  <a:pt x="23" y="432"/>
                  <a:pt x="23" y="432"/>
                </a:cubicBezTo>
                <a:cubicBezTo>
                  <a:pt x="23" y="432"/>
                  <a:pt x="23" y="433"/>
                  <a:pt x="24" y="433"/>
                </a:cubicBezTo>
                <a:cubicBezTo>
                  <a:pt x="24" y="432"/>
                  <a:pt x="24" y="432"/>
                  <a:pt x="24" y="432"/>
                </a:cubicBezTo>
                <a:cubicBezTo>
                  <a:pt x="24" y="432"/>
                  <a:pt x="24" y="431"/>
                  <a:pt x="23" y="431"/>
                </a:cubicBezTo>
                <a:cubicBezTo>
                  <a:pt x="23" y="432"/>
                  <a:pt x="23" y="432"/>
                  <a:pt x="23" y="432"/>
                </a:cubicBezTo>
                <a:close/>
                <a:moveTo>
                  <a:pt x="261" y="435"/>
                </a:moveTo>
                <a:cubicBezTo>
                  <a:pt x="261" y="435"/>
                  <a:pt x="261" y="435"/>
                  <a:pt x="261" y="435"/>
                </a:cubicBezTo>
                <a:cubicBezTo>
                  <a:pt x="262" y="436"/>
                  <a:pt x="264" y="435"/>
                  <a:pt x="265" y="434"/>
                </a:cubicBezTo>
                <a:cubicBezTo>
                  <a:pt x="264" y="434"/>
                  <a:pt x="261" y="433"/>
                  <a:pt x="261" y="435"/>
                </a:cubicBezTo>
                <a:close/>
                <a:moveTo>
                  <a:pt x="192" y="438"/>
                </a:moveTo>
                <a:cubicBezTo>
                  <a:pt x="192" y="438"/>
                  <a:pt x="192" y="438"/>
                  <a:pt x="192" y="438"/>
                </a:cubicBezTo>
                <a:cubicBezTo>
                  <a:pt x="192" y="438"/>
                  <a:pt x="193" y="438"/>
                  <a:pt x="193" y="438"/>
                </a:cubicBezTo>
                <a:cubicBezTo>
                  <a:pt x="194" y="437"/>
                  <a:pt x="191" y="436"/>
                  <a:pt x="192" y="437"/>
                </a:cubicBezTo>
                <a:cubicBezTo>
                  <a:pt x="192" y="437"/>
                  <a:pt x="192" y="437"/>
                  <a:pt x="192" y="438"/>
                </a:cubicBezTo>
                <a:close/>
                <a:moveTo>
                  <a:pt x="25" y="65"/>
                </a:moveTo>
                <a:cubicBezTo>
                  <a:pt x="25" y="65"/>
                  <a:pt x="26" y="64"/>
                  <a:pt x="25" y="64"/>
                </a:cubicBezTo>
                <a:cubicBezTo>
                  <a:pt x="25" y="65"/>
                  <a:pt x="22" y="62"/>
                  <a:pt x="22" y="65"/>
                </a:cubicBezTo>
                <a:cubicBezTo>
                  <a:pt x="23" y="65"/>
                  <a:pt x="25" y="67"/>
                  <a:pt x="26" y="66"/>
                </a:cubicBezTo>
                <a:cubicBezTo>
                  <a:pt x="25" y="66"/>
                  <a:pt x="25" y="65"/>
                  <a:pt x="25" y="65"/>
                </a:cubicBezTo>
                <a:close/>
                <a:moveTo>
                  <a:pt x="33" y="70"/>
                </a:moveTo>
                <a:cubicBezTo>
                  <a:pt x="33" y="70"/>
                  <a:pt x="34" y="71"/>
                  <a:pt x="34" y="70"/>
                </a:cubicBezTo>
                <a:cubicBezTo>
                  <a:pt x="33" y="70"/>
                  <a:pt x="32" y="67"/>
                  <a:pt x="32" y="70"/>
                </a:cubicBezTo>
                <a:cubicBezTo>
                  <a:pt x="32" y="70"/>
                  <a:pt x="33" y="70"/>
                  <a:pt x="33" y="70"/>
                </a:cubicBezTo>
                <a:close/>
                <a:moveTo>
                  <a:pt x="317" y="84"/>
                </a:moveTo>
                <a:cubicBezTo>
                  <a:pt x="319" y="84"/>
                  <a:pt x="312" y="84"/>
                  <a:pt x="317" y="84"/>
                </a:cubicBezTo>
                <a:close/>
                <a:moveTo>
                  <a:pt x="306" y="85"/>
                </a:moveTo>
                <a:cubicBezTo>
                  <a:pt x="302" y="84"/>
                  <a:pt x="301" y="84"/>
                  <a:pt x="297" y="84"/>
                </a:cubicBezTo>
                <a:cubicBezTo>
                  <a:pt x="297" y="85"/>
                  <a:pt x="297" y="85"/>
                  <a:pt x="297" y="86"/>
                </a:cubicBezTo>
                <a:cubicBezTo>
                  <a:pt x="297" y="86"/>
                  <a:pt x="299" y="86"/>
                  <a:pt x="299" y="85"/>
                </a:cubicBezTo>
                <a:cubicBezTo>
                  <a:pt x="300" y="84"/>
                  <a:pt x="305" y="87"/>
                  <a:pt x="308" y="87"/>
                </a:cubicBezTo>
                <a:cubicBezTo>
                  <a:pt x="310" y="85"/>
                  <a:pt x="303" y="83"/>
                  <a:pt x="306" y="85"/>
                </a:cubicBezTo>
                <a:close/>
                <a:moveTo>
                  <a:pt x="259" y="88"/>
                </a:moveTo>
                <a:cubicBezTo>
                  <a:pt x="258" y="87"/>
                  <a:pt x="258" y="86"/>
                  <a:pt x="256" y="86"/>
                </a:cubicBezTo>
                <a:cubicBezTo>
                  <a:pt x="256" y="87"/>
                  <a:pt x="256" y="88"/>
                  <a:pt x="257" y="89"/>
                </a:cubicBezTo>
                <a:cubicBezTo>
                  <a:pt x="257" y="88"/>
                  <a:pt x="257" y="87"/>
                  <a:pt x="258" y="87"/>
                </a:cubicBezTo>
                <a:cubicBezTo>
                  <a:pt x="260" y="89"/>
                  <a:pt x="257" y="91"/>
                  <a:pt x="255" y="93"/>
                </a:cubicBezTo>
                <a:cubicBezTo>
                  <a:pt x="256" y="93"/>
                  <a:pt x="255" y="94"/>
                  <a:pt x="255" y="96"/>
                </a:cubicBezTo>
                <a:cubicBezTo>
                  <a:pt x="256" y="97"/>
                  <a:pt x="258" y="96"/>
                  <a:pt x="260" y="97"/>
                </a:cubicBezTo>
                <a:cubicBezTo>
                  <a:pt x="263" y="98"/>
                  <a:pt x="264" y="101"/>
                  <a:pt x="266" y="101"/>
                </a:cubicBezTo>
                <a:cubicBezTo>
                  <a:pt x="268" y="102"/>
                  <a:pt x="269" y="101"/>
                  <a:pt x="266" y="103"/>
                </a:cubicBezTo>
                <a:cubicBezTo>
                  <a:pt x="277" y="102"/>
                  <a:pt x="283" y="113"/>
                  <a:pt x="290" y="116"/>
                </a:cubicBezTo>
                <a:cubicBezTo>
                  <a:pt x="283" y="109"/>
                  <a:pt x="274" y="104"/>
                  <a:pt x="266" y="98"/>
                </a:cubicBezTo>
                <a:cubicBezTo>
                  <a:pt x="266" y="97"/>
                  <a:pt x="268" y="98"/>
                  <a:pt x="268" y="96"/>
                </a:cubicBezTo>
                <a:cubicBezTo>
                  <a:pt x="267" y="97"/>
                  <a:pt x="267" y="96"/>
                  <a:pt x="266" y="95"/>
                </a:cubicBezTo>
                <a:cubicBezTo>
                  <a:pt x="266" y="96"/>
                  <a:pt x="266" y="98"/>
                  <a:pt x="265" y="98"/>
                </a:cubicBezTo>
                <a:cubicBezTo>
                  <a:pt x="263" y="97"/>
                  <a:pt x="258" y="96"/>
                  <a:pt x="256" y="93"/>
                </a:cubicBezTo>
                <a:cubicBezTo>
                  <a:pt x="259" y="94"/>
                  <a:pt x="257" y="92"/>
                  <a:pt x="260" y="94"/>
                </a:cubicBezTo>
                <a:cubicBezTo>
                  <a:pt x="260" y="90"/>
                  <a:pt x="258" y="92"/>
                  <a:pt x="259" y="88"/>
                </a:cubicBezTo>
                <a:close/>
                <a:moveTo>
                  <a:pt x="187" y="225"/>
                </a:moveTo>
                <a:cubicBezTo>
                  <a:pt x="185" y="224"/>
                  <a:pt x="185" y="227"/>
                  <a:pt x="186" y="227"/>
                </a:cubicBezTo>
                <a:cubicBezTo>
                  <a:pt x="185" y="226"/>
                  <a:pt x="187" y="227"/>
                  <a:pt x="188" y="227"/>
                </a:cubicBezTo>
                <a:cubicBezTo>
                  <a:pt x="188" y="225"/>
                  <a:pt x="187" y="224"/>
                  <a:pt x="187" y="223"/>
                </a:cubicBezTo>
                <a:cubicBezTo>
                  <a:pt x="185" y="224"/>
                  <a:pt x="183" y="223"/>
                  <a:pt x="183" y="225"/>
                </a:cubicBezTo>
                <a:cubicBezTo>
                  <a:pt x="184" y="226"/>
                  <a:pt x="186" y="223"/>
                  <a:pt x="187" y="225"/>
                </a:cubicBezTo>
                <a:close/>
                <a:moveTo>
                  <a:pt x="312" y="85"/>
                </a:moveTo>
                <a:cubicBezTo>
                  <a:pt x="312" y="86"/>
                  <a:pt x="312" y="87"/>
                  <a:pt x="312" y="87"/>
                </a:cubicBezTo>
                <a:cubicBezTo>
                  <a:pt x="313" y="86"/>
                  <a:pt x="312" y="85"/>
                  <a:pt x="312" y="85"/>
                </a:cubicBezTo>
                <a:cubicBezTo>
                  <a:pt x="311" y="85"/>
                  <a:pt x="311" y="86"/>
                  <a:pt x="309" y="85"/>
                </a:cubicBezTo>
                <a:cubicBezTo>
                  <a:pt x="309" y="86"/>
                  <a:pt x="309" y="87"/>
                  <a:pt x="309" y="87"/>
                </a:cubicBezTo>
                <a:cubicBezTo>
                  <a:pt x="310" y="87"/>
                  <a:pt x="311" y="87"/>
                  <a:pt x="311" y="87"/>
                </a:cubicBezTo>
                <a:cubicBezTo>
                  <a:pt x="311" y="86"/>
                  <a:pt x="311" y="86"/>
                  <a:pt x="312" y="85"/>
                </a:cubicBezTo>
                <a:close/>
                <a:moveTo>
                  <a:pt x="316" y="85"/>
                </a:moveTo>
                <a:cubicBezTo>
                  <a:pt x="316" y="86"/>
                  <a:pt x="314" y="85"/>
                  <a:pt x="314" y="85"/>
                </a:cubicBezTo>
                <a:cubicBezTo>
                  <a:pt x="313" y="86"/>
                  <a:pt x="314" y="87"/>
                  <a:pt x="314" y="88"/>
                </a:cubicBezTo>
                <a:cubicBezTo>
                  <a:pt x="315" y="88"/>
                  <a:pt x="316" y="88"/>
                  <a:pt x="317" y="87"/>
                </a:cubicBezTo>
                <a:cubicBezTo>
                  <a:pt x="316" y="86"/>
                  <a:pt x="317" y="85"/>
                  <a:pt x="316" y="85"/>
                </a:cubicBezTo>
                <a:close/>
                <a:moveTo>
                  <a:pt x="320" y="88"/>
                </a:moveTo>
                <a:cubicBezTo>
                  <a:pt x="321" y="90"/>
                  <a:pt x="324" y="88"/>
                  <a:pt x="326" y="88"/>
                </a:cubicBezTo>
                <a:cubicBezTo>
                  <a:pt x="326" y="88"/>
                  <a:pt x="326" y="88"/>
                  <a:pt x="326" y="87"/>
                </a:cubicBezTo>
                <a:cubicBezTo>
                  <a:pt x="323" y="89"/>
                  <a:pt x="321" y="87"/>
                  <a:pt x="320" y="88"/>
                </a:cubicBezTo>
                <a:close/>
                <a:moveTo>
                  <a:pt x="63" y="88"/>
                </a:moveTo>
                <a:cubicBezTo>
                  <a:pt x="62" y="89"/>
                  <a:pt x="59" y="88"/>
                  <a:pt x="60" y="89"/>
                </a:cubicBezTo>
                <a:cubicBezTo>
                  <a:pt x="60" y="89"/>
                  <a:pt x="60" y="89"/>
                  <a:pt x="61" y="89"/>
                </a:cubicBezTo>
                <a:cubicBezTo>
                  <a:pt x="61" y="90"/>
                  <a:pt x="61" y="91"/>
                  <a:pt x="61" y="92"/>
                </a:cubicBezTo>
                <a:cubicBezTo>
                  <a:pt x="62" y="91"/>
                  <a:pt x="63" y="90"/>
                  <a:pt x="63" y="88"/>
                </a:cubicBezTo>
                <a:close/>
                <a:moveTo>
                  <a:pt x="333" y="90"/>
                </a:moveTo>
                <a:cubicBezTo>
                  <a:pt x="339" y="93"/>
                  <a:pt x="345" y="96"/>
                  <a:pt x="350" y="99"/>
                </a:cubicBezTo>
                <a:cubicBezTo>
                  <a:pt x="352" y="97"/>
                  <a:pt x="348" y="96"/>
                  <a:pt x="345" y="96"/>
                </a:cubicBezTo>
                <a:cubicBezTo>
                  <a:pt x="342" y="93"/>
                  <a:pt x="337" y="90"/>
                  <a:pt x="333" y="90"/>
                </a:cubicBezTo>
                <a:close/>
                <a:moveTo>
                  <a:pt x="77" y="101"/>
                </a:moveTo>
                <a:cubicBezTo>
                  <a:pt x="76" y="101"/>
                  <a:pt x="74" y="103"/>
                  <a:pt x="75" y="103"/>
                </a:cubicBezTo>
                <a:cubicBezTo>
                  <a:pt x="75" y="102"/>
                  <a:pt x="77" y="104"/>
                  <a:pt x="77" y="101"/>
                </a:cubicBezTo>
                <a:close/>
                <a:moveTo>
                  <a:pt x="270" y="110"/>
                </a:moveTo>
                <a:cubicBezTo>
                  <a:pt x="272" y="109"/>
                  <a:pt x="271" y="108"/>
                  <a:pt x="273" y="108"/>
                </a:cubicBezTo>
                <a:cubicBezTo>
                  <a:pt x="273" y="108"/>
                  <a:pt x="272" y="108"/>
                  <a:pt x="272" y="108"/>
                </a:cubicBezTo>
                <a:cubicBezTo>
                  <a:pt x="272" y="107"/>
                  <a:pt x="272" y="106"/>
                  <a:pt x="272" y="105"/>
                </a:cubicBezTo>
                <a:cubicBezTo>
                  <a:pt x="271" y="106"/>
                  <a:pt x="270" y="104"/>
                  <a:pt x="270" y="105"/>
                </a:cubicBezTo>
                <a:cubicBezTo>
                  <a:pt x="269" y="107"/>
                  <a:pt x="270" y="107"/>
                  <a:pt x="270" y="110"/>
                </a:cubicBezTo>
                <a:close/>
                <a:moveTo>
                  <a:pt x="275" y="112"/>
                </a:moveTo>
                <a:cubicBezTo>
                  <a:pt x="274" y="113"/>
                  <a:pt x="273" y="113"/>
                  <a:pt x="272" y="113"/>
                </a:cubicBezTo>
                <a:cubicBezTo>
                  <a:pt x="273" y="114"/>
                  <a:pt x="273" y="114"/>
                  <a:pt x="273" y="115"/>
                </a:cubicBezTo>
                <a:cubicBezTo>
                  <a:pt x="273" y="115"/>
                  <a:pt x="274" y="115"/>
                  <a:pt x="275" y="115"/>
                </a:cubicBezTo>
                <a:cubicBezTo>
                  <a:pt x="275" y="113"/>
                  <a:pt x="275" y="113"/>
                  <a:pt x="275" y="112"/>
                </a:cubicBezTo>
                <a:close/>
                <a:moveTo>
                  <a:pt x="276" y="119"/>
                </a:moveTo>
                <a:cubicBezTo>
                  <a:pt x="277" y="118"/>
                  <a:pt x="278" y="120"/>
                  <a:pt x="278" y="118"/>
                </a:cubicBezTo>
                <a:cubicBezTo>
                  <a:pt x="277" y="117"/>
                  <a:pt x="277" y="115"/>
                  <a:pt x="275" y="114"/>
                </a:cubicBezTo>
                <a:cubicBezTo>
                  <a:pt x="275" y="118"/>
                  <a:pt x="274" y="120"/>
                  <a:pt x="277" y="122"/>
                </a:cubicBezTo>
                <a:cubicBezTo>
                  <a:pt x="278" y="122"/>
                  <a:pt x="277" y="120"/>
                  <a:pt x="278" y="120"/>
                </a:cubicBezTo>
                <a:cubicBezTo>
                  <a:pt x="278" y="121"/>
                  <a:pt x="278" y="122"/>
                  <a:pt x="280" y="122"/>
                </a:cubicBezTo>
                <a:cubicBezTo>
                  <a:pt x="280" y="121"/>
                  <a:pt x="279" y="121"/>
                  <a:pt x="279" y="120"/>
                </a:cubicBezTo>
                <a:cubicBezTo>
                  <a:pt x="277" y="119"/>
                  <a:pt x="277" y="121"/>
                  <a:pt x="276" y="119"/>
                </a:cubicBezTo>
                <a:close/>
                <a:moveTo>
                  <a:pt x="321" y="123"/>
                </a:moveTo>
                <a:cubicBezTo>
                  <a:pt x="321" y="125"/>
                  <a:pt x="319" y="124"/>
                  <a:pt x="319" y="125"/>
                </a:cubicBezTo>
                <a:cubicBezTo>
                  <a:pt x="319" y="125"/>
                  <a:pt x="319" y="125"/>
                  <a:pt x="319" y="126"/>
                </a:cubicBezTo>
                <a:cubicBezTo>
                  <a:pt x="320" y="126"/>
                  <a:pt x="323" y="123"/>
                  <a:pt x="321" y="123"/>
                </a:cubicBezTo>
                <a:close/>
                <a:moveTo>
                  <a:pt x="84" y="201"/>
                </a:moveTo>
                <a:cubicBezTo>
                  <a:pt x="83" y="201"/>
                  <a:pt x="84" y="205"/>
                  <a:pt x="85" y="204"/>
                </a:cubicBezTo>
                <a:cubicBezTo>
                  <a:pt x="83" y="203"/>
                  <a:pt x="86" y="201"/>
                  <a:pt x="84" y="201"/>
                </a:cubicBezTo>
                <a:close/>
                <a:moveTo>
                  <a:pt x="185" y="207"/>
                </a:moveTo>
                <a:cubicBezTo>
                  <a:pt x="186" y="208"/>
                  <a:pt x="185" y="209"/>
                  <a:pt x="187" y="209"/>
                </a:cubicBezTo>
                <a:cubicBezTo>
                  <a:pt x="188" y="207"/>
                  <a:pt x="185" y="207"/>
                  <a:pt x="185" y="207"/>
                </a:cubicBezTo>
                <a:close/>
                <a:moveTo>
                  <a:pt x="133" y="232"/>
                </a:moveTo>
                <a:cubicBezTo>
                  <a:pt x="134" y="233"/>
                  <a:pt x="135" y="236"/>
                  <a:pt x="135" y="237"/>
                </a:cubicBezTo>
                <a:cubicBezTo>
                  <a:pt x="136" y="236"/>
                  <a:pt x="137" y="236"/>
                  <a:pt x="137" y="234"/>
                </a:cubicBezTo>
                <a:cubicBezTo>
                  <a:pt x="133" y="236"/>
                  <a:pt x="135" y="230"/>
                  <a:pt x="133" y="232"/>
                </a:cubicBezTo>
                <a:close/>
                <a:moveTo>
                  <a:pt x="101" y="225"/>
                </a:moveTo>
                <a:cubicBezTo>
                  <a:pt x="101" y="226"/>
                  <a:pt x="102" y="226"/>
                  <a:pt x="103" y="227"/>
                </a:cubicBezTo>
                <a:cubicBezTo>
                  <a:pt x="103" y="226"/>
                  <a:pt x="103" y="225"/>
                  <a:pt x="101" y="225"/>
                </a:cubicBezTo>
                <a:close/>
                <a:moveTo>
                  <a:pt x="187" y="228"/>
                </a:moveTo>
                <a:cubicBezTo>
                  <a:pt x="185" y="227"/>
                  <a:pt x="184" y="230"/>
                  <a:pt x="184" y="230"/>
                </a:cubicBezTo>
                <a:cubicBezTo>
                  <a:pt x="185" y="229"/>
                  <a:pt x="186" y="229"/>
                  <a:pt x="187" y="228"/>
                </a:cubicBezTo>
                <a:close/>
                <a:moveTo>
                  <a:pt x="188" y="235"/>
                </a:moveTo>
                <a:cubicBezTo>
                  <a:pt x="188" y="234"/>
                  <a:pt x="189" y="239"/>
                  <a:pt x="190" y="236"/>
                </a:cubicBezTo>
                <a:cubicBezTo>
                  <a:pt x="187" y="236"/>
                  <a:pt x="190" y="231"/>
                  <a:pt x="187" y="233"/>
                </a:cubicBezTo>
                <a:cubicBezTo>
                  <a:pt x="189" y="233"/>
                  <a:pt x="186" y="235"/>
                  <a:pt x="188" y="235"/>
                </a:cubicBezTo>
                <a:close/>
                <a:moveTo>
                  <a:pt x="187" y="234"/>
                </a:moveTo>
                <a:cubicBezTo>
                  <a:pt x="184" y="234"/>
                  <a:pt x="184" y="238"/>
                  <a:pt x="186" y="237"/>
                </a:cubicBezTo>
                <a:cubicBezTo>
                  <a:pt x="185" y="237"/>
                  <a:pt x="185" y="237"/>
                  <a:pt x="185" y="236"/>
                </a:cubicBezTo>
                <a:cubicBezTo>
                  <a:pt x="186" y="236"/>
                  <a:pt x="186" y="235"/>
                  <a:pt x="187" y="234"/>
                </a:cubicBezTo>
                <a:close/>
                <a:moveTo>
                  <a:pt x="110" y="244"/>
                </a:moveTo>
                <a:cubicBezTo>
                  <a:pt x="111" y="247"/>
                  <a:pt x="110" y="249"/>
                  <a:pt x="111" y="250"/>
                </a:cubicBezTo>
                <a:cubicBezTo>
                  <a:pt x="112" y="249"/>
                  <a:pt x="112" y="248"/>
                  <a:pt x="112" y="246"/>
                </a:cubicBezTo>
                <a:cubicBezTo>
                  <a:pt x="112" y="246"/>
                  <a:pt x="111" y="246"/>
                  <a:pt x="111" y="245"/>
                </a:cubicBezTo>
                <a:cubicBezTo>
                  <a:pt x="111" y="245"/>
                  <a:pt x="111" y="242"/>
                  <a:pt x="110" y="244"/>
                </a:cubicBezTo>
                <a:close/>
                <a:moveTo>
                  <a:pt x="338" y="251"/>
                </a:moveTo>
                <a:cubicBezTo>
                  <a:pt x="338" y="253"/>
                  <a:pt x="339" y="254"/>
                  <a:pt x="339" y="255"/>
                </a:cubicBezTo>
                <a:cubicBezTo>
                  <a:pt x="340" y="254"/>
                  <a:pt x="340" y="254"/>
                  <a:pt x="341" y="255"/>
                </a:cubicBezTo>
                <a:cubicBezTo>
                  <a:pt x="341" y="253"/>
                  <a:pt x="342" y="250"/>
                  <a:pt x="341" y="248"/>
                </a:cubicBezTo>
                <a:cubicBezTo>
                  <a:pt x="340" y="249"/>
                  <a:pt x="340" y="251"/>
                  <a:pt x="338" y="251"/>
                </a:cubicBezTo>
                <a:close/>
                <a:moveTo>
                  <a:pt x="190" y="263"/>
                </a:moveTo>
                <a:cubicBezTo>
                  <a:pt x="191" y="260"/>
                  <a:pt x="193" y="255"/>
                  <a:pt x="190" y="253"/>
                </a:cubicBezTo>
                <a:cubicBezTo>
                  <a:pt x="190" y="255"/>
                  <a:pt x="188" y="261"/>
                  <a:pt x="189" y="266"/>
                </a:cubicBezTo>
                <a:cubicBezTo>
                  <a:pt x="190" y="264"/>
                  <a:pt x="190" y="264"/>
                  <a:pt x="192" y="265"/>
                </a:cubicBezTo>
                <a:cubicBezTo>
                  <a:pt x="192" y="263"/>
                  <a:pt x="190" y="263"/>
                  <a:pt x="190" y="263"/>
                </a:cubicBezTo>
                <a:close/>
                <a:moveTo>
                  <a:pt x="98" y="256"/>
                </a:moveTo>
                <a:cubicBezTo>
                  <a:pt x="95" y="257"/>
                  <a:pt x="98" y="259"/>
                  <a:pt x="98" y="256"/>
                </a:cubicBezTo>
                <a:close/>
                <a:moveTo>
                  <a:pt x="372" y="262"/>
                </a:moveTo>
                <a:cubicBezTo>
                  <a:pt x="373" y="262"/>
                  <a:pt x="372" y="264"/>
                  <a:pt x="373" y="264"/>
                </a:cubicBezTo>
                <a:cubicBezTo>
                  <a:pt x="373" y="263"/>
                  <a:pt x="374" y="264"/>
                  <a:pt x="374" y="263"/>
                </a:cubicBezTo>
                <a:cubicBezTo>
                  <a:pt x="373" y="263"/>
                  <a:pt x="372" y="261"/>
                  <a:pt x="372" y="262"/>
                </a:cubicBezTo>
                <a:close/>
                <a:moveTo>
                  <a:pt x="190" y="267"/>
                </a:moveTo>
                <a:cubicBezTo>
                  <a:pt x="191" y="267"/>
                  <a:pt x="192" y="268"/>
                  <a:pt x="192" y="267"/>
                </a:cubicBezTo>
                <a:cubicBezTo>
                  <a:pt x="191" y="266"/>
                  <a:pt x="190" y="265"/>
                  <a:pt x="190" y="267"/>
                </a:cubicBezTo>
                <a:close/>
                <a:moveTo>
                  <a:pt x="192" y="290"/>
                </a:moveTo>
                <a:cubicBezTo>
                  <a:pt x="193" y="290"/>
                  <a:pt x="196" y="288"/>
                  <a:pt x="195" y="290"/>
                </a:cubicBezTo>
                <a:cubicBezTo>
                  <a:pt x="197" y="290"/>
                  <a:pt x="194" y="288"/>
                  <a:pt x="195" y="286"/>
                </a:cubicBezTo>
                <a:cubicBezTo>
                  <a:pt x="196" y="285"/>
                  <a:pt x="198" y="282"/>
                  <a:pt x="196" y="282"/>
                </a:cubicBezTo>
                <a:cubicBezTo>
                  <a:pt x="195" y="284"/>
                  <a:pt x="191" y="287"/>
                  <a:pt x="192" y="290"/>
                </a:cubicBezTo>
                <a:close/>
                <a:moveTo>
                  <a:pt x="164" y="286"/>
                </a:moveTo>
                <a:cubicBezTo>
                  <a:pt x="163" y="287"/>
                  <a:pt x="161" y="286"/>
                  <a:pt x="161" y="288"/>
                </a:cubicBezTo>
                <a:cubicBezTo>
                  <a:pt x="162" y="288"/>
                  <a:pt x="162" y="289"/>
                  <a:pt x="162" y="289"/>
                </a:cubicBezTo>
                <a:cubicBezTo>
                  <a:pt x="162" y="287"/>
                  <a:pt x="165" y="285"/>
                  <a:pt x="164" y="286"/>
                </a:cubicBezTo>
                <a:close/>
                <a:moveTo>
                  <a:pt x="373" y="297"/>
                </a:moveTo>
                <a:cubicBezTo>
                  <a:pt x="374" y="297"/>
                  <a:pt x="374" y="298"/>
                  <a:pt x="375" y="298"/>
                </a:cubicBezTo>
                <a:cubicBezTo>
                  <a:pt x="375" y="297"/>
                  <a:pt x="375" y="297"/>
                  <a:pt x="375" y="297"/>
                </a:cubicBezTo>
                <a:cubicBezTo>
                  <a:pt x="375" y="296"/>
                  <a:pt x="375" y="296"/>
                  <a:pt x="375" y="296"/>
                </a:cubicBezTo>
                <a:cubicBezTo>
                  <a:pt x="375" y="298"/>
                  <a:pt x="373" y="295"/>
                  <a:pt x="373" y="297"/>
                </a:cubicBezTo>
                <a:close/>
                <a:moveTo>
                  <a:pt x="178" y="328"/>
                </a:moveTo>
                <a:cubicBezTo>
                  <a:pt x="181" y="330"/>
                  <a:pt x="179" y="324"/>
                  <a:pt x="179" y="327"/>
                </a:cubicBezTo>
                <a:cubicBezTo>
                  <a:pt x="179" y="327"/>
                  <a:pt x="178" y="327"/>
                  <a:pt x="178" y="328"/>
                </a:cubicBezTo>
                <a:close/>
                <a:moveTo>
                  <a:pt x="305" y="426"/>
                </a:moveTo>
                <a:cubicBezTo>
                  <a:pt x="306" y="428"/>
                  <a:pt x="303" y="423"/>
                  <a:pt x="305" y="426"/>
                </a:cubicBezTo>
                <a:close/>
                <a:moveTo>
                  <a:pt x="14" y="430"/>
                </a:moveTo>
                <a:cubicBezTo>
                  <a:pt x="13" y="432"/>
                  <a:pt x="15" y="434"/>
                  <a:pt x="12" y="435"/>
                </a:cubicBezTo>
                <a:cubicBezTo>
                  <a:pt x="15" y="436"/>
                  <a:pt x="17" y="434"/>
                  <a:pt x="19" y="435"/>
                </a:cubicBezTo>
                <a:cubicBezTo>
                  <a:pt x="18" y="434"/>
                  <a:pt x="17" y="432"/>
                  <a:pt x="17" y="430"/>
                </a:cubicBezTo>
                <a:cubicBezTo>
                  <a:pt x="16" y="432"/>
                  <a:pt x="16" y="430"/>
                  <a:pt x="14" y="430"/>
                </a:cubicBezTo>
                <a:close/>
                <a:moveTo>
                  <a:pt x="383" y="207"/>
                </a:moveTo>
                <a:cubicBezTo>
                  <a:pt x="382" y="209"/>
                  <a:pt x="384" y="210"/>
                  <a:pt x="384" y="212"/>
                </a:cubicBezTo>
                <a:cubicBezTo>
                  <a:pt x="385" y="211"/>
                  <a:pt x="385" y="210"/>
                  <a:pt x="385" y="208"/>
                </a:cubicBezTo>
                <a:cubicBezTo>
                  <a:pt x="384" y="208"/>
                  <a:pt x="384" y="207"/>
                  <a:pt x="383" y="207"/>
                </a:cubicBezTo>
                <a:close/>
                <a:moveTo>
                  <a:pt x="199" y="297"/>
                </a:moveTo>
                <a:cubicBezTo>
                  <a:pt x="197" y="303"/>
                  <a:pt x="201" y="306"/>
                  <a:pt x="198" y="314"/>
                </a:cubicBezTo>
                <a:cubicBezTo>
                  <a:pt x="200" y="315"/>
                  <a:pt x="198" y="320"/>
                  <a:pt x="200" y="321"/>
                </a:cubicBezTo>
                <a:cubicBezTo>
                  <a:pt x="201" y="318"/>
                  <a:pt x="200" y="317"/>
                  <a:pt x="201" y="316"/>
                </a:cubicBezTo>
                <a:cubicBezTo>
                  <a:pt x="202" y="317"/>
                  <a:pt x="201" y="320"/>
                  <a:pt x="203" y="320"/>
                </a:cubicBezTo>
                <a:cubicBezTo>
                  <a:pt x="203" y="317"/>
                  <a:pt x="203" y="317"/>
                  <a:pt x="203" y="314"/>
                </a:cubicBezTo>
                <a:cubicBezTo>
                  <a:pt x="201" y="313"/>
                  <a:pt x="203" y="317"/>
                  <a:pt x="201" y="316"/>
                </a:cubicBezTo>
                <a:cubicBezTo>
                  <a:pt x="201" y="314"/>
                  <a:pt x="201" y="311"/>
                  <a:pt x="202" y="314"/>
                </a:cubicBezTo>
                <a:cubicBezTo>
                  <a:pt x="203" y="312"/>
                  <a:pt x="201" y="312"/>
                  <a:pt x="201" y="311"/>
                </a:cubicBezTo>
                <a:cubicBezTo>
                  <a:pt x="203" y="309"/>
                  <a:pt x="200" y="299"/>
                  <a:pt x="199" y="297"/>
                </a:cubicBezTo>
                <a:close/>
              </a:path>
            </a:pathLst>
          </a:custGeom>
          <a:solidFill>
            <a:srgbClr val="FF0000"/>
          </a:solidFill>
          <a:ln>
            <a:noFill/>
          </a:ln>
        </p:spPr>
        <p:txBody>
          <a:bodyPr vert="horz" wrap="square" lIns="91440" tIns="45720" rIns="91440" bIns="45720" numCol="1" anchor="t" anchorCtr="0" compatLnSpc="1"/>
          <a:lstStyle/>
          <a:p>
            <a:endParaRPr lang="zh-CN" altLang="en-US">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600"/>
                                        <p:tgtEl>
                                          <p:spTgt spid="8"/>
                                        </p:tgtEl>
                                      </p:cBhvr>
                                    </p:animEffect>
                                    <p:anim calcmode="lin" valueType="num">
                                      <p:cBhvr>
                                        <p:cTn id="15" dur="600" fill="hold"/>
                                        <p:tgtEl>
                                          <p:spTgt spid="8"/>
                                        </p:tgtEl>
                                        <p:attrNameLst>
                                          <p:attrName>ppt_x</p:attrName>
                                        </p:attrNameLst>
                                      </p:cBhvr>
                                      <p:tavLst>
                                        <p:tav tm="0">
                                          <p:val>
                                            <p:strVal val="#ppt_x"/>
                                          </p:val>
                                        </p:tav>
                                        <p:tav tm="100000">
                                          <p:val>
                                            <p:strVal val="#ppt_x"/>
                                          </p:val>
                                        </p:tav>
                                      </p:tavLst>
                                    </p:anim>
                                    <p:anim calcmode="lin" valueType="num">
                                      <p:cBhvr>
                                        <p:cTn id="16" dur="6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13352" y="2160280"/>
            <a:ext cx="1980438" cy="3331237"/>
            <a:chOff x="5105781" y="2408837"/>
            <a:chExt cx="1980438" cy="3331237"/>
          </a:xfrm>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 name="KSO_Shape"/>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 name="KSO_Shape"/>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 name="KSO_Shape"/>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7" name="KSO_Shape"/>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2"/>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8" name="KSO_Shape"/>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9" name="KSO_Shape"/>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KSO_Shape"/>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 name="KSO_Shape"/>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2" name="KSO_Shape"/>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3" name="KSO_Shape"/>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KSO_Shape"/>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KSO_Shape"/>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KSO_Shape"/>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KSO_Shape"/>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KSO_Shape"/>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4"/>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9" name="KSO_Shape"/>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KSO_Shape"/>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1" name="KSO_Shape"/>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KSO_Shape"/>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KSO_Shape"/>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KSO_Shape"/>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KSO_Shape"/>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KSO_Shape"/>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KSO_Shape"/>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KSO_Shape"/>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9" name="KSO_Shape"/>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KSO_Shape"/>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cxnSp>
        <p:nvCxnSpPr>
          <p:cNvPr id="31" name="直接连接符 30"/>
          <p:cNvCxnSpPr/>
          <p:nvPr/>
        </p:nvCxnSpPr>
        <p:spPr>
          <a:xfrm flipH="1" flipV="1">
            <a:off x="3975554" y="2387497"/>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3146255" y="1808425"/>
            <a:ext cx="785686" cy="78568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p:cNvCxnSpPr/>
          <p:nvPr/>
        </p:nvCxnSpPr>
        <p:spPr>
          <a:xfrm flipH="1" flipV="1">
            <a:off x="2709799" y="1774442"/>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830641" y="2058430"/>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756852" y="1541596"/>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箭头连接符 35"/>
          <p:cNvCxnSpPr/>
          <p:nvPr/>
        </p:nvCxnSpPr>
        <p:spPr>
          <a:xfrm>
            <a:off x="7556512" y="1840367"/>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035420" y="3968538"/>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3248082" y="4038648"/>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箭头连接符 38"/>
          <p:cNvCxnSpPr/>
          <p:nvPr/>
        </p:nvCxnSpPr>
        <p:spPr>
          <a:xfrm flipH="1">
            <a:off x="2594981" y="4524419"/>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997004" y="4682959"/>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24290" y="3701472"/>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7113257" y="3879785"/>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箭头连接符 42"/>
          <p:cNvCxnSpPr/>
          <p:nvPr/>
        </p:nvCxnSpPr>
        <p:spPr>
          <a:xfrm flipV="1">
            <a:off x="7961981" y="4191532"/>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743147" y="4519313"/>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p:nvPr/>
        </p:nvSpPr>
        <p:spPr bwMode="auto">
          <a:xfrm>
            <a:off x="3384009" y="1976934"/>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nvGrpSpPr>
          <p:cNvPr id="46" name="组合 45"/>
          <p:cNvGrpSpPr/>
          <p:nvPr/>
        </p:nvGrpSpPr>
        <p:grpSpPr>
          <a:xfrm>
            <a:off x="2169783" y="1398030"/>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Shape"/>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chemeClr val="accent3">
                <a:lumMod val="60000"/>
                <a:lumOff val="4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p>
          </p:txBody>
        </p:sp>
      </p:grpSp>
      <p:sp>
        <p:nvSpPr>
          <p:cNvPr id="49" name="KSO_Shape"/>
          <p:cNvSpPr/>
          <p:nvPr/>
        </p:nvSpPr>
        <p:spPr bwMode="auto">
          <a:xfrm>
            <a:off x="6920096" y="1674862"/>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nvGrpSpPr>
          <p:cNvPr id="50" name="组合 49"/>
          <p:cNvGrpSpPr/>
          <p:nvPr/>
        </p:nvGrpSpPr>
        <p:grpSpPr>
          <a:xfrm>
            <a:off x="8306796" y="1584853"/>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Shape"/>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p>
          </p:txBody>
        </p:sp>
      </p:grpSp>
      <p:sp>
        <p:nvSpPr>
          <p:cNvPr id="53" name="KSO_Shape"/>
          <p:cNvSpPr/>
          <p:nvPr/>
        </p:nvSpPr>
        <p:spPr bwMode="auto">
          <a:xfrm>
            <a:off x="3473451" y="4206127"/>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nvGrpSpPr>
          <p:cNvPr id="54" name="组合 53"/>
          <p:cNvGrpSpPr/>
          <p:nvPr/>
        </p:nvGrpSpPr>
        <p:grpSpPr>
          <a:xfrm>
            <a:off x="2001784" y="4175977"/>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Shape"/>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p>
          </p:txBody>
        </p:sp>
      </p:grpSp>
      <p:grpSp>
        <p:nvGrpSpPr>
          <p:cNvPr id="57" name="组合 56"/>
          <p:cNvGrpSpPr/>
          <p:nvPr/>
        </p:nvGrpSpPr>
        <p:grpSpPr>
          <a:xfrm>
            <a:off x="4242513" y="5045679"/>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Shape"/>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sp>
        <p:nvSpPr>
          <p:cNvPr id="60" name="KSO_Shape"/>
          <p:cNvSpPr/>
          <p:nvPr/>
        </p:nvSpPr>
        <p:spPr bwMode="auto">
          <a:xfrm>
            <a:off x="7221621" y="4087266"/>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nvGrpSpPr>
          <p:cNvPr id="61" name="组合 60"/>
          <p:cNvGrpSpPr/>
          <p:nvPr/>
        </p:nvGrpSpPr>
        <p:grpSpPr>
          <a:xfrm>
            <a:off x="8665258" y="3929256"/>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Shape"/>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grpSp>
        <p:nvGrpSpPr>
          <p:cNvPr id="64" name="组合 63"/>
          <p:cNvGrpSpPr/>
          <p:nvPr/>
        </p:nvGrpSpPr>
        <p:grpSpPr>
          <a:xfrm>
            <a:off x="6226529" y="4824334"/>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Shape"/>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sp>
        <p:nvSpPr>
          <p:cNvPr id="67" name="文本框 66"/>
          <p:cNvSpPr txBox="1"/>
          <p:nvPr/>
        </p:nvSpPr>
        <p:spPr>
          <a:xfrm>
            <a:off x="1683398" y="2489610"/>
            <a:ext cx="220263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68" name="文本框 67"/>
          <p:cNvSpPr txBox="1"/>
          <p:nvPr/>
        </p:nvSpPr>
        <p:spPr>
          <a:xfrm>
            <a:off x="1678165" y="2082083"/>
            <a:ext cx="1580356" cy="400110"/>
          </a:xfrm>
          <a:prstGeom prst="rect">
            <a:avLst/>
          </a:prstGeom>
          <a:noFill/>
        </p:spPr>
        <p:txBody>
          <a:bodyPr wrap="square" rtlCol="0">
            <a:spAutoFit/>
          </a:bodyPr>
          <a:lstStyle/>
          <a:p>
            <a:r>
              <a:rPr lang="zh-CN" altLang="en-US" sz="2000" b="1" spc="100" dirty="0" smtClean="0">
                <a:solidFill>
                  <a:schemeClr val="accent3">
                    <a:lumMod val="60000"/>
                    <a:lumOff val="4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3">
                  <a:lumMod val="60000"/>
                  <a:lumOff val="40000"/>
                </a:schemeClr>
              </a:solidFill>
              <a:latin typeface="幼圆" panose="02010509060101010101" pitchFamily="49" charset="-122"/>
              <a:ea typeface="幼圆" panose="02010509060101010101" pitchFamily="49" charset="-122"/>
            </a:endParaRPr>
          </a:p>
        </p:txBody>
      </p:sp>
      <p:sp>
        <p:nvSpPr>
          <p:cNvPr id="69" name="文本框 68"/>
          <p:cNvSpPr txBox="1"/>
          <p:nvPr/>
        </p:nvSpPr>
        <p:spPr>
          <a:xfrm>
            <a:off x="1666513" y="5129688"/>
            <a:ext cx="233801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0" name="文本框 69"/>
          <p:cNvSpPr txBox="1"/>
          <p:nvPr/>
        </p:nvSpPr>
        <p:spPr>
          <a:xfrm>
            <a:off x="1661280" y="4718617"/>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71" name="文本框 70"/>
          <p:cNvSpPr txBox="1"/>
          <p:nvPr/>
        </p:nvSpPr>
        <p:spPr>
          <a:xfrm>
            <a:off x="6867448" y="2750976"/>
            <a:ext cx="2208708"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2" name="文本框 71"/>
          <p:cNvSpPr txBox="1"/>
          <p:nvPr/>
        </p:nvSpPr>
        <p:spPr>
          <a:xfrm>
            <a:off x="6862216" y="2296076"/>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73" name="文本框 72"/>
          <p:cNvSpPr txBox="1"/>
          <p:nvPr/>
        </p:nvSpPr>
        <p:spPr>
          <a:xfrm>
            <a:off x="6929945" y="5111062"/>
            <a:ext cx="2235666"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4" name="文本框 73"/>
          <p:cNvSpPr txBox="1"/>
          <p:nvPr/>
        </p:nvSpPr>
        <p:spPr>
          <a:xfrm>
            <a:off x="7001479" y="4695747"/>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sp>
        <p:nvSpPr>
          <p:cNvPr id="75" name="矩形 74"/>
          <p:cNvSpPr/>
          <p:nvPr/>
        </p:nvSpPr>
        <p:spPr>
          <a:xfrm>
            <a:off x="6050297" y="5127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right)">
                                      <p:cBhvr>
                                        <p:cTn id="18" dur="500"/>
                                        <p:tgtEl>
                                          <p:spTgt spid="31"/>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par>
                          <p:cTn id="23" fill="hold">
                            <p:stCondLst>
                              <p:cond delay="2500"/>
                            </p:stCondLst>
                            <p:childTnLst>
                              <p:par>
                                <p:cTn id="24" presetID="9"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dissolve">
                                      <p:cBhvr>
                                        <p:cTn id="26" dur="500"/>
                                        <p:tgtEl>
                                          <p:spTgt spid="45"/>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750"/>
                                        <p:tgtEl>
                                          <p:spTgt spid="68"/>
                                        </p:tgtEl>
                                      </p:cBhvr>
                                    </p:animEffect>
                                    <p:anim calcmode="lin" valueType="num">
                                      <p:cBhvr>
                                        <p:cTn id="40" dur="750" fill="hold"/>
                                        <p:tgtEl>
                                          <p:spTgt spid="68"/>
                                        </p:tgtEl>
                                        <p:attrNameLst>
                                          <p:attrName>ppt_x</p:attrName>
                                        </p:attrNameLst>
                                      </p:cBhvr>
                                      <p:tavLst>
                                        <p:tav tm="0">
                                          <p:val>
                                            <p:strVal val="#ppt_x"/>
                                          </p:val>
                                        </p:tav>
                                        <p:tav tm="100000">
                                          <p:val>
                                            <p:strVal val="#ppt_x"/>
                                          </p:val>
                                        </p:tav>
                                      </p:tavLst>
                                    </p:anim>
                                    <p:anim calcmode="lin" valueType="num">
                                      <p:cBhvr>
                                        <p:cTn id="41" dur="750" fill="hold"/>
                                        <p:tgtEl>
                                          <p:spTgt spid="68"/>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750"/>
                                        <p:tgtEl>
                                          <p:spTgt spid="67"/>
                                        </p:tgtEl>
                                      </p:cBhvr>
                                    </p:animEffect>
                                    <p:anim calcmode="lin" valueType="num">
                                      <p:cBhvr>
                                        <p:cTn id="46" dur="750" fill="hold"/>
                                        <p:tgtEl>
                                          <p:spTgt spid="67"/>
                                        </p:tgtEl>
                                        <p:attrNameLst>
                                          <p:attrName>ppt_x</p:attrName>
                                        </p:attrNameLst>
                                      </p:cBhvr>
                                      <p:tavLst>
                                        <p:tav tm="0">
                                          <p:val>
                                            <p:strVal val="#ppt_x"/>
                                          </p:val>
                                        </p:tav>
                                        <p:tav tm="100000">
                                          <p:val>
                                            <p:strVal val="#ppt_x"/>
                                          </p:val>
                                        </p:tav>
                                      </p:tavLst>
                                    </p:anim>
                                    <p:anim calcmode="lin" valueType="num">
                                      <p:cBhvr>
                                        <p:cTn id="47" dur="750" fill="hold"/>
                                        <p:tgtEl>
                                          <p:spTgt spid="67"/>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2" presetClass="entr" presetSubtype="8" repeatDur="0" restart="never"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5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500"/>
                                        <p:tgtEl>
                                          <p:spTgt spid="35"/>
                                        </p:tgtEl>
                                      </p:cBhvr>
                                    </p:animEffect>
                                  </p:childTnLst>
                                </p:cTn>
                              </p:par>
                            </p:childTnLst>
                          </p:cTn>
                        </p:par>
                        <p:par>
                          <p:cTn id="56" fill="hold">
                            <p:stCondLst>
                              <p:cond delay="7000"/>
                            </p:stCondLst>
                            <p:childTnLst>
                              <p:par>
                                <p:cTn id="57" presetID="9" presetClass="entr" presetSubtype="0" repeatDur="0" restart="never" fill="hold" grpId="0" nodeType="afterEffect">
                                  <p:stCondLst>
                                    <p:cond delay="0"/>
                                  </p:stCondLst>
                                  <p:childTnLst>
                                    <p:set>
                                      <p:cBhvr additive="base">
                                        <p:cTn id="58" dur="1" fill="hold">
                                          <p:stCondLst>
                                            <p:cond delay="0"/>
                                          </p:stCondLst>
                                        </p:cTn>
                                        <p:tgtEl>
                                          <p:spTgt spid="49"/>
                                        </p:tgtEl>
                                        <p:attrNameLst>
                                          <p:attrName>style.visibility</p:attrName>
                                        </p:attrNameLst>
                                      </p:cBhvr>
                                      <p:to>
                                        <p:strVal val="visible"/>
                                      </p:to>
                                    </p:set>
                                    <p:animEffect transition="in" filter="dissolve">
                                      <p:cBhvr additive="base">
                                        <p:cTn id="59" dur="500" fill="hold">
                                          <p:stCondLst>
                                            <p:cond delay="0"/>
                                          </p:stCondLst>
                                        </p:cTn>
                                        <p:tgtEl>
                                          <p:spTgt spid="49"/>
                                        </p:tgtEl>
                                      </p:cBhvr>
                                    </p:animEffect>
                                  </p:childTnLst>
                                </p:cTn>
                              </p:par>
                            </p:childTnLst>
                          </p:cTn>
                        </p:par>
                        <p:par>
                          <p:cTn id="60" fill="hold">
                            <p:stCondLst>
                              <p:cond delay="7500"/>
                            </p:stCondLst>
                            <p:childTnLst>
                              <p:par>
                                <p:cTn id="61" presetID="22" presetClass="entr" presetSubtype="8" repeatDur="0" restart="never"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8000"/>
                            </p:stCondLst>
                            <p:childTnLst>
                              <p:par>
                                <p:cTn id="65" presetID="2" presetClass="entr" presetSubtype="2" repeatDur="0" restart="never"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8500"/>
                            </p:stCondLst>
                            <p:childTnLst>
                              <p:par>
                                <p:cTn id="70" presetID="47" presetClass="entr" presetSubtype="0" repeatDur="0" restart="never" fill="hold" grpId="0" nodeType="afterEffect">
                                  <p:stCondLst>
                                    <p:cond delay="0"/>
                                  </p:stCondLst>
                                  <p:childTnLst>
                                    <p:set>
                                      <p:cBhvr additive="base">
                                        <p:cTn id="71" dur="1" fill="hold">
                                          <p:stCondLst>
                                            <p:cond delay="0"/>
                                          </p:stCondLst>
                                        </p:cTn>
                                        <p:tgtEl>
                                          <p:spTgt spid="72"/>
                                        </p:tgtEl>
                                        <p:attrNameLst>
                                          <p:attrName>style.visibility</p:attrName>
                                        </p:attrNameLst>
                                      </p:cBhvr>
                                      <p:to>
                                        <p:strVal val="visible"/>
                                      </p:to>
                                    </p:set>
                                    <p:animEffect transition="in" filter="fade">
                                      <p:cBhvr additive="base">
                                        <p:cTn id="72" dur="750" fill="hold">
                                          <p:stCondLst>
                                            <p:cond delay="0"/>
                                          </p:stCondLst>
                                        </p:cTn>
                                        <p:tgtEl>
                                          <p:spTgt spid="72"/>
                                        </p:tgtEl>
                                      </p:cBhvr>
                                    </p:animEffect>
                                    <p:anim from="0" to="0" calcmode="lin" valueType="num">
                                      <p:cBhvr additive="base">
                                        <p:cTn id="73" dur="750"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p:cTn id="74" dur="750"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75" fill="hold">
                            <p:stCondLst>
                              <p:cond delay="9500"/>
                            </p:stCondLst>
                            <p:childTnLst>
                              <p:par>
                                <p:cTn id="76" presetID="42" presetClass="entr" presetSubtype="0" repeatDur="0" restart="never" fill="hold" grpId="0" nodeType="afterEffect">
                                  <p:stCondLst>
                                    <p:cond delay="0"/>
                                  </p:stCondLst>
                                  <p:childTnLst>
                                    <p:set>
                                      <p:cBhvr additive="base">
                                        <p:cTn id="77" dur="1" fill="hold">
                                          <p:stCondLst>
                                            <p:cond delay="0"/>
                                          </p:stCondLst>
                                        </p:cTn>
                                        <p:tgtEl>
                                          <p:spTgt spid="71"/>
                                        </p:tgtEl>
                                        <p:attrNameLst>
                                          <p:attrName>style.visibility</p:attrName>
                                        </p:attrNameLst>
                                      </p:cBhvr>
                                      <p:to>
                                        <p:strVal val="visible"/>
                                      </p:to>
                                    </p:set>
                                    <p:animEffect transition="in" filter="fade">
                                      <p:cBhvr additive="base">
                                        <p:cTn id="78" dur="750" fill="hold">
                                          <p:stCondLst>
                                            <p:cond delay="0"/>
                                          </p:stCondLst>
                                        </p:cTn>
                                        <p:tgtEl>
                                          <p:spTgt spid="71"/>
                                        </p:tgtEl>
                                      </p:cBhvr>
                                    </p:animEffect>
                                    <p:anim from="0" to="0" calcmode="lin" valueType="num">
                                      <p:cBhvr additive="base">
                                        <p:cTn id="79" dur="750"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p:cTn id="80" dur="750"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1" fill="hold">
                            <p:stCondLst>
                              <p:cond delay="10500"/>
                            </p:stCondLst>
                            <p:childTnLst>
                              <p:par>
                                <p:cTn id="82" presetID="22" presetClass="entr" presetSubtype="2" repeatDur="0" restart="never"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right)">
                                      <p:cBhvr>
                                        <p:cTn id="84" dur="500"/>
                                        <p:tgtEl>
                                          <p:spTgt spid="37"/>
                                        </p:tgtEl>
                                      </p:cBhvr>
                                    </p:animEffect>
                                  </p:childTnLst>
                                </p:cTn>
                              </p:par>
                            </p:childTnLst>
                          </p:cTn>
                        </p:par>
                        <p:par>
                          <p:cTn id="85" fill="hold">
                            <p:stCondLst>
                              <p:cond delay="11000"/>
                            </p:stCondLst>
                            <p:childTnLst>
                              <p:par>
                                <p:cTn id="86" presetID="14" presetClass="entr" presetSubtype="10" repeatDur="0" restart="never"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randombar(horizontal)">
                                      <p:cBhvr>
                                        <p:cTn id="88" dur="500"/>
                                        <p:tgtEl>
                                          <p:spTgt spid="38"/>
                                        </p:tgtEl>
                                      </p:cBhvr>
                                    </p:animEffect>
                                  </p:childTnLst>
                                </p:cTn>
                              </p:par>
                            </p:childTnLst>
                          </p:cTn>
                        </p:par>
                        <p:par>
                          <p:cTn id="89" fill="hold">
                            <p:stCondLst>
                              <p:cond delay="11500"/>
                            </p:stCondLst>
                            <p:childTnLst>
                              <p:par>
                                <p:cTn id="90" presetID="9" presetClass="entr" presetSubtype="0" repeatDur="0" restart="never" fill="hold" grpId="0" nodeType="afterEffect">
                                  <p:stCondLst>
                                    <p:cond delay="0"/>
                                  </p:stCondLst>
                                  <p:childTnLst>
                                    <p:set>
                                      <p:cBhvr additive="base">
                                        <p:cTn id="91" dur="1" fill="hold">
                                          <p:stCondLst>
                                            <p:cond delay="0"/>
                                          </p:stCondLst>
                                        </p:cTn>
                                        <p:tgtEl>
                                          <p:spTgt spid="53"/>
                                        </p:tgtEl>
                                        <p:attrNameLst>
                                          <p:attrName>style.visibility</p:attrName>
                                        </p:attrNameLst>
                                      </p:cBhvr>
                                      <p:to>
                                        <p:strVal val="visible"/>
                                      </p:to>
                                    </p:set>
                                    <p:animEffect transition="in" filter="dissolve">
                                      <p:cBhvr additive="base">
                                        <p:cTn id="92" dur="500" fill="hold">
                                          <p:stCondLst>
                                            <p:cond delay="0"/>
                                          </p:stCondLst>
                                        </p:cTn>
                                        <p:tgtEl>
                                          <p:spTgt spid="53"/>
                                        </p:tgtEl>
                                      </p:cBhvr>
                                    </p:animEffect>
                                  </p:childTnLst>
                                </p:cTn>
                              </p:par>
                            </p:childTnLst>
                          </p:cTn>
                        </p:par>
                        <p:par>
                          <p:cTn id="93" fill="hold">
                            <p:stCondLst>
                              <p:cond delay="12000"/>
                            </p:stCondLst>
                            <p:childTnLst>
                              <p:par>
                                <p:cTn id="94" presetID="22" presetClass="entr" presetSubtype="2" repeatDur="0" restart="never"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right)">
                                      <p:cBhvr>
                                        <p:cTn id="96" dur="500"/>
                                        <p:tgtEl>
                                          <p:spTgt spid="39"/>
                                        </p:tgtEl>
                                      </p:cBhvr>
                                    </p:animEffect>
                                  </p:childTnLst>
                                </p:cTn>
                              </p:par>
                            </p:childTnLst>
                          </p:cTn>
                        </p:par>
                        <p:par>
                          <p:cTn id="97" fill="hold">
                            <p:stCondLst>
                              <p:cond delay="12500"/>
                            </p:stCondLst>
                            <p:childTnLst>
                              <p:par>
                                <p:cTn id="98" presetID="2" presetClass="entr" presetSubtype="8" repeatDur="0" restart="never"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fill="hold"/>
                                        <p:tgtEl>
                                          <p:spTgt spid="54"/>
                                        </p:tgtEl>
                                        <p:attrNameLst>
                                          <p:attrName>ppt_x</p:attrName>
                                        </p:attrNameLst>
                                      </p:cBhvr>
                                      <p:tavLst>
                                        <p:tav tm="0">
                                          <p:val>
                                            <p:strVal val="0-#ppt_w/2"/>
                                          </p:val>
                                        </p:tav>
                                        <p:tav tm="100000">
                                          <p:val>
                                            <p:strVal val="#ppt_x"/>
                                          </p:val>
                                        </p:tav>
                                      </p:tavLst>
                                    </p:anim>
                                    <p:anim calcmode="lin" valueType="num">
                                      <p:cBhvr additive="base">
                                        <p:cTn id="101" dur="500" fill="hold"/>
                                        <p:tgtEl>
                                          <p:spTgt spid="54"/>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2" presetClass="entr" presetSubtype="8" repeatDur="0" restart="never" fill="hold"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par>
                          <p:cTn id="106" fill="hold">
                            <p:stCondLst>
                              <p:cond delay="13500"/>
                            </p:stCondLst>
                            <p:childTnLst>
                              <p:par>
                                <p:cTn id="107" presetID="2" presetClass="entr" presetSubtype="4" repeatDur="0" restart="never"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 calcmode="lin" valueType="num">
                                      <p:cBhvr additive="base">
                                        <p:cTn id="109" dur="500" fill="hold"/>
                                        <p:tgtEl>
                                          <p:spTgt spid="57"/>
                                        </p:tgtEl>
                                        <p:attrNameLst>
                                          <p:attrName>ppt_x</p:attrName>
                                        </p:attrNameLst>
                                      </p:cBhvr>
                                      <p:tavLst>
                                        <p:tav tm="0">
                                          <p:val>
                                            <p:strVal val="#ppt_x"/>
                                          </p:val>
                                        </p:tav>
                                        <p:tav tm="100000">
                                          <p:val>
                                            <p:strVal val="#ppt_x"/>
                                          </p:val>
                                        </p:tav>
                                      </p:tavLst>
                                    </p:anim>
                                    <p:anim calcmode="lin" valueType="num">
                                      <p:cBhvr additive="base">
                                        <p:cTn id="110" dur="500" fill="hold"/>
                                        <p:tgtEl>
                                          <p:spTgt spid="57"/>
                                        </p:tgtEl>
                                        <p:attrNameLst>
                                          <p:attrName>ppt_y</p:attrName>
                                        </p:attrNameLst>
                                      </p:cBhvr>
                                      <p:tavLst>
                                        <p:tav tm="0">
                                          <p:val>
                                            <p:strVal val="1+#ppt_h/2"/>
                                          </p:val>
                                        </p:tav>
                                        <p:tav tm="100000">
                                          <p:val>
                                            <p:strVal val="#ppt_y"/>
                                          </p:val>
                                        </p:tav>
                                      </p:tavLst>
                                    </p:anim>
                                  </p:childTnLst>
                                </p:cTn>
                              </p:par>
                            </p:childTnLst>
                          </p:cTn>
                        </p:par>
                        <p:par>
                          <p:cTn id="111" fill="hold">
                            <p:stCondLst>
                              <p:cond delay="14000"/>
                            </p:stCondLst>
                            <p:childTnLst>
                              <p:par>
                                <p:cTn id="112" presetID="47" presetClass="entr" presetSubtype="0" repeatDur="0" restart="never" fill="hold" grpId="0" nodeType="afterEffect">
                                  <p:stCondLst>
                                    <p:cond delay="0"/>
                                  </p:stCondLst>
                                  <p:childTnLst>
                                    <p:set>
                                      <p:cBhvr additive="base">
                                        <p:cTn id="113" dur="1" fill="hold">
                                          <p:stCondLst>
                                            <p:cond delay="0"/>
                                          </p:stCondLst>
                                        </p:cTn>
                                        <p:tgtEl>
                                          <p:spTgt spid="70"/>
                                        </p:tgtEl>
                                        <p:attrNameLst>
                                          <p:attrName>style.visibility</p:attrName>
                                        </p:attrNameLst>
                                      </p:cBhvr>
                                      <p:to>
                                        <p:strVal val="visible"/>
                                      </p:to>
                                    </p:set>
                                    <p:animEffect transition="in" filter="fade">
                                      <p:cBhvr additive="base">
                                        <p:cTn id="114" dur="750" fill="hold">
                                          <p:stCondLst>
                                            <p:cond delay="0"/>
                                          </p:stCondLst>
                                        </p:cTn>
                                        <p:tgtEl>
                                          <p:spTgt spid="70"/>
                                        </p:tgtEl>
                                      </p:cBhvr>
                                    </p:animEffect>
                                    <p:anim from="0" to="0" calcmode="lin" valueType="num">
                                      <p:cBhvr additive="base">
                                        <p:cTn id="115" dur="750"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p:cTn id="116" dur="750"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17" fill="hold">
                            <p:stCondLst>
                              <p:cond delay="15000"/>
                            </p:stCondLst>
                            <p:childTnLst>
                              <p:par>
                                <p:cTn id="118" presetID="42" presetClass="entr" presetSubtype="0" repeatDur="0" restart="never" fill="hold" grpId="0" nodeType="afterEffect">
                                  <p:stCondLst>
                                    <p:cond delay="0"/>
                                  </p:stCondLst>
                                  <p:childTnLst>
                                    <p:set>
                                      <p:cBhvr additive="base">
                                        <p:cTn id="119" dur="1" fill="hold">
                                          <p:stCondLst>
                                            <p:cond delay="0"/>
                                          </p:stCondLst>
                                        </p:cTn>
                                        <p:tgtEl>
                                          <p:spTgt spid="69"/>
                                        </p:tgtEl>
                                        <p:attrNameLst>
                                          <p:attrName>style.visibility</p:attrName>
                                        </p:attrNameLst>
                                      </p:cBhvr>
                                      <p:to>
                                        <p:strVal val="visible"/>
                                      </p:to>
                                    </p:set>
                                    <p:animEffect transition="in" filter="fade">
                                      <p:cBhvr additive="base">
                                        <p:cTn id="120" dur="750" fill="hold">
                                          <p:stCondLst>
                                            <p:cond delay="0"/>
                                          </p:stCondLst>
                                        </p:cTn>
                                        <p:tgtEl>
                                          <p:spTgt spid="69"/>
                                        </p:tgtEl>
                                      </p:cBhvr>
                                    </p:animEffect>
                                    <p:anim from="0" to="0" calcmode="lin" valueType="num">
                                      <p:cBhvr additive="base">
                                        <p:cTn id="121" dur="750"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p:cTn id="122" dur="750"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3" fill="hold">
                            <p:stCondLst>
                              <p:cond delay="16000"/>
                            </p:stCondLst>
                            <p:childTnLst>
                              <p:par>
                                <p:cTn id="124" presetID="22" presetClass="entr" presetSubtype="8" repeatDur="0" restart="never" fill="hold"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wipe(left)">
                                      <p:cBhvr>
                                        <p:cTn id="126" dur="500"/>
                                        <p:tgtEl>
                                          <p:spTgt spid="41"/>
                                        </p:tgtEl>
                                      </p:cBhvr>
                                    </p:animEffect>
                                  </p:childTnLst>
                                </p:cTn>
                              </p:par>
                            </p:childTnLst>
                          </p:cTn>
                        </p:par>
                        <p:par>
                          <p:cTn id="127" fill="hold">
                            <p:stCondLst>
                              <p:cond delay="16500"/>
                            </p:stCondLst>
                            <p:childTnLst>
                              <p:par>
                                <p:cTn id="128" presetID="14" presetClass="entr" presetSubtype="10" repeatDur="0" restart="never"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randombar(horizontal)">
                                      <p:cBhvr>
                                        <p:cTn id="130" dur="500"/>
                                        <p:tgtEl>
                                          <p:spTgt spid="42"/>
                                        </p:tgtEl>
                                      </p:cBhvr>
                                    </p:animEffect>
                                  </p:childTnLst>
                                </p:cTn>
                              </p:par>
                            </p:childTnLst>
                          </p:cTn>
                        </p:par>
                        <p:par>
                          <p:cTn id="131" fill="hold">
                            <p:stCondLst>
                              <p:cond delay="17000"/>
                            </p:stCondLst>
                            <p:childTnLst>
                              <p:par>
                                <p:cTn id="132" presetID="9" presetClass="entr" presetSubtype="0" repeatDur="0" restart="never" fill="hold" grpId="0" nodeType="afterEffect">
                                  <p:stCondLst>
                                    <p:cond delay="0"/>
                                  </p:stCondLst>
                                  <p:childTnLst>
                                    <p:set>
                                      <p:cBhvr additive="base">
                                        <p:cTn id="133" dur="1" fill="hold">
                                          <p:stCondLst>
                                            <p:cond delay="0"/>
                                          </p:stCondLst>
                                        </p:cTn>
                                        <p:tgtEl>
                                          <p:spTgt spid="60"/>
                                        </p:tgtEl>
                                        <p:attrNameLst>
                                          <p:attrName>style.visibility</p:attrName>
                                        </p:attrNameLst>
                                      </p:cBhvr>
                                      <p:to>
                                        <p:strVal val="visible"/>
                                      </p:to>
                                    </p:set>
                                    <p:animEffect transition="in" filter="dissolve">
                                      <p:cBhvr additive="base">
                                        <p:cTn id="134" dur="500" fill="hold">
                                          <p:stCondLst>
                                            <p:cond delay="0"/>
                                          </p:stCondLst>
                                        </p:cTn>
                                        <p:tgtEl>
                                          <p:spTgt spid="60"/>
                                        </p:tgtEl>
                                      </p:cBhvr>
                                    </p:animEffect>
                                  </p:childTnLst>
                                </p:cTn>
                              </p:par>
                            </p:childTnLst>
                          </p:cTn>
                        </p:par>
                        <p:par>
                          <p:cTn id="135" fill="hold">
                            <p:stCondLst>
                              <p:cond delay="17500"/>
                            </p:stCondLst>
                            <p:childTnLst>
                              <p:par>
                                <p:cTn id="136" presetID="22" presetClass="entr" presetSubtype="8" repeatDur="0" restart="never" fill="hold" nodeType="after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wipe(left)">
                                      <p:cBhvr>
                                        <p:cTn id="138" dur="500"/>
                                        <p:tgtEl>
                                          <p:spTgt spid="43"/>
                                        </p:tgtEl>
                                      </p:cBhvr>
                                    </p:animEffect>
                                  </p:childTnLst>
                                </p:cTn>
                              </p:par>
                            </p:childTnLst>
                          </p:cTn>
                        </p:par>
                        <p:par>
                          <p:cTn id="139" fill="hold">
                            <p:stCondLst>
                              <p:cond delay="18000"/>
                            </p:stCondLst>
                            <p:childTnLst>
                              <p:par>
                                <p:cTn id="140" presetID="2" presetClass="entr" presetSubtype="2" repeatDur="0" restart="never"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 calcmode="lin" valueType="num">
                                      <p:cBhvr additive="base">
                                        <p:cTn id="142" dur="500" fill="hold"/>
                                        <p:tgtEl>
                                          <p:spTgt spid="61"/>
                                        </p:tgtEl>
                                        <p:attrNameLst>
                                          <p:attrName>ppt_x</p:attrName>
                                        </p:attrNameLst>
                                      </p:cBhvr>
                                      <p:tavLst>
                                        <p:tav tm="0">
                                          <p:val>
                                            <p:strVal val="1+#ppt_w/2"/>
                                          </p:val>
                                        </p:tav>
                                        <p:tav tm="100000">
                                          <p:val>
                                            <p:strVal val="#ppt_x"/>
                                          </p:val>
                                        </p:tav>
                                      </p:tavLst>
                                    </p:anim>
                                    <p:anim calcmode="lin" valueType="num">
                                      <p:cBhvr additive="base">
                                        <p:cTn id="143" dur="500" fill="hold"/>
                                        <p:tgtEl>
                                          <p:spTgt spid="61"/>
                                        </p:tgtEl>
                                        <p:attrNameLst>
                                          <p:attrName>ppt_y</p:attrName>
                                        </p:attrNameLst>
                                      </p:cBhvr>
                                      <p:tavLst>
                                        <p:tav tm="0">
                                          <p:val>
                                            <p:strVal val="#ppt_y"/>
                                          </p:val>
                                        </p:tav>
                                        <p:tav tm="100000">
                                          <p:val>
                                            <p:strVal val="#ppt_y"/>
                                          </p:val>
                                        </p:tav>
                                      </p:tavLst>
                                    </p:anim>
                                  </p:childTnLst>
                                </p:cTn>
                              </p:par>
                            </p:childTnLst>
                          </p:cTn>
                        </p:par>
                        <p:par>
                          <p:cTn id="144" fill="hold">
                            <p:stCondLst>
                              <p:cond delay="18500"/>
                            </p:stCondLst>
                            <p:childTnLst>
                              <p:par>
                                <p:cTn id="145" presetID="22" presetClass="entr" presetSubtype="2" repeatDur="0" restart="never" fill="hold" nodeType="after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wipe(right)">
                                      <p:cBhvr>
                                        <p:cTn id="147" dur="500"/>
                                        <p:tgtEl>
                                          <p:spTgt spid="44"/>
                                        </p:tgtEl>
                                      </p:cBhvr>
                                    </p:animEffect>
                                  </p:childTnLst>
                                </p:cTn>
                              </p:par>
                            </p:childTnLst>
                          </p:cTn>
                        </p:par>
                        <p:par>
                          <p:cTn id="148" fill="hold">
                            <p:stCondLst>
                              <p:cond delay="19000"/>
                            </p:stCondLst>
                            <p:childTnLst>
                              <p:par>
                                <p:cTn id="149" presetID="2" presetClass="entr" presetSubtype="4" fill="hold"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additive="base">
                                        <p:cTn id="151" dur="500" fill="hold"/>
                                        <p:tgtEl>
                                          <p:spTgt spid="64"/>
                                        </p:tgtEl>
                                        <p:attrNameLst>
                                          <p:attrName>ppt_x</p:attrName>
                                        </p:attrNameLst>
                                      </p:cBhvr>
                                      <p:tavLst>
                                        <p:tav tm="0">
                                          <p:val>
                                            <p:strVal val="#ppt_x"/>
                                          </p:val>
                                        </p:tav>
                                        <p:tav tm="100000">
                                          <p:val>
                                            <p:strVal val="#ppt_x"/>
                                          </p:val>
                                        </p:tav>
                                      </p:tavLst>
                                    </p:anim>
                                    <p:anim calcmode="lin" valueType="num">
                                      <p:cBhvr additive="base">
                                        <p:cTn id="152" dur="500" fill="hold"/>
                                        <p:tgtEl>
                                          <p:spTgt spid="64"/>
                                        </p:tgtEl>
                                        <p:attrNameLst>
                                          <p:attrName>ppt_y</p:attrName>
                                        </p:attrNameLst>
                                      </p:cBhvr>
                                      <p:tavLst>
                                        <p:tav tm="0">
                                          <p:val>
                                            <p:strVal val="1+#ppt_h/2"/>
                                          </p:val>
                                        </p:tav>
                                        <p:tav tm="100000">
                                          <p:val>
                                            <p:strVal val="#ppt_y"/>
                                          </p:val>
                                        </p:tav>
                                      </p:tavLst>
                                    </p:anim>
                                  </p:childTnLst>
                                </p:cTn>
                              </p:par>
                            </p:childTnLst>
                          </p:cTn>
                        </p:par>
                        <p:par>
                          <p:cTn id="153" fill="hold">
                            <p:stCondLst>
                              <p:cond delay="19500"/>
                            </p:stCondLst>
                            <p:childTnLst>
                              <p:par>
                                <p:cTn id="154" presetID="47" presetClass="entr" presetSubtype="0" repeatDur="0" restart="never" fill="hold" grpId="0" nodeType="afterEffect">
                                  <p:stCondLst>
                                    <p:cond delay="0"/>
                                  </p:stCondLst>
                                  <p:childTnLst>
                                    <p:set>
                                      <p:cBhvr additive="base">
                                        <p:cTn id="155" dur="1" fill="hold">
                                          <p:stCondLst>
                                            <p:cond delay="0"/>
                                          </p:stCondLst>
                                        </p:cTn>
                                        <p:tgtEl>
                                          <p:spTgt spid="74"/>
                                        </p:tgtEl>
                                        <p:attrNameLst>
                                          <p:attrName>style.visibility</p:attrName>
                                        </p:attrNameLst>
                                      </p:cBhvr>
                                      <p:to>
                                        <p:strVal val="visible"/>
                                      </p:to>
                                    </p:set>
                                    <p:animEffect transition="in" filter="fade">
                                      <p:cBhvr additive="base">
                                        <p:cTn id="156" dur="750" fill="hold">
                                          <p:stCondLst>
                                            <p:cond delay="0"/>
                                          </p:stCondLst>
                                        </p:cTn>
                                        <p:tgtEl>
                                          <p:spTgt spid="74"/>
                                        </p:tgtEl>
                                      </p:cBhvr>
                                    </p:animEffect>
                                    <p:anim from="0" to="0" calcmode="lin" valueType="num">
                                      <p:cBhvr additive="base">
                                        <p:cTn id="157" dur="750"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p:cTn id="158" dur="750"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59" fill="hold">
                            <p:stCondLst>
                              <p:cond delay="20500"/>
                            </p:stCondLst>
                            <p:childTnLst>
                              <p:par>
                                <p:cTn id="160" presetID="42" presetClass="entr" presetSubtype="0" repeatDur="0" restart="never" fill="hold" grpId="0" nodeType="afterEffect">
                                  <p:stCondLst>
                                    <p:cond delay="0"/>
                                  </p:stCondLst>
                                  <p:childTnLst>
                                    <p:set>
                                      <p:cBhvr additive="base">
                                        <p:cTn id="161" dur="1" fill="hold">
                                          <p:stCondLst>
                                            <p:cond delay="0"/>
                                          </p:stCondLst>
                                        </p:cTn>
                                        <p:tgtEl>
                                          <p:spTgt spid="73"/>
                                        </p:tgtEl>
                                        <p:attrNameLst>
                                          <p:attrName>style.visibility</p:attrName>
                                        </p:attrNameLst>
                                      </p:cBhvr>
                                      <p:to>
                                        <p:strVal val="visible"/>
                                      </p:to>
                                    </p:set>
                                    <p:animEffect transition="in" filter="fade">
                                      <p:cBhvr additive="base">
                                        <p:cTn id="162" dur="750" fill="hold">
                                          <p:stCondLst>
                                            <p:cond delay="0"/>
                                          </p:stCondLst>
                                        </p:cTn>
                                        <p:tgtEl>
                                          <p:spTgt spid="73"/>
                                        </p:tgtEl>
                                      </p:cBhvr>
                                    </p:animEffect>
                                    <p:anim from="0" to="0" calcmode="lin" valueType="num">
                                      <p:cBhvr additive="base">
                                        <p:cTn id="163" dur="750"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p:cTn id="164" dur="750"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9"/>
          <a:stretch>
            <a:fillRect/>
          </a:stretch>
        </p:blipFill>
        <p:spPr>
          <a:xfrm>
            <a:off x="7440612" y="20637"/>
            <a:ext cx="4762500" cy="6837363"/>
          </a:xfrm>
          <a:prstGeom prst="rect">
            <a:avLst/>
          </a:prstGeom>
        </p:spPr>
      </p:pic>
      <p:sp>
        <p:nvSpPr>
          <p:cNvPr id="5" name="MH_Picture_2"/>
          <p:cNvSpPr/>
          <p:nvPr>
            <p:custDataLst>
              <p:tags r:id="rId1"/>
            </p:custDataLst>
          </p:nvPr>
        </p:nvSpPr>
        <p:spPr>
          <a:xfrm>
            <a:off x="933450" y="2982914"/>
            <a:ext cx="3448050" cy="2162175"/>
          </a:xfrm>
          <a:prstGeom prst="roundRect">
            <a:avLst>
              <a:gd name="adj" fmla="val 12702"/>
            </a:avLst>
          </a:prstGeom>
          <a:blipFill dpi="0" rotWithShape="1">
            <a:blip r:embed="rId10"/>
            <a:srcRect/>
            <a:tile tx="0" ty="0" sx="100000" sy="100000" flip="none" algn="tl"/>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custDataLst>
              <p:tags r:id="rId2"/>
            </p:custDataLst>
          </p:nvPr>
        </p:nvSpPr>
        <p:spPr>
          <a:xfrm>
            <a:off x="776288" y="2854325"/>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Picture_1"/>
          <p:cNvSpPr/>
          <p:nvPr>
            <p:custDataLst>
              <p:tags r:id="rId3"/>
            </p:custDataLst>
          </p:nvPr>
        </p:nvSpPr>
        <p:spPr>
          <a:xfrm>
            <a:off x="3825875" y="1446214"/>
            <a:ext cx="3448050" cy="2162175"/>
          </a:xfrm>
          <a:prstGeom prst="roundRect">
            <a:avLst>
              <a:gd name="adj" fmla="val 12702"/>
            </a:avLst>
          </a:prstGeom>
          <a:blipFill dpi="0" rotWithShape="1">
            <a:blip r:embed="rId11" cstate="email"/>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2"/>
          <p:cNvSpPr/>
          <p:nvPr>
            <p:custDataLst>
              <p:tags r:id="rId4"/>
            </p:custDataLst>
          </p:nvPr>
        </p:nvSpPr>
        <p:spPr>
          <a:xfrm>
            <a:off x="3659188" y="1308100"/>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3"/>
          <p:cNvSpPr/>
          <p:nvPr>
            <p:custDataLst>
              <p:tags r:id="rId5"/>
            </p:custDataLst>
          </p:nvPr>
        </p:nvSpPr>
        <p:spPr>
          <a:xfrm rot="10800000" flipH="1" flipV="1">
            <a:off x="1538288" y="2936876"/>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Text_1"/>
          <p:cNvSpPr/>
          <p:nvPr>
            <p:custDataLst>
              <p:tags r:id="rId6"/>
            </p:custDataLst>
          </p:nvPr>
        </p:nvSpPr>
        <p:spPr>
          <a:xfrm>
            <a:off x="4616450" y="3995739"/>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rPr>
              <a:t>请输入替换你</a:t>
            </a:r>
            <a:r>
              <a:rPr lang="zh-CN" altLang="en-US" dirty="0">
                <a:solidFill>
                  <a:schemeClr val="accent1">
                    <a:lumMod val="50000"/>
                  </a:schemeClr>
                </a:solidFill>
              </a:rPr>
              <a:t>的内容请输入替换你的内容</a:t>
            </a:r>
          </a:p>
          <a:p>
            <a:pPr algn="ctr">
              <a:lnSpc>
                <a:spcPct val="130000"/>
              </a:lnSpc>
              <a:defRPr/>
            </a:pPr>
            <a:endParaRPr lang="zh-CN" altLang="en-US" dirty="0">
              <a:solidFill>
                <a:schemeClr val="accent1">
                  <a:lumMod val="50000"/>
                </a:schemeClr>
              </a:solidFill>
            </a:endParaRPr>
          </a:p>
        </p:txBody>
      </p:sp>
      <p:sp>
        <p:nvSpPr>
          <p:cNvPr id="12" name="矩形 11"/>
          <p:cNvSpPr/>
          <p:nvPr/>
        </p:nvSpPr>
        <p:spPr>
          <a:xfrm>
            <a:off x="157738" y="19435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
        <p:nvSpPr>
          <p:cNvPr id="14" name="MH_Text_1"/>
          <p:cNvSpPr/>
          <p:nvPr>
            <p:custDataLst>
              <p:tags r:id="rId7"/>
            </p:custDataLst>
          </p:nvPr>
        </p:nvSpPr>
        <p:spPr>
          <a:xfrm>
            <a:off x="1828800" y="5522914"/>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rPr>
              <a:t>请输入替换你</a:t>
            </a:r>
            <a:r>
              <a:rPr lang="zh-CN" altLang="en-US" dirty="0">
                <a:solidFill>
                  <a:schemeClr val="accent1">
                    <a:lumMod val="50000"/>
                  </a:schemeClr>
                </a:solidFill>
              </a:rPr>
              <a:t>的内容请输入替换你的内容</a:t>
            </a:r>
          </a:p>
          <a:p>
            <a:pPr algn="ctr">
              <a:lnSpc>
                <a:spcPct val="130000"/>
              </a:lnSpc>
              <a:defRPr/>
            </a:pP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5685973" y="1928630"/>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t>W</a:t>
            </a:r>
            <a:endParaRPr lang="zh-CN" altLang="en-US" sz="5400" dirty="0"/>
          </a:p>
        </p:txBody>
      </p:sp>
      <p:sp>
        <p:nvSpPr>
          <p:cNvPr id="3" name="Teardrop 55"/>
          <p:cNvSpPr/>
          <p:nvPr/>
        </p:nvSpPr>
        <p:spPr>
          <a:xfrm>
            <a:off x="4004770" y="1928625"/>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t>S</a:t>
            </a:r>
            <a:endParaRPr lang="zh-CN" altLang="en-US" sz="5400" dirty="0"/>
          </a:p>
        </p:txBody>
      </p:sp>
      <p:sp>
        <p:nvSpPr>
          <p:cNvPr id="4" name="Teardrop 56"/>
          <p:cNvSpPr/>
          <p:nvPr/>
        </p:nvSpPr>
        <p:spPr>
          <a:xfrm>
            <a:off x="4004774" y="3611149"/>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t>T</a:t>
            </a:r>
            <a:endParaRPr lang="zh-CN" altLang="en-US" sz="5400" dirty="0"/>
          </a:p>
        </p:txBody>
      </p:sp>
      <p:sp>
        <p:nvSpPr>
          <p:cNvPr id="5" name="Teardrop 57"/>
          <p:cNvSpPr/>
          <p:nvPr/>
        </p:nvSpPr>
        <p:spPr>
          <a:xfrm>
            <a:off x="5685968" y="3611152"/>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t>O</a:t>
            </a:r>
            <a:endParaRPr lang="zh-CN" altLang="en-US" sz="5400" dirty="0"/>
          </a:p>
        </p:txBody>
      </p:sp>
      <p:sp>
        <p:nvSpPr>
          <p:cNvPr id="6" name="椭圆 5"/>
          <p:cNvSpPr/>
          <p:nvPr/>
        </p:nvSpPr>
        <p:spPr>
          <a:xfrm>
            <a:off x="1014336" y="2048157"/>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55738" y="2319267"/>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rPr>
              <a:t>请点击替换您的文字，内容简洁，意思明了即可。</a:t>
            </a:r>
            <a:endParaRPr lang="zh-CN" altLang="en-US" dirty="0">
              <a:solidFill>
                <a:schemeClr val="tx1">
                  <a:lumMod val="65000"/>
                  <a:lumOff val="35000"/>
                </a:schemeClr>
              </a:solidFill>
            </a:endParaRPr>
          </a:p>
        </p:txBody>
      </p:sp>
      <p:sp>
        <p:nvSpPr>
          <p:cNvPr id="8" name="文本框 7"/>
          <p:cNvSpPr txBox="1"/>
          <p:nvPr/>
        </p:nvSpPr>
        <p:spPr>
          <a:xfrm>
            <a:off x="1168986" y="1928132"/>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rPr>
              <a:t>请添加标题</a:t>
            </a:r>
            <a:endParaRPr lang="zh-CN" altLang="en-US" sz="2000" b="1" dirty="0">
              <a:solidFill>
                <a:schemeClr val="accent1">
                  <a:lumMod val="75000"/>
                </a:schemeClr>
              </a:solidFill>
            </a:endParaRPr>
          </a:p>
        </p:txBody>
      </p:sp>
      <p:sp>
        <p:nvSpPr>
          <p:cNvPr id="9" name="椭圆 8"/>
          <p:cNvSpPr/>
          <p:nvPr/>
        </p:nvSpPr>
        <p:spPr>
          <a:xfrm>
            <a:off x="1014336" y="4251633"/>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55738" y="4522743"/>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rPr>
              <a:t>请点击替换您的文字，内容简洁，意思明了即可。</a:t>
            </a:r>
            <a:endParaRPr lang="zh-CN" altLang="en-US" dirty="0">
              <a:solidFill>
                <a:schemeClr val="tx1">
                  <a:lumMod val="65000"/>
                  <a:lumOff val="35000"/>
                </a:schemeClr>
              </a:solidFill>
            </a:endParaRPr>
          </a:p>
        </p:txBody>
      </p:sp>
      <p:sp>
        <p:nvSpPr>
          <p:cNvPr id="11" name="文本框 10"/>
          <p:cNvSpPr txBox="1"/>
          <p:nvPr/>
        </p:nvSpPr>
        <p:spPr>
          <a:xfrm>
            <a:off x="1168986" y="4131608"/>
            <a:ext cx="1741202" cy="307777"/>
          </a:xfrm>
          <a:prstGeom prst="rect">
            <a:avLst/>
          </a:prstGeom>
          <a:noFill/>
        </p:spPr>
        <p:txBody>
          <a:bodyPr wrap="square" tIns="0" bIns="0" rtlCol="0">
            <a:spAutoFit/>
          </a:bodyPr>
          <a:lstStyle/>
          <a:p>
            <a:r>
              <a:rPr lang="zh-CN" altLang="en-US" sz="2000" b="1" dirty="0" smtClean="0">
                <a:solidFill>
                  <a:schemeClr val="accent3"/>
                </a:solidFill>
              </a:rPr>
              <a:t>请添加标题</a:t>
            </a:r>
            <a:endParaRPr lang="zh-CN" altLang="en-US" sz="2000" b="1" dirty="0">
              <a:solidFill>
                <a:schemeClr val="accent3"/>
              </a:solidFill>
            </a:endParaRPr>
          </a:p>
        </p:txBody>
      </p:sp>
      <p:sp>
        <p:nvSpPr>
          <p:cNvPr id="12" name="椭圆 11"/>
          <p:cNvSpPr/>
          <p:nvPr/>
        </p:nvSpPr>
        <p:spPr>
          <a:xfrm>
            <a:off x="7597942" y="2048157"/>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739344" y="2319267"/>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rPr>
              <a:t>请点击替换您的文字，内容简洁，意思明了即可。</a:t>
            </a:r>
            <a:endParaRPr lang="zh-CN" altLang="en-US" dirty="0">
              <a:solidFill>
                <a:schemeClr val="tx1">
                  <a:lumMod val="65000"/>
                  <a:lumOff val="35000"/>
                </a:schemeClr>
              </a:solidFill>
            </a:endParaRPr>
          </a:p>
        </p:txBody>
      </p:sp>
      <p:sp>
        <p:nvSpPr>
          <p:cNvPr id="14" name="文本框 13"/>
          <p:cNvSpPr txBox="1"/>
          <p:nvPr/>
        </p:nvSpPr>
        <p:spPr>
          <a:xfrm>
            <a:off x="7752592" y="1928132"/>
            <a:ext cx="1741202" cy="307777"/>
          </a:xfrm>
          <a:prstGeom prst="rect">
            <a:avLst/>
          </a:prstGeom>
          <a:noFill/>
        </p:spPr>
        <p:txBody>
          <a:bodyPr wrap="square" tIns="0" bIns="0" rtlCol="0">
            <a:spAutoFit/>
          </a:bodyPr>
          <a:lstStyle/>
          <a:p>
            <a:r>
              <a:rPr lang="zh-CN" altLang="en-US" sz="2000" b="1" dirty="0" smtClean="0">
                <a:solidFill>
                  <a:schemeClr val="accent4"/>
                </a:solidFill>
              </a:rPr>
              <a:t>请添加标题</a:t>
            </a:r>
            <a:endParaRPr lang="zh-CN" altLang="en-US" sz="2000" b="1" dirty="0">
              <a:solidFill>
                <a:schemeClr val="accent4"/>
              </a:solidFill>
            </a:endParaRPr>
          </a:p>
        </p:txBody>
      </p:sp>
      <p:sp>
        <p:nvSpPr>
          <p:cNvPr id="15" name="椭圆 14"/>
          <p:cNvSpPr/>
          <p:nvPr/>
        </p:nvSpPr>
        <p:spPr>
          <a:xfrm>
            <a:off x="7597942" y="4251633"/>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739344" y="4522743"/>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rPr>
              <a:t>请点击替换您的文字，内容简洁，意思明了即可。</a:t>
            </a:r>
            <a:endParaRPr lang="zh-CN" altLang="en-US" dirty="0">
              <a:solidFill>
                <a:schemeClr val="tx1">
                  <a:lumMod val="65000"/>
                  <a:lumOff val="35000"/>
                </a:schemeClr>
              </a:solidFill>
            </a:endParaRPr>
          </a:p>
        </p:txBody>
      </p:sp>
      <p:sp>
        <p:nvSpPr>
          <p:cNvPr id="17" name="文本框 16"/>
          <p:cNvSpPr txBox="1"/>
          <p:nvPr/>
        </p:nvSpPr>
        <p:spPr>
          <a:xfrm>
            <a:off x="7752592" y="4131608"/>
            <a:ext cx="1741202" cy="307777"/>
          </a:xfrm>
          <a:prstGeom prst="rect">
            <a:avLst/>
          </a:prstGeom>
          <a:noFill/>
        </p:spPr>
        <p:txBody>
          <a:bodyPr wrap="square" tIns="0" bIns="0" rtlCol="0">
            <a:spAutoFit/>
          </a:bodyPr>
          <a:lstStyle/>
          <a:p>
            <a:r>
              <a:rPr lang="zh-CN" altLang="en-US" sz="2000" b="1" dirty="0" smtClean="0">
                <a:solidFill>
                  <a:schemeClr val="accent2"/>
                </a:solidFill>
              </a:rPr>
              <a:t>请添加标题</a:t>
            </a:r>
            <a:endParaRPr lang="zh-CN" altLang="en-US" sz="2000" b="1" dirty="0">
              <a:solidFill>
                <a:schemeClr val="accent2"/>
              </a:solidFill>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childTnLst>
                          </p:cTn>
                        </p:par>
                        <p:par>
                          <p:cTn id="35" fill="hold">
                            <p:stCondLst>
                              <p:cond delay="5000"/>
                            </p:stCondLst>
                            <p:childTnLst>
                              <p:par>
                                <p:cTn id="36" presetID="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5500"/>
                            </p:stCondLst>
                            <p:childTnLst>
                              <p:par>
                                <p:cTn id="41" presetID="2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childTnLst>
                          </p:cTn>
                        </p:par>
                        <p:par>
                          <p:cTn id="45" fill="hold">
                            <p:stCondLst>
                              <p:cond delay="6000"/>
                            </p:stCondLst>
                            <p:childTnLst>
                              <p:par>
                                <p:cTn id="46" presetID="5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childTnLst>
                          </p:cTn>
                        </p:par>
                        <p:par>
                          <p:cTn id="51" fill="hold">
                            <p:stCondLst>
                              <p:cond delay="70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1000"/>
                                        <p:tgtEl>
                                          <p:spTgt spid="5"/>
                                        </p:tgtEl>
                                      </p:cBhvr>
                                    </p:animEffect>
                                  </p:childTnLst>
                                </p:cTn>
                              </p:par>
                            </p:childTnLst>
                          </p:cTn>
                        </p:par>
                        <p:par>
                          <p:cTn id="55" fill="hold">
                            <p:stCondLst>
                              <p:cond delay="8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85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9000"/>
                            </p:stCondLst>
                            <p:childTnLst>
                              <p:par>
                                <p:cTn id="66" presetID="52"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childTnLst>
                          </p:cTn>
                        </p:par>
                        <p:par>
                          <p:cTn id="71" fill="hold">
                            <p:stCondLst>
                              <p:cond delay="10000"/>
                            </p:stCondLst>
                            <p:childTnLst>
                              <p:par>
                                <p:cTn id="72" presetID="22" presetClass="entr" presetSubtype="4" fill="hold" grpId="0"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1000"/>
                                        <p:tgtEl>
                                          <p:spTgt spid="2"/>
                                        </p:tgtEl>
                                      </p:cBhvr>
                                    </p:animEffect>
                                  </p:childTnLst>
                                </p:cTn>
                              </p:par>
                            </p:childTnLst>
                          </p:cTn>
                        </p:par>
                        <p:par>
                          <p:cTn id="75" fill="hold">
                            <p:stCondLst>
                              <p:cond delay="11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childTnLst>
                          </p:cTn>
                        </p:par>
                        <p:par>
                          <p:cTn id="80" fill="hold">
                            <p:stCondLst>
                              <p:cond delay="11500"/>
                            </p:stCondLst>
                            <p:childTnLst>
                              <p:par>
                                <p:cTn id="81" presetID="2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childTnLst>
                                </p:cTn>
                              </p:par>
                            </p:childTnLst>
                          </p:cTn>
                        </p:par>
                        <p:par>
                          <p:cTn id="85" fill="hold">
                            <p:stCondLst>
                              <p:cond delay="12000"/>
                            </p:stCondLst>
                            <p:childTnLst>
                              <p:par>
                                <p:cTn id="86" presetID="52"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Scale>
                                      <p:cBhvr>
                                        <p:cTn id="8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3"/>
                                        </p:tgtEl>
                                        <p:attrNameLst>
                                          <p:attrName>ppt_x</p:attrName>
                                          <p:attrName>ppt_y</p:attrName>
                                        </p:attrNameLst>
                                      </p:cBhvr>
                                    </p:animMotion>
                                    <p:animEffect transition="in" filter="fade">
                                      <p:cBhvr>
                                        <p:cTn id="9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467361" y="1737367"/>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281048" y="1142540"/>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rPr>
              <a:t>请添加标题</a:t>
            </a:r>
          </a:p>
        </p:txBody>
      </p:sp>
      <p:sp>
        <p:nvSpPr>
          <p:cNvPr id="4" name="MH_Other_2"/>
          <p:cNvSpPr/>
          <p:nvPr/>
        </p:nvSpPr>
        <p:spPr>
          <a:xfrm rot="21600000">
            <a:off x="3816445" y="2729748"/>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1911451" y="2134281"/>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rPr>
              <a:t>请添加标题</a:t>
            </a:r>
            <a:endParaRPr lang="zh-CN" altLang="en-US" sz="2000" b="1" dirty="0">
              <a:solidFill>
                <a:schemeClr val="accent4"/>
              </a:solidFill>
            </a:endParaRPr>
          </a:p>
        </p:txBody>
      </p:sp>
      <p:sp>
        <p:nvSpPr>
          <p:cNvPr id="6" name="MH_Other_1"/>
          <p:cNvSpPr/>
          <p:nvPr/>
        </p:nvSpPr>
        <p:spPr>
          <a:xfrm rot="21600000">
            <a:off x="4467369" y="3747140"/>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281053" y="3152322"/>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rPr>
              <a:t>请添加标题</a:t>
            </a:r>
            <a:endParaRPr lang="zh-CN" altLang="en-US" sz="2000" b="1" dirty="0">
              <a:solidFill>
                <a:schemeClr val="accent3"/>
              </a:solidFill>
            </a:endParaRPr>
          </a:p>
        </p:txBody>
      </p:sp>
      <p:sp>
        <p:nvSpPr>
          <p:cNvPr id="8" name="MH_Other_2"/>
          <p:cNvSpPr/>
          <p:nvPr/>
        </p:nvSpPr>
        <p:spPr>
          <a:xfrm rot="21600000">
            <a:off x="3816443" y="4739520"/>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1911455" y="4144050"/>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rPr>
              <a:t>请添加标题</a:t>
            </a:r>
            <a:endParaRPr lang="zh-CN" altLang="en-US" sz="2000" b="1" dirty="0">
              <a:solidFill>
                <a:schemeClr val="accent2"/>
              </a:solidFill>
            </a:endParaRPr>
          </a:p>
        </p:txBody>
      </p:sp>
      <p:sp>
        <p:nvSpPr>
          <p:cNvPr id="10" name="文本框 9"/>
          <p:cNvSpPr txBox="1"/>
          <p:nvPr/>
        </p:nvSpPr>
        <p:spPr>
          <a:xfrm>
            <a:off x="5791581" y="1990746"/>
            <a:ext cx="3315790" cy="646331"/>
          </a:xfrm>
          <a:prstGeom prst="rect">
            <a:avLst/>
          </a:prstGeom>
          <a:noFill/>
        </p:spPr>
        <p:txBody>
          <a:bodyPr wrap="square" rtlCol="0">
            <a:spAutoFit/>
          </a:bodyPr>
          <a:lstStyle/>
          <a:p>
            <a:r>
              <a:rPr lang="zh-CN" altLang="en-US" dirty="0" smtClean="0"/>
              <a:t>请点击替换您的文字，内容简洁，意思明了即可。</a:t>
            </a:r>
            <a:endParaRPr lang="zh-CN" altLang="en-US" dirty="0"/>
          </a:p>
        </p:txBody>
      </p:sp>
      <p:sp>
        <p:nvSpPr>
          <p:cNvPr id="11" name="文本框 10"/>
          <p:cNvSpPr txBox="1"/>
          <p:nvPr/>
        </p:nvSpPr>
        <p:spPr>
          <a:xfrm>
            <a:off x="5791581" y="3992590"/>
            <a:ext cx="3315790" cy="646331"/>
          </a:xfrm>
          <a:prstGeom prst="rect">
            <a:avLst/>
          </a:prstGeom>
          <a:noFill/>
        </p:spPr>
        <p:txBody>
          <a:bodyPr wrap="square" rtlCol="0">
            <a:spAutoFit/>
          </a:bodyPr>
          <a:lstStyle/>
          <a:p>
            <a:r>
              <a:rPr lang="zh-CN" altLang="en-US" dirty="0" smtClean="0"/>
              <a:t>请点击替换您的文字，内容简洁，意思明了即可。</a:t>
            </a:r>
            <a:endParaRPr lang="zh-CN" altLang="en-US" dirty="0"/>
          </a:p>
        </p:txBody>
      </p:sp>
      <p:sp>
        <p:nvSpPr>
          <p:cNvPr id="12" name="文本框 11"/>
          <p:cNvSpPr txBox="1"/>
          <p:nvPr/>
        </p:nvSpPr>
        <p:spPr>
          <a:xfrm>
            <a:off x="296903" y="3022629"/>
            <a:ext cx="3315790" cy="646331"/>
          </a:xfrm>
          <a:prstGeom prst="rect">
            <a:avLst/>
          </a:prstGeom>
          <a:noFill/>
        </p:spPr>
        <p:txBody>
          <a:bodyPr wrap="square" rtlCol="0">
            <a:spAutoFit/>
          </a:bodyPr>
          <a:lstStyle/>
          <a:p>
            <a:r>
              <a:rPr lang="zh-CN" altLang="en-US" dirty="0" smtClean="0"/>
              <a:t>请点击替换您的文字，内容简洁，意思明了即可。</a:t>
            </a:r>
            <a:endParaRPr lang="zh-CN" altLang="en-US" dirty="0"/>
          </a:p>
        </p:txBody>
      </p:sp>
      <p:sp>
        <p:nvSpPr>
          <p:cNvPr id="13" name="文本框 12"/>
          <p:cNvSpPr txBox="1"/>
          <p:nvPr/>
        </p:nvSpPr>
        <p:spPr>
          <a:xfrm>
            <a:off x="296903" y="5024473"/>
            <a:ext cx="3315790" cy="646331"/>
          </a:xfrm>
          <a:prstGeom prst="rect">
            <a:avLst/>
          </a:prstGeom>
          <a:noFill/>
        </p:spPr>
        <p:txBody>
          <a:bodyPr wrap="square" rtlCol="0">
            <a:spAutoFit/>
          </a:bodyPr>
          <a:lstStyle/>
          <a:p>
            <a:r>
              <a:rPr lang="zh-CN" altLang="en-US" dirty="0" smtClean="0"/>
              <a:t>请点击替换您的文字，内容简洁，意思明了即可。</a:t>
            </a:r>
            <a:endParaRPr lang="zh-CN" altLang="en-US" dirty="0"/>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9387" y="0"/>
            <a:ext cx="3242070" cy="6150962"/>
          </a:xfrm>
          <a:prstGeom prst="rect">
            <a:avLst/>
          </a:prstGeom>
        </p:spPr>
      </p:pic>
      <p:sp>
        <p:nvSpPr>
          <p:cNvPr id="15" name="矩形 14"/>
          <p:cNvSpPr/>
          <p:nvPr/>
        </p:nvSpPr>
        <p:spPr>
          <a:xfrm>
            <a:off x="296903" y="27001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750"/>
                                        <p:tgtEl>
                                          <p:spTgt spid="2"/>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750"/>
                                        <p:tgtEl>
                                          <p:spTgt spid="3"/>
                                        </p:tgtEl>
                                      </p:cBhvr>
                                    </p:animEffect>
                                  </p:childTnLst>
                                </p:cTn>
                              </p:par>
                            </p:childTnLst>
                          </p:cTn>
                        </p:par>
                        <p:par>
                          <p:cTn id="21" fill="hold">
                            <p:stCondLst>
                              <p:cond delay="3000"/>
                            </p:stCondLst>
                            <p:childTnLst>
                              <p:par>
                                <p:cTn id="22" presetID="2" presetClass="entr" presetSubtype="2" repeatDur="0" restart="never"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14" presetClass="entr" presetSubtype="10" repeatDur="0" restart="never"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750"/>
                                        <p:tgtEl>
                                          <p:spTgt spid="4"/>
                                        </p:tgtEl>
                                      </p:cBhvr>
                                    </p:animEffect>
                                  </p:childTnLst>
                                </p:cTn>
                              </p:par>
                            </p:childTnLst>
                          </p:cTn>
                        </p:par>
                        <p:par>
                          <p:cTn id="30" fill="hold">
                            <p:stCondLst>
                              <p:cond delay="4500"/>
                            </p:stCondLst>
                            <p:childTnLst>
                              <p:par>
                                <p:cTn id="31" presetID="22" presetClass="entr" presetSubtype="2" repeatDur="0" restart="never"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right)">
                                      <p:cBhvr>
                                        <p:cTn id="33" dur="750"/>
                                        <p:tgtEl>
                                          <p:spTgt spid="5"/>
                                        </p:tgtEl>
                                      </p:cBhvr>
                                    </p:animEffect>
                                  </p:childTnLst>
                                </p:cTn>
                              </p:par>
                            </p:childTnLst>
                          </p:cTn>
                        </p:par>
                        <p:par>
                          <p:cTn id="34" fill="hold">
                            <p:stCondLst>
                              <p:cond delay="5500"/>
                            </p:stCondLst>
                            <p:childTnLst>
                              <p:par>
                                <p:cTn id="35" presetID="2" presetClass="entr" presetSubtype="8" repeatDur="0" restart="never"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6000"/>
                            </p:stCondLst>
                            <p:childTnLst>
                              <p:par>
                                <p:cTn id="40" presetID="14" presetClass="entr" presetSubtype="10" repeatDur="0" restart="never"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750"/>
                                        <p:tgtEl>
                                          <p:spTgt spid="6"/>
                                        </p:tgtEl>
                                      </p:cBhvr>
                                    </p:animEffect>
                                  </p:childTnLst>
                                </p:cTn>
                              </p:par>
                            </p:childTnLst>
                          </p:cTn>
                        </p:par>
                        <p:par>
                          <p:cTn id="43" fill="hold">
                            <p:stCondLst>
                              <p:cond delay="7000"/>
                            </p:stCondLst>
                            <p:childTnLst>
                              <p:par>
                                <p:cTn id="44" presetID="22" presetClass="entr" presetSubtype="8" repeatDur="0" restart="never"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750"/>
                                        <p:tgtEl>
                                          <p:spTgt spid="7"/>
                                        </p:tgtEl>
                                      </p:cBhvr>
                                    </p:animEffect>
                                  </p:childTnLst>
                                </p:cTn>
                              </p:par>
                            </p:childTnLst>
                          </p:cTn>
                        </p:par>
                        <p:par>
                          <p:cTn id="47" fill="hold">
                            <p:stCondLst>
                              <p:cond delay="8000"/>
                            </p:stCondLst>
                            <p:childTnLst>
                              <p:par>
                                <p:cTn id="48" presetID="2" presetClass="entr" presetSubtype="2" repeatDur="0" restart="never"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1+#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childTnLst>
                          </p:cTn>
                        </p:par>
                        <p:par>
                          <p:cTn id="52" fill="hold">
                            <p:stCondLst>
                              <p:cond delay="85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randombar(horizontal)">
                                      <p:cBhvr>
                                        <p:cTn id="55" dur="750"/>
                                        <p:tgtEl>
                                          <p:spTgt spid="8"/>
                                        </p:tgtEl>
                                      </p:cBhvr>
                                    </p:animEffect>
                                  </p:childTnLst>
                                </p:cTn>
                              </p:par>
                            </p:childTnLst>
                          </p:cTn>
                        </p:par>
                        <p:par>
                          <p:cTn id="56" fill="hold">
                            <p:stCondLst>
                              <p:cond delay="9500"/>
                            </p:stCondLst>
                            <p:childTnLst>
                              <p:par>
                                <p:cTn id="57" presetID="22" presetClass="entr" presetSubtype="2" repeatDur="0" restart="never"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750"/>
                                        <p:tgtEl>
                                          <p:spTgt spid="9"/>
                                        </p:tgtEl>
                                      </p:cBhvr>
                                    </p:animEffect>
                                  </p:childTnLst>
                                </p:cTn>
                              </p:par>
                            </p:childTnLst>
                          </p:cTn>
                        </p:par>
                        <p:par>
                          <p:cTn id="60" fill="hold">
                            <p:stCondLst>
                              <p:cond delay="10500"/>
                            </p:stCondLst>
                            <p:childTnLst>
                              <p:par>
                                <p:cTn id="61" presetID="2" presetClass="entr" presetSubtype="8" repeatDur="0" restart="never"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0-#ppt_w/2"/>
                                          </p:val>
                                        </p:tav>
                                        <p:tav tm="100000">
                                          <p:val>
                                            <p:strVal val="#ppt_x"/>
                                          </p:val>
                                        </p:tav>
                                      </p:tavLst>
                                    </p:anim>
                                    <p:anim calcmode="lin" valueType="num">
                                      <p:cBhvr additive="base">
                                        <p:cTn id="6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3">
            <a:extLst>
              <a:ext uri="{BEBA8EAE-BF5A-486C-A8C5-ECC9F3942E4B}">
                <a14:imgProps xmlns:a14="http://schemas.microsoft.com/office/drawing/2010/main">
                  <a14:imgLayer r:embed="rId14">
                    <a14:imgEffect>
                      <a14:backgroundRemoval t="0" b="97340" l="0" r="98227"/>
                    </a14:imgEffect>
                  </a14:imgLayer>
                </a14:imgProps>
              </a:ext>
              <a:ext uri="{28A0092B-C50C-407E-A947-70E740481C1C}">
                <a14:useLocalDpi xmlns:a14="http://schemas.microsoft.com/office/drawing/2010/main" val="0"/>
              </a:ext>
            </a:extLst>
          </a:blip>
          <a:stretch>
            <a:fillRect/>
          </a:stretch>
        </p:blipFill>
        <p:spPr>
          <a:xfrm>
            <a:off x="0" y="0"/>
            <a:ext cx="4276725" cy="5702300"/>
          </a:xfrm>
          <a:prstGeom prst="rect">
            <a:avLst/>
          </a:prstGeom>
        </p:spPr>
      </p:pic>
      <p:sp>
        <p:nvSpPr>
          <p:cNvPr id="6" name="任意多边形 5"/>
          <p:cNvSpPr/>
          <p:nvPr>
            <p:custDataLst>
              <p:tags r:id="rId1"/>
            </p:custDataLst>
          </p:nvPr>
        </p:nvSpPr>
        <p:spPr bwMode="auto">
          <a:xfrm>
            <a:off x="9113838" y="-88899"/>
            <a:ext cx="3078162" cy="3554412"/>
          </a:xfrm>
          <a:custGeom>
            <a:avLst/>
            <a:gdLst>
              <a:gd name="connsiteX0" fmla="*/ 428228 w 1131888"/>
              <a:gd name="connsiteY0" fmla="*/ 1258888 h 1282701"/>
              <a:gd name="connsiteX1" fmla="*/ 428228 w 1131888"/>
              <a:gd name="connsiteY1" fmla="*/ 1282701 h 1282701"/>
              <a:gd name="connsiteX2" fmla="*/ 428228 w 1131888"/>
              <a:gd name="connsiteY2" fmla="*/ 1258888 h 1282701"/>
              <a:gd name="connsiteX3" fmla="*/ 46038 w 1131888"/>
              <a:gd name="connsiteY3" fmla="*/ 1222375 h 1282701"/>
              <a:gd name="connsiteX4" fmla="*/ 3836 w 1131888"/>
              <a:gd name="connsiteY4" fmla="*/ 1274763 h 1282701"/>
              <a:gd name="connsiteX5" fmla="*/ 0 w 1131888"/>
              <a:gd name="connsiteY5" fmla="*/ 1274763 h 1282701"/>
              <a:gd name="connsiteX6" fmla="*/ 0 w 1131888"/>
              <a:gd name="connsiteY6" fmla="*/ 1271021 h 1282701"/>
              <a:gd name="connsiteX7" fmla="*/ 46038 w 1131888"/>
              <a:gd name="connsiteY7" fmla="*/ 1222375 h 1282701"/>
              <a:gd name="connsiteX8" fmla="*/ 811337 w 1131888"/>
              <a:gd name="connsiteY8" fmla="*/ 1149747 h 1282701"/>
              <a:gd name="connsiteX9" fmla="*/ 819150 w 1131888"/>
              <a:gd name="connsiteY9" fmla="*/ 1150257 h 1282701"/>
              <a:gd name="connsiteX10" fmla="*/ 811337 w 1131888"/>
              <a:gd name="connsiteY10" fmla="*/ 1149747 h 1282701"/>
              <a:gd name="connsiteX11" fmla="*/ 374967 w 1131888"/>
              <a:gd name="connsiteY11" fmla="*/ 1130300 h 1282701"/>
              <a:gd name="connsiteX12" fmla="*/ 378777 w 1131888"/>
              <a:gd name="connsiteY12" fmla="*/ 1130300 h 1282701"/>
              <a:gd name="connsiteX13" fmla="*/ 378777 w 1131888"/>
              <a:gd name="connsiteY13" fmla="*/ 1134080 h 1282701"/>
              <a:gd name="connsiteX14" fmla="*/ 348297 w 1131888"/>
              <a:gd name="connsiteY14" fmla="*/ 1205895 h 1282701"/>
              <a:gd name="connsiteX15" fmla="*/ 344487 w 1131888"/>
              <a:gd name="connsiteY15" fmla="*/ 1205895 h 1282701"/>
              <a:gd name="connsiteX16" fmla="*/ 374967 w 1131888"/>
              <a:gd name="connsiteY16" fmla="*/ 1130300 h 1282701"/>
              <a:gd name="connsiteX17" fmla="*/ 129117 w 1131888"/>
              <a:gd name="connsiteY17" fmla="*/ 1108075 h 1282701"/>
              <a:gd name="connsiteX18" fmla="*/ 114300 w 1131888"/>
              <a:gd name="connsiteY18" fmla="*/ 1135063 h 1282701"/>
              <a:gd name="connsiteX19" fmla="*/ 129117 w 1131888"/>
              <a:gd name="connsiteY19" fmla="*/ 1108075 h 1282701"/>
              <a:gd name="connsiteX20" fmla="*/ 1033462 w 1131888"/>
              <a:gd name="connsiteY20" fmla="*/ 1093788 h 1282701"/>
              <a:gd name="connsiteX21" fmla="*/ 1049337 w 1131888"/>
              <a:gd name="connsiteY21" fmla="*/ 1116013 h 1282701"/>
              <a:gd name="connsiteX22" fmla="*/ 1033462 w 1131888"/>
              <a:gd name="connsiteY22" fmla="*/ 1093788 h 1282701"/>
              <a:gd name="connsiteX23" fmla="*/ 833437 w 1131888"/>
              <a:gd name="connsiteY23" fmla="*/ 1074738 h 1282701"/>
              <a:gd name="connsiteX24" fmla="*/ 837247 w 1131888"/>
              <a:gd name="connsiteY24" fmla="*/ 1074738 h 1282701"/>
              <a:gd name="connsiteX25" fmla="*/ 852487 w 1131888"/>
              <a:gd name="connsiteY25" fmla="*/ 1123384 h 1282701"/>
              <a:gd name="connsiteX26" fmla="*/ 848677 w 1131888"/>
              <a:gd name="connsiteY26" fmla="*/ 1123384 h 1282701"/>
              <a:gd name="connsiteX27" fmla="*/ 833437 w 1131888"/>
              <a:gd name="connsiteY27" fmla="*/ 1074738 h 1282701"/>
              <a:gd name="connsiteX28" fmla="*/ 401955 w 1131888"/>
              <a:gd name="connsiteY28" fmla="*/ 1069975 h 1282701"/>
              <a:gd name="connsiteX29" fmla="*/ 394335 w 1131888"/>
              <a:gd name="connsiteY29" fmla="*/ 1100138 h 1282701"/>
              <a:gd name="connsiteX30" fmla="*/ 401955 w 1131888"/>
              <a:gd name="connsiteY30" fmla="*/ 1069975 h 1282701"/>
              <a:gd name="connsiteX31" fmla="*/ 636984 w 1131888"/>
              <a:gd name="connsiteY31" fmla="*/ 1058863 h 1282701"/>
              <a:gd name="connsiteX32" fmla="*/ 640556 w 1131888"/>
              <a:gd name="connsiteY32" fmla="*/ 1062655 h 1282701"/>
              <a:gd name="connsiteX33" fmla="*/ 647700 w 1131888"/>
              <a:gd name="connsiteY33" fmla="*/ 1259859 h 1282701"/>
              <a:gd name="connsiteX34" fmla="*/ 644128 w 1131888"/>
              <a:gd name="connsiteY34" fmla="*/ 1263651 h 1282701"/>
              <a:gd name="connsiteX35" fmla="*/ 640556 w 1131888"/>
              <a:gd name="connsiteY35" fmla="*/ 1259859 h 1282701"/>
              <a:gd name="connsiteX36" fmla="*/ 633412 w 1131888"/>
              <a:gd name="connsiteY36" fmla="*/ 1062655 h 1282701"/>
              <a:gd name="connsiteX37" fmla="*/ 636984 w 1131888"/>
              <a:gd name="connsiteY37" fmla="*/ 1058863 h 1282701"/>
              <a:gd name="connsiteX38" fmla="*/ 140653 w 1131888"/>
              <a:gd name="connsiteY38" fmla="*/ 1058863 h 1282701"/>
              <a:gd name="connsiteX39" fmla="*/ 137160 w 1131888"/>
              <a:gd name="connsiteY39" fmla="*/ 1069976 h 1282701"/>
              <a:gd name="connsiteX40" fmla="*/ 140653 w 1131888"/>
              <a:gd name="connsiteY40" fmla="*/ 1058863 h 1282701"/>
              <a:gd name="connsiteX41" fmla="*/ 852487 w 1131888"/>
              <a:gd name="connsiteY41" fmla="*/ 1054781 h 1282701"/>
              <a:gd name="connsiteX42" fmla="*/ 868362 w 1131888"/>
              <a:gd name="connsiteY42" fmla="*/ 1074058 h 1282701"/>
              <a:gd name="connsiteX43" fmla="*/ 852487 w 1131888"/>
              <a:gd name="connsiteY43" fmla="*/ 1054781 h 1282701"/>
              <a:gd name="connsiteX44" fmla="*/ 625475 w 1131888"/>
              <a:gd name="connsiteY44" fmla="*/ 1025525 h 1282701"/>
              <a:gd name="connsiteX45" fmla="*/ 628650 w 1131888"/>
              <a:gd name="connsiteY45" fmla="*/ 1044575 h 1282701"/>
              <a:gd name="connsiteX46" fmla="*/ 625475 w 1131888"/>
              <a:gd name="connsiteY46" fmla="*/ 1025525 h 1282701"/>
              <a:gd name="connsiteX47" fmla="*/ 1064260 w 1131888"/>
              <a:gd name="connsiteY47" fmla="*/ 1018117 h 1282701"/>
              <a:gd name="connsiteX48" fmla="*/ 1073309 w 1131888"/>
              <a:gd name="connsiteY48" fmla="*/ 1018117 h 1282701"/>
              <a:gd name="connsiteX49" fmla="*/ 1079500 w 1131888"/>
              <a:gd name="connsiteY49" fmla="*/ 1018117 h 1282701"/>
              <a:gd name="connsiteX50" fmla="*/ 1071880 w 1131888"/>
              <a:gd name="connsiteY50" fmla="*/ 1036638 h 1282701"/>
              <a:gd name="connsiteX51" fmla="*/ 1064260 w 1131888"/>
              <a:gd name="connsiteY51" fmla="*/ 1018117 h 1282701"/>
              <a:gd name="connsiteX52" fmla="*/ 1022350 w 1131888"/>
              <a:gd name="connsiteY52" fmla="*/ 1014413 h 1282701"/>
              <a:gd name="connsiteX53" fmla="*/ 1030008 w 1131888"/>
              <a:gd name="connsiteY53" fmla="*/ 1014413 h 1282701"/>
              <a:gd name="connsiteX54" fmla="*/ 1087438 w 1131888"/>
              <a:gd name="connsiteY54" fmla="*/ 1081565 h 1282701"/>
              <a:gd name="connsiteX55" fmla="*/ 1087438 w 1131888"/>
              <a:gd name="connsiteY55" fmla="*/ 1085295 h 1282701"/>
              <a:gd name="connsiteX56" fmla="*/ 1079781 w 1131888"/>
              <a:gd name="connsiteY56" fmla="*/ 1085295 h 1282701"/>
              <a:gd name="connsiteX57" fmla="*/ 1022350 w 1131888"/>
              <a:gd name="connsiteY57" fmla="*/ 1021874 h 1282701"/>
              <a:gd name="connsiteX58" fmla="*/ 1022350 w 1131888"/>
              <a:gd name="connsiteY58" fmla="*/ 1014413 h 1282701"/>
              <a:gd name="connsiteX59" fmla="*/ 885825 w 1131888"/>
              <a:gd name="connsiteY59" fmla="*/ 998992 h 1282701"/>
              <a:gd name="connsiteX60" fmla="*/ 904875 w 1131888"/>
              <a:gd name="connsiteY60" fmla="*/ 1017135 h 1282701"/>
              <a:gd name="connsiteX61" fmla="*/ 885825 w 1131888"/>
              <a:gd name="connsiteY61" fmla="*/ 998992 h 1282701"/>
              <a:gd name="connsiteX62" fmla="*/ 647700 w 1131888"/>
              <a:gd name="connsiteY62" fmla="*/ 990600 h 1282701"/>
              <a:gd name="connsiteX63" fmla="*/ 651669 w 1131888"/>
              <a:gd name="connsiteY63" fmla="*/ 990600 h 1282701"/>
              <a:gd name="connsiteX64" fmla="*/ 651669 w 1131888"/>
              <a:gd name="connsiteY64" fmla="*/ 994370 h 1282701"/>
              <a:gd name="connsiteX65" fmla="*/ 655638 w 1131888"/>
              <a:gd name="connsiteY65" fmla="*/ 1047155 h 1282701"/>
              <a:gd name="connsiteX66" fmla="*/ 651669 w 1131888"/>
              <a:gd name="connsiteY66" fmla="*/ 1050925 h 1282701"/>
              <a:gd name="connsiteX67" fmla="*/ 651669 w 1131888"/>
              <a:gd name="connsiteY67" fmla="*/ 1047155 h 1282701"/>
              <a:gd name="connsiteX68" fmla="*/ 647700 w 1131888"/>
              <a:gd name="connsiteY68" fmla="*/ 994370 h 1282701"/>
              <a:gd name="connsiteX69" fmla="*/ 647700 w 1131888"/>
              <a:gd name="connsiteY69" fmla="*/ 990600 h 1282701"/>
              <a:gd name="connsiteX70" fmla="*/ 247054 w 1131888"/>
              <a:gd name="connsiteY70" fmla="*/ 990600 h 1282701"/>
              <a:gd name="connsiteX71" fmla="*/ 250825 w 1131888"/>
              <a:gd name="connsiteY71" fmla="*/ 990600 h 1282701"/>
              <a:gd name="connsiteX72" fmla="*/ 194270 w 1131888"/>
              <a:gd name="connsiteY72" fmla="*/ 1050925 h 1282701"/>
              <a:gd name="connsiteX73" fmla="*/ 190500 w 1131888"/>
              <a:gd name="connsiteY73" fmla="*/ 1050925 h 1282701"/>
              <a:gd name="connsiteX74" fmla="*/ 247054 w 1131888"/>
              <a:gd name="connsiteY74" fmla="*/ 990600 h 1282701"/>
              <a:gd name="connsiteX75" fmla="*/ 675580 w 1131888"/>
              <a:gd name="connsiteY75" fmla="*/ 988678 h 1282701"/>
              <a:gd name="connsiteX76" fmla="*/ 674687 w 1131888"/>
              <a:gd name="connsiteY76" fmla="*/ 990799 h 1282701"/>
              <a:gd name="connsiteX77" fmla="*/ 675580 w 1131888"/>
              <a:gd name="connsiteY77" fmla="*/ 988678 h 1282701"/>
              <a:gd name="connsiteX78" fmla="*/ 780073 w 1131888"/>
              <a:gd name="connsiteY78" fmla="*/ 976313 h 1282701"/>
              <a:gd name="connsiteX79" fmla="*/ 783858 w 1131888"/>
              <a:gd name="connsiteY79" fmla="*/ 976313 h 1282701"/>
              <a:gd name="connsiteX80" fmla="*/ 821715 w 1131888"/>
              <a:gd name="connsiteY80" fmla="*/ 1077346 h 1282701"/>
              <a:gd name="connsiteX81" fmla="*/ 817929 w 1131888"/>
              <a:gd name="connsiteY81" fmla="*/ 1077346 h 1282701"/>
              <a:gd name="connsiteX82" fmla="*/ 780073 w 1131888"/>
              <a:gd name="connsiteY82" fmla="*/ 980055 h 1282701"/>
              <a:gd name="connsiteX83" fmla="*/ 780073 w 1131888"/>
              <a:gd name="connsiteY83" fmla="*/ 976313 h 1282701"/>
              <a:gd name="connsiteX84" fmla="*/ 277812 w 1131888"/>
              <a:gd name="connsiteY84" fmla="*/ 976313 h 1282701"/>
              <a:gd name="connsiteX85" fmla="*/ 277812 w 1131888"/>
              <a:gd name="connsiteY85" fmla="*/ 980017 h 1282701"/>
              <a:gd name="connsiteX86" fmla="*/ 258762 w 1131888"/>
              <a:gd name="connsiteY86" fmla="*/ 998538 h 1282701"/>
              <a:gd name="connsiteX87" fmla="*/ 258762 w 1131888"/>
              <a:gd name="connsiteY87" fmla="*/ 994834 h 1282701"/>
              <a:gd name="connsiteX88" fmla="*/ 277812 w 1131888"/>
              <a:gd name="connsiteY88" fmla="*/ 976313 h 1282701"/>
              <a:gd name="connsiteX89" fmla="*/ 519642 w 1131888"/>
              <a:gd name="connsiteY89" fmla="*/ 957263 h 1282701"/>
              <a:gd name="connsiteX90" fmla="*/ 523875 w 1131888"/>
              <a:gd name="connsiteY90" fmla="*/ 960967 h 1282701"/>
              <a:gd name="connsiteX91" fmla="*/ 515409 w 1131888"/>
              <a:gd name="connsiteY91" fmla="*/ 986897 h 1282701"/>
              <a:gd name="connsiteX92" fmla="*/ 511175 w 1131888"/>
              <a:gd name="connsiteY92" fmla="*/ 990601 h 1282701"/>
              <a:gd name="connsiteX93" fmla="*/ 511175 w 1131888"/>
              <a:gd name="connsiteY93" fmla="*/ 986897 h 1282701"/>
              <a:gd name="connsiteX94" fmla="*/ 519642 w 1131888"/>
              <a:gd name="connsiteY94" fmla="*/ 960967 h 1282701"/>
              <a:gd name="connsiteX95" fmla="*/ 519642 w 1131888"/>
              <a:gd name="connsiteY95" fmla="*/ 957263 h 1282701"/>
              <a:gd name="connsiteX96" fmla="*/ 958850 w 1131888"/>
              <a:gd name="connsiteY96" fmla="*/ 952500 h 1282701"/>
              <a:gd name="connsiteX97" fmla="*/ 981075 w 1131888"/>
              <a:gd name="connsiteY97" fmla="*/ 978893 h 1282701"/>
              <a:gd name="connsiteX98" fmla="*/ 981075 w 1131888"/>
              <a:gd name="connsiteY98" fmla="*/ 982663 h 1282701"/>
              <a:gd name="connsiteX99" fmla="*/ 958850 w 1131888"/>
              <a:gd name="connsiteY99" fmla="*/ 956271 h 1282701"/>
              <a:gd name="connsiteX100" fmla="*/ 455612 w 1131888"/>
              <a:gd name="connsiteY100" fmla="*/ 952500 h 1282701"/>
              <a:gd name="connsiteX101" fmla="*/ 455612 w 1131888"/>
              <a:gd name="connsiteY101" fmla="*/ 956293 h 1282701"/>
              <a:gd name="connsiteX102" fmla="*/ 424568 w 1131888"/>
              <a:gd name="connsiteY102" fmla="*/ 1020763 h 1282701"/>
              <a:gd name="connsiteX103" fmla="*/ 420687 w 1131888"/>
              <a:gd name="connsiteY103" fmla="*/ 1020763 h 1282701"/>
              <a:gd name="connsiteX104" fmla="*/ 455612 w 1131888"/>
              <a:gd name="connsiteY104" fmla="*/ 952500 h 1282701"/>
              <a:gd name="connsiteX105" fmla="*/ 1030865 w 1131888"/>
              <a:gd name="connsiteY105" fmla="*/ 949325 h 1282701"/>
              <a:gd name="connsiteX106" fmla="*/ 1034617 w 1131888"/>
              <a:gd name="connsiteY106" fmla="*/ 949325 h 1282701"/>
              <a:gd name="connsiteX107" fmla="*/ 1068387 w 1131888"/>
              <a:gd name="connsiteY107" fmla="*/ 983615 h 1282701"/>
              <a:gd name="connsiteX108" fmla="*/ 1068387 w 1131888"/>
              <a:gd name="connsiteY108" fmla="*/ 987425 h 1282701"/>
              <a:gd name="connsiteX109" fmla="*/ 1064635 w 1131888"/>
              <a:gd name="connsiteY109" fmla="*/ 987425 h 1282701"/>
              <a:gd name="connsiteX110" fmla="*/ 1030865 w 1131888"/>
              <a:gd name="connsiteY110" fmla="*/ 953135 h 1282701"/>
              <a:gd name="connsiteX111" fmla="*/ 1030865 w 1131888"/>
              <a:gd name="connsiteY111" fmla="*/ 949325 h 1282701"/>
              <a:gd name="connsiteX112" fmla="*/ 927735 w 1131888"/>
              <a:gd name="connsiteY112" fmla="*/ 946150 h 1282701"/>
              <a:gd name="connsiteX113" fmla="*/ 931545 w 1131888"/>
              <a:gd name="connsiteY113" fmla="*/ 949936 h 1282701"/>
              <a:gd name="connsiteX114" fmla="*/ 962025 w 1131888"/>
              <a:gd name="connsiteY114" fmla="*/ 987792 h 1282701"/>
              <a:gd name="connsiteX115" fmla="*/ 962025 w 1131888"/>
              <a:gd name="connsiteY115" fmla="*/ 995363 h 1282701"/>
              <a:gd name="connsiteX116" fmla="*/ 954405 w 1131888"/>
              <a:gd name="connsiteY116" fmla="*/ 991578 h 1282701"/>
              <a:gd name="connsiteX117" fmla="*/ 923925 w 1131888"/>
              <a:gd name="connsiteY117" fmla="*/ 949936 h 1282701"/>
              <a:gd name="connsiteX118" fmla="*/ 927735 w 1131888"/>
              <a:gd name="connsiteY118" fmla="*/ 946150 h 1282701"/>
              <a:gd name="connsiteX119" fmla="*/ 852488 w 1131888"/>
              <a:gd name="connsiteY119" fmla="*/ 942069 h 1282701"/>
              <a:gd name="connsiteX120" fmla="*/ 864394 w 1131888"/>
              <a:gd name="connsiteY120" fmla="*/ 961346 h 1282701"/>
              <a:gd name="connsiteX121" fmla="*/ 852488 w 1131888"/>
              <a:gd name="connsiteY121" fmla="*/ 942069 h 1282701"/>
              <a:gd name="connsiteX122" fmla="*/ 795337 w 1131888"/>
              <a:gd name="connsiteY122" fmla="*/ 941388 h 1282701"/>
              <a:gd name="connsiteX123" fmla="*/ 810577 w 1131888"/>
              <a:gd name="connsiteY123" fmla="*/ 968376 h 1282701"/>
              <a:gd name="connsiteX124" fmla="*/ 795337 w 1131888"/>
              <a:gd name="connsiteY124" fmla="*/ 941388 h 1282701"/>
              <a:gd name="connsiteX125" fmla="*/ 594784 w 1131888"/>
              <a:gd name="connsiteY125" fmla="*/ 941388 h 1282701"/>
              <a:gd name="connsiteX126" fmla="*/ 598488 w 1131888"/>
              <a:gd name="connsiteY126" fmla="*/ 945225 h 1282701"/>
              <a:gd name="connsiteX127" fmla="*/ 591080 w 1131888"/>
              <a:gd name="connsiteY127" fmla="*/ 987426 h 1282701"/>
              <a:gd name="connsiteX128" fmla="*/ 587375 w 1131888"/>
              <a:gd name="connsiteY128" fmla="*/ 987426 h 1282701"/>
              <a:gd name="connsiteX129" fmla="*/ 594784 w 1131888"/>
              <a:gd name="connsiteY129" fmla="*/ 945225 h 1282701"/>
              <a:gd name="connsiteX130" fmla="*/ 594784 w 1131888"/>
              <a:gd name="connsiteY130" fmla="*/ 941388 h 1282701"/>
              <a:gd name="connsiteX131" fmla="*/ 474133 w 1131888"/>
              <a:gd name="connsiteY131" fmla="*/ 930275 h 1282701"/>
              <a:gd name="connsiteX132" fmla="*/ 477837 w 1131888"/>
              <a:gd name="connsiteY132" fmla="*/ 930275 h 1282701"/>
              <a:gd name="connsiteX133" fmla="*/ 459316 w 1131888"/>
              <a:gd name="connsiteY133" fmla="*/ 971550 h 1282701"/>
              <a:gd name="connsiteX134" fmla="*/ 455612 w 1131888"/>
              <a:gd name="connsiteY134" fmla="*/ 967798 h 1282701"/>
              <a:gd name="connsiteX135" fmla="*/ 474133 w 1131888"/>
              <a:gd name="connsiteY135" fmla="*/ 930275 h 1282701"/>
              <a:gd name="connsiteX136" fmla="*/ 754697 w 1131888"/>
              <a:gd name="connsiteY136" fmla="*/ 927100 h 1282701"/>
              <a:gd name="connsiteX137" fmla="*/ 769937 w 1131888"/>
              <a:gd name="connsiteY137" fmla="*/ 967846 h 1282701"/>
              <a:gd name="connsiteX138" fmla="*/ 766127 w 1131888"/>
              <a:gd name="connsiteY138" fmla="*/ 971550 h 1282701"/>
              <a:gd name="connsiteX139" fmla="*/ 750887 w 1131888"/>
              <a:gd name="connsiteY139" fmla="*/ 930804 h 1282701"/>
              <a:gd name="connsiteX140" fmla="*/ 254938 w 1131888"/>
              <a:gd name="connsiteY140" fmla="*/ 927100 h 1282701"/>
              <a:gd name="connsiteX141" fmla="*/ 254938 w 1131888"/>
              <a:gd name="connsiteY141" fmla="*/ 934660 h 1282701"/>
              <a:gd name="connsiteX142" fmla="*/ 182274 w 1131888"/>
              <a:gd name="connsiteY142" fmla="*/ 1006475 h 1282701"/>
              <a:gd name="connsiteX143" fmla="*/ 180789 w 1131888"/>
              <a:gd name="connsiteY143" fmla="*/ 1006475 h 1282701"/>
              <a:gd name="connsiteX144" fmla="*/ 178468 w 1131888"/>
              <a:gd name="connsiteY144" fmla="*/ 1007514 h 1282701"/>
              <a:gd name="connsiteX145" fmla="*/ 164340 w 1131888"/>
              <a:gd name="connsiteY145" fmla="*/ 1027528 h 1282701"/>
              <a:gd name="connsiteX146" fmla="*/ 140361 w 1131888"/>
              <a:gd name="connsiteY146" fmla="*/ 1044576 h 1282701"/>
              <a:gd name="connsiteX147" fmla="*/ 136525 w 1131888"/>
              <a:gd name="connsiteY147" fmla="*/ 1044576 h 1282701"/>
              <a:gd name="connsiteX148" fmla="*/ 140361 w 1131888"/>
              <a:gd name="connsiteY148" fmla="*/ 1040679 h 1282701"/>
              <a:gd name="connsiteX149" fmla="*/ 162421 w 1131888"/>
              <a:gd name="connsiteY149" fmla="*/ 1024119 h 1282701"/>
              <a:gd name="connsiteX150" fmla="*/ 172592 w 1131888"/>
              <a:gd name="connsiteY150" fmla="*/ 1010143 h 1282701"/>
              <a:gd name="connsiteX151" fmla="*/ 167040 w 1131888"/>
              <a:gd name="connsiteY151" fmla="*/ 1012627 h 1282701"/>
              <a:gd name="connsiteX152" fmla="*/ 151517 w 1131888"/>
              <a:gd name="connsiteY152" fmla="*/ 1025526 h 1282701"/>
              <a:gd name="connsiteX153" fmla="*/ 147637 w 1131888"/>
              <a:gd name="connsiteY153" fmla="*/ 1025526 h 1282701"/>
              <a:gd name="connsiteX154" fmla="*/ 147637 w 1131888"/>
              <a:gd name="connsiteY154" fmla="*/ 1021557 h 1282701"/>
              <a:gd name="connsiteX155" fmla="*/ 178681 w 1131888"/>
              <a:gd name="connsiteY155" fmla="*/ 1001713 h 1282701"/>
              <a:gd name="connsiteX156" fmla="*/ 178726 w 1131888"/>
              <a:gd name="connsiteY156" fmla="*/ 1001713 h 1282701"/>
              <a:gd name="connsiteX157" fmla="*/ 179443 w 1131888"/>
              <a:gd name="connsiteY157" fmla="*/ 1001713 h 1282701"/>
              <a:gd name="connsiteX158" fmla="*/ 251114 w 1131888"/>
              <a:gd name="connsiteY158" fmla="*/ 930880 h 1282701"/>
              <a:gd name="connsiteX159" fmla="*/ 254938 w 1131888"/>
              <a:gd name="connsiteY159" fmla="*/ 927100 h 1282701"/>
              <a:gd name="connsiteX160" fmla="*/ 975085 w 1131888"/>
              <a:gd name="connsiteY160" fmla="*/ 910365 h 1282701"/>
              <a:gd name="connsiteX161" fmla="*/ 977034 w 1131888"/>
              <a:gd name="connsiteY161" fmla="*/ 911754 h 1282701"/>
              <a:gd name="connsiteX162" fmla="*/ 1016000 w 1131888"/>
              <a:gd name="connsiteY162" fmla="*/ 948796 h 1282701"/>
              <a:gd name="connsiteX163" fmla="*/ 1016000 w 1131888"/>
              <a:gd name="connsiteY163" fmla="*/ 952500 h 1282701"/>
              <a:gd name="connsiteX164" fmla="*/ 1012104 w 1131888"/>
              <a:gd name="connsiteY164" fmla="*/ 952500 h 1282701"/>
              <a:gd name="connsiteX165" fmla="*/ 973137 w 1131888"/>
              <a:gd name="connsiteY165" fmla="*/ 915458 h 1282701"/>
              <a:gd name="connsiteX166" fmla="*/ 973137 w 1131888"/>
              <a:gd name="connsiteY166" fmla="*/ 911754 h 1282701"/>
              <a:gd name="connsiteX167" fmla="*/ 975085 w 1131888"/>
              <a:gd name="connsiteY167" fmla="*/ 910365 h 1282701"/>
              <a:gd name="connsiteX168" fmla="*/ 964382 w 1131888"/>
              <a:gd name="connsiteY168" fmla="*/ 895608 h 1282701"/>
              <a:gd name="connsiteX169" fmla="*/ 965994 w 1131888"/>
              <a:gd name="connsiteY169" fmla="*/ 896144 h 1282701"/>
              <a:gd name="connsiteX170" fmla="*/ 969963 w 1131888"/>
              <a:gd name="connsiteY170" fmla="*/ 900430 h 1282701"/>
              <a:gd name="connsiteX171" fmla="*/ 962025 w 1131888"/>
              <a:gd name="connsiteY171" fmla="*/ 900430 h 1282701"/>
              <a:gd name="connsiteX172" fmla="*/ 964382 w 1131888"/>
              <a:gd name="connsiteY172" fmla="*/ 895608 h 1282701"/>
              <a:gd name="connsiteX173" fmla="*/ 556684 w 1131888"/>
              <a:gd name="connsiteY173" fmla="*/ 889000 h 1282701"/>
              <a:gd name="connsiteX174" fmla="*/ 549275 w 1131888"/>
              <a:gd name="connsiteY174" fmla="*/ 922338 h 1282701"/>
              <a:gd name="connsiteX175" fmla="*/ 556684 w 1131888"/>
              <a:gd name="connsiteY175" fmla="*/ 889000 h 1282701"/>
              <a:gd name="connsiteX176" fmla="*/ 387350 w 1131888"/>
              <a:gd name="connsiteY176" fmla="*/ 877888 h 1282701"/>
              <a:gd name="connsiteX177" fmla="*/ 360362 w 1131888"/>
              <a:gd name="connsiteY177" fmla="*/ 908051 h 1282701"/>
              <a:gd name="connsiteX178" fmla="*/ 387350 w 1131888"/>
              <a:gd name="connsiteY178" fmla="*/ 877888 h 1282701"/>
              <a:gd name="connsiteX179" fmla="*/ 155257 w 1131888"/>
              <a:gd name="connsiteY179" fmla="*/ 877888 h 1282701"/>
              <a:gd name="connsiteX180" fmla="*/ 155257 w 1131888"/>
              <a:gd name="connsiteY180" fmla="*/ 908051 h 1282701"/>
              <a:gd name="connsiteX181" fmla="*/ 155257 w 1131888"/>
              <a:gd name="connsiteY181" fmla="*/ 877888 h 1282701"/>
              <a:gd name="connsiteX182" fmla="*/ 258127 w 1131888"/>
              <a:gd name="connsiteY182" fmla="*/ 866246 h 1282701"/>
              <a:gd name="connsiteX183" fmla="*/ 261937 w 1131888"/>
              <a:gd name="connsiteY183" fmla="*/ 866246 h 1282701"/>
              <a:gd name="connsiteX184" fmla="*/ 261937 w 1131888"/>
              <a:gd name="connsiteY184" fmla="*/ 869951 h 1282701"/>
              <a:gd name="connsiteX185" fmla="*/ 216217 w 1131888"/>
              <a:gd name="connsiteY185" fmla="*/ 903288 h 1282701"/>
              <a:gd name="connsiteX186" fmla="*/ 212407 w 1131888"/>
              <a:gd name="connsiteY186" fmla="*/ 903288 h 1282701"/>
              <a:gd name="connsiteX187" fmla="*/ 212407 w 1131888"/>
              <a:gd name="connsiteY187" fmla="*/ 899584 h 1282701"/>
              <a:gd name="connsiteX188" fmla="*/ 216217 w 1131888"/>
              <a:gd name="connsiteY188" fmla="*/ 899584 h 1282701"/>
              <a:gd name="connsiteX189" fmla="*/ 215991 w 1131888"/>
              <a:gd name="connsiteY189" fmla="*/ 897648 h 1282701"/>
              <a:gd name="connsiteX190" fmla="*/ 238124 w 1131888"/>
              <a:gd name="connsiteY190" fmla="*/ 885693 h 1282701"/>
              <a:gd name="connsiteX191" fmla="*/ 258127 w 1131888"/>
              <a:gd name="connsiteY191" fmla="*/ 866246 h 1282701"/>
              <a:gd name="connsiteX192" fmla="*/ 208597 w 1131888"/>
              <a:gd name="connsiteY192" fmla="*/ 858838 h 1282701"/>
              <a:gd name="connsiteX193" fmla="*/ 213836 w 1131888"/>
              <a:gd name="connsiteY193" fmla="*/ 879211 h 1282701"/>
              <a:gd name="connsiteX194" fmla="*/ 215991 w 1131888"/>
              <a:gd name="connsiteY194" fmla="*/ 897648 h 1282701"/>
              <a:gd name="connsiteX195" fmla="*/ 212407 w 1131888"/>
              <a:gd name="connsiteY195" fmla="*/ 899584 h 1282701"/>
              <a:gd name="connsiteX196" fmla="*/ 204787 w 1131888"/>
              <a:gd name="connsiteY196" fmla="*/ 862542 h 1282701"/>
              <a:gd name="connsiteX197" fmla="*/ 1007110 w 1131888"/>
              <a:gd name="connsiteY197" fmla="*/ 842963 h 1282701"/>
              <a:gd name="connsiteX198" fmla="*/ 1060450 w 1131888"/>
              <a:gd name="connsiteY198" fmla="*/ 880486 h 1282701"/>
              <a:gd name="connsiteX199" fmla="*/ 1060450 w 1131888"/>
              <a:gd name="connsiteY199" fmla="*/ 884238 h 1282701"/>
              <a:gd name="connsiteX200" fmla="*/ 1007110 w 1131888"/>
              <a:gd name="connsiteY200" fmla="*/ 846715 h 1282701"/>
              <a:gd name="connsiteX201" fmla="*/ 1007110 w 1131888"/>
              <a:gd name="connsiteY201" fmla="*/ 842963 h 1282701"/>
              <a:gd name="connsiteX202" fmla="*/ 1117600 w 1131888"/>
              <a:gd name="connsiteY202" fmla="*/ 840106 h 1282701"/>
              <a:gd name="connsiteX203" fmla="*/ 1131888 w 1131888"/>
              <a:gd name="connsiteY203" fmla="*/ 847091 h 1282701"/>
              <a:gd name="connsiteX204" fmla="*/ 1117600 w 1131888"/>
              <a:gd name="connsiteY204" fmla="*/ 840106 h 1282701"/>
              <a:gd name="connsiteX205" fmla="*/ 353219 w 1131888"/>
              <a:gd name="connsiteY205" fmla="*/ 839788 h 1282701"/>
              <a:gd name="connsiteX206" fmla="*/ 357188 w 1131888"/>
              <a:gd name="connsiteY206" fmla="*/ 839788 h 1282701"/>
              <a:gd name="connsiteX207" fmla="*/ 353219 w 1131888"/>
              <a:gd name="connsiteY207" fmla="*/ 847726 h 1282701"/>
              <a:gd name="connsiteX208" fmla="*/ 349250 w 1131888"/>
              <a:gd name="connsiteY208" fmla="*/ 847726 h 1282701"/>
              <a:gd name="connsiteX209" fmla="*/ 353219 w 1131888"/>
              <a:gd name="connsiteY209" fmla="*/ 839788 h 1282701"/>
              <a:gd name="connsiteX210" fmla="*/ 1108968 w 1131888"/>
              <a:gd name="connsiteY210" fmla="*/ 834331 h 1282701"/>
              <a:gd name="connsiteX211" fmla="*/ 1114425 w 1131888"/>
              <a:gd name="connsiteY211" fmla="*/ 835819 h 1282701"/>
              <a:gd name="connsiteX212" fmla="*/ 1106487 w 1131888"/>
              <a:gd name="connsiteY212" fmla="*/ 835819 h 1282701"/>
              <a:gd name="connsiteX213" fmla="*/ 1108968 w 1131888"/>
              <a:gd name="connsiteY213" fmla="*/ 834331 h 1282701"/>
              <a:gd name="connsiteX214" fmla="*/ 1016000 w 1131888"/>
              <a:gd name="connsiteY214" fmla="*/ 820738 h 1282701"/>
              <a:gd name="connsiteX215" fmla="*/ 1056746 w 1131888"/>
              <a:gd name="connsiteY215" fmla="*/ 847726 h 1282701"/>
              <a:gd name="connsiteX216" fmla="*/ 1016000 w 1131888"/>
              <a:gd name="connsiteY216" fmla="*/ 820738 h 1282701"/>
              <a:gd name="connsiteX217" fmla="*/ 943610 w 1131888"/>
              <a:gd name="connsiteY217" fmla="*/ 820738 h 1282701"/>
              <a:gd name="connsiteX218" fmla="*/ 947420 w 1131888"/>
              <a:gd name="connsiteY218" fmla="*/ 820738 h 1282701"/>
              <a:gd name="connsiteX219" fmla="*/ 1012190 w 1131888"/>
              <a:gd name="connsiteY219" fmla="*/ 876768 h 1282701"/>
              <a:gd name="connsiteX220" fmla="*/ 1012190 w 1131888"/>
              <a:gd name="connsiteY220" fmla="*/ 880503 h 1282701"/>
              <a:gd name="connsiteX221" fmla="*/ 1008380 w 1131888"/>
              <a:gd name="connsiteY221" fmla="*/ 880503 h 1282701"/>
              <a:gd name="connsiteX222" fmla="*/ 943610 w 1131888"/>
              <a:gd name="connsiteY222" fmla="*/ 824473 h 1282701"/>
              <a:gd name="connsiteX223" fmla="*/ 943610 w 1131888"/>
              <a:gd name="connsiteY223" fmla="*/ 820738 h 1282701"/>
              <a:gd name="connsiteX224" fmla="*/ 431172 w 1131888"/>
              <a:gd name="connsiteY224" fmla="*/ 817441 h 1282701"/>
              <a:gd name="connsiteX225" fmla="*/ 428451 w 1131888"/>
              <a:gd name="connsiteY225" fmla="*/ 821211 h 1282701"/>
              <a:gd name="connsiteX226" fmla="*/ 432219 w 1131888"/>
              <a:gd name="connsiteY226" fmla="*/ 817441 h 1282701"/>
              <a:gd name="connsiteX227" fmla="*/ 890587 w 1131888"/>
              <a:gd name="connsiteY227" fmla="*/ 812800 h 1282701"/>
              <a:gd name="connsiteX228" fmla="*/ 904875 w 1131888"/>
              <a:gd name="connsiteY228" fmla="*/ 828675 h 1282701"/>
              <a:gd name="connsiteX229" fmla="*/ 890587 w 1131888"/>
              <a:gd name="connsiteY229" fmla="*/ 812800 h 1282701"/>
              <a:gd name="connsiteX230" fmla="*/ 882650 w 1131888"/>
              <a:gd name="connsiteY230" fmla="*/ 801688 h 1282701"/>
              <a:gd name="connsiteX231" fmla="*/ 882650 w 1131888"/>
              <a:gd name="connsiteY231" fmla="*/ 801688 h 1282701"/>
              <a:gd name="connsiteX232" fmla="*/ 291107 w 1131888"/>
              <a:gd name="connsiteY232" fmla="*/ 783705 h 1282701"/>
              <a:gd name="connsiteX233" fmla="*/ 304006 w 1131888"/>
              <a:gd name="connsiteY233" fmla="*/ 787004 h 1282701"/>
              <a:gd name="connsiteX234" fmla="*/ 300037 w 1131888"/>
              <a:gd name="connsiteY234" fmla="*/ 805856 h 1282701"/>
              <a:gd name="connsiteX235" fmla="*/ 284162 w 1131888"/>
              <a:gd name="connsiteY235" fmla="*/ 794545 h 1282701"/>
              <a:gd name="connsiteX236" fmla="*/ 291107 w 1131888"/>
              <a:gd name="connsiteY236" fmla="*/ 783705 h 1282701"/>
              <a:gd name="connsiteX237" fmla="*/ 954722 w 1131888"/>
              <a:gd name="connsiteY237" fmla="*/ 774700 h 1282701"/>
              <a:gd name="connsiteX238" fmla="*/ 966152 w 1131888"/>
              <a:gd name="connsiteY238" fmla="*/ 778669 h 1282701"/>
              <a:gd name="connsiteX239" fmla="*/ 969962 w 1131888"/>
              <a:gd name="connsiteY239" fmla="*/ 786606 h 1282701"/>
              <a:gd name="connsiteX240" fmla="*/ 954722 w 1131888"/>
              <a:gd name="connsiteY240" fmla="*/ 774700 h 1282701"/>
              <a:gd name="connsiteX241" fmla="*/ 363538 w 1131888"/>
              <a:gd name="connsiteY241" fmla="*/ 774700 h 1282701"/>
              <a:gd name="connsiteX242" fmla="*/ 363538 w 1131888"/>
              <a:gd name="connsiteY242" fmla="*/ 774700 h 1282701"/>
              <a:gd name="connsiteX243" fmla="*/ 376953 w 1131888"/>
              <a:gd name="connsiteY243" fmla="*/ 766336 h 1282701"/>
              <a:gd name="connsiteX244" fmla="*/ 371684 w 1131888"/>
              <a:gd name="connsiteY244" fmla="*/ 772014 h 1282701"/>
              <a:gd name="connsiteX245" fmla="*/ 371212 w 1131888"/>
              <a:gd name="connsiteY245" fmla="*/ 771068 h 1282701"/>
              <a:gd name="connsiteX246" fmla="*/ 378142 w 1131888"/>
              <a:gd name="connsiteY246" fmla="*/ 765357 h 1282701"/>
              <a:gd name="connsiteX247" fmla="*/ 376953 w 1131888"/>
              <a:gd name="connsiteY247" fmla="*/ 766336 h 1282701"/>
              <a:gd name="connsiteX248" fmla="*/ 377832 w 1131888"/>
              <a:gd name="connsiteY248" fmla="*/ 765389 h 1282701"/>
              <a:gd name="connsiteX249" fmla="*/ 973137 w 1131888"/>
              <a:gd name="connsiteY249" fmla="*/ 738188 h 1282701"/>
              <a:gd name="connsiteX250" fmla="*/ 1000125 w 1131888"/>
              <a:gd name="connsiteY250" fmla="*/ 749301 h 1282701"/>
              <a:gd name="connsiteX251" fmla="*/ 973137 w 1131888"/>
              <a:gd name="connsiteY251" fmla="*/ 738188 h 1282701"/>
              <a:gd name="connsiteX252" fmla="*/ 118427 w 1131888"/>
              <a:gd name="connsiteY252" fmla="*/ 673100 h 1282701"/>
              <a:gd name="connsiteX253" fmla="*/ 122237 w 1131888"/>
              <a:gd name="connsiteY253" fmla="*/ 673100 h 1282701"/>
              <a:gd name="connsiteX254" fmla="*/ 118427 w 1131888"/>
              <a:gd name="connsiteY254" fmla="*/ 676804 h 1282701"/>
              <a:gd name="connsiteX255" fmla="*/ 84137 w 1131888"/>
              <a:gd name="connsiteY255" fmla="*/ 684213 h 1282701"/>
              <a:gd name="connsiteX256" fmla="*/ 84137 w 1131888"/>
              <a:gd name="connsiteY256" fmla="*/ 680509 h 1282701"/>
              <a:gd name="connsiteX257" fmla="*/ 118427 w 1131888"/>
              <a:gd name="connsiteY257" fmla="*/ 673100 h 1282701"/>
              <a:gd name="connsiteX258" fmla="*/ 250825 w 1131888"/>
              <a:gd name="connsiteY258" fmla="*/ 654579 h 1282701"/>
              <a:gd name="connsiteX259" fmla="*/ 234950 w 1131888"/>
              <a:gd name="connsiteY259" fmla="*/ 658284 h 1282701"/>
              <a:gd name="connsiteX260" fmla="*/ 250825 w 1131888"/>
              <a:gd name="connsiteY260" fmla="*/ 654579 h 1282701"/>
              <a:gd name="connsiteX261" fmla="*/ 275379 w 1131888"/>
              <a:gd name="connsiteY261" fmla="*/ 649010 h 1282701"/>
              <a:gd name="connsiteX262" fmla="*/ 288925 w 1131888"/>
              <a:gd name="connsiteY262" fmla="*/ 650558 h 1282701"/>
              <a:gd name="connsiteX263" fmla="*/ 273782 w 1131888"/>
              <a:gd name="connsiteY263" fmla="*/ 654368 h 1282701"/>
              <a:gd name="connsiteX264" fmla="*/ 275379 w 1131888"/>
              <a:gd name="connsiteY264" fmla="*/ 649010 h 1282701"/>
              <a:gd name="connsiteX265" fmla="*/ 976237 w 1131888"/>
              <a:gd name="connsiteY265" fmla="*/ 615768 h 1282701"/>
              <a:gd name="connsiteX266" fmla="*/ 988920 w 1131888"/>
              <a:gd name="connsiteY266" fmla="*/ 616347 h 1282701"/>
              <a:gd name="connsiteX267" fmla="*/ 1008063 w 1131888"/>
              <a:gd name="connsiteY267" fmla="*/ 619919 h 1282701"/>
              <a:gd name="connsiteX268" fmla="*/ 976237 w 1131888"/>
              <a:gd name="connsiteY268" fmla="*/ 615768 h 1282701"/>
              <a:gd name="connsiteX269" fmla="*/ 1030684 w 1131888"/>
              <a:gd name="connsiteY269" fmla="*/ 590550 h 1282701"/>
              <a:gd name="connsiteX270" fmla="*/ 1041400 w 1131888"/>
              <a:gd name="connsiteY270" fmla="*/ 593725 h 1282701"/>
              <a:gd name="connsiteX271" fmla="*/ 1030684 w 1131888"/>
              <a:gd name="connsiteY271" fmla="*/ 590550 h 1282701"/>
              <a:gd name="connsiteX272" fmla="*/ 295275 w 1131888"/>
              <a:gd name="connsiteY272" fmla="*/ 575204 h 1282701"/>
              <a:gd name="connsiteX273" fmla="*/ 311150 w 1131888"/>
              <a:gd name="connsiteY273" fmla="*/ 575204 h 1282701"/>
              <a:gd name="connsiteX274" fmla="*/ 295275 w 1131888"/>
              <a:gd name="connsiteY274" fmla="*/ 575204 h 1282701"/>
              <a:gd name="connsiteX275" fmla="*/ 1076325 w 1131888"/>
              <a:gd name="connsiteY275" fmla="*/ 566738 h 1282701"/>
              <a:gd name="connsiteX276" fmla="*/ 1079500 w 1131888"/>
              <a:gd name="connsiteY276" fmla="*/ 566738 h 1282701"/>
              <a:gd name="connsiteX277" fmla="*/ 1079500 w 1131888"/>
              <a:gd name="connsiteY277" fmla="*/ 574676 h 1282701"/>
              <a:gd name="connsiteX278" fmla="*/ 1076325 w 1131888"/>
              <a:gd name="connsiteY278" fmla="*/ 574676 h 1282701"/>
              <a:gd name="connsiteX279" fmla="*/ 1076325 w 1131888"/>
              <a:gd name="connsiteY279" fmla="*/ 566738 h 1282701"/>
              <a:gd name="connsiteX280" fmla="*/ 997131 w 1131888"/>
              <a:gd name="connsiteY280" fmla="*/ 554038 h 1282701"/>
              <a:gd name="connsiteX281" fmla="*/ 1019175 w 1131888"/>
              <a:gd name="connsiteY281" fmla="*/ 558800 h 1282701"/>
              <a:gd name="connsiteX282" fmla="*/ 977900 w 1131888"/>
              <a:gd name="connsiteY282" fmla="*/ 558800 h 1282701"/>
              <a:gd name="connsiteX283" fmla="*/ 997131 w 1131888"/>
              <a:gd name="connsiteY283" fmla="*/ 554038 h 1282701"/>
              <a:gd name="connsiteX284" fmla="*/ 1061085 w 1131888"/>
              <a:gd name="connsiteY284" fmla="*/ 552450 h 1282701"/>
              <a:gd name="connsiteX285" fmla="*/ 1080135 w 1131888"/>
              <a:gd name="connsiteY285" fmla="*/ 552450 h 1282701"/>
              <a:gd name="connsiteX286" fmla="*/ 1091565 w 1131888"/>
              <a:gd name="connsiteY286" fmla="*/ 552450 h 1282701"/>
              <a:gd name="connsiteX287" fmla="*/ 1095375 w 1131888"/>
              <a:gd name="connsiteY287" fmla="*/ 555625 h 1282701"/>
              <a:gd name="connsiteX288" fmla="*/ 1091565 w 1131888"/>
              <a:gd name="connsiteY288" fmla="*/ 558800 h 1282701"/>
              <a:gd name="connsiteX289" fmla="*/ 1080135 w 1131888"/>
              <a:gd name="connsiteY289" fmla="*/ 558800 h 1282701"/>
              <a:gd name="connsiteX290" fmla="*/ 1061085 w 1131888"/>
              <a:gd name="connsiteY290" fmla="*/ 558800 h 1282701"/>
              <a:gd name="connsiteX291" fmla="*/ 1057275 w 1131888"/>
              <a:gd name="connsiteY291" fmla="*/ 555625 h 1282701"/>
              <a:gd name="connsiteX292" fmla="*/ 1061085 w 1131888"/>
              <a:gd name="connsiteY292" fmla="*/ 552450 h 1282701"/>
              <a:gd name="connsiteX293" fmla="*/ 246063 w 1131888"/>
              <a:gd name="connsiteY293" fmla="*/ 552450 h 1282701"/>
              <a:gd name="connsiteX294" fmla="*/ 235347 w 1131888"/>
              <a:gd name="connsiteY294" fmla="*/ 558800 h 1282701"/>
              <a:gd name="connsiteX295" fmla="*/ 246063 w 1131888"/>
              <a:gd name="connsiteY295" fmla="*/ 552450 h 1282701"/>
              <a:gd name="connsiteX296" fmla="*/ 985185 w 1131888"/>
              <a:gd name="connsiteY296" fmla="*/ 543024 h 1282701"/>
              <a:gd name="connsiteX297" fmla="*/ 1000125 w 1131888"/>
              <a:gd name="connsiteY297" fmla="*/ 548481 h 1282701"/>
              <a:gd name="connsiteX298" fmla="*/ 973137 w 1131888"/>
              <a:gd name="connsiteY298" fmla="*/ 552450 h 1282701"/>
              <a:gd name="connsiteX299" fmla="*/ 985185 w 1131888"/>
              <a:gd name="connsiteY299" fmla="*/ 543024 h 1282701"/>
              <a:gd name="connsiteX300" fmla="*/ 1057275 w 1131888"/>
              <a:gd name="connsiteY300" fmla="*/ 537104 h 1282701"/>
              <a:gd name="connsiteX301" fmla="*/ 1030287 w 1131888"/>
              <a:gd name="connsiteY301" fmla="*/ 540809 h 1282701"/>
              <a:gd name="connsiteX302" fmla="*/ 1057275 w 1131888"/>
              <a:gd name="connsiteY302" fmla="*/ 537104 h 1282701"/>
              <a:gd name="connsiteX303" fmla="*/ 321526 w 1131888"/>
              <a:gd name="connsiteY303" fmla="*/ 536333 h 1282701"/>
              <a:gd name="connsiteX304" fmla="*/ 322500 w 1131888"/>
              <a:gd name="connsiteY304" fmla="*/ 537308 h 1282701"/>
              <a:gd name="connsiteX305" fmla="*/ 322500 w 1131888"/>
              <a:gd name="connsiteY305" fmla="*/ 536473 h 1282701"/>
              <a:gd name="connsiteX306" fmla="*/ 977900 w 1131888"/>
              <a:gd name="connsiteY306" fmla="*/ 525463 h 1282701"/>
              <a:gd name="connsiteX307" fmla="*/ 942975 w 1131888"/>
              <a:gd name="connsiteY307" fmla="*/ 533401 h 1282701"/>
              <a:gd name="connsiteX308" fmla="*/ 977900 w 1131888"/>
              <a:gd name="connsiteY308" fmla="*/ 525463 h 1282701"/>
              <a:gd name="connsiteX309" fmla="*/ 1109663 w 1131888"/>
              <a:gd name="connsiteY309" fmla="*/ 492125 h 1282701"/>
              <a:gd name="connsiteX310" fmla="*/ 1109663 w 1131888"/>
              <a:gd name="connsiteY310" fmla="*/ 495697 h 1282701"/>
              <a:gd name="connsiteX311" fmla="*/ 1026146 w 1131888"/>
              <a:gd name="connsiteY311" fmla="*/ 506413 h 1282701"/>
              <a:gd name="connsiteX312" fmla="*/ 1022350 w 1131888"/>
              <a:gd name="connsiteY312" fmla="*/ 502841 h 1282701"/>
              <a:gd name="connsiteX313" fmla="*/ 1026146 w 1131888"/>
              <a:gd name="connsiteY313" fmla="*/ 499269 h 1282701"/>
              <a:gd name="connsiteX314" fmla="*/ 1109663 w 1131888"/>
              <a:gd name="connsiteY314" fmla="*/ 492125 h 1282701"/>
              <a:gd name="connsiteX315" fmla="*/ 311785 w 1131888"/>
              <a:gd name="connsiteY315" fmla="*/ 465138 h 1282701"/>
              <a:gd name="connsiteX316" fmla="*/ 319405 w 1131888"/>
              <a:gd name="connsiteY316" fmla="*/ 484188 h 1282701"/>
              <a:gd name="connsiteX317" fmla="*/ 311785 w 1131888"/>
              <a:gd name="connsiteY317" fmla="*/ 465138 h 1282701"/>
              <a:gd name="connsiteX318" fmla="*/ 1128127 w 1131888"/>
              <a:gd name="connsiteY318" fmla="*/ 454025 h 1282701"/>
              <a:gd name="connsiteX319" fmla="*/ 1131888 w 1131888"/>
              <a:gd name="connsiteY319" fmla="*/ 454025 h 1282701"/>
              <a:gd name="connsiteX320" fmla="*/ 1128127 w 1131888"/>
              <a:gd name="connsiteY320" fmla="*/ 461509 h 1282701"/>
              <a:gd name="connsiteX321" fmla="*/ 962612 w 1131888"/>
              <a:gd name="connsiteY321" fmla="*/ 506413 h 1282701"/>
              <a:gd name="connsiteX322" fmla="*/ 958850 w 1131888"/>
              <a:gd name="connsiteY322" fmla="*/ 502671 h 1282701"/>
              <a:gd name="connsiteX323" fmla="*/ 962612 w 1131888"/>
              <a:gd name="connsiteY323" fmla="*/ 498929 h 1282701"/>
              <a:gd name="connsiteX324" fmla="*/ 1128127 w 1131888"/>
              <a:gd name="connsiteY324" fmla="*/ 454025 h 1282701"/>
              <a:gd name="connsiteX325" fmla="*/ 1041893 w 1131888"/>
              <a:gd name="connsiteY325" fmla="*/ 369082 h 1282701"/>
              <a:gd name="connsiteX326" fmla="*/ 1042367 w 1131888"/>
              <a:gd name="connsiteY326" fmla="*/ 370503 h 1282701"/>
              <a:gd name="connsiteX327" fmla="*/ 1046163 w 1131888"/>
              <a:gd name="connsiteY327" fmla="*/ 374292 h 1282701"/>
              <a:gd name="connsiteX328" fmla="*/ 966443 w 1131888"/>
              <a:gd name="connsiteY328" fmla="*/ 484188 h 1282701"/>
              <a:gd name="connsiteX329" fmla="*/ 962646 w 1131888"/>
              <a:gd name="connsiteY329" fmla="*/ 484188 h 1282701"/>
              <a:gd name="connsiteX330" fmla="*/ 962646 w 1131888"/>
              <a:gd name="connsiteY330" fmla="*/ 480399 h 1282701"/>
              <a:gd name="connsiteX331" fmla="*/ 1038571 w 1131888"/>
              <a:gd name="connsiteY331" fmla="*/ 370503 h 1282701"/>
              <a:gd name="connsiteX332" fmla="*/ 1041893 w 1131888"/>
              <a:gd name="connsiteY332" fmla="*/ 369082 h 1282701"/>
              <a:gd name="connsiteX333" fmla="*/ 106986 w 1131888"/>
              <a:gd name="connsiteY333" fmla="*/ 358775 h 1282701"/>
              <a:gd name="connsiteX334" fmla="*/ 205751 w 1131888"/>
              <a:gd name="connsiteY334" fmla="*/ 400977 h 1282701"/>
              <a:gd name="connsiteX335" fmla="*/ 209550 w 1131888"/>
              <a:gd name="connsiteY335" fmla="*/ 404813 h 1282701"/>
              <a:gd name="connsiteX336" fmla="*/ 205751 w 1131888"/>
              <a:gd name="connsiteY336" fmla="*/ 404813 h 1282701"/>
              <a:gd name="connsiteX337" fmla="*/ 106986 w 1131888"/>
              <a:gd name="connsiteY337" fmla="*/ 366448 h 1282701"/>
              <a:gd name="connsiteX338" fmla="*/ 103187 w 1131888"/>
              <a:gd name="connsiteY338" fmla="*/ 362612 h 1282701"/>
              <a:gd name="connsiteX339" fmla="*/ 106986 w 1131888"/>
              <a:gd name="connsiteY339" fmla="*/ 358775 h 1282701"/>
              <a:gd name="connsiteX340" fmla="*/ 327025 w 1131888"/>
              <a:gd name="connsiteY340" fmla="*/ 339725 h 1282701"/>
              <a:gd name="connsiteX341" fmla="*/ 344488 w 1131888"/>
              <a:gd name="connsiteY341" fmla="*/ 355600 h 1282701"/>
              <a:gd name="connsiteX342" fmla="*/ 327025 w 1131888"/>
              <a:gd name="connsiteY342" fmla="*/ 339725 h 1282701"/>
              <a:gd name="connsiteX343" fmla="*/ 46037 w 1131888"/>
              <a:gd name="connsiteY343" fmla="*/ 339725 h 1282701"/>
              <a:gd name="connsiteX344" fmla="*/ 53710 w 1131888"/>
              <a:gd name="connsiteY344" fmla="*/ 339725 h 1282701"/>
              <a:gd name="connsiteX345" fmla="*/ 57546 w 1131888"/>
              <a:gd name="connsiteY345" fmla="*/ 339725 h 1282701"/>
              <a:gd name="connsiteX346" fmla="*/ 65219 w 1131888"/>
              <a:gd name="connsiteY346" fmla="*/ 339725 h 1282701"/>
              <a:gd name="connsiteX347" fmla="*/ 69056 w 1131888"/>
              <a:gd name="connsiteY347" fmla="*/ 339725 h 1282701"/>
              <a:gd name="connsiteX348" fmla="*/ 72892 w 1131888"/>
              <a:gd name="connsiteY348" fmla="*/ 343581 h 1282701"/>
              <a:gd name="connsiteX349" fmla="*/ 76729 w 1131888"/>
              <a:gd name="connsiteY349" fmla="*/ 351291 h 1282701"/>
              <a:gd name="connsiteX350" fmla="*/ 92075 w 1131888"/>
              <a:gd name="connsiteY350" fmla="*/ 359002 h 1282701"/>
              <a:gd name="connsiteX351" fmla="*/ 92075 w 1131888"/>
              <a:gd name="connsiteY351" fmla="*/ 366713 h 1282701"/>
              <a:gd name="connsiteX352" fmla="*/ 88238 w 1131888"/>
              <a:gd name="connsiteY352" fmla="*/ 366713 h 1282701"/>
              <a:gd name="connsiteX353" fmla="*/ 72892 w 1131888"/>
              <a:gd name="connsiteY353" fmla="*/ 359002 h 1282701"/>
              <a:gd name="connsiteX354" fmla="*/ 64522 w 1131888"/>
              <a:gd name="connsiteY354" fmla="*/ 347786 h 1282701"/>
              <a:gd name="connsiteX355" fmla="*/ 65219 w 1131888"/>
              <a:gd name="connsiteY355" fmla="*/ 347436 h 1282701"/>
              <a:gd name="connsiteX356" fmla="*/ 65219 w 1131888"/>
              <a:gd name="connsiteY356" fmla="*/ 343581 h 1282701"/>
              <a:gd name="connsiteX357" fmla="*/ 61383 w 1131888"/>
              <a:gd name="connsiteY357" fmla="*/ 343581 h 1282701"/>
              <a:gd name="connsiteX358" fmla="*/ 64522 w 1131888"/>
              <a:gd name="connsiteY358" fmla="*/ 347786 h 1282701"/>
              <a:gd name="connsiteX359" fmla="*/ 57546 w 1131888"/>
              <a:gd name="connsiteY359" fmla="*/ 351291 h 1282701"/>
              <a:gd name="connsiteX360" fmla="*/ 46037 w 1131888"/>
              <a:gd name="connsiteY360" fmla="*/ 347436 h 1282701"/>
              <a:gd name="connsiteX361" fmla="*/ 46037 w 1131888"/>
              <a:gd name="connsiteY361" fmla="*/ 339725 h 1282701"/>
              <a:gd name="connsiteX362" fmla="*/ 387350 w 1131888"/>
              <a:gd name="connsiteY362" fmla="*/ 317500 h 1282701"/>
              <a:gd name="connsiteX363" fmla="*/ 391121 w 1131888"/>
              <a:gd name="connsiteY363" fmla="*/ 317500 h 1282701"/>
              <a:gd name="connsiteX364" fmla="*/ 417513 w 1131888"/>
              <a:gd name="connsiteY364" fmla="*/ 347663 h 1282701"/>
              <a:gd name="connsiteX365" fmla="*/ 413743 w 1131888"/>
              <a:gd name="connsiteY365" fmla="*/ 347663 h 1282701"/>
              <a:gd name="connsiteX366" fmla="*/ 387350 w 1131888"/>
              <a:gd name="connsiteY366" fmla="*/ 321271 h 1282701"/>
              <a:gd name="connsiteX367" fmla="*/ 387350 w 1131888"/>
              <a:gd name="connsiteY367" fmla="*/ 317500 h 1282701"/>
              <a:gd name="connsiteX368" fmla="*/ 924877 w 1131888"/>
              <a:gd name="connsiteY368" fmla="*/ 287338 h 1282701"/>
              <a:gd name="connsiteX369" fmla="*/ 928687 w 1131888"/>
              <a:gd name="connsiteY369" fmla="*/ 287338 h 1282701"/>
              <a:gd name="connsiteX370" fmla="*/ 928687 w 1131888"/>
              <a:gd name="connsiteY370" fmla="*/ 291042 h 1282701"/>
              <a:gd name="connsiteX371" fmla="*/ 894397 w 1131888"/>
              <a:gd name="connsiteY371" fmla="*/ 320676 h 1282701"/>
              <a:gd name="connsiteX372" fmla="*/ 890587 w 1131888"/>
              <a:gd name="connsiteY372" fmla="*/ 320676 h 1282701"/>
              <a:gd name="connsiteX373" fmla="*/ 890587 w 1131888"/>
              <a:gd name="connsiteY373" fmla="*/ 316972 h 1282701"/>
              <a:gd name="connsiteX374" fmla="*/ 924877 w 1131888"/>
              <a:gd name="connsiteY374" fmla="*/ 287338 h 1282701"/>
              <a:gd name="connsiteX375" fmla="*/ 390525 w 1131888"/>
              <a:gd name="connsiteY375" fmla="*/ 271992 h 1282701"/>
              <a:gd name="connsiteX376" fmla="*/ 412750 w 1131888"/>
              <a:gd name="connsiteY376" fmla="*/ 301626 h 1282701"/>
              <a:gd name="connsiteX377" fmla="*/ 390525 w 1131888"/>
              <a:gd name="connsiteY377" fmla="*/ 271992 h 1282701"/>
              <a:gd name="connsiteX378" fmla="*/ 311149 w 1131888"/>
              <a:gd name="connsiteY378" fmla="*/ 260350 h 1282701"/>
              <a:gd name="connsiteX379" fmla="*/ 327025 w 1131888"/>
              <a:gd name="connsiteY379" fmla="*/ 279400 h 1282701"/>
              <a:gd name="connsiteX380" fmla="*/ 311149 w 1131888"/>
              <a:gd name="connsiteY380" fmla="*/ 260350 h 1282701"/>
              <a:gd name="connsiteX381" fmla="*/ 731044 w 1131888"/>
              <a:gd name="connsiteY381" fmla="*/ 226021 h 1282701"/>
              <a:gd name="connsiteX382" fmla="*/ 727472 w 1131888"/>
              <a:gd name="connsiteY382" fmla="*/ 241102 h 1282701"/>
              <a:gd name="connsiteX383" fmla="*/ 727472 w 1131888"/>
              <a:gd name="connsiteY383" fmla="*/ 244872 h 1282701"/>
              <a:gd name="connsiteX384" fmla="*/ 728673 w 1131888"/>
              <a:gd name="connsiteY384" fmla="*/ 244872 h 1282701"/>
              <a:gd name="connsiteX385" fmla="*/ 734484 w 1131888"/>
              <a:gd name="connsiteY385" fmla="*/ 230642 h 1282701"/>
              <a:gd name="connsiteX386" fmla="*/ 734484 w 1131888"/>
              <a:gd name="connsiteY386" fmla="*/ 229791 h 1282701"/>
              <a:gd name="connsiteX387" fmla="*/ 731044 w 1131888"/>
              <a:gd name="connsiteY387" fmla="*/ 229791 h 1282701"/>
              <a:gd name="connsiteX388" fmla="*/ 731044 w 1131888"/>
              <a:gd name="connsiteY388" fmla="*/ 226021 h 1282701"/>
              <a:gd name="connsiteX389" fmla="*/ 508635 w 1131888"/>
              <a:gd name="connsiteY389" fmla="*/ 223441 h 1282701"/>
              <a:gd name="connsiteX390" fmla="*/ 516255 w 1131888"/>
              <a:gd name="connsiteY390" fmla="*/ 242293 h 1282701"/>
              <a:gd name="connsiteX391" fmla="*/ 508635 w 1131888"/>
              <a:gd name="connsiteY391" fmla="*/ 223441 h 1282701"/>
              <a:gd name="connsiteX392" fmla="*/ 276860 w 1131888"/>
              <a:gd name="connsiteY392" fmla="*/ 219075 h 1282701"/>
              <a:gd name="connsiteX393" fmla="*/ 280670 w 1131888"/>
              <a:gd name="connsiteY393" fmla="*/ 219075 h 1282701"/>
              <a:gd name="connsiteX394" fmla="*/ 303530 w 1131888"/>
              <a:gd name="connsiteY394" fmla="*/ 238258 h 1282701"/>
              <a:gd name="connsiteX395" fmla="*/ 326390 w 1131888"/>
              <a:gd name="connsiteY395" fmla="*/ 257440 h 1282701"/>
              <a:gd name="connsiteX396" fmla="*/ 326390 w 1131888"/>
              <a:gd name="connsiteY396" fmla="*/ 261277 h 1282701"/>
              <a:gd name="connsiteX397" fmla="*/ 322580 w 1131888"/>
              <a:gd name="connsiteY397" fmla="*/ 261277 h 1282701"/>
              <a:gd name="connsiteX398" fmla="*/ 299720 w 1131888"/>
              <a:gd name="connsiteY398" fmla="*/ 242094 h 1282701"/>
              <a:gd name="connsiteX399" fmla="*/ 276860 w 1131888"/>
              <a:gd name="connsiteY399" fmla="*/ 222912 h 1282701"/>
              <a:gd name="connsiteX400" fmla="*/ 276860 w 1131888"/>
              <a:gd name="connsiteY400" fmla="*/ 219075 h 1282701"/>
              <a:gd name="connsiteX401" fmla="*/ 693102 w 1131888"/>
              <a:gd name="connsiteY401" fmla="*/ 203200 h 1282701"/>
              <a:gd name="connsiteX402" fmla="*/ 696912 w 1131888"/>
              <a:gd name="connsiteY402" fmla="*/ 210873 h 1282701"/>
              <a:gd name="connsiteX403" fmla="*/ 685482 w 1131888"/>
              <a:gd name="connsiteY403" fmla="*/ 245402 h 1282701"/>
              <a:gd name="connsiteX404" fmla="*/ 681672 w 1131888"/>
              <a:gd name="connsiteY404" fmla="*/ 249238 h 1282701"/>
              <a:gd name="connsiteX405" fmla="*/ 677862 w 1131888"/>
              <a:gd name="connsiteY405" fmla="*/ 245402 h 1282701"/>
              <a:gd name="connsiteX406" fmla="*/ 689292 w 1131888"/>
              <a:gd name="connsiteY406" fmla="*/ 207037 h 1282701"/>
              <a:gd name="connsiteX407" fmla="*/ 693102 w 1131888"/>
              <a:gd name="connsiteY407" fmla="*/ 203200 h 1282701"/>
              <a:gd name="connsiteX408" fmla="*/ 193675 w 1131888"/>
              <a:gd name="connsiteY408" fmla="*/ 192088 h 1282701"/>
              <a:gd name="connsiteX409" fmla="*/ 197427 w 1131888"/>
              <a:gd name="connsiteY409" fmla="*/ 192088 h 1282701"/>
              <a:gd name="connsiteX410" fmla="*/ 234950 w 1131888"/>
              <a:gd name="connsiteY410" fmla="*/ 223133 h 1282701"/>
              <a:gd name="connsiteX411" fmla="*/ 234950 w 1131888"/>
              <a:gd name="connsiteY411" fmla="*/ 227013 h 1282701"/>
              <a:gd name="connsiteX412" fmla="*/ 193675 w 1131888"/>
              <a:gd name="connsiteY412" fmla="*/ 192088 h 1282701"/>
              <a:gd name="connsiteX413" fmla="*/ 508943 w 1131888"/>
              <a:gd name="connsiteY413" fmla="*/ 190649 h 1282701"/>
              <a:gd name="connsiteX414" fmla="*/ 511175 w 1131888"/>
              <a:gd name="connsiteY414" fmla="*/ 200025 h 1282701"/>
              <a:gd name="connsiteX415" fmla="*/ 508943 w 1131888"/>
              <a:gd name="connsiteY415" fmla="*/ 190649 h 1282701"/>
              <a:gd name="connsiteX416" fmla="*/ 401637 w 1131888"/>
              <a:gd name="connsiteY416" fmla="*/ 185738 h 1282701"/>
              <a:gd name="connsiteX417" fmla="*/ 420687 w 1131888"/>
              <a:gd name="connsiteY417" fmla="*/ 211138 h 1282701"/>
              <a:gd name="connsiteX418" fmla="*/ 401637 w 1131888"/>
              <a:gd name="connsiteY418" fmla="*/ 185738 h 1282701"/>
              <a:gd name="connsiteX419" fmla="*/ 753533 w 1131888"/>
              <a:gd name="connsiteY419" fmla="*/ 177800 h 1282701"/>
              <a:gd name="connsiteX420" fmla="*/ 757237 w 1131888"/>
              <a:gd name="connsiteY420" fmla="*/ 181542 h 1282701"/>
              <a:gd name="connsiteX421" fmla="*/ 738716 w 1131888"/>
              <a:gd name="connsiteY421" fmla="*/ 230188 h 1282701"/>
              <a:gd name="connsiteX422" fmla="*/ 737725 w 1131888"/>
              <a:gd name="connsiteY422" fmla="*/ 230188 h 1282701"/>
              <a:gd name="connsiteX423" fmla="*/ 738188 w 1131888"/>
              <a:gd name="connsiteY423" fmla="*/ 230642 h 1282701"/>
              <a:gd name="connsiteX424" fmla="*/ 734531 w 1131888"/>
              <a:gd name="connsiteY424" fmla="*/ 248553 h 1282701"/>
              <a:gd name="connsiteX425" fmla="*/ 734616 w 1131888"/>
              <a:gd name="connsiteY425" fmla="*/ 248643 h 1282701"/>
              <a:gd name="connsiteX426" fmla="*/ 734484 w 1131888"/>
              <a:gd name="connsiteY426" fmla="*/ 248782 h 1282701"/>
              <a:gd name="connsiteX427" fmla="*/ 734484 w 1131888"/>
              <a:gd name="connsiteY427" fmla="*/ 248785 h 1282701"/>
              <a:gd name="connsiteX428" fmla="*/ 734454 w 1131888"/>
              <a:gd name="connsiteY428" fmla="*/ 248813 h 1282701"/>
              <a:gd name="connsiteX429" fmla="*/ 734257 w 1131888"/>
              <a:gd name="connsiteY429" fmla="*/ 249021 h 1282701"/>
              <a:gd name="connsiteX430" fmla="*/ 735013 w 1131888"/>
              <a:gd name="connsiteY430" fmla="*/ 249815 h 1282701"/>
              <a:gd name="connsiteX431" fmla="*/ 724297 w 1131888"/>
              <a:gd name="connsiteY431" fmla="*/ 283586 h 1282701"/>
              <a:gd name="connsiteX432" fmla="*/ 724213 w 1131888"/>
              <a:gd name="connsiteY432" fmla="*/ 283674 h 1282701"/>
              <a:gd name="connsiteX433" fmla="*/ 727322 w 1131888"/>
              <a:gd name="connsiteY433" fmla="*/ 283674 h 1282701"/>
              <a:gd name="connsiteX434" fmla="*/ 734889 w 1131888"/>
              <a:gd name="connsiteY434" fmla="*/ 298817 h 1282701"/>
              <a:gd name="connsiteX435" fmla="*/ 852174 w 1131888"/>
              <a:gd name="connsiteY435" fmla="*/ 374528 h 1282701"/>
              <a:gd name="connsiteX436" fmla="*/ 852487 w 1131888"/>
              <a:gd name="connsiteY436" fmla="*/ 374528 h 1282701"/>
              <a:gd name="connsiteX437" fmla="*/ 852487 w 1131888"/>
              <a:gd name="connsiteY437" fmla="*/ 374197 h 1282701"/>
              <a:gd name="connsiteX438" fmla="*/ 863917 w 1131888"/>
              <a:gd name="connsiteY438" fmla="*/ 366486 h 1282701"/>
              <a:gd name="connsiteX439" fmla="*/ 882967 w 1131888"/>
              <a:gd name="connsiteY439" fmla="*/ 358776 h 1282701"/>
              <a:gd name="connsiteX440" fmla="*/ 886777 w 1131888"/>
              <a:gd name="connsiteY440" fmla="*/ 358776 h 1282701"/>
              <a:gd name="connsiteX441" fmla="*/ 886777 w 1131888"/>
              <a:gd name="connsiteY441" fmla="*/ 362631 h 1282701"/>
              <a:gd name="connsiteX442" fmla="*/ 890587 w 1131888"/>
              <a:gd name="connsiteY442" fmla="*/ 358776 h 1282701"/>
              <a:gd name="connsiteX443" fmla="*/ 886777 w 1131888"/>
              <a:gd name="connsiteY443" fmla="*/ 358776 h 1282701"/>
              <a:gd name="connsiteX444" fmla="*/ 902017 w 1131888"/>
              <a:gd name="connsiteY444" fmla="*/ 331788 h 1282701"/>
              <a:gd name="connsiteX445" fmla="*/ 909637 w 1131888"/>
              <a:gd name="connsiteY445" fmla="*/ 335643 h 1282701"/>
              <a:gd name="connsiteX446" fmla="*/ 905827 w 1131888"/>
              <a:gd name="connsiteY446" fmla="*/ 339499 h 1282701"/>
              <a:gd name="connsiteX447" fmla="*/ 894397 w 1131888"/>
              <a:gd name="connsiteY447" fmla="*/ 358776 h 1282701"/>
              <a:gd name="connsiteX448" fmla="*/ 894397 w 1131888"/>
              <a:gd name="connsiteY448" fmla="*/ 362631 h 1282701"/>
              <a:gd name="connsiteX449" fmla="*/ 890587 w 1131888"/>
              <a:gd name="connsiteY449" fmla="*/ 366486 h 1282701"/>
              <a:gd name="connsiteX450" fmla="*/ 886777 w 1131888"/>
              <a:gd name="connsiteY450" fmla="*/ 366486 h 1282701"/>
              <a:gd name="connsiteX451" fmla="*/ 882967 w 1131888"/>
              <a:gd name="connsiteY451" fmla="*/ 366486 h 1282701"/>
              <a:gd name="connsiteX452" fmla="*/ 871537 w 1131888"/>
              <a:gd name="connsiteY452" fmla="*/ 370342 h 1282701"/>
              <a:gd name="connsiteX453" fmla="*/ 861111 w 1131888"/>
              <a:gd name="connsiteY453" fmla="*/ 380892 h 1282701"/>
              <a:gd name="connsiteX454" fmla="*/ 863524 w 1131888"/>
              <a:gd name="connsiteY454" fmla="*/ 382099 h 1282701"/>
              <a:gd name="connsiteX455" fmla="*/ 863524 w 1131888"/>
              <a:gd name="connsiteY455" fmla="*/ 385885 h 1282701"/>
              <a:gd name="connsiteX456" fmla="*/ 871091 w 1131888"/>
              <a:gd name="connsiteY456" fmla="*/ 382099 h 1282701"/>
              <a:gd name="connsiteX457" fmla="*/ 875820 w 1131888"/>
              <a:gd name="connsiteY457" fmla="*/ 391090 h 1282701"/>
              <a:gd name="connsiteX458" fmla="*/ 885846 w 1131888"/>
              <a:gd name="connsiteY458" fmla="*/ 397018 h 1282701"/>
              <a:gd name="connsiteX459" fmla="*/ 909358 w 1131888"/>
              <a:gd name="connsiteY459" fmla="*/ 381795 h 1282701"/>
              <a:gd name="connsiteX460" fmla="*/ 931769 w 1131888"/>
              <a:gd name="connsiteY460" fmla="*/ 362447 h 1282701"/>
              <a:gd name="connsiteX461" fmla="*/ 931769 w 1131888"/>
              <a:gd name="connsiteY461" fmla="*/ 366316 h 1282701"/>
              <a:gd name="connsiteX462" fmla="*/ 935505 w 1131888"/>
              <a:gd name="connsiteY462" fmla="*/ 366316 h 1282701"/>
              <a:gd name="connsiteX463" fmla="*/ 931769 w 1131888"/>
              <a:gd name="connsiteY463" fmla="*/ 362447 h 1282701"/>
              <a:gd name="connsiteX464" fmla="*/ 929744 w 1131888"/>
              <a:gd name="connsiteY464" fmla="*/ 360349 h 1282701"/>
              <a:gd name="connsiteX465" fmla="*/ 920397 w 1131888"/>
              <a:gd name="connsiteY465" fmla="*/ 364173 h 1282701"/>
              <a:gd name="connsiteX466" fmla="*/ 908756 w 1131888"/>
              <a:gd name="connsiteY466" fmla="*/ 374650 h 1282701"/>
              <a:gd name="connsiteX467" fmla="*/ 904875 w 1131888"/>
              <a:gd name="connsiteY467" fmla="*/ 374650 h 1282701"/>
              <a:gd name="connsiteX468" fmla="*/ 904875 w 1131888"/>
              <a:gd name="connsiteY468" fmla="*/ 370840 h 1282701"/>
              <a:gd name="connsiteX469" fmla="*/ 917002 w 1131888"/>
              <a:gd name="connsiteY469" fmla="*/ 360363 h 1282701"/>
              <a:gd name="connsiteX470" fmla="*/ 930410 w 1131888"/>
              <a:gd name="connsiteY470" fmla="*/ 356116 h 1282701"/>
              <a:gd name="connsiteX471" fmla="*/ 935505 w 1131888"/>
              <a:gd name="connsiteY471" fmla="*/ 350838 h 1282701"/>
              <a:gd name="connsiteX472" fmla="*/ 935939 w 1131888"/>
              <a:gd name="connsiteY472" fmla="*/ 351288 h 1282701"/>
              <a:gd name="connsiteX473" fmla="*/ 946871 w 1131888"/>
              <a:gd name="connsiteY473" fmla="*/ 339726 h 1282701"/>
              <a:gd name="connsiteX474" fmla="*/ 965633 w 1131888"/>
              <a:gd name="connsiteY474" fmla="*/ 331788 h 1282701"/>
              <a:gd name="connsiteX475" fmla="*/ 969385 w 1131888"/>
              <a:gd name="connsiteY475" fmla="*/ 335757 h 1282701"/>
              <a:gd name="connsiteX476" fmla="*/ 969385 w 1131888"/>
              <a:gd name="connsiteY476" fmla="*/ 343694 h 1282701"/>
              <a:gd name="connsiteX477" fmla="*/ 950624 w 1131888"/>
              <a:gd name="connsiteY477" fmla="*/ 351632 h 1282701"/>
              <a:gd name="connsiteX478" fmla="*/ 943119 w 1131888"/>
              <a:gd name="connsiteY478" fmla="*/ 359569 h 1282701"/>
              <a:gd name="connsiteX479" fmla="*/ 942975 w 1131888"/>
              <a:gd name="connsiteY479" fmla="*/ 359646 h 1282701"/>
              <a:gd name="connsiteX480" fmla="*/ 942975 w 1131888"/>
              <a:gd name="connsiteY480" fmla="*/ 362447 h 1282701"/>
              <a:gd name="connsiteX481" fmla="*/ 942975 w 1131888"/>
              <a:gd name="connsiteY481" fmla="*/ 366316 h 1282701"/>
              <a:gd name="connsiteX482" fmla="*/ 942975 w 1131888"/>
              <a:gd name="connsiteY482" fmla="*/ 370186 h 1282701"/>
              <a:gd name="connsiteX483" fmla="*/ 913093 w 1131888"/>
              <a:gd name="connsiteY483" fmla="*/ 393403 h 1282701"/>
              <a:gd name="connsiteX484" fmla="*/ 891249 w 1131888"/>
              <a:gd name="connsiteY484" fmla="*/ 412261 h 1282701"/>
              <a:gd name="connsiteX485" fmla="*/ 899466 w 1131888"/>
              <a:gd name="connsiteY485" fmla="*/ 436517 h 1282701"/>
              <a:gd name="connsiteX486" fmla="*/ 908925 w 1131888"/>
              <a:gd name="connsiteY486" fmla="*/ 461596 h 1282701"/>
              <a:gd name="connsiteX487" fmla="*/ 916492 w 1131888"/>
              <a:gd name="connsiteY487" fmla="*/ 465382 h 1282701"/>
              <a:gd name="connsiteX488" fmla="*/ 927842 w 1131888"/>
              <a:gd name="connsiteY488" fmla="*/ 491881 h 1282701"/>
              <a:gd name="connsiteX489" fmla="*/ 942975 w 1131888"/>
              <a:gd name="connsiteY489" fmla="*/ 571378 h 1282701"/>
              <a:gd name="connsiteX490" fmla="*/ 912708 w 1131888"/>
              <a:gd name="connsiteY490" fmla="*/ 711445 h 1282701"/>
              <a:gd name="connsiteX491" fmla="*/ 871091 w 1131888"/>
              <a:gd name="connsiteY491" fmla="*/ 772014 h 1282701"/>
              <a:gd name="connsiteX492" fmla="*/ 886224 w 1131888"/>
              <a:gd name="connsiteY492" fmla="*/ 798513 h 1282701"/>
              <a:gd name="connsiteX493" fmla="*/ 863524 w 1131888"/>
              <a:gd name="connsiteY493" fmla="*/ 779585 h 1282701"/>
              <a:gd name="connsiteX494" fmla="*/ 761373 w 1131888"/>
              <a:gd name="connsiteY494" fmla="*/ 866654 h 1282701"/>
              <a:gd name="connsiteX495" fmla="*/ 640305 w 1131888"/>
              <a:gd name="connsiteY495" fmla="*/ 893153 h 1282701"/>
              <a:gd name="connsiteX496" fmla="*/ 639762 w 1131888"/>
              <a:gd name="connsiteY496" fmla="*/ 893153 h 1282701"/>
              <a:gd name="connsiteX497" fmla="*/ 639762 w 1131888"/>
              <a:gd name="connsiteY497" fmla="*/ 903941 h 1282701"/>
              <a:gd name="connsiteX498" fmla="*/ 639762 w 1131888"/>
              <a:gd name="connsiteY498" fmla="*/ 941294 h 1282701"/>
              <a:gd name="connsiteX499" fmla="*/ 639762 w 1131888"/>
              <a:gd name="connsiteY499" fmla="*/ 952500 h 1282701"/>
              <a:gd name="connsiteX500" fmla="*/ 636587 w 1131888"/>
              <a:gd name="connsiteY500" fmla="*/ 952500 h 1282701"/>
              <a:gd name="connsiteX501" fmla="*/ 636587 w 1131888"/>
              <a:gd name="connsiteY501" fmla="*/ 941294 h 1282701"/>
              <a:gd name="connsiteX502" fmla="*/ 636587 w 1131888"/>
              <a:gd name="connsiteY502" fmla="*/ 903941 h 1282701"/>
              <a:gd name="connsiteX503" fmla="*/ 636587 w 1131888"/>
              <a:gd name="connsiteY503" fmla="*/ 893153 h 1282701"/>
              <a:gd name="connsiteX504" fmla="*/ 636521 w 1131888"/>
              <a:gd name="connsiteY504" fmla="*/ 893153 h 1282701"/>
              <a:gd name="connsiteX505" fmla="*/ 636521 w 1131888"/>
              <a:gd name="connsiteY505" fmla="*/ 896938 h 1282701"/>
              <a:gd name="connsiteX506" fmla="*/ 632738 w 1131888"/>
              <a:gd name="connsiteY506" fmla="*/ 889367 h 1282701"/>
              <a:gd name="connsiteX507" fmla="*/ 610038 w 1131888"/>
              <a:gd name="connsiteY507" fmla="*/ 893153 h 1282701"/>
              <a:gd name="connsiteX508" fmla="*/ 609600 w 1131888"/>
              <a:gd name="connsiteY508" fmla="*/ 892715 h 1282701"/>
              <a:gd name="connsiteX509" fmla="*/ 609600 w 1131888"/>
              <a:gd name="connsiteY509" fmla="*/ 899760 h 1282701"/>
              <a:gd name="connsiteX510" fmla="*/ 609600 w 1131888"/>
              <a:gd name="connsiteY510" fmla="*/ 919163 h 1282701"/>
              <a:gd name="connsiteX511" fmla="*/ 606425 w 1131888"/>
              <a:gd name="connsiteY511" fmla="*/ 919163 h 1282701"/>
              <a:gd name="connsiteX512" fmla="*/ 603250 w 1131888"/>
              <a:gd name="connsiteY512" fmla="*/ 919163 h 1282701"/>
              <a:gd name="connsiteX513" fmla="*/ 606425 w 1131888"/>
              <a:gd name="connsiteY513" fmla="*/ 899760 h 1282701"/>
              <a:gd name="connsiteX514" fmla="*/ 606425 w 1131888"/>
              <a:gd name="connsiteY514" fmla="*/ 889538 h 1282701"/>
              <a:gd name="connsiteX515" fmla="*/ 606254 w 1131888"/>
              <a:gd name="connsiteY515" fmla="*/ 889367 h 1282701"/>
              <a:gd name="connsiteX516" fmla="*/ 606254 w 1131888"/>
              <a:gd name="connsiteY516" fmla="*/ 893153 h 1282701"/>
              <a:gd name="connsiteX517" fmla="*/ 541937 w 1131888"/>
              <a:gd name="connsiteY517" fmla="*/ 881796 h 1282701"/>
              <a:gd name="connsiteX518" fmla="*/ 540792 w 1131888"/>
              <a:gd name="connsiteY518" fmla="*/ 880651 h 1282701"/>
              <a:gd name="connsiteX519" fmla="*/ 535663 w 1131888"/>
              <a:gd name="connsiteY519" fmla="*/ 906596 h 1282701"/>
              <a:gd name="connsiteX520" fmla="*/ 527368 w 1131888"/>
              <a:gd name="connsiteY520" fmla="*/ 929747 h 1282701"/>
              <a:gd name="connsiteX521" fmla="*/ 527368 w 1131888"/>
              <a:gd name="connsiteY521" fmla="*/ 933451 h 1282701"/>
              <a:gd name="connsiteX522" fmla="*/ 523875 w 1131888"/>
              <a:gd name="connsiteY522" fmla="*/ 929747 h 1282701"/>
              <a:gd name="connsiteX523" fmla="*/ 532170 w 1131888"/>
              <a:gd name="connsiteY523" fmla="*/ 903817 h 1282701"/>
              <a:gd name="connsiteX524" fmla="*/ 537141 w 1131888"/>
              <a:gd name="connsiteY524" fmla="*/ 881107 h 1282701"/>
              <a:gd name="connsiteX525" fmla="*/ 514507 w 1131888"/>
              <a:gd name="connsiteY525" fmla="*/ 865707 h 1282701"/>
              <a:gd name="connsiteX526" fmla="*/ 485186 w 1131888"/>
              <a:gd name="connsiteY526" fmla="*/ 855297 h 1282701"/>
              <a:gd name="connsiteX527" fmla="*/ 473836 w 1131888"/>
              <a:gd name="connsiteY527" fmla="*/ 843940 h 1282701"/>
              <a:gd name="connsiteX528" fmla="*/ 452554 w 1131888"/>
              <a:gd name="connsiteY528" fmla="*/ 831164 h 1282701"/>
              <a:gd name="connsiteX529" fmla="*/ 428439 w 1131888"/>
              <a:gd name="connsiteY529" fmla="*/ 821228 h 1282701"/>
              <a:gd name="connsiteX530" fmla="*/ 412750 w 1131888"/>
              <a:gd name="connsiteY530" fmla="*/ 842963 h 1282701"/>
              <a:gd name="connsiteX531" fmla="*/ 412750 w 1131888"/>
              <a:gd name="connsiteY531" fmla="*/ 839193 h 1282701"/>
              <a:gd name="connsiteX532" fmla="*/ 414694 w 1131888"/>
              <a:gd name="connsiteY532" fmla="*/ 836307 h 1282701"/>
              <a:gd name="connsiteX533" fmla="*/ 410964 w 1131888"/>
              <a:gd name="connsiteY533" fmla="*/ 841058 h 1282701"/>
              <a:gd name="connsiteX534" fmla="*/ 398462 w 1131888"/>
              <a:gd name="connsiteY534" fmla="*/ 847725 h 1282701"/>
              <a:gd name="connsiteX535" fmla="*/ 418672 w 1131888"/>
              <a:gd name="connsiteY535" fmla="*/ 830403 h 1282701"/>
              <a:gd name="connsiteX536" fmla="*/ 427404 w 1131888"/>
              <a:gd name="connsiteY536" fmla="*/ 817441 h 1282701"/>
              <a:gd name="connsiteX537" fmla="*/ 425598 w 1131888"/>
              <a:gd name="connsiteY537" fmla="*/ 817441 h 1282701"/>
              <a:gd name="connsiteX538" fmla="*/ 424652 w 1131888"/>
              <a:gd name="connsiteY538" fmla="*/ 817441 h 1282701"/>
              <a:gd name="connsiteX539" fmla="*/ 424652 w 1131888"/>
              <a:gd name="connsiteY539" fmla="*/ 809870 h 1282701"/>
              <a:gd name="connsiteX540" fmla="*/ 405735 w 1131888"/>
              <a:gd name="connsiteY540" fmla="*/ 798513 h 1282701"/>
              <a:gd name="connsiteX541" fmla="*/ 386818 w 1131888"/>
              <a:gd name="connsiteY541" fmla="*/ 764443 h 1282701"/>
              <a:gd name="connsiteX542" fmla="*/ 378142 w 1131888"/>
              <a:gd name="connsiteY542" fmla="*/ 765357 h 1282701"/>
              <a:gd name="connsiteX543" fmla="*/ 379251 w 1131888"/>
              <a:gd name="connsiteY543" fmla="*/ 764443 h 1282701"/>
              <a:gd name="connsiteX544" fmla="*/ 360334 w 1131888"/>
              <a:gd name="connsiteY544" fmla="*/ 734158 h 1282701"/>
              <a:gd name="connsiteX545" fmla="*/ 337634 w 1131888"/>
              <a:gd name="connsiteY545" fmla="*/ 745515 h 1282701"/>
              <a:gd name="connsiteX546" fmla="*/ 345201 w 1131888"/>
              <a:gd name="connsiteY546" fmla="*/ 715230 h 1282701"/>
              <a:gd name="connsiteX547" fmla="*/ 337634 w 1131888"/>
              <a:gd name="connsiteY547" fmla="*/ 692517 h 1282701"/>
              <a:gd name="connsiteX548" fmla="*/ 330767 w 1131888"/>
              <a:gd name="connsiteY548" fmla="*/ 692517 h 1282701"/>
              <a:gd name="connsiteX549" fmla="*/ 299536 w 1131888"/>
              <a:gd name="connsiteY549" fmla="*/ 701651 h 1282701"/>
              <a:gd name="connsiteX550" fmla="*/ 265697 w 1131888"/>
              <a:gd name="connsiteY550" fmla="*/ 714376 h 1282701"/>
              <a:gd name="connsiteX551" fmla="*/ 261937 w 1131888"/>
              <a:gd name="connsiteY551" fmla="*/ 710606 h 1282701"/>
              <a:gd name="connsiteX552" fmla="*/ 261937 w 1131888"/>
              <a:gd name="connsiteY552" fmla="*/ 706835 h 1282701"/>
              <a:gd name="connsiteX553" fmla="*/ 329615 w 1131888"/>
              <a:gd name="connsiteY553" fmla="*/ 684213 h 1282701"/>
              <a:gd name="connsiteX554" fmla="*/ 330057 w 1131888"/>
              <a:gd name="connsiteY554" fmla="*/ 684656 h 1282701"/>
              <a:gd name="connsiteX555" fmla="*/ 328825 w 1131888"/>
              <a:gd name="connsiteY555" fmla="*/ 649042 h 1282701"/>
              <a:gd name="connsiteX556" fmla="*/ 319980 w 1131888"/>
              <a:gd name="connsiteY556" fmla="*/ 591083 h 1282701"/>
              <a:gd name="connsiteX557" fmla="*/ 318770 w 1131888"/>
              <a:gd name="connsiteY557" fmla="*/ 535937 h 1282701"/>
              <a:gd name="connsiteX558" fmla="*/ 309404 w 1131888"/>
              <a:gd name="connsiteY558" fmla="*/ 534592 h 1282701"/>
              <a:gd name="connsiteX559" fmla="*/ 292735 w 1131888"/>
              <a:gd name="connsiteY559" fmla="*/ 532607 h 1282701"/>
              <a:gd name="connsiteX560" fmla="*/ 292735 w 1131888"/>
              <a:gd name="connsiteY560" fmla="*/ 528638 h 1282701"/>
              <a:gd name="connsiteX561" fmla="*/ 309880 w 1131888"/>
              <a:gd name="connsiteY561" fmla="*/ 530623 h 1282701"/>
              <a:gd name="connsiteX562" fmla="*/ 322993 w 1131888"/>
              <a:gd name="connsiteY562" fmla="*/ 532140 h 1282701"/>
              <a:gd name="connsiteX563" fmla="*/ 327229 w 1131888"/>
              <a:gd name="connsiteY563" fmla="*/ 520273 h 1282701"/>
              <a:gd name="connsiteX564" fmla="*/ 326283 w 1131888"/>
              <a:gd name="connsiteY564" fmla="*/ 507023 h 1282701"/>
              <a:gd name="connsiteX565" fmla="*/ 371684 w 1131888"/>
              <a:gd name="connsiteY565" fmla="*/ 408598 h 1282701"/>
              <a:gd name="connsiteX566" fmla="*/ 428435 w 1131888"/>
              <a:gd name="connsiteY566" fmla="*/ 344243 h 1282701"/>
              <a:gd name="connsiteX567" fmla="*/ 507886 w 1131888"/>
              <a:gd name="connsiteY567" fmla="*/ 306388 h 1282701"/>
              <a:gd name="connsiteX568" fmla="*/ 511670 w 1131888"/>
              <a:gd name="connsiteY568" fmla="*/ 306388 h 1282701"/>
              <a:gd name="connsiteX569" fmla="*/ 512198 w 1131888"/>
              <a:gd name="connsiteY569" fmla="*/ 305859 h 1282701"/>
              <a:gd name="connsiteX570" fmla="*/ 511969 w 1131888"/>
              <a:gd name="connsiteY570" fmla="*/ 305859 h 1282701"/>
              <a:gd name="connsiteX571" fmla="*/ 492125 w 1131888"/>
              <a:gd name="connsiteY571" fmla="*/ 272521 h 1282701"/>
              <a:gd name="connsiteX572" fmla="*/ 492125 w 1131888"/>
              <a:gd name="connsiteY572" fmla="*/ 268817 h 1282701"/>
              <a:gd name="connsiteX573" fmla="*/ 496094 w 1131888"/>
              <a:gd name="connsiteY573" fmla="*/ 268817 h 1282701"/>
              <a:gd name="connsiteX574" fmla="*/ 515938 w 1131888"/>
              <a:gd name="connsiteY574" fmla="*/ 302155 h 1282701"/>
              <a:gd name="connsiteX575" fmla="*/ 515938 w 1131888"/>
              <a:gd name="connsiteY575" fmla="*/ 302440 h 1282701"/>
              <a:gd name="connsiteX576" fmla="*/ 526803 w 1131888"/>
              <a:gd name="connsiteY576" fmla="*/ 298817 h 1282701"/>
              <a:gd name="connsiteX577" fmla="*/ 538153 w 1131888"/>
              <a:gd name="connsiteY577" fmla="*/ 295031 h 1282701"/>
              <a:gd name="connsiteX578" fmla="*/ 530586 w 1131888"/>
              <a:gd name="connsiteY578" fmla="*/ 272317 h 1282701"/>
              <a:gd name="connsiteX579" fmla="*/ 538153 w 1131888"/>
              <a:gd name="connsiteY579" fmla="*/ 287460 h 1282701"/>
              <a:gd name="connsiteX580" fmla="*/ 632738 w 1131888"/>
              <a:gd name="connsiteY580" fmla="*/ 279889 h 1282701"/>
              <a:gd name="connsiteX581" fmla="*/ 636587 w 1131888"/>
              <a:gd name="connsiteY581" fmla="*/ 283740 h 1282701"/>
              <a:gd name="connsiteX582" fmla="*/ 636587 w 1131888"/>
              <a:gd name="connsiteY582" fmla="*/ 275696 h 1282701"/>
              <a:gd name="connsiteX583" fmla="*/ 636587 w 1131888"/>
              <a:gd name="connsiteY583" fmla="*/ 260879 h 1282701"/>
              <a:gd name="connsiteX584" fmla="*/ 636587 w 1131888"/>
              <a:gd name="connsiteY584" fmla="*/ 257175 h 1282701"/>
              <a:gd name="connsiteX585" fmla="*/ 640556 w 1131888"/>
              <a:gd name="connsiteY585" fmla="*/ 257175 h 1282701"/>
              <a:gd name="connsiteX586" fmla="*/ 644525 w 1131888"/>
              <a:gd name="connsiteY586" fmla="*/ 257175 h 1282701"/>
              <a:gd name="connsiteX587" fmla="*/ 644525 w 1131888"/>
              <a:gd name="connsiteY587" fmla="*/ 260879 h 1282701"/>
              <a:gd name="connsiteX588" fmla="*/ 640556 w 1131888"/>
              <a:gd name="connsiteY588" fmla="*/ 275696 h 1282701"/>
              <a:gd name="connsiteX589" fmla="*/ 641214 w 1131888"/>
              <a:gd name="connsiteY589" fmla="*/ 276924 h 1282701"/>
              <a:gd name="connsiteX590" fmla="*/ 643996 w 1131888"/>
              <a:gd name="connsiteY590" fmla="*/ 264319 h 1282701"/>
              <a:gd name="connsiteX591" fmla="*/ 648229 w 1131888"/>
              <a:gd name="connsiteY591" fmla="*/ 245137 h 1282701"/>
              <a:gd name="connsiteX592" fmla="*/ 648229 w 1131888"/>
              <a:gd name="connsiteY592" fmla="*/ 241300 h 1282701"/>
              <a:gd name="connsiteX593" fmla="*/ 652462 w 1131888"/>
              <a:gd name="connsiteY593" fmla="*/ 245137 h 1282701"/>
              <a:gd name="connsiteX594" fmla="*/ 652462 w 1131888"/>
              <a:gd name="connsiteY594" fmla="*/ 268156 h 1282701"/>
              <a:gd name="connsiteX595" fmla="*/ 645460 w 1131888"/>
              <a:gd name="connsiteY595" fmla="*/ 284021 h 1282701"/>
              <a:gd name="connsiteX596" fmla="*/ 650236 w 1131888"/>
              <a:gd name="connsiteY596" fmla="*/ 280835 h 1282701"/>
              <a:gd name="connsiteX597" fmla="*/ 651655 w 1131888"/>
              <a:gd name="connsiteY597" fmla="*/ 279889 h 1282701"/>
              <a:gd name="connsiteX598" fmla="*/ 700839 w 1131888"/>
              <a:gd name="connsiteY598" fmla="*/ 287460 h 1282701"/>
              <a:gd name="connsiteX599" fmla="*/ 715972 w 1131888"/>
              <a:gd name="connsiteY599" fmla="*/ 257175 h 1282701"/>
              <a:gd name="connsiteX600" fmla="*/ 712189 w 1131888"/>
              <a:gd name="connsiteY600" fmla="*/ 283674 h 1282701"/>
              <a:gd name="connsiteX601" fmla="*/ 719756 w 1131888"/>
              <a:gd name="connsiteY601" fmla="*/ 279889 h 1282701"/>
              <a:gd name="connsiteX602" fmla="*/ 721201 w 1131888"/>
              <a:gd name="connsiteY602" fmla="*/ 281335 h 1282701"/>
              <a:gd name="connsiteX603" fmla="*/ 727694 w 1131888"/>
              <a:gd name="connsiteY603" fmla="*/ 250645 h 1282701"/>
              <a:gd name="connsiteX604" fmla="*/ 723900 w 1131888"/>
              <a:gd name="connsiteY604" fmla="*/ 248643 h 1282701"/>
              <a:gd name="connsiteX605" fmla="*/ 723900 w 1131888"/>
              <a:gd name="connsiteY605" fmla="*/ 244872 h 1282701"/>
              <a:gd name="connsiteX606" fmla="*/ 723900 w 1131888"/>
              <a:gd name="connsiteY606" fmla="*/ 241102 h 1282701"/>
              <a:gd name="connsiteX607" fmla="*/ 727472 w 1131888"/>
              <a:gd name="connsiteY607" fmla="*/ 226021 h 1282701"/>
              <a:gd name="connsiteX608" fmla="*/ 731044 w 1131888"/>
              <a:gd name="connsiteY608" fmla="*/ 222250 h 1282701"/>
              <a:gd name="connsiteX609" fmla="*/ 735679 w 1131888"/>
              <a:gd name="connsiteY609" fmla="*/ 224696 h 1282701"/>
              <a:gd name="connsiteX610" fmla="*/ 502022 w 1131888"/>
              <a:gd name="connsiteY610" fmla="*/ 171541 h 1282701"/>
              <a:gd name="connsiteX611" fmla="*/ 504031 w 1131888"/>
              <a:gd name="connsiteY611" fmla="*/ 177271 h 1282701"/>
              <a:gd name="connsiteX612" fmla="*/ 502022 w 1131888"/>
              <a:gd name="connsiteY612" fmla="*/ 171541 h 1282701"/>
              <a:gd name="connsiteX613" fmla="*/ 174624 w 1131888"/>
              <a:gd name="connsiteY613" fmla="*/ 109538 h 1282701"/>
              <a:gd name="connsiteX614" fmla="*/ 182562 w 1131888"/>
              <a:gd name="connsiteY614" fmla="*/ 128059 h 1282701"/>
              <a:gd name="connsiteX615" fmla="*/ 174624 w 1131888"/>
              <a:gd name="connsiteY615" fmla="*/ 109538 h 1282701"/>
              <a:gd name="connsiteX616" fmla="*/ 174625 w 1131888"/>
              <a:gd name="connsiteY616" fmla="*/ 97440 h 1282701"/>
              <a:gd name="connsiteX617" fmla="*/ 178424 w 1131888"/>
              <a:gd name="connsiteY617" fmla="*/ 97440 h 1282701"/>
              <a:gd name="connsiteX618" fmla="*/ 277189 w 1131888"/>
              <a:gd name="connsiteY618" fmla="*/ 199424 h 1282701"/>
              <a:gd name="connsiteX619" fmla="*/ 277189 w 1131888"/>
              <a:gd name="connsiteY619" fmla="*/ 203201 h 1282701"/>
              <a:gd name="connsiteX620" fmla="*/ 273390 w 1131888"/>
              <a:gd name="connsiteY620" fmla="*/ 203201 h 1282701"/>
              <a:gd name="connsiteX621" fmla="*/ 174625 w 1131888"/>
              <a:gd name="connsiteY621" fmla="*/ 101217 h 1282701"/>
              <a:gd name="connsiteX622" fmla="*/ 174625 w 1131888"/>
              <a:gd name="connsiteY622" fmla="*/ 97440 h 1282701"/>
              <a:gd name="connsiteX623" fmla="*/ 432435 w 1131888"/>
              <a:gd name="connsiteY623" fmla="*/ 71438 h 1282701"/>
              <a:gd name="connsiteX624" fmla="*/ 447675 w 1131888"/>
              <a:gd name="connsiteY624" fmla="*/ 112713 h 1282701"/>
              <a:gd name="connsiteX625" fmla="*/ 443865 w 1131888"/>
              <a:gd name="connsiteY625" fmla="*/ 112713 h 1282701"/>
              <a:gd name="connsiteX626" fmla="*/ 428625 w 1131888"/>
              <a:gd name="connsiteY626" fmla="*/ 75190 h 1282701"/>
              <a:gd name="connsiteX627" fmla="*/ 432435 w 1131888"/>
              <a:gd name="connsiteY627" fmla="*/ 71438 h 1282701"/>
              <a:gd name="connsiteX628" fmla="*/ 166687 w 1131888"/>
              <a:gd name="connsiteY628" fmla="*/ 63500 h 1282701"/>
              <a:gd name="connsiteX629" fmla="*/ 170472 w 1131888"/>
              <a:gd name="connsiteY629" fmla="*/ 63500 h 1282701"/>
              <a:gd name="connsiteX630" fmla="*/ 215900 w 1131888"/>
              <a:gd name="connsiteY630" fmla="*/ 109538 h 1282701"/>
              <a:gd name="connsiteX631" fmla="*/ 212114 w 1131888"/>
              <a:gd name="connsiteY631" fmla="*/ 109538 h 1282701"/>
              <a:gd name="connsiteX632" fmla="*/ 166687 w 1131888"/>
              <a:gd name="connsiteY632" fmla="*/ 67337 h 1282701"/>
              <a:gd name="connsiteX633" fmla="*/ 155801 w 1131888"/>
              <a:gd name="connsiteY633" fmla="*/ 19050 h 1282701"/>
              <a:gd name="connsiteX634" fmla="*/ 155801 w 1131888"/>
              <a:gd name="connsiteY634" fmla="*/ 48684 h 1282701"/>
              <a:gd name="connsiteX635" fmla="*/ 141287 w 1131888"/>
              <a:gd name="connsiteY635" fmla="*/ 44980 h 1282701"/>
              <a:gd name="connsiteX636" fmla="*/ 367336 w 1131888"/>
              <a:gd name="connsiteY636" fmla="*/ 0 h 1282701"/>
              <a:gd name="connsiteX637" fmla="*/ 371135 w 1131888"/>
              <a:gd name="connsiteY637" fmla="*/ 3786 h 1282701"/>
              <a:gd name="connsiteX638" fmla="*/ 386329 w 1131888"/>
              <a:gd name="connsiteY638" fmla="*/ 34070 h 1282701"/>
              <a:gd name="connsiteX639" fmla="*/ 390128 w 1131888"/>
              <a:gd name="connsiteY639" fmla="*/ 49213 h 1282701"/>
              <a:gd name="connsiteX640" fmla="*/ 397725 w 1131888"/>
              <a:gd name="connsiteY640" fmla="*/ 71926 h 1282701"/>
              <a:gd name="connsiteX641" fmla="*/ 424316 w 1131888"/>
              <a:gd name="connsiteY641" fmla="*/ 109782 h 1282701"/>
              <a:gd name="connsiteX642" fmla="*/ 450907 w 1131888"/>
              <a:gd name="connsiteY642" fmla="*/ 143852 h 1282701"/>
              <a:gd name="connsiteX643" fmla="*/ 462303 w 1131888"/>
              <a:gd name="connsiteY643" fmla="*/ 177922 h 1282701"/>
              <a:gd name="connsiteX644" fmla="*/ 469900 w 1131888"/>
              <a:gd name="connsiteY644" fmla="*/ 185493 h 1282701"/>
              <a:gd name="connsiteX645" fmla="*/ 469900 w 1131888"/>
              <a:gd name="connsiteY645" fmla="*/ 193065 h 1282701"/>
              <a:gd name="connsiteX646" fmla="*/ 469900 w 1131888"/>
              <a:gd name="connsiteY646" fmla="*/ 196850 h 1282701"/>
              <a:gd name="connsiteX647" fmla="*/ 466102 w 1131888"/>
              <a:gd name="connsiteY647" fmla="*/ 193065 h 1282701"/>
              <a:gd name="connsiteX648" fmla="*/ 462303 w 1131888"/>
              <a:gd name="connsiteY648" fmla="*/ 185493 h 1282701"/>
              <a:gd name="connsiteX649" fmla="*/ 458504 w 1131888"/>
              <a:gd name="connsiteY649" fmla="*/ 181708 h 1282701"/>
              <a:gd name="connsiteX650" fmla="*/ 443309 w 1131888"/>
              <a:gd name="connsiteY650" fmla="*/ 143852 h 1282701"/>
              <a:gd name="connsiteX651" fmla="*/ 420517 w 1131888"/>
              <a:gd name="connsiteY651" fmla="*/ 113567 h 1282701"/>
              <a:gd name="connsiteX652" fmla="*/ 397725 w 1131888"/>
              <a:gd name="connsiteY652" fmla="*/ 83283 h 1282701"/>
              <a:gd name="connsiteX653" fmla="*/ 382531 w 1131888"/>
              <a:gd name="connsiteY653" fmla="*/ 49213 h 1282701"/>
              <a:gd name="connsiteX654" fmla="*/ 378732 w 1131888"/>
              <a:gd name="connsiteY654" fmla="*/ 34070 h 1282701"/>
              <a:gd name="connsiteX655" fmla="*/ 367336 w 1131888"/>
              <a:gd name="connsiteY655" fmla="*/ 3786 h 1282701"/>
              <a:gd name="connsiteX656" fmla="*/ 367336 w 1131888"/>
              <a:gd name="connsiteY656" fmla="*/ 0 h 1282701"/>
              <a:gd name="connsiteX657" fmla="*/ 334010 w 1131888"/>
              <a:gd name="connsiteY657" fmla="*/ 0 h 1282701"/>
              <a:gd name="connsiteX658" fmla="*/ 368300 w 1131888"/>
              <a:gd name="connsiteY658" fmla="*/ 60325 h 1282701"/>
              <a:gd name="connsiteX659" fmla="*/ 334010 w 1131888"/>
              <a:gd name="connsiteY659" fmla="*/ 0 h 128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Lst>
            <a:rect l="l" t="t" r="r" b="b"/>
            <a:pathLst>
              <a:path w="1131888" h="1282701">
                <a:moveTo>
                  <a:pt x="428228" y="1258888"/>
                </a:moveTo>
                <a:cubicBezTo>
                  <a:pt x="431800" y="1258888"/>
                  <a:pt x="428228" y="1274763"/>
                  <a:pt x="428228" y="1282701"/>
                </a:cubicBezTo>
                <a:cubicBezTo>
                  <a:pt x="417512" y="1278732"/>
                  <a:pt x="428228" y="1266826"/>
                  <a:pt x="428228" y="1258888"/>
                </a:cubicBezTo>
                <a:close/>
                <a:moveTo>
                  <a:pt x="46038" y="1222375"/>
                </a:moveTo>
                <a:cubicBezTo>
                  <a:pt x="34528" y="1241085"/>
                  <a:pt x="15346" y="1256053"/>
                  <a:pt x="3836" y="1274763"/>
                </a:cubicBezTo>
                <a:lnTo>
                  <a:pt x="0" y="1274763"/>
                </a:lnTo>
                <a:cubicBezTo>
                  <a:pt x="0" y="1274763"/>
                  <a:pt x="0" y="1274763"/>
                  <a:pt x="0" y="1271021"/>
                </a:cubicBezTo>
                <a:cubicBezTo>
                  <a:pt x="15346" y="1252311"/>
                  <a:pt x="30692" y="1237343"/>
                  <a:pt x="46038" y="1222375"/>
                </a:cubicBezTo>
                <a:close/>
                <a:moveTo>
                  <a:pt x="811337" y="1149747"/>
                </a:moveTo>
                <a:cubicBezTo>
                  <a:pt x="812701" y="1148670"/>
                  <a:pt x="815182" y="1148443"/>
                  <a:pt x="819150" y="1150257"/>
                </a:cubicBezTo>
                <a:cubicBezTo>
                  <a:pt x="813197" y="1163864"/>
                  <a:pt x="807244" y="1152979"/>
                  <a:pt x="811337" y="1149747"/>
                </a:cubicBezTo>
                <a:close/>
                <a:moveTo>
                  <a:pt x="374967" y="1130300"/>
                </a:moveTo>
                <a:cubicBezTo>
                  <a:pt x="374967" y="1130300"/>
                  <a:pt x="378777" y="1130300"/>
                  <a:pt x="378777" y="1130300"/>
                </a:cubicBezTo>
                <a:cubicBezTo>
                  <a:pt x="378777" y="1130300"/>
                  <a:pt x="382587" y="1130300"/>
                  <a:pt x="378777" y="1134080"/>
                </a:cubicBezTo>
                <a:cubicBezTo>
                  <a:pt x="371157" y="1156758"/>
                  <a:pt x="355917" y="1183217"/>
                  <a:pt x="348297" y="1205895"/>
                </a:cubicBezTo>
                <a:cubicBezTo>
                  <a:pt x="348297" y="1205895"/>
                  <a:pt x="344487" y="1209675"/>
                  <a:pt x="344487" y="1205895"/>
                </a:cubicBezTo>
                <a:cubicBezTo>
                  <a:pt x="352107" y="1179437"/>
                  <a:pt x="367347" y="1156758"/>
                  <a:pt x="374967" y="1130300"/>
                </a:cubicBezTo>
                <a:close/>
                <a:moveTo>
                  <a:pt x="129117" y="1108075"/>
                </a:moveTo>
                <a:cubicBezTo>
                  <a:pt x="136525" y="1119641"/>
                  <a:pt x="121708" y="1131208"/>
                  <a:pt x="114300" y="1135063"/>
                </a:cubicBezTo>
                <a:cubicBezTo>
                  <a:pt x="118004" y="1123497"/>
                  <a:pt x="129117" y="1119641"/>
                  <a:pt x="129117" y="1108075"/>
                </a:cubicBezTo>
                <a:close/>
                <a:moveTo>
                  <a:pt x="1033462" y="1093788"/>
                </a:moveTo>
                <a:cubicBezTo>
                  <a:pt x="1045368" y="1097492"/>
                  <a:pt x="1049337" y="1104901"/>
                  <a:pt x="1049337" y="1116013"/>
                </a:cubicBezTo>
                <a:cubicBezTo>
                  <a:pt x="1033462" y="1116013"/>
                  <a:pt x="1037431" y="1104901"/>
                  <a:pt x="1033462" y="1093788"/>
                </a:cubicBezTo>
                <a:close/>
                <a:moveTo>
                  <a:pt x="833437" y="1074738"/>
                </a:moveTo>
                <a:cubicBezTo>
                  <a:pt x="837247" y="1074738"/>
                  <a:pt x="837247" y="1074738"/>
                  <a:pt x="837247" y="1074738"/>
                </a:cubicBezTo>
                <a:cubicBezTo>
                  <a:pt x="841057" y="1089706"/>
                  <a:pt x="852487" y="1104674"/>
                  <a:pt x="852487" y="1123384"/>
                </a:cubicBezTo>
                <a:cubicBezTo>
                  <a:pt x="852487" y="1127126"/>
                  <a:pt x="848677" y="1123384"/>
                  <a:pt x="848677" y="1123384"/>
                </a:cubicBezTo>
                <a:cubicBezTo>
                  <a:pt x="848677" y="1108416"/>
                  <a:pt x="833437" y="1093448"/>
                  <a:pt x="833437" y="1074738"/>
                </a:cubicBezTo>
                <a:close/>
                <a:moveTo>
                  <a:pt x="401955" y="1069975"/>
                </a:moveTo>
                <a:cubicBezTo>
                  <a:pt x="409575" y="1077516"/>
                  <a:pt x="398145" y="1088827"/>
                  <a:pt x="394335" y="1100138"/>
                </a:cubicBezTo>
                <a:cubicBezTo>
                  <a:pt x="390525" y="1092597"/>
                  <a:pt x="401955" y="1081286"/>
                  <a:pt x="401955" y="1069975"/>
                </a:cubicBezTo>
                <a:close/>
                <a:moveTo>
                  <a:pt x="636984" y="1058863"/>
                </a:moveTo>
                <a:cubicBezTo>
                  <a:pt x="640556" y="1058863"/>
                  <a:pt x="640556" y="1062655"/>
                  <a:pt x="640556" y="1062655"/>
                </a:cubicBezTo>
                <a:cubicBezTo>
                  <a:pt x="640556" y="1127126"/>
                  <a:pt x="640556" y="1195388"/>
                  <a:pt x="647700" y="1259859"/>
                </a:cubicBezTo>
                <a:cubicBezTo>
                  <a:pt x="647700" y="1259859"/>
                  <a:pt x="647700" y="1263651"/>
                  <a:pt x="644128" y="1263651"/>
                </a:cubicBezTo>
                <a:cubicBezTo>
                  <a:pt x="644128" y="1263651"/>
                  <a:pt x="640556" y="1259859"/>
                  <a:pt x="640556" y="1259859"/>
                </a:cubicBezTo>
                <a:cubicBezTo>
                  <a:pt x="633412" y="1195388"/>
                  <a:pt x="633412" y="1130918"/>
                  <a:pt x="633412" y="1062655"/>
                </a:cubicBezTo>
                <a:cubicBezTo>
                  <a:pt x="633412" y="1062655"/>
                  <a:pt x="636984" y="1058863"/>
                  <a:pt x="636984" y="1058863"/>
                </a:cubicBezTo>
                <a:close/>
                <a:moveTo>
                  <a:pt x="140653" y="1058863"/>
                </a:moveTo>
                <a:cubicBezTo>
                  <a:pt x="147638" y="1058863"/>
                  <a:pt x="137160" y="1066272"/>
                  <a:pt x="137160" y="1069976"/>
                </a:cubicBezTo>
                <a:cubicBezTo>
                  <a:pt x="130175" y="1066272"/>
                  <a:pt x="137160" y="1058863"/>
                  <a:pt x="140653" y="1058863"/>
                </a:cubicBezTo>
                <a:close/>
                <a:moveTo>
                  <a:pt x="852487" y="1054781"/>
                </a:moveTo>
                <a:cubicBezTo>
                  <a:pt x="860425" y="1050925"/>
                  <a:pt x="860425" y="1070202"/>
                  <a:pt x="868362" y="1074058"/>
                </a:cubicBezTo>
                <a:cubicBezTo>
                  <a:pt x="860425" y="1077913"/>
                  <a:pt x="856456" y="1058636"/>
                  <a:pt x="852487" y="1054781"/>
                </a:cubicBezTo>
                <a:close/>
                <a:moveTo>
                  <a:pt x="625475" y="1025525"/>
                </a:moveTo>
                <a:cubicBezTo>
                  <a:pt x="628650" y="1029335"/>
                  <a:pt x="628650" y="1036955"/>
                  <a:pt x="628650" y="1044575"/>
                </a:cubicBezTo>
                <a:cubicBezTo>
                  <a:pt x="622300" y="1044575"/>
                  <a:pt x="625475" y="1033145"/>
                  <a:pt x="625475" y="1025525"/>
                </a:cubicBezTo>
                <a:close/>
                <a:moveTo>
                  <a:pt x="1064260" y="1018117"/>
                </a:moveTo>
                <a:cubicBezTo>
                  <a:pt x="1068070" y="1019969"/>
                  <a:pt x="1070928" y="1019043"/>
                  <a:pt x="1073309" y="1018117"/>
                </a:cubicBezTo>
                <a:cubicBezTo>
                  <a:pt x="1075690" y="1017191"/>
                  <a:pt x="1077595" y="1016265"/>
                  <a:pt x="1079500" y="1018117"/>
                </a:cubicBezTo>
                <a:cubicBezTo>
                  <a:pt x="1075690" y="1025526"/>
                  <a:pt x="1079500" y="1032934"/>
                  <a:pt x="1071880" y="1036638"/>
                </a:cubicBezTo>
                <a:cubicBezTo>
                  <a:pt x="1060450" y="1036638"/>
                  <a:pt x="1064260" y="1025526"/>
                  <a:pt x="1064260" y="1018117"/>
                </a:cubicBezTo>
                <a:close/>
                <a:moveTo>
                  <a:pt x="1022350" y="1014413"/>
                </a:moveTo>
                <a:cubicBezTo>
                  <a:pt x="1022350" y="1014413"/>
                  <a:pt x="1026179" y="1014413"/>
                  <a:pt x="1030008" y="1014413"/>
                </a:cubicBezTo>
                <a:cubicBezTo>
                  <a:pt x="1052980" y="1033066"/>
                  <a:pt x="1072123" y="1055450"/>
                  <a:pt x="1087438" y="1081565"/>
                </a:cubicBezTo>
                <a:cubicBezTo>
                  <a:pt x="1087438" y="1081565"/>
                  <a:pt x="1087438" y="1085295"/>
                  <a:pt x="1087438" y="1085295"/>
                </a:cubicBezTo>
                <a:cubicBezTo>
                  <a:pt x="1083610" y="1089026"/>
                  <a:pt x="1079781" y="1085295"/>
                  <a:pt x="1079781" y="1085295"/>
                </a:cubicBezTo>
                <a:cubicBezTo>
                  <a:pt x="1064466" y="1059181"/>
                  <a:pt x="1045322" y="1040528"/>
                  <a:pt x="1022350" y="1021874"/>
                </a:cubicBezTo>
                <a:cubicBezTo>
                  <a:pt x="1022350" y="1021874"/>
                  <a:pt x="1022350" y="1018144"/>
                  <a:pt x="1022350" y="1014413"/>
                </a:cubicBezTo>
                <a:close/>
                <a:moveTo>
                  <a:pt x="885825" y="998992"/>
                </a:moveTo>
                <a:cubicBezTo>
                  <a:pt x="893445" y="995363"/>
                  <a:pt x="901065" y="1013506"/>
                  <a:pt x="904875" y="1017135"/>
                </a:cubicBezTo>
                <a:cubicBezTo>
                  <a:pt x="897255" y="1020763"/>
                  <a:pt x="893445" y="1002620"/>
                  <a:pt x="885825" y="998992"/>
                </a:cubicBezTo>
                <a:close/>
                <a:moveTo>
                  <a:pt x="647700" y="990600"/>
                </a:moveTo>
                <a:cubicBezTo>
                  <a:pt x="647700" y="990600"/>
                  <a:pt x="647700" y="990600"/>
                  <a:pt x="651669" y="990600"/>
                </a:cubicBezTo>
                <a:cubicBezTo>
                  <a:pt x="651669" y="990600"/>
                  <a:pt x="651669" y="990600"/>
                  <a:pt x="651669" y="994370"/>
                </a:cubicBezTo>
                <a:cubicBezTo>
                  <a:pt x="651669" y="1013222"/>
                  <a:pt x="655638" y="1032074"/>
                  <a:pt x="655638" y="1047155"/>
                </a:cubicBezTo>
                <a:cubicBezTo>
                  <a:pt x="655638" y="1050925"/>
                  <a:pt x="655638" y="1050925"/>
                  <a:pt x="651669" y="1050925"/>
                </a:cubicBezTo>
                <a:cubicBezTo>
                  <a:pt x="651669" y="1050925"/>
                  <a:pt x="651669" y="1050925"/>
                  <a:pt x="651669" y="1047155"/>
                </a:cubicBezTo>
                <a:cubicBezTo>
                  <a:pt x="651669" y="1032074"/>
                  <a:pt x="647700" y="1013222"/>
                  <a:pt x="647700" y="994370"/>
                </a:cubicBezTo>
                <a:cubicBezTo>
                  <a:pt x="647700" y="994370"/>
                  <a:pt x="647700" y="994370"/>
                  <a:pt x="647700" y="990600"/>
                </a:cubicBezTo>
                <a:close/>
                <a:moveTo>
                  <a:pt x="247054" y="990600"/>
                </a:moveTo>
                <a:cubicBezTo>
                  <a:pt x="247054" y="990600"/>
                  <a:pt x="247054" y="990600"/>
                  <a:pt x="250825" y="990600"/>
                </a:cubicBezTo>
                <a:cubicBezTo>
                  <a:pt x="231973" y="1013222"/>
                  <a:pt x="213122" y="1032074"/>
                  <a:pt x="194270" y="1050925"/>
                </a:cubicBezTo>
                <a:lnTo>
                  <a:pt x="190500" y="1050925"/>
                </a:lnTo>
                <a:cubicBezTo>
                  <a:pt x="209351" y="1032074"/>
                  <a:pt x="228203" y="1009452"/>
                  <a:pt x="247054" y="990600"/>
                </a:cubicBezTo>
                <a:close/>
                <a:moveTo>
                  <a:pt x="675580" y="988678"/>
                </a:moveTo>
                <a:cubicBezTo>
                  <a:pt x="675283" y="991506"/>
                  <a:pt x="672306" y="1004938"/>
                  <a:pt x="674687" y="990799"/>
                </a:cubicBezTo>
                <a:cubicBezTo>
                  <a:pt x="675481" y="987971"/>
                  <a:pt x="675679" y="987736"/>
                  <a:pt x="675580" y="988678"/>
                </a:cubicBezTo>
                <a:close/>
                <a:moveTo>
                  <a:pt x="780073" y="976313"/>
                </a:moveTo>
                <a:cubicBezTo>
                  <a:pt x="780073" y="976313"/>
                  <a:pt x="783858" y="976313"/>
                  <a:pt x="783858" y="976313"/>
                </a:cubicBezTo>
                <a:cubicBezTo>
                  <a:pt x="795215" y="1009991"/>
                  <a:pt x="810358" y="1043668"/>
                  <a:pt x="821715" y="1077346"/>
                </a:cubicBezTo>
                <a:cubicBezTo>
                  <a:pt x="821715" y="1081088"/>
                  <a:pt x="817929" y="1077346"/>
                  <a:pt x="817929" y="1077346"/>
                </a:cubicBezTo>
                <a:cubicBezTo>
                  <a:pt x="802787" y="1043668"/>
                  <a:pt x="791430" y="1009991"/>
                  <a:pt x="780073" y="980055"/>
                </a:cubicBezTo>
                <a:cubicBezTo>
                  <a:pt x="776287" y="976313"/>
                  <a:pt x="780073" y="976313"/>
                  <a:pt x="780073" y="976313"/>
                </a:cubicBezTo>
                <a:close/>
                <a:moveTo>
                  <a:pt x="277812" y="976313"/>
                </a:moveTo>
                <a:cubicBezTo>
                  <a:pt x="277812" y="976313"/>
                  <a:pt x="277812" y="976313"/>
                  <a:pt x="277812" y="980017"/>
                </a:cubicBezTo>
                <a:cubicBezTo>
                  <a:pt x="274002" y="987426"/>
                  <a:pt x="266382" y="991130"/>
                  <a:pt x="258762" y="998538"/>
                </a:cubicBezTo>
                <a:cubicBezTo>
                  <a:pt x="258762" y="998538"/>
                  <a:pt x="258762" y="998538"/>
                  <a:pt x="258762" y="994834"/>
                </a:cubicBezTo>
                <a:cubicBezTo>
                  <a:pt x="266382" y="991130"/>
                  <a:pt x="270192" y="983721"/>
                  <a:pt x="277812" y="976313"/>
                </a:cubicBezTo>
                <a:close/>
                <a:moveTo>
                  <a:pt x="519642" y="957263"/>
                </a:moveTo>
                <a:cubicBezTo>
                  <a:pt x="523875" y="957263"/>
                  <a:pt x="523875" y="960967"/>
                  <a:pt x="523875" y="960967"/>
                </a:cubicBezTo>
                <a:cubicBezTo>
                  <a:pt x="519642" y="968376"/>
                  <a:pt x="515409" y="979488"/>
                  <a:pt x="515409" y="986897"/>
                </a:cubicBezTo>
                <a:cubicBezTo>
                  <a:pt x="515409" y="986897"/>
                  <a:pt x="515409" y="990601"/>
                  <a:pt x="511175" y="990601"/>
                </a:cubicBezTo>
                <a:cubicBezTo>
                  <a:pt x="511175" y="990601"/>
                  <a:pt x="511175" y="986897"/>
                  <a:pt x="511175" y="986897"/>
                </a:cubicBezTo>
                <a:cubicBezTo>
                  <a:pt x="511175" y="975784"/>
                  <a:pt x="515409" y="968376"/>
                  <a:pt x="519642" y="960967"/>
                </a:cubicBezTo>
                <a:cubicBezTo>
                  <a:pt x="519642" y="957263"/>
                  <a:pt x="519642" y="957263"/>
                  <a:pt x="519642" y="957263"/>
                </a:cubicBezTo>
                <a:close/>
                <a:moveTo>
                  <a:pt x="958850" y="952500"/>
                </a:moveTo>
                <a:cubicBezTo>
                  <a:pt x="966259" y="960041"/>
                  <a:pt x="973667" y="971352"/>
                  <a:pt x="981075" y="978893"/>
                </a:cubicBezTo>
                <a:cubicBezTo>
                  <a:pt x="981075" y="978893"/>
                  <a:pt x="981075" y="978893"/>
                  <a:pt x="981075" y="982663"/>
                </a:cubicBezTo>
                <a:cubicBezTo>
                  <a:pt x="973667" y="975122"/>
                  <a:pt x="966259" y="963811"/>
                  <a:pt x="958850" y="956271"/>
                </a:cubicBezTo>
                <a:close/>
                <a:moveTo>
                  <a:pt x="455612" y="952500"/>
                </a:moveTo>
                <a:cubicBezTo>
                  <a:pt x="455612" y="952500"/>
                  <a:pt x="455612" y="952500"/>
                  <a:pt x="455612" y="956293"/>
                </a:cubicBezTo>
                <a:cubicBezTo>
                  <a:pt x="443971" y="975254"/>
                  <a:pt x="436209" y="998009"/>
                  <a:pt x="424568" y="1020763"/>
                </a:cubicBezTo>
                <a:lnTo>
                  <a:pt x="420687" y="1020763"/>
                </a:lnTo>
                <a:cubicBezTo>
                  <a:pt x="432329" y="998009"/>
                  <a:pt x="440090" y="971462"/>
                  <a:pt x="455612" y="952500"/>
                </a:cubicBezTo>
                <a:close/>
                <a:moveTo>
                  <a:pt x="1030865" y="949325"/>
                </a:moveTo>
                <a:cubicBezTo>
                  <a:pt x="1030865" y="949325"/>
                  <a:pt x="1030865" y="949325"/>
                  <a:pt x="1034617" y="949325"/>
                </a:cubicBezTo>
                <a:cubicBezTo>
                  <a:pt x="1045874" y="960755"/>
                  <a:pt x="1057130" y="972185"/>
                  <a:pt x="1068387" y="983615"/>
                </a:cubicBezTo>
                <a:cubicBezTo>
                  <a:pt x="1068387" y="983615"/>
                  <a:pt x="1068387" y="983615"/>
                  <a:pt x="1068387" y="987425"/>
                </a:cubicBezTo>
                <a:cubicBezTo>
                  <a:pt x="1068387" y="987425"/>
                  <a:pt x="1064635" y="987425"/>
                  <a:pt x="1064635" y="987425"/>
                </a:cubicBezTo>
                <a:cubicBezTo>
                  <a:pt x="1053378" y="975995"/>
                  <a:pt x="1042121" y="964565"/>
                  <a:pt x="1030865" y="953135"/>
                </a:cubicBezTo>
                <a:cubicBezTo>
                  <a:pt x="1027112" y="953135"/>
                  <a:pt x="1027112" y="953135"/>
                  <a:pt x="1030865" y="949325"/>
                </a:cubicBezTo>
                <a:close/>
                <a:moveTo>
                  <a:pt x="927735" y="946150"/>
                </a:moveTo>
                <a:cubicBezTo>
                  <a:pt x="927735" y="946150"/>
                  <a:pt x="931545" y="946150"/>
                  <a:pt x="931545" y="949936"/>
                </a:cubicBezTo>
                <a:cubicBezTo>
                  <a:pt x="939165" y="961293"/>
                  <a:pt x="950595" y="972649"/>
                  <a:pt x="962025" y="987792"/>
                </a:cubicBezTo>
                <a:cubicBezTo>
                  <a:pt x="962025" y="991578"/>
                  <a:pt x="962025" y="991578"/>
                  <a:pt x="962025" y="995363"/>
                </a:cubicBezTo>
                <a:cubicBezTo>
                  <a:pt x="958215" y="995363"/>
                  <a:pt x="958215" y="995363"/>
                  <a:pt x="954405" y="991578"/>
                </a:cubicBezTo>
                <a:cubicBezTo>
                  <a:pt x="946785" y="980221"/>
                  <a:pt x="931545" y="968864"/>
                  <a:pt x="923925" y="949936"/>
                </a:cubicBezTo>
                <a:cubicBezTo>
                  <a:pt x="923925" y="949936"/>
                  <a:pt x="923925" y="946150"/>
                  <a:pt x="927735" y="946150"/>
                </a:cubicBezTo>
                <a:close/>
                <a:moveTo>
                  <a:pt x="852488" y="942069"/>
                </a:moveTo>
                <a:cubicBezTo>
                  <a:pt x="864394" y="938213"/>
                  <a:pt x="868363" y="953635"/>
                  <a:pt x="864394" y="961346"/>
                </a:cubicBezTo>
                <a:cubicBezTo>
                  <a:pt x="844550" y="965201"/>
                  <a:pt x="844550" y="949779"/>
                  <a:pt x="852488" y="942069"/>
                </a:cubicBezTo>
                <a:close/>
                <a:moveTo>
                  <a:pt x="795337" y="941388"/>
                </a:moveTo>
                <a:cubicBezTo>
                  <a:pt x="802957" y="949099"/>
                  <a:pt x="814387" y="960665"/>
                  <a:pt x="810577" y="968376"/>
                </a:cubicBezTo>
                <a:cubicBezTo>
                  <a:pt x="799147" y="964521"/>
                  <a:pt x="799147" y="949099"/>
                  <a:pt x="795337" y="941388"/>
                </a:cubicBezTo>
                <a:close/>
                <a:moveTo>
                  <a:pt x="594784" y="941388"/>
                </a:moveTo>
                <a:cubicBezTo>
                  <a:pt x="598488" y="941388"/>
                  <a:pt x="598488" y="941388"/>
                  <a:pt x="598488" y="945225"/>
                </a:cubicBezTo>
                <a:cubicBezTo>
                  <a:pt x="594784" y="956734"/>
                  <a:pt x="594784" y="972080"/>
                  <a:pt x="591080" y="987426"/>
                </a:cubicBezTo>
                <a:cubicBezTo>
                  <a:pt x="591080" y="987426"/>
                  <a:pt x="587375" y="987426"/>
                  <a:pt x="587375" y="987426"/>
                </a:cubicBezTo>
                <a:cubicBezTo>
                  <a:pt x="591080" y="972080"/>
                  <a:pt x="591080" y="956734"/>
                  <a:pt x="594784" y="945225"/>
                </a:cubicBezTo>
                <a:cubicBezTo>
                  <a:pt x="594784" y="941388"/>
                  <a:pt x="594784" y="941388"/>
                  <a:pt x="594784" y="941388"/>
                </a:cubicBezTo>
                <a:close/>
                <a:moveTo>
                  <a:pt x="474133" y="930275"/>
                </a:moveTo>
                <a:cubicBezTo>
                  <a:pt x="474133" y="930275"/>
                  <a:pt x="474133" y="930275"/>
                  <a:pt x="477837" y="930275"/>
                </a:cubicBezTo>
                <a:cubicBezTo>
                  <a:pt x="474133" y="945284"/>
                  <a:pt x="466725" y="956541"/>
                  <a:pt x="459316" y="971550"/>
                </a:cubicBezTo>
                <a:cubicBezTo>
                  <a:pt x="455612" y="971550"/>
                  <a:pt x="455612" y="971550"/>
                  <a:pt x="455612" y="967798"/>
                </a:cubicBezTo>
                <a:cubicBezTo>
                  <a:pt x="463021" y="956541"/>
                  <a:pt x="470429" y="941532"/>
                  <a:pt x="474133" y="930275"/>
                </a:cubicBezTo>
                <a:close/>
                <a:moveTo>
                  <a:pt x="754697" y="927100"/>
                </a:moveTo>
                <a:cubicBezTo>
                  <a:pt x="758507" y="941917"/>
                  <a:pt x="766127" y="956733"/>
                  <a:pt x="769937" y="967846"/>
                </a:cubicBezTo>
                <a:cubicBezTo>
                  <a:pt x="769937" y="967846"/>
                  <a:pt x="769937" y="967846"/>
                  <a:pt x="766127" y="971550"/>
                </a:cubicBezTo>
                <a:cubicBezTo>
                  <a:pt x="762317" y="956733"/>
                  <a:pt x="754697" y="941917"/>
                  <a:pt x="750887" y="930804"/>
                </a:cubicBezTo>
                <a:close/>
                <a:moveTo>
                  <a:pt x="254938" y="927100"/>
                </a:moveTo>
                <a:cubicBezTo>
                  <a:pt x="258763" y="930880"/>
                  <a:pt x="258763" y="930880"/>
                  <a:pt x="254938" y="934660"/>
                </a:cubicBezTo>
                <a:cubicBezTo>
                  <a:pt x="231992" y="957338"/>
                  <a:pt x="209045" y="983797"/>
                  <a:pt x="182274" y="1006475"/>
                </a:cubicBezTo>
                <a:lnTo>
                  <a:pt x="180789" y="1006475"/>
                </a:lnTo>
                <a:lnTo>
                  <a:pt x="178468" y="1007514"/>
                </a:lnTo>
                <a:lnTo>
                  <a:pt x="164340" y="1027528"/>
                </a:lnTo>
                <a:cubicBezTo>
                  <a:pt x="156667" y="1034835"/>
                  <a:pt x="148034" y="1040680"/>
                  <a:pt x="140361" y="1044576"/>
                </a:cubicBezTo>
                <a:lnTo>
                  <a:pt x="136525" y="1044576"/>
                </a:lnTo>
                <a:cubicBezTo>
                  <a:pt x="136525" y="1044576"/>
                  <a:pt x="136525" y="1044576"/>
                  <a:pt x="140361" y="1040679"/>
                </a:cubicBezTo>
                <a:cubicBezTo>
                  <a:pt x="148034" y="1036783"/>
                  <a:pt x="155707" y="1030938"/>
                  <a:pt x="162421" y="1024119"/>
                </a:cubicBezTo>
                <a:lnTo>
                  <a:pt x="172592" y="1010143"/>
                </a:lnTo>
                <a:lnTo>
                  <a:pt x="167040" y="1012627"/>
                </a:lnTo>
                <a:cubicBezTo>
                  <a:pt x="162189" y="1016596"/>
                  <a:pt x="157338" y="1021557"/>
                  <a:pt x="151517" y="1025526"/>
                </a:cubicBezTo>
                <a:cubicBezTo>
                  <a:pt x="151517" y="1025526"/>
                  <a:pt x="151517" y="1025526"/>
                  <a:pt x="147637" y="1025526"/>
                </a:cubicBezTo>
                <a:cubicBezTo>
                  <a:pt x="147637" y="1025526"/>
                  <a:pt x="147637" y="1025526"/>
                  <a:pt x="147637" y="1021557"/>
                </a:cubicBezTo>
                <a:cubicBezTo>
                  <a:pt x="159279" y="1013620"/>
                  <a:pt x="167040" y="1001713"/>
                  <a:pt x="178681" y="1001713"/>
                </a:cubicBezTo>
                <a:lnTo>
                  <a:pt x="178726" y="1001713"/>
                </a:lnTo>
                <a:lnTo>
                  <a:pt x="179443" y="1001713"/>
                </a:lnTo>
                <a:lnTo>
                  <a:pt x="251114" y="930880"/>
                </a:lnTo>
                <a:cubicBezTo>
                  <a:pt x="251114" y="927100"/>
                  <a:pt x="254938" y="927100"/>
                  <a:pt x="254938" y="927100"/>
                </a:cubicBezTo>
                <a:close/>
                <a:moveTo>
                  <a:pt x="975085" y="910365"/>
                </a:moveTo>
                <a:cubicBezTo>
                  <a:pt x="976060" y="909902"/>
                  <a:pt x="977034" y="909902"/>
                  <a:pt x="977034" y="911754"/>
                </a:cubicBezTo>
                <a:cubicBezTo>
                  <a:pt x="992620" y="919163"/>
                  <a:pt x="1004310" y="933979"/>
                  <a:pt x="1016000" y="948796"/>
                </a:cubicBezTo>
                <a:cubicBezTo>
                  <a:pt x="1016000" y="948796"/>
                  <a:pt x="1016000" y="948796"/>
                  <a:pt x="1016000" y="952500"/>
                </a:cubicBezTo>
                <a:cubicBezTo>
                  <a:pt x="1016000" y="952500"/>
                  <a:pt x="1012104" y="952500"/>
                  <a:pt x="1012104" y="952500"/>
                </a:cubicBezTo>
                <a:cubicBezTo>
                  <a:pt x="1000414" y="937683"/>
                  <a:pt x="988724" y="926571"/>
                  <a:pt x="973137" y="915458"/>
                </a:cubicBezTo>
                <a:cubicBezTo>
                  <a:pt x="973137" y="915458"/>
                  <a:pt x="973137" y="911754"/>
                  <a:pt x="973137" y="911754"/>
                </a:cubicBezTo>
                <a:cubicBezTo>
                  <a:pt x="973137" y="911754"/>
                  <a:pt x="974111" y="910828"/>
                  <a:pt x="975085" y="910365"/>
                </a:cubicBezTo>
                <a:close/>
                <a:moveTo>
                  <a:pt x="964382" y="895608"/>
                </a:moveTo>
                <a:cubicBezTo>
                  <a:pt x="965002" y="895072"/>
                  <a:pt x="965498" y="895429"/>
                  <a:pt x="965994" y="896144"/>
                </a:cubicBezTo>
                <a:cubicBezTo>
                  <a:pt x="966986" y="897573"/>
                  <a:pt x="967979" y="900430"/>
                  <a:pt x="969963" y="900430"/>
                </a:cubicBezTo>
                <a:cubicBezTo>
                  <a:pt x="969963" y="908050"/>
                  <a:pt x="965994" y="896620"/>
                  <a:pt x="962025" y="900430"/>
                </a:cubicBezTo>
                <a:cubicBezTo>
                  <a:pt x="963017" y="897573"/>
                  <a:pt x="963762" y="896144"/>
                  <a:pt x="964382" y="895608"/>
                </a:cubicBezTo>
                <a:close/>
                <a:moveTo>
                  <a:pt x="556684" y="889000"/>
                </a:moveTo>
                <a:cubicBezTo>
                  <a:pt x="560388" y="896409"/>
                  <a:pt x="556684" y="922338"/>
                  <a:pt x="549275" y="922338"/>
                </a:cubicBezTo>
                <a:cubicBezTo>
                  <a:pt x="549275" y="911225"/>
                  <a:pt x="552980" y="903817"/>
                  <a:pt x="556684" y="889000"/>
                </a:cubicBezTo>
                <a:close/>
                <a:moveTo>
                  <a:pt x="387350" y="877888"/>
                </a:moveTo>
                <a:cubicBezTo>
                  <a:pt x="387350" y="885429"/>
                  <a:pt x="371929" y="900510"/>
                  <a:pt x="360362" y="908051"/>
                </a:cubicBezTo>
                <a:cubicBezTo>
                  <a:pt x="368073" y="896740"/>
                  <a:pt x="379639" y="889199"/>
                  <a:pt x="387350" y="877888"/>
                </a:cubicBezTo>
                <a:close/>
                <a:moveTo>
                  <a:pt x="155257" y="877888"/>
                </a:moveTo>
                <a:cubicBezTo>
                  <a:pt x="155257" y="885429"/>
                  <a:pt x="166687" y="904281"/>
                  <a:pt x="155257" y="908051"/>
                </a:cubicBezTo>
                <a:cubicBezTo>
                  <a:pt x="147637" y="904281"/>
                  <a:pt x="155257" y="885429"/>
                  <a:pt x="155257" y="877888"/>
                </a:cubicBezTo>
                <a:close/>
                <a:moveTo>
                  <a:pt x="258127" y="866246"/>
                </a:moveTo>
                <a:cubicBezTo>
                  <a:pt x="258127" y="866246"/>
                  <a:pt x="258127" y="866246"/>
                  <a:pt x="261937" y="866246"/>
                </a:cubicBezTo>
                <a:cubicBezTo>
                  <a:pt x="261937" y="866246"/>
                  <a:pt x="261937" y="866246"/>
                  <a:pt x="261937" y="869951"/>
                </a:cubicBezTo>
                <a:cubicBezTo>
                  <a:pt x="250507" y="881063"/>
                  <a:pt x="231457" y="899584"/>
                  <a:pt x="216217" y="903288"/>
                </a:cubicBezTo>
                <a:cubicBezTo>
                  <a:pt x="216217" y="903288"/>
                  <a:pt x="216217" y="903288"/>
                  <a:pt x="212407" y="903288"/>
                </a:cubicBezTo>
                <a:cubicBezTo>
                  <a:pt x="212407" y="903288"/>
                  <a:pt x="212407" y="903288"/>
                  <a:pt x="212407" y="899584"/>
                </a:cubicBezTo>
                <a:cubicBezTo>
                  <a:pt x="216217" y="899584"/>
                  <a:pt x="216217" y="899584"/>
                  <a:pt x="216217" y="899584"/>
                </a:cubicBezTo>
                <a:lnTo>
                  <a:pt x="215991" y="897648"/>
                </a:lnTo>
                <a:lnTo>
                  <a:pt x="238124" y="885693"/>
                </a:lnTo>
                <a:cubicBezTo>
                  <a:pt x="245744" y="879211"/>
                  <a:pt x="252412" y="871803"/>
                  <a:pt x="258127" y="866246"/>
                </a:cubicBezTo>
                <a:close/>
                <a:moveTo>
                  <a:pt x="208597" y="858838"/>
                </a:moveTo>
                <a:cubicBezTo>
                  <a:pt x="212407" y="864394"/>
                  <a:pt x="213359" y="871803"/>
                  <a:pt x="213836" y="879211"/>
                </a:cubicBezTo>
                <a:lnTo>
                  <a:pt x="215991" y="897648"/>
                </a:lnTo>
                <a:lnTo>
                  <a:pt x="212407" y="899584"/>
                </a:lnTo>
                <a:cubicBezTo>
                  <a:pt x="208597" y="888471"/>
                  <a:pt x="212407" y="869951"/>
                  <a:pt x="204787" y="862542"/>
                </a:cubicBezTo>
                <a:close/>
                <a:moveTo>
                  <a:pt x="1007110" y="842963"/>
                </a:moveTo>
                <a:cubicBezTo>
                  <a:pt x="1026160" y="854220"/>
                  <a:pt x="1041400" y="869229"/>
                  <a:pt x="1060450" y="880486"/>
                </a:cubicBezTo>
                <a:cubicBezTo>
                  <a:pt x="1060450" y="884238"/>
                  <a:pt x="1060450" y="884238"/>
                  <a:pt x="1060450" y="884238"/>
                </a:cubicBezTo>
                <a:cubicBezTo>
                  <a:pt x="1041400" y="872981"/>
                  <a:pt x="1022350" y="857972"/>
                  <a:pt x="1007110" y="846715"/>
                </a:cubicBezTo>
                <a:cubicBezTo>
                  <a:pt x="1003300" y="846715"/>
                  <a:pt x="1003300" y="842963"/>
                  <a:pt x="1007110" y="842963"/>
                </a:cubicBezTo>
                <a:close/>
                <a:moveTo>
                  <a:pt x="1117600" y="840106"/>
                </a:moveTo>
                <a:cubicBezTo>
                  <a:pt x="1117600" y="836613"/>
                  <a:pt x="1124744" y="847091"/>
                  <a:pt x="1131888" y="847091"/>
                </a:cubicBezTo>
                <a:cubicBezTo>
                  <a:pt x="1128316" y="854076"/>
                  <a:pt x="1121172" y="843598"/>
                  <a:pt x="1117600" y="840106"/>
                </a:cubicBezTo>
                <a:close/>
                <a:moveTo>
                  <a:pt x="353219" y="839788"/>
                </a:moveTo>
                <a:cubicBezTo>
                  <a:pt x="353219" y="839788"/>
                  <a:pt x="357188" y="839788"/>
                  <a:pt x="357188" y="839788"/>
                </a:cubicBezTo>
                <a:cubicBezTo>
                  <a:pt x="357188" y="843757"/>
                  <a:pt x="353219" y="843757"/>
                  <a:pt x="353219" y="847726"/>
                </a:cubicBezTo>
                <a:cubicBezTo>
                  <a:pt x="353219" y="847726"/>
                  <a:pt x="349250" y="847726"/>
                  <a:pt x="349250" y="847726"/>
                </a:cubicBezTo>
                <a:cubicBezTo>
                  <a:pt x="349250" y="843757"/>
                  <a:pt x="353219" y="843757"/>
                  <a:pt x="353219" y="839788"/>
                </a:cubicBezTo>
                <a:close/>
                <a:moveTo>
                  <a:pt x="1108968" y="834331"/>
                </a:moveTo>
                <a:cubicBezTo>
                  <a:pt x="1110456" y="834827"/>
                  <a:pt x="1112441" y="835819"/>
                  <a:pt x="1114425" y="835819"/>
                </a:cubicBezTo>
                <a:cubicBezTo>
                  <a:pt x="1110456" y="839788"/>
                  <a:pt x="1110456" y="835819"/>
                  <a:pt x="1106487" y="835819"/>
                </a:cubicBezTo>
                <a:cubicBezTo>
                  <a:pt x="1106487" y="833835"/>
                  <a:pt x="1107479" y="833835"/>
                  <a:pt x="1108968" y="834331"/>
                </a:cubicBezTo>
                <a:close/>
                <a:moveTo>
                  <a:pt x="1016000" y="820738"/>
                </a:moveTo>
                <a:cubicBezTo>
                  <a:pt x="1027113" y="828449"/>
                  <a:pt x="1045634" y="840015"/>
                  <a:pt x="1056746" y="847726"/>
                </a:cubicBezTo>
                <a:cubicBezTo>
                  <a:pt x="1041929" y="843871"/>
                  <a:pt x="1027113" y="832304"/>
                  <a:pt x="1016000" y="820738"/>
                </a:cubicBezTo>
                <a:close/>
                <a:moveTo>
                  <a:pt x="943610" y="820738"/>
                </a:moveTo>
                <a:cubicBezTo>
                  <a:pt x="943610" y="820738"/>
                  <a:pt x="943610" y="820738"/>
                  <a:pt x="947420" y="820738"/>
                </a:cubicBezTo>
                <a:cubicBezTo>
                  <a:pt x="974090" y="835679"/>
                  <a:pt x="989330" y="861826"/>
                  <a:pt x="1012190" y="876768"/>
                </a:cubicBezTo>
                <a:cubicBezTo>
                  <a:pt x="1012190" y="876768"/>
                  <a:pt x="1016000" y="880503"/>
                  <a:pt x="1012190" y="880503"/>
                </a:cubicBezTo>
                <a:cubicBezTo>
                  <a:pt x="1012190" y="884238"/>
                  <a:pt x="1012190" y="884238"/>
                  <a:pt x="1008380" y="880503"/>
                </a:cubicBezTo>
                <a:cubicBezTo>
                  <a:pt x="981710" y="865562"/>
                  <a:pt x="970280" y="839415"/>
                  <a:pt x="943610" y="824473"/>
                </a:cubicBezTo>
                <a:cubicBezTo>
                  <a:pt x="943610" y="824473"/>
                  <a:pt x="939800" y="820738"/>
                  <a:pt x="943610" y="820738"/>
                </a:cubicBezTo>
                <a:close/>
                <a:moveTo>
                  <a:pt x="431172" y="817441"/>
                </a:moveTo>
                <a:lnTo>
                  <a:pt x="428451" y="821211"/>
                </a:lnTo>
                <a:lnTo>
                  <a:pt x="432219" y="817441"/>
                </a:lnTo>
                <a:close/>
                <a:moveTo>
                  <a:pt x="890587" y="812800"/>
                </a:moveTo>
                <a:cubicBezTo>
                  <a:pt x="897731" y="816769"/>
                  <a:pt x="904875" y="816769"/>
                  <a:pt x="904875" y="828675"/>
                </a:cubicBezTo>
                <a:cubicBezTo>
                  <a:pt x="894159" y="828675"/>
                  <a:pt x="890587" y="824706"/>
                  <a:pt x="890587" y="812800"/>
                </a:cubicBezTo>
                <a:close/>
                <a:moveTo>
                  <a:pt x="882650" y="801688"/>
                </a:moveTo>
                <a:cubicBezTo>
                  <a:pt x="893763" y="801688"/>
                  <a:pt x="882650" y="817563"/>
                  <a:pt x="882650" y="801688"/>
                </a:cubicBezTo>
                <a:close/>
                <a:moveTo>
                  <a:pt x="291107" y="783705"/>
                </a:moveTo>
                <a:cubicBezTo>
                  <a:pt x="295076" y="782291"/>
                  <a:pt x="300037" y="783234"/>
                  <a:pt x="304006" y="787004"/>
                </a:cubicBezTo>
                <a:cubicBezTo>
                  <a:pt x="304006" y="794545"/>
                  <a:pt x="307975" y="802085"/>
                  <a:pt x="300037" y="805856"/>
                </a:cubicBezTo>
                <a:cubicBezTo>
                  <a:pt x="288131" y="809626"/>
                  <a:pt x="288131" y="802085"/>
                  <a:pt x="284162" y="794545"/>
                </a:cubicBezTo>
                <a:cubicBezTo>
                  <a:pt x="284162" y="788889"/>
                  <a:pt x="287138" y="785119"/>
                  <a:pt x="291107" y="783705"/>
                </a:cubicBezTo>
                <a:close/>
                <a:moveTo>
                  <a:pt x="954722" y="774700"/>
                </a:moveTo>
                <a:cubicBezTo>
                  <a:pt x="954722" y="778669"/>
                  <a:pt x="958532" y="778669"/>
                  <a:pt x="966152" y="778669"/>
                </a:cubicBezTo>
                <a:cubicBezTo>
                  <a:pt x="962342" y="782638"/>
                  <a:pt x="966152" y="786606"/>
                  <a:pt x="969962" y="786606"/>
                </a:cubicBezTo>
                <a:cubicBezTo>
                  <a:pt x="966152" y="790575"/>
                  <a:pt x="950912" y="786606"/>
                  <a:pt x="954722" y="774700"/>
                </a:cubicBezTo>
                <a:close/>
                <a:moveTo>
                  <a:pt x="363538" y="774700"/>
                </a:moveTo>
                <a:cubicBezTo>
                  <a:pt x="363538" y="778510"/>
                  <a:pt x="333375" y="793750"/>
                  <a:pt x="363538" y="774700"/>
                </a:cubicBezTo>
                <a:close/>
                <a:moveTo>
                  <a:pt x="376953" y="766336"/>
                </a:moveTo>
                <a:lnTo>
                  <a:pt x="371684" y="772014"/>
                </a:lnTo>
                <a:cubicBezTo>
                  <a:pt x="369793" y="775800"/>
                  <a:pt x="369793" y="773907"/>
                  <a:pt x="371212" y="771068"/>
                </a:cubicBezTo>
                <a:close/>
                <a:moveTo>
                  <a:pt x="378142" y="765357"/>
                </a:moveTo>
                <a:lnTo>
                  <a:pt x="376953" y="766336"/>
                </a:lnTo>
                <a:lnTo>
                  <a:pt x="377832" y="765389"/>
                </a:lnTo>
                <a:close/>
                <a:moveTo>
                  <a:pt x="973137" y="738188"/>
                </a:moveTo>
                <a:cubicBezTo>
                  <a:pt x="976993" y="738188"/>
                  <a:pt x="1000125" y="741892"/>
                  <a:pt x="1000125" y="749301"/>
                </a:cubicBezTo>
                <a:cubicBezTo>
                  <a:pt x="992414" y="745597"/>
                  <a:pt x="980848" y="741892"/>
                  <a:pt x="973137" y="738188"/>
                </a:cubicBezTo>
                <a:close/>
                <a:moveTo>
                  <a:pt x="118427" y="673100"/>
                </a:moveTo>
                <a:cubicBezTo>
                  <a:pt x="118427" y="673100"/>
                  <a:pt x="118427" y="673100"/>
                  <a:pt x="122237" y="673100"/>
                </a:cubicBezTo>
                <a:cubicBezTo>
                  <a:pt x="122237" y="673100"/>
                  <a:pt x="122237" y="673100"/>
                  <a:pt x="118427" y="676804"/>
                </a:cubicBezTo>
                <a:cubicBezTo>
                  <a:pt x="106997" y="680509"/>
                  <a:pt x="95567" y="680509"/>
                  <a:pt x="84137" y="684213"/>
                </a:cubicBezTo>
                <a:lnTo>
                  <a:pt x="84137" y="680509"/>
                </a:lnTo>
                <a:cubicBezTo>
                  <a:pt x="95567" y="676804"/>
                  <a:pt x="106997" y="676804"/>
                  <a:pt x="118427" y="673100"/>
                </a:cubicBezTo>
                <a:close/>
                <a:moveTo>
                  <a:pt x="250825" y="654579"/>
                </a:moveTo>
                <a:cubicBezTo>
                  <a:pt x="250825" y="661988"/>
                  <a:pt x="238919" y="658284"/>
                  <a:pt x="234950" y="658284"/>
                </a:cubicBezTo>
                <a:cubicBezTo>
                  <a:pt x="234950" y="650875"/>
                  <a:pt x="246856" y="658284"/>
                  <a:pt x="250825" y="654579"/>
                </a:cubicBezTo>
                <a:close/>
                <a:moveTo>
                  <a:pt x="275379" y="649010"/>
                </a:moveTo>
                <a:cubicBezTo>
                  <a:pt x="280171" y="648415"/>
                  <a:pt x="285139" y="648653"/>
                  <a:pt x="288925" y="650558"/>
                </a:cubicBezTo>
                <a:cubicBezTo>
                  <a:pt x="281354" y="654368"/>
                  <a:pt x="277568" y="654368"/>
                  <a:pt x="273782" y="654368"/>
                </a:cubicBezTo>
                <a:cubicBezTo>
                  <a:pt x="248229" y="660083"/>
                  <a:pt x="261006" y="650796"/>
                  <a:pt x="275379" y="649010"/>
                </a:cubicBezTo>
                <a:close/>
                <a:moveTo>
                  <a:pt x="976237" y="615768"/>
                </a:moveTo>
                <a:cubicBezTo>
                  <a:pt x="979049" y="615733"/>
                  <a:pt x="983177" y="615901"/>
                  <a:pt x="988920" y="616347"/>
                </a:cubicBezTo>
                <a:cubicBezTo>
                  <a:pt x="996577" y="616347"/>
                  <a:pt x="1000406" y="619919"/>
                  <a:pt x="1008063" y="619919"/>
                </a:cubicBezTo>
                <a:cubicBezTo>
                  <a:pt x="1001363" y="626170"/>
                  <a:pt x="956555" y="616012"/>
                  <a:pt x="976237" y="615768"/>
                </a:cubicBezTo>
                <a:close/>
                <a:moveTo>
                  <a:pt x="1030684" y="590550"/>
                </a:moveTo>
                <a:cubicBezTo>
                  <a:pt x="1034256" y="590550"/>
                  <a:pt x="1037828" y="590550"/>
                  <a:pt x="1041400" y="593725"/>
                </a:cubicBezTo>
                <a:cubicBezTo>
                  <a:pt x="1041400" y="596900"/>
                  <a:pt x="1027112" y="596900"/>
                  <a:pt x="1030684" y="590550"/>
                </a:cubicBezTo>
                <a:close/>
                <a:moveTo>
                  <a:pt x="295275" y="575204"/>
                </a:moveTo>
                <a:cubicBezTo>
                  <a:pt x="299244" y="571500"/>
                  <a:pt x="303212" y="571500"/>
                  <a:pt x="311150" y="575204"/>
                </a:cubicBezTo>
                <a:cubicBezTo>
                  <a:pt x="307181" y="578909"/>
                  <a:pt x="299244" y="582613"/>
                  <a:pt x="295275" y="575204"/>
                </a:cubicBezTo>
                <a:close/>
                <a:moveTo>
                  <a:pt x="1076325" y="566738"/>
                </a:moveTo>
                <a:cubicBezTo>
                  <a:pt x="1076325" y="566738"/>
                  <a:pt x="1079500" y="566738"/>
                  <a:pt x="1079500" y="566738"/>
                </a:cubicBezTo>
                <a:cubicBezTo>
                  <a:pt x="1079500" y="570707"/>
                  <a:pt x="1079500" y="570707"/>
                  <a:pt x="1079500" y="574676"/>
                </a:cubicBezTo>
                <a:cubicBezTo>
                  <a:pt x="1079500" y="574676"/>
                  <a:pt x="1076325" y="574676"/>
                  <a:pt x="1076325" y="574676"/>
                </a:cubicBezTo>
                <a:cubicBezTo>
                  <a:pt x="1076325" y="570707"/>
                  <a:pt x="1076325" y="570707"/>
                  <a:pt x="1076325" y="566738"/>
                </a:cubicBezTo>
                <a:close/>
                <a:moveTo>
                  <a:pt x="997131" y="554038"/>
                </a:moveTo>
                <a:cubicBezTo>
                  <a:pt x="1006042" y="554038"/>
                  <a:pt x="1015423" y="555625"/>
                  <a:pt x="1019175" y="558800"/>
                </a:cubicBezTo>
                <a:cubicBezTo>
                  <a:pt x="1004166" y="558800"/>
                  <a:pt x="992909" y="558800"/>
                  <a:pt x="977900" y="558800"/>
                </a:cubicBezTo>
                <a:cubicBezTo>
                  <a:pt x="979776" y="555625"/>
                  <a:pt x="988219" y="554038"/>
                  <a:pt x="997131" y="554038"/>
                </a:cubicBezTo>
                <a:close/>
                <a:moveTo>
                  <a:pt x="1061085" y="552450"/>
                </a:moveTo>
                <a:cubicBezTo>
                  <a:pt x="1064895" y="552450"/>
                  <a:pt x="1072515" y="552450"/>
                  <a:pt x="1080135" y="552450"/>
                </a:cubicBezTo>
                <a:cubicBezTo>
                  <a:pt x="1083945" y="552450"/>
                  <a:pt x="1087755" y="552450"/>
                  <a:pt x="1091565" y="552450"/>
                </a:cubicBezTo>
                <a:cubicBezTo>
                  <a:pt x="1095375" y="552450"/>
                  <a:pt x="1095375" y="555625"/>
                  <a:pt x="1095375" y="555625"/>
                </a:cubicBezTo>
                <a:cubicBezTo>
                  <a:pt x="1095375" y="558800"/>
                  <a:pt x="1091565" y="558800"/>
                  <a:pt x="1091565" y="558800"/>
                </a:cubicBezTo>
                <a:cubicBezTo>
                  <a:pt x="1087755" y="558800"/>
                  <a:pt x="1083945" y="558800"/>
                  <a:pt x="1080135" y="558800"/>
                </a:cubicBezTo>
                <a:cubicBezTo>
                  <a:pt x="1076325" y="558800"/>
                  <a:pt x="1068705" y="558800"/>
                  <a:pt x="1061085" y="558800"/>
                </a:cubicBezTo>
                <a:cubicBezTo>
                  <a:pt x="1057275" y="558800"/>
                  <a:pt x="1057275" y="558800"/>
                  <a:pt x="1057275" y="555625"/>
                </a:cubicBezTo>
                <a:cubicBezTo>
                  <a:pt x="1057275" y="555625"/>
                  <a:pt x="1057275" y="552450"/>
                  <a:pt x="1061085" y="552450"/>
                </a:cubicBezTo>
                <a:close/>
                <a:moveTo>
                  <a:pt x="246063" y="552450"/>
                </a:moveTo>
                <a:cubicBezTo>
                  <a:pt x="246063" y="555625"/>
                  <a:pt x="242491" y="558800"/>
                  <a:pt x="235347" y="558800"/>
                </a:cubicBezTo>
                <a:cubicBezTo>
                  <a:pt x="231775" y="552450"/>
                  <a:pt x="242491" y="552450"/>
                  <a:pt x="246063" y="552450"/>
                </a:cubicBezTo>
                <a:close/>
                <a:moveTo>
                  <a:pt x="985185" y="543024"/>
                </a:moveTo>
                <a:cubicBezTo>
                  <a:pt x="991451" y="541536"/>
                  <a:pt x="998198" y="542528"/>
                  <a:pt x="1000125" y="548481"/>
                </a:cubicBezTo>
                <a:cubicBezTo>
                  <a:pt x="992414" y="548481"/>
                  <a:pt x="984704" y="552450"/>
                  <a:pt x="973137" y="552450"/>
                </a:cubicBezTo>
                <a:cubicBezTo>
                  <a:pt x="973137" y="548481"/>
                  <a:pt x="978920" y="544513"/>
                  <a:pt x="985185" y="543024"/>
                </a:cubicBezTo>
                <a:close/>
                <a:moveTo>
                  <a:pt x="1057275" y="537104"/>
                </a:moveTo>
                <a:cubicBezTo>
                  <a:pt x="1053420" y="540809"/>
                  <a:pt x="1041854" y="544513"/>
                  <a:pt x="1030287" y="540809"/>
                </a:cubicBezTo>
                <a:cubicBezTo>
                  <a:pt x="1037998" y="533400"/>
                  <a:pt x="1045709" y="540809"/>
                  <a:pt x="1057275" y="537104"/>
                </a:cubicBezTo>
                <a:close/>
                <a:moveTo>
                  <a:pt x="321526" y="536333"/>
                </a:moveTo>
                <a:lnTo>
                  <a:pt x="322500" y="537308"/>
                </a:lnTo>
                <a:lnTo>
                  <a:pt x="322500" y="536473"/>
                </a:lnTo>
                <a:close/>
                <a:moveTo>
                  <a:pt x="977900" y="525463"/>
                </a:moveTo>
                <a:cubicBezTo>
                  <a:pt x="970139" y="533401"/>
                  <a:pt x="958497" y="533401"/>
                  <a:pt x="942975" y="533401"/>
                </a:cubicBezTo>
                <a:cubicBezTo>
                  <a:pt x="950736" y="529432"/>
                  <a:pt x="966259" y="529432"/>
                  <a:pt x="977900" y="525463"/>
                </a:cubicBezTo>
                <a:close/>
                <a:moveTo>
                  <a:pt x="1109663" y="492125"/>
                </a:moveTo>
                <a:cubicBezTo>
                  <a:pt x="1109663" y="495697"/>
                  <a:pt x="1109663" y="495697"/>
                  <a:pt x="1109663" y="495697"/>
                </a:cubicBezTo>
                <a:cubicBezTo>
                  <a:pt x="1083090" y="499269"/>
                  <a:pt x="1056516" y="502841"/>
                  <a:pt x="1026146" y="506413"/>
                </a:cubicBezTo>
                <a:cubicBezTo>
                  <a:pt x="1026146" y="506413"/>
                  <a:pt x="1022350" y="506413"/>
                  <a:pt x="1022350" y="502841"/>
                </a:cubicBezTo>
                <a:cubicBezTo>
                  <a:pt x="1022350" y="502841"/>
                  <a:pt x="1026146" y="499269"/>
                  <a:pt x="1026146" y="499269"/>
                </a:cubicBezTo>
                <a:cubicBezTo>
                  <a:pt x="1052720" y="499269"/>
                  <a:pt x="1079294" y="492125"/>
                  <a:pt x="1109663" y="492125"/>
                </a:cubicBezTo>
                <a:close/>
                <a:moveTo>
                  <a:pt x="311785" y="465138"/>
                </a:moveTo>
                <a:cubicBezTo>
                  <a:pt x="323215" y="465138"/>
                  <a:pt x="327025" y="484188"/>
                  <a:pt x="319405" y="484188"/>
                </a:cubicBezTo>
                <a:cubicBezTo>
                  <a:pt x="307975" y="484188"/>
                  <a:pt x="311785" y="472758"/>
                  <a:pt x="311785" y="465138"/>
                </a:cubicBezTo>
                <a:close/>
                <a:moveTo>
                  <a:pt x="1128127" y="454025"/>
                </a:moveTo>
                <a:cubicBezTo>
                  <a:pt x="1128127" y="454025"/>
                  <a:pt x="1131888" y="454025"/>
                  <a:pt x="1131888" y="454025"/>
                </a:cubicBezTo>
                <a:cubicBezTo>
                  <a:pt x="1131888" y="457767"/>
                  <a:pt x="1128127" y="457767"/>
                  <a:pt x="1128127" y="461509"/>
                </a:cubicBezTo>
                <a:cubicBezTo>
                  <a:pt x="1071701" y="468993"/>
                  <a:pt x="1019037" y="498929"/>
                  <a:pt x="962612" y="506413"/>
                </a:cubicBezTo>
                <a:cubicBezTo>
                  <a:pt x="962612" y="506413"/>
                  <a:pt x="958850" y="506413"/>
                  <a:pt x="958850" y="502671"/>
                </a:cubicBezTo>
                <a:cubicBezTo>
                  <a:pt x="958850" y="502671"/>
                  <a:pt x="958850" y="498929"/>
                  <a:pt x="962612" y="498929"/>
                </a:cubicBezTo>
                <a:cubicBezTo>
                  <a:pt x="1019037" y="495187"/>
                  <a:pt x="1071701" y="465251"/>
                  <a:pt x="1128127" y="454025"/>
                </a:cubicBezTo>
                <a:close/>
                <a:moveTo>
                  <a:pt x="1041893" y="369082"/>
                </a:moveTo>
                <a:cubicBezTo>
                  <a:pt x="1042367" y="368608"/>
                  <a:pt x="1042367" y="368608"/>
                  <a:pt x="1042367" y="370503"/>
                </a:cubicBezTo>
                <a:cubicBezTo>
                  <a:pt x="1046163" y="370503"/>
                  <a:pt x="1046163" y="370503"/>
                  <a:pt x="1046163" y="374292"/>
                </a:cubicBezTo>
                <a:cubicBezTo>
                  <a:pt x="1019590" y="412187"/>
                  <a:pt x="993016" y="446293"/>
                  <a:pt x="966443" y="484188"/>
                </a:cubicBezTo>
                <a:cubicBezTo>
                  <a:pt x="966443" y="484188"/>
                  <a:pt x="962646" y="484188"/>
                  <a:pt x="962646" y="484188"/>
                </a:cubicBezTo>
                <a:cubicBezTo>
                  <a:pt x="962646" y="480399"/>
                  <a:pt x="958850" y="480399"/>
                  <a:pt x="962646" y="480399"/>
                </a:cubicBezTo>
                <a:cubicBezTo>
                  <a:pt x="989220" y="442503"/>
                  <a:pt x="1015794" y="408398"/>
                  <a:pt x="1038571" y="370503"/>
                </a:cubicBezTo>
                <a:cubicBezTo>
                  <a:pt x="1040469" y="370503"/>
                  <a:pt x="1041418" y="369555"/>
                  <a:pt x="1041893" y="369082"/>
                </a:cubicBezTo>
                <a:close/>
                <a:moveTo>
                  <a:pt x="106986" y="358775"/>
                </a:moveTo>
                <a:cubicBezTo>
                  <a:pt x="141174" y="374121"/>
                  <a:pt x="175362" y="389467"/>
                  <a:pt x="205751" y="400977"/>
                </a:cubicBezTo>
                <a:cubicBezTo>
                  <a:pt x="209550" y="400977"/>
                  <a:pt x="209550" y="400977"/>
                  <a:pt x="209550" y="404813"/>
                </a:cubicBezTo>
                <a:cubicBezTo>
                  <a:pt x="209550" y="404813"/>
                  <a:pt x="205751" y="404813"/>
                  <a:pt x="205751" y="404813"/>
                </a:cubicBezTo>
                <a:cubicBezTo>
                  <a:pt x="175362" y="393304"/>
                  <a:pt x="137375" y="377958"/>
                  <a:pt x="106986" y="366448"/>
                </a:cubicBezTo>
                <a:cubicBezTo>
                  <a:pt x="103187" y="366448"/>
                  <a:pt x="103187" y="362612"/>
                  <a:pt x="103187" y="362612"/>
                </a:cubicBezTo>
                <a:cubicBezTo>
                  <a:pt x="103187" y="358775"/>
                  <a:pt x="106986" y="358775"/>
                  <a:pt x="106986" y="358775"/>
                </a:cubicBezTo>
                <a:close/>
                <a:moveTo>
                  <a:pt x="327025" y="339725"/>
                </a:moveTo>
                <a:cubicBezTo>
                  <a:pt x="334010" y="339725"/>
                  <a:pt x="340996" y="347663"/>
                  <a:pt x="344488" y="355600"/>
                </a:cubicBezTo>
                <a:cubicBezTo>
                  <a:pt x="337503" y="351631"/>
                  <a:pt x="334010" y="343694"/>
                  <a:pt x="327025" y="339725"/>
                </a:cubicBezTo>
                <a:close/>
                <a:moveTo>
                  <a:pt x="46037" y="339725"/>
                </a:moveTo>
                <a:cubicBezTo>
                  <a:pt x="49873" y="339725"/>
                  <a:pt x="49873" y="339725"/>
                  <a:pt x="53710" y="339725"/>
                </a:cubicBezTo>
                <a:cubicBezTo>
                  <a:pt x="53710" y="339725"/>
                  <a:pt x="53710" y="339725"/>
                  <a:pt x="57546" y="339725"/>
                </a:cubicBezTo>
                <a:cubicBezTo>
                  <a:pt x="57546" y="339725"/>
                  <a:pt x="61383" y="339725"/>
                  <a:pt x="65219" y="339725"/>
                </a:cubicBezTo>
                <a:cubicBezTo>
                  <a:pt x="65219" y="339725"/>
                  <a:pt x="65219" y="339725"/>
                  <a:pt x="69056" y="339725"/>
                </a:cubicBezTo>
                <a:cubicBezTo>
                  <a:pt x="69056" y="339725"/>
                  <a:pt x="69056" y="339725"/>
                  <a:pt x="72892" y="343581"/>
                </a:cubicBezTo>
                <a:cubicBezTo>
                  <a:pt x="72892" y="347436"/>
                  <a:pt x="72892" y="351291"/>
                  <a:pt x="76729" y="351291"/>
                </a:cubicBezTo>
                <a:cubicBezTo>
                  <a:pt x="80565" y="355147"/>
                  <a:pt x="84402" y="355147"/>
                  <a:pt x="92075" y="359002"/>
                </a:cubicBezTo>
                <a:cubicBezTo>
                  <a:pt x="92075" y="359002"/>
                  <a:pt x="92075" y="362858"/>
                  <a:pt x="92075" y="366713"/>
                </a:cubicBezTo>
                <a:cubicBezTo>
                  <a:pt x="92075" y="366713"/>
                  <a:pt x="88238" y="366713"/>
                  <a:pt x="88238" y="366713"/>
                </a:cubicBezTo>
                <a:cubicBezTo>
                  <a:pt x="80565" y="366713"/>
                  <a:pt x="76729" y="362858"/>
                  <a:pt x="72892" y="359002"/>
                </a:cubicBezTo>
                <a:lnTo>
                  <a:pt x="64522" y="347786"/>
                </a:lnTo>
                <a:lnTo>
                  <a:pt x="65219" y="347436"/>
                </a:lnTo>
                <a:cubicBezTo>
                  <a:pt x="65219" y="343581"/>
                  <a:pt x="65219" y="343581"/>
                  <a:pt x="65219" y="343581"/>
                </a:cubicBezTo>
                <a:cubicBezTo>
                  <a:pt x="61383" y="343581"/>
                  <a:pt x="61383" y="343581"/>
                  <a:pt x="61383" y="343581"/>
                </a:cubicBezTo>
                <a:lnTo>
                  <a:pt x="64522" y="347786"/>
                </a:lnTo>
                <a:lnTo>
                  <a:pt x="57546" y="351291"/>
                </a:lnTo>
                <a:cubicBezTo>
                  <a:pt x="53710" y="351291"/>
                  <a:pt x="49873" y="347436"/>
                  <a:pt x="46037" y="347436"/>
                </a:cubicBezTo>
                <a:cubicBezTo>
                  <a:pt x="46037" y="343581"/>
                  <a:pt x="46037" y="343581"/>
                  <a:pt x="46037" y="339725"/>
                </a:cubicBezTo>
                <a:close/>
                <a:moveTo>
                  <a:pt x="387350" y="317500"/>
                </a:moveTo>
                <a:cubicBezTo>
                  <a:pt x="387350" y="317500"/>
                  <a:pt x="387350" y="317500"/>
                  <a:pt x="391121" y="317500"/>
                </a:cubicBezTo>
                <a:cubicBezTo>
                  <a:pt x="398661" y="325041"/>
                  <a:pt x="409972" y="336352"/>
                  <a:pt x="417513" y="347663"/>
                </a:cubicBezTo>
                <a:cubicBezTo>
                  <a:pt x="417513" y="347663"/>
                  <a:pt x="417513" y="347663"/>
                  <a:pt x="413743" y="347663"/>
                </a:cubicBezTo>
                <a:cubicBezTo>
                  <a:pt x="406202" y="336352"/>
                  <a:pt x="398661" y="328811"/>
                  <a:pt x="387350" y="321271"/>
                </a:cubicBezTo>
                <a:cubicBezTo>
                  <a:pt x="387350" y="321271"/>
                  <a:pt x="387350" y="321271"/>
                  <a:pt x="387350" y="317500"/>
                </a:cubicBezTo>
                <a:close/>
                <a:moveTo>
                  <a:pt x="924877" y="287338"/>
                </a:moveTo>
                <a:cubicBezTo>
                  <a:pt x="924877" y="287338"/>
                  <a:pt x="924877" y="287338"/>
                  <a:pt x="928687" y="287338"/>
                </a:cubicBezTo>
                <a:cubicBezTo>
                  <a:pt x="928687" y="287338"/>
                  <a:pt x="928687" y="287338"/>
                  <a:pt x="928687" y="291042"/>
                </a:cubicBezTo>
                <a:cubicBezTo>
                  <a:pt x="917257" y="302155"/>
                  <a:pt x="902017" y="309563"/>
                  <a:pt x="894397" y="320676"/>
                </a:cubicBezTo>
                <a:lnTo>
                  <a:pt x="890587" y="320676"/>
                </a:lnTo>
                <a:cubicBezTo>
                  <a:pt x="890587" y="320676"/>
                  <a:pt x="890587" y="320676"/>
                  <a:pt x="890587" y="316972"/>
                </a:cubicBezTo>
                <a:cubicBezTo>
                  <a:pt x="902017" y="305859"/>
                  <a:pt x="917257" y="298451"/>
                  <a:pt x="924877" y="287338"/>
                </a:cubicBezTo>
                <a:close/>
                <a:moveTo>
                  <a:pt x="390525" y="271992"/>
                </a:moveTo>
                <a:cubicBezTo>
                  <a:pt x="390525" y="268288"/>
                  <a:pt x="405342" y="294218"/>
                  <a:pt x="412750" y="301626"/>
                </a:cubicBezTo>
                <a:cubicBezTo>
                  <a:pt x="409046" y="301626"/>
                  <a:pt x="394229" y="283105"/>
                  <a:pt x="390525" y="271992"/>
                </a:cubicBezTo>
                <a:close/>
                <a:moveTo>
                  <a:pt x="311149" y="260350"/>
                </a:moveTo>
                <a:cubicBezTo>
                  <a:pt x="315118" y="264160"/>
                  <a:pt x="323056" y="271780"/>
                  <a:pt x="327025" y="279400"/>
                </a:cubicBezTo>
                <a:cubicBezTo>
                  <a:pt x="319087" y="271780"/>
                  <a:pt x="303212" y="267970"/>
                  <a:pt x="311149" y="260350"/>
                </a:cubicBezTo>
                <a:close/>
                <a:moveTo>
                  <a:pt x="731044" y="226021"/>
                </a:moveTo>
                <a:cubicBezTo>
                  <a:pt x="731044" y="229791"/>
                  <a:pt x="727472" y="237332"/>
                  <a:pt x="727472" y="241102"/>
                </a:cubicBezTo>
                <a:cubicBezTo>
                  <a:pt x="727472" y="244872"/>
                  <a:pt x="727472" y="244872"/>
                  <a:pt x="727472" y="244872"/>
                </a:cubicBezTo>
                <a:lnTo>
                  <a:pt x="728673" y="244872"/>
                </a:lnTo>
                <a:lnTo>
                  <a:pt x="734484" y="230642"/>
                </a:lnTo>
                <a:lnTo>
                  <a:pt x="734484" y="229791"/>
                </a:lnTo>
                <a:lnTo>
                  <a:pt x="731044" y="229791"/>
                </a:lnTo>
                <a:cubicBezTo>
                  <a:pt x="731044" y="229791"/>
                  <a:pt x="731044" y="229791"/>
                  <a:pt x="731044" y="226021"/>
                </a:cubicBezTo>
                <a:close/>
                <a:moveTo>
                  <a:pt x="508635" y="223441"/>
                </a:moveTo>
                <a:cubicBezTo>
                  <a:pt x="504825" y="215900"/>
                  <a:pt x="523875" y="246063"/>
                  <a:pt x="516255" y="242293"/>
                </a:cubicBezTo>
                <a:cubicBezTo>
                  <a:pt x="516255" y="234752"/>
                  <a:pt x="508635" y="234752"/>
                  <a:pt x="508635" y="223441"/>
                </a:cubicBezTo>
                <a:close/>
                <a:moveTo>
                  <a:pt x="276860" y="219075"/>
                </a:moveTo>
                <a:cubicBezTo>
                  <a:pt x="276860" y="219075"/>
                  <a:pt x="280670" y="219075"/>
                  <a:pt x="280670" y="219075"/>
                </a:cubicBezTo>
                <a:cubicBezTo>
                  <a:pt x="284480" y="226748"/>
                  <a:pt x="295910" y="230585"/>
                  <a:pt x="303530" y="238258"/>
                </a:cubicBezTo>
                <a:cubicBezTo>
                  <a:pt x="311150" y="242094"/>
                  <a:pt x="322580" y="249767"/>
                  <a:pt x="326390" y="257440"/>
                </a:cubicBezTo>
                <a:cubicBezTo>
                  <a:pt x="330200" y="261277"/>
                  <a:pt x="326390" y="261277"/>
                  <a:pt x="326390" y="261277"/>
                </a:cubicBezTo>
                <a:cubicBezTo>
                  <a:pt x="326390" y="265113"/>
                  <a:pt x="322580" y="265113"/>
                  <a:pt x="322580" y="261277"/>
                </a:cubicBezTo>
                <a:cubicBezTo>
                  <a:pt x="318770" y="253604"/>
                  <a:pt x="307340" y="245931"/>
                  <a:pt x="299720" y="242094"/>
                </a:cubicBezTo>
                <a:cubicBezTo>
                  <a:pt x="292100" y="238258"/>
                  <a:pt x="280670" y="230585"/>
                  <a:pt x="276860" y="222912"/>
                </a:cubicBezTo>
                <a:cubicBezTo>
                  <a:pt x="273050" y="222912"/>
                  <a:pt x="273050" y="219075"/>
                  <a:pt x="276860" y="219075"/>
                </a:cubicBezTo>
                <a:close/>
                <a:moveTo>
                  <a:pt x="693102" y="203200"/>
                </a:moveTo>
                <a:cubicBezTo>
                  <a:pt x="693102" y="207037"/>
                  <a:pt x="696912" y="207037"/>
                  <a:pt x="696912" y="210873"/>
                </a:cubicBezTo>
                <a:cubicBezTo>
                  <a:pt x="693102" y="222383"/>
                  <a:pt x="689292" y="233892"/>
                  <a:pt x="685482" y="245402"/>
                </a:cubicBezTo>
                <a:cubicBezTo>
                  <a:pt x="685482" y="249238"/>
                  <a:pt x="681672" y="249238"/>
                  <a:pt x="681672" y="249238"/>
                </a:cubicBezTo>
                <a:cubicBezTo>
                  <a:pt x="677862" y="249238"/>
                  <a:pt x="677862" y="245402"/>
                  <a:pt x="677862" y="245402"/>
                </a:cubicBezTo>
                <a:cubicBezTo>
                  <a:pt x="681672" y="233892"/>
                  <a:pt x="685482" y="218546"/>
                  <a:pt x="689292" y="207037"/>
                </a:cubicBezTo>
                <a:cubicBezTo>
                  <a:pt x="689292" y="207037"/>
                  <a:pt x="689292" y="203200"/>
                  <a:pt x="693102" y="203200"/>
                </a:cubicBezTo>
                <a:close/>
                <a:moveTo>
                  <a:pt x="193675" y="192088"/>
                </a:moveTo>
                <a:cubicBezTo>
                  <a:pt x="193675" y="192088"/>
                  <a:pt x="193675" y="192088"/>
                  <a:pt x="197427" y="192088"/>
                </a:cubicBezTo>
                <a:cubicBezTo>
                  <a:pt x="212436" y="199849"/>
                  <a:pt x="219941" y="215371"/>
                  <a:pt x="234950" y="223133"/>
                </a:cubicBezTo>
                <a:cubicBezTo>
                  <a:pt x="234950" y="223133"/>
                  <a:pt x="234950" y="223133"/>
                  <a:pt x="234950" y="227013"/>
                </a:cubicBezTo>
                <a:cubicBezTo>
                  <a:pt x="219941" y="219252"/>
                  <a:pt x="208684" y="203730"/>
                  <a:pt x="193675" y="192088"/>
                </a:cubicBezTo>
                <a:close/>
                <a:moveTo>
                  <a:pt x="508943" y="190649"/>
                </a:moveTo>
                <a:cubicBezTo>
                  <a:pt x="509588" y="191691"/>
                  <a:pt x="510382" y="194469"/>
                  <a:pt x="511175" y="200025"/>
                </a:cubicBezTo>
                <a:cubicBezTo>
                  <a:pt x="506413" y="200025"/>
                  <a:pt x="507008" y="187524"/>
                  <a:pt x="508943" y="190649"/>
                </a:cubicBezTo>
                <a:close/>
                <a:moveTo>
                  <a:pt x="401637" y="185738"/>
                </a:moveTo>
                <a:cubicBezTo>
                  <a:pt x="413067" y="189367"/>
                  <a:pt x="416877" y="200252"/>
                  <a:pt x="420687" y="211138"/>
                </a:cubicBezTo>
                <a:cubicBezTo>
                  <a:pt x="413067" y="203881"/>
                  <a:pt x="405447" y="192995"/>
                  <a:pt x="401637" y="185738"/>
                </a:cubicBezTo>
                <a:close/>
                <a:moveTo>
                  <a:pt x="753533" y="177800"/>
                </a:moveTo>
                <a:cubicBezTo>
                  <a:pt x="757237" y="177800"/>
                  <a:pt x="757237" y="177800"/>
                  <a:pt x="757237" y="181542"/>
                </a:cubicBezTo>
                <a:cubicBezTo>
                  <a:pt x="749829" y="196510"/>
                  <a:pt x="746125" y="215220"/>
                  <a:pt x="738716" y="230188"/>
                </a:cubicBezTo>
                <a:lnTo>
                  <a:pt x="737725" y="230188"/>
                </a:lnTo>
                <a:lnTo>
                  <a:pt x="738188" y="230642"/>
                </a:lnTo>
                <a:lnTo>
                  <a:pt x="734531" y="248553"/>
                </a:lnTo>
                <a:lnTo>
                  <a:pt x="734616" y="248643"/>
                </a:lnTo>
                <a:lnTo>
                  <a:pt x="734484" y="248782"/>
                </a:lnTo>
                <a:lnTo>
                  <a:pt x="734484" y="248785"/>
                </a:lnTo>
                <a:lnTo>
                  <a:pt x="734454" y="248813"/>
                </a:lnTo>
                <a:lnTo>
                  <a:pt x="734257" y="249021"/>
                </a:lnTo>
                <a:lnTo>
                  <a:pt x="735013" y="249815"/>
                </a:lnTo>
                <a:cubicBezTo>
                  <a:pt x="731441" y="261072"/>
                  <a:pt x="727869" y="272329"/>
                  <a:pt x="724297" y="283586"/>
                </a:cubicBezTo>
                <a:lnTo>
                  <a:pt x="724213" y="283674"/>
                </a:lnTo>
                <a:lnTo>
                  <a:pt x="727322" y="283674"/>
                </a:lnTo>
                <a:cubicBezTo>
                  <a:pt x="723539" y="291245"/>
                  <a:pt x="734889" y="291245"/>
                  <a:pt x="734889" y="298817"/>
                </a:cubicBezTo>
                <a:cubicBezTo>
                  <a:pt x="784073" y="310173"/>
                  <a:pt x="821907" y="336672"/>
                  <a:pt x="852174" y="374528"/>
                </a:cubicBezTo>
                <a:lnTo>
                  <a:pt x="852487" y="374528"/>
                </a:lnTo>
                <a:lnTo>
                  <a:pt x="852487" y="374197"/>
                </a:lnTo>
                <a:cubicBezTo>
                  <a:pt x="856297" y="374197"/>
                  <a:pt x="860107" y="366486"/>
                  <a:pt x="863917" y="366486"/>
                </a:cubicBezTo>
                <a:cubicBezTo>
                  <a:pt x="871537" y="362631"/>
                  <a:pt x="875347" y="358776"/>
                  <a:pt x="882967" y="358776"/>
                </a:cubicBezTo>
                <a:lnTo>
                  <a:pt x="886777" y="358776"/>
                </a:lnTo>
                <a:cubicBezTo>
                  <a:pt x="886777" y="362631"/>
                  <a:pt x="886777" y="362631"/>
                  <a:pt x="886777" y="362631"/>
                </a:cubicBezTo>
                <a:cubicBezTo>
                  <a:pt x="890587" y="358776"/>
                  <a:pt x="890587" y="358776"/>
                  <a:pt x="890587" y="358776"/>
                </a:cubicBezTo>
                <a:cubicBezTo>
                  <a:pt x="890587" y="358776"/>
                  <a:pt x="890587" y="358776"/>
                  <a:pt x="886777" y="358776"/>
                </a:cubicBezTo>
                <a:cubicBezTo>
                  <a:pt x="886777" y="347210"/>
                  <a:pt x="894397" y="339499"/>
                  <a:pt x="902017" y="331788"/>
                </a:cubicBezTo>
                <a:cubicBezTo>
                  <a:pt x="905827" y="331788"/>
                  <a:pt x="909637" y="331788"/>
                  <a:pt x="909637" y="335643"/>
                </a:cubicBezTo>
                <a:cubicBezTo>
                  <a:pt x="909637" y="335643"/>
                  <a:pt x="909637" y="339499"/>
                  <a:pt x="905827" y="339499"/>
                </a:cubicBezTo>
                <a:cubicBezTo>
                  <a:pt x="902017" y="343354"/>
                  <a:pt x="894397" y="351065"/>
                  <a:pt x="894397" y="358776"/>
                </a:cubicBezTo>
                <a:cubicBezTo>
                  <a:pt x="894397" y="358776"/>
                  <a:pt x="894397" y="358776"/>
                  <a:pt x="894397" y="362631"/>
                </a:cubicBezTo>
                <a:cubicBezTo>
                  <a:pt x="894397" y="362631"/>
                  <a:pt x="890587" y="366486"/>
                  <a:pt x="890587" y="366486"/>
                </a:cubicBezTo>
                <a:cubicBezTo>
                  <a:pt x="890587" y="366486"/>
                  <a:pt x="890587" y="366486"/>
                  <a:pt x="886777" y="366486"/>
                </a:cubicBezTo>
                <a:cubicBezTo>
                  <a:pt x="886777" y="366486"/>
                  <a:pt x="882967" y="366486"/>
                  <a:pt x="882967" y="366486"/>
                </a:cubicBezTo>
                <a:cubicBezTo>
                  <a:pt x="879157" y="366486"/>
                  <a:pt x="875347" y="366486"/>
                  <a:pt x="871537" y="370342"/>
                </a:cubicBezTo>
                <a:lnTo>
                  <a:pt x="861111" y="380892"/>
                </a:lnTo>
                <a:lnTo>
                  <a:pt x="863524" y="382099"/>
                </a:lnTo>
                <a:cubicBezTo>
                  <a:pt x="863524" y="382099"/>
                  <a:pt x="863524" y="385885"/>
                  <a:pt x="863524" y="385885"/>
                </a:cubicBezTo>
                <a:cubicBezTo>
                  <a:pt x="863524" y="393456"/>
                  <a:pt x="874874" y="385885"/>
                  <a:pt x="871091" y="382099"/>
                </a:cubicBezTo>
                <a:cubicBezTo>
                  <a:pt x="872982" y="383992"/>
                  <a:pt x="873928" y="387778"/>
                  <a:pt x="875820" y="391090"/>
                </a:cubicBezTo>
                <a:lnTo>
                  <a:pt x="885846" y="397018"/>
                </a:lnTo>
                <a:lnTo>
                  <a:pt x="909358" y="381795"/>
                </a:lnTo>
                <a:cubicBezTo>
                  <a:pt x="916828" y="377925"/>
                  <a:pt x="924299" y="370186"/>
                  <a:pt x="931769" y="362447"/>
                </a:cubicBezTo>
                <a:cubicBezTo>
                  <a:pt x="931769" y="366316"/>
                  <a:pt x="931769" y="366316"/>
                  <a:pt x="931769" y="366316"/>
                </a:cubicBezTo>
                <a:cubicBezTo>
                  <a:pt x="935505" y="366316"/>
                  <a:pt x="935505" y="366316"/>
                  <a:pt x="935505" y="366316"/>
                </a:cubicBezTo>
                <a:cubicBezTo>
                  <a:pt x="931769" y="362447"/>
                  <a:pt x="931769" y="362447"/>
                  <a:pt x="931769" y="362447"/>
                </a:cubicBezTo>
                <a:lnTo>
                  <a:pt x="929744" y="360349"/>
                </a:lnTo>
                <a:lnTo>
                  <a:pt x="920397" y="364173"/>
                </a:lnTo>
                <a:cubicBezTo>
                  <a:pt x="916517" y="367030"/>
                  <a:pt x="912636" y="370840"/>
                  <a:pt x="908756" y="374650"/>
                </a:cubicBezTo>
                <a:cubicBezTo>
                  <a:pt x="908756" y="374650"/>
                  <a:pt x="904875" y="374650"/>
                  <a:pt x="904875" y="374650"/>
                </a:cubicBezTo>
                <a:cubicBezTo>
                  <a:pt x="904875" y="370840"/>
                  <a:pt x="904875" y="370840"/>
                  <a:pt x="904875" y="370840"/>
                </a:cubicBezTo>
                <a:cubicBezTo>
                  <a:pt x="908756" y="367030"/>
                  <a:pt x="912636" y="363220"/>
                  <a:pt x="917002" y="360363"/>
                </a:cubicBezTo>
                <a:lnTo>
                  <a:pt x="930410" y="356116"/>
                </a:lnTo>
                <a:lnTo>
                  <a:pt x="935505" y="350838"/>
                </a:lnTo>
                <a:lnTo>
                  <a:pt x="935939" y="351288"/>
                </a:lnTo>
                <a:lnTo>
                  <a:pt x="946871" y="339726"/>
                </a:lnTo>
                <a:cubicBezTo>
                  <a:pt x="954376" y="339726"/>
                  <a:pt x="958128" y="335757"/>
                  <a:pt x="965633" y="331788"/>
                </a:cubicBezTo>
                <a:cubicBezTo>
                  <a:pt x="965633" y="331788"/>
                  <a:pt x="969385" y="331788"/>
                  <a:pt x="969385" y="335757"/>
                </a:cubicBezTo>
                <a:cubicBezTo>
                  <a:pt x="973137" y="335757"/>
                  <a:pt x="973137" y="339726"/>
                  <a:pt x="969385" y="343694"/>
                </a:cubicBezTo>
                <a:cubicBezTo>
                  <a:pt x="961880" y="347663"/>
                  <a:pt x="958128" y="347663"/>
                  <a:pt x="950624" y="351632"/>
                </a:cubicBezTo>
                <a:cubicBezTo>
                  <a:pt x="946871" y="355601"/>
                  <a:pt x="943119" y="355601"/>
                  <a:pt x="943119" y="359569"/>
                </a:cubicBezTo>
                <a:lnTo>
                  <a:pt x="942975" y="359646"/>
                </a:lnTo>
                <a:lnTo>
                  <a:pt x="942975" y="362447"/>
                </a:lnTo>
                <a:cubicBezTo>
                  <a:pt x="942975" y="366316"/>
                  <a:pt x="942975" y="366316"/>
                  <a:pt x="942975" y="366316"/>
                </a:cubicBezTo>
                <a:cubicBezTo>
                  <a:pt x="942975" y="366316"/>
                  <a:pt x="942975" y="366316"/>
                  <a:pt x="942975" y="370186"/>
                </a:cubicBezTo>
                <a:cubicBezTo>
                  <a:pt x="931769" y="381795"/>
                  <a:pt x="924299" y="389534"/>
                  <a:pt x="913093" y="393403"/>
                </a:cubicBezTo>
                <a:lnTo>
                  <a:pt x="891249" y="412261"/>
                </a:lnTo>
                <a:lnTo>
                  <a:pt x="899466" y="436517"/>
                </a:lnTo>
                <a:cubicBezTo>
                  <a:pt x="903250" y="444561"/>
                  <a:pt x="907033" y="452133"/>
                  <a:pt x="908925" y="461596"/>
                </a:cubicBezTo>
                <a:cubicBezTo>
                  <a:pt x="908925" y="465382"/>
                  <a:pt x="912708" y="465382"/>
                  <a:pt x="916492" y="465382"/>
                </a:cubicBezTo>
                <a:cubicBezTo>
                  <a:pt x="920275" y="476739"/>
                  <a:pt x="920275" y="488096"/>
                  <a:pt x="927842" y="491881"/>
                </a:cubicBezTo>
                <a:cubicBezTo>
                  <a:pt x="916492" y="522166"/>
                  <a:pt x="942975" y="541094"/>
                  <a:pt x="942975" y="571378"/>
                </a:cubicBezTo>
                <a:cubicBezTo>
                  <a:pt x="942975" y="616805"/>
                  <a:pt x="916492" y="662232"/>
                  <a:pt x="912708" y="711445"/>
                </a:cubicBezTo>
                <a:cubicBezTo>
                  <a:pt x="893791" y="726587"/>
                  <a:pt x="882441" y="749301"/>
                  <a:pt x="871091" y="772014"/>
                </a:cubicBezTo>
                <a:cubicBezTo>
                  <a:pt x="874874" y="783371"/>
                  <a:pt x="890008" y="783371"/>
                  <a:pt x="886224" y="798513"/>
                </a:cubicBezTo>
                <a:cubicBezTo>
                  <a:pt x="871091" y="798513"/>
                  <a:pt x="874874" y="783371"/>
                  <a:pt x="863524" y="779585"/>
                </a:cubicBezTo>
                <a:cubicBezTo>
                  <a:pt x="833257" y="809870"/>
                  <a:pt x="795423" y="836369"/>
                  <a:pt x="761373" y="866654"/>
                </a:cubicBezTo>
                <a:cubicBezTo>
                  <a:pt x="715972" y="881796"/>
                  <a:pt x="681922" y="881796"/>
                  <a:pt x="640305" y="893153"/>
                </a:cubicBezTo>
                <a:lnTo>
                  <a:pt x="639762" y="893153"/>
                </a:lnTo>
                <a:lnTo>
                  <a:pt x="639762" y="903941"/>
                </a:lnTo>
                <a:cubicBezTo>
                  <a:pt x="639762" y="918882"/>
                  <a:pt x="639762" y="930088"/>
                  <a:pt x="639762" y="941294"/>
                </a:cubicBezTo>
                <a:cubicBezTo>
                  <a:pt x="639762" y="945030"/>
                  <a:pt x="639762" y="948765"/>
                  <a:pt x="639762" y="952500"/>
                </a:cubicBezTo>
                <a:cubicBezTo>
                  <a:pt x="639762" y="952500"/>
                  <a:pt x="639762" y="952500"/>
                  <a:pt x="636587" y="952500"/>
                </a:cubicBezTo>
                <a:cubicBezTo>
                  <a:pt x="636587" y="948765"/>
                  <a:pt x="636587" y="945030"/>
                  <a:pt x="636587" y="941294"/>
                </a:cubicBezTo>
                <a:cubicBezTo>
                  <a:pt x="636587" y="926353"/>
                  <a:pt x="636587" y="915147"/>
                  <a:pt x="636587" y="903941"/>
                </a:cubicBezTo>
                <a:lnTo>
                  <a:pt x="636587" y="893153"/>
                </a:lnTo>
                <a:lnTo>
                  <a:pt x="636521" y="893153"/>
                </a:lnTo>
                <a:cubicBezTo>
                  <a:pt x="636521" y="896938"/>
                  <a:pt x="636521" y="896938"/>
                  <a:pt x="636521" y="896938"/>
                </a:cubicBezTo>
                <a:cubicBezTo>
                  <a:pt x="632738" y="896938"/>
                  <a:pt x="636521" y="893153"/>
                  <a:pt x="632738" y="889367"/>
                </a:cubicBezTo>
                <a:cubicBezTo>
                  <a:pt x="628954" y="885581"/>
                  <a:pt x="621388" y="893153"/>
                  <a:pt x="610038" y="893153"/>
                </a:cubicBezTo>
                <a:lnTo>
                  <a:pt x="609600" y="892715"/>
                </a:lnTo>
                <a:lnTo>
                  <a:pt x="609600" y="899760"/>
                </a:lnTo>
                <a:cubicBezTo>
                  <a:pt x="609600" y="903641"/>
                  <a:pt x="609600" y="911402"/>
                  <a:pt x="609600" y="919163"/>
                </a:cubicBezTo>
                <a:cubicBezTo>
                  <a:pt x="609600" y="919163"/>
                  <a:pt x="606425" y="919163"/>
                  <a:pt x="606425" y="919163"/>
                </a:cubicBezTo>
                <a:cubicBezTo>
                  <a:pt x="606425" y="919163"/>
                  <a:pt x="603250" y="919163"/>
                  <a:pt x="603250" y="919163"/>
                </a:cubicBezTo>
                <a:cubicBezTo>
                  <a:pt x="606425" y="911402"/>
                  <a:pt x="606425" y="903641"/>
                  <a:pt x="606425" y="899760"/>
                </a:cubicBezTo>
                <a:lnTo>
                  <a:pt x="606425" y="889538"/>
                </a:lnTo>
                <a:lnTo>
                  <a:pt x="606254" y="889367"/>
                </a:lnTo>
                <a:cubicBezTo>
                  <a:pt x="606254" y="893153"/>
                  <a:pt x="606254" y="893153"/>
                  <a:pt x="606254" y="893153"/>
                </a:cubicBezTo>
                <a:cubicBezTo>
                  <a:pt x="587337" y="885581"/>
                  <a:pt x="564637" y="874225"/>
                  <a:pt x="541937" y="881796"/>
                </a:cubicBezTo>
                <a:lnTo>
                  <a:pt x="540792" y="880651"/>
                </a:lnTo>
                <a:lnTo>
                  <a:pt x="535663" y="906596"/>
                </a:lnTo>
                <a:cubicBezTo>
                  <a:pt x="532607" y="914930"/>
                  <a:pt x="529114" y="922338"/>
                  <a:pt x="527368" y="929747"/>
                </a:cubicBezTo>
                <a:cubicBezTo>
                  <a:pt x="527368" y="933451"/>
                  <a:pt x="527368" y="933451"/>
                  <a:pt x="527368" y="933451"/>
                </a:cubicBezTo>
                <a:cubicBezTo>
                  <a:pt x="523875" y="933451"/>
                  <a:pt x="523875" y="929747"/>
                  <a:pt x="523875" y="929747"/>
                </a:cubicBezTo>
                <a:cubicBezTo>
                  <a:pt x="525622" y="920486"/>
                  <a:pt x="529114" y="912152"/>
                  <a:pt x="532170" y="903817"/>
                </a:cubicBezTo>
                <a:lnTo>
                  <a:pt x="537141" y="881107"/>
                </a:lnTo>
                <a:lnTo>
                  <a:pt x="514507" y="865707"/>
                </a:lnTo>
                <a:cubicBezTo>
                  <a:pt x="505049" y="862868"/>
                  <a:pt x="494644" y="860975"/>
                  <a:pt x="485186" y="855297"/>
                </a:cubicBezTo>
                <a:cubicBezTo>
                  <a:pt x="481402" y="855297"/>
                  <a:pt x="477619" y="843940"/>
                  <a:pt x="473836" y="843940"/>
                </a:cubicBezTo>
                <a:cubicBezTo>
                  <a:pt x="464377" y="840154"/>
                  <a:pt x="458702" y="835423"/>
                  <a:pt x="452554" y="831164"/>
                </a:cubicBezTo>
                <a:lnTo>
                  <a:pt x="428439" y="821228"/>
                </a:lnTo>
                <a:lnTo>
                  <a:pt x="412750" y="842963"/>
                </a:lnTo>
                <a:cubicBezTo>
                  <a:pt x="412750" y="842963"/>
                  <a:pt x="412750" y="842963"/>
                  <a:pt x="412750" y="839193"/>
                </a:cubicBezTo>
                <a:lnTo>
                  <a:pt x="414694" y="836307"/>
                </a:lnTo>
                <a:lnTo>
                  <a:pt x="410964" y="841058"/>
                </a:lnTo>
                <a:cubicBezTo>
                  <a:pt x="407723" y="844868"/>
                  <a:pt x="404019" y="847725"/>
                  <a:pt x="398462" y="847725"/>
                </a:cubicBezTo>
                <a:lnTo>
                  <a:pt x="418672" y="830403"/>
                </a:lnTo>
                <a:lnTo>
                  <a:pt x="427404" y="817441"/>
                </a:lnTo>
                <a:lnTo>
                  <a:pt x="425598" y="817441"/>
                </a:lnTo>
                <a:cubicBezTo>
                  <a:pt x="424652" y="817441"/>
                  <a:pt x="424652" y="817441"/>
                  <a:pt x="424652" y="817441"/>
                </a:cubicBezTo>
                <a:cubicBezTo>
                  <a:pt x="424652" y="813655"/>
                  <a:pt x="424652" y="813655"/>
                  <a:pt x="424652" y="809870"/>
                </a:cubicBezTo>
                <a:cubicBezTo>
                  <a:pt x="417085" y="806084"/>
                  <a:pt x="417085" y="794727"/>
                  <a:pt x="405735" y="798513"/>
                </a:cubicBezTo>
                <a:cubicBezTo>
                  <a:pt x="401951" y="783371"/>
                  <a:pt x="390601" y="779585"/>
                  <a:pt x="386818" y="764443"/>
                </a:cubicBezTo>
                <a:lnTo>
                  <a:pt x="378142" y="765357"/>
                </a:lnTo>
                <a:lnTo>
                  <a:pt x="379251" y="764443"/>
                </a:lnTo>
                <a:cubicBezTo>
                  <a:pt x="375468" y="753086"/>
                  <a:pt x="367901" y="745515"/>
                  <a:pt x="360334" y="734158"/>
                </a:cubicBezTo>
                <a:cubicBezTo>
                  <a:pt x="352767" y="737944"/>
                  <a:pt x="352767" y="749301"/>
                  <a:pt x="337634" y="745515"/>
                </a:cubicBezTo>
                <a:cubicBezTo>
                  <a:pt x="330067" y="737944"/>
                  <a:pt x="333851" y="719016"/>
                  <a:pt x="345201" y="715230"/>
                </a:cubicBezTo>
                <a:cubicBezTo>
                  <a:pt x="341417" y="707659"/>
                  <a:pt x="341417" y="700088"/>
                  <a:pt x="337634" y="692517"/>
                </a:cubicBezTo>
                <a:lnTo>
                  <a:pt x="330767" y="692517"/>
                </a:lnTo>
                <a:lnTo>
                  <a:pt x="299536" y="701651"/>
                </a:lnTo>
                <a:cubicBezTo>
                  <a:pt x="288256" y="705893"/>
                  <a:pt x="276977" y="710606"/>
                  <a:pt x="265697" y="714376"/>
                </a:cubicBezTo>
                <a:cubicBezTo>
                  <a:pt x="261937" y="714376"/>
                  <a:pt x="261937" y="714376"/>
                  <a:pt x="261937" y="710606"/>
                </a:cubicBezTo>
                <a:cubicBezTo>
                  <a:pt x="261937" y="710606"/>
                  <a:pt x="261937" y="710606"/>
                  <a:pt x="261937" y="706835"/>
                </a:cubicBezTo>
                <a:cubicBezTo>
                  <a:pt x="284496" y="699295"/>
                  <a:pt x="307055" y="691754"/>
                  <a:pt x="329615" y="684213"/>
                </a:cubicBezTo>
                <a:lnTo>
                  <a:pt x="330057" y="684656"/>
                </a:lnTo>
                <a:lnTo>
                  <a:pt x="328825" y="649042"/>
                </a:lnTo>
                <a:cubicBezTo>
                  <a:pt x="326609" y="630321"/>
                  <a:pt x="322663" y="610669"/>
                  <a:pt x="319980" y="591083"/>
                </a:cubicBezTo>
                <a:lnTo>
                  <a:pt x="318770" y="535937"/>
                </a:lnTo>
                <a:lnTo>
                  <a:pt x="309404" y="534592"/>
                </a:lnTo>
                <a:cubicBezTo>
                  <a:pt x="304165" y="534592"/>
                  <a:pt x="298450" y="534592"/>
                  <a:pt x="292735" y="532607"/>
                </a:cubicBezTo>
                <a:cubicBezTo>
                  <a:pt x="292735" y="532607"/>
                  <a:pt x="288925" y="528638"/>
                  <a:pt x="292735" y="528638"/>
                </a:cubicBezTo>
                <a:cubicBezTo>
                  <a:pt x="298450" y="530623"/>
                  <a:pt x="304165" y="530623"/>
                  <a:pt x="309880" y="530623"/>
                </a:cubicBezTo>
                <a:lnTo>
                  <a:pt x="322993" y="532140"/>
                </a:lnTo>
                <a:lnTo>
                  <a:pt x="327229" y="520273"/>
                </a:lnTo>
                <a:cubicBezTo>
                  <a:pt x="328175" y="514595"/>
                  <a:pt x="328175" y="508916"/>
                  <a:pt x="326283" y="507023"/>
                </a:cubicBezTo>
                <a:cubicBezTo>
                  <a:pt x="341417" y="472953"/>
                  <a:pt x="356551" y="442669"/>
                  <a:pt x="371684" y="408598"/>
                </a:cubicBezTo>
                <a:cubicBezTo>
                  <a:pt x="394385" y="393456"/>
                  <a:pt x="413302" y="370743"/>
                  <a:pt x="428435" y="344243"/>
                </a:cubicBezTo>
                <a:cubicBezTo>
                  <a:pt x="458702" y="340458"/>
                  <a:pt x="485186" y="325316"/>
                  <a:pt x="507886" y="306388"/>
                </a:cubicBezTo>
                <a:cubicBezTo>
                  <a:pt x="511670" y="306388"/>
                  <a:pt x="511670" y="306388"/>
                  <a:pt x="511670" y="306388"/>
                </a:cubicBezTo>
                <a:lnTo>
                  <a:pt x="512198" y="305859"/>
                </a:lnTo>
                <a:lnTo>
                  <a:pt x="511969" y="305859"/>
                </a:lnTo>
                <a:cubicBezTo>
                  <a:pt x="500063" y="294746"/>
                  <a:pt x="500063" y="283634"/>
                  <a:pt x="492125" y="272521"/>
                </a:cubicBezTo>
                <a:cubicBezTo>
                  <a:pt x="492125" y="268817"/>
                  <a:pt x="492125" y="268817"/>
                  <a:pt x="492125" y="268817"/>
                </a:cubicBezTo>
                <a:cubicBezTo>
                  <a:pt x="496094" y="265113"/>
                  <a:pt x="496094" y="268817"/>
                  <a:pt x="496094" y="268817"/>
                </a:cubicBezTo>
                <a:cubicBezTo>
                  <a:pt x="504032" y="279930"/>
                  <a:pt x="508001" y="294746"/>
                  <a:pt x="515938" y="302155"/>
                </a:cubicBezTo>
                <a:lnTo>
                  <a:pt x="515938" y="302440"/>
                </a:lnTo>
                <a:lnTo>
                  <a:pt x="526803" y="298817"/>
                </a:lnTo>
                <a:cubicBezTo>
                  <a:pt x="530586" y="296924"/>
                  <a:pt x="534370" y="295031"/>
                  <a:pt x="538153" y="295031"/>
                </a:cubicBezTo>
                <a:cubicBezTo>
                  <a:pt x="534370" y="287460"/>
                  <a:pt x="534370" y="279889"/>
                  <a:pt x="530586" y="272317"/>
                </a:cubicBezTo>
                <a:cubicBezTo>
                  <a:pt x="538153" y="276103"/>
                  <a:pt x="534370" y="283674"/>
                  <a:pt x="538153" y="287460"/>
                </a:cubicBezTo>
                <a:cubicBezTo>
                  <a:pt x="575987" y="287460"/>
                  <a:pt x="606254" y="287460"/>
                  <a:pt x="632738" y="279889"/>
                </a:cubicBezTo>
                <a:lnTo>
                  <a:pt x="636587" y="283740"/>
                </a:lnTo>
                <a:lnTo>
                  <a:pt x="636587" y="275696"/>
                </a:lnTo>
                <a:cubicBezTo>
                  <a:pt x="636587" y="268288"/>
                  <a:pt x="636587" y="264584"/>
                  <a:pt x="636587" y="260879"/>
                </a:cubicBezTo>
                <a:cubicBezTo>
                  <a:pt x="636587" y="260879"/>
                  <a:pt x="636587" y="260879"/>
                  <a:pt x="636587" y="257175"/>
                </a:cubicBezTo>
                <a:cubicBezTo>
                  <a:pt x="636587" y="257175"/>
                  <a:pt x="636587" y="257175"/>
                  <a:pt x="640556" y="257175"/>
                </a:cubicBezTo>
                <a:cubicBezTo>
                  <a:pt x="640556" y="257175"/>
                  <a:pt x="644525" y="257175"/>
                  <a:pt x="644525" y="257175"/>
                </a:cubicBezTo>
                <a:cubicBezTo>
                  <a:pt x="644525" y="257175"/>
                  <a:pt x="644525" y="257175"/>
                  <a:pt x="644525" y="260879"/>
                </a:cubicBezTo>
                <a:cubicBezTo>
                  <a:pt x="644525" y="264584"/>
                  <a:pt x="640556" y="271992"/>
                  <a:pt x="640556" y="275696"/>
                </a:cubicBezTo>
                <a:lnTo>
                  <a:pt x="641214" y="276924"/>
                </a:lnTo>
                <a:lnTo>
                  <a:pt x="643996" y="264319"/>
                </a:lnTo>
                <a:cubicBezTo>
                  <a:pt x="648229" y="260483"/>
                  <a:pt x="643996" y="252810"/>
                  <a:pt x="648229" y="245137"/>
                </a:cubicBezTo>
                <a:cubicBezTo>
                  <a:pt x="648229" y="245137"/>
                  <a:pt x="648229" y="241300"/>
                  <a:pt x="648229" y="241300"/>
                </a:cubicBezTo>
                <a:cubicBezTo>
                  <a:pt x="652462" y="241300"/>
                  <a:pt x="652462" y="245137"/>
                  <a:pt x="652462" y="245137"/>
                </a:cubicBezTo>
                <a:cubicBezTo>
                  <a:pt x="652462" y="252810"/>
                  <a:pt x="652462" y="260483"/>
                  <a:pt x="652462" y="268156"/>
                </a:cubicBezTo>
                <a:lnTo>
                  <a:pt x="645460" y="284021"/>
                </a:lnTo>
                <a:lnTo>
                  <a:pt x="650236" y="280835"/>
                </a:lnTo>
                <a:cubicBezTo>
                  <a:pt x="651655" y="279889"/>
                  <a:pt x="651655" y="279889"/>
                  <a:pt x="651655" y="279889"/>
                </a:cubicBezTo>
                <a:cubicBezTo>
                  <a:pt x="670572" y="283674"/>
                  <a:pt x="681922" y="279889"/>
                  <a:pt x="700839" y="287460"/>
                </a:cubicBezTo>
                <a:cubicBezTo>
                  <a:pt x="712189" y="279889"/>
                  <a:pt x="712189" y="268532"/>
                  <a:pt x="715972" y="257175"/>
                </a:cubicBezTo>
                <a:cubicBezTo>
                  <a:pt x="723539" y="264746"/>
                  <a:pt x="712189" y="272317"/>
                  <a:pt x="712189" y="283674"/>
                </a:cubicBezTo>
                <a:cubicBezTo>
                  <a:pt x="715972" y="283674"/>
                  <a:pt x="715972" y="279889"/>
                  <a:pt x="719756" y="279889"/>
                </a:cubicBezTo>
                <a:lnTo>
                  <a:pt x="721201" y="281335"/>
                </a:lnTo>
                <a:lnTo>
                  <a:pt x="727694" y="250645"/>
                </a:lnTo>
                <a:lnTo>
                  <a:pt x="723900" y="248643"/>
                </a:lnTo>
                <a:cubicBezTo>
                  <a:pt x="723900" y="248643"/>
                  <a:pt x="723900" y="248643"/>
                  <a:pt x="723900" y="244872"/>
                </a:cubicBezTo>
                <a:cubicBezTo>
                  <a:pt x="723900" y="244872"/>
                  <a:pt x="723900" y="244872"/>
                  <a:pt x="723900" y="241102"/>
                </a:cubicBezTo>
                <a:cubicBezTo>
                  <a:pt x="723900" y="237332"/>
                  <a:pt x="727472" y="229791"/>
                  <a:pt x="727472" y="226021"/>
                </a:cubicBezTo>
                <a:cubicBezTo>
                  <a:pt x="727472" y="226021"/>
                  <a:pt x="727472" y="226021"/>
                  <a:pt x="731044" y="222250"/>
                </a:cubicBezTo>
                <a:lnTo>
                  <a:pt x="735679" y="224696"/>
                </a:lnTo>
                <a:close/>
                <a:moveTo>
                  <a:pt x="502022" y="171541"/>
                </a:moveTo>
                <a:cubicBezTo>
                  <a:pt x="502692" y="172409"/>
                  <a:pt x="509389" y="188384"/>
                  <a:pt x="504031" y="177271"/>
                </a:cubicBezTo>
                <a:cubicBezTo>
                  <a:pt x="502245" y="172641"/>
                  <a:pt x="501799" y="171252"/>
                  <a:pt x="502022" y="171541"/>
                </a:cubicBezTo>
                <a:close/>
                <a:moveTo>
                  <a:pt x="174624" y="109538"/>
                </a:moveTo>
                <a:cubicBezTo>
                  <a:pt x="182562" y="109538"/>
                  <a:pt x="178593" y="120651"/>
                  <a:pt x="182562" y="128059"/>
                </a:cubicBezTo>
                <a:cubicBezTo>
                  <a:pt x="166687" y="131763"/>
                  <a:pt x="166687" y="116946"/>
                  <a:pt x="174624" y="109538"/>
                </a:cubicBezTo>
                <a:close/>
                <a:moveTo>
                  <a:pt x="174625" y="97440"/>
                </a:moveTo>
                <a:cubicBezTo>
                  <a:pt x="178424" y="93663"/>
                  <a:pt x="178424" y="93663"/>
                  <a:pt x="178424" y="97440"/>
                </a:cubicBezTo>
                <a:cubicBezTo>
                  <a:pt x="205014" y="135212"/>
                  <a:pt x="250598" y="161652"/>
                  <a:pt x="277189" y="199424"/>
                </a:cubicBezTo>
                <a:cubicBezTo>
                  <a:pt x="280988" y="199424"/>
                  <a:pt x="280988" y="203201"/>
                  <a:pt x="277189" y="203201"/>
                </a:cubicBezTo>
                <a:cubicBezTo>
                  <a:pt x="277189" y="203201"/>
                  <a:pt x="277189" y="203201"/>
                  <a:pt x="273390" y="203201"/>
                </a:cubicBezTo>
                <a:cubicBezTo>
                  <a:pt x="246800" y="165429"/>
                  <a:pt x="201216" y="138989"/>
                  <a:pt x="174625" y="101217"/>
                </a:cubicBezTo>
                <a:cubicBezTo>
                  <a:pt x="174625" y="97440"/>
                  <a:pt x="174625" y="97440"/>
                  <a:pt x="174625" y="97440"/>
                </a:cubicBezTo>
                <a:close/>
                <a:moveTo>
                  <a:pt x="432435" y="71438"/>
                </a:moveTo>
                <a:cubicBezTo>
                  <a:pt x="440055" y="82695"/>
                  <a:pt x="443865" y="97704"/>
                  <a:pt x="447675" y="112713"/>
                </a:cubicBezTo>
                <a:cubicBezTo>
                  <a:pt x="447675" y="112713"/>
                  <a:pt x="447675" y="112713"/>
                  <a:pt x="443865" y="112713"/>
                </a:cubicBezTo>
                <a:cubicBezTo>
                  <a:pt x="440055" y="97704"/>
                  <a:pt x="436245" y="86447"/>
                  <a:pt x="428625" y="75190"/>
                </a:cubicBezTo>
                <a:cubicBezTo>
                  <a:pt x="428625" y="71438"/>
                  <a:pt x="428625" y="71438"/>
                  <a:pt x="432435" y="71438"/>
                </a:cubicBezTo>
                <a:close/>
                <a:moveTo>
                  <a:pt x="166687" y="63500"/>
                </a:moveTo>
                <a:cubicBezTo>
                  <a:pt x="166687" y="63500"/>
                  <a:pt x="166687" y="63500"/>
                  <a:pt x="170472" y="63500"/>
                </a:cubicBezTo>
                <a:cubicBezTo>
                  <a:pt x="185615" y="75010"/>
                  <a:pt x="200757" y="94192"/>
                  <a:pt x="215900" y="109538"/>
                </a:cubicBezTo>
                <a:cubicBezTo>
                  <a:pt x="215900" y="109538"/>
                  <a:pt x="215900" y="109538"/>
                  <a:pt x="212114" y="109538"/>
                </a:cubicBezTo>
                <a:cubicBezTo>
                  <a:pt x="196972" y="98029"/>
                  <a:pt x="185615" y="78846"/>
                  <a:pt x="166687" y="67337"/>
                </a:cubicBezTo>
                <a:close/>
                <a:moveTo>
                  <a:pt x="155801" y="19050"/>
                </a:moveTo>
                <a:cubicBezTo>
                  <a:pt x="166687" y="26459"/>
                  <a:pt x="163058" y="44980"/>
                  <a:pt x="155801" y="48684"/>
                </a:cubicBezTo>
                <a:cubicBezTo>
                  <a:pt x="148544" y="52388"/>
                  <a:pt x="148544" y="44980"/>
                  <a:pt x="141287" y="44980"/>
                </a:cubicBezTo>
                <a:close/>
                <a:moveTo>
                  <a:pt x="367336" y="0"/>
                </a:moveTo>
                <a:cubicBezTo>
                  <a:pt x="371135" y="0"/>
                  <a:pt x="371135" y="0"/>
                  <a:pt x="371135" y="3786"/>
                </a:cubicBezTo>
                <a:cubicBezTo>
                  <a:pt x="374933" y="11357"/>
                  <a:pt x="378732" y="22714"/>
                  <a:pt x="386329" y="34070"/>
                </a:cubicBezTo>
                <a:cubicBezTo>
                  <a:pt x="386329" y="37856"/>
                  <a:pt x="390128" y="41641"/>
                  <a:pt x="390128" y="49213"/>
                </a:cubicBezTo>
                <a:cubicBezTo>
                  <a:pt x="393927" y="52998"/>
                  <a:pt x="393927" y="64355"/>
                  <a:pt x="397725" y="71926"/>
                </a:cubicBezTo>
                <a:cubicBezTo>
                  <a:pt x="405323" y="87068"/>
                  <a:pt x="412920" y="102211"/>
                  <a:pt x="424316" y="109782"/>
                </a:cubicBezTo>
                <a:cubicBezTo>
                  <a:pt x="435712" y="117353"/>
                  <a:pt x="443309" y="128710"/>
                  <a:pt x="450907" y="143852"/>
                </a:cubicBezTo>
                <a:cubicBezTo>
                  <a:pt x="454706" y="155209"/>
                  <a:pt x="458504" y="166566"/>
                  <a:pt x="462303" y="177922"/>
                </a:cubicBezTo>
                <a:cubicBezTo>
                  <a:pt x="466102" y="177922"/>
                  <a:pt x="466102" y="181708"/>
                  <a:pt x="469900" y="185493"/>
                </a:cubicBezTo>
                <a:cubicBezTo>
                  <a:pt x="469900" y="189279"/>
                  <a:pt x="469900" y="189279"/>
                  <a:pt x="469900" y="193065"/>
                </a:cubicBezTo>
                <a:cubicBezTo>
                  <a:pt x="469900" y="193065"/>
                  <a:pt x="469900" y="196850"/>
                  <a:pt x="469900" y="196850"/>
                </a:cubicBezTo>
                <a:cubicBezTo>
                  <a:pt x="466102" y="196850"/>
                  <a:pt x="466102" y="196850"/>
                  <a:pt x="466102" y="193065"/>
                </a:cubicBezTo>
                <a:cubicBezTo>
                  <a:pt x="462303" y="193065"/>
                  <a:pt x="462303" y="189279"/>
                  <a:pt x="462303" y="185493"/>
                </a:cubicBezTo>
                <a:cubicBezTo>
                  <a:pt x="462303" y="185493"/>
                  <a:pt x="458504" y="185493"/>
                  <a:pt x="458504" y="181708"/>
                </a:cubicBezTo>
                <a:cubicBezTo>
                  <a:pt x="450907" y="170351"/>
                  <a:pt x="447108" y="155209"/>
                  <a:pt x="443309" y="143852"/>
                </a:cubicBezTo>
                <a:cubicBezTo>
                  <a:pt x="439511" y="132495"/>
                  <a:pt x="431913" y="121139"/>
                  <a:pt x="420517" y="113567"/>
                </a:cubicBezTo>
                <a:cubicBezTo>
                  <a:pt x="409121" y="105996"/>
                  <a:pt x="405323" y="98425"/>
                  <a:pt x="397725" y="83283"/>
                </a:cubicBezTo>
                <a:cubicBezTo>
                  <a:pt x="390128" y="71926"/>
                  <a:pt x="386329" y="60569"/>
                  <a:pt x="382531" y="49213"/>
                </a:cubicBezTo>
                <a:cubicBezTo>
                  <a:pt x="382531" y="45427"/>
                  <a:pt x="378732" y="37856"/>
                  <a:pt x="378732" y="34070"/>
                </a:cubicBezTo>
                <a:cubicBezTo>
                  <a:pt x="374933" y="26499"/>
                  <a:pt x="371135" y="15142"/>
                  <a:pt x="367336" y="3786"/>
                </a:cubicBezTo>
                <a:cubicBezTo>
                  <a:pt x="363537" y="3786"/>
                  <a:pt x="367336" y="0"/>
                  <a:pt x="367336" y="0"/>
                </a:cubicBezTo>
                <a:close/>
                <a:moveTo>
                  <a:pt x="334010" y="0"/>
                </a:moveTo>
                <a:cubicBezTo>
                  <a:pt x="360680" y="7541"/>
                  <a:pt x="364490" y="33933"/>
                  <a:pt x="368300" y="60325"/>
                </a:cubicBezTo>
                <a:cubicBezTo>
                  <a:pt x="334010" y="90488"/>
                  <a:pt x="330200" y="30163"/>
                  <a:pt x="334010" y="0"/>
                </a:cubicBezTo>
                <a:close/>
              </a:path>
            </a:pathLst>
          </a:custGeom>
          <a:gradFill>
            <a:gsLst>
              <a:gs pos="0">
                <a:schemeClr val="bg2"/>
              </a:gs>
              <a:gs pos="17460">
                <a:schemeClr val="accent1"/>
              </a:gs>
              <a:gs pos="54000">
                <a:schemeClr val="accent1"/>
              </a:gs>
              <a:gs pos="84000">
                <a:schemeClr val="accent3"/>
              </a:gs>
              <a:gs pos="68000">
                <a:schemeClr val="bg2"/>
              </a:gs>
              <a:gs pos="36000">
                <a:schemeClr val="tx2"/>
              </a:gs>
              <a:gs pos="100000">
                <a:schemeClr val="tx2"/>
              </a:gs>
            </a:gsLst>
            <a:path path="circle">
              <a:fillToRect l="100000" t="100000"/>
            </a:path>
          </a:gradFill>
          <a:ln>
            <a:noFill/>
          </a:ln>
        </p:spPr>
        <p:txBody>
          <a:bodyPr lIns="288000" tIns="0" rIns="0" bIns="216000" anchor="ctr">
            <a:normAutofit/>
          </a:bodyPr>
          <a:lstStyle/>
          <a:p>
            <a:pPr algn="ctr">
              <a:defRPr/>
            </a:pPr>
            <a:r>
              <a:rPr lang="zh-CN" altLang="en-US" sz="6000" dirty="0">
                <a:solidFill>
                  <a:srgbClr val="FFFFFF"/>
                </a:solidFill>
                <a:latin typeface="幼圆" panose="02010509060101010101" pitchFamily="49" charset="-122"/>
                <a:ea typeface="幼圆" panose="02010509060101010101" pitchFamily="49" charset="-122"/>
              </a:rPr>
              <a:t>目录</a:t>
            </a:r>
            <a:endParaRPr lang="en-US" altLang="zh-CN" sz="6000" dirty="0">
              <a:solidFill>
                <a:srgbClr val="FFFFFF"/>
              </a:solidFill>
              <a:latin typeface="幼圆" panose="02010509060101010101" pitchFamily="49" charset="-122"/>
              <a:ea typeface="幼圆" panose="02010509060101010101" pitchFamily="49" charset="-122"/>
            </a:endParaRPr>
          </a:p>
        </p:txBody>
      </p:sp>
      <p:sp>
        <p:nvSpPr>
          <p:cNvPr id="7" name="Freeform 133"/>
          <p:cNvSpPr/>
          <p:nvPr>
            <p:custDataLst>
              <p:tags r:id="rId2"/>
            </p:custDataLst>
          </p:nvPr>
        </p:nvSpPr>
        <p:spPr bwMode="auto">
          <a:xfrm>
            <a:off x="4591050" y="3038482"/>
            <a:ext cx="409575" cy="593725"/>
          </a:xfrm>
          <a:custGeom>
            <a:avLst/>
            <a:gdLst>
              <a:gd name="T0" fmla="*/ 2147483646 w 98"/>
              <a:gd name="T1" fmla="*/ 2147483646 h 143"/>
              <a:gd name="T2" fmla="*/ 2147483646 w 98"/>
              <a:gd name="T3" fmla="*/ 2147483646 h 143"/>
              <a:gd name="T4" fmla="*/ 2147483646 w 98"/>
              <a:gd name="T5" fmla="*/ 2147483646 h 143"/>
              <a:gd name="T6" fmla="*/ 2147483646 w 98"/>
              <a:gd name="T7" fmla="*/ 2147483646 h 143"/>
              <a:gd name="T8" fmla="*/ 2147483646 w 98"/>
              <a:gd name="T9" fmla="*/ 2147483646 h 143"/>
              <a:gd name="T10" fmla="*/ 2147483646 w 98"/>
              <a:gd name="T11" fmla="*/ 2147483646 h 143"/>
              <a:gd name="T12" fmla="*/ 2147483646 w 98"/>
              <a:gd name="T13" fmla="*/ 2147483646 h 143"/>
              <a:gd name="T14" fmla="*/ 2147483646 w 98"/>
              <a:gd name="T15" fmla="*/ 2147483646 h 143"/>
              <a:gd name="T16" fmla="*/ 2147483646 w 98"/>
              <a:gd name="T17" fmla="*/ 2147483646 h 143"/>
              <a:gd name="T18" fmla="*/ 2147483646 w 98"/>
              <a:gd name="T19" fmla="*/ 2147483646 h 143"/>
              <a:gd name="T20" fmla="*/ 2147483646 w 98"/>
              <a:gd name="T21" fmla="*/ 2147483646 h 143"/>
              <a:gd name="T22" fmla="*/ 2147483646 w 98"/>
              <a:gd name="T23" fmla="*/ 2147483646 h 143"/>
              <a:gd name="T24" fmla="*/ 2147483646 w 98"/>
              <a:gd name="T25" fmla="*/ 2147483646 h 143"/>
              <a:gd name="T26" fmla="*/ 2147483646 w 98"/>
              <a:gd name="T27" fmla="*/ 2147483646 h 143"/>
              <a:gd name="T28" fmla="*/ 2147483646 w 98"/>
              <a:gd name="T29" fmla="*/ 2147483646 h 143"/>
              <a:gd name="T30" fmla="*/ 2147483646 w 98"/>
              <a:gd name="T31" fmla="*/ 2147483646 h 143"/>
              <a:gd name="T32" fmla="*/ 2147483646 w 98"/>
              <a:gd name="T33" fmla="*/ 2147483646 h 143"/>
              <a:gd name="T34" fmla="*/ 2147483646 w 98"/>
              <a:gd name="T35" fmla="*/ 2147483646 h 143"/>
              <a:gd name="T36" fmla="*/ 2147483646 w 98"/>
              <a:gd name="T37" fmla="*/ 2147483646 h 143"/>
              <a:gd name="T38" fmla="*/ 2147483646 w 98"/>
              <a:gd name="T39" fmla="*/ 2147483646 h 143"/>
              <a:gd name="T40" fmla="*/ 2147483646 w 98"/>
              <a:gd name="T41" fmla="*/ 214748364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8" h="143">
                <a:moveTo>
                  <a:pt x="82" y="24"/>
                </a:moveTo>
                <a:cubicBezTo>
                  <a:pt x="85" y="29"/>
                  <a:pt x="91" y="30"/>
                  <a:pt x="92" y="37"/>
                </a:cubicBezTo>
                <a:cubicBezTo>
                  <a:pt x="90" y="45"/>
                  <a:pt x="95" y="55"/>
                  <a:pt x="96" y="62"/>
                </a:cubicBezTo>
                <a:cubicBezTo>
                  <a:pt x="98" y="74"/>
                  <a:pt x="95" y="85"/>
                  <a:pt x="89" y="91"/>
                </a:cubicBezTo>
                <a:cubicBezTo>
                  <a:pt x="86" y="96"/>
                  <a:pt x="83" y="100"/>
                  <a:pt x="79" y="102"/>
                </a:cubicBezTo>
                <a:cubicBezTo>
                  <a:pt x="83" y="109"/>
                  <a:pt x="84" y="117"/>
                  <a:pt x="82" y="126"/>
                </a:cubicBezTo>
                <a:cubicBezTo>
                  <a:pt x="79" y="128"/>
                  <a:pt x="79" y="133"/>
                  <a:pt x="76" y="135"/>
                </a:cubicBezTo>
                <a:cubicBezTo>
                  <a:pt x="67" y="143"/>
                  <a:pt x="62" y="129"/>
                  <a:pt x="59" y="119"/>
                </a:cubicBezTo>
                <a:cubicBezTo>
                  <a:pt x="58" y="109"/>
                  <a:pt x="61" y="104"/>
                  <a:pt x="64" y="100"/>
                </a:cubicBezTo>
                <a:cubicBezTo>
                  <a:pt x="64" y="96"/>
                  <a:pt x="61" y="97"/>
                  <a:pt x="61" y="94"/>
                </a:cubicBezTo>
                <a:cubicBezTo>
                  <a:pt x="55" y="95"/>
                  <a:pt x="49" y="88"/>
                  <a:pt x="42" y="86"/>
                </a:cubicBezTo>
                <a:cubicBezTo>
                  <a:pt x="40" y="86"/>
                  <a:pt x="39" y="87"/>
                  <a:pt x="37" y="87"/>
                </a:cubicBezTo>
                <a:cubicBezTo>
                  <a:pt x="33" y="87"/>
                  <a:pt x="28" y="83"/>
                  <a:pt x="25" y="87"/>
                </a:cubicBezTo>
                <a:cubicBezTo>
                  <a:pt x="17" y="85"/>
                  <a:pt x="11" y="79"/>
                  <a:pt x="6" y="71"/>
                </a:cubicBezTo>
                <a:cubicBezTo>
                  <a:pt x="3" y="67"/>
                  <a:pt x="1" y="64"/>
                  <a:pt x="1" y="60"/>
                </a:cubicBezTo>
                <a:cubicBezTo>
                  <a:pt x="0" y="53"/>
                  <a:pt x="2" y="46"/>
                  <a:pt x="1" y="37"/>
                </a:cubicBezTo>
                <a:cubicBezTo>
                  <a:pt x="7" y="27"/>
                  <a:pt x="13" y="14"/>
                  <a:pt x="24" y="13"/>
                </a:cubicBezTo>
                <a:cubicBezTo>
                  <a:pt x="33" y="5"/>
                  <a:pt x="46" y="0"/>
                  <a:pt x="56" y="9"/>
                </a:cubicBezTo>
                <a:cubicBezTo>
                  <a:pt x="57" y="8"/>
                  <a:pt x="57" y="8"/>
                  <a:pt x="59" y="8"/>
                </a:cubicBezTo>
                <a:cubicBezTo>
                  <a:pt x="63" y="11"/>
                  <a:pt x="66" y="13"/>
                  <a:pt x="69" y="16"/>
                </a:cubicBezTo>
                <a:cubicBezTo>
                  <a:pt x="74" y="14"/>
                  <a:pt x="85" y="12"/>
                  <a:pt x="82" y="24"/>
                </a:cubicBezTo>
                <a:close/>
              </a:path>
            </a:pathLst>
          </a:custGeom>
          <a:solidFill>
            <a:schemeClr val="tx2"/>
          </a:solidFill>
          <a:ln>
            <a:noFill/>
          </a:ln>
        </p:spPr>
        <p:txBody>
          <a:bodyPr/>
          <a:lstStyle/>
          <a:p>
            <a:endParaRPr lang="zh-CN" altLang="en-US"/>
          </a:p>
        </p:txBody>
      </p:sp>
      <p:sp>
        <p:nvSpPr>
          <p:cNvPr id="8" name="矩形 6"/>
          <p:cNvSpPr>
            <a:spLocks noChangeArrowheads="1"/>
          </p:cNvSpPr>
          <p:nvPr>
            <p:custDataLst>
              <p:tags r:id="rId3"/>
            </p:custDataLst>
          </p:nvPr>
        </p:nvSpPr>
        <p:spPr bwMode="auto">
          <a:xfrm>
            <a:off x="5137150" y="2020887"/>
            <a:ext cx="3976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3200" b="1" dirty="0" smtClean="0">
                <a:latin typeface="幼圆" panose="02010509060101010101" pitchFamily="49" charset="-122"/>
                <a:ea typeface="幼圆" panose="02010509060101010101" pitchFamily="49" charset="-122"/>
              </a:rPr>
              <a:t>章节</a:t>
            </a:r>
            <a:r>
              <a:rPr lang="en-US" altLang="zh-CN" sz="3200" b="1" dirty="0" smtClean="0">
                <a:latin typeface="幼圆" panose="02010509060101010101" pitchFamily="49" charset="-122"/>
                <a:ea typeface="幼圆" panose="02010509060101010101" pitchFamily="49" charset="-122"/>
              </a:rPr>
              <a:t>1    </a:t>
            </a:r>
            <a:r>
              <a:rPr lang="zh-CN" altLang="en-US" sz="3200" dirty="0" smtClean="0">
                <a:latin typeface="幼圆" panose="02010509060101010101" pitchFamily="49" charset="-122"/>
                <a:ea typeface="幼圆" panose="02010509060101010101" pitchFamily="49" charset="-122"/>
              </a:rPr>
              <a:t>绪论</a:t>
            </a:r>
            <a:endParaRPr lang="en-US" altLang="zh-CN" sz="3200" dirty="0">
              <a:latin typeface="幼圆" panose="02010509060101010101" pitchFamily="49" charset="-122"/>
              <a:ea typeface="幼圆" panose="02010509060101010101" pitchFamily="49" charset="-122"/>
            </a:endParaRPr>
          </a:p>
        </p:txBody>
      </p:sp>
      <p:sp>
        <p:nvSpPr>
          <p:cNvPr id="9" name="Freeform 133"/>
          <p:cNvSpPr/>
          <p:nvPr>
            <p:custDataLst>
              <p:tags r:id="rId4"/>
            </p:custDataLst>
          </p:nvPr>
        </p:nvSpPr>
        <p:spPr bwMode="auto">
          <a:xfrm>
            <a:off x="4606925" y="3876683"/>
            <a:ext cx="409575" cy="593725"/>
          </a:xfrm>
          <a:custGeom>
            <a:avLst/>
            <a:gdLst>
              <a:gd name="T0" fmla="*/ 2147483646 w 98"/>
              <a:gd name="T1" fmla="*/ 2147483646 h 143"/>
              <a:gd name="T2" fmla="*/ 2147483646 w 98"/>
              <a:gd name="T3" fmla="*/ 2147483646 h 143"/>
              <a:gd name="T4" fmla="*/ 2147483646 w 98"/>
              <a:gd name="T5" fmla="*/ 2147483646 h 143"/>
              <a:gd name="T6" fmla="*/ 2147483646 w 98"/>
              <a:gd name="T7" fmla="*/ 2147483646 h 143"/>
              <a:gd name="T8" fmla="*/ 2147483646 w 98"/>
              <a:gd name="T9" fmla="*/ 2147483646 h 143"/>
              <a:gd name="T10" fmla="*/ 2147483646 w 98"/>
              <a:gd name="T11" fmla="*/ 2147483646 h 143"/>
              <a:gd name="T12" fmla="*/ 2147483646 w 98"/>
              <a:gd name="T13" fmla="*/ 2147483646 h 143"/>
              <a:gd name="T14" fmla="*/ 2147483646 w 98"/>
              <a:gd name="T15" fmla="*/ 2147483646 h 143"/>
              <a:gd name="T16" fmla="*/ 2147483646 w 98"/>
              <a:gd name="T17" fmla="*/ 2147483646 h 143"/>
              <a:gd name="T18" fmla="*/ 2147483646 w 98"/>
              <a:gd name="T19" fmla="*/ 2147483646 h 143"/>
              <a:gd name="T20" fmla="*/ 2147483646 w 98"/>
              <a:gd name="T21" fmla="*/ 2147483646 h 143"/>
              <a:gd name="T22" fmla="*/ 2147483646 w 98"/>
              <a:gd name="T23" fmla="*/ 2147483646 h 143"/>
              <a:gd name="T24" fmla="*/ 2147483646 w 98"/>
              <a:gd name="T25" fmla="*/ 2147483646 h 143"/>
              <a:gd name="T26" fmla="*/ 2147483646 w 98"/>
              <a:gd name="T27" fmla="*/ 2147483646 h 143"/>
              <a:gd name="T28" fmla="*/ 2147483646 w 98"/>
              <a:gd name="T29" fmla="*/ 2147483646 h 143"/>
              <a:gd name="T30" fmla="*/ 2147483646 w 98"/>
              <a:gd name="T31" fmla="*/ 2147483646 h 143"/>
              <a:gd name="T32" fmla="*/ 2147483646 w 98"/>
              <a:gd name="T33" fmla="*/ 2147483646 h 143"/>
              <a:gd name="T34" fmla="*/ 2147483646 w 98"/>
              <a:gd name="T35" fmla="*/ 2147483646 h 143"/>
              <a:gd name="T36" fmla="*/ 2147483646 w 98"/>
              <a:gd name="T37" fmla="*/ 2147483646 h 143"/>
              <a:gd name="T38" fmla="*/ 2147483646 w 98"/>
              <a:gd name="T39" fmla="*/ 2147483646 h 143"/>
              <a:gd name="T40" fmla="*/ 2147483646 w 98"/>
              <a:gd name="T41" fmla="*/ 214748364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8" h="143">
                <a:moveTo>
                  <a:pt x="82" y="24"/>
                </a:moveTo>
                <a:cubicBezTo>
                  <a:pt x="85" y="29"/>
                  <a:pt x="91" y="30"/>
                  <a:pt x="92" y="37"/>
                </a:cubicBezTo>
                <a:cubicBezTo>
                  <a:pt x="90" y="45"/>
                  <a:pt x="95" y="55"/>
                  <a:pt x="96" y="62"/>
                </a:cubicBezTo>
                <a:cubicBezTo>
                  <a:pt x="98" y="74"/>
                  <a:pt x="95" y="85"/>
                  <a:pt x="89" y="91"/>
                </a:cubicBezTo>
                <a:cubicBezTo>
                  <a:pt x="86" y="96"/>
                  <a:pt x="83" y="100"/>
                  <a:pt x="79" y="102"/>
                </a:cubicBezTo>
                <a:cubicBezTo>
                  <a:pt x="83" y="109"/>
                  <a:pt x="84" y="117"/>
                  <a:pt x="82" y="126"/>
                </a:cubicBezTo>
                <a:cubicBezTo>
                  <a:pt x="79" y="128"/>
                  <a:pt x="79" y="133"/>
                  <a:pt x="76" y="135"/>
                </a:cubicBezTo>
                <a:cubicBezTo>
                  <a:pt x="67" y="143"/>
                  <a:pt x="62" y="129"/>
                  <a:pt x="59" y="119"/>
                </a:cubicBezTo>
                <a:cubicBezTo>
                  <a:pt x="58" y="109"/>
                  <a:pt x="61" y="104"/>
                  <a:pt x="64" y="100"/>
                </a:cubicBezTo>
                <a:cubicBezTo>
                  <a:pt x="64" y="96"/>
                  <a:pt x="61" y="97"/>
                  <a:pt x="61" y="94"/>
                </a:cubicBezTo>
                <a:cubicBezTo>
                  <a:pt x="55" y="95"/>
                  <a:pt x="49" y="88"/>
                  <a:pt x="42" y="86"/>
                </a:cubicBezTo>
                <a:cubicBezTo>
                  <a:pt x="40" y="86"/>
                  <a:pt x="39" y="87"/>
                  <a:pt x="37" y="87"/>
                </a:cubicBezTo>
                <a:cubicBezTo>
                  <a:pt x="33" y="87"/>
                  <a:pt x="28" y="83"/>
                  <a:pt x="25" y="87"/>
                </a:cubicBezTo>
                <a:cubicBezTo>
                  <a:pt x="17" y="85"/>
                  <a:pt x="11" y="79"/>
                  <a:pt x="6" y="71"/>
                </a:cubicBezTo>
                <a:cubicBezTo>
                  <a:pt x="3" y="67"/>
                  <a:pt x="1" y="64"/>
                  <a:pt x="1" y="60"/>
                </a:cubicBezTo>
                <a:cubicBezTo>
                  <a:pt x="0" y="53"/>
                  <a:pt x="2" y="46"/>
                  <a:pt x="1" y="37"/>
                </a:cubicBezTo>
                <a:cubicBezTo>
                  <a:pt x="7" y="27"/>
                  <a:pt x="13" y="14"/>
                  <a:pt x="24" y="13"/>
                </a:cubicBezTo>
                <a:cubicBezTo>
                  <a:pt x="33" y="5"/>
                  <a:pt x="46" y="0"/>
                  <a:pt x="56" y="9"/>
                </a:cubicBezTo>
                <a:cubicBezTo>
                  <a:pt x="57" y="8"/>
                  <a:pt x="57" y="8"/>
                  <a:pt x="59" y="8"/>
                </a:cubicBezTo>
                <a:cubicBezTo>
                  <a:pt x="63" y="11"/>
                  <a:pt x="66" y="13"/>
                  <a:pt x="69" y="16"/>
                </a:cubicBezTo>
                <a:cubicBezTo>
                  <a:pt x="74" y="14"/>
                  <a:pt x="85" y="12"/>
                  <a:pt x="82" y="24"/>
                </a:cubicBezTo>
                <a:close/>
              </a:path>
            </a:pathLst>
          </a:custGeom>
          <a:solidFill>
            <a:schemeClr val="accent3"/>
          </a:solidFill>
          <a:ln>
            <a:noFill/>
          </a:ln>
        </p:spPr>
        <p:txBody>
          <a:bodyPr/>
          <a:lstStyle/>
          <a:p>
            <a:endParaRPr lang="zh-CN" altLang="en-US"/>
          </a:p>
        </p:txBody>
      </p:sp>
      <p:sp>
        <p:nvSpPr>
          <p:cNvPr id="11" name="Freeform 133"/>
          <p:cNvSpPr/>
          <p:nvPr>
            <p:custDataLst>
              <p:tags r:id="rId5"/>
            </p:custDataLst>
          </p:nvPr>
        </p:nvSpPr>
        <p:spPr bwMode="auto">
          <a:xfrm>
            <a:off x="4606924" y="4765684"/>
            <a:ext cx="409575" cy="593725"/>
          </a:xfrm>
          <a:custGeom>
            <a:avLst/>
            <a:gdLst>
              <a:gd name="T0" fmla="*/ 2147483646 w 98"/>
              <a:gd name="T1" fmla="*/ 2147483646 h 143"/>
              <a:gd name="T2" fmla="*/ 2147483646 w 98"/>
              <a:gd name="T3" fmla="*/ 2147483646 h 143"/>
              <a:gd name="T4" fmla="*/ 2147483646 w 98"/>
              <a:gd name="T5" fmla="*/ 2147483646 h 143"/>
              <a:gd name="T6" fmla="*/ 2147483646 w 98"/>
              <a:gd name="T7" fmla="*/ 2147483646 h 143"/>
              <a:gd name="T8" fmla="*/ 2147483646 w 98"/>
              <a:gd name="T9" fmla="*/ 2147483646 h 143"/>
              <a:gd name="T10" fmla="*/ 2147483646 w 98"/>
              <a:gd name="T11" fmla="*/ 2147483646 h 143"/>
              <a:gd name="T12" fmla="*/ 2147483646 w 98"/>
              <a:gd name="T13" fmla="*/ 2147483646 h 143"/>
              <a:gd name="T14" fmla="*/ 2147483646 w 98"/>
              <a:gd name="T15" fmla="*/ 2147483646 h 143"/>
              <a:gd name="T16" fmla="*/ 2147483646 w 98"/>
              <a:gd name="T17" fmla="*/ 2147483646 h 143"/>
              <a:gd name="T18" fmla="*/ 2147483646 w 98"/>
              <a:gd name="T19" fmla="*/ 2147483646 h 143"/>
              <a:gd name="T20" fmla="*/ 2147483646 w 98"/>
              <a:gd name="T21" fmla="*/ 2147483646 h 143"/>
              <a:gd name="T22" fmla="*/ 2147483646 w 98"/>
              <a:gd name="T23" fmla="*/ 2147483646 h 143"/>
              <a:gd name="T24" fmla="*/ 2147483646 w 98"/>
              <a:gd name="T25" fmla="*/ 2147483646 h 143"/>
              <a:gd name="T26" fmla="*/ 2147483646 w 98"/>
              <a:gd name="T27" fmla="*/ 2147483646 h 143"/>
              <a:gd name="T28" fmla="*/ 2147483646 w 98"/>
              <a:gd name="T29" fmla="*/ 2147483646 h 143"/>
              <a:gd name="T30" fmla="*/ 2147483646 w 98"/>
              <a:gd name="T31" fmla="*/ 2147483646 h 143"/>
              <a:gd name="T32" fmla="*/ 2147483646 w 98"/>
              <a:gd name="T33" fmla="*/ 2147483646 h 143"/>
              <a:gd name="T34" fmla="*/ 2147483646 w 98"/>
              <a:gd name="T35" fmla="*/ 2147483646 h 143"/>
              <a:gd name="T36" fmla="*/ 2147483646 w 98"/>
              <a:gd name="T37" fmla="*/ 2147483646 h 143"/>
              <a:gd name="T38" fmla="*/ 2147483646 w 98"/>
              <a:gd name="T39" fmla="*/ 2147483646 h 143"/>
              <a:gd name="T40" fmla="*/ 2147483646 w 98"/>
              <a:gd name="T41" fmla="*/ 214748364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8" h="143">
                <a:moveTo>
                  <a:pt x="82" y="24"/>
                </a:moveTo>
                <a:cubicBezTo>
                  <a:pt x="85" y="29"/>
                  <a:pt x="91" y="30"/>
                  <a:pt x="92" y="37"/>
                </a:cubicBezTo>
                <a:cubicBezTo>
                  <a:pt x="90" y="45"/>
                  <a:pt x="95" y="55"/>
                  <a:pt x="96" y="62"/>
                </a:cubicBezTo>
                <a:cubicBezTo>
                  <a:pt x="98" y="74"/>
                  <a:pt x="95" y="85"/>
                  <a:pt x="89" y="91"/>
                </a:cubicBezTo>
                <a:cubicBezTo>
                  <a:pt x="86" y="96"/>
                  <a:pt x="83" y="100"/>
                  <a:pt x="79" y="102"/>
                </a:cubicBezTo>
                <a:cubicBezTo>
                  <a:pt x="83" y="109"/>
                  <a:pt x="84" y="117"/>
                  <a:pt x="82" y="126"/>
                </a:cubicBezTo>
                <a:cubicBezTo>
                  <a:pt x="79" y="128"/>
                  <a:pt x="79" y="133"/>
                  <a:pt x="76" y="135"/>
                </a:cubicBezTo>
                <a:cubicBezTo>
                  <a:pt x="67" y="143"/>
                  <a:pt x="62" y="129"/>
                  <a:pt x="59" y="119"/>
                </a:cubicBezTo>
                <a:cubicBezTo>
                  <a:pt x="58" y="109"/>
                  <a:pt x="61" y="104"/>
                  <a:pt x="64" y="100"/>
                </a:cubicBezTo>
                <a:cubicBezTo>
                  <a:pt x="64" y="96"/>
                  <a:pt x="61" y="97"/>
                  <a:pt x="61" y="94"/>
                </a:cubicBezTo>
                <a:cubicBezTo>
                  <a:pt x="55" y="95"/>
                  <a:pt x="49" y="88"/>
                  <a:pt x="42" y="86"/>
                </a:cubicBezTo>
                <a:cubicBezTo>
                  <a:pt x="40" y="86"/>
                  <a:pt x="39" y="87"/>
                  <a:pt x="37" y="87"/>
                </a:cubicBezTo>
                <a:cubicBezTo>
                  <a:pt x="33" y="87"/>
                  <a:pt x="28" y="83"/>
                  <a:pt x="25" y="87"/>
                </a:cubicBezTo>
                <a:cubicBezTo>
                  <a:pt x="17" y="85"/>
                  <a:pt x="11" y="79"/>
                  <a:pt x="6" y="71"/>
                </a:cubicBezTo>
                <a:cubicBezTo>
                  <a:pt x="3" y="67"/>
                  <a:pt x="1" y="64"/>
                  <a:pt x="1" y="60"/>
                </a:cubicBezTo>
                <a:cubicBezTo>
                  <a:pt x="0" y="53"/>
                  <a:pt x="2" y="46"/>
                  <a:pt x="1" y="37"/>
                </a:cubicBezTo>
                <a:cubicBezTo>
                  <a:pt x="7" y="27"/>
                  <a:pt x="13" y="14"/>
                  <a:pt x="24" y="13"/>
                </a:cubicBezTo>
                <a:cubicBezTo>
                  <a:pt x="33" y="5"/>
                  <a:pt x="46" y="0"/>
                  <a:pt x="56" y="9"/>
                </a:cubicBezTo>
                <a:cubicBezTo>
                  <a:pt x="57" y="8"/>
                  <a:pt x="57" y="8"/>
                  <a:pt x="59" y="8"/>
                </a:cubicBezTo>
                <a:cubicBezTo>
                  <a:pt x="63" y="11"/>
                  <a:pt x="66" y="13"/>
                  <a:pt x="69" y="16"/>
                </a:cubicBezTo>
                <a:cubicBezTo>
                  <a:pt x="74" y="14"/>
                  <a:pt x="85" y="12"/>
                  <a:pt x="82" y="24"/>
                </a:cubicBezTo>
                <a:close/>
              </a:path>
            </a:pathLst>
          </a:custGeom>
          <a:solidFill>
            <a:schemeClr val="accent2"/>
          </a:solidFill>
          <a:ln>
            <a:noFill/>
          </a:ln>
        </p:spPr>
        <p:txBody>
          <a:bodyPr/>
          <a:lstStyle/>
          <a:p>
            <a:endParaRPr lang="zh-CN" altLang="en-US"/>
          </a:p>
        </p:txBody>
      </p:sp>
      <p:sp>
        <p:nvSpPr>
          <p:cNvPr id="13" name="Freeform 133"/>
          <p:cNvSpPr/>
          <p:nvPr>
            <p:custDataLst>
              <p:tags r:id="rId6"/>
            </p:custDataLst>
          </p:nvPr>
        </p:nvSpPr>
        <p:spPr bwMode="auto">
          <a:xfrm>
            <a:off x="4606923" y="5616585"/>
            <a:ext cx="409575" cy="593725"/>
          </a:xfrm>
          <a:custGeom>
            <a:avLst/>
            <a:gdLst>
              <a:gd name="T0" fmla="*/ 2147483646 w 98"/>
              <a:gd name="T1" fmla="*/ 2147483646 h 143"/>
              <a:gd name="T2" fmla="*/ 2147483646 w 98"/>
              <a:gd name="T3" fmla="*/ 2147483646 h 143"/>
              <a:gd name="T4" fmla="*/ 2147483646 w 98"/>
              <a:gd name="T5" fmla="*/ 2147483646 h 143"/>
              <a:gd name="T6" fmla="*/ 2147483646 w 98"/>
              <a:gd name="T7" fmla="*/ 2147483646 h 143"/>
              <a:gd name="T8" fmla="*/ 2147483646 w 98"/>
              <a:gd name="T9" fmla="*/ 2147483646 h 143"/>
              <a:gd name="T10" fmla="*/ 2147483646 w 98"/>
              <a:gd name="T11" fmla="*/ 2147483646 h 143"/>
              <a:gd name="T12" fmla="*/ 2147483646 w 98"/>
              <a:gd name="T13" fmla="*/ 2147483646 h 143"/>
              <a:gd name="T14" fmla="*/ 2147483646 w 98"/>
              <a:gd name="T15" fmla="*/ 2147483646 h 143"/>
              <a:gd name="T16" fmla="*/ 2147483646 w 98"/>
              <a:gd name="T17" fmla="*/ 2147483646 h 143"/>
              <a:gd name="T18" fmla="*/ 2147483646 w 98"/>
              <a:gd name="T19" fmla="*/ 2147483646 h 143"/>
              <a:gd name="T20" fmla="*/ 2147483646 w 98"/>
              <a:gd name="T21" fmla="*/ 2147483646 h 143"/>
              <a:gd name="T22" fmla="*/ 2147483646 w 98"/>
              <a:gd name="T23" fmla="*/ 2147483646 h 143"/>
              <a:gd name="T24" fmla="*/ 2147483646 w 98"/>
              <a:gd name="T25" fmla="*/ 2147483646 h 143"/>
              <a:gd name="T26" fmla="*/ 2147483646 w 98"/>
              <a:gd name="T27" fmla="*/ 2147483646 h 143"/>
              <a:gd name="T28" fmla="*/ 2147483646 w 98"/>
              <a:gd name="T29" fmla="*/ 2147483646 h 143"/>
              <a:gd name="T30" fmla="*/ 2147483646 w 98"/>
              <a:gd name="T31" fmla="*/ 2147483646 h 143"/>
              <a:gd name="T32" fmla="*/ 2147483646 w 98"/>
              <a:gd name="T33" fmla="*/ 2147483646 h 143"/>
              <a:gd name="T34" fmla="*/ 2147483646 w 98"/>
              <a:gd name="T35" fmla="*/ 2147483646 h 143"/>
              <a:gd name="T36" fmla="*/ 2147483646 w 98"/>
              <a:gd name="T37" fmla="*/ 2147483646 h 143"/>
              <a:gd name="T38" fmla="*/ 2147483646 w 98"/>
              <a:gd name="T39" fmla="*/ 2147483646 h 143"/>
              <a:gd name="T40" fmla="*/ 2147483646 w 98"/>
              <a:gd name="T41" fmla="*/ 214748364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8" h="143">
                <a:moveTo>
                  <a:pt x="82" y="24"/>
                </a:moveTo>
                <a:cubicBezTo>
                  <a:pt x="85" y="29"/>
                  <a:pt x="91" y="30"/>
                  <a:pt x="92" y="37"/>
                </a:cubicBezTo>
                <a:cubicBezTo>
                  <a:pt x="90" y="45"/>
                  <a:pt x="95" y="55"/>
                  <a:pt x="96" y="62"/>
                </a:cubicBezTo>
                <a:cubicBezTo>
                  <a:pt x="98" y="74"/>
                  <a:pt x="95" y="85"/>
                  <a:pt x="89" y="91"/>
                </a:cubicBezTo>
                <a:cubicBezTo>
                  <a:pt x="86" y="96"/>
                  <a:pt x="83" y="100"/>
                  <a:pt x="79" y="102"/>
                </a:cubicBezTo>
                <a:cubicBezTo>
                  <a:pt x="83" y="109"/>
                  <a:pt x="84" y="117"/>
                  <a:pt x="82" y="126"/>
                </a:cubicBezTo>
                <a:cubicBezTo>
                  <a:pt x="79" y="128"/>
                  <a:pt x="79" y="133"/>
                  <a:pt x="76" y="135"/>
                </a:cubicBezTo>
                <a:cubicBezTo>
                  <a:pt x="67" y="143"/>
                  <a:pt x="62" y="129"/>
                  <a:pt x="59" y="119"/>
                </a:cubicBezTo>
                <a:cubicBezTo>
                  <a:pt x="58" y="109"/>
                  <a:pt x="61" y="104"/>
                  <a:pt x="64" y="100"/>
                </a:cubicBezTo>
                <a:cubicBezTo>
                  <a:pt x="64" y="96"/>
                  <a:pt x="61" y="97"/>
                  <a:pt x="61" y="94"/>
                </a:cubicBezTo>
                <a:cubicBezTo>
                  <a:pt x="55" y="95"/>
                  <a:pt x="49" y="88"/>
                  <a:pt x="42" y="86"/>
                </a:cubicBezTo>
                <a:cubicBezTo>
                  <a:pt x="40" y="86"/>
                  <a:pt x="39" y="87"/>
                  <a:pt x="37" y="87"/>
                </a:cubicBezTo>
                <a:cubicBezTo>
                  <a:pt x="33" y="87"/>
                  <a:pt x="28" y="83"/>
                  <a:pt x="25" y="87"/>
                </a:cubicBezTo>
                <a:cubicBezTo>
                  <a:pt x="17" y="85"/>
                  <a:pt x="11" y="79"/>
                  <a:pt x="6" y="71"/>
                </a:cubicBezTo>
                <a:cubicBezTo>
                  <a:pt x="3" y="67"/>
                  <a:pt x="1" y="64"/>
                  <a:pt x="1" y="60"/>
                </a:cubicBezTo>
                <a:cubicBezTo>
                  <a:pt x="0" y="53"/>
                  <a:pt x="2" y="46"/>
                  <a:pt x="1" y="37"/>
                </a:cubicBezTo>
                <a:cubicBezTo>
                  <a:pt x="7" y="27"/>
                  <a:pt x="13" y="14"/>
                  <a:pt x="24" y="13"/>
                </a:cubicBezTo>
                <a:cubicBezTo>
                  <a:pt x="33" y="5"/>
                  <a:pt x="46" y="0"/>
                  <a:pt x="56" y="9"/>
                </a:cubicBezTo>
                <a:cubicBezTo>
                  <a:pt x="57" y="8"/>
                  <a:pt x="57" y="8"/>
                  <a:pt x="59" y="8"/>
                </a:cubicBezTo>
                <a:cubicBezTo>
                  <a:pt x="63" y="11"/>
                  <a:pt x="66" y="13"/>
                  <a:pt x="69" y="16"/>
                </a:cubicBezTo>
                <a:cubicBezTo>
                  <a:pt x="74" y="14"/>
                  <a:pt x="85" y="12"/>
                  <a:pt x="82" y="24"/>
                </a:cubicBezTo>
                <a:close/>
              </a:path>
            </a:pathLst>
          </a:custGeom>
          <a:solidFill>
            <a:schemeClr val="accent1">
              <a:lumMod val="75000"/>
            </a:schemeClr>
          </a:solidFill>
          <a:ln>
            <a:noFill/>
          </a:ln>
        </p:spPr>
        <p:txBody>
          <a:bodyPr/>
          <a:lstStyle/>
          <a:p>
            <a:endParaRPr lang="zh-CN" altLang="en-US"/>
          </a:p>
        </p:txBody>
      </p:sp>
      <p:sp>
        <p:nvSpPr>
          <p:cNvPr id="15" name="矩形 6"/>
          <p:cNvSpPr>
            <a:spLocks noChangeArrowheads="1"/>
          </p:cNvSpPr>
          <p:nvPr>
            <p:custDataLst>
              <p:tags r:id="rId7"/>
            </p:custDataLst>
          </p:nvPr>
        </p:nvSpPr>
        <p:spPr bwMode="auto">
          <a:xfrm>
            <a:off x="5137150" y="2860297"/>
            <a:ext cx="3976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3200" b="1" dirty="0" smtClean="0">
                <a:latin typeface="幼圆" panose="02010509060101010101" pitchFamily="49" charset="-122"/>
                <a:ea typeface="幼圆" panose="02010509060101010101" pitchFamily="49" charset="-122"/>
              </a:rPr>
              <a:t>章节</a:t>
            </a:r>
            <a:r>
              <a:rPr lang="en-US" altLang="zh-CN" sz="3200" b="1" dirty="0" smtClean="0">
                <a:latin typeface="幼圆" panose="02010509060101010101" pitchFamily="49" charset="-122"/>
                <a:ea typeface="幼圆" panose="02010509060101010101" pitchFamily="49" charset="-122"/>
              </a:rPr>
              <a:t>2    </a:t>
            </a:r>
            <a:r>
              <a:rPr lang="zh-CN" altLang="en-US" sz="3200" dirty="0" smtClean="0">
                <a:latin typeface="幼圆" panose="02010509060101010101" pitchFamily="49" charset="-122"/>
                <a:ea typeface="幼圆" panose="02010509060101010101" pitchFamily="49" charset="-122"/>
              </a:rPr>
              <a:t>理论综述</a:t>
            </a:r>
            <a:r>
              <a:rPr lang="en-US" altLang="zh-CN" sz="3200" dirty="0" smtClean="0">
                <a:latin typeface="幼圆" panose="02010509060101010101" pitchFamily="49" charset="-122"/>
                <a:ea typeface="幼圆" panose="02010509060101010101" pitchFamily="49" charset="-122"/>
              </a:rPr>
              <a:t>    </a:t>
            </a:r>
            <a:endParaRPr lang="en-US" altLang="zh-CN" sz="3200" dirty="0">
              <a:latin typeface="幼圆" panose="02010509060101010101" pitchFamily="49" charset="-122"/>
              <a:ea typeface="幼圆" panose="02010509060101010101" pitchFamily="49" charset="-122"/>
            </a:endParaRPr>
          </a:p>
        </p:txBody>
      </p:sp>
      <p:sp>
        <p:nvSpPr>
          <p:cNvPr id="16" name="Freeform 133"/>
          <p:cNvSpPr/>
          <p:nvPr>
            <p:custDataLst>
              <p:tags r:id="rId8"/>
            </p:custDataLst>
          </p:nvPr>
        </p:nvSpPr>
        <p:spPr bwMode="auto">
          <a:xfrm>
            <a:off x="4591050" y="2251081"/>
            <a:ext cx="409575" cy="593725"/>
          </a:xfrm>
          <a:custGeom>
            <a:avLst/>
            <a:gdLst>
              <a:gd name="T0" fmla="*/ 2147483646 w 98"/>
              <a:gd name="T1" fmla="*/ 2147483646 h 143"/>
              <a:gd name="T2" fmla="*/ 2147483646 w 98"/>
              <a:gd name="T3" fmla="*/ 2147483646 h 143"/>
              <a:gd name="T4" fmla="*/ 2147483646 w 98"/>
              <a:gd name="T5" fmla="*/ 2147483646 h 143"/>
              <a:gd name="T6" fmla="*/ 2147483646 w 98"/>
              <a:gd name="T7" fmla="*/ 2147483646 h 143"/>
              <a:gd name="T8" fmla="*/ 2147483646 w 98"/>
              <a:gd name="T9" fmla="*/ 2147483646 h 143"/>
              <a:gd name="T10" fmla="*/ 2147483646 w 98"/>
              <a:gd name="T11" fmla="*/ 2147483646 h 143"/>
              <a:gd name="T12" fmla="*/ 2147483646 w 98"/>
              <a:gd name="T13" fmla="*/ 2147483646 h 143"/>
              <a:gd name="T14" fmla="*/ 2147483646 w 98"/>
              <a:gd name="T15" fmla="*/ 2147483646 h 143"/>
              <a:gd name="T16" fmla="*/ 2147483646 w 98"/>
              <a:gd name="T17" fmla="*/ 2147483646 h 143"/>
              <a:gd name="T18" fmla="*/ 2147483646 w 98"/>
              <a:gd name="T19" fmla="*/ 2147483646 h 143"/>
              <a:gd name="T20" fmla="*/ 2147483646 w 98"/>
              <a:gd name="T21" fmla="*/ 2147483646 h 143"/>
              <a:gd name="T22" fmla="*/ 2147483646 w 98"/>
              <a:gd name="T23" fmla="*/ 2147483646 h 143"/>
              <a:gd name="T24" fmla="*/ 2147483646 w 98"/>
              <a:gd name="T25" fmla="*/ 2147483646 h 143"/>
              <a:gd name="T26" fmla="*/ 2147483646 w 98"/>
              <a:gd name="T27" fmla="*/ 2147483646 h 143"/>
              <a:gd name="T28" fmla="*/ 2147483646 w 98"/>
              <a:gd name="T29" fmla="*/ 2147483646 h 143"/>
              <a:gd name="T30" fmla="*/ 2147483646 w 98"/>
              <a:gd name="T31" fmla="*/ 2147483646 h 143"/>
              <a:gd name="T32" fmla="*/ 2147483646 w 98"/>
              <a:gd name="T33" fmla="*/ 2147483646 h 143"/>
              <a:gd name="T34" fmla="*/ 2147483646 w 98"/>
              <a:gd name="T35" fmla="*/ 2147483646 h 143"/>
              <a:gd name="T36" fmla="*/ 2147483646 w 98"/>
              <a:gd name="T37" fmla="*/ 2147483646 h 143"/>
              <a:gd name="T38" fmla="*/ 2147483646 w 98"/>
              <a:gd name="T39" fmla="*/ 2147483646 h 143"/>
              <a:gd name="T40" fmla="*/ 2147483646 w 98"/>
              <a:gd name="T41" fmla="*/ 214748364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8" h="143">
                <a:moveTo>
                  <a:pt x="82" y="24"/>
                </a:moveTo>
                <a:cubicBezTo>
                  <a:pt x="85" y="29"/>
                  <a:pt x="91" y="30"/>
                  <a:pt x="92" y="37"/>
                </a:cubicBezTo>
                <a:cubicBezTo>
                  <a:pt x="90" y="45"/>
                  <a:pt x="95" y="55"/>
                  <a:pt x="96" y="62"/>
                </a:cubicBezTo>
                <a:cubicBezTo>
                  <a:pt x="98" y="74"/>
                  <a:pt x="95" y="85"/>
                  <a:pt x="89" y="91"/>
                </a:cubicBezTo>
                <a:cubicBezTo>
                  <a:pt x="86" y="96"/>
                  <a:pt x="83" y="100"/>
                  <a:pt x="79" y="102"/>
                </a:cubicBezTo>
                <a:cubicBezTo>
                  <a:pt x="83" y="109"/>
                  <a:pt x="84" y="117"/>
                  <a:pt x="82" y="126"/>
                </a:cubicBezTo>
                <a:cubicBezTo>
                  <a:pt x="79" y="128"/>
                  <a:pt x="79" y="133"/>
                  <a:pt x="76" y="135"/>
                </a:cubicBezTo>
                <a:cubicBezTo>
                  <a:pt x="67" y="143"/>
                  <a:pt x="62" y="129"/>
                  <a:pt x="59" y="119"/>
                </a:cubicBezTo>
                <a:cubicBezTo>
                  <a:pt x="58" y="109"/>
                  <a:pt x="61" y="104"/>
                  <a:pt x="64" y="100"/>
                </a:cubicBezTo>
                <a:cubicBezTo>
                  <a:pt x="64" y="96"/>
                  <a:pt x="61" y="97"/>
                  <a:pt x="61" y="94"/>
                </a:cubicBezTo>
                <a:cubicBezTo>
                  <a:pt x="55" y="95"/>
                  <a:pt x="49" y="88"/>
                  <a:pt x="42" y="86"/>
                </a:cubicBezTo>
                <a:cubicBezTo>
                  <a:pt x="40" y="86"/>
                  <a:pt x="39" y="87"/>
                  <a:pt x="37" y="87"/>
                </a:cubicBezTo>
                <a:cubicBezTo>
                  <a:pt x="33" y="87"/>
                  <a:pt x="28" y="83"/>
                  <a:pt x="25" y="87"/>
                </a:cubicBezTo>
                <a:cubicBezTo>
                  <a:pt x="17" y="85"/>
                  <a:pt x="11" y="79"/>
                  <a:pt x="6" y="71"/>
                </a:cubicBezTo>
                <a:cubicBezTo>
                  <a:pt x="3" y="67"/>
                  <a:pt x="1" y="64"/>
                  <a:pt x="1" y="60"/>
                </a:cubicBezTo>
                <a:cubicBezTo>
                  <a:pt x="0" y="53"/>
                  <a:pt x="2" y="46"/>
                  <a:pt x="1" y="37"/>
                </a:cubicBezTo>
                <a:cubicBezTo>
                  <a:pt x="7" y="27"/>
                  <a:pt x="13" y="14"/>
                  <a:pt x="24" y="13"/>
                </a:cubicBezTo>
                <a:cubicBezTo>
                  <a:pt x="33" y="5"/>
                  <a:pt x="46" y="0"/>
                  <a:pt x="56" y="9"/>
                </a:cubicBezTo>
                <a:cubicBezTo>
                  <a:pt x="57" y="8"/>
                  <a:pt x="57" y="8"/>
                  <a:pt x="59" y="8"/>
                </a:cubicBezTo>
                <a:cubicBezTo>
                  <a:pt x="63" y="11"/>
                  <a:pt x="66" y="13"/>
                  <a:pt x="69" y="16"/>
                </a:cubicBezTo>
                <a:cubicBezTo>
                  <a:pt x="74" y="14"/>
                  <a:pt x="85" y="12"/>
                  <a:pt x="82" y="24"/>
                </a:cubicBezTo>
                <a:close/>
              </a:path>
            </a:pathLst>
          </a:custGeom>
          <a:solidFill>
            <a:schemeClr val="bg2"/>
          </a:solidFill>
          <a:ln>
            <a:noFill/>
          </a:ln>
        </p:spPr>
        <p:txBody>
          <a:bodyPr/>
          <a:lstStyle/>
          <a:p>
            <a:endParaRPr lang="zh-CN" altLang="en-US"/>
          </a:p>
        </p:txBody>
      </p:sp>
      <p:sp>
        <p:nvSpPr>
          <p:cNvPr id="19" name="矩形 6"/>
          <p:cNvSpPr>
            <a:spLocks noChangeArrowheads="1"/>
          </p:cNvSpPr>
          <p:nvPr>
            <p:custDataLst>
              <p:tags r:id="rId9"/>
            </p:custDataLst>
          </p:nvPr>
        </p:nvSpPr>
        <p:spPr bwMode="auto">
          <a:xfrm>
            <a:off x="5137150" y="3699707"/>
            <a:ext cx="5534026"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3200" b="1" dirty="0" smtClean="0">
                <a:latin typeface="幼圆" panose="02010509060101010101" pitchFamily="49" charset="-122"/>
                <a:ea typeface="幼圆" panose="02010509060101010101" pitchFamily="49" charset="-122"/>
              </a:rPr>
              <a:t>章节</a:t>
            </a:r>
            <a:r>
              <a:rPr lang="en-US" altLang="zh-CN" sz="3200" b="1" dirty="0">
                <a:latin typeface="幼圆" panose="02010509060101010101" pitchFamily="49" charset="-122"/>
                <a:ea typeface="幼圆" panose="02010509060101010101" pitchFamily="49" charset="-122"/>
              </a:rPr>
              <a:t>3</a:t>
            </a:r>
            <a:r>
              <a:rPr lang="en-US" altLang="zh-CN" sz="3200" b="1"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发展现状与问题分析</a:t>
            </a:r>
            <a:endParaRPr lang="en-US" altLang="zh-CN" sz="3200" dirty="0">
              <a:latin typeface="幼圆" panose="02010509060101010101" pitchFamily="49" charset="-122"/>
              <a:ea typeface="幼圆" panose="02010509060101010101" pitchFamily="49" charset="-122"/>
            </a:endParaRPr>
          </a:p>
        </p:txBody>
      </p:sp>
      <p:sp>
        <p:nvSpPr>
          <p:cNvPr id="20" name="矩形 6"/>
          <p:cNvSpPr>
            <a:spLocks noChangeArrowheads="1"/>
          </p:cNvSpPr>
          <p:nvPr>
            <p:custDataLst>
              <p:tags r:id="rId10"/>
            </p:custDataLst>
          </p:nvPr>
        </p:nvSpPr>
        <p:spPr bwMode="auto">
          <a:xfrm>
            <a:off x="5137150" y="4539117"/>
            <a:ext cx="5429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3200" b="1" dirty="0" smtClean="0">
                <a:latin typeface="幼圆" panose="02010509060101010101" pitchFamily="49" charset="-122"/>
                <a:ea typeface="幼圆" panose="02010509060101010101" pitchFamily="49" charset="-122"/>
              </a:rPr>
              <a:t>章节</a:t>
            </a:r>
            <a:r>
              <a:rPr lang="en-US" altLang="zh-CN" sz="3200" b="1" dirty="0">
                <a:latin typeface="幼圆" panose="02010509060101010101" pitchFamily="49" charset="-122"/>
                <a:ea typeface="幼圆" panose="02010509060101010101" pitchFamily="49" charset="-122"/>
              </a:rPr>
              <a:t>4</a:t>
            </a:r>
            <a:r>
              <a:rPr lang="en-US" altLang="zh-CN" sz="3200" b="1"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改进对策以及建议</a:t>
            </a:r>
            <a:endParaRPr lang="en-US" altLang="zh-CN" sz="3200" dirty="0">
              <a:latin typeface="幼圆" panose="02010509060101010101" pitchFamily="49" charset="-122"/>
              <a:ea typeface="幼圆" panose="02010509060101010101" pitchFamily="49" charset="-122"/>
            </a:endParaRPr>
          </a:p>
        </p:txBody>
      </p:sp>
      <p:sp>
        <p:nvSpPr>
          <p:cNvPr id="21" name="矩形 6"/>
          <p:cNvSpPr>
            <a:spLocks noChangeArrowheads="1"/>
          </p:cNvSpPr>
          <p:nvPr>
            <p:custDataLst>
              <p:tags r:id="rId11"/>
            </p:custDataLst>
          </p:nvPr>
        </p:nvSpPr>
        <p:spPr bwMode="auto">
          <a:xfrm>
            <a:off x="5137150" y="5378528"/>
            <a:ext cx="3976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3200" b="1" dirty="0" smtClean="0">
                <a:latin typeface="幼圆" panose="02010509060101010101" pitchFamily="49" charset="-122"/>
                <a:ea typeface="幼圆" panose="02010509060101010101" pitchFamily="49" charset="-122"/>
              </a:rPr>
              <a:t>章节</a:t>
            </a:r>
            <a:r>
              <a:rPr lang="en-US" altLang="zh-CN" sz="3200" b="1" dirty="0">
                <a:latin typeface="幼圆" panose="02010509060101010101" pitchFamily="49" charset="-122"/>
                <a:ea typeface="幼圆" panose="02010509060101010101" pitchFamily="49" charset="-122"/>
              </a:rPr>
              <a:t>5</a:t>
            </a:r>
            <a:r>
              <a:rPr lang="en-US" altLang="zh-CN" sz="3200" b="1"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结论</a:t>
            </a:r>
            <a:endParaRPr lang="en-US" altLang="zh-CN" sz="3200" dirty="0">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by="(-#ppt_w*2)" calcmode="lin" valueType="num">
                                      <p:cBhvr rctx="PPT">
                                        <p:cTn id="17" dur="500" autoRev="1" fill="hold">
                                          <p:stCondLst>
                                            <p:cond delay="0"/>
                                          </p:stCondLst>
                                        </p:cTn>
                                        <p:tgtEl>
                                          <p:spTgt spid="16"/>
                                        </p:tgtEl>
                                        <p:attrNameLst>
                                          <p:attrName>ppt_w</p:attrName>
                                        </p:attrNameLst>
                                      </p:cBhvr>
                                    </p:anim>
                                    <p:anim by="(#ppt_w*0.50)" calcmode="lin" valueType="num">
                                      <p:cBhvr>
                                        <p:cTn id="18" dur="500" decel="50000" autoRev="1" fill="hold">
                                          <p:stCondLst>
                                            <p:cond delay="0"/>
                                          </p:stCondLst>
                                        </p:cTn>
                                        <p:tgtEl>
                                          <p:spTgt spid="16"/>
                                        </p:tgtEl>
                                        <p:attrNameLst>
                                          <p:attrName>ppt_x</p:attrName>
                                        </p:attrNameLst>
                                      </p:cBhvr>
                                    </p:anim>
                                    <p:anim from="(-#ppt_h/2)" to="(#ppt_y)" calcmode="lin" valueType="num">
                                      <p:cBhvr>
                                        <p:cTn id="19" dur="1000" fill="hold">
                                          <p:stCondLst>
                                            <p:cond delay="0"/>
                                          </p:stCondLst>
                                        </p:cTn>
                                        <p:tgtEl>
                                          <p:spTgt spid="16"/>
                                        </p:tgtEl>
                                        <p:attrNameLst>
                                          <p:attrName>ppt_y</p:attrName>
                                        </p:attrNameLst>
                                      </p:cBhvr>
                                    </p:anim>
                                    <p:animRot by="21600000">
                                      <p:cBhvr>
                                        <p:cTn id="20" dur="1000" fill="hold">
                                          <p:stCondLst>
                                            <p:cond delay="0"/>
                                          </p:stCondLst>
                                        </p:cTn>
                                        <p:tgtEl>
                                          <p:spTgt spid="16"/>
                                        </p:tgtEl>
                                        <p:attrNameLst>
                                          <p:attrName>r</p:attrName>
                                        </p:attrNameLst>
                                      </p:cBhvr>
                                    </p:animRo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by="(-#ppt_w*2)" calcmode="lin" valueType="num">
                                      <p:cBhvr rctx="PPT">
                                        <p:cTn id="30" dur="500" autoRev="1" fill="hold">
                                          <p:stCondLst>
                                            <p:cond delay="0"/>
                                          </p:stCondLst>
                                        </p:cTn>
                                        <p:tgtEl>
                                          <p:spTgt spid="7"/>
                                        </p:tgtEl>
                                        <p:attrNameLst>
                                          <p:attrName>ppt_w</p:attrName>
                                        </p:attrNameLst>
                                      </p:cBhvr>
                                    </p:anim>
                                    <p:anim by="(#ppt_w*0.50)" calcmode="lin" valueType="num">
                                      <p:cBhvr>
                                        <p:cTn id="31" dur="500" decel="50000" autoRev="1" fill="hold">
                                          <p:stCondLst>
                                            <p:cond delay="0"/>
                                          </p:stCondLst>
                                        </p:cTn>
                                        <p:tgtEl>
                                          <p:spTgt spid="7"/>
                                        </p:tgtEl>
                                        <p:attrNameLst>
                                          <p:attrName>ppt_x</p:attrName>
                                        </p:attrNameLst>
                                      </p:cBhvr>
                                    </p:anim>
                                    <p:anim from="(-#ppt_h/2)" to="(#ppt_y)" calcmode="lin" valueType="num">
                                      <p:cBhvr>
                                        <p:cTn id="32" dur="1000" fill="hold">
                                          <p:stCondLst>
                                            <p:cond delay="0"/>
                                          </p:stCondLst>
                                        </p:cTn>
                                        <p:tgtEl>
                                          <p:spTgt spid="7"/>
                                        </p:tgtEl>
                                        <p:attrNameLst>
                                          <p:attrName>ppt_y</p:attrName>
                                        </p:attrNameLst>
                                      </p:cBhvr>
                                    </p:anim>
                                    <p:animRot by="21600000">
                                      <p:cBhvr>
                                        <p:cTn id="33" dur="1000" fill="hold">
                                          <p:stCondLst>
                                            <p:cond delay="0"/>
                                          </p:stCondLst>
                                        </p:cTn>
                                        <p:tgtEl>
                                          <p:spTgt spid="7"/>
                                        </p:tgtEl>
                                        <p:attrNameLst>
                                          <p:attrName>r</p:attrName>
                                        </p:attrNameLst>
                                      </p:cBhvr>
                                    </p:animRo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42"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42"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par>
                          <p:cTn id="70" fill="hold">
                            <p:stCondLst>
                              <p:cond delay="100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1" grpId="0" animBg="1"/>
      <p:bldP spid="13" grpId="0" animBg="1"/>
      <p:bldP spid="15" grpId="0"/>
      <p:bldP spid="16" grpId="0" animBg="1"/>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000" y="1756229"/>
            <a:ext cx="4577411" cy="6858000"/>
          </a:xfrm>
          <a:prstGeom prst="rect">
            <a:avLst/>
          </a:prstGeom>
        </p:spPr>
      </p:pic>
      <p:graphicFrame>
        <p:nvGraphicFramePr>
          <p:cNvPr id="9" name="图表 8"/>
          <p:cNvGraphicFramePr/>
          <p:nvPr/>
        </p:nvGraphicFramePr>
        <p:xfrm>
          <a:off x="523988" y="973175"/>
          <a:ext cx="7477012" cy="4984675"/>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文字标题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3" name="矩形 12"/>
          <p:cNvSpPr/>
          <p:nvPr/>
        </p:nvSpPr>
        <p:spPr>
          <a:xfrm>
            <a:off x="8720045" y="2410263"/>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396026" y="5713680"/>
            <a:ext cx="1845378" cy="1323439"/>
          </a:xfrm>
          <a:prstGeom prst="rect">
            <a:avLst/>
          </a:prstGeom>
          <a:noFill/>
        </p:spPr>
        <p:txBody>
          <a:bodyPr wrap="none" lIns="91440" tIns="45720" rIns="91440" bIns="45720">
            <a:spAutoFit/>
          </a:bodyPr>
          <a:lstStyle/>
          <a:p>
            <a:pPr algn="ctr"/>
            <a:r>
              <a:rPr lang="en-US" altLang="zh-CN" sz="8000" b="0" cap="none" spc="0" dirty="0" smtClean="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NO.</a:t>
            </a:r>
            <a:endParaRPr lang="zh-CN" altLang="en-US" sz="8000" b="0" cap="none" spc="0" dirty="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9" name="矩形 8"/>
          <p:cNvSpPr/>
          <p:nvPr/>
        </p:nvSpPr>
        <p:spPr>
          <a:xfrm>
            <a:off x="5406071" y="3743743"/>
            <a:ext cx="2954655" cy="923330"/>
          </a:xfrm>
          <a:prstGeom prst="rect">
            <a:avLst/>
          </a:prstGeom>
          <a:noFill/>
        </p:spPr>
        <p:txBody>
          <a:bodyPr wrap="none" lIns="91440" tIns="45720" rIns="91440" bIns="45720">
            <a:spAutoFit/>
          </a:bodyPr>
          <a:lstStyle/>
          <a:p>
            <a:pPr algn="ctr"/>
            <a:r>
              <a:rPr lang="zh-CN" altLang="en-US" sz="5400" dirty="0" smtClean="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rPr>
              <a:t>研究结论</a:t>
            </a:r>
            <a:endParaRPr lang="zh-CN" altLang="en-US" sz="5400" b="0" cap="none" spc="0" dirty="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endParaRPr>
          </a:p>
        </p:txBody>
      </p:sp>
      <p:grpSp>
        <p:nvGrpSpPr>
          <p:cNvPr id="11" name="组合 10"/>
          <p:cNvGrpSpPr/>
          <p:nvPr/>
        </p:nvGrpSpPr>
        <p:grpSpPr>
          <a:xfrm>
            <a:off x="3998913" y="2179866"/>
            <a:ext cx="3200400" cy="1446550"/>
            <a:chOff x="3998913" y="2179866"/>
            <a:chExt cx="3200400" cy="1446550"/>
          </a:xfrm>
        </p:grpSpPr>
        <p:sp>
          <p:nvSpPr>
            <p:cNvPr id="6" name="矩形 5"/>
            <p:cNvSpPr/>
            <p:nvPr/>
          </p:nvSpPr>
          <p:spPr>
            <a:xfrm>
              <a:off x="3998913" y="2302977"/>
              <a:ext cx="2133600" cy="1323439"/>
            </a:xfrm>
            <a:prstGeom prst="rect">
              <a:avLst/>
            </a:prstGeom>
            <a:noFill/>
          </p:spPr>
          <p:txBody>
            <a:bodyPr wrap="square" lIns="91440" tIns="45720" rIns="91440" bIns="45720">
              <a:spAutoFit/>
            </a:bodyPr>
            <a:lstStyle/>
            <a:p>
              <a:pPr algn="ctr"/>
              <a:r>
                <a:rPr lang="zh-CN" altLang="en-US" sz="80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章节</a:t>
              </a:r>
              <a:endParaRPr lang="zh-CN" altLang="en-US" sz="80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10" name="矩形 9"/>
            <p:cNvSpPr/>
            <p:nvPr/>
          </p:nvSpPr>
          <p:spPr>
            <a:xfrm>
              <a:off x="5065713" y="2179866"/>
              <a:ext cx="2133600" cy="1446550"/>
            </a:xfrm>
            <a:prstGeom prst="rect">
              <a:avLst/>
            </a:prstGeom>
            <a:noFill/>
          </p:spPr>
          <p:txBody>
            <a:bodyPr wrap="square" lIns="91440" tIns="45720" rIns="91440" bIns="45720">
              <a:spAutoFit/>
            </a:bodyPr>
            <a:lstStyle/>
            <a:p>
              <a:pPr algn="ctr"/>
              <a:r>
                <a:rPr lang="en-US" altLang="zh-CN" sz="8800"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5</a:t>
              </a:r>
              <a:endParaRPr lang="zh-CN" altLang="en-US" sz="66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grpSp>
      <p:sp>
        <p:nvSpPr>
          <p:cNvPr id="12" name="Freeform 26"/>
          <p:cNvSpPr>
            <a:spLocks noEditPoints="1"/>
          </p:cNvSpPr>
          <p:nvPr/>
        </p:nvSpPr>
        <p:spPr bwMode="auto">
          <a:xfrm>
            <a:off x="11099056" y="5713680"/>
            <a:ext cx="1092944" cy="1346200"/>
          </a:xfrm>
          <a:custGeom>
            <a:avLst/>
            <a:gdLst>
              <a:gd name="T0" fmla="*/ 234 w 382"/>
              <a:gd name="T1" fmla="*/ 131 h 540"/>
              <a:gd name="T2" fmla="*/ 231 w 382"/>
              <a:gd name="T3" fmla="*/ 191 h 540"/>
              <a:gd name="T4" fmla="*/ 149 w 382"/>
              <a:gd name="T5" fmla="*/ 224 h 540"/>
              <a:gd name="T6" fmla="*/ 367 w 382"/>
              <a:gd name="T7" fmla="*/ 247 h 540"/>
              <a:gd name="T8" fmla="*/ 360 w 382"/>
              <a:gd name="T9" fmla="*/ 264 h 540"/>
              <a:gd name="T10" fmla="*/ 152 w 382"/>
              <a:gd name="T11" fmla="*/ 309 h 540"/>
              <a:gd name="T12" fmla="*/ 319 w 382"/>
              <a:gd name="T13" fmla="*/ 331 h 540"/>
              <a:gd name="T14" fmla="*/ 362 w 382"/>
              <a:gd name="T15" fmla="*/ 386 h 540"/>
              <a:gd name="T16" fmla="*/ 154 w 382"/>
              <a:gd name="T17" fmla="*/ 484 h 540"/>
              <a:gd name="T18" fmla="*/ 312 w 382"/>
              <a:gd name="T19" fmla="*/ 71 h 540"/>
              <a:gd name="T20" fmla="*/ 143 w 382"/>
              <a:gd name="T21" fmla="*/ 64 h 540"/>
              <a:gd name="T22" fmla="*/ 77 w 382"/>
              <a:gd name="T23" fmla="*/ 127 h 540"/>
              <a:gd name="T24" fmla="*/ 5 w 382"/>
              <a:gd name="T25" fmla="*/ 414 h 540"/>
              <a:gd name="T26" fmla="*/ 207 w 382"/>
              <a:gd name="T27" fmla="*/ 418 h 540"/>
              <a:gd name="T28" fmla="*/ 366 w 382"/>
              <a:gd name="T29" fmla="*/ 406 h 540"/>
              <a:gd name="T30" fmla="*/ 365 w 382"/>
              <a:gd name="T31" fmla="*/ 279 h 540"/>
              <a:gd name="T32" fmla="*/ 312 w 382"/>
              <a:gd name="T33" fmla="*/ 353 h 540"/>
              <a:gd name="T34" fmla="*/ 277 w 382"/>
              <a:gd name="T35" fmla="*/ 356 h 540"/>
              <a:gd name="T36" fmla="*/ 216 w 382"/>
              <a:gd name="T37" fmla="*/ 230 h 540"/>
              <a:gd name="T38" fmla="*/ 177 w 382"/>
              <a:gd name="T39" fmla="*/ 229 h 540"/>
              <a:gd name="T40" fmla="*/ 150 w 382"/>
              <a:gd name="T41" fmla="*/ 215 h 540"/>
              <a:gd name="T42" fmla="*/ 288 w 382"/>
              <a:gd name="T43" fmla="*/ 109 h 540"/>
              <a:gd name="T44" fmla="*/ 313 w 382"/>
              <a:gd name="T45" fmla="*/ 184 h 540"/>
              <a:gd name="T46" fmla="*/ 337 w 382"/>
              <a:gd name="T47" fmla="*/ 59 h 540"/>
              <a:gd name="T48" fmla="*/ 329 w 382"/>
              <a:gd name="T49" fmla="*/ 11 h 540"/>
              <a:gd name="T50" fmla="*/ 168 w 382"/>
              <a:gd name="T51" fmla="*/ 66 h 540"/>
              <a:gd name="T52" fmla="*/ 340 w 382"/>
              <a:gd name="T53" fmla="*/ 47 h 540"/>
              <a:gd name="T54" fmla="*/ 344 w 382"/>
              <a:gd name="T55" fmla="*/ 56 h 540"/>
              <a:gd name="T56" fmla="*/ 56 w 382"/>
              <a:gd name="T57" fmla="*/ 64 h 540"/>
              <a:gd name="T58" fmla="*/ 339 w 382"/>
              <a:gd name="T59" fmla="*/ 76 h 540"/>
              <a:gd name="T60" fmla="*/ 332 w 382"/>
              <a:gd name="T61" fmla="*/ 93 h 540"/>
              <a:gd name="T62" fmla="*/ 337 w 382"/>
              <a:gd name="T63" fmla="*/ 101 h 540"/>
              <a:gd name="T64" fmla="*/ 339 w 382"/>
              <a:gd name="T65" fmla="*/ 111 h 540"/>
              <a:gd name="T66" fmla="*/ 87 w 382"/>
              <a:gd name="T67" fmla="*/ 352 h 540"/>
              <a:gd name="T68" fmla="*/ 77 w 382"/>
              <a:gd name="T69" fmla="*/ 347 h 540"/>
              <a:gd name="T70" fmla="*/ 193 w 382"/>
              <a:gd name="T71" fmla="*/ 232 h 540"/>
              <a:gd name="T72" fmla="*/ 164 w 382"/>
              <a:gd name="T73" fmla="*/ 362 h 540"/>
              <a:gd name="T74" fmla="*/ 208 w 382"/>
              <a:gd name="T75" fmla="*/ 245 h 540"/>
              <a:gd name="T76" fmla="*/ 202 w 382"/>
              <a:gd name="T77" fmla="*/ 238 h 540"/>
              <a:gd name="T78" fmla="*/ 161 w 382"/>
              <a:gd name="T79" fmla="*/ 245 h 540"/>
              <a:gd name="T80" fmla="*/ 74 w 382"/>
              <a:gd name="T81" fmla="*/ 319 h 540"/>
              <a:gd name="T82" fmla="*/ 104 w 382"/>
              <a:gd name="T83" fmla="*/ 334 h 540"/>
              <a:gd name="T84" fmla="*/ 108 w 382"/>
              <a:gd name="T85" fmla="*/ 331 h 540"/>
              <a:gd name="T86" fmla="*/ 337 w 382"/>
              <a:gd name="T87" fmla="*/ 356 h 540"/>
              <a:gd name="T88" fmla="*/ 326 w 382"/>
              <a:gd name="T89" fmla="*/ 375 h 540"/>
              <a:gd name="T90" fmla="*/ 310 w 382"/>
              <a:gd name="T91" fmla="*/ 388 h 540"/>
              <a:gd name="T92" fmla="*/ 52 w 382"/>
              <a:gd name="T93" fmla="*/ 414 h 540"/>
              <a:gd name="T94" fmla="*/ 226 w 382"/>
              <a:gd name="T95" fmla="*/ 419 h 540"/>
              <a:gd name="T96" fmla="*/ 235 w 382"/>
              <a:gd name="T97" fmla="*/ 163 h 540"/>
              <a:gd name="T98" fmla="*/ 233 w 382"/>
              <a:gd name="T99" fmla="*/ 219 h 540"/>
              <a:gd name="T100" fmla="*/ 262 w 382"/>
              <a:gd name="T101" fmla="*/ 180 h 540"/>
              <a:gd name="T102" fmla="*/ 242 w 382"/>
              <a:gd name="T103" fmla="*/ 133 h 540"/>
              <a:gd name="T104" fmla="*/ 233 w 382"/>
              <a:gd name="T105" fmla="*/ 156 h 540"/>
              <a:gd name="T106" fmla="*/ 254 w 382"/>
              <a:gd name="T107" fmla="*/ 174 h 540"/>
              <a:gd name="T108" fmla="*/ 230 w 382"/>
              <a:gd name="T109" fmla="*/ 175 h 540"/>
              <a:gd name="T110" fmla="*/ 238 w 382"/>
              <a:gd name="T111" fmla="*/ 226 h 540"/>
              <a:gd name="T112" fmla="*/ 206 w 382"/>
              <a:gd name="T113" fmla="*/ 250 h 540"/>
              <a:gd name="T114" fmla="*/ 321 w 382"/>
              <a:gd name="T115" fmla="*/ 313 h 540"/>
              <a:gd name="T116" fmla="*/ 289 w 382"/>
              <a:gd name="T117" fmla="*/ 349 h 540"/>
              <a:gd name="T118" fmla="*/ 179 w 382"/>
              <a:gd name="T119" fmla="*/ 331 h 540"/>
              <a:gd name="T120" fmla="*/ 86 w 382"/>
              <a:gd name="T121" fmla="*/ 467 h 540"/>
              <a:gd name="T122" fmla="*/ 25 w 382"/>
              <a:gd name="T123" fmla="*/ 6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540">
                <a:moveTo>
                  <a:pt x="320" y="5"/>
                </a:moveTo>
                <a:cubicBezTo>
                  <a:pt x="325" y="6"/>
                  <a:pt x="321" y="10"/>
                  <a:pt x="320" y="5"/>
                </a:cubicBezTo>
                <a:close/>
                <a:moveTo>
                  <a:pt x="322" y="14"/>
                </a:moveTo>
                <a:cubicBezTo>
                  <a:pt x="323" y="14"/>
                  <a:pt x="326" y="17"/>
                  <a:pt x="323" y="17"/>
                </a:cubicBezTo>
                <a:cubicBezTo>
                  <a:pt x="323" y="17"/>
                  <a:pt x="324" y="16"/>
                  <a:pt x="324" y="16"/>
                </a:cubicBezTo>
                <a:cubicBezTo>
                  <a:pt x="323" y="16"/>
                  <a:pt x="322" y="15"/>
                  <a:pt x="322" y="14"/>
                </a:cubicBezTo>
                <a:close/>
                <a:moveTo>
                  <a:pt x="328" y="14"/>
                </a:moveTo>
                <a:cubicBezTo>
                  <a:pt x="327" y="14"/>
                  <a:pt x="324" y="16"/>
                  <a:pt x="326" y="17"/>
                </a:cubicBezTo>
                <a:cubicBezTo>
                  <a:pt x="327" y="16"/>
                  <a:pt x="329" y="16"/>
                  <a:pt x="328" y="14"/>
                </a:cubicBezTo>
                <a:close/>
                <a:moveTo>
                  <a:pt x="320" y="19"/>
                </a:moveTo>
                <a:cubicBezTo>
                  <a:pt x="320" y="18"/>
                  <a:pt x="320" y="19"/>
                  <a:pt x="321" y="19"/>
                </a:cubicBezTo>
                <a:cubicBezTo>
                  <a:pt x="321" y="20"/>
                  <a:pt x="321" y="20"/>
                  <a:pt x="321" y="20"/>
                </a:cubicBezTo>
                <a:cubicBezTo>
                  <a:pt x="320" y="20"/>
                  <a:pt x="320" y="20"/>
                  <a:pt x="320" y="20"/>
                </a:cubicBezTo>
                <a:cubicBezTo>
                  <a:pt x="320" y="20"/>
                  <a:pt x="320" y="19"/>
                  <a:pt x="320" y="19"/>
                </a:cubicBezTo>
                <a:close/>
                <a:moveTo>
                  <a:pt x="3" y="43"/>
                </a:moveTo>
                <a:cubicBezTo>
                  <a:pt x="3" y="45"/>
                  <a:pt x="0" y="41"/>
                  <a:pt x="3" y="41"/>
                </a:cubicBezTo>
                <a:cubicBezTo>
                  <a:pt x="2" y="42"/>
                  <a:pt x="2" y="43"/>
                  <a:pt x="3" y="43"/>
                </a:cubicBezTo>
                <a:close/>
                <a:moveTo>
                  <a:pt x="346" y="125"/>
                </a:moveTo>
                <a:cubicBezTo>
                  <a:pt x="347" y="125"/>
                  <a:pt x="347" y="125"/>
                  <a:pt x="347" y="126"/>
                </a:cubicBezTo>
                <a:cubicBezTo>
                  <a:pt x="347" y="126"/>
                  <a:pt x="346" y="126"/>
                  <a:pt x="346" y="126"/>
                </a:cubicBezTo>
                <a:cubicBezTo>
                  <a:pt x="346" y="126"/>
                  <a:pt x="346" y="125"/>
                  <a:pt x="346" y="125"/>
                </a:cubicBezTo>
                <a:close/>
                <a:moveTo>
                  <a:pt x="226" y="128"/>
                </a:moveTo>
                <a:cubicBezTo>
                  <a:pt x="227" y="128"/>
                  <a:pt x="227" y="128"/>
                  <a:pt x="228" y="128"/>
                </a:cubicBezTo>
                <a:cubicBezTo>
                  <a:pt x="228" y="129"/>
                  <a:pt x="227" y="128"/>
                  <a:pt x="227" y="129"/>
                </a:cubicBezTo>
                <a:cubicBezTo>
                  <a:pt x="227" y="130"/>
                  <a:pt x="228" y="129"/>
                  <a:pt x="228" y="131"/>
                </a:cubicBezTo>
                <a:cubicBezTo>
                  <a:pt x="227" y="131"/>
                  <a:pt x="227" y="131"/>
                  <a:pt x="226" y="131"/>
                </a:cubicBezTo>
                <a:cubicBezTo>
                  <a:pt x="226" y="129"/>
                  <a:pt x="226" y="130"/>
                  <a:pt x="226" y="128"/>
                </a:cubicBezTo>
                <a:close/>
                <a:moveTo>
                  <a:pt x="349" y="131"/>
                </a:moveTo>
                <a:cubicBezTo>
                  <a:pt x="347" y="129"/>
                  <a:pt x="351" y="127"/>
                  <a:pt x="349" y="131"/>
                </a:cubicBezTo>
                <a:close/>
                <a:moveTo>
                  <a:pt x="260" y="129"/>
                </a:moveTo>
                <a:cubicBezTo>
                  <a:pt x="261" y="129"/>
                  <a:pt x="261" y="130"/>
                  <a:pt x="261" y="131"/>
                </a:cubicBezTo>
                <a:cubicBezTo>
                  <a:pt x="261" y="131"/>
                  <a:pt x="260" y="131"/>
                  <a:pt x="260" y="131"/>
                </a:cubicBezTo>
                <a:cubicBezTo>
                  <a:pt x="260" y="130"/>
                  <a:pt x="260" y="130"/>
                  <a:pt x="260" y="129"/>
                </a:cubicBezTo>
                <a:close/>
                <a:moveTo>
                  <a:pt x="249" y="131"/>
                </a:moveTo>
                <a:cubicBezTo>
                  <a:pt x="249" y="132"/>
                  <a:pt x="247" y="132"/>
                  <a:pt x="246" y="132"/>
                </a:cubicBezTo>
                <a:cubicBezTo>
                  <a:pt x="246" y="131"/>
                  <a:pt x="247" y="131"/>
                  <a:pt x="249" y="131"/>
                </a:cubicBezTo>
                <a:close/>
                <a:moveTo>
                  <a:pt x="234" y="131"/>
                </a:moveTo>
                <a:cubicBezTo>
                  <a:pt x="235" y="131"/>
                  <a:pt x="235" y="134"/>
                  <a:pt x="234" y="133"/>
                </a:cubicBezTo>
                <a:cubicBezTo>
                  <a:pt x="234" y="132"/>
                  <a:pt x="234" y="132"/>
                  <a:pt x="234" y="131"/>
                </a:cubicBezTo>
                <a:close/>
                <a:moveTo>
                  <a:pt x="324" y="149"/>
                </a:moveTo>
                <a:cubicBezTo>
                  <a:pt x="324" y="149"/>
                  <a:pt x="325" y="150"/>
                  <a:pt x="326" y="149"/>
                </a:cubicBezTo>
                <a:cubicBezTo>
                  <a:pt x="326" y="151"/>
                  <a:pt x="328" y="155"/>
                  <a:pt x="325" y="155"/>
                </a:cubicBezTo>
                <a:cubicBezTo>
                  <a:pt x="326" y="153"/>
                  <a:pt x="324" y="152"/>
                  <a:pt x="324" y="149"/>
                </a:cubicBezTo>
                <a:close/>
                <a:moveTo>
                  <a:pt x="292" y="149"/>
                </a:moveTo>
                <a:cubicBezTo>
                  <a:pt x="294" y="149"/>
                  <a:pt x="293" y="151"/>
                  <a:pt x="293" y="152"/>
                </a:cubicBezTo>
                <a:cubicBezTo>
                  <a:pt x="292" y="151"/>
                  <a:pt x="292" y="150"/>
                  <a:pt x="292" y="149"/>
                </a:cubicBezTo>
                <a:close/>
                <a:moveTo>
                  <a:pt x="326" y="156"/>
                </a:moveTo>
                <a:cubicBezTo>
                  <a:pt x="326" y="156"/>
                  <a:pt x="327" y="156"/>
                  <a:pt x="327" y="156"/>
                </a:cubicBezTo>
                <a:cubicBezTo>
                  <a:pt x="328" y="157"/>
                  <a:pt x="326" y="156"/>
                  <a:pt x="326" y="157"/>
                </a:cubicBezTo>
                <a:cubicBezTo>
                  <a:pt x="325" y="157"/>
                  <a:pt x="326" y="156"/>
                  <a:pt x="326" y="156"/>
                </a:cubicBezTo>
                <a:close/>
                <a:moveTo>
                  <a:pt x="329" y="164"/>
                </a:moveTo>
                <a:cubicBezTo>
                  <a:pt x="330" y="164"/>
                  <a:pt x="330" y="166"/>
                  <a:pt x="329" y="166"/>
                </a:cubicBezTo>
                <a:cubicBezTo>
                  <a:pt x="328" y="166"/>
                  <a:pt x="328" y="165"/>
                  <a:pt x="329" y="164"/>
                </a:cubicBezTo>
                <a:close/>
                <a:moveTo>
                  <a:pt x="237" y="166"/>
                </a:moveTo>
                <a:cubicBezTo>
                  <a:pt x="238" y="164"/>
                  <a:pt x="240" y="167"/>
                  <a:pt x="238" y="168"/>
                </a:cubicBezTo>
                <a:cubicBezTo>
                  <a:pt x="237" y="167"/>
                  <a:pt x="238" y="166"/>
                  <a:pt x="237" y="166"/>
                </a:cubicBezTo>
                <a:close/>
                <a:moveTo>
                  <a:pt x="310" y="168"/>
                </a:moveTo>
                <a:cubicBezTo>
                  <a:pt x="311" y="168"/>
                  <a:pt x="310" y="168"/>
                  <a:pt x="310" y="170"/>
                </a:cubicBezTo>
                <a:cubicBezTo>
                  <a:pt x="309" y="170"/>
                  <a:pt x="310" y="168"/>
                  <a:pt x="310" y="168"/>
                </a:cubicBezTo>
                <a:close/>
                <a:moveTo>
                  <a:pt x="230" y="168"/>
                </a:moveTo>
                <a:cubicBezTo>
                  <a:pt x="230" y="169"/>
                  <a:pt x="229" y="169"/>
                  <a:pt x="228" y="169"/>
                </a:cubicBezTo>
                <a:cubicBezTo>
                  <a:pt x="228" y="168"/>
                  <a:pt x="229" y="168"/>
                  <a:pt x="230" y="168"/>
                </a:cubicBezTo>
                <a:close/>
                <a:moveTo>
                  <a:pt x="169" y="169"/>
                </a:moveTo>
                <a:cubicBezTo>
                  <a:pt x="171" y="170"/>
                  <a:pt x="169" y="171"/>
                  <a:pt x="169" y="173"/>
                </a:cubicBezTo>
                <a:cubicBezTo>
                  <a:pt x="168" y="173"/>
                  <a:pt x="168" y="170"/>
                  <a:pt x="169" y="169"/>
                </a:cubicBezTo>
                <a:close/>
                <a:moveTo>
                  <a:pt x="332" y="174"/>
                </a:moveTo>
                <a:cubicBezTo>
                  <a:pt x="333" y="176"/>
                  <a:pt x="333" y="177"/>
                  <a:pt x="333" y="180"/>
                </a:cubicBezTo>
                <a:cubicBezTo>
                  <a:pt x="332" y="178"/>
                  <a:pt x="331" y="177"/>
                  <a:pt x="332" y="174"/>
                </a:cubicBezTo>
                <a:close/>
                <a:moveTo>
                  <a:pt x="153" y="181"/>
                </a:moveTo>
                <a:cubicBezTo>
                  <a:pt x="154" y="181"/>
                  <a:pt x="156" y="180"/>
                  <a:pt x="155" y="182"/>
                </a:cubicBezTo>
                <a:cubicBezTo>
                  <a:pt x="154" y="182"/>
                  <a:pt x="154" y="181"/>
                  <a:pt x="154" y="181"/>
                </a:cubicBezTo>
                <a:cubicBezTo>
                  <a:pt x="154" y="183"/>
                  <a:pt x="153" y="185"/>
                  <a:pt x="152" y="184"/>
                </a:cubicBezTo>
                <a:cubicBezTo>
                  <a:pt x="153" y="183"/>
                  <a:pt x="153" y="183"/>
                  <a:pt x="153" y="181"/>
                </a:cubicBezTo>
                <a:close/>
                <a:moveTo>
                  <a:pt x="227" y="183"/>
                </a:moveTo>
                <a:cubicBezTo>
                  <a:pt x="226" y="184"/>
                  <a:pt x="225" y="184"/>
                  <a:pt x="224" y="184"/>
                </a:cubicBezTo>
                <a:cubicBezTo>
                  <a:pt x="224" y="183"/>
                  <a:pt x="225" y="182"/>
                  <a:pt x="225" y="181"/>
                </a:cubicBezTo>
                <a:cubicBezTo>
                  <a:pt x="226" y="181"/>
                  <a:pt x="226" y="183"/>
                  <a:pt x="227" y="183"/>
                </a:cubicBezTo>
                <a:close/>
                <a:moveTo>
                  <a:pt x="231" y="191"/>
                </a:moveTo>
                <a:cubicBezTo>
                  <a:pt x="232" y="190"/>
                  <a:pt x="232" y="192"/>
                  <a:pt x="233" y="192"/>
                </a:cubicBezTo>
                <a:cubicBezTo>
                  <a:pt x="232" y="193"/>
                  <a:pt x="231" y="192"/>
                  <a:pt x="231" y="191"/>
                </a:cubicBezTo>
                <a:close/>
                <a:moveTo>
                  <a:pt x="151" y="191"/>
                </a:moveTo>
                <a:cubicBezTo>
                  <a:pt x="152" y="191"/>
                  <a:pt x="153" y="193"/>
                  <a:pt x="154" y="191"/>
                </a:cubicBezTo>
                <a:cubicBezTo>
                  <a:pt x="154" y="192"/>
                  <a:pt x="154" y="192"/>
                  <a:pt x="153" y="192"/>
                </a:cubicBezTo>
                <a:cubicBezTo>
                  <a:pt x="153" y="193"/>
                  <a:pt x="153" y="193"/>
                  <a:pt x="154" y="193"/>
                </a:cubicBezTo>
                <a:cubicBezTo>
                  <a:pt x="153" y="195"/>
                  <a:pt x="151" y="193"/>
                  <a:pt x="151" y="191"/>
                </a:cubicBezTo>
                <a:close/>
                <a:moveTo>
                  <a:pt x="224" y="197"/>
                </a:moveTo>
                <a:cubicBezTo>
                  <a:pt x="225" y="197"/>
                  <a:pt x="226" y="197"/>
                  <a:pt x="226" y="197"/>
                </a:cubicBezTo>
                <a:cubicBezTo>
                  <a:pt x="227" y="197"/>
                  <a:pt x="227" y="199"/>
                  <a:pt x="226" y="200"/>
                </a:cubicBezTo>
                <a:cubicBezTo>
                  <a:pt x="225" y="200"/>
                  <a:pt x="225" y="199"/>
                  <a:pt x="224" y="199"/>
                </a:cubicBezTo>
                <a:cubicBezTo>
                  <a:pt x="224" y="198"/>
                  <a:pt x="225" y="198"/>
                  <a:pt x="224" y="197"/>
                </a:cubicBezTo>
                <a:close/>
                <a:moveTo>
                  <a:pt x="223" y="198"/>
                </a:moveTo>
                <a:cubicBezTo>
                  <a:pt x="223" y="199"/>
                  <a:pt x="223" y="200"/>
                  <a:pt x="222" y="200"/>
                </a:cubicBezTo>
                <a:cubicBezTo>
                  <a:pt x="222" y="199"/>
                  <a:pt x="222" y="198"/>
                  <a:pt x="223" y="198"/>
                </a:cubicBezTo>
                <a:close/>
                <a:moveTo>
                  <a:pt x="260" y="199"/>
                </a:moveTo>
                <a:cubicBezTo>
                  <a:pt x="263" y="200"/>
                  <a:pt x="259" y="204"/>
                  <a:pt x="260" y="199"/>
                </a:cubicBezTo>
                <a:close/>
                <a:moveTo>
                  <a:pt x="258" y="204"/>
                </a:moveTo>
                <a:cubicBezTo>
                  <a:pt x="259" y="204"/>
                  <a:pt x="259" y="205"/>
                  <a:pt x="260" y="205"/>
                </a:cubicBezTo>
                <a:cubicBezTo>
                  <a:pt x="259" y="206"/>
                  <a:pt x="259" y="205"/>
                  <a:pt x="259" y="206"/>
                </a:cubicBezTo>
                <a:cubicBezTo>
                  <a:pt x="258" y="206"/>
                  <a:pt x="258" y="205"/>
                  <a:pt x="258" y="204"/>
                </a:cubicBezTo>
                <a:close/>
                <a:moveTo>
                  <a:pt x="169" y="206"/>
                </a:moveTo>
                <a:cubicBezTo>
                  <a:pt x="171" y="207"/>
                  <a:pt x="172" y="210"/>
                  <a:pt x="169" y="210"/>
                </a:cubicBezTo>
                <a:cubicBezTo>
                  <a:pt x="169" y="209"/>
                  <a:pt x="169" y="207"/>
                  <a:pt x="169" y="206"/>
                </a:cubicBezTo>
                <a:close/>
                <a:moveTo>
                  <a:pt x="145" y="211"/>
                </a:moveTo>
                <a:cubicBezTo>
                  <a:pt x="145" y="211"/>
                  <a:pt x="144" y="211"/>
                  <a:pt x="144" y="211"/>
                </a:cubicBezTo>
                <a:cubicBezTo>
                  <a:pt x="143" y="210"/>
                  <a:pt x="144" y="209"/>
                  <a:pt x="145" y="209"/>
                </a:cubicBezTo>
                <a:cubicBezTo>
                  <a:pt x="145" y="210"/>
                  <a:pt x="145" y="210"/>
                  <a:pt x="145" y="211"/>
                </a:cubicBezTo>
                <a:close/>
                <a:moveTo>
                  <a:pt x="170" y="213"/>
                </a:moveTo>
                <a:cubicBezTo>
                  <a:pt x="171" y="213"/>
                  <a:pt x="171" y="216"/>
                  <a:pt x="169" y="215"/>
                </a:cubicBezTo>
                <a:cubicBezTo>
                  <a:pt x="169" y="214"/>
                  <a:pt x="170" y="214"/>
                  <a:pt x="170" y="213"/>
                </a:cubicBezTo>
                <a:close/>
                <a:moveTo>
                  <a:pt x="240" y="219"/>
                </a:moveTo>
                <a:cubicBezTo>
                  <a:pt x="239" y="219"/>
                  <a:pt x="241" y="218"/>
                  <a:pt x="241" y="218"/>
                </a:cubicBezTo>
                <a:cubicBezTo>
                  <a:pt x="244" y="217"/>
                  <a:pt x="240" y="219"/>
                  <a:pt x="240" y="219"/>
                </a:cubicBezTo>
                <a:close/>
                <a:moveTo>
                  <a:pt x="172" y="220"/>
                </a:moveTo>
                <a:cubicBezTo>
                  <a:pt x="173" y="221"/>
                  <a:pt x="173" y="222"/>
                  <a:pt x="173" y="223"/>
                </a:cubicBezTo>
                <a:cubicBezTo>
                  <a:pt x="171" y="224"/>
                  <a:pt x="172" y="221"/>
                  <a:pt x="172" y="220"/>
                </a:cubicBezTo>
                <a:close/>
                <a:moveTo>
                  <a:pt x="149" y="222"/>
                </a:moveTo>
                <a:cubicBezTo>
                  <a:pt x="150" y="220"/>
                  <a:pt x="151" y="224"/>
                  <a:pt x="149" y="224"/>
                </a:cubicBezTo>
                <a:cubicBezTo>
                  <a:pt x="149" y="223"/>
                  <a:pt x="149" y="222"/>
                  <a:pt x="149" y="222"/>
                </a:cubicBezTo>
                <a:close/>
                <a:moveTo>
                  <a:pt x="213" y="224"/>
                </a:moveTo>
                <a:cubicBezTo>
                  <a:pt x="215" y="223"/>
                  <a:pt x="215" y="224"/>
                  <a:pt x="215" y="226"/>
                </a:cubicBezTo>
                <a:cubicBezTo>
                  <a:pt x="214" y="225"/>
                  <a:pt x="213" y="225"/>
                  <a:pt x="213" y="224"/>
                </a:cubicBezTo>
                <a:close/>
                <a:moveTo>
                  <a:pt x="381" y="224"/>
                </a:moveTo>
                <a:cubicBezTo>
                  <a:pt x="382" y="224"/>
                  <a:pt x="382" y="225"/>
                  <a:pt x="382" y="225"/>
                </a:cubicBezTo>
                <a:cubicBezTo>
                  <a:pt x="382" y="225"/>
                  <a:pt x="382" y="226"/>
                  <a:pt x="382" y="226"/>
                </a:cubicBezTo>
                <a:cubicBezTo>
                  <a:pt x="381" y="226"/>
                  <a:pt x="381" y="225"/>
                  <a:pt x="381" y="224"/>
                </a:cubicBezTo>
                <a:close/>
                <a:moveTo>
                  <a:pt x="205" y="228"/>
                </a:moveTo>
                <a:cubicBezTo>
                  <a:pt x="205" y="228"/>
                  <a:pt x="206" y="228"/>
                  <a:pt x="206" y="228"/>
                </a:cubicBezTo>
                <a:cubicBezTo>
                  <a:pt x="206" y="228"/>
                  <a:pt x="206" y="228"/>
                  <a:pt x="206" y="229"/>
                </a:cubicBezTo>
                <a:cubicBezTo>
                  <a:pt x="206" y="229"/>
                  <a:pt x="206" y="229"/>
                  <a:pt x="206" y="229"/>
                </a:cubicBezTo>
                <a:cubicBezTo>
                  <a:pt x="205" y="229"/>
                  <a:pt x="205" y="229"/>
                  <a:pt x="205" y="229"/>
                </a:cubicBezTo>
                <a:cubicBezTo>
                  <a:pt x="205" y="228"/>
                  <a:pt x="205" y="228"/>
                  <a:pt x="205" y="228"/>
                </a:cubicBezTo>
                <a:close/>
                <a:moveTo>
                  <a:pt x="375" y="232"/>
                </a:moveTo>
                <a:cubicBezTo>
                  <a:pt x="377" y="232"/>
                  <a:pt x="377" y="234"/>
                  <a:pt x="377" y="235"/>
                </a:cubicBezTo>
                <a:cubicBezTo>
                  <a:pt x="376" y="235"/>
                  <a:pt x="375" y="234"/>
                  <a:pt x="375" y="232"/>
                </a:cubicBezTo>
                <a:close/>
                <a:moveTo>
                  <a:pt x="374" y="237"/>
                </a:moveTo>
                <a:cubicBezTo>
                  <a:pt x="374" y="238"/>
                  <a:pt x="374" y="238"/>
                  <a:pt x="374" y="239"/>
                </a:cubicBezTo>
                <a:cubicBezTo>
                  <a:pt x="374" y="239"/>
                  <a:pt x="374" y="238"/>
                  <a:pt x="373" y="239"/>
                </a:cubicBezTo>
                <a:cubicBezTo>
                  <a:pt x="373" y="238"/>
                  <a:pt x="373" y="238"/>
                  <a:pt x="373" y="237"/>
                </a:cubicBezTo>
                <a:cubicBezTo>
                  <a:pt x="373" y="237"/>
                  <a:pt x="374" y="237"/>
                  <a:pt x="374" y="237"/>
                </a:cubicBezTo>
                <a:close/>
                <a:moveTo>
                  <a:pt x="235" y="240"/>
                </a:moveTo>
                <a:cubicBezTo>
                  <a:pt x="237" y="241"/>
                  <a:pt x="236" y="241"/>
                  <a:pt x="236" y="243"/>
                </a:cubicBezTo>
                <a:cubicBezTo>
                  <a:pt x="234" y="242"/>
                  <a:pt x="235" y="241"/>
                  <a:pt x="235" y="240"/>
                </a:cubicBezTo>
                <a:close/>
                <a:moveTo>
                  <a:pt x="373" y="241"/>
                </a:moveTo>
                <a:cubicBezTo>
                  <a:pt x="373" y="239"/>
                  <a:pt x="375" y="241"/>
                  <a:pt x="374" y="242"/>
                </a:cubicBezTo>
                <a:cubicBezTo>
                  <a:pt x="374" y="242"/>
                  <a:pt x="374" y="241"/>
                  <a:pt x="373" y="241"/>
                </a:cubicBezTo>
                <a:close/>
                <a:moveTo>
                  <a:pt x="241" y="242"/>
                </a:moveTo>
                <a:cubicBezTo>
                  <a:pt x="242" y="242"/>
                  <a:pt x="241" y="243"/>
                  <a:pt x="242" y="243"/>
                </a:cubicBezTo>
                <a:cubicBezTo>
                  <a:pt x="242" y="243"/>
                  <a:pt x="242" y="243"/>
                  <a:pt x="241" y="243"/>
                </a:cubicBezTo>
                <a:cubicBezTo>
                  <a:pt x="241" y="243"/>
                  <a:pt x="241" y="243"/>
                  <a:pt x="240" y="243"/>
                </a:cubicBezTo>
                <a:cubicBezTo>
                  <a:pt x="240" y="243"/>
                  <a:pt x="241" y="243"/>
                  <a:pt x="241" y="242"/>
                </a:cubicBezTo>
                <a:close/>
                <a:moveTo>
                  <a:pt x="368" y="243"/>
                </a:moveTo>
                <a:cubicBezTo>
                  <a:pt x="370" y="243"/>
                  <a:pt x="371" y="244"/>
                  <a:pt x="371" y="246"/>
                </a:cubicBezTo>
                <a:cubicBezTo>
                  <a:pt x="369" y="246"/>
                  <a:pt x="370" y="244"/>
                  <a:pt x="368" y="245"/>
                </a:cubicBezTo>
                <a:cubicBezTo>
                  <a:pt x="368" y="244"/>
                  <a:pt x="368" y="244"/>
                  <a:pt x="368" y="243"/>
                </a:cubicBezTo>
                <a:close/>
                <a:moveTo>
                  <a:pt x="367" y="246"/>
                </a:moveTo>
                <a:cubicBezTo>
                  <a:pt x="367" y="246"/>
                  <a:pt x="367" y="246"/>
                  <a:pt x="367" y="247"/>
                </a:cubicBezTo>
                <a:cubicBezTo>
                  <a:pt x="367" y="247"/>
                  <a:pt x="367" y="247"/>
                  <a:pt x="368" y="247"/>
                </a:cubicBezTo>
                <a:cubicBezTo>
                  <a:pt x="368" y="247"/>
                  <a:pt x="368" y="247"/>
                  <a:pt x="368" y="246"/>
                </a:cubicBezTo>
                <a:cubicBezTo>
                  <a:pt x="368" y="246"/>
                  <a:pt x="368" y="246"/>
                  <a:pt x="367" y="246"/>
                </a:cubicBezTo>
                <a:close/>
                <a:moveTo>
                  <a:pt x="169" y="248"/>
                </a:moveTo>
                <a:cubicBezTo>
                  <a:pt x="170" y="248"/>
                  <a:pt x="171" y="248"/>
                  <a:pt x="171" y="248"/>
                </a:cubicBezTo>
                <a:cubicBezTo>
                  <a:pt x="170" y="253"/>
                  <a:pt x="171" y="258"/>
                  <a:pt x="170" y="251"/>
                </a:cubicBezTo>
                <a:cubicBezTo>
                  <a:pt x="170" y="250"/>
                  <a:pt x="169" y="249"/>
                  <a:pt x="169" y="248"/>
                </a:cubicBezTo>
                <a:close/>
                <a:moveTo>
                  <a:pt x="157" y="249"/>
                </a:moveTo>
                <a:cubicBezTo>
                  <a:pt x="157" y="249"/>
                  <a:pt x="157" y="250"/>
                  <a:pt x="157" y="251"/>
                </a:cubicBezTo>
                <a:cubicBezTo>
                  <a:pt x="157" y="251"/>
                  <a:pt x="156" y="251"/>
                  <a:pt x="156" y="251"/>
                </a:cubicBezTo>
                <a:cubicBezTo>
                  <a:pt x="155" y="249"/>
                  <a:pt x="157" y="250"/>
                  <a:pt x="157" y="249"/>
                </a:cubicBezTo>
                <a:close/>
                <a:moveTo>
                  <a:pt x="368" y="249"/>
                </a:moveTo>
                <a:cubicBezTo>
                  <a:pt x="371" y="251"/>
                  <a:pt x="364" y="251"/>
                  <a:pt x="367" y="252"/>
                </a:cubicBezTo>
                <a:cubicBezTo>
                  <a:pt x="364" y="254"/>
                  <a:pt x="367" y="250"/>
                  <a:pt x="368" y="249"/>
                </a:cubicBezTo>
                <a:close/>
                <a:moveTo>
                  <a:pt x="166" y="251"/>
                </a:moveTo>
                <a:cubicBezTo>
                  <a:pt x="167" y="250"/>
                  <a:pt x="167" y="252"/>
                  <a:pt x="167" y="253"/>
                </a:cubicBezTo>
                <a:cubicBezTo>
                  <a:pt x="166" y="253"/>
                  <a:pt x="165" y="252"/>
                  <a:pt x="166" y="251"/>
                </a:cubicBezTo>
                <a:close/>
                <a:moveTo>
                  <a:pt x="259" y="257"/>
                </a:moveTo>
                <a:cubicBezTo>
                  <a:pt x="258" y="257"/>
                  <a:pt x="258" y="256"/>
                  <a:pt x="257" y="256"/>
                </a:cubicBezTo>
                <a:cubicBezTo>
                  <a:pt x="258" y="254"/>
                  <a:pt x="261" y="255"/>
                  <a:pt x="259" y="257"/>
                </a:cubicBezTo>
                <a:close/>
                <a:moveTo>
                  <a:pt x="170" y="257"/>
                </a:moveTo>
                <a:cubicBezTo>
                  <a:pt x="170" y="257"/>
                  <a:pt x="170" y="261"/>
                  <a:pt x="171" y="259"/>
                </a:cubicBezTo>
                <a:cubicBezTo>
                  <a:pt x="171" y="258"/>
                  <a:pt x="171" y="255"/>
                  <a:pt x="170" y="257"/>
                </a:cubicBezTo>
                <a:close/>
                <a:moveTo>
                  <a:pt x="259" y="258"/>
                </a:moveTo>
                <a:cubicBezTo>
                  <a:pt x="260" y="259"/>
                  <a:pt x="260" y="261"/>
                  <a:pt x="260" y="263"/>
                </a:cubicBezTo>
                <a:cubicBezTo>
                  <a:pt x="257" y="263"/>
                  <a:pt x="258" y="259"/>
                  <a:pt x="259" y="258"/>
                </a:cubicBezTo>
                <a:close/>
                <a:moveTo>
                  <a:pt x="358" y="261"/>
                </a:moveTo>
                <a:cubicBezTo>
                  <a:pt x="358" y="261"/>
                  <a:pt x="359" y="261"/>
                  <a:pt x="359" y="262"/>
                </a:cubicBezTo>
                <a:cubicBezTo>
                  <a:pt x="359" y="262"/>
                  <a:pt x="360" y="261"/>
                  <a:pt x="360" y="261"/>
                </a:cubicBezTo>
                <a:cubicBezTo>
                  <a:pt x="361" y="262"/>
                  <a:pt x="359" y="263"/>
                  <a:pt x="361" y="263"/>
                </a:cubicBezTo>
                <a:cubicBezTo>
                  <a:pt x="360" y="264"/>
                  <a:pt x="358" y="263"/>
                  <a:pt x="358" y="261"/>
                </a:cubicBezTo>
                <a:close/>
                <a:moveTo>
                  <a:pt x="170" y="263"/>
                </a:moveTo>
                <a:cubicBezTo>
                  <a:pt x="172" y="263"/>
                  <a:pt x="171" y="265"/>
                  <a:pt x="171" y="266"/>
                </a:cubicBezTo>
                <a:cubicBezTo>
                  <a:pt x="169" y="266"/>
                  <a:pt x="170" y="264"/>
                  <a:pt x="170" y="263"/>
                </a:cubicBezTo>
                <a:close/>
                <a:moveTo>
                  <a:pt x="360" y="264"/>
                </a:moveTo>
                <a:cubicBezTo>
                  <a:pt x="360" y="265"/>
                  <a:pt x="359" y="265"/>
                  <a:pt x="359" y="265"/>
                </a:cubicBezTo>
                <a:cubicBezTo>
                  <a:pt x="360" y="266"/>
                  <a:pt x="360" y="266"/>
                  <a:pt x="360" y="267"/>
                </a:cubicBezTo>
                <a:cubicBezTo>
                  <a:pt x="360" y="267"/>
                  <a:pt x="360" y="267"/>
                  <a:pt x="361" y="267"/>
                </a:cubicBezTo>
                <a:cubicBezTo>
                  <a:pt x="362" y="266"/>
                  <a:pt x="361" y="264"/>
                  <a:pt x="360" y="264"/>
                </a:cubicBezTo>
                <a:close/>
                <a:moveTo>
                  <a:pt x="259" y="266"/>
                </a:moveTo>
                <a:cubicBezTo>
                  <a:pt x="260" y="266"/>
                  <a:pt x="260" y="268"/>
                  <a:pt x="261" y="269"/>
                </a:cubicBezTo>
                <a:cubicBezTo>
                  <a:pt x="260" y="269"/>
                  <a:pt x="259" y="269"/>
                  <a:pt x="259" y="269"/>
                </a:cubicBezTo>
                <a:cubicBezTo>
                  <a:pt x="259" y="268"/>
                  <a:pt x="259" y="267"/>
                  <a:pt x="259" y="266"/>
                </a:cubicBezTo>
                <a:close/>
                <a:moveTo>
                  <a:pt x="358" y="270"/>
                </a:moveTo>
                <a:cubicBezTo>
                  <a:pt x="356" y="270"/>
                  <a:pt x="358" y="269"/>
                  <a:pt x="357" y="268"/>
                </a:cubicBezTo>
                <a:cubicBezTo>
                  <a:pt x="357" y="267"/>
                  <a:pt x="359" y="268"/>
                  <a:pt x="360" y="268"/>
                </a:cubicBezTo>
                <a:cubicBezTo>
                  <a:pt x="358" y="270"/>
                  <a:pt x="358" y="268"/>
                  <a:pt x="358" y="270"/>
                </a:cubicBezTo>
                <a:close/>
                <a:moveTo>
                  <a:pt x="353" y="271"/>
                </a:moveTo>
                <a:cubicBezTo>
                  <a:pt x="352" y="270"/>
                  <a:pt x="355" y="270"/>
                  <a:pt x="354" y="271"/>
                </a:cubicBezTo>
                <a:cubicBezTo>
                  <a:pt x="354" y="271"/>
                  <a:pt x="353" y="271"/>
                  <a:pt x="353" y="271"/>
                </a:cubicBezTo>
                <a:cubicBezTo>
                  <a:pt x="353" y="271"/>
                  <a:pt x="353" y="271"/>
                  <a:pt x="353" y="271"/>
                </a:cubicBezTo>
                <a:close/>
                <a:moveTo>
                  <a:pt x="259" y="271"/>
                </a:moveTo>
                <a:cubicBezTo>
                  <a:pt x="261" y="274"/>
                  <a:pt x="259" y="279"/>
                  <a:pt x="260" y="285"/>
                </a:cubicBezTo>
                <a:cubicBezTo>
                  <a:pt x="258" y="281"/>
                  <a:pt x="259" y="277"/>
                  <a:pt x="259" y="271"/>
                </a:cubicBezTo>
                <a:close/>
                <a:moveTo>
                  <a:pt x="334" y="273"/>
                </a:moveTo>
                <a:cubicBezTo>
                  <a:pt x="335" y="272"/>
                  <a:pt x="336" y="272"/>
                  <a:pt x="337" y="272"/>
                </a:cubicBezTo>
                <a:cubicBezTo>
                  <a:pt x="336" y="273"/>
                  <a:pt x="335" y="273"/>
                  <a:pt x="334" y="273"/>
                </a:cubicBezTo>
                <a:close/>
                <a:moveTo>
                  <a:pt x="350" y="285"/>
                </a:moveTo>
                <a:cubicBezTo>
                  <a:pt x="350" y="285"/>
                  <a:pt x="351" y="285"/>
                  <a:pt x="351" y="285"/>
                </a:cubicBezTo>
                <a:cubicBezTo>
                  <a:pt x="351" y="285"/>
                  <a:pt x="351" y="287"/>
                  <a:pt x="349" y="287"/>
                </a:cubicBezTo>
                <a:cubicBezTo>
                  <a:pt x="349" y="286"/>
                  <a:pt x="350" y="286"/>
                  <a:pt x="350" y="285"/>
                </a:cubicBezTo>
                <a:close/>
                <a:moveTo>
                  <a:pt x="348" y="287"/>
                </a:moveTo>
                <a:cubicBezTo>
                  <a:pt x="348" y="288"/>
                  <a:pt x="346" y="287"/>
                  <a:pt x="345" y="287"/>
                </a:cubicBezTo>
                <a:cubicBezTo>
                  <a:pt x="345" y="286"/>
                  <a:pt x="347" y="286"/>
                  <a:pt x="348" y="287"/>
                </a:cubicBezTo>
                <a:close/>
                <a:moveTo>
                  <a:pt x="259" y="289"/>
                </a:moveTo>
                <a:cubicBezTo>
                  <a:pt x="260" y="287"/>
                  <a:pt x="260" y="290"/>
                  <a:pt x="260" y="291"/>
                </a:cubicBezTo>
                <a:cubicBezTo>
                  <a:pt x="259" y="292"/>
                  <a:pt x="259" y="289"/>
                  <a:pt x="259" y="289"/>
                </a:cubicBezTo>
                <a:close/>
                <a:moveTo>
                  <a:pt x="331" y="289"/>
                </a:moveTo>
                <a:cubicBezTo>
                  <a:pt x="331" y="291"/>
                  <a:pt x="330" y="290"/>
                  <a:pt x="329" y="290"/>
                </a:cubicBezTo>
                <a:cubicBezTo>
                  <a:pt x="329" y="288"/>
                  <a:pt x="330" y="288"/>
                  <a:pt x="331" y="289"/>
                </a:cubicBezTo>
                <a:close/>
                <a:moveTo>
                  <a:pt x="259" y="293"/>
                </a:moveTo>
                <a:cubicBezTo>
                  <a:pt x="260" y="293"/>
                  <a:pt x="260" y="306"/>
                  <a:pt x="259" y="301"/>
                </a:cubicBezTo>
                <a:cubicBezTo>
                  <a:pt x="258" y="298"/>
                  <a:pt x="259" y="297"/>
                  <a:pt x="259" y="293"/>
                </a:cubicBezTo>
                <a:close/>
                <a:moveTo>
                  <a:pt x="153" y="300"/>
                </a:moveTo>
                <a:cubicBezTo>
                  <a:pt x="153" y="300"/>
                  <a:pt x="152" y="300"/>
                  <a:pt x="152" y="301"/>
                </a:cubicBezTo>
                <a:cubicBezTo>
                  <a:pt x="152" y="302"/>
                  <a:pt x="154" y="303"/>
                  <a:pt x="154" y="305"/>
                </a:cubicBezTo>
                <a:cubicBezTo>
                  <a:pt x="153" y="306"/>
                  <a:pt x="153" y="305"/>
                  <a:pt x="152" y="305"/>
                </a:cubicBezTo>
                <a:cubicBezTo>
                  <a:pt x="154" y="307"/>
                  <a:pt x="151" y="307"/>
                  <a:pt x="152" y="309"/>
                </a:cubicBezTo>
                <a:cubicBezTo>
                  <a:pt x="151" y="309"/>
                  <a:pt x="149" y="299"/>
                  <a:pt x="153" y="300"/>
                </a:cubicBezTo>
                <a:close/>
                <a:moveTo>
                  <a:pt x="259" y="305"/>
                </a:moveTo>
                <a:cubicBezTo>
                  <a:pt x="258" y="309"/>
                  <a:pt x="258" y="317"/>
                  <a:pt x="260" y="320"/>
                </a:cubicBezTo>
                <a:cubicBezTo>
                  <a:pt x="260" y="316"/>
                  <a:pt x="260" y="310"/>
                  <a:pt x="259" y="305"/>
                </a:cubicBezTo>
                <a:close/>
                <a:moveTo>
                  <a:pt x="171" y="311"/>
                </a:moveTo>
                <a:cubicBezTo>
                  <a:pt x="171" y="309"/>
                  <a:pt x="171" y="314"/>
                  <a:pt x="171" y="315"/>
                </a:cubicBezTo>
                <a:cubicBezTo>
                  <a:pt x="170" y="316"/>
                  <a:pt x="171" y="312"/>
                  <a:pt x="171" y="311"/>
                </a:cubicBezTo>
                <a:close/>
                <a:moveTo>
                  <a:pt x="89" y="315"/>
                </a:moveTo>
                <a:cubicBezTo>
                  <a:pt x="91" y="316"/>
                  <a:pt x="91" y="320"/>
                  <a:pt x="93" y="319"/>
                </a:cubicBezTo>
                <a:cubicBezTo>
                  <a:pt x="92" y="320"/>
                  <a:pt x="92" y="321"/>
                  <a:pt x="90" y="322"/>
                </a:cubicBezTo>
                <a:cubicBezTo>
                  <a:pt x="91" y="320"/>
                  <a:pt x="89" y="318"/>
                  <a:pt x="89" y="315"/>
                </a:cubicBezTo>
                <a:close/>
                <a:moveTo>
                  <a:pt x="317" y="316"/>
                </a:moveTo>
                <a:cubicBezTo>
                  <a:pt x="319" y="316"/>
                  <a:pt x="318" y="317"/>
                  <a:pt x="318" y="318"/>
                </a:cubicBezTo>
                <a:cubicBezTo>
                  <a:pt x="318" y="318"/>
                  <a:pt x="318" y="317"/>
                  <a:pt x="317" y="317"/>
                </a:cubicBezTo>
                <a:cubicBezTo>
                  <a:pt x="317" y="317"/>
                  <a:pt x="317" y="316"/>
                  <a:pt x="317" y="316"/>
                </a:cubicBezTo>
                <a:close/>
                <a:moveTo>
                  <a:pt x="316" y="319"/>
                </a:moveTo>
                <a:cubicBezTo>
                  <a:pt x="317" y="319"/>
                  <a:pt x="318" y="319"/>
                  <a:pt x="318" y="320"/>
                </a:cubicBezTo>
                <a:cubicBezTo>
                  <a:pt x="316" y="320"/>
                  <a:pt x="317" y="323"/>
                  <a:pt x="315" y="322"/>
                </a:cubicBezTo>
                <a:cubicBezTo>
                  <a:pt x="315" y="320"/>
                  <a:pt x="316" y="320"/>
                  <a:pt x="316" y="319"/>
                </a:cubicBezTo>
                <a:close/>
                <a:moveTo>
                  <a:pt x="259" y="321"/>
                </a:moveTo>
                <a:cubicBezTo>
                  <a:pt x="260" y="320"/>
                  <a:pt x="259" y="326"/>
                  <a:pt x="260" y="328"/>
                </a:cubicBezTo>
                <a:cubicBezTo>
                  <a:pt x="259" y="328"/>
                  <a:pt x="259" y="323"/>
                  <a:pt x="259" y="321"/>
                </a:cubicBezTo>
                <a:close/>
                <a:moveTo>
                  <a:pt x="93" y="324"/>
                </a:moveTo>
                <a:cubicBezTo>
                  <a:pt x="91" y="324"/>
                  <a:pt x="92" y="326"/>
                  <a:pt x="90" y="325"/>
                </a:cubicBezTo>
                <a:cubicBezTo>
                  <a:pt x="89" y="324"/>
                  <a:pt x="91" y="322"/>
                  <a:pt x="94" y="323"/>
                </a:cubicBezTo>
                <a:cubicBezTo>
                  <a:pt x="93" y="324"/>
                  <a:pt x="95" y="324"/>
                  <a:pt x="95" y="325"/>
                </a:cubicBezTo>
                <a:cubicBezTo>
                  <a:pt x="94" y="325"/>
                  <a:pt x="94" y="326"/>
                  <a:pt x="94" y="326"/>
                </a:cubicBezTo>
                <a:cubicBezTo>
                  <a:pt x="94" y="328"/>
                  <a:pt x="93" y="325"/>
                  <a:pt x="91" y="326"/>
                </a:cubicBezTo>
                <a:cubicBezTo>
                  <a:pt x="91" y="325"/>
                  <a:pt x="93" y="325"/>
                  <a:pt x="93" y="324"/>
                </a:cubicBezTo>
                <a:close/>
                <a:moveTo>
                  <a:pt x="171" y="329"/>
                </a:moveTo>
                <a:cubicBezTo>
                  <a:pt x="171" y="328"/>
                  <a:pt x="172" y="333"/>
                  <a:pt x="172" y="335"/>
                </a:cubicBezTo>
                <a:cubicBezTo>
                  <a:pt x="170" y="334"/>
                  <a:pt x="170" y="332"/>
                  <a:pt x="168" y="332"/>
                </a:cubicBezTo>
                <a:cubicBezTo>
                  <a:pt x="169" y="331"/>
                  <a:pt x="171" y="331"/>
                  <a:pt x="171" y="329"/>
                </a:cubicBezTo>
                <a:close/>
                <a:moveTo>
                  <a:pt x="319" y="331"/>
                </a:moveTo>
                <a:cubicBezTo>
                  <a:pt x="320" y="329"/>
                  <a:pt x="321" y="331"/>
                  <a:pt x="320" y="332"/>
                </a:cubicBezTo>
                <a:cubicBezTo>
                  <a:pt x="320" y="332"/>
                  <a:pt x="319" y="332"/>
                  <a:pt x="319" y="332"/>
                </a:cubicBezTo>
                <a:cubicBezTo>
                  <a:pt x="319" y="332"/>
                  <a:pt x="319" y="332"/>
                  <a:pt x="318" y="332"/>
                </a:cubicBezTo>
                <a:cubicBezTo>
                  <a:pt x="318" y="331"/>
                  <a:pt x="319" y="332"/>
                  <a:pt x="320" y="331"/>
                </a:cubicBezTo>
                <a:cubicBezTo>
                  <a:pt x="320" y="331"/>
                  <a:pt x="319" y="331"/>
                  <a:pt x="319" y="331"/>
                </a:cubicBezTo>
                <a:close/>
                <a:moveTo>
                  <a:pt x="318" y="333"/>
                </a:moveTo>
                <a:cubicBezTo>
                  <a:pt x="319" y="333"/>
                  <a:pt x="320" y="334"/>
                  <a:pt x="320" y="335"/>
                </a:cubicBezTo>
                <a:cubicBezTo>
                  <a:pt x="319" y="335"/>
                  <a:pt x="319" y="335"/>
                  <a:pt x="318" y="335"/>
                </a:cubicBezTo>
                <a:cubicBezTo>
                  <a:pt x="318" y="334"/>
                  <a:pt x="318" y="334"/>
                  <a:pt x="318" y="333"/>
                </a:cubicBezTo>
                <a:close/>
                <a:moveTo>
                  <a:pt x="318" y="338"/>
                </a:moveTo>
                <a:cubicBezTo>
                  <a:pt x="319" y="339"/>
                  <a:pt x="315" y="340"/>
                  <a:pt x="317" y="342"/>
                </a:cubicBezTo>
                <a:cubicBezTo>
                  <a:pt x="316" y="343"/>
                  <a:pt x="316" y="341"/>
                  <a:pt x="316" y="340"/>
                </a:cubicBezTo>
                <a:cubicBezTo>
                  <a:pt x="317" y="340"/>
                  <a:pt x="317" y="338"/>
                  <a:pt x="318" y="338"/>
                </a:cubicBezTo>
                <a:close/>
                <a:moveTo>
                  <a:pt x="175" y="341"/>
                </a:moveTo>
                <a:cubicBezTo>
                  <a:pt x="175" y="340"/>
                  <a:pt x="177" y="340"/>
                  <a:pt x="177" y="342"/>
                </a:cubicBezTo>
                <a:cubicBezTo>
                  <a:pt x="176" y="342"/>
                  <a:pt x="176" y="342"/>
                  <a:pt x="176" y="342"/>
                </a:cubicBezTo>
                <a:cubicBezTo>
                  <a:pt x="176" y="341"/>
                  <a:pt x="175" y="341"/>
                  <a:pt x="175" y="341"/>
                </a:cubicBezTo>
                <a:close/>
                <a:moveTo>
                  <a:pt x="102" y="343"/>
                </a:moveTo>
                <a:cubicBezTo>
                  <a:pt x="103" y="343"/>
                  <a:pt x="103" y="343"/>
                  <a:pt x="104" y="343"/>
                </a:cubicBezTo>
                <a:cubicBezTo>
                  <a:pt x="104" y="344"/>
                  <a:pt x="103" y="345"/>
                  <a:pt x="102" y="345"/>
                </a:cubicBezTo>
                <a:cubicBezTo>
                  <a:pt x="102" y="344"/>
                  <a:pt x="102" y="343"/>
                  <a:pt x="102" y="343"/>
                </a:cubicBezTo>
                <a:close/>
                <a:moveTo>
                  <a:pt x="316" y="343"/>
                </a:moveTo>
                <a:cubicBezTo>
                  <a:pt x="314" y="343"/>
                  <a:pt x="315" y="348"/>
                  <a:pt x="316" y="345"/>
                </a:cubicBezTo>
                <a:cubicBezTo>
                  <a:pt x="315" y="345"/>
                  <a:pt x="316" y="344"/>
                  <a:pt x="316" y="343"/>
                </a:cubicBezTo>
                <a:close/>
                <a:moveTo>
                  <a:pt x="164" y="345"/>
                </a:moveTo>
                <a:cubicBezTo>
                  <a:pt x="165" y="343"/>
                  <a:pt x="165" y="346"/>
                  <a:pt x="166" y="346"/>
                </a:cubicBezTo>
                <a:cubicBezTo>
                  <a:pt x="166" y="347"/>
                  <a:pt x="165" y="345"/>
                  <a:pt x="164" y="345"/>
                </a:cubicBezTo>
                <a:close/>
                <a:moveTo>
                  <a:pt x="314" y="350"/>
                </a:moveTo>
                <a:cubicBezTo>
                  <a:pt x="315" y="350"/>
                  <a:pt x="314" y="350"/>
                  <a:pt x="315" y="351"/>
                </a:cubicBezTo>
                <a:cubicBezTo>
                  <a:pt x="315" y="352"/>
                  <a:pt x="316" y="350"/>
                  <a:pt x="316" y="352"/>
                </a:cubicBezTo>
                <a:cubicBezTo>
                  <a:pt x="316" y="352"/>
                  <a:pt x="314" y="351"/>
                  <a:pt x="313" y="352"/>
                </a:cubicBezTo>
                <a:cubicBezTo>
                  <a:pt x="312" y="351"/>
                  <a:pt x="315" y="351"/>
                  <a:pt x="314" y="350"/>
                </a:cubicBezTo>
                <a:close/>
                <a:moveTo>
                  <a:pt x="278" y="352"/>
                </a:moveTo>
                <a:cubicBezTo>
                  <a:pt x="279" y="352"/>
                  <a:pt x="279" y="353"/>
                  <a:pt x="281" y="352"/>
                </a:cubicBezTo>
                <a:cubicBezTo>
                  <a:pt x="281" y="354"/>
                  <a:pt x="277" y="354"/>
                  <a:pt x="278" y="352"/>
                </a:cubicBezTo>
                <a:close/>
                <a:moveTo>
                  <a:pt x="105" y="353"/>
                </a:moveTo>
                <a:cubicBezTo>
                  <a:pt x="106" y="353"/>
                  <a:pt x="107" y="353"/>
                  <a:pt x="107" y="353"/>
                </a:cubicBezTo>
                <a:cubicBezTo>
                  <a:pt x="107" y="353"/>
                  <a:pt x="107" y="354"/>
                  <a:pt x="107" y="354"/>
                </a:cubicBezTo>
                <a:cubicBezTo>
                  <a:pt x="106" y="354"/>
                  <a:pt x="105" y="354"/>
                  <a:pt x="105" y="353"/>
                </a:cubicBezTo>
                <a:close/>
                <a:moveTo>
                  <a:pt x="278" y="366"/>
                </a:moveTo>
                <a:cubicBezTo>
                  <a:pt x="279" y="367"/>
                  <a:pt x="277" y="371"/>
                  <a:pt x="277" y="367"/>
                </a:cubicBezTo>
                <a:cubicBezTo>
                  <a:pt x="277" y="367"/>
                  <a:pt x="278" y="367"/>
                  <a:pt x="278" y="366"/>
                </a:cubicBezTo>
                <a:close/>
                <a:moveTo>
                  <a:pt x="358" y="384"/>
                </a:moveTo>
                <a:cubicBezTo>
                  <a:pt x="359" y="386"/>
                  <a:pt x="360" y="387"/>
                  <a:pt x="362" y="386"/>
                </a:cubicBezTo>
                <a:cubicBezTo>
                  <a:pt x="362" y="389"/>
                  <a:pt x="358" y="385"/>
                  <a:pt x="359" y="387"/>
                </a:cubicBezTo>
                <a:cubicBezTo>
                  <a:pt x="358" y="387"/>
                  <a:pt x="356" y="387"/>
                  <a:pt x="357" y="385"/>
                </a:cubicBezTo>
                <a:cubicBezTo>
                  <a:pt x="358" y="385"/>
                  <a:pt x="358" y="385"/>
                  <a:pt x="358" y="384"/>
                </a:cubicBezTo>
                <a:close/>
                <a:moveTo>
                  <a:pt x="261" y="386"/>
                </a:moveTo>
                <a:cubicBezTo>
                  <a:pt x="262" y="386"/>
                  <a:pt x="262" y="387"/>
                  <a:pt x="264" y="387"/>
                </a:cubicBezTo>
                <a:cubicBezTo>
                  <a:pt x="264" y="389"/>
                  <a:pt x="263" y="387"/>
                  <a:pt x="262" y="387"/>
                </a:cubicBezTo>
                <a:cubicBezTo>
                  <a:pt x="262" y="389"/>
                  <a:pt x="262" y="391"/>
                  <a:pt x="260" y="390"/>
                </a:cubicBezTo>
                <a:cubicBezTo>
                  <a:pt x="260" y="388"/>
                  <a:pt x="261" y="388"/>
                  <a:pt x="261" y="386"/>
                </a:cubicBezTo>
                <a:close/>
                <a:moveTo>
                  <a:pt x="355" y="387"/>
                </a:moveTo>
                <a:cubicBezTo>
                  <a:pt x="356" y="387"/>
                  <a:pt x="356" y="389"/>
                  <a:pt x="356" y="390"/>
                </a:cubicBezTo>
                <a:cubicBezTo>
                  <a:pt x="355" y="389"/>
                  <a:pt x="354" y="389"/>
                  <a:pt x="354" y="388"/>
                </a:cubicBezTo>
                <a:cubicBezTo>
                  <a:pt x="355" y="388"/>
                  <a:pt x="355" y="388"/>
                  <a:pt x="355" y="387"/>
                </a:cubicBezTo>
                <a:close/>
                <a:moveTo>
                  <a:pt x="267" y="391"/>
                </a:moveTo>
                <a:cubicBezTo>
                  <a:pt x="267" y="393"/>
                  <a:pt x="264" y="392"/>
                  <a:pt x="262" y="392"/>
                </a:cubicBezTo>
                <a:cubicBezTo>
                  <a:pt x="263" y="391"/>
                  <a:pt x="265" y="391"/>
                  <a:pt x="267" y="391"/>
                </a:cubicBezTo>
                <a:close/>
                <a:moveTo>
                  <a:pt x="260" y="419"/>
                </a:moveTo>
                <a:cubicBezTo>
                  <a:pt x="260" y="418"/>
                  <a:pt x="262" y="419"/>
                  <a:pt x="263" y="418"/>
                </a:cubicBezTo>
                <a:cubicBezTo>
                  <a:pt x="263" y="419"/>
                  <a:pt x="261" y="418"/>
                  <a:pt x="260" y="419"/>
                </a:cubicBezTo>
                <a:close/>
                <a:moveTo>
                  <a:pt x="150" y="445"/>
                </a:moveTo>
                <a:cubicBezTo>
                  <a:pt x="152" y="445"/>
                  <a:pt x="152" y="446"/>
                  <a:pt x="152" y="447"/>
                </a:cubicBezTo>
                <a:cubicBezTo>
                  <a:pt x="152" y="448"/>
                  <a:pt x="151" y="445"/>
                  <a:pt x="150" y="445"/>
                </a:cubicBezTo>
                <a:close/>
                <a:moveTo>
                  <a:pt x="85" y="459"/>
                </a:moveTo>
                <a:cubicBezTo>
                  <a:pt x="85" y="459"/>
                  <a:pt x="85" y="459"/>
                  <a:pt x="85" y="459"/>
                </a:cubicBezTo>
                <a:cubicBezTo>
                  <a:pt x="86" y="461"/>
                  <a:pt x="86" y="459"/>
                  <a:pt x="87" y="460"/>
                </a:cubicBezTo>
                <a:cubicBezTo>
                  <a:pt x="88" y="462"/>
                  <a:pt x="85" y="461"/>
                  <a:pt x="85" y="462"/>
                </a:cubicBezTo>
                <a:cubicBezTo>
                  <a:pt x="86" y="463"/>
                  <a:pt x="86" y="462"/>
                  <a:pt x="86" y="462"/>
                </a:cubicBezTo>
                <a:cubicBezTo>
                  <a:pt x="87" y="462"/>
                  <a:pt x="87" y="462"/>
                  <a:pt x="87" y="463"/>
                </a:cubicBezTo>
                <a:cubicBezTo>
                  <a:pt x="87" y="463"/>
                  <a:pt x="87" y="463"/>
                  <a:pt x="87" y="464"/>
                </a:cubicBezTo>
                <a:cubicBezTo>
                  <a:pt x="86" y="463"/>
                  <a:pt x="86" y="463"/>
                  <a:pt x="84" y="463"/>
                </a:cubicBezTo>
                <a:cubicBezTo>
                  <a:pt x="84" y="462"/>
                  <a:pt x="84" y="460"/>
                  <a:pt x="85" y="459"/>
                </a:cubicBezTo>
                <a:close/>
                <a:moveTo>
                  <a:pt x="151" y="464"/>
                </a:moveTo>
                <a:cubicBezTo>
                  <a:pt x="152" y="464"/>
                  <a:pt x="152" y="466"/>
                  <a:pt x="152" y="467"/>
                </a:cubicBezTo>
                <a:cubicBezTo>
                  <a:pt x="151" y="467"/>
                  <a:pt x="151" y="467"/>
                  <a:pt x="150" y="467"/>
                </a:cubicBezTo>
                <a:cubicBezTo>
                  <a:pt x="150" y="466"/>
                  <a:pt x="151" y="466"/>
                  <a:pt x="151" y="464"/>
                </a:cubicBezTo>
                <a:close/>
                <a:moveTo>
                  <a:pt x="150" y="473"/>
                </a:moveTo>
                <a:cubicBezTo>
                  <a:pt x="151" y="472"/>
                  <a:pt x="151" y="473"/>
                  <a:pt x="153" y="472"/>
                </a:cubicBezTo>
                <a:cubicBezTo>
                  <a:pt x="153" y="474"/>
                  <a:pt x="150" y="473"/>
                  <a:pt x="150" y="473"/>
                </a:cubicBezTo>
                <a:close/>
                <a:moveTo>
                  <a:pt x="151" y="481"/>
                </a:moveTo>
                <a:cubicBezTo>
                  <a:pt x="152" y="482"/>
                  <a:pt x="152" y="483"/>
                  <a:pt x="154" y="484"/>
                </a:cubicBezTo>
                <a:cubicBezTo>
                  <a:pt x="152" y="484"/>
                  <a:pt x="153" y="487"/>
                  <a:pt x="152" y="487"/>
                </a:cubicBezTo>
                <a:cubicBezTo>
                  <a:pt x="151" y="486"/>
                  <a:pt x="149" y="482"/>
                  <a:pt x="151" y="481"/>
                </a:cubicBezTo>
                <a:close/>
                <a:moveTo>
                  <a:pt x="154" y="481"/>
                </a:moveTo>
                <a:cubicBezTo>
                  <a:pt x="153" y="480"/>
                  <a:pt x="151" y="483"/>
                  <a:pt x="154" y="483"/>
                </a:cubicBezTo>
                <a:cubicBezTo>
                  <a:pt x="154" y="482"/>
                  <a:pt x="154" y="482"/>
                  <a:pt x="154" y="481"/>
                </a:cubicBezTo>
                <a:close/>
                <a:moveTo>
                  <a:pt x="152" y="489"/>
                </a:moveTo>
                <a:cubicBezTo>
                  <a:pt x="153" y="490"/>
                  <a:pt x="150" y="491"/>
                  <a:pt x="152" y="492"/>
                </a:cubicBezTo>
                <a:cubicBezTo>
                  <a:pt x="151" y="493"/>
                  <a:pt x="150" y="489"/>
                  <a:pt x="150" y="489"/>
                </a:cubicBezTo>
                <a:cubicBezTo>
                  <a:pt x="151" y="488"/>
                  <a:pt x="150" y="489"/>
                  <a:pt x="152" y="489"/>
                </a:cubicBezTo>
                <a:close/>
                <a:moveTo>
                  <a:pt x="151" y="494"/>
                </a:moveTo>
                <a:cubicBezTo>
                  <a:pt x="151" y="494"/>
                  <a:pt x="152" y="494"/>
                  <a:pt x="152" y="494"/>
                </a:cubicBezTo>
                <a:cubicBezTo>
                  <a:pt x="152" y="494"/>
                  <a:pt x="153" y="496"/>
                  <a:pt x="151" y="496"/>
                </a:cubicBezTo>
                <a:cubicBezTo>
                  <a:pt x="151" y="495"/>
                  <a:pt x="151" y="494"/>
                  <a:pt x="151" y="494"/>
                </a:cubicBezTo>
                <a:close/>
                <a:moveTo>
                  <a:pt x="145" y="496"/>
                </a:moveTo>
                <a:cubicBezTo>
                  <a:pt x="146" y="494"/>
                  <a:pt x="148" y="499"/>
                  <a:pt x="145" y="498"/>
                </a:cubicBezTo>
                <a:cubicBezTo>
                  <a:pt x="146" y="497"/>
                  <a:pt x="146" y="496"/>
                  <a:pt x="145" y="496"/>
                </a:cubicBezTo>
                <a:close/>
                <a:moveTo>
                  <a:pt x="152" y="496"/>
                </a:moveTo>
                <a:cubicBezTo>
                  <a:pt x="152" y="497"/>
                  <a:pt x="152" y="500"/>
                  <a:pt x="153" y="498"/>
                </a:cubicBezTo>
                <a:cubicBezTo>
                  <a:pt x="152" y="499"/>
                  <a:pt x="156" y="496"/>
                  <a:pt x="152" y="496"/>
                </a:cubicBezTo>
                <a:close/>
                <a:moveTo>
                  <a:pt x="152" y="517"/>
                </a:moveTo>
                <a:cubicBezTo>
                  <a:pt x="153" y="518"/>
                  <a:pt x="153" y="517"/>
                  <a:pt x="154" y="517"/>
                </a:cubicBezTo>
                <a:cubicBezTo>
                  <a:pt x="154" y="518"/>
                  <a:pt x="155" y="518"/>
                  <a:pt x="155" y="519"/>
                </a:cubicBezTo>
                <a:cubicBezTo>
                  <a:pt x="153" y="519"/>
                  <a:pt x="152" y="519"/>
                  <a:pt x="152" y="517"/>
                </a:cubicBezTo>
                <a:close/>
                <a:moveTo>
                  <a:pt x="158" y="536"/>
                </a:moveTo>
                <a:cubicBezTo>
                  <a:pt x="157" y="537"/>
                  <a:pt x="157" y="539"/>
                  <a:pt x="156" y="540"/>
                </a:cubicBezTo>
                <a:cubicBezTo>
                  <a:pt x="155" y="540"/>
                  <a:pt x="155" y="535"/>
                  <a:pt x="158" y="536"/>
                </a:cubicBezTo>
                <a:close/>
                <a:moveTo>
                  <a:pt x="313" y="26"/>
                </a:moveTo>
                <a:cubicBezTo>
                  <a:pt x="312" y="28"/>
                  <a:pt x="317" y="32"/>
                  <a:pt x="313" y="32"/>
                </a:cubicBezTo>
                <a:cubicBezTo>
                  <a:pt x="315" y="36"/>
                  <a:pt x="312" y="44"/>
                  <a:pt x="313" y="49"/>
                </a:cubicBezTo>
                <a:cubicBezTo>
                  <a:pt x="313" y="49"/>
                  <a:pt x="313" y="47"/>
                  <a:pt x="312" y="48"/>
                </a:cubicBezTo>
                <a:cubicBezTo>
                  <a:pt x="312" y="50"/>
                  <a:pt x="312" y="49"/>
                  <a:pt x="311" y="52"/>
                </a:cubicBezTo>
                <a:cubicBezTo>
                  <a:pt x="312" y="51"/>
                  <a:pt x="313" y="52"/>
                  <a:pt x="313" y="53"/>
                </a:cubicBezTo>
                <a:cubicBezTo>
                  <a:pt x="311" y="54"/>
                  <a:pt x="313" y="56"/>
                  <a:pt x="314" y="57"/>
                </a:cubicBezTo>
                <a:cubicBezTo>
                  <a:pt x="312" y="58"/>
                  <a:pt x="310" y="59"/>
                  <a:pt x="309" y="60"/>
                </a:cubicBezTo>
                <a:cubicBezTo>
                  <a:pt x="310" y="62"/>
                  <a:pt x="312" y="60"/>
                  <a:pt x="313" y="61"/>
                </a:cubicBezTo>
                <a:cubicBezTo>
                  <a:pt x="311" y="61"/>
                  <a:pt x="311" y="64"/>
                  <a:pt x="309" y="63"/>
                </a:cubicBezTo>
                <a:cubicBezTo>
                  <a:pt x="309" y="64"/>
                  <a:pt x="309" y="64"/>
                  <a:pt x="309" y="65"/>
                </a:cubicBezTo>
                <a:cubicBezTo>
                  <a:pt x="311" y="66"/>
                  <a:pt x="310" y="64"/>
                  <a:pt x="311" y="64"/>
                </a:cubicBezTo>
                <a:cubicBezTo>
                  <a:pt x="312" y="66"/>
                  <a:pt x="312" y="69"/>
                  <a:pt x="312" y="71"/>
                </a:cubicBezTo>
                <a:cubicBezTo>
                  <a:pt x="308" y="74"/>
                  <a:pt x="307" y="68"/>
                  <a:pt x="306" y="66"/>
                </a:cubicBezTo>
                <a:cubicBezTo>
                  <a:pt x="307" y="65"/>
                  <a:pt x="308" y="67"/>
                  <a:pt x="309" y="66"/>
                </a:cubicBezTo>
                <a:cubicBezTo>
                  <a:pt x="308" y="65"/>
                  <a:pt x="307" y="65"/>
                  <a:pt x="307" y="63"/>
                </a:cubicBezTo>
                <a:cubicBezTo>
                  <a:pt x="304" y="63"/>
                  <a:pt x="303" y="65"/>
                  <a:pt x="301" y="63"/>
                </a:cubicBezTo>
                <a:cubicBezTo>
                  <a:pt x="303" y="63"/>
                  <a:pt x="302" y="62"/>
                  <a:pt x="302" y="61"/>
                </a:cubicBezTo>
                <a:cubicBezTo>
                  <a:pt x="304" y="59"/>
                  <a:pt x="306" y="61"/>
                  <a:pt x="309" y="60"/>
                </a:cubicBezTo>
                <a:cubicBezTo>
                  <a:pt x="305" y="59"/>
                  <a:pt x="301" y="60"/>
                  <a:pt x="297" y="59"/>
                </a:cubicBezTo>
                <a:cubicBezTo>
                  <a:pt x="297" y="57"/>
                  <a:pt x="299" y="57"/>
                  <a:pt x="299" y="56"/>
                </a:cubicBezTo>
                <a:cubicBezTo>
                  <a:pt x="295" y="59"/>
                  <a:pt x="294" y="58"/>
                  <a:pt x="291" y="59"/>
                </a:cubicBezTo>
                <a:cubicBezTo>
                  <a:pt x="290" y="59"/>
                  <a:pt x="292" y="55"/>
                  <a:pt x="290" y="55"/>
                </a:cubicBezTo>
                <a:cubicBezTo>
                  <a:pt x="290" y="58"/>
                  <a:pt x="289" y="56"/>
                  <a:pt x="288" y="58"/>
                </a:cubicBezTo>
                <a:cubicBezTo>
                  <a:pt x="288" y="56"/>
                  <a:pt x="287" y="56"/>
                  <a:pt x="286" y="56"/>
                </a:cubicBezTo>
                <a:cubicBezTo>
                  <a:pt x="285" y="58"/>
                  <a:pt x="286" y="58"/>
                  <a:pt x="287" y="59"/>
                </a:cubicBezTo>
                <a:cubicBezTo>
                  <a:pt x="284" y="60"/>
                  <a:pt x="283" y="56"/>
                  <a:pt x="279" y="55"/>
                </a:cubicBezTo>
                <a:cubicBezTo>
                  <a:pt x="279" y="57"/>
                  <a:pt x="280" y="58"/>
                  <a:pt x="278" y="59"/>
                </a:cubicBezTo>
                <a:cubicBezTo>
                  <a:pt x="276" y="56"/>
                  <a:pt x="274" y="61"/>
                  <a:pt x="271" y="58"/>
                </a:cubicBezTo>
                <a:cubicBezTo>
                  <a:pt x="257" y="62"/>
                  <a:pt x="238" y="59"/>
                  <a:pt x="224" y="63"/>
                </a:cubicBezTo>
                <a:cubicBezTo>
                  <a:pt x="223" y="62"/>
                  <a:pt x="224" y="62"/>
                  <a:pt x="223" y="61"/>
                </a:cubicBezTo>
                <a:cubicBezTo>
                  <a:pt x="223" y="62"/>
                  <a:pt x="219" y="63"/>
                  <a:pt x="219" y="60"/>
                </a:cubicBezTo>
                <a:cubicBezTo>
                  <a:pt x="216" y="60"/>
                  <a:pt x="216" y="64"/>
                  <a:pt x="213" y="62"/>
                </a:cubicBezTo>
                <a:cubicBezTo>
                  <a:pt x="215" y="66"/>
                  <a:pt x="210" y="62"/>
                  <a:pt x="207" y="63"/>
                </a:cubicBezTo>
                <a:cubicBezTo>
                  <a:pt x="207" y="64"/>
                  <a:pt x="207" y="65"/>
                  <a:pt x="205" y="65"/>
                </a:cubicBezTo>
                <a:cubicBezTo>
                  <a:pt x="204" y="64"/>
                  <a:pt x="205" y="63"/>
                  <a:pt x="205" y="62"/>
                </a:cubicBezTo>
                <a:cubicBezTo>
                  <a:pt x="204" y="62"/>
                  <a:pt x="204" y="62"/>
                  <a:pt x="204" y="62"/>
                </a:cubicBezTo>
                <a:cubicBezTo>
                  <a:pt x="202" y="62"/>
                  <a:pt x="203" y="65"/>
                  <a:pt x="200" y="65"/>
                </a:cubicBezTo>
                <a:cubicBezTo>
                  <a:pt x="200" y="64"/>
                  <a:pt x="202" y="64"/>
                  <a:pt x="201" y="62"/>
                </a:cubicBezTo>
                <a:cubicBezTo>
                  <a:pt x="198" y="63"/>
                  <a:pt x="197" y="66"/>
                  <a:pt x="194" y="64"/>
                </a:cubicBezTo>
                <a:cubicBezTo>
                  <a:pt x="195" y="64"/>
                  <a:pt x="196" y="63"/>
                  <a:pt x="196" y="63"/>
                </a:cubicBezTo>
                <a:cubicBezTo>
                  <a:pt x="195" y="62"/>
                  <a:pt x="195" y="62"/>
                  <a:pt x="193" y="62"/>
                </a:cubicBezTo>
                <a:cubicBezTo>
                  <a:pt x="192" y="63"/>
                  <a:pt x="192" y="64"/>
                  <a:pt x="191" y="64"/>
                </a:cubicBezTo>
                <a:cubicBezTo>
                  <a:pt x="190" y="64"/>
                  <a:pt x="192" y="63"/>
                  <a:pt x="190" y="63"/>
                </a:cubicBezTo>
                <a:cubicBezTo>
                  <a:pt x="189" y="63"/>
                  <a:pt x="187" y="63"/>
                  <a:pt x="186" y="65"/>
                </a:cubicBezTo>
                <a:cubicBezTo>
                  <a:pt x="183" y="64"/>
                  <a:pt x="183" y="63"/>
                  <a:pt x="180" y="63"/>
                </a:cubicBezTo>
                <a:cubicBezTo>
                  <a:pt x="180" y="64"/>
                  <a:pt x="182" y="65"/>
                  <a:pt x="180" y="65"/>
                </a:cubicBezTo>
                <a:cubicBezTo>
                  <a:pt x="180" y="65"/>
                  <a:pt x="181" y="64"/>
                  <a:pt x="179" y="63"/>
                </a:cubicBezTo>
                <a:cubicBezTo>
                  <a:pt x="178" y="66"/>
                  <a:pt x="175" y="63"/>
                  <a:pt x="172" y="63"/>
                </a:cubicBezTo>
                <a:cubicBezTo>
                  <a:pt x="171" y="64"/>
                  <a:pt x="173" y="66"/>
                  <a:pt x="172" y="66"/>
                </a:cubicBezTo>
                <a:cubicBezTo>
                  <a:pt x="170" y="64"/>
                  <a:pt x="164" y="63"/>
                  <a:pt x="161" y="65"/>
                </a:cubicBezTo>
                <a:cubicBezTo>
                  <a:pt x="159" y="63"/>
                  <a:pt x="147" y="64"/>
                  <a:pt x="143" y="64"/>
                </a:cubicBezTo>
                <a:cubicBezTo>
                  <a:pt x="140" y="64"/>
                  <a:pt x="141" y="58"/>
                  <a:pt x="138" y="56"/>
                </a:cubicBezTo>
                <a:cubicBezTo>
                  <a:pt x="137" y="66"/>
                  <a:pt x="135" y="63"/>
                  <a:pt x="129" y="62"/>
                </a:cubicBezTo>
                <a:cubicBezTo>
                  <a:pt x="124" y="60"/>
                  <a:pt x="116" y="61"/>
                  <a:pt x="112" y="60"/>
                </a:cubicBezTo>
                <a:cubicBezTo>
                  <a:pt x="111" y="61"/>
                  <a:pt x="111" y="63"/>
                  <a:pt x="110" y="63"/>
                </a:cubicBezTo>
                <a:cubicBezTo>
                  <a:pt x="108" y="62"/>
                  <a:pt x="107" y="61"/>
                  <a:pt x="104" y="62"/>
                </a:cubicBezTo>
                <a:cubicBezTo>
                  <a:pt x="104" y="63"/>
                  <a:pt x="103" y="63"/>
                  <a:pt x="102" y="64"/>
                </a:cubicBezTo>
                <a:cubicBezTo>
                  <a:pt x="101" y="63"/>
                  <a:pt x="100" y="62"/>
                  <a:pt x="99" y="60"/>
                </a:cubicBezTo>
                <a:cubicBezTo>
                  <a:pt x="98" y="61"/>
                  <a:pt x="98" y="63"/>
                  <a:pt x="97" y="63"/>
                </a:cubicBezTo>
                <a:cubicBezTo>
                  <a:pt x="95" y="62"/>
                  <a:pt x="95" y="63"/>
                  <a:pt x="92" y="63"/>
                </a:cubicBezTo>
                <a:cubicBezTo>
                  <a:pt x="92" y="62"/>
                  <a:pt x="94" y="63"/>
                  <a:pt x="94" y="61"/>
                </a:cubicBezTo>
                <a:cubicBezTo>
                  <a:pt x="87" y="57"/>
                  <a:pt x="81" y="58"/>
                  <a:pt x="76" y="62"/>
                </a:cubicBezTo>
                <a:cubicBezTo>
                  <a:pt x="69" y="64"/>
                  <a:pt x="58" y="60"/>
                  <a:pt x="49" y="58"/>
                </a:cubicBezTo>
                <a:cubicBezTo>
                  <a:pt x="47" y="58"/>
                  <a:pt x="46" y="60"/>
                  <a:pt x="45" y="61"/>
                </a:cubicBezTo>
                <a:cubicBezTo>
                  <a:pt x="45" y="60"/>
                  <a:pt x="44" y="59"/>
                  <a:pt x="44" y="59"/>
                </a:cubicBezTo>
                <a:cubicBezTo>
                  <a:pt x="43" y="60"/>
                  <a:pt x="43" y="60"/>
                  <a:pt x="42" y="61"/>
                </a:cubicBezTo>
                <a:cubicBezTo>
                  <a:pt x="41" y="60"/>
                  <a:pt x="40" y="62"/>
                  <a:pt x="40" y="60"/>
                </a:cubicBezTo>
                <a:cubicBezTo>
                  <a:pt x="39" y="59"/>
                  <a:pt x="42" y="58"/>
                  <a:pt x="40" y="58"/>
                </a:cubicBezTo>
                <a:cubicBezTo>
                  <a:pt x="38" y="60"/>
                  <a:pt x="38" y="55"/>
                  <a:pt x="36" y="54"/>
                </a:cubicBezTo>
                <a:cubicBezTo>
                  <a:pt x="36" y="55"/>
                  <a:pt x="36" y="55"/>
                  <a:pt x="35" y="55"/>
                </a:cubicBezTo>
                <a:cubicBezTo>
                  <a:pt x="35" y="57"/>
                  <a:pt x="35" y="57"/>
                  <a:pt x="36" y="58"/>
                </a:cubicBezTo>
                <a:cubicBezTo>
                  <a:pt x="37" y="57"/>
                  <a:pt x="36" y="56"/>
                  <a:pt x="37" y="55"/>
                </a:cubicBezTo>
                <a:cubicBezTo>
                  <a:pt x="38" y="56"/>
                  <a:pt x="37" y="59"/>
                  <a:pt x="38" y="60"/>
                </a:cubicBezTo>
                <a:cubicBezTo>
                  <a:pt x="37" y="60"/>
                  <a:pt x="36" y="61"/>
                  <a:pt x="35" y="61"/>
                </a:cubicBezTo>
                <a:cubicBezTo>
                  <a:pt x="35" y="60"/>
                  <a:pt x="37" y="59"/>
                  <a:pt x="35" y="59"/>
                </a:cubicBezTo>
                <a:cubicBezTo>
                  <a:pt x="35" y="61"/>
                  <a:pt x="34" y="58"/>
                  <a:pt x="33" y="58"/>
                </a:cubicBezTo>
                <a:cubicBezTo>
                  <a:pt x="34" y="60"/>
                  <a:pt x="33" y="60"/>
                  <a:pt x="32" y="62"/>
                </a:cubicBezTo>
                <a:cubicBezTo>
                  <a:pt x="36" y="62"/>
                  <a:pt x="40" y="64"/>
                  <a:pt x="42" y="63"/>
                </a:cubicBezTo>
                <a:cubicBezTo>
                  <a:pt x="42" y="63"/>
                  <a:pt x="42" y="64"/>
                  <a:pt x="42" y="65"/>
                </a:cubicBezTo>
                <a:cubicBezTo>
                  <a:pt x="44" y="66"/>
                  <a:pt x="42" y="62"/>
                  <a:pt x="44" y="63"/>
                </a:cubicBezTo>
                <a:cubicBezTo>
                  <a:pt x="44" y="64"/>
                  <a:pt x="44" y="65"/>
                  <a:pt x="45" y="65"/>
                </a:cubicBezTo>
                <a:cubicBezTo>
                  <a:pt x="45" y="64"/>
                  <a:pt x="47" y="68"/>
                  <a:pt x="49" y="65"/>
                </a:cubicBezTo>
                <a:cubicBezTo>
                  <a:pt x="48" y="65"/>
                  <a:pt x="47" y="65"/>
                  <a:pt x="47" y="64"/>
                </a:cubicBezTo>
                <a:cubicBezTo>
                  <a:pt x="52" y="66"/>
                  <a:pt x="55" y="72"/>
                  <a:pt x="61" y="75"/>
                </a:cubicBezTo>
                <a:cubicBezTo>
                  <a:pt x="61" y="77"/>
                  <a:pt x="61" y="78"/>
                  <a:pt x="62" y="80"/>
                </a:cubicBezTo>
                <a:cubicBezTo>
                  <a:pt x="61" y="81"/>
                  <a:pt x="59" y="81"/>
                  <a:pt x="60" y="84"/>
                </a:cubicBezTo>
                <a:cubicBezTo>
                  <a:pt x="61" y="85"/>
                  <a:pt x="63" y="84"/>
                  <a:pt x="64" y="86"/>
                </a:cubicBezTo>
                <a:cubicBezTo>
                  <a:pt x="67" y="95"/>
                  <a:pt x="73" y="105"/>
                  <a:pt x="72" y="116"/>
                </a:cubicBezTo>
                <a:cubicBezTo>
                  <a:pt x="79" y="115"/>
                  <a:pt x="75" y="124"/>
                  <a:pt x="74" y="126"/>
                </a:cubicBezTo>
                <a:cubicBezTo>
                  <a:pt x="76" y="125"/>
                  <a:pt x="76" y="127"/>
                  <a:pt x="77" y="127"/>
                </a:cubicBezTo>
                <a:cubicBezTo>
                  <a:pt x="77" y="127"/>
                  <a:pt x="77" y="126"/>
                  <a:pt x="78" y="126"/>
                </a:cubicBezTo>
                <a:cubicBezTo>
                  <a:pt x="78" y="131"/>
                  <a:pt x="83" y="145"/>
                  <a:pt x="79" y="150"/>
                </a:cubicBezTo>
                <a:cubicBezTo>
                  <a:pt x="78" y="152"/>
                  <a:pt x="80" y="151"/>
                  <a:pt x="80" y="153"/>
                </a:cubicBezTo>
                <a:cubicBezTo>
                  <a:pt x="78" y="153"/>
                  <a:pt x="76" y="153"/>
                  <a:pt x="75" y="154"/>
                </a:cubicBezTo>
                <a:cubicBezTo>
                  <a:pt x="72" y="152"/>
                  <a:pt x="73" y="152"/>
                  <a:pt x="71" y="154"/>
                </a:cubicBezTo>
                <a:cubicBezTo>
                  <a:pt x="70" y="153"/>
                  <a:pt x="70" y="152"/>
                  <a:pt x="68" y="152"/>
                </a:cubicBezTo>
                <a:cubicBezTo>
                  <a:pt x="69" y="154"/>
                  <a:pt x="66" y="153"/>
                  <a:pt x="65" y="153"/>
                </a:cubicBezTo>
                <a:cubicBezTo>
                  <a:pt x="66" y="155"/>
                  <a:pt x="62" y="165"/>
                  <a:pt x="66" y="164"/>
                </a:cubicBezTo>
                <a:cubicBezTo>
                  <a:pt x="66" y="165"/>
                  <a:pt x="65" y="165"/>
                  <a:pt x="64" y="166"/>
                </a:cubicBezTo>
                <a:cubicBezTo>
                  <a:pt x="67" y="165"/>
                  <a:pt x="68" y="169"/>
                  <a:pt x="72" y="168"/>
                </a:cubicBezTo>
                <a:cubicBezTo>
                  <a:pt x="76" y="175"/>
                  <a:pt x="75" y="180"/>
                  <a:pt x="74" y="191"/>
                </a:cubicBezTo>
                <a:cubicBezTo>
                  <a:pt x="74" y="196"/>
                  <a:pt x="74" y="201"/>
                  <a:pt x="73" y="204"/>
                </a:cubicBezTo>
                <a:cubicBezTo>
                  <a:pt x="75" y="207"/>
                  <a:pt x="72" y="212"/>
                  <a:pt x="74" y="215"/>
                </a:cubicBezTo>
                <a:cubicBezTo>
                  <a:pt x="73" y="216"/>
                  <a:pt x="73" y="217"/>
                  <a:pt x="72" y="217"/>
                </a:cubicBezTo>
                <a:cubicBezTo>
                  <a:pt x="73" y="221"/>
                  <a:pt x="71" y="230"/>
                  <a:pt x="74" y="234"/>
                </a:cubicBezTo>
                <a:cubicBezTo>
                  <a:pt x="70" y="237"/>
                  <a:pt x="75" y="245"/>
                  <a:pt x="71" y="248"/>
                </a:cubicBezTo>
                <a:cubicBezTo>
                  <a:pt x="71" y="247"/>
                  <a:pt x="70" y="247"/>
                  <a:pt x="70" y="246"/>
                </a:cubicBezTo>
                <a:cubicBezTo>
                  <a:pt x="71" y="253"/>
                  <a:pt x="69" y="261"/>
                  <a:pt x="73" y="265"/>
                </a:cubicBezTo>
                <a:cubicBezTo>
                  <a:pt x="72" y="265"/>
                  <a:pt x="72" y="266"/>
                  <a:pt x="71" y="267"/>
                </a:cubicBezTo>
                <a:cubicBezTo>
                  <a:pt x="73" y="271"/>
                  <a:pt x="69" y="272"/>
                  <a:pt x="71" y="277"/>
                </a:cubicBezTo>
                <a:cubicBezTo>
                  <a:pt x="71" y="280"/>
                  <a:pt x="71" y="283"/>
                  <a:pt x="71" y="286"/>
                </a:cubicBezTo>
                <a:cubicBezTo>
                  <a:pt x="69" y="298"/>
                  <a:pt x="70" y="310"/>
                  <a:pt x="71" y="323"/>
                </a:cubicBezTo>
                <a:cubicBezTo>
                  <a:pt x="70" y="324"/>
                  <a:pt x="70" y="324"/>
                  <a:pt x="69" y="326"/>
                </a:cubicBezTo>
                <a:cubicBezTo>
                  <a:pt x="71" y="327"/>
                  <a:pt x="72" y="325"/>
                  <a:pt x="72" y="326"/>
                </a:cubicBezTo>
                <a:cubicBezTo>
                  <a:pt x="70" y="327"/>
                  <a:pt x="68" y="332"/>
                  <a:pt x="71" y="336"/>
                </a:cubicBezTo>
                <a:cubicBezTo>
                  <a:pt x="67" y="344"/>
                  <a:pt x="73" y="353"/>
                  <a:pt x="74" y="361"/>
                </a:cubicBezTo>
                <a:cubicBezTo>
                  <a:pt x="74" y="361"/>
                  <a:pt x="73" y="361"/>
                  <a:pt x="73" y="362"/>
                </a:cubicBezTo>
                <a:cubicBezTo>
                  <a:pt x="73" y="363"/>
                  <a:pt x="75" y="365"/>
                  <a:pt x="74" y="365"/>
                </a:cubicBezTo>
                <a:cubicBezTo>
                  <a:pt x="72" y="365"/>
                  <a:pt x="73" y="362"/>
                  <a:pt x="72" y="362"/>
                </a:cubicBezTo>
                <a:cubicBezTo>
                  <a:pt x="72" y="369"/>
                  <a:pt x="76" y="380"/>
                  <a:pt x="68" y="384"/>
                </a:cubicBezTo>
                <a:cubicBezTo>
                  <a:pt x="68" y="387"/>
                  <a:pt x="66" y="388"/>
                  <a:pt x="64" y="390"/>
                </a:cubicBezTo>
                <a:cubicBezTo>
                  <a:pt x="57" y="399"/>
                  <a:pt x="51" y="409"/>
                  <a:pt x="36" y="407"/>
                </a:cubicBezTo>
                <a:cubicBezTo>
                  <a:pt x="36" y="407"/>
                  <a:pt x="37" y="408"/>
                  <a:pt x="36" y="408"/>
                </a:cubicBezTo>
                <a:cubicBezTo>
                  <a:pt x="36" y="406"/>
                  <a:pt x="35" y="408"/>
                  <a:pt x="34" y="408"/>
                </a:cubicBezTo>
                <a:cubicBezTo>
                  <a:pt x="33" y="407"/>
                  <a:pt x="33" y="408"/>
                  <a:pt x="32" y="406"/>
                </a:cubicBezTo>
                <a:cubicBezTo>
                  <a:pt x="27" y="408"/>
                  <a:pt x="18" y="404"/>
                  <a:pt x="12" y="409"/>
                </a:cubicBezTo>
                <a:cubicBezTo>
                  <a:pt x="13" y="408"/>
                  <a:pt x="13" y="408"/>
                  <a:pt x="12" y="407"/>
                </a:cubicBezTo>
                <a:cubicBezTo>
                  <a:pt x="12" y="408"/>
                  <a:pt x="11" y="408"/>
                  <a:pt x="11" y="407"/>
                </a:cubicBezTo>
                <a:cubicBezTo>
                  <a:pt x="10" y="411"/>
                  <a:pt x="7" y="410"/>
                  <a:pt x="5" y="414"/>
                </a:cubicBezTo>
                <a:cubicBezTo>
                  <a:pt x="4" y="413"/>
                  <a:pt x="3" y="413"/>
                  <a:pt x="4" y="412"/>
                </a:cubicBezTo>
                <a:cubicBezTo>
                  <a:pt x="2" y="413"/>
                  <a:pt x="2" y="414"/>
                  <a:pt x="1" y="413"/>
                </a:cubicBezTo>
                <a:cubicBezTo>
                  <a:pt x="1" y="414"/>
                  <a:pt x="2" y="414"/>
                  <a:pt x="2" y="415"/>
                </a:cubicBezTo>
                <a:cubicBezTo>
                  <a:pt x="1" y="415"/>
                  <a:pt x="0" y="416"/>
                  <a:pt x="0" y="417"/>
                </a:cubicBezTo>
                <a:cubicBezTo>
                  <a:pt x="4" y="417"/>
                  <a:pt x="5" y="421"/>
                  <a:pt x="8" y="423"/>
                </a:cubicBezTo>
                <a:cubicBezTo>
                  <a:pt x="10" y="423"/>
                  <a:pt x="9" y="421"/>
                  <a:pt x="12" y="422"/>
                </a:cubicBezTo>
                <a:cubicBezTo>
                  <a:pt x="12" y="422"/>
                  <a:pt x="10" y="424"/>
                  <a:pt x="12" y="424"/>
                </a:cubicBezTo>
                <a:cubicBezTo>
                  <a:pt x="16" y="421"/>
                  <a:pt x="18" y="423"/>
                  <a:pt x="24" y="423"/>
                </a:cubicBezTo>
                <a:cubicBezTo>
                  <a:pt x="24" y="421"/>
                  <a:pt x="25" y="421"/>
                  <a:pt x="26" y="421"/>
                </a:cubicBezTo>
                <a:cubicBezTo>
                  <a:pt x="26" y="422"/>
                  <a:pt x="29" y="422"/>
                  <a:pt x="29" y="423"/>
                </a:cubicBezTo>
                <a:cubicBezTo>
                  <a:pt x="44" y="422"/>
                  <a:pt x="58" y="425"/>
                  <a:pt x="71" y="423"/>
                </a:cubicBezTo>
                <a:cubicBezTo>
                  <a:pt x="71" y="424"/>
                  <a:pt x="73" y="424"/>
                  <a:pt x="73" y="425"/>
                </a:cubicBezTo>
                <a:cubicBezTo>
                  <a:pt x="74" y="424"/>
                  <a:pt x="77" y="425"/>
                  <a:pt x="78" y="424"/>
                </a:cubicBezTo>
                <a:cubicBezTo>
                  <a:pt x="81" y="430"/>
                  <a:pt x="90" y="430"/>
                  <a:pt x="97" y="429"/>
                </a:cubicBezTo>
                <a:cubicBezTo>
                  <a:pt x="97" y="424"/>
                  <a:pt x="106" y="426"/>
                  <a:pt x="109" y="425"/>
                </a:cubicBezTo>
                <a:cubicBezTo>
                  <a:pt x="111" y="428"/>
                  <a:pt x="118" y="424"/>
                  <a:pt x="121" y="428"/>
                </a:cubicBezTo>
                <a:cubicBezTo>
                  <a:pt x="121" y="424"/>
                  <a:pt x="126" y="427"/>
                  <a:pt x="126" y="424"/>
                </a:cubicBezTo>
                <a:cubicBezTo>
                  <a:pt x="130" y="426"/>
                  <a:pt x="132" y="424"/>
                  <a:pt x="137" y="423"/>
                </a:cubicBezTo>
                <a:cubicBezTo>
                  <a:pt x="137" y="424"/>
                  <a:pt x="137" y="425"/>
                  <a:pt x="138" y="425"/>
                </a:cubicBezTo>
                <a:cubicBezTo>
                  <a:pt x="140" y="422"/>
                  <a:pt x="143" y="421"/>
                  <a:pt x="148" y="422"/>
                </a:cubicBezTo>
                <a:cubicBezTo>
                  <a:pt x="148" y="425"/>
                  <a:pt x="149" y="426"/>
                  <a:pt x="151" y="427"/>
                </a:cubicBezTo>
                <a:cubicBezTo>
                  <a:pt x="148" y="428"/>
                  <a:pt x="151" y="431"/>
                  <a:pt x="148" y="432"/>
                </a:cubicBezTo>
                <a:cubicBezTo>
                  <a:pt x="149" y="432"/>
                  <a:pt x="149" y="432"/>
                  <a:pt x="150" y="432"/>
                </a:cubicBezTo>
                <a:cubicBezTo>
                  <a:pt x="150" y="431"/>
                  <a:pt x="150" y="430"/>
                  <a:pt x="151" y="430"/>
                </a:cubicBezTo>
                <a:cubicBezTo>
                  <a:pt x="152" y="430"/>
                  <a:pt x="152" y="431"/>
                  <a:pt x="154" y="431"/>
                </a:cubicBezTo>
                <a:cubicBezTo>
                  <a:pt x="154" y="430"/>
                  <a:pt x="155" y="428"/>
                  <a:pt x="156" y="429"/>
                </a:cubicBezTo>
                <a:cubicBezTo>
                  <a:pt x="156" y="427"/>
                  <a:pt x="154" y="428"/>
                  <a:pt x="153" y="427"/>
                </a:cubicBezTo>
                <a:cubicBezTo>
                  <a:pt x="153" y="428"/>
                  <a:pt x="153" y="429"/>
                  <a:pt x="152" y="429"/>
                </a:cubicBezTo>
                <a:cubicBezTo>
                  <a:pt x="152" y="428"/>
                  <a:pt x="152" y="428"/>
                  <a:pt x="152" y="428"/>
                </a:cubicBezTo>
                <a:cubicBezTo>
                  <a:pt x="153" y="427"/>
                  <a:pt x="153" y="425"/>
                  <a:pt x="155" y="424"/>
                </a:cubicBezTo>
                <a:cubicBezTo>
                  <a:pt x="155" y="425"/>
                  <a:pt x="155" y="426"/>
                  <a:pt x="156" y="426"/>
                </a:cubicBezTo>
                <a:cubicBezTo>
                  <a:pt x="157" y="420"/>
                  <a:pt x="173" y="419"/>
                  <a:pt x="178" y="420"/>
                </a:cubicBezTo>
                <a:cubicBezTo>
                  <a:pt x="177" y="419"/>
                  <a:pt x="181" y="419"/>
                  <a:pt x="182" y="419"/>
                </a:cubicBezTo>
                <a:cubicBezTo>
                  <a:pt x="184" y="423"/>
                  <a:pt x="186" y="419"/>
                  <a:pt x="188" y="418"/>
                </a:cubicBezTo>
                <a:cubicBezTo>
                  <a:pt x="189" y="420"/>
                  <a:pt x="189" y="420"/>
                  <a:pt x="189" y="421"/>
                </a:cubicBezTo>
                <a:cubicBezTo>
                  <a:pt x="194" y="420"/>
                  <a:pt x="197" y="421"/>
                  <a:pt x="202" y="422"/>
                </a:cubicBezTo>
                <a:cubicBezTo>
                  <a:pt x="202" y="420"/>
                  <a:pt x="201" y="420"/>
                  <a:pt x="201" y="418"/>
                </a:cubicBezTo>
                <a:cubicBezTo>
                  <a:pt x="205" y="416"/>
                  <a:pt x="211" y="424"/>
                  <a:pt x="213" y="419"/>
                </a:cubicBezTo>
                <a:cubicBezTo>
                  <a:pt x="212" y="419"/>
                  <a:pt x="207" y="421"/>
                  <a:pt x="207" y="418"/>
                </a:cubicBezTo>
                <a:cubicBezTo>
                  <a:pt x="211" y="419"/>
                  <a:pt x="216" y="417"/>
                  <a:pt x="218" y="419"/>
                </a:cubicBezTo>
                <a:cubicBezTo>
                  <a:pt x="218" y="420"/>
                  <a:pt x="215" y="419"/>
                  <a:pt x="216" y="420"/>
                </a:cubicBezTo>
                <a:cubicBezTo>
                  <a:pt x="221" y="421"/>
                  <a:pt x="225" y="420"/>
                  <a:pt x="228" y="422"/>
                </a:cubicBezTo>
                <a:cubicBezTo>
                  <a:pt x="231" y="418"/>
                  <a:pt x="233" y="423"/>
                  <a:pt x="238" y="421"/>
                </a:cubicBezTo>
                <a:cubicBezTo>
                  <a:pt x="238" y="420"/>
                  <a:pt x="236" y="418"/>
                  <a:pt x="238" y="418"/>
                </a:cubicBezTo>
                <a:cubicBezTo>
                  <a:pt x="239" y="421"/>
                  <a:pt x="240" y="418"/>
                  <a:pt x="242" y="420"/>
                </a:cubicBezTo>
                <a:cubicBezTo>
                  <a:pt x="242" y="418"/>
                  <a:pt x="242" y="417"/>
                  <a:pt x="244" y="417"/>
                </a:cubicBezTo>
                <a:cubicBezTo>
                  <a:pt x="243" y="418"/>
                  <a:pt x="243" y="419"/>
                  <a:pt x="243" y="419"/>
                </a:cubicBezTo>
                <a:cubicBezTo>
                  <a:pt x="246" y="420"/>
                  <a:pt x="250" y="421"/>
                  <a:pt x="253" y="419"/>
                </a:cubicBezTo>
                <a:cubicBezTo>
                  <a:pt x="251" y="420"/>
                  <a:pt x="253" y="418"/>
                  <a:pt x="252" y="417"/>
                </a:cubicBezTo>
                <a:cubicBezTo>
                  <a:pt x="250" y="418"/>
                  <a:pt x="248" y="420"/>
                  <a:pt x="245" y="419"/>
                </a:cubicBezTo>
                <a:cubicBezTo>
                  <a:pt x="246" y="419"/>
                  <a:pt x="245" y="416"/>
                  <a:pt x="246" y="416"/>
                </a:cubicBezTo>
                <a:cubicBezTo>
                  <a:pt x="247" y="416"/>
                  <a:pt x="248" y="416"/>
                  <a:pt x="248" y="417"/>
                </a:cubicBezTo>
                <a:cubicBezTo>
                  <a:pt x="247" y="417"/>
                  <a:pt x="247" y="418"/>
                  <a:pt x="246" y="418"/>
                </a:cubicBezTo>
                <a:cubicBezTo>
                  <a:pt x="248" y="418"/>
                  <a:pt x="248" y="418"/>
                  <a:pt x="250" y="418"/>
                </a:cubicBezTo>
                <a:cubicBezTo>
                  <a:pt x="250" y="415"/>
                  <a:pt x="250" y="416"/>
                  <a:pt x="249" y="414"/>
                </a:cubicBezTo>
                <a:cubicBezTo>
                  <a:pt x="262" y="414"/>
                  <a:pt x="273" y="412"/>
                  <a:pt x="283" y="413"/>
                </a:cubicBezTo>
                <a:cubicBezTo>
                  <a:pt x="282" y="414"/>
                  <a:pt x="282" y="413"/>
                  <a:pt x="281" y="414"/>
                </a:cubicBezTo>
                <a:cubicBezTo>
                  <a:pt x="283" y="416"/>
                  <a:pt x="284" y="418"/>
                  <a:pt x="282" y="419"/>
                </a:cubicBezTo>
                <a:cubicBezTo>
                  <a:pt x="286" y="419"/>
                  <a:pt x="288" y="416"/>
                  <a:pt x="293" y="417"/>
                </a:cubicBezTo>
                <a:cubicBezTo>
                  <a:pt x="297" y="412"/>
                  <a:pt x="305" y="414"/>
                  <a:pt x="309" y="415"/>
                </a:cubicBezTo>
                <a:cubicBezTo>
                  <a:pt x="311" y="415"/>
                  <a:pt x="311" y="414"/>
                  <a:pt x="312" y="414"/>
                </a:cubicBezTo>
                <a:cubicBezTo>
                  <a:pt x="311" y="418"/>
                  <a:pt x="318" y="416"/>
                  <a:pt x="316" y="419"/>
                </a:cubicBezTo>
                <a:cubicBezTo>
                  <a:pt x="318" y="420"/>
                  <a:pt x="316" y="417"/>
                  <a:pt x="318" y="417"/>
                </a:cubicBezTo>
                <a:cubicBezTo>
                  <a:pt x="328" y="418"/>
                  <a:pt x="335" y="419"/>
                  <a:pt x="342" y="422"/>
                </a:cubicBezTo>
                <a:cubicBezTo>
                  <a:pt x="344" y="422"/>
                  <a:pt x="343" y="420"/>
                  <a:pt x="344" y="419"/>
                </a:cubicBezTo>
                <a:cubicBezTo>
                  <a:pt x="345" y="420"/>
                  <a:pt x="345" y="421"/>
                  <a:pt x="344" y="422"/>
                </a:cubicBezTo>
                <a:cubicBezTo>
                  <a:pt x="346" y="421"/>
                  <a:pt x="346" y="419"/>
                  <a:pt x="348" y="419"/>
                </a:cubicBezTo>
                <a:cubicBezTo>
                  <a:pt x="348" y="416"/>
                  <a:pt x="348" y="413"/>
                  <a:pt x="348" y="410"/>
                </a:cubicBezTo>
                <a:cubicBezTo>
                  <a:pt x="346" y="410"/>
                  <a:pt x="345" y="410"/>
                  <a:pt x="344" y="408"/>
                </a:cubicBezTo>
                <a:cubicBezTo>
                  <a:pt x="345" y="408"/>
                  <a:pt x="345" y="406"/>
                  <a:pt x="346" y="407"/>
                </a:cubicBezTo>
                <a:cubicBezTo>
                  <a:pt x="349" y="409"/>
                  <a:pt x="350" y="408"/>
                  <a:pt x="353" y="411"/>
                </a:cubicBezTo>
                <a:cubicBezTo>
                  <a:pt x="354" y="411"/>
                  <a:pt x="353" y="409"/>
                  <a:pt x="355" y="409"/>
                </a:cubicBezTo>
                <a:cubicBezTo>
                  <a:pt x="357" y="411"/>
                  <a:pt x="362" y="412"/>
                  <a:pt x="363" y="413"/>
                </a:cubicBezTo>
                <a:cubicBezTo>
                  <a:pt x="364" y="415"/>
                  <a:pt x="363" y="415"/>
                  <a:pt x="362" y="418"/>
                </a:cubicBezTo>
                <a:cubicBezTo>
                  <a:pt x="364" y="419"/>
                  <a:pt x="368" y="417"/>
                  <a:pt x="368" y="415"/>
                </a:cubicBezTo>
                <a:cubicBezTo>
                  <a:pt x="367" y="415"/>
                  <a:pt x="367" y="414"/>
                  <a:pt x="367" y="413"/>
                </a:cubicBezTo>
                <a:cubicBezTo>
                  <a:pt x="369" y="412"/>
                  <a:pt x="370" y="412"/>
                  <a:pt x="371" y="411"/>
                </a:cubicBezTo>
                <a:cubicBezTo>
                  <a:pt x="368" y="411"/>
                  <a:pt x="368" y="407"/>
                  <a:pt x="366" y="406"/>
                </a:cubicBezTo>
                <a:cubicBezTo>
                  <a:pt x="367" y="405"/>
                  <a:pt x="367" y="406"/>
                  <a:pt x="367" y="405"/>
                </a:cubicBezTo>
                <a:cubicBezTo>
                  <a:pt x="365" y="406"/>
                  <a:pt x="368" y="402"/>
                  <a:pt x="367" y="402"/>
                </a:cubicBezTo>
                <a:cubicBezTo>
                  <a:pt x="367" y="404"/>
                  <a:pt x="364" y="403"/>
                  <a:pt x="364" y="402"/>
                </a:cubicBezTo>
                <a:cubicBezTo>
                  <a:pt x="365" y="401"/>
                  <a:pt x="364" y="398"/>
                  <a:pt x="362" y="398"/>
                </a:cubicBezTo>
                <a:cubicBezTo>
                  <a:pt x="361" y="399"/>
                  <a:pt x="360" y="401"/>
                  <a:pt x="360" y="401"/>
                </a:cubicBezTo>
                <a:cubicBezTo>
                  <a:pt x="353" y="400"/>
                  <a:pt x="346" y="402"/>
                  <a:pt x="342" y="398"/>
                </a:cubicBezTo>
                <a:cubicBezTo>
                  <a:pt x="342" y="396"/>
                  <a:pt x="343" y="396"/>
                  <a:pt x="343" y="394"/>
                </a:cubicBezTo>
                <a:cubicBezTo>
                  <a:pt x="339" y="390"/>
                  <a:pt x="347" y="388"/>
                  <a:pt x="346" y="384"/>
                </a:cubicBezTo>
                <a:cubicBezTo>
                  <a:pt x="346" y="384"/>
                  <a:pt x="344" y="384"/>
                  <a:pt x="344" y="383"/>
                </a:cubicBezTo>
                <a:cubicBezTo>
                  <a:pt x="344" y="376"/>
                  <a:pt x="347" y="373"/>
                  <a:pt x="349" y="368"/>
                </a:cubicBezTo>
                <a:cubicBezTo>
                  <a:pt x="349" y="364"/>
                  <a:pt x="349" y="358"/>
                  <a:pt x="353" y="357"/>
                </a:cubicBezTo>
                <a:cubicBezTo>
                  <a:pt x="352" y="352"/>
                  <a:pt x="354" y="346"/>
                  <a:pt x="356" y="345"/>
                </a:cubicBezTo>
                <a:cubicBezTo>
                  <a:pt x="355" y="342"/>
                  <a:pt x="355" y="342"/>
                  <a:pt x="354" y="340"/>
                </a:cubicBezTo>
                <a:cubicBezTo>
                  <a:pt x="358" y="340"/>
                  <a:pt x="356" y="334"/>
                  <a:pt x="359" y="336"/>
                </a:cubicBezTo>
                <a:cubicBezTo>
                  <a:pt x="359" y="335"/>
                  <a:pt x="359" y="335"/>
                  <a:pt x="359" y="334"/>
                </a:cubicBezTo>
                <a:cubicBezTo>
                  <a:pt x="358" y="334"/>
                  <a:pt x="357" y="333"/>
                  <a:pt x="357" y="332"/>
                </a:cubicBezTo>
                <a:cubicBezTo>
                  <a:pt x="359" y="333"/>
                  <a:pt x="358" y="330"/>
                  <a:pt x="360" y="331"/>
                </a:cubicBezTo>
                <a:cubicBezTo>
                  <a:pt x="361" y="325"/>
                  <a:pt x="361" y="323"/>
                  <a:pt x="361" y="319"/>
                </a:cubicBezTo>
                <a:cubicBezTo>
                  <a:pt x="361" y="320"/>
                  <a:pt x="360" y="320"/>
                  <a:pt x="359" y="321"/>
                </a:cubicBezTo>
                <a:cubicBezTo>
                  <a:pt x="358" y="319"/>
                  <a:pt x="360" y="318"/>
                  <a:pt x="360" y="317"/>
                </a:cubicBezTo>
                <a:cubicBezTo>
                  <a:pt x="358" y="317"/>
                  <a:pt x="358" y="315"/>
                  <a:pt x="357" y="314"/>
                </a:cubicBezTo>
                <a:cubicBezTo>
                  <a:pt x="359" y="315"/>
                  <a:pt x="357" y="312"/>
                  <a:pt x="359" y="312"/>
                </a:cubicBezTo>
                <a:cubicBezTo>
                  <a:pt x="360" y="313"/>
                  <a:pt x="359" y="313"/>
                  <a:pt x="360" y="314"/>
                </a:cubicBezTo>
                <a:cubicBezTo>
                  <a:pt x="359" y="313"/>
                  <a:pt x="361" y="313"/>
                  <a:pt x="362" y="313"/>
                </a:cubicBezTo>
                <a:cubicBezTo>
                  <a:pt x="362" y="312"/>
                  <a:pt x="364" y="310"/>
                  <a:pt x="362" y="309"/>
                </a:cubicBezTo>
                <a:cubicBezTo>
                  <a:pt x="362" y="310"/>
                  <a:pt x="362" y="312"/>
                  <a:pt x="361" y="312"/>
                </a:cubicBezTo>
                <a:cubicBezTo>
                  <a:pt x="361" y="310"/>
                  <a:pt x="360" y="311"/>
                  <a:pt x="360" y="310"/>
                </a:cubicBezTo>
                <a:cubicBezTo>
                  <a:pt x="362" y="310"/>
                  <a:pt x="361" y="310"/>
                  <a:pt x="361" y="308"/>
                </a:cubicBezTo>
                <a:cubicBezTo>
                  <a:pt x="361" y="308"/>
                  <a:pt x="362" y="308"/>
                  <a:pt x="363" y="308"/>
                </a:cubicBezTo>
                <a:cubicBezTo>
                  <a:pt x="364" y="307"/>
                  <a:pt x="364" y="305"/>
                  <a:pt x="363" y="304"/>
                </a:cubicBezTo>
                <a:cubicBezTo>
                  <a:pt x="362" y="304"/>
                  <a:pt x="362" y="305"/>
                  <a:pt x="361" y="304"/>
                </a:cubicBezTo>
                <a:cubicBezTo>
                  <a:pt x="362" y="303"/>
                  <a:pt x="361" y="303"/>
                  <a:pt x="361" y="302"/>
                </a:cubicBezTo>
                <a:cubicBezTo>
                  <a:pt x="362" y="301"/>
                  <a:pt x="363" y="302"/>
                  <a:pt x="363" y="301"/>
                </a:cubicBezTo>
                <a:cubicBezTo>
                  <a:pt x="362" y="301"/>
                  <a:pt x="363" y="299"/>
                  <a:pt x="362" y="298"/>
                </a:cubicBezTo>
                <a:cubicBezTo>
                  <a:pt x="363" y="298"/>
                  <a:pt x="364" y="299"/>
                  <a:pt x="364" y="298"/>
                </a:cubicBezTo>
                <a:cubicBezTo>
                  <a:pt x="362" y="298"/>
                  <a:pt x="363" y="296"/>
                  <a:pt x="364" y="296"/>
                </a:cubicBezTo>
                <a:cubicBezTo>
                  <a:pt x="363" y="294"/>
                  <a:pt x="362" y="296"/>
                  <a:pt x="362" y="294"/>
                </a:cubicBezTo>
                <a:cubicBezTo>
                  <a:pt x="363" y="294"/>
                  <a:pt x="364" y="293"/>
                  <a:pt x="365" y="293"/>
                </a:cubicBezTo>
                <a:cubicBezTo>
                  <a:pt x="365" y="287"/>
                  <a:pt x="364" y="283"/>
                  <a:pt x="365" y="279"/>
                </a:cubicBezTo>
                <a:cubicBezTo>
                  <a:pt x="364" y="279"/>
                  <a:pt x="364" y="279"/>
                  <a:pt x="363" y="279"/>
                </a:cubicBezTo>
                <a:cubicBezTo>
                  <a:pt x="365" y="278"/>
                  <a:pt x="364" y="277"/>
                  <a:pt x="364" y="275"/>
                </a:cubicBezTo>
                <a:cubicBezTo>
                  <a:pt x="362" y="275"/>
                  <a:pt x="362" y="278"/>
                  <a:pt x="361" y="279"/>
                </a:cubicBezTo>
                <a:cubicBezTo>
                  <a:pt x="361" y="277"/>
                  <a:pt x="360" y="278"/>
                  <a:pt x="359" y="279"/>
                </a:cubicBezTo>
                <a:cubicBezTo>
                  <a:pt x="359" y="277"/>
                  <a:pt x="358" y="278"/>
                  <a:pt x="359" y="276"/>
                </a:cubicBezTo>
                <a:cubicBezTo>
                  <a:pt x="355" y="276"/>
                  <a:pt x="355" y="274"/>
                  <a:pt x="354" y="272"/>
                </a:cubicBezTo>
                <a:cubicBezTo>
                  <a:pt x="354" y="275"/>
                  <a:pt x="354" y="275"/>
                  <a:pt x="350" y="275"/>
                </a:cubicBezTo>
                <a:cubicBezTo>
                  <a:pt x="352" y="277"/>
                  <a:pt x="351" y="279"/>
                  <a:pt x="351" y="280"/>
                </a:cubicBezTo>
                <a:cubicBezTo>
                  <a:pt x="351" y="279"/>
                  <a:pt x="352" y="278"/>
                  <a:pt x="353" y="279"/>
                </a:cubicBezTo>
                <a:cubicBezTo>
                  <a:pt x="353" y="279"/>
                  <a:pt x="353" y="279"/>
                  <a:pt x="353" y="280"/>
                </a:cubicBezTo>
                <a:cubicBezTo>
                  <a:pt x="352" y="281"/>
                  <a:pt x="352" y="282"/>
                  <a:pt x="351" y="283"/>
                </a:cubicBezTo>
                <a:cubicBezTo>
                  <a:pt x="355" y="287"/>
                  <a:pt x="356" y="299"/>
                  <a:pt x="353" y="306"/>
                </a:cubicBezTo>
                <a:cubicBezTo>
                  <a:pt x="356" y="307"/>
                  <a:pt x="353" y="311"/>
                  <a:pt x="353" y="313"/>
                </a:cubicBezTo>
                <a:cubicBezTo>
                  <a:pt x="352" y="312"/>
                  <a:pt x="352" y="311"/>
                  <a:pt x="351" y="312"/>
                </a:cubicBezTo>
                <a:cubicBezTo>
                  <a:pt x="351" y="314"/>
                  <a:pt x="348" y="318"/>
                  <a:pt x="351" y="320"/>
                </a:cubicBezTo>
                <a:cubicBezTo>
                  <a:pt x="352" y="320"/>
                  <a:pt x="352" y="318"/>
                  <a:pt x="351" y="318"/>
                </a:cubicBezTo>
                <a:cubicBezTo>
                  <a:pt x="352" y="318"/>
                  <a:pt x="352" y="317"/>
                  <a:pt x="353" y="317"/>
                </a:cubicBezTo>
                <a:cubicBezTo>
                  <a:pt x="354" y="323"/>
                  <a:pt x="352" y="327"/>
                  <a:pt x="351" y="333"/>
                </a:cubicBezTo>
                <a:cubicBezTo>
                  <a:pt x="350" y="335"/>
                  <a:pt x="349" y="333"/>
                  <a:pt x="349" y="335"/>
                </a:cubicBezTo>
                <a:cubicBezTo>
                  <a:pt x="349" y="337"/>
                  <a:pt x="350" y="334"/>
                  <a:pt x="350" y="335"/>
                </a:cubicBezTo>
                <a:cubicBezTo>
                  <a:pt x="352" y="337"/>
                  <a:pt x="349" y="341"/>
                  <a:pt x="350" y="344"/>
                </a:cubicBezTo>
                <a:cubicBezTo>
                  <a:pt x="346" y="350"/>
                  <a:pt x="349" y="363"/>
                  <a:pt x="343" y="367"/>
                </a:cubicBezTo>
                <a:cubicBezTo>
                  <a:pt x="343" y="362"/>
                  <a:pt x="344" y="361"/>
                  <a:pt x="345" y="357"/>
                </a:cubicBezTo>
                <a:cubicBezTo>
                  <a:pt x="344" y="356"/>
                  <a:pt x="343" y="356"/>
                  <a:pt x="341" y="355"/>
                </a:cubicBezTo>
                <a:cubicBezTo>
                  <a:pt x="342" y="353"/>
                  <a:pt x="338" y="352"/>
                  <a:pt x="339" y="347"/>
                </a:cubicBezTo>
                <a:cubicBezTo>
                  <a:pt x="336" y="348"/>
                  <a:pt x="340" y="352"/>
                  <a:pt x="337" y="354"/>
                </a:cubicBezTo>
                <a:cubicBezTo>
                  <a:pt x="337" y="352"/>
                  <a:pt x="336" y="354"/>
                  <a:pt x="335" y="354"/>
                </a:cubicBezTo>
                <a:cubicBezTo>
                  <a:pt x="335" y="353"/>
                  <a:pt x="334" y="352"/>
                  <a:pt x="334" y="351"/>
                </a:cubicBezTo>
                <a:cubicBezTo>
                  <a:pt x="335" y="351"/>
                  <a:pt x="336" y="351"/>
                  <a:pt x="337" y="351"/>
                </a:cubicBezTo>
                <a:cubicBezTo>
                  <a:pt x="334" y="348"/>
                  <a:pt x="338" y="346"/>
                  <a:pt x="340" y="346"/>
                </a:cubicBezTo>
                <a:cubicBezTo>
                  <a:pt x="337" y="345"/>
                  <a:pt x="341" y="344"/>
                  <a:pt x="342" y="342"/>
                </a:cubicBezTo>
                <a:cubicBezTo>
                  <a:pt x="340" y="343"/>
                  <a:pt x="340" y="342"/>
                  <a:pt x="339" y="341"/>
                </a:cubicBezTo>
                <a:cubicBezTo>
                  <a:pt x="338" y="343"/>
                  <a:pt x="337" y="345"/>
                  <a:pt x="334" y="345"/>
                </a:cubicBezTo>
                <a:cubicBezTo>
                  <a:pt x="334" y="348"/>
                  <a:pt x="333" y="350"/>
                  <a:pt x="329" y="352"/>
                </a:cubicBezTo>
                <a:cubicBezTo>
                  <a:pt x="329" y="350"/>
                  <a:pt x="327" y="349"/>
                  <a:pt x="324" y="350"/>
                </a:cubicBezTo>
                <a:cubicBezTo>
                  <a:pt x="323" y="357"/>
                  <a:pt x="325" y="372"/>
                  <a:pt x="318" y="375"/>
                </a:cubicBezTo>
                <a:cubicBezTo>
                  <a:pt x="317" y="370"/>
                  <a:pt x="316" y="361"/>
                  <a:pt x="317" y="355"/>
                </a:cubicBezTo>
                <a:cubicBezTo>
                  <a:pt x="316" y="355"/>
                  <a:pt x="316" y="354"/>
                  <a:pt x="316" y="353"/>
                </a:cubicBezTo>
                <a:cubicBezTo>
                  <a:pt x="315" y="353"/>
                  <a:pt x="314" y="353"/>
                  <a:pt x="312" y="353"/>
                </a:cubicBezTo>
                <a:cubicBezTo>
                  <a:pt x="313" y="355"/>
                  <a:pt x="314" y="355"/>
                  <a:pt x="313" y="358"/>
                </a:cubicBezTo>
                <a:cubicBezTo>
                  <a:pt x="312" y="359"/>
                  <a:pt x="313" y="358"/>
                  <a:pt x="311" y="358"/>
                </a:cubicBezTo>
                <a:cubicBezTo>
                  <a:pt x="310" y="363"/>
                  <a:pt x="308" y="369"/>
                  <a:pt x="307" y="372"/>
                </a:cubicBezTo>
                <a:cubicBezTo>
                  <a:pt x="306" y="372"/>
                  <a:pt x="304" y="369"/>
                  <a:pt x="304" y="369"/>
                </a:cubicBezTo>
                <a:cubicBezTo>
                  <a:pt x="300" y="379"/>
                  <a:pt x="302" y="392"/>
                  <a:pt x="293" y="398"/>
                </a:cubicBezTo>
                <a:cubicBezTo>
                  <a:pt x="294" y="398"/>
                  <a:pt x="295" y="398"/>
                  <a:pt x="295" y="398"/>
                </a:cubicBezTo>
                <a:cubicBezTo>
                  <a:pt x="286" y="403"/>
                  <a:pt x="277" y="401"/>
                  <a:pt x="266" y="401"/>
                </a:cubicBezTo>
                <a:cubicBezTo>
                  <a:pt x="267" y="399"/>
                  <a:pt x="265" y="398"/>
                  <a:pt x="265" y="397"/>
                </a:cubicBezTo>
                <a:cubicBezTo>
                  <a:pt x="266" y="397"/>
                  <a:pt x="267" y="396"/>
                  <a:pt x="267" y="395"/>
                </a:cubicBezTo>
                <a:cubicBezTo>
                  <a:pt x="265" y="395"/>
                  <a:pt x="264" y="396"/>
                  <a:pt x="263" y="394"/>
                </a:cubicBezTo>
                <a:cubicBezTo>
                  <a:pt x="262" y="397"/>
                  <a:pt x="260" y="394"/>
                  <a:pt x="259" y="393"/>
                </a:cubicBezTo>
                <a:cubicBezTo>
                  <a:pt x="258" y="394"/>
                  <a:pt x="260" y="396"/>
                  <a:pt x="259" y="396"/>
                </a:cubicBezTo>
                <a:cubicBezTo>
                  <a:pt x="258" y="396"/>
                  <a:pt x="257" y="396"/>
                  <a:pt x="257" y="395"/>
                </a:cubicBezTo>
                <a:cubicBezTo>
                  <a:pt x="259" y="394"/>
                  <a:pt x="258" y="392"/>
                  <a:pt x="257" y="391"/>
                </a:cubicBezTo>
                <a:cubicBezTo>
                  <a:pt x="258" y="391"/>
                  <a:pt x="257" y="392"/>
                  <a:pt x="259" y="392"/>
                </a:cubicBezTo>
                <a:cubicBezTo>
                  <a:pt x="260" y="391"/>
                  <a:pt x="259" y="387"/>
                  <a:pt x="258" y="386"/>
                </a:cubicBezTo>
                <a:cubicBezTo>
                  <a:pt x="260" y="386"/>
                  <a:pt x="261" y="385"/>
                  <a:pt x="263" y="384"/>
                </a:cubicBezTo>
                <a:cubicBezTo>
                  <a:pt x="265" y="385"/>
                  <a:pt x="265" y="385"/>
                  <a:pt x="268" y="385"/>
                </a:cubicBezTo>
                <a:cubicBezTo>
                  <a:pt x="270" y="387"/>
                  <a:pt x="267" y="388"/>
                  <a:pt x="270" y="389"/>
                </a:cubicBezTo>
                <a:cubicBezTo>
                  <a:pt x="270" y="386"/>
                  <a:pt x="269" y="385"/>
                  <a:pt x="269" y="383"/>
                </a:cubicBezTo>
                <a:cubicBezTo>
                  <a:pt x="270" y="382"/>
                  <a:pt x="272" y="381"/>
                  <a:pt x="272" y="379"/>
                </a:cubicBezTo>
                <a:cubicBezTo>
                  <a:pt x="272" y="378"/>
                  <a:pt x="271" y="379"/>
                  <a:pt x="271" y="378"/>
                </a:cubicBezTo>
                <a:cubicBezTo>
                  <a:pt x="273" y="376"/>
                  <a:pt x="271" y="374"/>
                  <a:pt x="273" y="370"/>
                </a:cubicBezTo>
                <a:cubicBezTo>
                  <a:pt x="274" y="370"/>
                  <a:pt x="274" y="371"/>
                  <a:pt x="274" y="370"/>
                </a:cubicBezTo>
                <a:cubicBezTo>
                  <a:pt x="276" y="369"/>
                  <a:pt x="275" y="366"/>
                  <a:pt x="276" y="365"/>
                </a:cubicBezTo>
                <a:cubicBezTo>
                  <a:pt x="275" y="367"/>
                  <a:pt x="279" y="366"/>
                  <a:pt x="278" y="364"/>
                </a:cubicBezTo>
                <a:cubicBezTo>
                  <a:pt x="278" y="363"/>
                  <a:pt x="276" y="365"/>
                  <a:pt x="276" y="364"/>
                </a:cubicBezTo>
                <a:cubicBezTo>
                  <a:pt x="277" y="363"/>
                  <a:pt x="281" y="362"/>
                  <a:pt x="277" y="361"/>
                </a:cubicBezTo>
                <a:cubicBezTo>
                  <a:pt x="278" y="360"/>
                  <a:pt x="279" y="361"/>
                  <a:pt x="280" y="361"/>
                </a:cubicBezTo>
                <a:cubicBezTo>
                  <a:pt x="281" y="360"/>
                  <a:pt x="280" y="359"/>
                  <a:pt x="281" y="359"/>
                </a:cubicBezTo>
                <a:cubicBezTo>
                  <a:pt x="282" y="360"/>
                  <a:pt x="285" y="358"/>
                  <a:pt x="284" y="357"/>
                </a:cubicBezTo>
                <a:cubicBezTo>
                  <a:pt x="283" y="358"/>
                  <a:pt x="283" y="357"/>
                  <a:pt x="282" y="358"/>
                </a:cubicBezTo>
                <a:cubicBezTo>
                  <a:pt x="279" y="358"/>
                  <a:pt x="282" y="356"/>
                  <a:pt x="279" y="357"/>
                </a:cubicBezTo>
                <a:cubicBezTo>
                  <a:pt x="279" y="357"/>
                  <a:pt x="278" y="358"/>
                  <a:pt x="277" y="359"/>
                </a:cubicBezTo>
                <a:cubicBezTo>
                  <a:pt x="277" y="359"/>
                  <a:pt x="276" y="357"/>
                  <a:pt x="277" y="357"/>
                </a:cubicBezTo>
                <a:cubicBezTo>
                  <a:pt x="278" y="359"/>
                  <a:pt x="279" y="357"/>
                  <a:pt x="278" y="356"/>
                </a:cubicBezTo>
                <a:cubicBezTo>
                  <a:pt x="280" y="355"/>
                  <a:pt x="280" y="357"/>
                  <a:pt x="281" y="356"/>
                </a:cubicBezTo>
                <a:cubicBezTo>
                  <a:pt x="279" y="353"/>
                  <a:pt x="277" y="355"/>
                  <a:pt x="276" y="354"/>
                </a:cubicBezTo>
                <a:cubicBezTo>
                  <a:pt x="275" y="355"/>
                  <a:pt x="276" y="355"/>
                  <a:pt x="277" y="356"/>
                </a:cubicBezTo>
                <a:cubicBezTo>
                  <a:pt x="275" y="356"/>
                  <a:pt x="276" y="358"/>
                  <a:pt x="275" y="358"/>
                </a:cubicBezTo>
                <a:cubicBezTo>
                  <a:pt x="274" y="358"/>
                  <a:pt x="272" y="358"/>
                  <a:pt x="272" y="359"/>
                </a:cubicBezTo>
                <a:cubicBezTo>
                  <a:pt x="274" y="359"/>
                  <a:pt x="273" y="362"/>
                  <a:pt x="272" y="362"/>
                </a:cubicBezTo>
                <a:cubicBezTo>
                  <a:pt x="273" y="360"/>
                  <a:pt x="271" y="360"/>
                  <a:pt x="271" y="360"/>
                </a:cubicBezTo>
                <a:cubicBezTo>
                  <a:pt x="269" y="362"/>
                  <a:pt x="273" y="362"/>
                  <a:pt x="271" y="364"/>
                </a:cubicBezTo>
                <a:cubicBezTo>
                  <a:pt x="270" y="364"/>
                  <a:pt x="270" y="362"/>
                  <a:pt x="268" y="362"/>
                </a:cubicBezTo>
                <a:cubicBezTo>
                  <a:pt x="267" y="364"/>
                  <a:pt x="265" y="365"/>
                  <a:pt x="265" y="368"/>
                </a:cubicBezTo>
                <a:cubicBezTo>
                  <a:pt x="261" y="365"/>
                  <a:pt x="260" y="359"/>
                  <a:pt x="260" y="354"/>
                </a:cubicBezTo>
                <a:cubicBezTo>
                  <a:pt x="257" y="336"/>
                  <a:pt x="250" y="315"/>
                  <a:pt x="248" y="298"/>
                </a:cubicBezTo>
                <a:cubicBezTo>
                  <a:pt x="247" y="298"/>
                  <a:pt x="245" y="298"/>
                  <a:pt x="245" y="297"/>
                </a:cubicBezTo>
                <a:cubicBezTo>
                  <a:pt x="246" y="296"/>
                  <a:pt x="247" y="296"/>
                  <a:pt x="248" y="297"/>
                </a:cubicBezTo>
                <a:cubicBezTo>
                  <a:pt x="245" y="285"/>
                  <a:pt x="242" y="275"/>
                  <a:pt x="244" y="264"/>
                </a:cubicBezTo>
                <a:cubicBezTo>
                  <a:pt x="244" y="263"/>
                  <a:pt x="243" y="263"/>
                  <a:pt x="243" y="262"/>
                </a:cubicBezTo>
                <a:cubicBezTo>
                  <a:pt x="245" y="260"/>
                  <a:pt x="247" y="257"/>
                  <a:pt x="251" y="259"/>
                </a:cubicBezTo>
                <a:cubicBezTo>
                  <a:pt x="251" y="258"/>
                  <a:pt x="251" y="258"/>
                  <a:pt x="251" y="257"/>
                </a:cubicBezTo>
                <a:cubicBezTo>
                  <a:pt x="252" y="257"/>
                  <a:pt x="253" y="259"/>
                  <a:pt x="254" y="257"/>
                </a:cubicBezTo>
                <a:cubicBezTo>
                  <a:pt x="253" y="253"/>
                  <a:pt x="248" y="254"/>
                  <a:pt x="246" y="254"/>
                </a:cubicBezTo>
                <a:cubicBezTo>
                  <a:pt x="246" y="253"/>
                  <a:pt x="246" y="252"/>
                  <a:pt x="246" y="251"/>
                </a:cubicBezTo>
                <a:cubicBezTo>
                  <a:pt x="245" y="252"/>
                  <a:pt x="242" y="255"/>
                  <a:pt x="241" y="252"/>
                </a:cubicBezTo>
                <a:cubicBezTo>
                  <a:pt x="239" y="253"/>
                  <a:pt x="236" y="255"/>
                  <a:pt x="232" y="253"/>
                </a:cubicBezTo>
                <a:cubicBezTo>
                  <a:pt x="232" y="249"/>
                  <a:pt x="231" y="246"/>
                  <a:pt x="229" y="242"/>
                </a:cubicBezTo>
                <a:cubicBezTo>
                  <a:pt x="231" y="240"/>
                  <a:pt x="231" y="236"/>
                  <a:pt x="228" y="235"/>
                </a:cubicBezTo>
                <a:cubicBezTo>
                  <a:pt x="231" y="234"/>
                  <a:pt x="228" y="230"/>
                  <a:pt x="228" y="229"/>
                </a:cubicBezTo>
                <a:cubicBezTo>
                  <a:pt x="229" y="227"/>
                  <a:pt x="230" y="229"/>
                  <a:pt x="229" y="226"/>
                </a:cubicBezTo>
                <a:cubicBezTo>
                  <a:pt x="230" y="226"/>
                  <a:pt x="231" y="226"/>
                  <a:pt x="231" y="225"/>
                </a:cubicBezTo>
                <a:cubicBezTo>
                  <a:pt x="232" y="222"/>
                  <a:pt x="229" y="222"/>
                  <a:pt x="227" y="221"/>
                </a:cubicBezTo>
                <a:cubicBezTo>
                  <a:pt x="228" y="221"/>
                  <a:pt x="228" y="220"/>
                  <a:pt x="228" y="219"/>
                </a:cubicBezTo>
                <a:cubicBezTo>
                  <a:pt x="226" y="219"/>
                  <a:pt x="224" y="218"/>
                  <a:pt x="226" y="217"/>
                </a:cubicBezTo>
                <a:cubicBezTo>
                  <a:pt x="223" y="218"/>
                  <a:pt x="225" y="217"/>
                  <a:pt x="223" y="216"/>
                </a:cubicBezTo>
                <a:cubicBezTo>
                  <a:pt x="222" y="219"/>
                  <a:pt x="222" y="221"/>
                  <a:pt x="221" y="223"/>
                </a:cubicBezTo>
                <a:cubicBezTo>
                  <a:pt x="223" y="223"/>
                  <a:pt x="221" y="227"/>
                  <a:pt x="220" y="225"/>
                </a:cubicBezTo>
                <a:cubicBezTo>
                  <a:pt x="220" y="228"/>
                  <a:pt x="221" y="229"/>
                  <a:pt x="219" y="230"/>
                </a:cubicBezTo>
                <a:cubicBezTo>
                  <a:pt x="219" y="228"/>
                  <a:pt x="216" y="229"/>
                  <a:pt x="216" y="227"/>
                </a:cubicBezTo>
                <a:cubicBezTo>
                  <a:pt x="217" y="225"/>
                  <a:pt x="217" y="224"/>
                  <a:pt x="216" y="223"/>
                </a:cubicBezTo>
                <a:cubicBezTo>
                  <a:pt x="217" y="226"/>
                  <a:pt x="215" y="227"/>
                  <a:pt x="212" y="228"/>
                </a:cubicBezTo>
                <a:cubicBezTo>
                  <a:pt x="212" y="226"/>
                  <a:pt x="214" y="227"/>
                  <a:pt x="214" y="226"/>
                </a:cubicBezTo>
                <a:cubicBezTo>
                  <a:pt x="212" y="226"/>
                  <a:pt x="210" y="224"/>
                  <a:pt x="209" y="226"/>
                </a:cubicBezTo>
                <a:cubicBezTo>
                  <a:pt x="211" y="227"/>
                  <a:pt x="210" y="227"/>
                  <a:pt x="210" y="229"/>
                </a:cubicBezTo>
                <a:cubicBezTo>
                  <a:pt x="213" y="231"/>
                  <a:pt x="213" y="228"/>
                  <a:pt x="216" y="230"/>
                </a:cubicBezTo>
                <a:cubicBezTo>
                  <a:pt x="216" y="232"/>
                  <a:pt x="213" y="229"/>
                  <a:pt x="213" y="231"/>
                </a:cubicBezTo>
                <a:cubicBezTo>
                  <a:pt x="214" y="235"/>
                  <a:pt x="216" y="238"/>
                  <a:pt x="219" y="238"/>
                </a:cubicBezTo>
                <a:cubicBezTo>
                  <a:pt x="217" y="239"/>
                  <a:pt x="217" y="240"/>
                  <a:pt x="214" y="239"/>
                </a:cubicBezTo>
                <a:cubicBezTo>
                  <a:pt x="214" y="239"/>
                  <a:pt x="213" y="240"/>
                  <a:pt x="213" y="241"/>
                </a:cubicBezTo>
                <a:cubicBezTo>
                  <a:pt x="216" y="239"/>
                  <a:pt x="213" y="242"/>
                  <a:pt x="215" y="242"/>
                </a:cubicBezTo>
                <a:cubicBezTo>
                  <a:pt x="214" y="242"/>
                  <a:pt x="216" y="240"/>
                  <a:pt x="216" y="242"/>
                </a:cubicBezTo>
                <a:cubicBezTo>
                  <a:pt x="215" y="244"/>
                  <a:pt x="212" y="243"/>
                  <a:pt x="211" y="242"/>
                </a:cubicBezTo>
                <a:cubicBezTo>
                  <a:pt x="213" y="241"/>
                  <a:pt x="212" y="239"/>
                  <a:pt x="211" y="238"/>
                </a:cubicBezTo>
                <a:cubicBezTo>
                  <a:pt x="213" y="237"/>
                  <a:pt x="213" y="239"/>
                  <a:pt x="214" y="239"/>
                </a:cubicBezTo>
                <a:cubicBezTo>
                  <a:pt x="214" y="237"/>
                  <a:pt x="212" y="238"/>
                  <a:pt x="213" y="236"/>
                </a:cubicBezTo>
                <a:cubicBezTo>
                  <a:pt x="212" y="236"/>
                  <a:pt x="212" y="237"/>
                  <a:pt x="212" y="237"/>
                </a:cubicBezTo>
                <a:cubicBezTo>
                  <a:pt x="211" y="235"/>
                  <a:pt x="211" y="236"/>
                  <a:pt x="209" y="237"/>
                </a:cubicBezTo>
                <a:cubicBezTo>
                  <a:pt x="208" y="231"/>
                  <a:pt x="205" y="229"/>
                  <a:pt x="201" y="227"/>
                </a:cubicBezTo>
                <a:cubicBezTo>
                  <a:pt x="201" y="228"/>
                  <a:pt x="201" y="229"/>
                  <a:pt x="201" y="230"/>
                </a:cubicBezTo>
                <a:cubicBezTo>
                  <a:pt x="200" y="231"/>
                  <a:pt x="198" y="230"/>
                  <a:pt x="197" y="231"/>
                </a:cubicBezTo>
                <a:cubicBezTo>
                  <a:pt x="200" y="232"/>
                  <a:pt x="201" y="231"/>
                  <a:pt x="202" y="234"/>
                </a:cubicBezTo>
                <a:cubicBezTo>
                  <a:pt x="201" y="233"/>
                  <a:pt x="199" y="234"/>
                  <a:pt x="198" y="232"/>
                </a:cubicBezTo>
                <a:cubicBezTo>
                  <a:pt x="198" y="234"/>
                  <a:pt x="200" y="234"/>
                  <a:pt x="200" y="235"/>
                </a:cubicBezTo>
                <a:cubicBezTo>
                  <a:pt x="199" y="234"/>
                  <a:pt x="200" y="237"/>
                  <a:pt x="199" y="237"/>
                </a:cubicBezTo>
                <a:cubicBezTo>
                  <a:pt x="196" y="236"/>
                  <a:pt x="196" y="230"/>
                  <a:pt x="199" y="228"/>
                </a:cubicBezTo>
                <a:cubicBezTo>
                  <a:pt x="199" y="227"/>
                  <a:pt x="198" y="229"/>
                  <a:pt x="197" y="227"/>
                </a:cubicBezTo>
                <a:cubicBezTo>
                  <a:pt x="200" y="227"/>
                  <a:pt x="198" y="227"/>
                  <a:pt x="198" y="225"/>
                </a:cubicBezTo>
                <a:cubicBezTo>
                  <a:pt x="201" y="226"/>
                  <a:pt x="202" y="225"/>
                  <a:pt x="205" y="224"/>
                </a:cubicBezTo>
                <a:cubicBezTo>
                  <a:pt x="205" y="225"/>
                  <a:pt x="206" y="227"/>
                  <a:pt x="206" y="226"/>
                </a:cubicBezTo>
                <a:cubicBezTo>
                  <a:pt x="206" y="225"/>
                  <a:pt x="206" y="223"/>
                  <a:pt x="208" y="224"/>
                </a:cubicBezTo>
                <a:cubicBezTo>
                  <a:pt x="209" y="222"/>
                  <a:pt x="207" y="221"/>
                  <a:pt x="208" y="220"/>
                </a:cubicBezTo>
                <a:cubicBezTo>
                  <a:pt x="208" y="223"/>
                  <a:pt x="213" y="220"/>
                  <a:pt x="213" y="219"/>
                </a:cubicBezTo>
                <a:cubicBezTo>
                  <a:pt x="208" y="219"/>
                  <a:pt x="205" y="222"/>
                  <a:pt x="201" y="223"/>
                </a:cubicBezTo>
                <a:cubicBezTo>
                  <a:pt x="201" y="222"/>
                  <a:pt x="204" y="221"/>
                  <a:pt x="201" y="221"/>
                </a:cubicBezTo>
                <a:cubicBezTo>
                  <a:pt x="201" y="224"/>
                  <a:pt x="196" y="224"/>
                  <a:pt x="197" y="229"/>
                </a:cubicBezTo>
                <a:cubicBezTo>
                  <a:pt x="194" y="228"/>
                  <a:pt x="197" y="232"/>
                  <a:pt x="194" y="231"/>
                </a:cubicBezTo>
                <a:cubicBezTo>
                  <a:pt x="195" y="229"/>
                  <a:pt x="195" y="228"/>
                  <a:pt x="196" y="225"/>
                </a:cubicBezTo>
                <a:cubicBezTo>
                  <a:pt x="194" y="226"/>
                  <a:pt x="194" y="226"/>
                  <a:pt x="194" y="225"/>
                </a:cubicBezTo>
                <a:cubicBezTo>
                  <a:pt x="193" y="226"/>
                  <a:pt x="192" y="226"/>
                  <a:pt x="190" y="226"/>
                </a:cubicBezTo>
                <a:cubicBezTo>
                  <a:pt x="189" y="225"/>
                  <a:pt x="191" y="225"/>
                  <a:pt x="191" y="224"/>
                </a:cubicBezTo>
                <a:cubicBezTo>
                  <a:pt x="189" y="226"/>
                  <a:pt x="189" y="223"/>
                  <a:pt x="188" y="224"/>
                </a:cubicBezTo>
                <a:cubicBezTo>
                  <a:pt x="189" y="228"/>
                  <a:pt x="180" y="226"/>
                  <a:pt x="178" y="226"/>
                </a:cubicBezTo>
                <a:cubicBezTo>
                  <a:pt x="179" y="226"/>
                  <a:pt x="180" y="227"/>
                  <a:pt x="180" y="228"/>
                </a:cubicBezTo>
                <a:cubicBezTo>
                  <a:pt x="179" y="228"/>
                  <a:pt x="178" y="230"/>
                  <a:pt x="177" y="229"/>
                </a:cubicBezTo>
                <a:cubicBezTo>
                  <a:pt x="177" y="227"/>
                  <a:pt x="179" y="229"/>
                  <a:pt x="179" y="228"/>
                </a:cubicBezTo>
                <a:cubicBezTo>
                  <a:pt x="178" y="227"/>
                  <a:pt x="176" y="227"/>
                  <a:pt x="176" y="225"/>
                </a:cubicBezTo>
                <a:cubicBezTo>
                  <a:pt x="175" y="225"/>
                  <a:pt x="175" y="226"/>
                  <a:pt x="173" y="226"/>
                </a:cubicBezTo>
                <a:cubicBezTo>
                  <a:pt x="173" y="225"/>
                  <a:pt x="175" y="224"/>
                  <a:pt x="173" y="224"/>
                </a:cubicBezTo>
                <a:cubicBezTo>
                  <a:pt x="174" y="225"/>
                  <a:pt x="170" y="225"/>
                  <a:pt x="171" y="224"/>
                </a:cubicBezTo>
                <a:cubicBezTo>
                  <a:pt x="171" y="222"/>
                  <a:pt x="170" y="219"/>
                  <a:pt x="169" y="217"/>
                </a:cubicBezTo>
                <a:cubicBezTo>
                  <a:pt x="169" y="219"/>
                  <a:pt x="168" y="220"/>
                  <a:pt x="169" y="221"/>
                </a:cubicBezTo>
                <a:cubicBezTo>
                  <a:pt x="169" y="222"/>
                  <a:pt x="167" y="222"/>
                  <a:pt x="167" y="223"/>
                </a:cubicBezTo>
                <a:cubicBezTo>
                  <a:pt x="168" y="228"/>
                  <a:pt x="159" y="228"/>
                  <a:pt x="156" y="231"/>
                </a:cubicBezTo>
                <a:cubicBezTo>
                  <a:pt x="156" y="229"/>
                  <a:pt x="154" y="230"/>
                  <a:pt x="154" y="228"/>
                </a:cubicBezTo>
                <a:cubicBezTo>
                  <a:pt x="154" y="226"/>
                  <a:pt x="156" y="227"/>
                  <a:pt x="156" y="225"/>
                </a:cubicBezTo>
                <a:cubicBezTo>
                  <a:pt x="153" y="224"/>
                  <a:pt x="154" y="221"/>
                  <a:pt x="152" y="221"/>
                </a:cubicBezTo>
                <a:cubicBezTo>
                  <a:pt x="152" y="223"/>
                  <a:pt x="152" y="227"/>
                  <a:pt x="150" y="225"/>
                </a:cubicBezTo>
                <a:cubicBezTo>
                  <a:pt x="149" y="227"/>
                  <a:pt x="151" y="226"/>
                  <a:pt x="151" y="228"/>
                </a:cubicBezTo>
                <a:cubicBezTo>
                  <a:pt x="151" y="231"/>
                  <a:pt x="148" y="232"/>
                  <a:pt x="146" y="234"/>
                </a:cubicBezTo>
                <a:cubicBezTo>
                  <a:pt x="146" y="233"/>
                  <a:pt x="146" y="232"/>
                  <a:pt x="144" y="232"/>
                </a:cubicBezTo>
                <a:cubicBezTo>
                  <a:pt x="139" y="236"/>
                  <a:pt x="132" y="232"/>
                  <a:pt x="135" y="225"/>
                </a:cubicBezTo>
                <a:cubicBezTo>
                  <a:pt x="134" y="222"/>
                  <a:pt x="135" y="220"/>
                  <a:pt x="134" y="215"/>
                </a:cubicBezTo>
                <a:cubicBezTo>
                  <a:pt x="135" y="214"/>
                  <a:pt x="136" y="215"/>
                  <a:pt x="137" y="215"/>
                </a:cubicBezTo>
                <a:cubicBezTo>
                  <a:pt x="135" y="212"/>
                  <a:pt x="136" y="209"/>
                  <a:pt x="136" y="204"/>
                </a:cubicBezTo>
                <a:cubicBezTo>
                  <a:pt x="140" y="204"/>
                  <a:pt x="140" y="199"/>
                  <a:pt x="140" y="197"/>
                </a:cubicBezTo>
                <a:cubicBezTo>
                  <a:pt x="143" y="196"/>
                  <a:pt x="142" y="199"/>
                  <a:pt x="144" y="199"/>
                </a:cubicBezTo>
                <a:cubicBezTo>
                  <a:pt x="145" y="199"/>
                  <a:pt x="148" y="196"/>
                  <a:pt x="148" y="199"/>
                </a:cubicBezTo>
                <a:cubicBezTo>
                  <a:pt x="141" y="198"/>
                  <a:pt x="146" y="204"/>
                  <a:pt x="144" y="206"/>
                </a:cubicBezTo>
                <a:cubicBezTo>
                  <a:pt x="145" y="207"/>
                  <a:pt x="146" y="207"/>
                  <a:pt x="147" y="208"/>
                </a:cubicBezTo>
                <a:cubicBezTo>
                  <a:pt x="147" y="210"/>
                  <a:pt x="148" y="211"/>
                  <a:pt x="146" y="210"/>
                </a:cubicBezTo>
                <a:cubicBezTo>
                  <a:pt x="146" y="214"/>
                  <a:pt x="146" y="217"/>
                  <a:pt x="149" y="220"/>
                </a:cubicBezTo>
                <a:cubicBezTo>
                  <a:pt x="150" y="220"/>
                  <a:pt x="151" y="219"/>
                  <a:pt x="152" y="219"/>
                </a:cubicBezTo>
                <a:cubicBezTo>
                  <a:pt x="151" y="218"/>
                  <a:pt x="150" y="220"/>
                  <a:pt x="150" y="217"/>
                </a:cubicBezTo>
                <a:cubicBezTo>
                  <a:pt x="152" y="217"/>
                  <a:pt x="152" y="218"/>
                  <a:pt x="154" y="218"/>
                </a:cubicBezTo>
                <a:cubicBezTo>
                  <a:pt x="154" y="215"/>
                  <a:pt x="156" y="215"/>
                  <a:pt x="156" y="213"/>
                </a:cubicBezTo>
                <a:cubicBezTo>
                  <a:pt x="154" y="210"/>
                  <a:pt x="156" y="209"/>
                  <a:pt x="155" y="206"/>
                </a:cubicBezTo>
                <a:cubicBezTo>
                  <a:pt x="155" y="208"/>
                  <a:pt x="154" y="208"/>
                  <a:pt x="152" y="209"/>
                </a:cubicBezTo>
                <a:cubicBezTo>
                  <a:pt x="154" y="212"/>
                  <a:pt x="151" y="213"/>
                  <a:pt x="152" y="217"/>
                </a:cubicBezTo>
                <a:cubicBezTo>
                  <a:pt x="150" y="216"/>
                  <a:pt x="150" y="217"/>
                  <a:pt x="149" y="218"/>
                </a:cubicBezTo>
                <a:cubicBezTo>
                  <a:pt x="149" y="217"/>
                  <a:pt x="148" y="216"/>
                  <a:pt x="148" y="215"/>
                </a:cubicBezTo>
                <a:cubicBezTo>
                  <a:pt x="149" y="216"/>
                  <a:pt x="149" y="216"/>
                  <a:pt x="150" y="216"/>
                </a:cubicBezTo>
                <a:cubicBezTo>
                  <a:pt x="151" y="215"/>
                  <a:pt x="151" y="212"/>
                  <a:pt x="150" y="213"/>
                </a:cubicBezTo>
                <a:cubicBezTo>
                  <a:pt x="150" y="213"/>
                  <a:pt x="150" y="215"/>
                  <a:pt x="150" y="215"/>
                </a:cubicBezTo>
                <a:cubicBezTo>
                  <a:pt x="149" y="215"/>
                  <a:pt x="148" y="214"/>
                  <a:pt x="148" y="214"/>
                </a:cubicBezTo>
                <a:cubicBezTo>
                  <a:pt x="148" y="213"/>
                  <a:pt x="148" y="212"/>
                  <a:pt x="149" y="212"/>
                </a:cubicBezTo>
                <a:cubicBezTo>
                  <a:pt x="149" y="212"/>
                  <a:pt x="148" y="214"/>
                  <a:pt x="149" y="214"/>
                </a:cubicBezTo>
                <a:cubicBezTo>
                  <a:pt x="149" y="212"/>
                  <a:pt x="149" y="212"/>
                  <a:pt x="151" y="212"/>
                </a:cubicBezTo>
                <a:cubicBezTo>
                  <a:pt x="151" y="210"/>
                  <a:pt x="153" y="207"/>
                  <a:pt x="155" y="204"/>
                </a:cubicBezTo>
                <a:cubicBezTo>
                  <a:pt x="155" y="205"/>
                  <a:pt x="155" y="205"/>
                  <a:pt x="156" y="206"/>
                </a:cubicBezTo>
                <a:cubicBezTo>
                  <a:pt x="156" y="204"/>
                  <a:pt x="155" y="202"/>
                  <a:pt x="156" y="202"/>
                </a:cubicBezTo>
                <a:cubicBezTo>
                  <a:pt x="157" y="202"/>
                  <a:pt x="157" y="203"/>
                  <a:pt x="157" y="203"/>
                </a:cubicBezTo>
                <a:cubicBezTo>
                  <a:pt x="157" y="200"/>
                  <a:pt x="157" y="199"/>
                  <a:pt x="158" y="197"/>
                </a:cubicBezTo>
                <a:cubicBezTo>
                  <a:pt x="155" y="198"/>
                  <a:pt x="155" y="200"/>
                  <a:pt x="153" y="200"/>
                </a:cubicBezTo>
                <a:cubicBezTo>
                  <a:pt x="154" y="202"/>
                  <a:pt x="153" y="202"/>
                  <a:pt x="152" y="202"/>
                </a:cubicBezTo>
                <a:cubicBezTo>
                  <a:pt x="152" y="204"/>
                  <a:pt x="154" y="206"/>
                  <a:pt x="151" y="206"/>
                </a:cubicBezTo>
                <a:cubicBezTo>
                  <a:pt x="151" y="202"/>
                  <a:pt x="150" y="200"/>
                  <a:pt x="149" y="196"/>
                </a:cubicBezTo>
                <a:cubicBezTo>
                  <a:pt x="150" y="196"/>
                  <a:pt x="150" y="196"/>
                  <a:pt x="151" y="196"/>
                </a:cubicBezTo>
                <a:cubicBezTo>
                  <a:pt x="151" y="194"/>
                  <a:pt x="149" y="195"/>
                  <a:pt x="149" y="193"/>
                </a:cubicBezTo>
                <a:cubicBezTo>
                  <a:pt x="149" y="191"/>
                  <a:pt x="151" y="191"/>
                  <a:pt x="152" y="190"/>
                </a:cubicBezTo>
                <a:cubicBezTo>
                  <a:pt x="150" y="187"/>
                  <a:pt x="151" y="186"/>
                  <a:pt x="151" y="182"/>
                </a:cubicBezTo>
                <a:cubicBezTo>
                  <a:pt x="150" y="182"/>
                  <a:pt x="149" y="184"/>
                  <a:pt x="149" y="182"/>
                </a:cubicBezTo>
                <a:cubicBezTo>
                  <a:pt x="151" y="181"/>
                  <a:pt x="154" y="180"/>
                  <a:pt x="154" y="176"/>
                </a:cubicBezTo>
                <a:cubicBezTo>
                  <a:pt x="152" y="176"/>
                  <a:pt x="153" y="174"/>
                  <a:pt x="151" y="173"/>
                </a:cubicBezTo>
                <a:cubicBezTo>
                  <a:pt x="153" y="174"/>
                  <a:pt x="154" y="173"/>
                  <a:pt x="155" y="172"/>
                </a:cubicBezTo>
                <a:cubicBezTo>
                  <a:pt x="153" y="172"/>
                  <a:pt x="153" y="171"/>
                  <a:pt x="152" y="170"/>
                </a:cubicBezTo>
                <a:cubicBezTo>
                  <a:pt x="154" y="164"/>
                  <a:pt x="154" y="156"/>
                  <a:pt x="160" y="154"/>
                </a:cubicBezTo>
                <a:cubicBezTo>
                  <a:pt x="158" y="154"/>
                  <a:pt x="160" y="152"/>
                  <a:pt x="160" y="152"/>
                </a:cubicBezTo>
                <a:cubicBezTo>
                  <a:pt x="161" y="153"/>
                  <a:pt x="162" y="154"/>
                  <a:pt x="164" y="154"/>
                </a:cubicBezTo>
                <a:cubicBezTo>
                  <a:pt x="165" y="151"/>
                  <a:pt x="165" y="147"/>
                  <a:pt x="166" y="146"/>
                </a:cubicBezTo>
                <a:cubicBezTo>
                  <a:pt x="172" y="150"/>
                  <a:pt x="167" y="162"/>
                  <a:pt x="168" y="169"/>
                </a:cubicBezTo>
                <a:cubicBezTo>
                  <a:pt x="173" y="157"/>
                  <a:pt x="168" y="147"/>
                  <a:pt x="173" y="133"/>
                </a:cubicBezTo>
                <a:cubicBezTo>
                  <a:pt x="174" y="133"/>
                  <a:pt x="176" y="133"/>
                  <a:pt x="177" y="133"/>
                </a:cubicBezTo>
                <a:cubicBezTo>
                  <a:pt x="177" y="131"/>
                  <a:pt x="178" y="129"/>
                  <a:pt x="180" y="128"/>
                </a:cubicBezTo>
                <a:cubicBezTo>
                  <a:pt x="184" y="128"/>
                  <a:pt x="182" y="134"/>
                  <a:pt x="186" y="133"/>
                </a:cubicBezTo>
                <a:cubicBezTo>
                  <a:pt x="188" y="126"/>
                  <a:pt x="200" y="121"/>
                  <a:pt x="195" y="113"/>
                </a:cubicBezTo>
                <a:cubicBezTo>
                  <a:pt x="198" y="114"/>
                  <a:pt x="195" y="109"/>
                  <a:pt x="197" y="109"/>
                </a:cubicBezTo>
                <a:cubicBezTo>
                  <a:pt x="195" y="102"/>
                  <a:pt x="191" y="94"/>
                  <a:pt x="190" y="87"/>
                </a:cubicBezTo>
                <a:cubicBezTo>
                  <a:pt x="192" y="86"/>
                  <a:pt x="194" y="86"/>
                  <a:pt x="196" y="87"/>
                </a:cubicBezTo>
                <a:cubicBezTo>
                  <a:pt x="218" y="83"/>
                  <a:pt x="245" y="86"/>
                  <a:pt x="269" y="81"/>
                </a:cubicBezTo>
                <a:cubicBezTo>
                  <a:pt x="271" y="83"/>
                  <a:pt x="275" y="80"/>
                  <a:pt x="278" y="82"/>
                </a:cubicBezTo>
                <a:cubicBezTo>
                  <a:pt x="279" y="86"/>
                  <a:pt x="281" y="90"/>
                  <a:pt x="282" y="93"/>
                </a:cubicBezTo>
                <a:cubicBezTo>
                  <a:pt x="285" y="97"/>
                  <a:pt x="284" y="107"/>
                  <a:pt x="288" y="109"/>
                </a:cubicBezTo>
                <a:cubicBezTo>
                  <a:pt x="287" y="112"/>
                  <a:pt x="288" y="117"/>
                  <a:pt x="289" y="123"/>
                </a:cubicBezTo>
                <a:cubicBezTo>
                  <a:pt x="290" y="131"/>
                  <a:pt x="290" y="141"/>
                  <a:pt x="293" y="145"/>
                </a:cubicBezTo>
                <a:cubicBezTo>
                  <a:pt x="292" y="145"/>
                  <a:pt x="291" y="147"/>
                  <a:pt x="293" y="146"/>
                </a:cubicBezTo>
                <a:cubicBezTo>
                  <a:pt x="294" y="145"/>
                  <a:pt x="293" y="142"/>
                  <a:pt x="295" y="145"/>
                </a:cubicBezTo>
                <a:cubicBezTo>
                  <a:pt x="294" y="139"/>
                  <a:pt x="297" y="137"/>
                  <a:pt x="294" y="132"/>
                </a:cubicBezTo>
                <a:cubicBezTo>
                  <a:pt x="295" y="133"/>
                  <a:pt x="295" y="131"/>
                  <a:pt x="295" y="130"/>
                </a:cubicBezTo>
                <a:cubicBezTo>
                  <a:pt x="294" y="130"/>
                  <a:pt x="293" y="130"/>
                  <a:pt x="293" y="129"/>
                </a:cubicBezTo>
                <a:cubicBezTo>
                  <a:pt x="297" y="129"/>
                  <a:pt x="295" y="123"/>
                  <a:pt x="296" y="121"/>
                </a:cubicBezTo>
                <a:cubicBezTo>
                  <a:pt x="295" y="121"/>
                  <a:pt x="293" y="121"/>
                  <a:pt x="294" y="119"/>
                </a:cubicBezTo>
                <a:cubicBezTo>
                  <a:pt x="294" y="119"/>
                  <a:pt x="295" y="119"/>
                  <a:pt x="295" y="119"/>
                </a:cubicBezTo>
                <a:cubicBezTo>
                  <a:pt x="295" y="118"/>
                  <a:pt x="295" y="117"/>
                  <a:pt x="295" y="116"/>
                </a:cubicBezTo>
                <a:cubicBezTo>
                  <a:pt x="294" y="115"/>
                  <a:pt x="293" y="117"/>
                  <a:pt x="292" y="116"/>
                </a:cubicBezTo>
                <a:cubicBezTo>
                  <a:pt x="293" y="114"/>
                  <a:pt x="294" y="114"/>
                  <a:pt x="295" y="115"/>
                </a:cubicBezTo>
                <a:cubicBezTo>
                  <a:pt x="295" y="108"/>
                  <a:pt x="297" y="104"/>
                  <a:pt x="295" y="97"/>
                </a:cubicBezTo>
                <a:cubicBezTo>
                  <a:pt x="293" y="96"/>
                  <a:pt x="294" y="98"/>
                  <a:pt x="293" y="98"/>
                </a:cubicBezTo>
                <a:cubicBezTo>
                  <a:pt x="293" y="96"/>
                  <a:pt x="294" y="96"/>
                  <a:pt x="296" y="96"/>
                </a:cubicBezTo>
                <a:cubicBezTo>
                  <a:pt x="294" y="93"/>
                  <a:pt x="297" y="89"/>
                  <a:pt x="296" y="87"/>
                </a:cubicBezTo>
                <a:cubicBezTo>
                  <a:pt x="296" y="89"/>
                  <a:pt x="295" y="87"/>
                  <a:pt x="295" y="86"/>
                </a:cubicBezTo>
                <a:cubicBezTo>
                  <a:pt x="303" y="88"/>
                  <a:pt x="301" y="96"/>
                  <a:pt x="304" y="101"/>
                </a:cubicBezTo>
                <a:cubicBezTo>
                  <a:pt x="303" y="104"/>
                  <a:pt x="305" y="107"/>
                  <a:pt x="305" y="112"/>
                </a:cubicBezTo>
                <a:cubicBezTo>
                  <a:pt x="305" y="112"/>
                  <a:pt x="306" y="112"/>
                  <a:pt x="306" y="113"/>
                </a:cubicBezTo>
                <a:cubicBezTo>
                  <a:pt x="306" y="126"/>
                  <a:pt x="309" y="137"/>
                  <a:pt x="309" y="149"/>
                </a:cubicBezTo>
                <a:cubicBezTo>
                  <a:pt x="311" y="148"/>
                  <a:pt x="309" y="153"/>
                  <a:pt x="310" y="151"/>
                </a:cubicBezTo>
                <a:cubicBezTo>
                  <a:pt x="310" y="150"/>
                  <a:pt x="310" y="149"/>
                  <a:pt x="311" y="149"/>
                </a:cubicBezTo>
                <a:cubicBezTo>
                  <a:pt x="311" y="148"/>
                  <a:pt x="312" y="149"/>
                  <a:pt x="313" y="149"/>
                </a:cubicBezTo>
                <a:cubicBezTo>
                  <a:pt x="312" y="150"/>
                  <a:pt x="313" y="152"/>
                  <a:pt x="312" y="153"/>
                </a:cubicBezTo>
                <a:cubicBezTo>
                  <a:pt x="311" y="152"/>
                  <a:pt x="310" y="151"/>
                  <a:pt x="309" y="152"/>
                </a:cubicBezTo>
                <a:cubicBezTo>
                  <a:pt x="310" y="154"/>
                  <a:pt x="309" y="153"/>
                  <a:pt x="309" y="156"/>
                </a:cubicBezTo>
                <a:cubicBezTo>
                  <a:pt x="311" y="156"/>
                  <a:pt x="312" y="153"/>
                  <a:pt x="312" y="154"/>
                </a:cubicBezTo>
                <a:cubicBezTo>
                  <a:pt x="311" y="155"/>
                  <a:pt x="310" y="157"/>
                  <a:pt x="311" y="159"/>
                </a:cubicBezTo>
                <a:cubicBezTo>
                  <a:pt x="310" y="160"/>
                  <a:pt x="309" y="159"/>
                  <a:pt x="309" y="158"/>
                </a:cubicBezTo>
                <a:cubicBezTo>
                  <a:pt x="309" y="163"/>
                  <a:pt x="310" y="161"/>
                  <a:pt x="310" y="166"/>
                </a:cubicBezTo>
                <a:cubicBezTo>
                  <a:pt x="311" y="167"/>
                  <a:pt x="311" y="167"/>
                  <a:pt x="312" y="166"/>
                </a:cubicBezTo>
                <a:cubicBezTo>
                  <a:pt x="312" y="169"/>
                  <a:pt x="313" y="169"/>
                  <a:pt x="315" y="169"/>
                </a:cubicBezTo>
                <a:cubicBezTo>
                  <a:pt x="313" y="170"/>
                  <a:pt x="312" y="170"/>
                  <a:pt x="311" y="169"/>
                </a:cubicBezTo>
                <a:cubicBezTo>
                  <a:pt x="311" y="170"/>
                  <a:pt x="311" y="170"/>
                  <a:pt x="310" y="170"/>
                </a:cubicBezTo>
                <a:cubicBezTo>
                  <a:pt x="310" y="172"/>
                  <a:pt x="312" y="171"/>
                  <a:pt x="312" y="173"/>
                </a:cubicBezTo>
                <a:cubicBezTo>
                  <a:pt x="311" y="173"/>
                  <a:pt x="311" y="174"/>
                  <a:pt x="310" y="174"/>
                </a:cubicBezTo>
                <a:cubicBezTo>
                  <a:pt x="313" y="175"/>
                  <a:pt x="310" y="182"/>
                  <a:pt x="313" y="184"/>
                </a:cubicBezTo>
                <a:cubicBezTo>
                  <a:pt x="313" y="181"/>
                  <a:pt x="312" y="178"/>
                  <a:pt x="314" y="176"/>
                </a:cubicBezTo>
                <a:cubicBezTo>
                  <a:pt x="315" y="175"/>
                  <a:pt x="315" y="176"/>
                  <a:pt x="316" y="176"/>
                </a:cubicBezTo>
                <a:cubicBezTo>
                  <a:pt x="316" y="170"/>
                  <a:pt x="318" y="162"/>
                  <a:pt x="316" y="157"/>
                </a:cubicBezTo>
                <a:cubicBezTo>
                  <a:pt x="318" y="154"/>
                  <a:pt x="319" y="149"/>
                  <a:pt x="318" y="146"/>
                </a:cubicBezTo>
                <a:cubicBezTo>
                  <a:pt x="319" y="146"/>
                  <a:pt x="320" y="146"/>
                  <a:pt x="321" y="146"/>
                </a:cubicBezTo>
                <a:cubicBezTo>
                  <a:pt x="320" y="143"/>
                  <a:pt x="319" y="141"/>
                  <a:pt x="321" y="140"/>
                </a:cubicBezTo>
                <a:cubicBezTo>
                  <a:pt x="322" y="143"/>
                  <a:pt x="323" y="145"/>
                  <a:pt x="324" y="148"/>
                </a:cubicBezTo>
                <a:cubicBezTo>
                  <a:pt x="325" y="142"/>
                  <a:pt x="325" y="131"/>
                  <a:pt x="324" y="120"/>
                </a:cubicBezTo>
                <a:cubicBezTo>
                  <a:pt x="326" y="119"/>
                  <a:pt x="328" y="119"/>
                  <a:pt x="329" y="118"/>
                </a:cubicBezTo>
                <a:cubicBezTo>
                  <a:pt x="328" y="117"/>
                  <a:pt x="327" y="117"/>
                  <a:pt x="327" y="115"/>
                </a:cubicBezTo>
                <a:cubicBezTo>
                  <a:pt x="331" y="117"/>
                  <a:pt x="330" y="113"/>
                  <a:pt x="333" y="113"/>
                </a:cubicBezTo>
                <a:cubicBezTo>
                  <a:pt x="334" y="117"/>
                  <a:pt x="337" y="117"/>
                  <a:pt x="341" y="117"/>
                </a:cubicBezTo>
                <a:cubicBezTo>
                  <a:pt x="341" y="116"/>
                  <a:pt x="341" y="116"/>
                  <a:pt x="340" y="115"/>
                </a:cubicBezTo>
                <a:cubicBezTo>
                  <a:pt x="343" y="116"/>
                  <a:pt x="343" y="113"/>
                  <a:pt x="344" y="115"/>
                </a:cubicBezTo>
                <a:cubicBezTo>
                  <a:pt x="341" y="116"/>
                  <a:pt x="349" y="119"/>
                  <a:pt x="347" y="122"/>
                </a:cubicBezTo>
                <a:cubicBezTo>
                  <a:pt x="346" y="122"/>
                  <a:pt x="346" y="119"/>
                  <a:pt x="345" y="121"/>
                </a:cubicBezTo>
                <a:cubicBezTo>
                  <a:pt x="345" y="121"/>
                  <a:pt x="345" y="122"/>
                  <a:pt x="345" y="123"/>
                </a:cubicBezTo>
                <a:cubicBezTo>
                  <a:pt x="347" y="122"/>
                  <a:pt x="347" y="123"/>
                  <a:pt x="348" y="124"/>
                </a:cubicBezTo>
                <a:cubicBezTo>
                  <a:pt x="351" y="111"/>
                  <a:pt x="349" y="90"/>
                  <a:pt x="353" y="74"/>
                </a:cubicBezTo>
                <a:cubicBezTo>
                  <a:pt x="353" y="73"/>
                  <a:pt x="352" y="72"/>
                  <a:pt x="351" y="73"/>
                </a:cubicBezTo>
                <a:cubicBezTo>
                  <a:pt x="351" y="75"/>
                  <a:pt x="351" y="75"/>
                  <a:pt x="349" y="76"/>
                </a:cubicBezTo>
                <a:cubicBezTo>
                  <a:pt x="349" y="76"/>
                  <a:pt x="350" y="78"/>
                  <a:pt x="349" y="78"/>
                </a:cubicBezTo>
                <a:cubicBezTo>
                  <a:pt x="348" y="77"/>
                  <a:pt x="347" y="75"/>
                  <a:pt x="348" y="74"/>
                </a:cubicBezTo>
                <a:cubicBezTo>
                  <a:pt x="349" y="74"/>
                  <a:pt x="349" y="75"/>
                  <a:pt x="350" y="74"/>
                </a:cubicBezTo>
                <a:cubicBezTo>
                  <a:pt x="349" y="74"/>
                  <a:pt x="351" y="72"/>
                  <a:pt x="350" y="71"/>
                </a:cubicBezTo>
                <a:cubicBezTo>
                  <a:pt x="351" y="71"/>
                  <a:pt x="354" y="71"/>
                  <a:pt x="354" y="70"/>
                </a:cubicBezTo>
                <a:cubicBezTo>
                  <a:pt x="351" y="68"/>
                  <a:pt x="350" y="71"/>
                  <a:pt x="348" y="72"/>
                </a:cubicBezTo>
                <a:cubicBezTo>
                  <a:pt x="346" y="70"/>
                  <a:pt x="346" y="69"/>
                  <a:pt x="344" y="67"/>
                </a:cubicBezTo>
                <a:cubicBezTo>
                  <a:pt x="346" y="67"/>
                  <a:pt x="347" y="68"/>
                  <a:pt x="349" y="69"/>
                </a:cubicBezTo>
                <a:cubicBezTo>
                  <a:pt x="350" y="67"/>
                  <a:pt x="348" y="67"/>
                  <a:pt x="349" y="66"/>
                </a:cubicBezTo>
                <a:cubicBezTo>
                  <a:pt x="348" y="66"/>
                  <a:pt x="347" y="68"/>
                  <a:pt x="346" y="66"/>
                </a:cubicBezTo>
                <a:cubicBezTo>
                  <a:pt x="347" y="66"/>
                  <a:pt x="348" y="65"/>
                  <a:pt x="348" y="64"/>
                </a:cubicBezTo>
                <a:cubicBezTo>
                  <a:pt x="345" y="64"/>
                  <a:pt x="344" y="65"/>
                  <a:pt x="344" y="63"/>
                </a:cubicBezTo>
                <a:cubicBezTo>
                  <a:pt x="341" y="63"/>
                  <a:pt x="344" y="68"/>
                  <a:pt x="343" y="68"/>
                </a:cubicBezTo>
                <a:cubicBezTo>
                  <a:pt x="343" y="66"/>
                  <a:pt x="339" y="67"/>
                  <a:pt x="339" y="65"/>
                </a:cubicBezTo>
                <a:cubicBezTo>
                  <a:pt x="340" y="65"/>
                  <a:pt x="340" y="65"/>
                  <a:pt x="342" y="65"/>
                </a:cubicBezTo>
                <a:cubicBezTo>
                  <a:pt x="341" y="63"/>
                  <a:pt x="341" y="62"/>
                  <a:pt x="342" y="62"/>
                </a:cubicBezTo>
                <a:cubicBezTo>
                  <a:pt x="341" y="63"/>
                  <a:pt x="338" y="64"/>
                  <a:pt x="338" y="65"/>
                </a:cubicBezTo>
                <a:cubicBezTo>
                  <a:pt x="336" y="63"/>
                  <a:pt x="335" y="61"/>
                  <a:pt x="337" y="59"/>
                </a:cubicBezTo>
                <a:cubicBezTo>
                  <a:pt x="338" y="59"/>
                  <a:pt x="339" y="59"/>
                  <a:pt x="341" y="59"/>
                </a:cubicBezTo>
                <a:cubicBezTo>
                  <a:pt x="341" y="59"/>
                  <a:pt x="340" y="60"/>
                  <a:pt x="341" y="60"/>
                </a:cubicBezTo>
                <a:cubicBezTo>
                  <a:pt x="342" y="59"/>
                  <a:pt x="343" y="58"/>
                  <a:pt x="344" y="57"/>
                </a:cubicBezTo>
                <a:cubicBezTo>
                  <a:pt x="344" y="59"/>
                  <a:pt x="342" y="58"/>
                  <a:pt x="343" y="60"/>
                </a:cubicBezTo>
                <a:cubicBezTo>
                  <a:pt x="344" y="59"/>
                  <a:pt x="344" y="61"/>
                  <a:pt x="345" y="61"/>
                </a:cubicBezTo>
                <a:cubicBezTo>
                  <a:pt x="346" y="60"/>
                  <a:pt x="345" y="60"/>
                  <a:pt x="346" y="59"/>
                </a:cubicBezTo>
                <a:cubicBezTo>
                  <a:pt x="346" y="61"/>
                  <a:pt x="347" y="61"/>
                  <a:pt x="347" y="63"/>
                </a:cubicBezTo>
                <a:cubicBezTo>
                  <a:pt x="349" y="64"/>
                  <a:pt x="348" y="62"/>
                  <a:pt x="350" y="62"/>
                </a:cubicBezTo>
                <a:cubicBezTo>
                  <a:pt x="350" y="63"/>
                  <a:pt x="347" y="64"/>
                  <a:pt x="349" y="64"/>
                </a:cubicBezTo>
                <a:cubicBezTo>
                  <a:pt x="349" y="62"/>
                  <a:pt x="351" y="66"/>
                  <a:pt x="351" y="64"/>
                </a:cubicBezTo>
                <a:cubicBezTo>
                  <a:pt x="349" y="63"/>
                  <a:pt x="352" y="62"/>
                  <a:pt x="353" y="62"/>
                </a:cubicBezTo>
                <a:cubicBezTo>
                  <a:pt x="350" y="59"/>
                  <a:pt x="348" y="60"/>
                  <a:pt x="346" y="58"/>
                </a:cubicBezTo>
                <a:cubicBezTo>
                  <a:pt x="347" y="58"/>
                  <a:pt x="348" y="57"/>
                  <a:pt x="349" y="56"/>
                </a:cubicBezTo>
                <a:cubicBezTo>
                  <a:pt x="349" y="56"/>
                  <a:pt x="350" y="57"/>
                  <a:pt x="351" y="57"/>
                </a:cubicBezTo>
                <a:cubicBezTo>
                  <a:pt x="352" y="54"/>
                  <a:pt x="352" y="53"/>
                  <a:pt x="350" y="52"/>
                </a:cubicBezTo>
                <a:cubicBezTo>
                  <a:pt x="351" y="52"/>
                  <a:pt x="352" y="53"/>
                  <a:pt x="353" y="53"/>
                </a:cubicBezTo>
                <a:cubicBezTo>
                  <a:pt x="353" y="51"/>
                  <a:pt x="353" y="49"/>
                  <a:pt x="353" y="48"/>
                </a:cubicBezTo>
                <a:cubicBezTo>
                  <a:pt x="350" y="48"/>
                  <a:pt x="351" y="51"/>
                  <a:pt x="350" y="52"/>
                </a:cubicBezTo>
                <a:cubicBezTo>
                  <a:pt x="348" y="50"/>
                  <a:pt x="352" y="49"/>
                  <a:pt x="349" y="48"/>
                </a:cubicBezTo>
                <a:cubicBezTo>
                  <a:pt x="349" y="49"/>
                  <a:pt x="347" y="49"/>
                  <a:pt x="346" y="49"/>
                </a:cubicBezTo>
                <a:cubicBezTo>
                  <a:pt x="346" y="49"/>
                  <a:pt x="346" y="49"/>
                  <a:pt x="346" y="48"/>
                </a:cubicBezTo>
                <a:cubicBezTo>
                  <a:pt x="346" y="47"/>
                  <a:pt x="347" y="47"/>
                  <a:pt x="348" y="46"/>
                </a:cubicBezTo>
                <a:cubicBezTo>
                  <a:pt x="347" y="44"/>
                  <a:pt x="350" y="43"/>
                  <a:pt x="346" y="43"/>
                </a:cubicBezTo>
                <a:cubicBezTo>
                  <a:pt x="347" y="43"/>
                  <a:pt x="347" y="42"/>
                  <a:pt x="348" y="42"/>
                </a:cubicBezTo>
                <a:cubicBezTo>
                  <a:pt x="349" y="42"/>
                  <a:pt x="350" y="42"/>
                  <a:pt x="351" y="43"/>
                </a:cubicBezTo>
                <a:cubicBezTo>
                  <a:pt x="350" y="44"/>
                  <a:pt x="349" y="46"/>
                  <a:pt x="351" y="47"/>
                </a:cubicBezTo>
                <a:cubicBezTo>
                  <a:pt x="351" y="44"/>
                  <a:pt x="352" y="48"/>
                  <a:pt x="353" y="47"/>
                </a:cubicBezTo>
                <a:cubicBezTo>
                  <a:pt x="352" y="43"/>
                  <a:pt x="351" y="43"/>
                  <a:pt x="353" y="40"/>
                </a:cubicBezTo>
                <a:cubicBezTo>
                  <a:pt x="350" y="40"/>
                  <a:pt x="346" y="36"/>
                  <a:pt x="346" y="35"/>
                </a:cubicBezTo>
                <a:cubicBezTo>
                  <a:pt x="345" y="34"/>
                  <a:pt x="345" y="35"/>
                  <a:pt x="344" y="36"/>
                </a:cubicBezTo>
                <a:cubicBezTo>
                  <a:pt x="342" y="32"/>
                  <a:pt x="342" y="28"/>
                  <a:pt x="345" y="26"/>
                </a:cubicBezTo>
                <a:cubicBezTo>
                  <a:pt x="343" y="20"/>
                  <a:pt x="343" y="13"/>
                  <a:pt x="343" y="7"/>
                </a:cubicBezTo>
                <a:cubicBezTo>
                  <a:pt x="341" y="8"/>
                  <a:pt x="342" y="5"/>
                  <a:pt x="340" y="5"/>
                </a:cubicBezTo>
                <a:cubicBezTo>
                  <a:pt x="338" y="6"/>
                  <a:pt x="340" y="8"/>
                  <a:pt x="339" y="8"/>
                </a:cubicBezTo>
                <a:cubicBezTo>
                  <a:pt x="338" y="6"/>
                  <a:pt x="338" y="7"/>
                  <a:pt x="336" y="8"/>
                </a:cubicBezTo>
                <a:cubicBezTo>
                  <a:pt x="336" y="6"/>
                  <a:pt x="335" y="6"/>
                  <a:pt x="335" y="5"/>
                </a:cubicBezTo>
                <a:cubicBezTo>
                  <a:pt x="337" y="5"/>
                  <a:pt x="337" y="3"/>
                  <a:pt x="338" y="2"/>
                </a:cubicBezTo>
                <a:cubicBezTo>
                  <a:pt x="335" y="2"/>
                  <a:pt x="333" y="0"/>
                  <a:pt x="330" y="1"/>
                </a:cubicBezTo>
                <a:cubicBezTo>
                  <a:pt x="328" y="4"/>
                  <a:pt x="332" y="10"/>
                  <a:pt x="329" y="11"/>
                </a:cubicBezTo>
                <a:cubicBezTo>
                  <a:pt x="333" y="13"/>
                  <a:pt x="332" y="21"/>
                  <a:pt x="329" y="22"/>
                </a:cubicBezTo>
                <a:cubicBezTo>
                  <a:pt x="326" y="21"/>
                  <a:pt x="326" y="24"/>
                  <a:pt x="324" y="24"/>
                </a:cubicBezTo>
                <a:cubicBezTo>
                  <a:pt x="324" y="22"/>
                  <a:pt x="328" y="22"/>
                  <a:pt x="326" y="21"/>
                </a:cubicBezTo>
                <a:cubicBezTo>
                  <a:pt x="326" y="22"/>
                  <a:pt x="325" y="20"/>
                  <a:pt x="324" y="20"/>
                </a:cubicBezTo>
                <a:cubicBezTo>
                  <a:pt x="323" y="23"/>
                  <a:pt x="322" y="23"/>
                  <a:pt x="318" y="24"/>
                </a:cubicBezTo>
                <a:cubicBezTo>
                  <a:pt x="318" y="25"/>
                  <a:pt x="320" y="26"/>
                  <a:pt x="318" y="26"/>
                </a:cubicBezTo>
                <a:cubicBezTo>
                  <a:pt x="317" y="26"/>
                  <a:pt x="318" y="24"/>
                  <a:pt x="316" y="25"/>
                </a:cubicBezTo>
                <a:cubicBezTo>
                  <a:pt x="315" y="25"/>
                  <a:pt x="315" y="25"/>
                  <a:pt x="315" y="25"/>
                </a:cubicBezTo>
                <a:cubicBezTo>
                  <a:pt x="314" y="27"/>
                  <a:pt x="318" y="27"/>
                  <a:pt x="318" y="29"/>
                </a:cubicBezTo>
                <a:cubicBezTo>
                  <a:pt x="318" y="29"/>
                  <a:pt x="317" y="30"/>
                  <a:pt x="315" y="30"/>
                </a:cubicBezTo>
                <a:cubicBezTo>
                  <a:pt x="315" y="28"/>
                  <a:pt x="315" y="27"/>
                  <a:pt x="313" y="26"/>
                </a:cubicBezTo>
                <a:close/>
                <a:moveTo>
                  <a:pt x="345" y="48"/>
                </a:moveTo>
                <a:cubicBezTo>
                  <a:pt x="345" y="49"/>
                  <a:pt x="346" y="49"/>
                  <a:pt x="346" y="49"/>
                </a:cubicBezTo>
                <a:cubicBezTo>
                  <a:pt x="346" y="53"/>
                  <a:pt x="342" y="48"/>
                  <a:pt x="345" y="48"/>
                </a:cubicBezTo>
                <a:cubicBezTo>
                  <a:pt x="345" y="48"/>
                  <a:pt x="345" y="48"/>
                  <a:pt x="345" y="48"/>
                </a:cubicBezTo>
                <a:close/>
                <a:moveTo>
                  <a:pt x="329" y="113"/>
                </a:moveTo>
                <a:cubicBezTo>
                  <a:pt x="331" y="113"/>
                  <a:pt x="330" y="115"/>
                  <a:pt x="329" y="115"/>
                </a:cubicBezTo>
                <a:cubicBezTo>
                  <a:pt x="329" y="114"/>
                  <a:pt x="330" y="114"/>
                  <a:pt x="329" y="113"/>
                </a:cubicBezTo>
                <a:cubicBezTo>
                  <a:pt x="329" y="113"/>
                  <a:pt x="329" y="113"/>
                  <a:pt x="329" y="113"/>
                </a:cubicBezTo>
                <a:close/>
                <a:moveTo>
                  <a:pt x="204" y="234"/>
                </a:moveTo>
                <a:cubicBezTo>
                  <a:pt x="203" y="233"/>
                  <a:pt x="201" y="232"/>
                  <a:pt x="201" y="230"/>
                </a:cubicBezTo>
                <a:cubicBezTo>
                  <a:pt x="204" y="230"/>
                  <a:pt x="204" y="232"/>
                  <a:pt x="204" y="234"/>
                </a:cubicBezTo>
                <a:cubicBezTo>
                  <a:pt x="204" y="234"/>
                  <a:pt x="204" y="234"/>
                  <a:pt x="204" y="234"/>
                </a:cubicBezTo>
                <a:close/>
                <a:moveTo>
                  <a:pt x="217" y="230"/>
                </a:moveTo>
                <a:cubicBezTo>
                  <a:pt x="216" y="230"/>
                  <a:pt x="216" y="228"/>
                  <a:pt x="217" y="229"/>
                </a:cubicBezTo>
                <a:cubicBezTo>
                  <a:pt x="217" y="230"/>
                  <a:pt x="217" y="230"/>
                  <a:pt x="217" y="230"/>
                </a:cubicBezTo>
                <a:cubicBezTo>
                  <a:pt x="217" y="230"/>
                  <a:pt x="217" y="230"/>
                  <a:pt x="217" y="230"/>
                </a:cubicBezTo>
                <a:close/>
                <a:moveTo>
                  <a:pt x="245" y="259"/>
                </a:moveTo>
                <a:cubicBezTo>
                  <a:pt x="245" y="260"/>
                  <a:pt x="242" y="260"/>
                  <a:pt x="243" y="259"/>
                </a:cubicBezTo>
                <a:cubicBezTo>
                  <a:pt x="243" y="259"/>
                  <a:pt x="244" y="259"/>
                  <a:pt x="244" y="259"/>
                </a:cubicBezTo>
                <a:cubicBezTo>
                  <a:pt x="244" y="259"/>
                  <a:pt x="244" y="259"/>
                  <a:pt x="245" y="259"/>
                </a:cubicBezTo>
                <a:cubicBezTo>
                  <a:pt x="245" y="259"/>
                  <a:pt x="245" y="259"/>
                  <a:pt x="245" y="259"/>
                </a:cubicBezTo>
                <a:close/>
                <a:moveTo>
                  <a:pt x="359" y="321"/>
                </a:moveTo>
                <a:cubicBezTo>
                  <a:pt x="361" y="322"/>
                  <a:pt x="360" y="324"/>
                  <a:pt x="360" y="326"/>
                </a:cubicBezTo>
                <a:cubicBezTo>
                  <a:pt x="357" y="325"/>
                  <a:pt x="359" y="324"/>
                  <a:pt x="359" y="321"/>
                </a:cubicBezTo>
                <a:cubicBezTo>
                  <a:pt x="359" y="321"/>
                  <a:pt x="359" y="321"/>
                  <a:pt x="359" y="321"/>
                </a:cubicBezTo>
                <a:close/>
                <a:moveTo>
                  <a:pt x="168" y="66"/>
                </a:moveTo>
                <a:cubicBezTo>
                  <a:pt x="166" y="67"/>
                  <a:pt x="167" y="65"/>
                  <a:pt x="167" y="64"/>
                </a:cubicBezTo>
                <a:cubicBezTo>
                  <a:pt x="168" y="64"/>
                  <a:pt x="168" y="65"/>
                  <a:pt x="168" y="66"/>
                </a:cubicBezTo>
                <a:cubicBezTo>
                  <a:pt x="168" y="66"/>
                  <a:pt x="168" y="66"/>
                  <a:pt x="168" y="66"/>
                </a:cubicBezTo>
                <a:close/>
                <a:moveTo>
                  <a:pt x="195" y="65"/>
                </a:moveTo>
                <a:cubicBezTo>
                  <a:pt x="193" y="67"/>
                  <a:pt x="193" y="63"/>
                  <a:pt x="195" y="65"/>
                </a:cubicBezTo>
                <a:cubicBezTo>
                  <a:pt x="195" y="65"/>
                  <a:pt x="195" y="65"/>
                  <a:pt x="195" y="65"/>
                </a:cubicBezTo>
                <a:close/>
                <a:moveTo>
                  <a:pt x="323" y="24"/>
                </a:moveTo>
                <a:cubicBezTo>
                  <a:pt x="325" y="24"/>
                  <a:pt x="325" y="26"/>
                  <a:pt x="327" y="25"/>
                </a:cubicBezTo>
                <a:cubicBezTo>
                  <a:pt x="327" y="25"/>
                  <a:pt x="327" y="26"/>
                  <a:pt x="327" y="26"/>
                </a:cubicBezTo>
                <a:cubicBezTo>
                  <a:pt x="326" y="26"/>
                  <a:pt x="326" y="26"/>
                  <a:pt x="326" y="25"/>
                </a:cubicBezTo>
                <a:cubicBezTo>
                  <a:pt x="325" y="26"/>
                  <a:pt x="325" y="26"/>
                  <a:pt x="323" y="26"/>
                </a:cubicBezTo>
                <a:cubicBezTo>
                  <a:pt x="323" y="25"/>
                  <a:pt x="323" y="25"/>
                  <a:pt x="323" y="24"/>
                </a:cubicBezTo>
                <a:cubicBezTo>
                  <a:pt x="323" y="24"/>
                  <a:pt x="323" y="24"/>
                  <a:pt x="323" y="24"/>
                </a:cubicBezTo>
                <a:close/>
                <a:moveTo>
                  <a:pt x="338" y="9"/>
                </a:moveTo>
                <a:cubicBezTo>
                  <a:pt x="338" y="10"/>
                  <a:pt x="336" y="10"/>
                  <a:pt x="337" y="9"/>
                </a:cubicBezTo>
                <a:cubicBezTo>
                  <a:pt x="337" y="9"/>
                  <a:pt x="338" y="9"/>
                  <a:pt x="338" y="9"/>
                </a:cubicBezTo>
                <a:cubicBezTo>
                  <a:pt x="338" y="9"/>
                  <a:pt x="338" y="9"/>
                  <a:pt x="338" y="9"/>
                </a:cubicBezTo>
                <a:close/>
                <a:moveTo>
                  <a:pt x="323" y="27"/>
                </a:moveTo>
                <a:cubicBezTo>
                  <a:pt x="323" y="28"/>
                  <a:pt x="322" y="25"/>
                  <a:pt x="321" y="26"/>
                </a:cubicBezTo>
                <a:cubicBezTo>
                  <a:pt x="321" y="24"/>
                  <a:pt x="323" y="26"/>
                  <a:pt x="323" y="27"/>
                </a:cubicBezTo>
                <a:cubicBezTo>
                  <a:pt x="323" y="27"/>
                  <a:pt x="323" y="27"/>
                  <a:pt x="323" y="27"/>
                </a:cubicBezTo>
                <a:close/>
                <a:moveTo>
                  <a:pt x="322" y="29"/>
                </a:moveTo>
                <a:cubicBezTo>
                  <a:pt x="322" y="28"/>
                  <a:pt x="324" y="29"/>
                  <a:pt x="324" y="27"/>
                </a:cubicBezTo>
                <a:cubicBezTo>
                  <a:pt x="326" y="28"/>
                  <a:pt x="325" y="32"/>
                  <a:pt x="326" y="33"/>
                </a:cubicBezTo>
                <a:cubicBezTo>
                  <a:pt x="324" y="33"/>
                  <a:pt x="325" y="35"/>
                  <a:pt x="323" y="35"/>
                </a:cubicBezTo>
                <a:cubicBezTo>
                  <a:pt x="324" y="33"/>
                  <a:pt x="323" y="31"/>
                  <a:pt x="322" y="29"/>
                </a:cubicBezTo>
                <a:cubicBezTo>
                  <a:pt x="322" y="29"/>
                  <a:pt x="322" y="29"/>
                  <a:pt x="322" y="29"/>
                </a:cubicBezTo>
                <a:close/>
                <a:moveTo>
                  <a:pt x="315" y="37"/>
                </a:moveTo>
                <a:cubicBezTo>
                  <a:pt x="315" y="35"/>
                  <a:pt x="316" y="35"/>
                  <a:pt x="316" y="33"/>
                </a:cubicBezTo>
                <a:cubicBezTo>
                  <a:pt x="317" y="33"/>
                  <a:pt x="317" y="33"/>
                  <a:pt x="318" y="33"/>
                </a:cubicBezTo>
                <a:cubicBezTo>
                  <a:pt x="317" y="35"/>
                  <a:pt x="317" y="36"/>
                  <a:pt x="315" y="37"/>
                </a:cubicBezTo>
                <a:cubicBezTo>
                  <a:pt x="315" y="37"/>
                  <a:pt x="315" y="37"/>
                  <a:pt x="315" y="37"/>
                </a:cubicBezTo>
                <a:close/>
                <a:moveTo>
                  <a:pt x="321" y="43"/>
                </a:moveTo>
                <a:cubicBezTo>
                  <a:pt x="318" y="42"/>
                  <a:pt x="321" y="40"/>
                  <a:pt x="322" y="38"/>
                </a:cubicBezTo>
                <a:cubicBezTo>
                  <a:pt x="323" y="39"/>
                  <a:pt x="321" y="41"/>
                  <a:pt x="321" y="43"/>
                </a:cubicBezTo>
                <a:cubicBezTo>
                  <a:pt x="321" y="43"/>
                  <a:pt x="321" y="43"/>
                  <a:pt x="321" y="43"/>
                </a:cubicBezTo>
                <a:close/>
                <a:moveTo>
                  <a:pt x="338" y="47"/>
                </a:moveTo>
                <a:cubicBezTo>
                  <a:pt x="338" y="44"/>
                  <a:pt x="339" y="41"/>
                  <a:pt x="339" y="39"/>
                </a:cubicBezTo>
                <a:cubicBezTo>
                  <a:pt x="341" y="40"/>
                  <a:pt x="343" y="41"/>
                  <a:pt x="343" y="44"/>
                </a:cubicBezTo>
                <a:cubicBezTo>
                  <a:pt x="341" y="44"/>
                  <a:pt x="341" y="43"/>
                  <a:pt x="340" y="43"/>
                </a:cubicBezTo>
                <a:cubicBezTo>
                  <a:pt x="338" y="45"/>
                  <a:pt x="341" y="46"/>
                  <a:pt x="340" y="47"/>
                </a:cubicBezTo>
                <a:cubicBezTo>
                  <a:pt x="339" y="46"/>
                  <a:pt x="339" y="47"/>
                  <a:pt x="338" y="47"/>
                </a:cubicBezTo>
                <a:cubicBezTo>
                  <a:pt x="338" y="47"/>
                  <a:pt x="338" y="47"/>
                  <a:pt x="338" y="47"/>
                </a:cubicBezTo>
                <a:close/>
                <a:moveTo>
                  <a:pt x="321" y="44"/>
                </a:moveTo>
                <a:cubicBezTo>
                  <a:pt x="322" y="43"/>
                  <a:pt x="323" y="43"/>
                  <a:pt x="323" y="43"/>
                </a:cubicBezTo>
                <a:cubicBezTo>
                  <a:pt x="323" y="45"/>
                  <a:pt x="323" y="44"/>
                  <a:pt x="321" y="44"/>
                </a:cubicBezTo>
                <a:cubicBezTo>
                  <a:pt x="321" y="44"/>
                  <a:pt x="321" y="44"/>
                  <a:pt x="321" y="44"/>
                </a:cubicBezTo>
                <a:close/>
                <a:moveTo>
                  <a:pt x="347" y="44"/>
                </a:moveTo>
                <a:cubicBezTo>
                  <a:pt x="346" y="46"/>
                  <a:pt x="346" y="44"/>
                  <a:pt x="344" y="44"/>
                </a:cubicBezTo>
                <a:cubicBezTo>
                  <a:pt x="345" y="42"/>
                  <a:pt x="346" y="44"/>
                  <a:pt x="347" y="44"/>
                </a:cubicBezTo>
                <a:cubicBezTo>
                  <a:pt x="347" y="44"/>
                  <a:pt x="347" y="44"/>
                  <a:pt x="347" y="44"/>
                </a:cubicBezTo>
                <a:close/>
                <a:moveTo>
                  <a:pt x="320" y="46"/>
                </a:moveTo>
                <a:cubicBezTo>
                  <a:pt x="321" y="46"/>
                  <a:pt x="322" y="47"/>
                  <a:pt x="323" y="45"/>
                </a:cubicBezTo>
                <a:cubicBezTo>
                  <a:pt x="325" y="46"/>
                  <a:pt x="320" y="49"/>
                  <a:pt x="323" y="49"/>
                </a:cubicBezTo>
                <a:cubicBezTo>
                  <a:pt x="323" y="50"/>
                  <a:pt x="321" y="50"/>
                  <a:pt x="322" y="51"/>
                </a:cubicBezTo>
                <a:cubicBezTo>
                  <a:pt x="321" y="51"/>
                  <a:pt x="321" y="49"/>
                  <a:pt x="320" y="49"/>
                </a:cubicBezTo>
                <a:cubicBezTo>
                  <a:pt x="320" y="48"/>
                  <a:pt x="319" y="46"/>
                  <a:pt x="320" y="46"/>
                </a:cubicBezTo>
                <a:cubicBezTo>
                  <a:pt x="320" y="46"/>
                  <a:pt x="320" y="46"/>
                  <a:pt x="320" y="46"/>
                </a:cubicBezTo>
                <a:close/>
                <a:moveTo>
                  <a:pt x="317" y="50"/>
                </a:moveTo>
                <a:cubicBezTo>
                  <a:pt x="317" y="51"/>
                  <a:pt x="314" y="50"/>
                  <a:pt x="315" y="48"/>
                </a:cubicBezTo>
                <a:cubicBezTo>
                  <a:pt x="316" y="49"/>
                  <a:pt x="316" y="49"/>
                  <a:pt x="317" y="48"/>
                </a:cubicBezTo>
                <a:cubicBezTo>
                  <a:pt x="318" y="49"/>
                  <a:pt x="317" y="49"/>
                  <a:pt x="316" y="49"/>
                </a:cubicBezTo>
                <a:cubicBezTo>
                  <a:pt x="316" y="50"/>
                  <a:pt x="317" y="50"/>
                  <a:pt x="317" y="50"/>
                </a:cubicBezTo>
                <a:cubicBezTo>
                  <a:pt x="317" y="50"/>
                  <a:pt x="317" y="50"/>
                  <a:pt x="317" y="50"/>
                </a:cubicBezTo>
                <a:close/>
                <a:moveTo>
                  <a:pt x="337" y="48"/>
                </a:moveTo>
                <a:cubicBezTo>
                  <a:pt x="338" y="51"/>
                  <a:pt x="334" y="48"/>
                  <a:pt x="333" y="51"/>
                </a:cubicBezTo>
                <a:cubicBezTo>
                  <a:pt x="333" y="50"/>
                  <a:pt x="333" y="49"/>
                  <a:pt x="333" y="48"/>
                </a:cubicBezTo>
                <a:cubicBezTo>
                  <a:pt x="335" y="48"/>
                  <a:pt x="336" y="50"/>
                  <a:pt x="337" y="48"/>
                </a:cubicBezTo>
                <a:cubicBezTo>
                  <a:pt x="337" y="48"/>
                  <a:pt x="337" y="48"/>
                  <a:pt x="337" y="48"/>
                </a:cubicBezTo>
                <a:close/>
                <a:moveTo>
                  <a:pt x="338" y="53"/>
                </a:moveTo>
                <a:cubicBezTo>
                  <a:pt x="338" y="51"/>
                  <a:pt x="340" y="51"/>
                  <a:pt x="342" y="51"/>
                </a:cubicBezTo>
                <a:cubicBezTo>
                  <a:pt x="341" y="51"/>
                  <a:pt x="341" y="51"/>
                  <a:pt x="341" y="52"/>
                </a:cubicBezTo>
                <a:cubicBezTo>
                  <a:pt x="339" y="52"/>
                  <a:pt x="339" y="53"/>
                  <a:pt x="338" y="53"/>
                </a:cubicBezTo>
                <a:cubicBezTo>
                  <a:pt x="338" y="53"/>
                  <a:pt x="338" y="53"/>
                  <a:pt x="338" y="53"/>
                </a:cubicBezTo>
                <a:close/>
                <a:moveTo>
                  <a:pt x="343" y="53"/>
                </a:moveTo>
                <a:cubicBezTo>
                  <a:pt x="344" y="52"/>
                  <a:pt x="345" y="51"/>
                  <a:pt x="348" y="51"/>
                </a:cubicBezTo>
                <a:cubicBezTo>
                  <a:pt x="349" y="53"/>
                  <a:pt x="346" y="52"/>
                  <a:pt x="345" y="53"/>
                </a:cubicBezTo>
                <a:cubicBezTo>
                  <a:pt x="346" y="54"/>
                  <a:pt x="349" y="52"/>
                  <a:pt x="350" y="53"/>
                </a:cubicBezTo>
                <a:cubicBezTo>
                  <a:pt x="350" y="54"/>
                  <a:pt x="349" y="54"/>
                  <a:pt x="349" y="55"/>
                </a:cubicBezTo>
                <a:cubicBezTo>
                  <a:pt x="346" y="54"/>
                  <a:pt x="348" y="57"/>
                  <a:pt x="344" y="56"/>
                </a:cubicBezTo>
                <a:cubicBezTo>
                  <a:pt x="344" y="55"/>
                  <a:pt x="345" y="53"/>
                  <a:pt x="343" y="53"/>
                </a:cubicBezTo>
                <a:cubicBezTo>
                  <a:pt x="343" y="53"/>
                  <a:pt x="343" y="53"/>
                  <a:pt x="343" y="53"/>
                </a:cubicBezTo>
                <a:close/>
                <a:moveTo>
                  <a:pt x="337" y="53"/>
                </a:moveTo>
                <a:cubicBezTo>
                  <a:pt x="336" y="55"/>
                  <a:pt x="336" y="52"/>
                  <a:pt x="334" y="52"/>
                </a:cubicBezTo>
                <a:cubicBezTo>
                  <a:pt x="335" y="51"/>
                  <a:pt x="338" y="52"/>
                  <a:pt x="337" y="53"/>
                </a:cubicBezTo>
                <a:cubicBezTo>
                  <a:pt x="337" y="53"/>
                  <a:pt x="337" y="53"/>
                  <a:pt x="337" y="53"/>
                </a:cubicBezTo>
                <a:close/>
                <a:moveTo>
                  <a:pt x="338" y="57"/>
                </a:moveTo>
                <a:cubicBezTo>
                  <a:pt x="337" y="57"/>
                  <a:pt x="339" y="54"/>
                  <a:pt x="341" y="54"/>
                </a:cubicBezTo>
                <a:cubicBezTo>
                  <a:pt x="343" y="57"/>
                  <a:pt x="338" y="56"/>
                  <a:pt x="338" y="57"/>
                </a:cubicBezTo>
                <a:cubicBezTo>
                  <a:pt x="338" y="57"/>
                  <a:pt x="338" y="57"/>
                  <a:pt x="338" y="57"/>
                </a:cubicBezTo>
                <a:close/>
                <a:moveTo>
                  <a:pt x="316" y="57"/>
                </a:moveTo>
                <a:cubicBezTo>
                  <a:pt x="314" y="56"/>
                  <a:pt x="314" y="55"/>
                  <a:pt x="315" y="54"/>
                </a:cubicBezTo>
                <a:cubicBezTo>
                  <a:pt x="316" y="55"/>
                  <a:pt x="316" y="56"/>
                  <a:pt x="316" y="57"/>
                </a:cubicBezTo>
                <a:cubicBezTo>
                  <a:pt x="316" y="57"/>
                  <a:pt x="316" y="57"/>
                  <a:pt x="316" y="57"/>
                </a:cubicBezTo>
                <a:close/>
                <a:moveTo>
                  <a:pt x="283" y="59"/>
                </a:moveTo>
                <a:cubicBezTo>
                  <a:pt x="280" y="61"/>
                  <a:pt x="281" y="57"/>
                  <a:pt x="283" y="59"/>
                </a:cubicBezTo>
                <a:cubicBezTo>
                  <a:pt x="283" y="59"/>
                  <a:pt x="283" y="59"/>
                  <a:pt x="283" y="59"/>
                </a:cubicBezTo>
                <a:close/>
                <a:moveTo>
                  <a:pt x="216" y="63"/>
                </a:moveTo>
                <a:cubicBezTo>
                  <a:pt x="216" y="62"/>
                  <a:pt x="218" y="63"/>
                  <a:pt x="218" y="62"/>
                </a:cubicBezTo>
                <a:cubicBezTo>
                  <a:pt x="218" y="62"/>
                  <a:pt x="218" y="62"/>
                  <a:pt x="219" y="62"/>
                </a:cubicBezTo>
                <a:cubicBezTo>
                  <a:pt x="219" y="62"/>
                  <a:pt x="219" y="63"/>
                  <a:pt x="219" y="63"/>
                </a:cubicBezTo>
                <a:cubicBezTo>
                  <a:pt x="216" y="62"/>
                  <a:pt x="217" y="65"/>
                  <a:pt x="216" y="63"/>
                </a:cubicBezTo>
                <a:cubicBezTo>
                  <a:pt x="216" y="63"/>
                  <a:pt x="216" y="63"/>
                  <a:pt x="216" y="63"/>
                </a:cubicBezTo>
                <a:close/>
                <a:moveTo>
                  <a:pt x="260" y="65"/>
                </a:moveTo>
                <a:cubicBezTo>
                  <a:pt x="258" y="67"/>
                  <a:pt x="256" y="61"/>
                  <a:pt x="260" y="62"/>
                </a:cubicBezTo>
                <a:cubicBezTo>
                  <a:pt x="260" y="62"/>
                  <a:pt x="258" y="64"/>
                  <a:pt x="260" y="65"/>
                </a:cubicBezTo>
                <a:cubicBezTo>
                  <a:pt x="260" y="65"/>
                  <a:pt x="260" y="65"/>
                  <a:pt x="260" y="65"/>
                </a:cubicBezTo>
                <a:close/>
                <a:moveTo>
                  <a:pt x="284" y="64"/>
                </a:moveTo>
                <a:cubicBezTo>
                  <a:pt x="284" y="64"/>
                  <a:pt x="284" y="63"/>
                  <a:pt x="284" y="62"/>
                </a:cubicBezTo>
                <a:cubicBezTo>
                  <a:pt x="285" y="63"/>
                  <a:pt x="286" y="63"/>
                  <a:pt x="287" y="64"/>
                </a:cubicBezTo>
                <a:cubicBezTo>
                  <a:pt x="286" y="64"/>
                  <a:pt x="285" y="64"/>
                  <a:pt x="284" y="64"/>
                </a:cubicBezTo>
                <a:cubicBezTo>
                  <a:pt x="284" y="64"/>
                  <a:pt x="284" y="64"/>
                  <a:pt x="284" y="64"/>
                </a:cubicBezTo>
                <a:close/>
                <a:moveTo>
                  <a:pt x="51" y="65"/>
                </a:moveTo>
                <a:cubicBezTo>
                  <a:pt x="51" y="64"/>
                  <a:pt x="49" y="65"/>
                  <a:pt x="50" y="63"/>
                </a:cubicBezTo>
                <a:cubicBezTo>
                  <a:pt x="50" y="64"/>
                  <a:pt x="51" y="64"/>
                  <a:pt x="51" y="63"/>
                </a:cubicBezTo>
                <a:cubicBezTo>
                  <a:pt x="51" y="63"/>
                  <a:pt x="51" y="63"/>
                  <a:pt x="51" y="64"/>
                </a:cubicBezTo>
                <a:cubicBezTo>
                  <a:pt x="51" y="64"/>
                  <a:pt x="51" y="64"/>
                  <a:pt x="51" y="65"/>
                </a:cubicBezTo>
                <a:cubicBezTo>
                  <a:pt x="51" y="65"/>
                  <a:pt x="51" y="65"/>
                  <a:pt x="51" y="65"/>
                </a:cubicBezTo>
                <a:close/>
                <a:moveTo>
                  <a:pt x="56" y="64"/>
                </a:moveTo>
                <a:cubicBezTo>
                  <a:pt x="56" y="66"/>
                  <a:pt x="54" y="64"/>
                  <a:pt x="53" y="64"/>
                </a:cubicBezTo>
                <a:cubicBezTo>
                  <a:pt x="54" y="63"/>
                  <a:pt x="55" y="64"/>
                  <a:pt x="56" y="64"/>
                </a:cubicBezTo>
                <a:cubicBezTo>
                  <a:pt x="56" y="64"/>
                  <a:pt x="56" y="64"/>
                  <a:pt x="56" y="64"/>
                </a:cubicBezTo>
                <a:close/>
                <a:moveTo>
                  <a:pt x="268" y="68"/>
                </a:moveTo>
                <a:cubicBezTo>
                  <a:pt x="267" y="68"/>
                  <a:pt x="268" y="66"/>
                  <a:pt x="269" y="66"/>
                </a:cubicBezTo>
                <a:cubicBezTo>
                  <a:pt x="269" y="67"/>
                  <a:pt x="268" y="67"/>
                  <a:pt x="268" y="68"/>
                </a:cubicBezTo>
                <a:cubicBezTo>
                  <a:pt x="268" y="68"/>
                  <a:pt x="268" y="68"/>
                  <a:pt x="268" y="68"/>
                </a:cubicBezTo>
                <a:close/>
                <a:moveTo>
                  <a:pt x="338" y="69"/>
                </a:moveTo>
                <a:cubicBezTo>
                  <a:pt x="338" y="68"/>
                  <a:pt x="339" y="67"/>
                  <a:pt x="340" y="67"/>
                </a:cubicBezTo>
                <a:cubicBezTo>
                  <a:pt x="340" y="69"/>
                  <a:pt x="341" y="69"/>
                  <a:pt x="341" y="70"/>
                </a:cubicBezTo>
                <a:cubicBezTo>
                  <a:pt x="339" y="69"/>
                  <a:pt x="340" y="68"/>
                  <a:pt x="338" y="69"/>
                </a:cubicBezTo>
                <a:cubicBezTo>
                  <a:pt x="338" y="69"/>
                  <a:pt x="338" y="69"/>
                  <a:pt x="338" y="69"/>
                </a:cubicBezTo>
                <a:close/>
                <a:moveTo>
                  <a:pt x="342" y="71"/>
                </a:moveTo>
                <a:cubicBezTo>
                  <a:pt x="344" y="71"/>
                  <a:pt x="343" y="70"/>
                  <a:pt x="344" y="69"/>
                </a:cubicBezTo>
                <a:cubicBezTo>
                  <a:pt x="345" y="69"/>
                  <a:pt x="345" y="70"/>
                  <a:pt x="344" y="71"/>
                </a:cubicBezTo>
                <a:cubicBezTo>
                  <a:pt x="344" y="71"/>
                  <a:pt x="343" y="71"/>
                  <a:pt x="342" y="71"/>
                </a:cubicBezTo>
                <a:cubicBezTo>
                  <a:pt x="342" y="71"/>
                  <a:pt x="342" y="71"/>
                  <a:pt x="342" y="71"/>
                </a:cubicBezTo>
                <a:close/>
                <a:moveTo>
                  <a:pt x="270" y="71"/>
                </a:moveTo>
                <a:cubicBezTo>
                  <a:pt x="268" y="69"/>
                  <a:pt x="272" y="69"/>
                  <a:pt x="273" y="70"/>
                </a:cubicBezTo>
                <a:cubicBezTo>
                  <a:pt x="273" y="71"/>
                  <a:pt x="270" y="70"/>
                  <a:pt x="270" y="71"/>
                </a:cubicBezTo>
                <a:cubicBezTo>
                  <a:pt x="270" y="71"/>
                  <a:pt x="270" y="71"/>
                  <a:pt x="270" y="71"/>
                </a:cubicBezTo>
                <a:close/>
                <a:moveTo>
                  <a:pt x="309" y="73"/>
                </a:moveTo>
                <a:cubicBezTo>
                  <a:pt x="308" y="74"/>
                  <a:pt x="306" y="73"/>
                  <a:pt x="306" y="73"/>
                </a:cubicBezTo>
                <a:cubicBezTo>
                  <a:pt x="306" y="71"/>
                  <a:pt x="308" y="73"/>
                  <a:pt x="309" y="73"/>
                </a:cubicBezTo>
                <a:cubicBezTo>
                  <a:pt x="309" y="73"/>
                  <a:pt x="309" y="73"/>
                  <a:pt x="309" y="73"/>
                </a:cubicBezTo>
                <a:close/>
                <a:moveTo>
                  <a:pt x="281" y="74"/>
                </a:moveTo>
                <a:cubicBezTo>
                  <a:pt x="281" y="74"/>
                  <a:pt x="281" y="73"/>
                  <a:pt x="281" y="73"/>
                </a:cubicBezTo>
                <a:cubicBezTo>
                  <a:pt x="282" y="73"/>
                  <a:pt x="282" y="74"/>
                  <a:pt x="282" y="75"/>
                </a:cubicBezTo>
                <a:cubicBezTo>
                  <a:pt x="281" y="75"/>
                  <a:pt x="281" y="74"/>
                  <a:pt x="281" y="74"/>
                </a:cubicBezTo>
                <a:cubicBezTo>
                  <a:pt x="281" y="74"/>
                  <a:pt x="281" y="74"/>
                  <a:pt x="281" y="74"/>
                </a:cubicBezTo>
                <a:close/>
                <a:moveTo>
                  <a:pt x="284" y="73"/>
                </a:moveTo>
                <a:cubicBezTo>
                  <a:pt x="285" y="74"/>
                  <a:pt x="281" y="76"/>
                  <a:pt x="282" y="74"/>
                </a:cubicBezTo>
                <a:cubicBezTo>
                  <a:pt x="282" y="73"/>
                  <a:pt x="283" y="73"/>
                  <a:pt x="284" y="73"/>
                </a:cubicBezTo>
                <a:cubicBezTo>
                  <a:pt x="284" y="73"/>
                  <a:pt x="284" y="73"/>
                  <a:pt x="284" y="73"/>
                </a:cubicBezTo>
                <a:close/>
                <a:moveTo>
                  <a:pt x="192" y="77"/>
                </a:moveTo>
                <a:cubicBezTo>
                  <a:pt x="191" y="77"/>
                  <a:pt x="191" y="77"/>
                  <a:pt x="190" y="76"/>
                </a:cubicBezTo>
                <a:cubicBezTo>
                  <a:pt x="190" y="75"/>
                  <a:pt x="193" y="75"/>
                  <a:pt x="192" y="77"/>
                </a:cubicBezTo>
                <a:cubicBezTo>
                  <a:pt x="192" y="77"/>
                  <a:pt x="192" y="77"/>
                  <a:pt x="192" y="77"/>
                </a:cubicBezTo>
                <a:close/>
                <a:moveTo>
                  <a:pt x="339" y="76"/>
                </a:moveTo>
                <a:cubicBezTo>
                  <a:pt x="341" y="79"/>
                  <a:pt x="338" y="78"/>
                  <a:pt x="339" y="76"/>
                </a:cubicBezTo>
                <a:cubicBezTo>
                  <a:pt x="339" y="76"/>
                  <a:pt x="339" y="76"/>
                  <a:pt x="339" y="76"/>
                </a:cubicBezTo>
                <a:close/>
                <a:moveTo>
                  <a:pt x="312" y="81"/>
                </a:moveTo>
                <a:cubicBezTo>
                  <a:pt x="310" y="81"/>
                  <a:pt x="310" y="79"/>
                  <a:pt x="311" y="79"/>
                </a:cubicBezTo>
                <a:cubicBezTo>
                  <a:pt x="312" y="78"/>
                  <a:pt x="312" y="80"/>
                  <a:pt x="312" y="81"/>
                </a:cubicBezTo>
                <a:cubicBezTo>
                  <a:pt x="312" y="81"/>
                  <a:pt x="312" y="81"/>
                  <a:pt x="312" y="81"/>
                </a:cubicBezTo>
                <a:close/>
                <a:moveTo>
                  <a:pt x="328" y="81"/>
                </a:moveTo>
                <a:cubicBezTo>
                  <a:pt x="329" y="80"/>
                  <a:pt x="330" y="79"/>
                  <a:pt x="331" y="80"/>
                </a:cubicBezTo>
                <a:cubicBezTo>
                  <a:pt x="330" y="80"/>
                  <a:pt x="330" y="82"/>
                  <a:pt x="328" y="81"/>
                </a:cubicBezTo>
                <a:cubicBezTo>
                  <a:pt x="328" y="81"/>
                  <a:pt x="328" y="81"/>
                  <a:pt x="328" y="81"/>
                </a:cubicBezTo>
                <a:close/>
                <a:moveTo>
                  <a:pt x="348" y="82"/>
                </a:moveTo>
                <a:cubicBezTo>
                  <a:pt x="347" y="82"/>
                  <a:pt x="345" y="82"/>
                  <a:pt x="345" y="81"/>
                </a:cubicBezTo>
                <a:cubicBezTo>
                  <a:pt x="346" y="81"/>
                  <a:pt x="347" y="82"/>
                  <a:pt x="347" y="81"/>
                </a:cubicBezTo>
                <a:cubicBezTo>
                  <a:pt x="347" y="81"/>
                  <a:pt x="348" y="81"/>
                  <a:pt x="348" y="81"/>
                </a:cubicBezTo>
                <a:cubicBezTo>
                  <a:pt x="348" y="82"/>
                  <a:pt x="348" y="82"/>
                  <a:pt x="348" y="82"/>
                </a:cubicBezTo>
                <a:cubicBezTo>
                  <a:pt x="348" y="82"/>
                  <a:pt x="348" y="82"/>
                  <a:pt x="348" y="82"/>
                </a:cubicBezTo>
                <a:close/>
                <a:moveTo>
                  <a:pt x="327" y="85"/>
                </a:moveTo>
                <a:cubicBezTo>
                  <a:pt x="327" y="83"/>
                  <a:pt x="327" y="82"/>
                  <a:pt x="328" y="81"/>
                </a:cubicBezTo>
                <a:cubicBezTo>
                  <a:pt x="328" y="82"/>
                  <a:pt x="329" y="82"/>
                  <a:pt x="329" y="82"/>
                </a:cubicBezTo>
                <a:cubicBezTo>
                  <a:pt x="327" y="83"/>
                  <a:pt x="329" y="85"/>
                  <a:pt x="331" y="85"/>
                </a:cubicBezTo>
                <a:cubicBezTo>
                  <a:pt x="330" y="86"/>
                  <a:pt x="329" y="86"/>
                  <a:pt x="329" y="87"/>
                </a:cubicBezTo>
                <a:cubicBezTo>
                  <a:pt x="327" y="87"/>
                  <a:pt x="329" y="84"/>
                  <a:pt x="327" y="85"/>
                </a:cubicBezTo>
                <a:cubicBezTo>
                  <a:pt x="327" y="85"/>
                  <a:pt x="327" y="85"/>
                  <a:pt x="327" y="85"/>
                </a:cubicBezTo>
                <a:close/>
                <a:moveTo>
                  <a:pt x="317" y="85"/>
                </a:moveTo>
                <a:cubicBezTo>
                  <a:pt x="317" y="85"/>
                  <a:pt x="317" y="84"/>
                  <a:pt x="316" y="84"/>
                </a:cubicBezTo>
                <a:cubicBezTo>
                  <a:pt x="317" y="82"/>
                  <a:pt x="319" y="84"/>
                  <a:pt x="317" y="85"/>
                </a:cubicBezTo>
                <a:cubicBezTo>
                  <a:pt x="317" y="85"/>
                  <a:pt x="317" y="85"/>
                  <a:pt x="317" y="85"/>
                </a:cubicBezTo>
                <a:close/>
                <a:moveTo>
                  <a:pt x="291" y="91"/>
                </a:moveTo>
                <a:cubicBezTo>
                  <a:pt x="291" y="90"/>
                  <a:pt x="292" y="90"/>
                  <a:pt x="292" y="90"/>
                </a:cubicBezTo>
                <a:cubicBezTo>
                  <a:pt x="295" y="88"/>
                  <a:pt x="292" y="93"/>
                  <a:pt x="291" y="91"/>
                </a:cubicBezTo>
                <a:cubicBezTo>
                  <a:pt x="291" y="91"/>
                  <a:pt x="291" y="91"/>
                  <a:pt x="291" y="91"/>
                </a:cubicBezTo>
                <a:close/>
                <a:moveTo>
                  <a:pt x="317" y="94"/>
                </a:moveTo>
                <a:cubicBezTo>
                  <a:pt x="317" y="93"/>
                  <a:pt x="317" y="91"/>
                  <a:pt x="317" y="91"/>
                </a:cubicBezTo>
                <a:cubicBezTo>
                  <a:pt x="317" y="90"/>
                  <a:pt x="320" y="94"/>
                  <a:pt x="317" y="94"/>
                </a:cubicBezTo>
                <a:cubicBezTo>
                  <a:pt x="317" y="94"/>
                  <a:pt x="317" y="94"/>
                  <a:pt x="317" y="94"/>
                </a:cubicBezTo>
                <a:close/>
                <a:moveTo>
                  <a:pt x="332" y="93"/>
                </a:moveTo>
                <a:cubicBezTo>
                  <a:pt x="331" y="92"/>
                  <a:pt x="332" y="92"/>
                  <a:pt x="332" y="91"/>
                </a:cubicBezTo>
                <a:cubicBezTo>
                  <a:pt x="333" y="92"/>
                  <a:pt x="333" y="92"/>
                  <a:pt x="333" y="93"/>
                </a:cubicBezTo>
                <a:cubicBezTo>
                  <a:pt x="332" y="93"/>
                  <a:pt x="332" y="93"/>
                  <a:pt x="332" y="93"/>
                </a:cubicBezTo>
                <a:cubicBezTo>
                  <a:pt x="332" y="93"/>
                  <a:pt x="332" y="93"/>
                  <a:pt x="332" y="93"/>
                </a:cubicBezTo>
                <a:close/>
                <a:moveTo>
                  <a:pt x="327" y="94"/>
                </a:moveTo>
                <a:cubicBezTo>
                  <a:pt x="328" y="94"/>
                  <a:pt x="327" y="94"/>
                  <a:pt x="327" y="92"/>
                </a:cubicBezTo>
                <a:cubicBezTo>
                  <a:pt x="329" y="92"/>
                  <a:pt x="328" y="93"/>
                  <a:pt x="329" y="93"/>
                </a:cubicBezTo>
                <a:cubicBezTo>
                  <a:pt x="329" y="94"/>
                  <a:pt x="328" y="94"/>
                  <a:pt x="328" y="96"/>
                </a:cubicBezTo>
                <a:cubicBezTo>
                  <a:pt x="326" y="94"/>
                  <a:pt x="326" y="97"/>
                  <a:pt x="324" y="97"/>
                </a:cubicBezTo>
                <a:cubicBezTo>
                  <a:pt x="322" y="95"/>
                  <a:pt x="325" y="95"/>
                  <a:pt x="326" y="93"/>
                </a:cubicBezTo>
                <a:cubicBezTo>
                  <a:pt x="326" y="94"/>
                  <a:pt x="326" y="94"/>
                  <a:pt x="327" y="94"/>
                </a:cubicBezTo>
                <a:cubicBezTo>
                  <a:pt x="327" y="94"/>
                  <a:pt x="327" y="94"/>
                  <a:pt x="327" y="94"/>
                </a:cubicBezTo>
                <a:close/>
                <a:moveTo>
                  <a:pt x="333" y="99"/>
                </a:moveTo>
                <a:cubicBezTo>
                  <a:pt x="333" y="100"/>
                  <a:pt x="330" y="100"/>
                  <a:pt x="330" y="98"/>
                </a:cubicBezTo>
                <a:cubicBezTo>
                  <a:pt x="332" y="98"/>
                  <a:pt x="332" y="99"/>
                  <a:pt x="333" y="99"/>
                </a:cubicBezTo>
                <a:cubicBezTo>
                  <a:pt x="333" y="99"/>
                  <a:pt x="333" y="99"/>
                  <a:pt x="333" y="99"/>
                </a:cubicBezTo>
                <a:close/>
                <a:moveTo>
                  <a:pt x="339" y="100"/>
                </a:moveTo>
                <a:cubicBezTo>
                  <a:pt x="339" y="100"/>
                  <a:pt x="338" y="99"/>
                  <a:pt x="338" y="99"/>
                </a:cubicBezTo>
                <a:cubicBezTo>
                  <a:pt x="339" y="97"/>
                  <a:pt x="341" y="100"/>
                  <a:pt x="339" y="100"/>
                </a:cubicBezTo>
                <a:cubicBezTo>
                  <a:pt x="339" y="100"/>
                  <a:pt x="339" y="100"/>
                  <a:pt x="339" y="100"/>
                </a:cubicBezTo>
                <a:close/>
                <a:moveTo>
                  <a:pt x="329" y="104"/>
                </a:moveTo>
                <a:cubicBezTo>
                  <a:pt x="329" y="105"/>
                  <a:pt x="329" y="105"/>
                  <a:pt x="329" y="104"/>
                </a:cubicBezTo>
                <a:cubicBezTo>
                  <a:pt x="328" y="105"/>
                  <a:pt x="327" y="105"/>
                  <a:pt x="326" y="107"/>
                </a:cubicBezTo>
                <a:cubicBezTo>
                  <a:pt x="327" y="107"/>
                  <a:pt x="327" y="108"/>
                  <a:pt x="330" y="108"/>
                </a:cubicBezTo>
                <a:cubicBezTo>
                  <a:pt x="330" y="109"/>
                  <a:pt x="328" y="108"/>
                  <a:pt x="327" y="108"/>
                </a:cubicBezTo>
                <a:cubicBezTo>
                  <a:pt x="325" y="109"/>
                  <a:pt x="328" y="109"/>
                  <a:pt x="327" y="110"/>
                </a:cubicBezTo>
                <a:cubicBezTo>
                  <a:pt x="326" y="110"/>
                  <a:pt x="325" y="111"/>
                  <a:pt x="323" y="110"/>
                </a:cubicBezTo>
                <a:cubicBezTo>
                  <a:pt x="323" y="109"/>
                  <a:pt x="323" y="108"/>
                  <a:pt x="323" y="108"/>
                </a:cubicBezTo>
                <a:cubicBezTo>
                  <a:pt x="325" y="108"/>
                  <a:pt x="323" y="110"/>
                  <a:pt x="325" y="110"/>
                </a:cubicBezTo>
                <a:cubicBezTo>
                  <a:pt x="326" y="109"/>
                  <a:pt x="323" y="104"/>
                  <a:pt x="327" y="105"/>
                </a:cubicBezTo>
                <a:cubicBezTo>
                  <a:pt x="327" y="104"/>
                  <a:pt x="326" y="103"/>
                  <a:pt x="325" y="103"/>
                </a:cubicBezTo>
                <a:cubicBezTo>
                  <a:pt x="324" y="103"/>
                  <a:pt x="324" y="103"/>
                  <a:pt x="323" y="104"/>
                </a:cubicBezTo>
                <a:cubicBezTo>
                  <a:pt x="323" y="102"/>
                  <a:pt x="325" y="100"/>
                  <a:pt x="328" y="100"/>
                </a:cubicBezTo>
                <a:cubicBezTo>
                  <a:pt x="330" y="102"/>
                  <a:pt x="327" y="104"/>
                  <a:pt x="329" y="104"/>
                </a:cubicBezTo>
                <a:cubicBezTo>
                  <a:pt x="329" y="104"/>
                  <a:pt x="329" y="104"/>
                  <a:pt x="329" y="104"/>
                </a:cubicBezTo>
                <a:close/>
                <a:moveTo>
                  <a:pt x="324" y="100"/>
                </a:moveTo>
                <a:cubicBezTo>
                  <a:pt x="325" y="101"/>
                  <a:pt x="324" y="101"/>
                  <a:pt x="323" y="101"/>
                </a:cubicBezTo>
                <a:cubicBezTo>
                  <a:pt x="323" y="101"/>
                  <a:pt x="323" y="100"/>
                  <a:pt x="323" y="100"/>
                </a:cubicBezTo>
                <a:cubicBezTo>
                  <a:pt x="323" y="100"/>
                  <a:pt x="324" y="100"/>
                  <a:pt x="324" y="100"/>
                </a:cubicBezTo>
                <a:cubicBezTo>
                  <a:pt x="324" y="100"/>
                  <a:pt x="324" y="100"/>
                  <a:pt x="324" y="100"/>
                </a:cubicBezTo>
                <a:close/>
                <a:moveTo>
                  <a:pt x="341" y="101"/>
                </a:moveTo>
                <a:cubicBezTo>
                  <a:pt x="340" y="103"/>
                  <a:pt x="337" y="104"/>
                  <a:pt x="337" y="101"/>
                </a:cubicBezTo>
                <a:cubicBezTo>
                  <a:pt x="337" y="101"/>
                  <a:pt x="338" y="101"/>
                  <a:pt x="338" y="102"/>
                </a:cubicBezTo>
                <a:cubicBezTo>
                  <a:pt x="339" y="101"/>
                  <a:pt x="340" y="100"/>
                  <a:pt x="341" y="101"/>
                </a:cubicBezTo>
                <a:cubicBezTo>
                  <a:pt x="341" y="101"/>
                  <a:pt x="341" y="101"/>
                  <a:pt x="341" y="101"/>
                </a:cubicBezTo>
                <a:close/>
                <a:moveTo>
                  <a:pt x="333" y="105"/>
                </a:moveTo>
                <a:cubicBezTo>
                  <a:pt x="331" y="106"/>
                  <a:pt x="330" y="104"/>
                  <a:pt x="329" y="102"/>
                </a:cubicBezTo>
                <a:cubicBezTo>
                  <a:pt x="330" y="102"/>
                  <a:pt x="331" y="102"/>
                  <a:pt x="332" y="102"/>
                </a:cubicBezTo>
                <a:cubicBezTo>
                  <a:pt x="332" y="103"/>
                  <a:pt x="332" y="104"/>
                  <a:pt x="333" y="105"/>
                </a:cubicBezTo>
                <a:cubicBezTo>
                  <a:pt x="333" y="105"/>
                  <a:pt x="333" y="105"/>
                  <a:pt x="333" y="105"/>
                </a:cubicBezTo>
                <a:close/>
                <a:moveTo>
                  <a:pt x="342" y="102"/>
                </a:moveTo>
                <a:cubicBezTo>
                  <a:pt x="343" y="103"/>
                  <a:pt x="340" y="105"/>
                  <a:pt x="340" y="103"/>
                </a:cubicBezTo>
                <a:cubicBezTo>
                  <a:pt x="340" y="103"/>
                  <a:pt x="342" y="102"/>
                  <a:pt x="342" y="102"/>
                </a:cubicBezTo>
                <a:cubicBezTo>
                  <a:pt x="342" y="102"/>
                  <a:pt x="342" y="102"/>
                  <a:pt x="342" y="102"/>
                </a:cubicBezTo>
                <a:close/>
                <a:moveTo>
                  <a:pt x="337" y="107"/>
                </a:moveTo>
                <a:cubicBezTo>
                  <a:pt x="336" y="107"/>
                  <a:pt x="337" y="104"/>
                  <a:pt x="337" y="103"/>
                </a:cubicBezTo>
                <a:cubicBezTo>
                  <a:pt x="338" y="105"/>
                  <a:pt x="340" y="104"/>
                  <a:pt x="340" y="105"/>
                </a:cubicBezTo>
                <a:cubicBezTo>
                  <a:pt x="339" y="105"/>
                  <a:pt x="337" y="105"/>
                  <a:pt x="337" y="107"/>
                </a:cubicBezTo>
                <a:cubicBezTo>
                  <a:pt x="337" y="107"/>
                  <a:pt x="337" y="107"/>
                  <a:pt x="337" y="107"/>
                </a:cubicBezTo>
                <a:close/>
                <a:moveTo>
                  <a:pt x="337" y="109"/>
                </a:moveTo>
                <a:cubicBezTo>
                  <a:pt x="337" y="108"/>
                  <a:pt x="338" y="107"/>
                  <a:pt x="340" y="107"/>
                </a:cubicBezTo>
                <a:cubicBezTo>
                  <a:pt x="339" y="108"/>
                  <a:pt x="338" y="109"/>
                  <a:pt x="337" y="109"/>
                </a:cubicBezTo>
                <a:cubicBezTo>
                  <a:pt x="337" y="109"/>
                  <a:pt x="337" y="109"/>
                  <a:pt x="337" y="109"/>
                </a:cubicBezTo>
                <a:close/>
                <a:moveTo>
                  <a:pt x="339" y="110"/>
                </a:moveTo>
                <a:cubicBezTo>
                  <a:pt x="338" y="110"/>
                  <a:pt x="340" y="109"/>
                  <a:pt x="340" y="108"/>
                </a:cubicBezTo>
                <a:cubicBezTo>
                  <a:pt x="341" y="108"/>
                  <a:pt x="339" y="110"/>
                  <a:pt x="339" y="110"/>
                </a:cubicBezTo>
                <a:cubicBezTo>
                  <a:pt x="339" y="110"/>
                  <a:pt x="339" y="110"/>
                  <a:pt x="339" y="110"/>
                </a:cubicBezTo>
                <a:close/>
                <a:moveTo>
                  <a:pt x="289" y="111"/>
                </a:moveTo>
                <a:cubicBezTo>
                  <a:pt x="289" y="110"/>
                  <a:pt x="289" y="110"/>
                  <a:pt x="289" y="109"/>
                </a:cubicBezTo>
                <a:cubicBezTo>
                  <a:pt x="290" y="109"/>
                  <a:pt x="290" y="109"/>
                  <a:pt x="290" y="109"/>
                </a:cubicBezTo>
                <a:cubicBezTo>
                  <a:pt x="290" y="110"/>
                  <a:pt x="290" y="110"/>
                  <a:pt x="290" y="111"/>
                </a:cubicBezTo>
                <a:cubicBezTo>
                  <a:pt x="290" y="111"/>
                  <a:pt x="290" y="111"/>
                  <a:pt x="289" y="111"/>
                </a:cubicBezTo>
                <a:cubicBezTo>
                  <a:pt x="289" y="111"/>
                  <a:pt x="289" y="111"/>
                  <a:pt x="289" y="111"/>
                </a:cubicBezTo>
                <a:close/>
                <a:moveTo>
                  <a:pt x="330" y="110"/>
                </a:moveTo>
                <a:cubicBezTo>
                  <a:pt x="330" y="110"/>
                  <a:pt x="330" y="110"/>
                  <a:pt x="330" y="109"/>
                </a:cubicBezTo>
                <a:cubicBezTo>
                  <a:pt x="331" y="109"/>
                  <a:pt x="331" y="109"/>
                  <a:pt x="332" y="109"/>
                </a:cubicBezTo>
                <a:cubicBezTo>
                  <a:pt x="332" y="110"/>
                  <a:pt x="332" y="110"/>
                  <a:pt x="332" y="110"/>
                </a:cubicBezTo>
                <a:cubicBezTo>
                  <a:pt x="331" y="110"/>
                  <a:pt x="331" y="110"/>
                  <a:pt x="330" y="110"/>
                </a:cubicBezTo>
                <a:cubicBezTo>
                  <a:pt x="330" y="110"/>
                  <a:pt x="330" y="110"/>
                  <a:pt x="330" y="110"/>
                </a:cubicBezTo>
                <a:close/>
                <a:moveTo>
                  <a:pt x="339" y="113"/>
                </a:moveTo>
                <a:cubicBezTo>
                  <a:pt x="338" y="113"/>
                  <a:pt x="337" y="111"/>
                  <a:pt x="339" y="111"/>
                </a:cubicBezTo>
                <a:cubicBezTo>
                  <a:pt x="339" y="112"/>
                  <a:pt x="339" y="112"/>
                  <a:pt x="340" y="112"/>
                </a:cubicBezTo>
                <a:cubicBezTo>
                  <a:pt x="340" y="113"/>
                  <a:pt x="339" y="112"/>
                  <a:pt x="339" y="113"/>
                </a:cubicBezTo>
                <a:cubicBezTo>
                  <a:pt x="339" y="113"/>
                  <a:pt x="339" y="113"/>
                  <a:pt x="339" y="113"/>
                </a:cubicBezTo>
                <a:close/>
                <a:moveTo>
                  <a:pt x="329" y="113"/>
                </a:moveTo>
                <a:cubicBezTo>
                  <a:pt x="329" y="114"/>
                  <a:pt x="326" y="115"/>
                  <a:pt x="326" y="113"/>
                </a:cubicBezTo>
                <a:cubicBezTo>
                  <a:pt x="327" y="113"/>
                  <a:pt x="328" y="113"/>
                  <a:pt x="329" y="113"/>
                </a:cubicBezTo>
                <a:cubicBezTo>
                  <a:pt x="329" y="113"/>
                  <a:pt x="329" y="113"/>
                  <a:pt x="329" y="113"/>
                </a:cubicBezTo>
                <a:close/>
                <a:moveTo>
                  <a:pt x="347" y="115"/>
                </a:moveTo>
                <a:cubicBezTo>
                  <a:pt x="348" y="114"/>
                  <a:pt x="347" y="115"/>
                  <a:pt x="347" y="113"/>
                </a:cubicBezTo>
                <a:cubicBezTo>
                  <a:pt x="348" y="113"/>
                  <a:pt x="348" y="113"/>
                  <a:pt x="349" y="113"/>
                </a:cubicBezTo>
                <a:cubicBezTo>
                  <a:pt x="349" y="115"/>
                  <a:pt x="348" y="116"/>
                  <a:pt x="347" y="115"/>
                </a:cubicBezTo>
                <a:cubicBezTo>
                  <a:pt x="347" y="115"/>
                  <a:pt x="347" y="115"/>
                  <a:pt x="347" y="115"/>
                </a:cubicBezTo>
                <a:close/>
                <a:moveTo>
                  <a:pt x="325" y="118"/>
                </a:moveTo>
                <a:cubicBezTo>
                  <a:pt x="325" y="117"/>
                  <a:pt x="323" y="118"/>
                  <a:pt x="324" y="116"/>
                </a:cubicBezTo>
                <a:cubicBezTo>
                  <a:pt x="325" y="116"/>
                  <a:pt x="325" y="117"/>
                  <a:pt x="327" y="116"/>
                </a:cubicBezTo>
                <a:cubicBezTo>
                  <a:pt x="326" y="118"/>
                  <a:pt x="326" y="118"/>
                  <a:pt x="324" y="119"/>
                </a:cubicBezTo>
                <a:cubicBezTo>
                  <a:pt x="324" y="118"/>
                  <a:pt x="325" y="118"/>
                  <a:pt x="325" y="118"/>
                </a:cubicBezTo>
                <a:cubicBezTo>
                  <a:pt x="325" y="118"/>
                  <a:pt x="325" y="118"/>
                  <a:pt x="325" y="118"/>
                </a:cubicBezTo>
                <a:close/>
                <a:moveTo>
                  <a:pt x="104" y="132"/>
                </a:moveTo>
                <a:cubicBezTo>
                  <a:pt x="106" y="132"/>
                  <a:pt x="103" y="135"/>
                  <a:pt x="104" y="132"/>
                </a:cubicBezTo>
                <a:cubicBezTo>
                  <a:pt x="104" y="132"/>
                  <a:pt x="104" y="132"/>
                  <a:pt x="104" y="132"/>
                </a:cubicBezTo>
                <a:close/>
                <a:moveTo>
                  <a:pt x="66" y="156"/>
                </a:moveTo>
                <a:cubicBezTo>
                  <a:pt x="67" y="153"/>
                  <a:pt x="69" y="155"/>
                  <a:pt x="66" y="156"/>
                </a:cubicBezTo>
                <a:cubicBezTo>
                  <a:pt x="66" y="156"/>
                  <a:pt x="66" y="156"/>
                  <a:pt x="66" y="156"/>
                </a:cubicBezTo>
                <a:close/>
                <a:moveTo>
                  <a:pt x="76" y="158"/>
                </a:moveTo>
                <a:cubicBezTo>
                  <a:pt x="76" y="157"/>
                  <a:pt x="77" y="156"/>
                  <a:pt x="77" y="156"/>
                </a:cubicBezTo>
                <a:cubicBezTo>
                  <a:pt x="78" y="156"/>
                  <a:pt x="77" y="158"/>
                  <a:pt x="76" y="158"/>
                </a:cubicBezTo>
                <a:cubicBezTo>
                  <a:pt x="76" y="158"/>
                  <a:pt x="76" y="158"/>
                  <a:pt x="76" y="158"/>
                </a:cubicBezTo>
                <a:close/>
                <a:moveTo>
                  <a:pt x="69" y="160"/>
                </a:moveTo>
                <a:cubicBezTo>
                  <a:pt x="70" y="161"/>
                  <a:pt x="70" y="162"/>
                  <a:pt x="71" y="162"/>
                </a:cubicBezTo>
                <a:cubicBezTo>
                  <a:pt x="71" y="163"/>
                  <a:pt x="70" y="164"/>
                  <a:pt x="69" y="164"/>
                </a:cubicBezTo>
                <a:cubicBezTo>
                  <a:pt x="69" y="163"/>
                  <a:pt x="68" y="161"/>
                  <a:pt x="69" y="160"/>
                </a:cubicBezTo>
                <a:cubicBezTo>
                  <a:pt x="69" y="160"/>
                  <a:pt x="69" y="160"/>
                  <a:pt x="69" y="160"/>
                </a:cubicBezTo>
                <a:close/>
                <a:moveTo>
                  <a:pt x="72" y="162"/>
                </a:moveTo>
                <a:cubicBezTo>
                  <a:pt x="70" y="162"/>
                  <a:pt x="71" y="160"/>
                  <a:pt x="70" y="160"/>
                </a:cubicBezTo>
                <a:cubicBezTo>
                  <a:pt x="71" y="158"/>
                  <a:pt x="72" y="161"/>
                  <a:pt x="72" y="162"/>
                </a:cubicBezTo>
                <a:cubicBezTo>
                  <a:pt x="72" y="162"/>
                  <a:pt x="72" y="162"/>
                  <a:pt x="72" y="162"/>
                </a:cubicBezTo>
                <a:close/>
                <a:moveTo>
                  <a:pt x="87" y="352"/>
                </a:moveTo>
                <a:cubicBezTo>
                  <a:pt x="87" y="352"/>
                  <a:pt x="87" y="352"/>
                  <a:pt x="87" y="352"/>
                </a:cubicBezTo>
                <a:cubicBezTo>
                  <a:pt x="87" y="347"/>
                  <a:pt x="95" y="333"/>
                  <a:pt x="94" y="328"/>
                </a:cubicBezTo>
                <a:cubicBezTo>
                  <a:pt x="97" y="329"/>
                  <a:pt x="100" y="322"/>
                  <a:pt x="99" y="318"/>
                </a:cubicBezTo>
                <a:cubicBezTo>
                  <a:pt x="99" y="318"/>
                  <a:pt x="100" y="318"/>
                  <a:pt x="101" y="318"/>
                </a:cubicBezTo>
                <a:cubicBezTo>
                  <a:pt x="103" y="313"/>
                  <a:pt x="108" y="308"/>
                  <a:pt x="108" y="301"/>
                </a:cubicBezTo>
                <a:cubicBezTo>
                  <a:pt x="109" y="298"/>
                  <a:pt x="107" y="295"/>
                  <a:pt x="108" y="293"/>
                </a:cubicBezTo>
                <a:cubicBezTo>
                  <a:pt x="106" y="292"/>
                  <a:pt x="107" y="289"/>
                  <a:pt x="106" y="286"/>
                </a:cubicBezTo>
                <a:cubicBezTo>
                  <a:pt x="107" y="281"/>
                  <a:pt x="105" y="273"/>
                  <a:pt x="107" y="267"/>
                </a:cubicBezTo>
                <a:cubicBezTo>
                  <a:pt x="104" y="265"/>
                  <a:pt x="107" y="260"/>
                  <a:pt x="107" y="259"/>
                </a:cubicBezTo>
                <a:cubicBezTo>
                  <a:pt x="108" y="255"/>
                  <a:pt x="107" y="248"/>
                  <a:pt x="107" y="246"/>
                </a:cubicBezTo>
                <a:cubicBezTo>
                  <a:pt x="105" y="247"/>
                  <a:pt x="106" y="244"/>
                  <a:pt x="106" y="243"/>
                </a:cubicBezTo>
                <a:cubicBezTo>
                  <a:pt x="104" y="242"/>
                  <a:pt x="102" y="243"/>
                  <a:pt x="101" y="242"/>
                </a:cubicBezTo>
                <a:cubicBezTo>
                  <a:pt x="102" y="241"/>
                  <a:pt x="104" y="239"/>
                  <a:pt x="101" y="238"/>
                </a:cubicBezTo>
                <a:cubicBezTo>
                  <a:pt x="102" y="236"/>
                  <a:pt x="104" y="236"/>
                  <a:pt x="106" y="236"/>
                </a:cubicBezTo>
                <a:cubicBezTo>
                  <a:pt x="104" y="230"/>
                  <a:pt x="109" y="225"/>
                  <a:pt x="107" y="218"/>
                </a:cubicBezTo>
                <a:cubicBezTo>
                  <a:pt x="110" y="215"/>
                  <a:pt x="108" y="214"/>
                  <a:pt x="107" y="211"/>
                </a:cubicBezTo>
                <a:cubicBezTo>
                  <a:pt x="110" y="206"/>
                  <a:pt x="107" y="197"/>
                  <a:pt x="110" y="191"/>
                </a:cubicBezTo>
                <a:cubicBezTo>
                  <a:pt x="107" y="188"/>
                  <a:pt x="106" y="183"/>
                  <a:pt x="108" y="179"/>
                </a:cubicBezTo>
                <a:cubicBezTo>
                  <a:pt x="106" y="176"/>
                  <a:pt x="102" y="172"/>
                  <a:pt x="98" y="174"/>
                </a:cubicBezTo>
                <a:cubicBezTo>
                  <a:pt x="97" y="176"/>
                  <a:pt x="98" y="179"/>
                  <a:pt x="94" y="178"/>
                </a:cubicBezTo>
                <a:cubicBezTo>
                  <a:pt x="96" y="182"/>
                  <a:pt x="94" y="185"/>
                  <a:pt x="93" y="187"/>
                </a:cubicBezTo>
                <a:cubicBezTo>
                  <a:pt x="94" y="188"/>
                  <a:pt x="94" y="186"/>
                  <a:pt x="95" y="187"/>
                </a:cubicBezTo>
                <a:cubicBezTo>
                  <a:pt x="94" y="191"/>
                  <a:pt x="91" y="190"/>
                  <a:pt x="93" y="194"/>
                </a:cubicBezTo>
                <a:cubicBezTo>
                  <a:pt x="91" y="194"/>
                  <a:pt x="91" y="195"/>
                  <a:pt x="90" y="195"/>
                </a:cubicBezTo>
                <a:cubicBezTo>
                  <a:pt x="90" y="200"/>
                  <a:pt x="89" y="207"/>
                  <a:pt x="86" y="209"/>
                </a:cubicBezTo>
                <a:cubicBezTo>
                  <a:pt x="86" y="215"/>
                  <a:pt x="86" y="217"/>
                  <a:pt x="86" y="223"/>
                </a:cubicBezTo>
                <a:cubicBezTo>
                  <a:pt x="85" y="224"/>
                  <a:pt x="82" y="227"/>
                  <a:pt x="84" y="229"/>
                </a:cubicBezTo>
                <a:cubicBezTo>
                  <a:pt x="84" y="228"/>
                  <a:pt x="84" y="227"/>
                  <a:pt x="85" y="228"/>
                </a:cubicBezTo>
                <a:cubicBezTo>
                  <a:pt x="85" y="230"/>
                  <a:pt x="84" y="232"/>
                  <a:pt x="85" y="235"/>
                </a:cubicBezTo>
                <a:cubicBezTo>
                  <a:pt x="84" y="234"/>
                  <a:pt x="83" y="235"/>
                  <a:pt x="83" y="236"/>
                </a:cubicBezTo>
                <a:cubicBezTo>
                  <a:pt x="83" y="238"/>
                  <a:pt x="85" y="238"/>
                  <a:pt x="85" y="240"/>
                </a:cubicBezTo>
                <a:cubicBezTo>
                  <a:pt x="85" y="243"/>
                  <a:pt x="85" y="246"/>
                  <a:pt x="84" y="248"/>
                </a:cubicBezTo>
                <a:cubicBezTo>
                  <a:pt x="84" y="250"/>
                  <a:pt x="85" y="254"/>
                  <a:pt x="85" y="255"/>
                </a:cubicBezTo>
                <a:cubicBezTo>
                  <a:pt x="85" y="256"/>
                  <a:pt x="83" y="256"/>
                  <a:pt x="83" y="257"/>
                </a:cubicBezTo>
                <a:cubicBezTo>
                  <a:pt x="83" y="257"/>
                  <a:pt x="85" y="259"/>
                  <a:pt x="85" y="259"/>
                </a:cubicBezTo>
                <a:cubicBezTo>
                  <a:pt x="86" y="267"/>
                  <a:pt x="83" y="279"/>
                  <a:pt x="83" y="285"/>
                </a:cubicBezTo>
                <a:cubicBezTo>
                  <a:pt x="82" y="289"/>
                  <a:pt x="84" y="292"/>
                  <a:pt x="84" y="296"/>
                </a:cubicBezTo>
                <a:cubicBezTo>
                  <a:pt x="84" y="305"/>
                  <a:pt x="82" y="315"/>
                  <a:pt x="81" y="324"/>
                </a:cubicBezTo>
                <a:cubicBezTo>
                  <a:pt x="80" y="323"/>
                  <a:pt x="82" y="321"/>
                  <a:pt x="80" y="321"/>
                </a:cubicBezTo>
                <a:cubicBezTo>
                  <a:pt x="77" y="331"/>
                  <a:pt x="79" y="339"/>
                  <a:pt x="77" y="347"/>
                </a:cubicBezTo>
                <a:cubicBezTo>
                  <a:pt x="77" y="347"/>
                  <a:pt x="78" y="347"/>
                  <a:pt x="78" y="348"/>
                </a:cubicBezTo>
                <a:cubicBezTo>
                  <a:pt x="79" y="355"/>
                  <a:pt x="76" y="358"/>
                  <a:pt x="79" y="363"/>
                </a:cubicBezTo>
                <a:cubicBezTo>
                  <a:pt x="79" y="360"/>
                  <a:pt x="82" y="358"/>
                  <a:pt x="79" y="357"/>
                </a:cubicBezTo>
                <a:cubicBezTo>
                  <a:pt x="80" y="356"/>
                  <a:pt x="81" y="355"/>
                  <a:pt x="82" y="354"/>
                </a:cubicBezTo>
                <a:cubicBezTo>
                  <a:pt x="83" y="356"/>
                  <a:pt x="80" y="358"/>
                  <a:pt x="83" y="358"/>
                </a:cubicBezTo>
                <a:cubicBezTo>
                  <a:pt x="83" y="356"/>
                  <a:pt x="87" y="354"/>
                  <a:pt x="87" y="352"/>
                </a:cubicBezTo>
                <a:close/>
                <a:moveTo>
                  <a:pt x="100" y="169"/>
                </a:moveTo>
                <a:cubicBezTo>
                  <a:pt x="99" y="171"/>
                  <a:pt x="99" y="175"/>
                  <a:pt x="96" y="175"/>
                </a:cubicBezTo>
                <a:cubicBezTo>
                  <a:pt x="95" y="171"/>
                  <a:pt x="98" y="171"/>
                  <a:pt x="100" y="169"/>
                </a:cubicBezTo>
                <a:cubicBezTo>
                  <a:pt x="100" y="169"/>
                  <a:pt x="100" y="169"/>
                  <a:pt x="100" y="169"/>
                </a:cubicBezTo>
                <a:close/>
                <a:moveTo>
                  <a:pt x="147" y="176"/>
                </a:moveTo>
                <a:cubicBezTo>
                  <a:pt x="147" y="176"/>
                  <a:pt x="147" y="176"/>
                  <a:pt x="147" y="176"/>
                </a:cubicBezTo>
                <a:cubicBezTo>
                  <a:pt x="149" y="177"/>
                  <a:pt x="147" y="177"/>
                  <a:pt x="147" y="179"/>
                </a:cubicBezTo>
                <a:cubicBezTo>
                  <a:pt x="149" y="180"/>
                  <a:pt x="149" y="181"/>
                  <a:pt x="151" y="181"/>
                </a:cubicBezTo>
                <a:cubicBezTo>
                  <a:pt x="151" y="179"/>
                  <a:pt x="153" y="180"/>
                  <a:pt x="152" y="178"/>
                </a:cubicBezTo>
                <a:cubicBezTo>
                  <a:pt x="152" y="178"/>
                  <a:pt x="151" y="178"/>
                  <a:pt x="150" y="178"/>
                </a:cubicBezTo>
                <a:cubicBezTo>
                  <a:pt x="150" y="179"/>
                  <a:pt x="150" y="180"/>
                  <a:pt x="149" y="180"/>
                </a:cubicBezTo>
                <a:cubicBezTo>
                  <a:pt x="150" y="177"/>
                  <a:pt x="148" y="177"/>
                  <a:pt x="149" y="175"/>
                </a:cubicBezTo>
                <a:cubicBezTo>
                  <a:pt x="149" y="176"/>
                  <a:pt x="147" y="175"/>
                  <a:pt x="147" y="176"/>
                </a:cubicBezTo>
                <a:close/>
                <a:moveTo>
                  <a:pt x="144" y="195"/>
                </a:moveTo>
                <a:cubicBezTo>
                  <a:pt x="144" y="194"/>
                  <a:pt x="144" y="193"/>
                  <a:pt x="144" y="192"/>
                </a:cubicBezTo>
                <a:cubicBezTo>
                  <a:pt x="146" y="191"/>
                  <a:pt x="146" y="195"/>
                  <a:pt x="144" y="195"/>
                </a:cubicBezTo>
                <a:cubicBezTo>
                  <a:pt x="144" y="195"/>
                  <a:pt x="144" y="195"/>
                  <a:pt x="144" y="195"/>
                </a:cubicBezTo>
                <a:close/>
                <a:moveTo>
                  <a:pt x="146" y="203"/>
                </a:moveTo>
                <a:cubicBezTo>
                  <a:pt x="144" y="203"/>
                  <a:pt x="144" y="201"/>
                  <a:pt x="145" y="199"/>
                </a:cubicBezTo>
                <a:cubicBezTo>
                  <a:pt x="146" y="199"/>
                  <a:pt x="146" y="200"/>
                  <a:pt x="147" y="200"/>
                </a:cubicBezTo>
                <a:cubicBezTo>
                  <a:pt x="147" y="201"/>
                  <a:pt x="146" y="202"/>
                  <a:pt x="146" y="203"/>
                </a:cubicBezTo>
                <a:cubicBezTo>
                  <a:pt x="146" y="203"/>
                  <a:pt x="146" y="203"/>
                  <a:pt x="146" y="203"/>
                </a:cubicBezTo>
                <a:close/>
                <a:moveTo>
                  <a:pt x="146" y="207"/>
                </a:moveTo>
                <a:cubicBezTo>
                  <a:pt x="147" y="205"/>
                  <a:pt x="148" y="204"/>
                  <a:pt x="150" y="204"/>
                </a:cubicBezTo>
                <a:cubicBezTo>
                  <a:pt x="150" y="206"/>
                  <a:pt x="149" y="207"/>
                  <a:pt x="146" y="207"/>
                </a:cubicBezTo>
                <a:cubicBezTo>
                  <a:pt x="146" y="207"/>
                  <a:pt x="146" y="207"/>
                  <a:pt x="146" y="207"/>
                </a:cubicBezTo>
                <a:close/>
                <a:moveTo>
                  <a:pt x="226" y="228"/>
                </a:moveTo>
                <a:cubicBezTo>
                  <a:pt x="225" y="224"/>
                  <a:pt x="229" y="227"/>
                  <a:pt x="226" y="228"/>
                </a:cubicBezTo>
                <a:cubicBezTo>
                  <a:pt x="226" y="228"/>
                  <a:pt x="226" y="228"/>
                  <a:pt x="226" y="228"/>
                </a:cubicBezTo>
                <a:close/>
                <a:moveTo>
                  <a:pt x="180" y="229"/>
                </a:moveTo>
                <a:cubicBezTo>
                  <a:pt x="184" y="227"/>
                  <a:pt x="191" y="228"/>
                  <a:pt x="193" y="229"/>
                </a:cubicBezTo>
                <a:cubicBezTo>
                  <a:pt x="191" y="230"/>
                  <a:pt x="194" y="231"/>
                  <a:pt x="194" y="233"/>
                </a:cubicBezTo>
                <a:cubicBezTo>
                  <a:pt x="193" y="233"/>
                  <a:pt x="193" y="232"/>
                  <a:pt x="193" y="232"/>
                </a:cubicBezTo>
                <a:cubicBezTo>
                  <a:pt x="191" y="233"/>
                  <a:pt x="191" y="232"/>
                  <a:pt x="188" y="232"/>
                </a:cubicBezTo>
                <a:cubicBezTo>
                  <a:pt x="189" y="229"/>
                  <a:pt x="182" y="229"/>
                  <a:pt x="180" y="229"/>
                </a:cubicBezTo>
                <a:cubicBezTo>
                  <a:pt x="180" y="229"/>
                  <a:pt x="180" y="229"/>
                  <a:pt x="180" y="229"/>
                </a:cubicBezTo>
                <a:close/>
                <a:moveTo>
                  <a:pt x="221" y="230"/>
                </a:moveTo>
                <a:cubicBezTo>
                  <a:pt x="222" y="231"/>
                  <a:pt x="218" y="233"/>
                  <a:pt x="219" y="231"/>
                </a:cubicBezTo>
                <a:cubicBezTo>
                  <a:pt x="219" y="231"/>
                  <a:pt x="221" y="230"/>
                  <a:pt x="221" y="230"/>
                </a:cubicBezTo>
                <a:cubicBezTo>
                  <a:pt x="221" y="230"/>
                  <a:pt x="221" y="230"/>
                  <a:pt x="221" y="230"/>
                </a:cubicBezTo>
                <a:close/>
                <a:moveTo>
                  <a:pt x="196" y="236"/>
                </a:moveTo>
                <a:cubicBezTo>
                  <a:pt x="196" y="238"/>
                  <a:pt x="194" y="236"/>
                  <a:pt x="195" y="235"/>
                </a:cubicBezTo>
                <a:cubicBezTo>
                  <a:pt x="196" y="235"/>
                  <a:pt x="196" y="236"/>
                  <a:pt x="196" y="236"/>
                </a:cubicBezTo>
                <a:cubicBezTo>
                  <a:pt x="196" y="236"/>
                  <a:pt x="196" y="236"/>
                  <a:pt x="196" y="236"/>
                </a:cubicBezTo>
                <a:close/>
                <a:moveTo>
                  <a:pt x="160" y="256"/>
                </a:moveTo>
                <a:cubicBezTo>
                  <a:pt x="160" y="256"/>
                  <a:pt x="160" y="256"/>
                  <a:pt x="160" y="256"/>
                </a:cubicBezTo>
                <a:cubicBezTo>
                  <a:pt x="160" y="258"/>
                  <a:pt x="156" y="266"/>
                  <a:pt x="155" y="264"/>
                </a:cubicBezTo>
                <a:cubicBezTo>
                  <a:pt x="153" y="266"/>
                  <a:pt x="153" y="269"/>
                  <a:pt x="151" y="270"/>
                </a:cubicBezTo>
                <a:cubicBezTo>
                  <a:pt x="151" y="267"/>
                  <a:pt x="149" y="262"/>
                  <a:pt x="152" y="258"/>
                </a:cubicBezTo>
                <a:cubicBezTo>
                  <a:pt x="151" y="258"/>
                  <a:pt x="151" y="258"/>
                  <a:pt x="150" y="257"/>
                </a:cubicBezTo>
                <a:cubicBezTo>
                  <a:pt x="153" y="253"/>
                  <a:pt x="150" y="246"/>
                  <a:pt x="150" y="242"/>
                </a:cubicBezTo>
                <a:cubicBezTo>
                  <a:pt x="146" y="242"/>
                  <a:pt x="145" y="243"/>
                  <a:pt x="143" y="242"/>
                </a:cubicBezTo>
                <a:cubicBezTo>
                  <a:pt x="145" y="245"/>
                  <a:pt x="148" y="247"/>
                  <a:pt x="145" y="250"/>
                </a:cubicBezTo>
                <a:cubicBezTo>
                  <a:pt x="145" y="248"/>
                  <a:pt x="143" y="250"/>
                  <a:pt x="141" y="249"/>
                </a:cubicBezTo>
                <a:cubicBezTo>
                  <a:pt x="141" y="248"/>
                  <a:pt x="139" y="247"/>
                  <a:pt x="140" y="246"/>
                </a:cubicBezTo>
                <a:cubicBezTo>
                  <a:pt x="138" y="246"/>
                  <a:pt x="137" y="246"/>
                  <a:pt x="137" y="248"/>
                </a:cubicBezTo>
                <a:cubicBezTo>
                  <a:pt x="139" y="248"/>
                  <a:pt x="138" y="248"/>
                  <a:pt x="140" y="249"/>
                </a:cubicBezTo>
                <a:cubicBezTo>
                  <a:pt x="138" y="250"/>
                  <a:pt x="137" y="250"/>
                  <a:pt x="136" y="250"/>
                </a:cubicBezTo>
                <a:cubicBezTo>
                  <a:pt x="137" y="255"/>
                  <a:pt x="138" y="261"/>
                  <a:pt x="135" y="267"/>
                </a:cubicBezTo>
                <a:cubicBezTo>
                  <a:pt x="136" y="268"/>
                  <a:pt x="136" y="270"/>
                  <a:pt x="136" y="271"/>
                </a:cubicBezTo>
                <a:cubicBezTo>
                  <a:pt x="133" y="279"/>
                  <a:pt x="139" y="291"/>
                  <a:pt x="134" y="297"/>
                </a:cubicBezTo>
                <a:cubicBezTo>
                  <a:pt x="136" y="300"/>
                  <a:pt x="136" y="308"/>
                  <a:pt x="136" y="309"/>
                </a:cubicBezTo>
                <a:cubicBezTo>
                  <a:pt x="138" y="315"/>
                  <a:pt x="136" y="322"/>
                  <a:pt x="136" y="329"/>
                </a:cubicBezTo>
                <a:cubicBezTo>
                  <a:pt x="137" y="336"/>
                  <a:pt x="140" y="340"/>
                  <a:pt x="141" y="343"/>
                </a:cubicBezTo>
                <a:cubicBezTo>
                  <a:pt x="142" y="346"/>
                  <a:pt x="140" y="348"/>
                  <a:pt x="141" y="351"/>
                </a:cubicBezTo>
                <a:cubicBezTo>
                  <a:pt x="150" y="340"/>
                  <a:pt x="150" y="322"/>
                  <a:pt x="152" y="311"/>
                </a:cubicBezTo>
                <a:cubicBezTo>
                  <a:pt x="157" y="309"/>
                  <a:pt x="154" y="327"/>
                  <a:pt x="153" y="330"/>
                </a:cubicBezTo>
                <a:cubicBezTo>
                  <a:pt x="158" y="335"/>
                  <a:pt x="153" y="342"/>
                  <a:pt x="158" y="347"/>
                </a:cubicBezTo>
                <a:cubicBezTo>
                  <a:pt x="159" y="350"/>
                  <a:pt x="158" y="352"/>
                  <a:pt x="157" y="353"/>
                </a:cubicBezTo>
                <a:cubicBezTo>
                  <a:pt x="159" y="354"/>
                  <a:pt x="160" y="357"/>
                  <a:pt x="161" y="355"/>
                </a:cubicBezTo>
                <a:cubicBezTo>
                  <a:pt x="162" y="356"/>
                  <a:pt x="161" y="357"/>
                  <a:pt x="161" y="359"/>
                </a:cubicBezTo>
                <a:cubicBezTo>
                  <a:pt x="162" y="359"/>
                  <a:pt x="166" y="360"/>
                  <a:pt x="164" y="362"/>
                </a:cubicBezTo>
                <a:cubicBezTo>
                  <a:pt x="163" y="362"/>
                  <a:pt x="163" y="361"/>
                  <a:pt x="163" y="361"/>
                </a:cubicBezTo>
                <a:cubicBezTo>
                  <a:pt x="164" y="362"/>
                  <a:pt x="163" y="365"/>
                  <a:pt x="165" y="365"/>
                </a:cubicBezTo>
                <a:cubicBezTo>
                  <a:pt x="166" y="364"/>
                  <a:pt x="167" y="366"/>
                  <a:pt x="169" y="365"/>
                </a:cubicBezTo>
                <a:cubicBezTo>
                  <a:pt x="167" y="363"/>
                  <a:pt x="171" y="361"/>
                  <a:pt x="168" y="359"/>
                </a:cubicBezTo>
                <a:cubicBezTo>
                  <a:pt x="170" y="359"/>
                  <a:pt x="170" y="355"/>
                  <a:pt x="169" y="354"/>
                </a:cubicBezTo>
                <a:cubicBezTo>
                  <a:pt x="173" y="352"/>
                  <a:pt x="167" y="348"/>
                  <a:pt x="171" y="346"/>
                </a:cubicBezTo>
                <a:cubicBezTo>
                  <a:pt x="171" y="349"/>
                  <a:pt x="175" y="348"/>
                  <a:pt x="175" y="350"/>
                </a:cubicBezTo>
                <a:cubicBezTo>
                  <a:pt x="174" y="351"/>
                  <a:pt x="173" y="350"/>
                  <a:pt x="172" y="351"/>
                </a:cubicBezTo>
                <a:cubicBezTo>
                  <a:pt x="171" y="356"/>
                  <a:pt x="172" y="363"/>
                  <a:pt x="172" y="366"/>
                </a:cubicBezTo>
                <a:cubicBezTo>
                  <a:pt x="176" y="366"/>
                  <a:pt x="172" y="368"/>
                  <a:pt x="174" y="370"/>
                </a:cubicBezTo>
                <a:cubicBezTo>
                  <a:pt x="173" y="370"/>
                  <a:pt x="173" y="369"/>
                  <a:pt x="172" y="370"/>
                </a:cubicBezTo>
                <a:cubicBezTo>
                  <a:pt x="174" y="371"/>
                  <a:pt x="172" y="372"/>
                  <a:pt x="172" y="373"/>
                </a:cubicBezTo>
                <a:cubicBezTo>
                  <a:pt x="177" y="372"/>
                  <a:pt x="174" y="378"/>
                  <a:pt x="177" y="379"/>
                </a:cubicBezTo>
                <a:cubicBezTo>
                  <a:pt x="176" y="379"/>
                  <a:pt x="176" y="379"/>
                  <a:pt x="176" y="380"/>
                </a:cubicBezTo>
                <a:cubicBezTo>
                  <a:pt x="177" y="382"/>
                  <a:pt x="180" y="384"/>
                  <a:pt x="182" y="386"/>
                </a:cubicBezTo>
                <a:cubicBezTo>
                  <a:pt x="181" y="390"/>
                  <a:pt x="183" y="391"/>
                  <a:pt x="182" y="393"/>
                </a:cubicBezTo>
                <a:cubicBezTo>
                  <a:pt x="184" y="393"/>
                  <a:pt x="183" y="394"/>
                  <a:pt x="183" y="395"/>
                </a:cubicBezTo>
                <a:cubicBezTo>
                  <a:pt x="185" y="395"/>
                  <a:pt x="186" y="398"/>
                  <a:pt x="185" y="399"/>
                </a:cubicBezTo>
                <a:cubicBezTo>
                  <a:pt x="187" y="400"/>
                  <a:pt x="192" y="400"/>
                  <a:pt x="194" y="402"/>
                </a:cubicBezTo>
                <a:cubicBezTo>
                  <a:pt x="203" y="401"/>
                  <a:pt x="224" y="404"/>
                  <a:pt x="232" y="400"/>
                </a:cubicBezTo>
                <a:cubicBezTo>
                  <a:pt x="233" y="401"/>
                  <a:pt x="231" y="402"/>
                  <a:pt x="233" y="402"/>
                </a:cubicBezTo>
                <a:cubicBezTo>
                  <a:pt x="236" y="400"/>
                  <a:pt x="240" y="395"/>
                  <a:pt x="243" y="395"/>
                </a:cubicBezTo>
                <a:cubicBezTo>
                  <a:pt x="244" y="389"/>
                  <a:pt x="250" y="386"/>
                  <a:pt x="250" y="380"/>
                </a:cubicBezTo>
                <a:cubicBezTo>
                  <a:pt x="254" y="380"/>
                  <a:pt x="255" y="376"/>
                  <a:pt x="257" y="377"/>
                </a:cubicBezTo>
                <a:cubicBezTo>
                  <a:pt x="257" y="376"/>
                  <a:pt x="257" y="376"/>
                  <a:pt x="257" y="375"/>
                </a:cubicBezTo>
                <a:cubicBezTo>
                  <a:pt x="266" y="370"/>
                  <a:pt x="256" y="360"/>
                  <a:pt x="257" y="351"/>
                </a:cubicBezTo>
                <a:cubicBezTo>
                  <a:pt x="253" y="348"/>
                  <a:pt x="255" y="341"/>
                  <a:pt x="251" y="338"/>
                </a:cubicBezTo>
                <a:cubicBezTo>
                  <a:pt x="249" y="344"/>
                  <a:pt x="256" y="353"/>
                  <a:pt x="253" y="360"/>
                </a:cubicBezTo>
                <a:cubicBezTo>
                  <a:pt x="252" y="359"/>
                  <a:pt x="253" y="356"/>
                  <a:pt x="252" y="354"/>
                </a:cubicBezTo>
                <a:cubicBezTo>
                  <a:pt x="252" y="354"/>
                  <a:pt x="251" y="355"/>
                  <a:pt x="251" y="354"/>
                </a:cubicBezTo>
                <a:cubicBezTo>
                  <a:pt x="249" y="349"/>
                  <a:pt x="250" y="342"/>
                  <a:pt x="248" y="337"/>
                </a:cubicBezTo>
                <a:cubicBezTo>
                  <a:pt x="246" y="318"/>
                  <a:pt x="241" y="300"/>
                  <a:pt x="236" y="281"/>
                </a:cubicBezTo>
                <a:cubicBezTo>
                  <a:pt x="234" y="279"/>
                  <a:pt x="231" y="276"/>
                  <a:pt x="232" y="273"/>
                </a:cubicBezTo>
                <a:cubicBezTo>
                  <a:pt x="230" y="274"/>
                  <a:pt x="229" y="273"/>
                  <a:pt x="227" y="274"/>
                </a:cubicBezTo>
                <a:cubicBezTo>
                  <a:pt x="228" y="273"/>
                  <a:pt x="227" y="271"/>
                  <a:pt x="228" y="270"/>
                </a:cubicBezTo>
                <a:cubicBezTo>
                  <a:pt x="227" y="270"/>
                  <a:pt x="226" y="269"/>
                  <a:pt x="226" y="269"/>
                </a:cubicBezTo>
                <a:cubicBezTo>
                  <a:pt x="225" y="262"/>
                  <a:pt x="222" y="260"/>
                  <a:pt x="219" y="255"/>
                </a:cubicBezTo>
                <a:cubicBezTo>
                  <a:pt x="214" y="254"/>
                  <a:pt x="212" y="256"/>
                  <a:pt x="209" y="253"/>
                </a:cubicBezTo>
                <a:cubicBezTo>
                  <a:pt x="209" y="250"/>
                  <a:pt x="210" y="246"/>
                  <a:pt x="208" y="245"/>
                </a:cubicBezTo>
                <a:cubicBezTo>
                  <a:pt x="208" y="243"/>
                  <a:pt x="211" y="242"/>
                  <a:pt x="210" y="241"/>
                </a:cubicBezTo>
                <a:cubicBezTo>
                  <a:pt x="207" y="240"/>
                  <a:pt x="209" y="243"/>
                  <a:pt x="207" y="243"/>
                </a:cubicBezTo>
                <a:cubicBezTo>
                  <a:pt x="206" y="242"/>
                  <a:pt x="206" y="244"/>
                  <a:pt x="205" y="242"/>
                </a:cubicBezTo>
                <a:cubicBezTo>
                  <a:pt x="208" y="243"/>
                  <a:pt x="206" y="242"/>
                  <a:pt x="206" y="240"/>
                </a:cubicBezTo>
                <a:cubicBezTo>
                  <a:pt x="207" y="241"/>
                  <a:pt x="208" y="242"/>
                  <a:pt x="208" y="240"/>
                </a:cubicBezTo>
                <a:cubicBezTo>
                  <a:pt x="207" y="239"/>
                  <a:pt x="200" y="238"/>
                  <a:pt x="202" y="241"/>
                </a:cubicBezTo>
                <a:cubicBezTo>
                  <a:pt x="197" y="237"/>
                  <a:pt x="190" y="239"/>
                  <a:pt x="183" y="236"/>
                </a:cubicBezTo>
                <a:cubicBezTo>
                  <a:pt x="183" y="238"/>
                  <a:pt x="177" y="237"/>
                  <a:pt x="174" y="239"/>
                </a:cubicBezTo>
                <a:cubicBezTo>
                  <a:pt x="175" y="241"/>
                  <a:pt x="177" y="242"/>
                  <a:pt x="177" y="243"/>
                </a:cubicBezTo>
                <a:cubicBezTo>
                  <a:pt x="180" y="243"/>
                  <a:pt x="182" y="242"/>
                  <a:pt x="184" y="245"/>
                </a:cubicBezTo>
                <a:cubicBezTo>
                  <a:pt x="182" y="244"/>
                  <a:pt x="180" y="244"/>
                  <a:pt x="179" y="244"/>
                </a:cubicBezTo>
                <a:cubicBezTo>
                  <a:pt x="181" y="244"/>
                  <a:pt x="179" y="245"/>
                  <a:pt x="180" y="246"/>
                </a:cubicBezTo>
                <a:cubicBezTo>
                  <a:pt x="182" y="245"/>
                  <a:pt x="183" y="245"/>
                  <a:pt x="185" y="246"/>
                </a:cubicBezTo>
                <a:cubicBezTo>
                  <a:pt x="187" y="245"/>
                  <a:pt x="184" y="244"/>
                  <a:pt x="187" y="245"/>
                </a:cubicBezTo>
                <a:cubicBezTo>
                  <a:pt x="186" y="246"/>
                  <a:pt x="188" y="246"/>
                  <a:pt x="189" y="248"/>
                </a:cubicBezTo>
                <a:cubicBezTo>
                  <a:pt x="188" y="248"/>
                  <a:pt x="187" y="247"/>
                  <a:pt x="187" y="248"/>
                </a:cubicBezTo>
                <a:cubicBezTo>
                  <a:pt x="190" y="249"/>
                  <a:pt x="190" y="247"/>
                  <a:pt x="191" y="247"/>
                </a:cubicBezTo>
                <a:cubicBezTo>
                  <a:pt x="192" y="248"/>
                  <a:pt x="191" y="248"/>
                  <a:pt x="191" y="249"/>
                </a:cubicBezTo>
                <a:cubicBezTo>
                  <a:pt x="192" y="249"/>
                  <a:pt x="194" y="249"/>
                  <a:pt x="195" y="249"/>
                </a:cubicBezTo>
                <a:cubicBezTo>
                  <a:pt x="196" y="247"/>
                  <a:pt x="194" y="247"/>
                  <a:pt x="196" y="246"/>
                </a:cubicBezTo>
                <a:cubicBezTo>
                  <a:pt x="196" y="247"/>
                  <a:pt x="198" y="246"/>
                  <a:pt x="199" y="247"/>
                </a:cubicBezTo>
                <a:cubicBezTo>
                  <a:pt x="198" y="248"/>
                  <a:pt x="196" y="247"/>
                  <a:pt x="196" y="249"/>
                </a:cubicBezTo>
                <a:cubicBezTo>
                  <a:pt x="198" y="248"/>
                  <a:pt x="199" y="252"/>
                  <a:pt x="202" y="249"/>
                </a:cubicBezTo>
                <a:cubicBezTo>
                  <a:pt x="202" y="250"/>
                  <a:pt x="203" y="253"/>
                  <a:pt x="204" y="251"/>
                </a:cubicBezTo>
                <a:cubicBezTo>
                  <a:pt x="203" y="251"/>
                  <a:pt x="203" y="249"/>
                  <a:pt x="204" y="249"/>
                </a:cubicBezTo>
                <a:cubicBezTo>
                  <a:pt x="204" y="252"/>
                  <a:pt x="207" y="252"/>
                  <a:pt x="208" y="253"/>
                </a:cubicBezTo>
                <a:cubicBezTo>
                  <a:pt x="196" y="251"/>
                  <a:pt x="187" y="248"/>
                  <a:pt x="174" y="247"/>
                </a:cubicBezTo>
                <a:cubicBezTo>
                  <a:pt x="174" y="245"/>
                  <a:pt x="175" y="245"/>
                  <a:pt x="174" y="245"/>
                </a:cubicBezTo>
                <a:cubicBezTo>
                  <a:pt x="174" y="248"/>
                  <a:pt x="169" y="246"/>
                  <a:pt x="166" y="246"/>
                </a:cubicBezTo>
                <a:cubicBezTo>
                  <a:pt x="166" y="247"/>
                  <a:pt x="168" y="249"/>
                  <a:pt x="166" y="249"/>
                </a:cubicBezTo>
                <a:cubicBezTo>
                  <a:pt x="166" y="248"/>
                  <a:pt x="165" y="247"/>
                  <a:pt x="165" y="246"/>
                </a:cubicBezTo>
                <a:cubicBezTo>
                  <a:pt x="164" y="247"/>
                  <a:pt x="161" y="248"/>
                  <a:pt x="162" y="250"/>
                </a:cubicBezTo>
                <a:cubicBezTo>
                  <a:pt x="162" y="249"/>
                  <a:pt x="160" y="249"/>
                  <a:pt x="160" y="251"/>
                </a:cubicBezTo>
                <a:cubicBezTo>
                  <a:pt x="163" y="253"/>
                  <a:pt x="160" y="257"/>
                  <a:pt x="160" y="256"/>
                </a:cubicBezTo>
                <a:close/>
                <a:moveTo>
                  <a:pt x="149" y="240"/>
                </a:moveTo>
                <a:cubicBezTo>
                  <a:pt x="147" y="240"/>
                  <a:pt x="146" y="238"/>
                  <a:pt x="147" y="236"/>
                </a:cubicBezTo>
                <a:cubicBezTo>
                  <a:pt x="149" y="236"/>
                  <a:pt x="150" y="239"/>
                  <a:pt x="149" y="240"/>
                </a:cubicBezTo>
                <a:cubicBezTo>
                  <a:pt x="149" y="240"/>
                  <a:pt x="149" y="240"/>
                  <a:pt x="149" y="240"/>
                </a:cubicBezTo>
                <a:close/>
                <a:moveTo>
                  <a:pt x="202" y="238"/>
                </a:moveTo>
                <a:cubicBezTo>
                  <a:pt x="202" y="237"/>
                  <a:pt x="201" y="238"/>
                  <a:pt x="201" y="237"/>
                </a:cubicBezTo>
                <a:cubicBezTo>
                  <a:pt x="201" y="236"/>
                  <a:pt x="202" y="238"/>
                  <a:pt x="203" y="238"/>
                </a:cubicBezTo>
                <a:cubicBezTo>
                  <a:pt x="203" y="238"/>
                  <a:pt x="203" y="238"/>
                  <a:pt x="202" y="239"/>
                </a:cubicBezTo>
                <a:cubicBezTo>
                  <a:pt x="202" y="239"/>
                  <a:pt x="202" y="239"/>
                  <a:pt x="201" y="239"/>
                </a:cubicBezTo>
                <a:cubicBezTo>
                  <a:pt x="201" y="238"/>
                  <a:pt x="202" y="238"/>
                  <a:pt x="202" y="238"/>
                </a:cubicBezTo>
                <a:cubicBezTo>
                  <a:pt x="202" y="238"/>
                  <a:pt x="202" y="238"/>
                  <a:pt x="202" y="238"/>
                </a:cubicBezTo>
                <a:close/>
                <a:moveTo>
                  <a:pt x="142" y="239"/>
                </a:moveTo>
                <a:cubicBezTo>
                  <a:pt x="141" y="240"/>
                  <a:pt x="139" y="239"/>
                  <a:pt x="138" y="240"/>
                </a:cubicBezTo>
                <a:cubicBezTo>
                  <a:pt x="138" y="238"/>
                  <a:pt x="140" y="238"/>
                  <a:pt x="141" y="237"/>
                </a:cubicBezTo>
                <a:cubicBezTo>
                  <a:pt x="141" y="239"/>
                  <a:pt x="141" y="239"/>
                  <a:pt x="142" y="239"/>
                </a:cubicBezTo>
                <a:cubicBezTo>
                  <a:pt x="142" y="239"/>
                  <a:pt x="142" y="239"/>
                  <a:pt x="142" y="239"/>
                </a:cubicBezTo>
                <a:close/>
                <a:moveTo>
                  <a:pt x="209" y="240"/>
                </a:moveTo>
                <a:cubicBezTo>
                  <a:pt x="210" y="240"/>
                  <a:pt x="209" y="237"/>
                  <a:pt x="211" y="238"/>
                </a:cubicBezTo>
                <a:cubicBezTo>
                  <a:pt x="210" y="238"/>
                  <a:pt x="211" y="241"/>
                  <a:pt x="209" y="240"/>
                </a:cubicBezTo>
                <a:cubicBezTo>
                  <a:pt x="209" y="240"/>
                  <a:pt x="209" y="240"/>
                  <a:pt x="209" y="240"/>
                </a:cubicBezTo>
                <a:close/>
                <a:moveTo>
                  <a:pt x="216" y="243"/>
                </a:moveTo>
                <a:cubicBezTo>
                  <a:pt x="218" y="244"/>
                  <a:pt x="218" y="244"/>
                  <a:pt x="218" y="243"/>
                </a:cubicBezTo>
                <a:cubicBezTo>
                  <a:pt x="220" y="244"/>
                  <a:pt x="218" y="246"/>
                  <a:pt x="216" y="245"/>
                </a:cubicBezTo>
                <a:cubicBezTo>
                  <a:pt x="216" y="245"/>
                  <a:pt x="216" y="244"/>
                  <a:pt x="216" y="243"/>
                </a:cubicBezTo>
                <a:cubicBezTo>
                  <a:pt x="216" y="243"/>
                  <a:pt x="216" y="243"/>
                  <a:pt x="216" y="243"/>
                </a:cubicBezTo>
                <a:close/>
                <a:moveTo>
                  <a:pt x="155" y="245"/>
                </a:moveTo>
                <a:cubicBezTo>
                  <a:pt x="155" y="245"/>
                  <a:pt x="155" y="244"/>
                  <a:pt x="155" y="244"/>
                </a:cubicBezTo>
                <a:cubicBezTo>
                  <a:pt x="156" y="244"/>
                  <a:pt x="156" y="247"/>
                  <a:pt x="155" y="246"/>
                </a:cubicBezTo>
                <a:cubicBezTo>
                  <a:pt x="155" y="245"/>
                  <a:pt x="155" y="245"/>
                  <a:pt x="155" y="245"/>
                </a:cubicBezTo>
                <a:cubicBezTo>
                  <a:pt x="155" y="245"/>
                  <a:pt x="155" y="245"/>
                  <a:pt x="155" y="245"/>
                </a:cubicBezTo>
                <a:close/>
                <a:moveTo>
                  <a:pt x="155" y="253"/>
                </a:moveTo>
                <a:cubicBezTo>
                  <a:pt x="154" y="255"/>
                  <a:pt x="156" y="256"/>
                  <a:pt x="158" y="257"/>
                </a:cubicBezTo>
                <a:cubicBezTo>
                  <a:pt x="158" y="259"/>
                  <a:pt x="155" y="260"/>
                  <a:pt x="157" y="260"/>
                </a:cubicBezTo>
                <a:cubicBezTo>
                  <a:pt x="157" y="262"/>
                  <a:pt x="155" y="261"/>
                  <a:pt x="155" y="260"/>
                </a:cubicBezTo>
                <a:cubicBezTo>
                  <a:pt x="154" y="260"/>
                  <a:pt x="156" y="261"/>
                  <a:pt x="155" y="262"/>
                </a:cubicBezTo>
                <a:cubicBezTo>
                  <a:pt x="153" y="262"/>
                  <a:pt x="154" y="260"/>
                  <a:pt x="154" y="259"/>
                </a:cubicBezTo>
                <a:cubicBezTo>
                  <a:pt x="156" y="260"/>
                  <a:pt x="157" y="259"/>
                  <a:pt x="157" y="257"/>
                </a:cubicBezTo>
                <a:cubicBezTo>
                  <a:pt x="155" y="257"/>
                  <a:pt x="155" y="258"/>
                  <a:pt x="154" y="259"/>
                </a:cubicBezTo>
                <a:cubicBezTo>
                  <a:pt x="151" y="257"/>
                  <a:pt x="154" y="256"/>
                  <a:pt x="154" y="253"/>
                </a:cubicBezTo>
                <a:cubicBezTo>
                  <a:pt x="154" y="253"/>
                  <a:pt x="155" y="253"/>
                  <a:pt x="155" y="253"/>
                </a:cubicBezTo>
                <a:cubicBezTo>
                  <a:pt x="155" y="253"/>
                  <a:pt x="155" y="253"/>
                  <a:pt x="155" y="253"/>
                </a:cubicBezTo>
                <a:close/>
                <a:moveTo>
                  <a:pt x="158" y="253"/>
                </a:moveTo>
                <a:cubicBezTo>
                  <a:pt x="158" y="253"/>
                  <a:pt x="158" y="253"/>
                  <a:pt x="158" y="253"/>
                </a:cubicBezTo>
                <a:cubicBezTo>
                  <a:pt x="158" y="249"/>
                  <a:pt x="161" y="248"/>
                  <a:pt x="161" y="245"/>
                </a:cubicBezTo>
                <a:cubicBezTo>
                  <a:pt x="159" y="245"/>
                  <a:pt x="157" y="243"/>
                  <a:pt x="156" y="245"/>
                </a:cubicBezTo>
                <a:cubicBezTo>
                  <a:pt x="159" y="248"/>
                  <a:pt x="153" y="248"/>
                  <a:pt x="154" y="251"/>
                </a:cubicBezTo>
                <a:cubicBezTo>
                  <a:pt x="156" y="254"/>
                  <a:pt x="156" y="252"/>
                  <a:pt x="158" y="253"/>
                </a:cubicBezTo>
                <a:close/>
                <a:moveTo>
                  <a:pt x="215" y="248"/>
                </a:moveTo>
                <a:cubicBezTo>
                  <a:pt x="214" y="247"/>
                  <a:pt x="213" y="247"/>
                  <a:pt x="214" y="246"/>
                </a:cubicBezTo>
                <a:cubicBezTo>
                  <a:pt x="215" y="246"/>
                  <a:pt x="215" y="247"/>
                  <a:pt x="215" y="248"/>
                </a:cubicBezTo>
                <a:cubicBezTo>
                  <a:pt x="215" y="248"/>
                  <a:pt x="215" y="248"/>
                  <a:pt x="215" y="248"/>
                </a:cubicBezTo>
                <a:close/>
                <a:moveTo>
                  <a:pt x="213" y="250"/>
                </a:moveTo>
                <a:cubicBezTo>
                  <a:pt x="214" y="250"/>
                  <a:pt x="214" y="250"/>
                  <a:pt x="214" y="249"/>
                </a:cubicBezTo>
                <a:cubicBezTo>
                  <a:pt x="215" y="249"/>
                  <a:pt x="215" y="252"/>
                  <a:pt x="213" y="251"/>
                </a:cubicBezTo>
                <a:cubicBezTo>
                  <a:pt x="213" y="251"/>
                  <a:pt x="213" y="250"/>
                  <a:pt x="213" y="250"/>
                </a:cubicBezTo>
                <a:cubicBezTo>
                  <a:pt x="213" y="250"/>
                  <a:pt x="213" y="250"/>
                  <a:pt x="213" y="250"/>
                </a:cubicBezTo>
                <a:close/>
                <a:moveTo>
                  <a:pt x="234" y="259"/>
                </a:moveTo>
                <a:cubicBezTo>
                  <a:pt x="234" y="258"/>
                  <a:pt x="235" y="258"/>
                  <a:pt x="235" y="257"/>
                </a:cubicBezTo>
                <a:cubicBezTo>
                  <a:pt x="237" y="257"/>
                  <a:pt x="238" y="258"/>
                  <a:pt x="238" y="261"/>
                </a:cubicBezTo>
                <a:cubicBezTo>
                  <a:pt x="236" y="262"/>
                  <a:pt x="235" y="260"/>
                  <a:pt x="234" y="259"/>
                </a:cubicBezTo>
                <a:cubicBezTo>
                  <a:pt x="234" y="259"/>
                  <a:pt x="234" y="259"/>
                  <a:pt x="234" y="259"/>
                </a:cubicBezTo>
                <a:close/>
                <a:moveTo>
                  <a:pt x="240" y="264"/>
                </a:moveTo>
                <a:cubicBezTo>
                  <a:pt x="239" y="263"/>
                  <a:pt x="241" y="262"/>
                  <a:pt x="240" y="262"/>
                </a:cubicBezTo>
                <a:cubicBezTo>
                  <a:pt x="240" y="260"/>
                  <a:pt x="242" y="262"/>
                  <a:pt x="240" y="262"/>
                </a:cubicBezTo>
                <a:cubicBezTo>
                  <a:pt x="240" y="263"/>
                  <a:pt x="241" y="263"/>
                  <a:pt x="242" y="263"/>
                </a:cubicBezTo>
                <a:cubicBezTo>
                  <a:pt x="242" y="264"/>
                  <a:pt x="241" y="264"/>
                  <a:pt x="240" y="264"/>
                </a:cubicBezTo>
                <a:cubicBezTo>
                  <a:pt x="240" y="264"/>
                  <a:pt x="240" y="264"/>
                  <a:pt x="240" y="264"/>
                </a:cubicBezTo>
                <a:close/>
                <a:moveTo>
                  <a:pt x="238" y="277"/>
                </a:moveTo>
                <a:cubicBezTo>
                  <a:pt x="238" y="276"/>
                  <a:pt x="239" y="276"/>
                  <a:pt x="239" y="275"/>
                </a:cubicBezTo>
                <a:cubicBezTo>
                  <a:pt x="240" y="275"/>
                  <a:pt x="240" y="277"/>
                  <a:pt x="241" y="278"/>
                </a:cubicBezTo>
                <a:cubicBezTo>
                  <a:pt x="241" y="279"/>
                  <a:pt x="240" y="276"/>
                  <a:pt x="238" y="277"/>
                </a:cubicBezTo>
                <a:cubicBezTo>
                  <a:pt x="238" y="277"/>
                  <a:pt x="238" y="277"/>
                  <a:pt x="238" y="277"/>
                </a:cubicBezTo>
                <a:close/>
                <a:moveTo>
                  <a:pt x="363" y="291"/>
                </a:moveTo>
                <a:cubicBezTo>
                  <a:pt x="364" y="291"/>
                  <a:pt x="363" y="291"/>
                  <a:pt x="363" y="291"/>
                </a:cubicBezTo>
                <a:cubicBezTo>
                  <a:pt x="363" y="290"/>
                  <a:pt x="365" y="290"/>
                  <a:pt x="365" y="291"/>
                </a:cubicBezTo>
                <a:cubicBezTo>
                  <a:pt x="364" y="291"/>
                  <a:pt x="364" y="291"/>
                  <a:pt x="363" y="291"/>
                </a:cubicBezTo>
                <a:cubicBezTo>
                  <a:pt x="363" y="291"/>
                  <a:pt x="363" y="291"/>
                  <a:pt x="363" y="291"/>
                </a:cubicBezTo>
                <a:close/>
                <a:moveTo>
                  <a:pt x="361" y="306"/>
                </a:moveTo>
                <a:cubicBezTo>
                  <a:pt x="364" y="306"/>
                  <a:pt x="361" y="309"/>
                  <a:pt x="361" y="306"/>
                </a:cubicBezTo>
                <a:cubicBezTo>
                  <a:pt x="361" y="306"/>
                  <a:pt x="361" y="306"/>
                  <a:pt x="361" y="306"/>
                </a:cubicBezTo>
                <a:close/>
                <a:moveTo>
                  <a:pt x="73" y="314"/>
                </a:moveTo>
                <a:cubicBezTo>
                  <a:pt x="75" y="311"/>
                  <a:pt x="74" y="315"/>
                  <a:pt x="77" y="314"/>
                </a:cubicBezTo>
                <a:cubicBezTo>
                  <a:pt x="74" y="316"/>
                  <a:pt x="76" y="318"/>
                  <a:pt x="74" y="319"/>
                </a:cubicBezTo>
                <a:cubicBezTo>
                  <a:pt x="75" y="320"/>
                  <a:pt x="75" y="321"/>
                  <a:pt x="76" y="321"/>
                </a:cubicBezTo>
                <a:cubicBezTo>
                  <a:pt x="76" y="322"/>
                  <a:pt x="74" y="324"/>
                  <a:pt x="75" y="325"/>
                </a:cubicBezTo>
                <a:cubicBezTo>
                  <a:pt x="73" y="327"/>
                  <a:pt x="76" y="322"/>
                  <a:pt x="73" y="322"/>
                </a:cubicBezTo>
                <a:cubicBezTo>
                  <a:pt x="75" y="321"/>
                  <a:pt x="72" y="321"/>
                  <a:pt x="73" y="319"/>
                </a:cubicBezTo>
                <a:cubicBezTo>
                  <a:pt x="73" y="319"/>
                  <a:pt x="73" y="319"/>
                  <a:pt x="74" y="319"/>
                </a:cubicBezTo>
                <a:cubicBezTo>
                  <a:pt x="72" y="317"/>
                  <a:pt x="75" y="314"/>
                  <a:pt x="73" y="314"/>
                </a:cubicBezTo>
                <a:cubicBezTo>
                  <a:pt x="73" y="314"/>
                  <a:pt x="73" y="314"/>
                  <a:pt x="73" y="314"/>
                </a:cubicBezTo>
                <a:close/>
                <a:moveTo>
                  <a:pt x="119" y="316"/>
                </a:moveTo>
                <a:cubicBezTo>
                  <a:pt x="120" y="315"/>
                  <a:pt x="121" y="315"/>
                  <a:pt x="121" y="314"/>
                </a:cubicBezTo>
                <a:cubicBezTo>
                  <a:pt x="121" y="316"/>
                  <a:pt x="122" y="318"/>
                  <a:pt x="122" y="320"/>
                </a:cubicBezTo>
                <a:cubicBezTo>
                  <a:pt x="119" y="320"/>
                  <a:pt x="121" y="316"/>
                  <a:pt x="119" y="316"/>
                </a:cubicBezTo>
                <a:cubicBezTo>
                  <a:pt x="119" y="316"/>
                  <a:pt x="119" y="316"/>
                  <a:pt x="119" y="316"/>
                </a:cubicBezTo>
                <a:close/>
                <a:moveTo>
                  <a:pt x="354" y="321"/>
                </a:moveTo>
                <a:cubicBezTo>
                  <a:pt x="354" y="320"/>
                  <a:pt x="354" y="320"/>
                  <a:pt x="354" y="319"/>
                </a:cubicBezTo>
                <a:cubicBezTo>
                  <a:pt x="356" y="319"/>
                  <a:pt x="355" y="320"/>
                  <a:pt x="356" y="320"/>
                </a:cubicBezTo>
                <a:cubicBezTo>
                  <a:pt x="356" y="321"/>
                  <a:pt x="355" y="321"/>
                  <a:pt x="354" y="321"/>
                </a:cubicBezTo>
                <a:cubicBezTo>
                  <a:pt x="354" y="321"/>
                  <a:pt x="354" y="321"/>
                  <a:pt x="354" y="321"/>
                </a:cubicBezTo>
                <a:close/>
                <a:moveTo>
                  <a:pt x="103" y="326"/>
                </a:moveTo>
                <a:cubicBezTo>
                  <a:pt x="106" y="327"/>
                  <a:pt x="105" y="324"/>
                  <a:pt x="107" y="324"/>
                </a:cubicBezTo>
                <a:cubicBezTo>
                  <a:pt x="107" y="326"/>
                  <a:pt x="105" y="326"/>
                  <a:pt x="105" y="328"/>
                </a:cubicBezTo>
                <a:cubicBezTo>
                  <a:pt x="104" y="329"/>
                  <a:pt x="103" y="329"/>
                  <a:pt x="103" y="326"/>
                </a:cubicBezTo>
                <a:cubicBezTo>
                  <a:pt x="103" y="326"/>
                  <a:pt x="103" y="326"/>
                  <a:pt x="103" y="326"/>
                </a:cubicBezTo>
                <a:close/>
                <a:moveTo>
                  <a:pt x="119" y="342"/>
                </a:moveTo>
                <a:cubicBezTo>
                  <a:pt x="121" y="340"/>
                  <a:pt x="119" y="337"/>
                  <a:pt x="117" y="334"/>
                </a:cubicBezTo>
                <a:cubicBezTo>
                  <a:pt x="119" y="334"/>
                  <a:pt x="118" y="337"/>
                  <a:pt x="119" y="336"/>
                </a:cubicBezTo>
                <a:cubicBezTo>
                  <a:pt x="119" y="334"/>
                  <a:pt x="119" y="330"/>
                  <a:pt x="121" y="327"/>
                </a:cubicBezTo>
                <a:cubicBezTo>
                  <a:pt x="123" y="336"/>
                  <a:pt x="122" y="346"/>
                  <a:pt x="123" y="352"/>
                </a:cubicBezTo>
                <a:cubicBezTo>
                  <a:pt x="123" y="354"/>
                  <a:pt x="122" y="355"/>
                  <a:pt x="121" y="356"/>
                </a:cubicBezTo>
                <a:cubicBezTo>
                  <a:pt x="114" y="355"/>
                  <a:pt x="114" y="341"/>
                  <a:pt x="119" y="340"/>
                </a:cubicBezTo>
                <a:cubicBezTo>
                  <a:pt x="118" y="340"/>
                  <a:pt x="117" y="342"/>
                  <a:pt x="119" y="342"/>
                </a:cubicBezTo>
                <a:cubicBezTo>
                  <a:pt x="119" y="342"/>
                  <a:pt x="119" y="342"/>
                  <a:pt x="119" y="342"/>
                </a:cubicBezTo>
                <a:close/>
                <a:moveTo>
                  <a:pt x="73" y="329"/>
                </a:moveTo>
                <a:cubicBezTo>
                  <a:pt x="75" y="329"/>
                  <a:pt x="74" y="328"/>
                  <a:pt x="76" y="329"/>
                </a:cubicBezTo>
                <a:cubicBezTo>
                  <a:pt x="75" y="333"/>
                  <a:pt x="77" y="338"/>
                  <a:pt x="74" y="340"/>
                </a:cubicBezTo>
                <a:cubicBezTo>
                  <a:pt x="76" y="334"/>
                  <a:pt x="72" y="333"/>
                  <a:pt x="73" y="329"/>
                </a:cubicBezTo>
                <a:cubicBezTo>
                  <a:pt x="73" y="329"/>
                  <a:pt x="73" y="329"/>
                  <a:pt x="73" y="329"/>
                </a:cubicBezTo>
                <a:close/>
                <a:moveTo>
                  <a:pt x="107" y="334"/>
                </a:moveTo>
                <a:cubicBezTo>
                  <a:pt x="107" y="334"/>
                  <a:pt x="107" y="334"/>
                  <a:pt x="107" y="334"/>
                </a:cubicBezTo>
                <a:cubicBezTo>
                  <a:pt x="106" y="334"/>
                  <a:pt x="105" y="335"/>
                  <a:pt x="104" y="334"/>
                </a:cubicBezTo>
                <a:cubicBezTo>
                  <a:pt x="103" y="336"/>
                  <a:pt x="104" y="337"/>
                  <a:pt x="105" y="338"/>
                </a:cubicBezTo>
                <a:cubicBezTo>
                  <a:pt x="107" y="337"/>
                  <a:pt x="104" y="336"/>
                  <a:pt x="105" y="336"/>
                </a:cubicBezTo>
                <a:cubicBezTo>
                  <a:pt x="106" y="336"/>
                  <a:pt x="107" y="336"/>
                  <a:pt x="107" y="337"/>
                </a:cubicBezTo>
                <a:cubicBezTo>
                  <a:pt x="106" y="338"/>
                  <a:pt x="107" y="338"/>
                  <a:pt x="108" y="339"/>
                </a:cubicBezTo>
                <a:cubicBezTo>
                  <a:pt x="107" y="339"/>
                  <a:pt x="107" y="340"/>
                  <a:pt x="107" y="340"/>
                </a:cubicBezTo>
                <a:cubicBezTo>
                  <a:pt x="106" y="340"/>
                  <a:pt x="106" y="338"/>
                  <a:pt x="105" y="338"/>
                </a:cubicBezTo>
                <a:cubicBezTo>
                  <a:pt x="105" y="340"/>
                  <a:pt x="100" y="337"/>
                  <a:pt x="101" y="341"/>
                </a:cubicBezTo>
                <a:cubicBezTo>
                  <a:pt x="102" y="340"/>
                  <a:pt x="104" y="339"/>
                  <a:pt x="105" y="341"/>
                </a:cubicBezTo>
                <a:cubicBezTo>
                  <a:pt x="104" y="341"/>
                  <a:pt x="104" y="342"/>
                  <a:pt x="103" y="342"/>
                </a:cubicBezTo>
                <a:cubicBezTo>
                  <a:pt x="103" y="342"/>
                  <a:pt x="101" y="341"/>
                  <a:pt x="101" y="342"/>
                </a:cubicBezTo>
                <a:cubicBezTo>
                  <a:pt x="103" y="342"/>
                  <a:pt x="98" y="344"/>
                  <a:pt x="100" y="346"/>
                </a:cubicBezTo>
                <a:cubicBezTo>
                  <a:pt x="99" y="347"/>
                  <a:pt x="99" y="345"/>
                  <a:pt x="99" y="346"/>
                </a:cubicBezTo>
                <a:cubicBezTo>
                  <a:pt x="99" y="347"/>
                  <a:pt x="100" y="347"/>
                  <a:pt x="100" y="348"/>
                </a:cubicBezTo>
                <a:cubicBezTo>
                  <a:pt x="99" y="349"/>
                  <a:pt x="98" y="348"/>
                  <a:pt x="97" y="348"/>
                </a:cubicBezTo>
                <a:cubicBezTo>
                  <a:pt x="96" y="349"/>
                  <a:pt x="98" y="351"/>
                  <a:pt x="96" y="350"/>
                </a:cubicBezTo>
                <a:cubicBezTo>
                  <a:pt x="96" y="353"/>
                  <a:pt x="98" y="351"/>
                  <a:pt x="97" y="354"/>
                </a:cubicBezTo>
                <a:cubicBezTo>
                  <a:pt x="97" y="355"/>
                  <a:pt x="99" y="355"/>
                  <a:pt x="99" y="356"/>
                </a:cubicBezTo>
                <a:cubicBezTo>
                  <a:pt x="98" y="358"/>
                  <a:pt x="99" y="360"/>
                  <a:pt x="97" y="361"/>
                </a:cubicBezTo>
                <a:cubicBezTo>
                  <a:pt x="98" y="363"/>
                  <a:pt x="100" y="365"/>
                  <a:pt x="101" y="366"/>
                </a:cubicBezTo>
                <a:cubicBezTo>
                  <a:pt x="101" y="365"/>
                  <a:pt x="102" y="366"/>
                  <a:pt x="102" y="365"/>
                </a:cubicBezTo>
                <a:cubicBezTo>
                  <a:pt x="102" y="364"/>
                  <a:pt x="100" y="365"/>
                  <a:pt x="101" y="363"/>
                </a:cubicBezTo>
                <a:cubicBezTo>
                  <a:pt x="102" y="363"/>
                  <a:pt x="102" y="364"/>
                  <a:pt x="102" y="364"/>
                </a:cubicBezTo>
                <a:cubicBezTo>
                  <a:pt x="102" y="363"/>
                  <a:pt x="102" y="362"/>
                  <a:pt x="102" y="362"/>
                </a:cubicBezTo>
                <a:cubicBezTo>
                  <a:pt x="101" y="361"/>
                  <a:pt x="100" y="363"/>
                  <a:pt x="99" y="362"/>
                </a:cubicBezTo>
                <a:cubicBezTo>
                  <a:pt x="100" y="360"/>
                  <a:pt x="101" y="360"/>
                  <a:pt x="104" y="361"/>
                </a:cubicBezTo>
                <a:cubicBezTo>
                  <a:pt x="104" y="360"/>
                  <a:pt x="104" y="359"/>
                  <a:pt x="105" y="358"/>
                </a:cubicBezTo>
                <a:cubicBezTo>
                  <a:pt x="102" y="359"/>
                  <a:pt x="101" y="356"/>
                  <a:pt x="100" y="354"/>
                </a:cubicBezTo>
                <a:cubicBezTo>
                  <a:pt x="101" y="355"/>
                  <a:pt x="102" y="353"/>
                  <a:pt x="103" y="354"/>
                </a:cubicBezTo>
                <a:cubicBezTo>
                  <a:pt x="103" y="356"/>
                  <a:pt x="102" y="356"/>
                  <a:pt x="102" y="356"/>
                </a:cubicBezTo>
                <a:cubicBezTo>
                  <a:pt x="103" y="356"/>
                  <a:pt x="104" y="356"/>
                  <a:pt x="105" y="356"/>
                </a:cubicBezTo>
                <a:cubicBezTo>
                  <a:pt x="105" y="355"/>
                  <a:pt x="104" y="355"/>
                  <a:pt x="105" y="354"/>
                </a:cubicBezTo>
                <a:cubicBezTo>
                  <a:pt x="105" y="355"/>
                  <a:pt x="105" y="355"/>
                  <a:pt x="106" y="354"/>
                </a:cubicBezTo>
                <a:cubicBezTo>
                  <a:pt x="105" y="357"/>
                  <a:pt x="109" y="359"/>
                  <a:pt x="110" y="358"/>
                </a:cubicBezTo>
                <a:cubicBezTo>
                  <a:pt x="109" y="357"/>
                  <a:pt x="108" y="358"/>
                  <a:pt x="108" y="356"/>
                </a:cubicBezTo>
                <a:cubicBezTo>
                  <a:pt x="110" y="357"/>
                  <a:pt x="109" y="355"/>
                  <a:pt x="111" y="354"/>
                </a:cubicBezTo>
                <a:cubicBezTo>
                  <a:pt x="109" y="348"/>
                  <a:pt x="112" y="342"/>
                  <a:pt x="108" y="337"/>
                </a:cubicBezTo>
                <a:cubicBezTo>
                  <a:pt x="108" y="336"/>
                  <a:pt x="110" y="336"/>
                  <a:pt x="110" y="335"/>
                </a:cubicBezTo>
                <a:cubicBezTo>
                  <a:pt x="109" y="333"/>
                  <a:pt x="108" y="335"/>
                  <a:pt x="107" y="335"/>
                </a:cubicBezTo>
                <a:cubicBezTo>
                  <a:pt x="107" y="333"/>
                  <a:pt x="107" y="333"/>
                  <a:pt x="108" y="331"/>
                </a:cubicBezTo>
                <a:cubicBezTo>
                  <a:pt x="105" y="330"/>
                  <a:pt x="105" y="332"/>
                  <a:pt x="107" y="334"/>
                </a:cubicBezTo>
                <a:close/>
                <a:moveTo>
                  <a:pt x="354" y="332"/>
                </a:moveTo>
                <a:cubicBezTo>
                  <a:pt x="354" y="331"/>
                  <a:pt x="354" y="331"/>
                  <a:pt x="354" y="330"/>
                </a:cubicBezTo>
                <a:cubicBezTo>
                  <a:pt x="355" y="329"/>
                  <a:pt x="355" y="333"/>
                  <a:pt x="354" y="332"/>
                </a:cubicBezTo>
                <a:cubicBezTo>
                  <a:pt x="354" y="332"/>
                  <a:pt x="354" y="332"/>
                  <a:pt x="354" y="332"/>
                </a:cubicBezTo>
                <a:close/>
                <a:moveTo>
                  <a:pt x="358" y="334"/>
                </a:moveTo>
                <a:cubicBezTo>
                  <a:pt x="358" y="336"/>
                  <a:pt x="355" y="335"/>
                  <a:pt x="355" y="334"/>
                </a:cubicBezTo>
                <a:cubicBezTo>
                  <a:pt x="357" y="333"/>
                  <a:pt x="357" y="334"/>
                  <a:pt x="358" y="334"/>
                </a:cubicBezTo>
                <a:cubicBezTo>
                  <a:pt x="358" y="334"/>
                  <a:pt x="358" y="334"/>
                  <a:pt x="358" y="334"/>
                </a:cubicBezTo>
                <a:close/>
                <a:moveTo>
                  <a:pt x="73" y="346"/>
                </a:moveTo>
                <a:cubicBezTo>
                  <a:pt x="74" y="345"/>
                  <a:pt x="75" y="345"/>
                  <a:pt x="74" y="343"/>
                </a:cubicBezTo>
                <a:cubicBezTo>
                  <a:pt x="75" y="343"/>
                  <a:pt x="75" y="344"/>
                  <a:pt x="76" y="343"/>
                </a:cubicBezTo>
                <a:cubicBezTo>
                  <a:pt x="76" y="345"/>
                  <a:pt x="75" y="346"/>
                  <a:pt x="75" y="347"/>
                </a:cubicBezTo>
                <a:cubicBezTo>
                  <a:pt x="75" y="347"/>
                  <a:pt x="74" y="346"/>
                  <a:pt x="73" y="346"/>
                </a:cubicBezTo>
                <a:cubicBezTo>
                  <a:pt x="73" y="346"/>
                  <a:pt x="73" y="346"/>
                  <a:pt x="73" y="346"/>
                </a:cubicBezTo>
                <a:close/>
                <a:moveTo>
                  <a:pt x="75" y="354"/>
                </a:moveTo>
                <a:cubicBezTo>
                  <a:pt x="75" y="353"/>
                  <a:pt x="76" y="353"/>
                  <a:pt x="77" y="354"/>
                </a:cubicBezTo>
                <a:cubicBezTo>
                  <a:pt x="77" y="355"/>
                  <a:pt x="76" y="354"/>
                  <a:pt x="75" y="354"/>
                </a:cubicBezTo>
                <a:cubicBezTo>
                  <a:pt x="75" y="354"/>
                  <a:pt x="75" y="354"/>
                  <a:pt x="75" y="354"/>
                </a:cubicBezTo>
                <a:close/>
                <a:moveTo>
                  <a:pt x="331" y="354"/>
                </a:moveTo>
                <a:cubicBezTo>
                  <a:pt x="333" y="354"/>
                  <a:pt x="333" y="356"/>
                  <a:pt x="335" y="356"/>
                </a:cubicBezTo>
                <a:cubicBezTo>
                  <a:pt x="336" y="357"/>
                  <a:pt x="336" y="359"/>
                  <a:pt x="334" y="358"/>
                </a:cubicBezTo>
                <a:cubicBezTo>
                  <a:pt x="334" y="360"/>
                  <a:pt x="335" y="358"/>
                  <a:pt x="336" y="359"/>
                </a:cubicBezTo>
                <a:cubicBezTo>
                  <a:pt x="336" y="360"/>
                  <a:pt x="335" y="359"/>
                  <a:pt x="335" y="359"/>
                </a:cubicBezTo>
                <a:cubicBezTo>
                  <a:pt x="335" y="360"/>
                  <a:pt x="334" y="361"/>
                  <a:pt x="332" y="362"/>
                </a:cubicBezTo>
                <a:cubicBezTo>
                  <a:pt x="333" y="363"/>
                  <a:pt x="333" y="363"/>
                  <a:pt x="334" y="363"/>
                </a:cubicBezTo>
                <a:cubicBezTo>
                  <a:pt x="334" y="364"/>
                  <a:pt x="334" y="366"/>
                  <a:pt x="333" y="366"/>
                </a:cubicBezTo>
                <a:cubicBezTo>
                  <a:pt x="331" y="366"/>
                  <a:pt x="331" y="365"/>
                  <a:pt x="329" y="364"/>
                </a:cubicBezTo>
                <a:cubicBezTo>
                  <a:pt x="329" y="364"/>
                  <a:pt x="329" y="363"/>
                  <a:pt x="329" y="362"/>
                </a:cubicBezTo>
                <a:cubicBezTo>
                  <a:pt x="331" y="363"/>
                  <a:pt x="332" y="362"/>
                  <a:pt x="333" y="361"/>
                </a:cubicBezTo>
                <a:cubicBezTo>
                  <a:pt x="333" y="359"/>
                  <a:pt x="331" y="360"/>
                  <a:pt x="330" y="360"/>
                </a:cubicBezTo>
                <a:cubicBezTo>
                  <a:pt x="332" y="362"/>
                  <a:pt x="328" y="361"/>
                  <a:pt x="329" y="364"/>
                </a:cubicBezTo>
                <a:cubicBezTo>
                  <a:pt x="328" y="364"/>
                  <a:pt x="328" y="362"/>
                  <a:pt x="328" y="361"/>
                </a:cubicBezTo>
                <a:cubicBezTo>
                  <a:pt x="329" y="361"/>
                  <a:pt x="329" y="360"/>
                  <a:pt x="329" y="358"/>
                </a:cubicBezTo>
                <a:cubicBezTo>
                  <a:pt x="331" y="358"/>
                  <a:pt x="331" y="359"/>
                  <a:pt x="332" y="359"/>
                </a:cubicBezTo>
                <a:cubicBezTo>
                  <a:pt x="331" y="358"/>
                  <a:pt x="330" y="358"/>
                  <a:pt x="330" y="356"/>
                </a:cubicBezTo>
                <a:cubicBezTo>
                  <a:pt x="333" y="357"/>
                  <a:pt x="332" y="356"/>
                  <a:pt x="331" y="354"/>
                </a:cubicBezTo>
                <a:cubicBezTo>
                  <a:pt x="331" y="354"/>
                  <a:pt x="331" y="354"/>
                  <a:pt x="331" y="354"/>
                </a:cubicBezTo>
                <a:close/>
                <a:moveTo>
                  <a:pt x="337" y="356"/>
                </a:moveTo>
                <a:cubicBezTo>
                  <a:pt x="337" y="357"/>
                  <a:pt x="336" y="355"/>
                  <a:pt x="335" y="355"/>
                </a:cubicBezTo>
                <a:cubicBezTo>
                  <a:pt x="335" y="354"/>
                  <a:pt x="336" y="356"/>
                  <a:pt x="337" y="356"/>
                </a:cubicBezTo>
                <a:cubicBezTo>
                  <a:pt x="337" y="356"/>
                  <a:pt x="337" y="356"/>
                  <a:pt x="337" y="356"/>
                </a:cubicBezTo>
                <a:close/>
                <a:moveTo>
                  <a:pt x="88" y="358"/>
                </a:moveTo>
                <a:cubicBezTo>
                  <a:pt x="88" y="357"/>
                  <a:pt x="88" y="357"/>
                  <a:pt x="88" y="357"/>
                </a:cubicBezTo>
                <a:cubicBezTo>
                  <a:pt x="88" y="357"/>
                  <a:pt x="88" y="357"/>
                  <a:pt x="89" y="357"/>
                </a:cubicBezTo>
                <a:cubicBezTo>
                  <a:pt x="89" y="358"/>
                  <a:pt x="88" y="358"/>
                  <a:pt x="88" y="358"/>
                </a:cubicBezTo>
                <a:cubicBezTo>
                  <a:pt x="88" y="358"/>
                  <a:pt x="88" y="358"/>
                  <a:pt x="88" y="358"/>
                </a:cubicBezTo>
                <a:close/>
                <a:moveTo>
                  <a:pt x="272" y="363"/>
                </a:moveTo>
                <a:cubicBezTo>
                  <a:pt x="274" y="365"/>
                  <a:pt x="276" y="362"/>
                  <a:pt x="273" y="361"/>
                </a:cubicBezTo>
                <a:cubicBezTo>
                  <a:pt x="276" y="360"/>
                  <a:pt x="275" y="364"/>
                  <a:pt x="274" y="365"/>
                </a:cubicBezTo>
                <a:cubicBezTo>
                  <a:pt x="273" y="366"/>
                  <a:pt x="272" y="365"/>
                  <a:pt x="272" y="365"/>
                </a:cubicBezTo>
                <a:cubicBezTo>
                  <a:pt x="271" y="365"/>
                  <a:pt x="273" y="364"/>
                  <a:pt x="272" y="363"/>
                </a:cubicBezTo>
                <a:cubicBezTo>
                  <a:pt x="272" y="363"/>
                  <a:pt x="272" y="363"/>
                  <a:pt x="272" y="363"/>
                </a:cubicBezTo>
                <a:close/>
                <a:moveTo>
                  <a:pt x="327" y="364"/>
                </a:moveTo>
                <a:cubicBezTo>
                  <a:pt x="325" y="365"/>
                  <a:pt x="324" y="365"/>
                  <a:pt x="324" y="363"/>
                </a:cubicBezTo>
                <a:cubicBezTo>
                  <a:pt x="325" y="364"/>
                  <a:pt x="327" y="363"/>
                  <a:pt x="327" y="364"/>
                </a:cubicBezTo>
                <a:cubicBezTo>
                  <a:pt x="327" y="364"/>
                  <a:pt x="327" y="364"/>
                  <a:pt x="327" y="364"/>
                </a:cubicBezTo>
                <a:close/>
                <a:moveTo>
                  <a:pt x="86" y="367"/>
                </a:moveTo>
                <a:cubicBezTo>
                  <a:pt x="89" y="368"/>
                  <a:pt x="87" y="370"/>
                  <a:pt x="86" y="367"/>
                </a:cubicBezTo>
                <a:cubicBezTo>
                  <a:pt x="86" y="367"/>
                  <a:pt x="86" y="367"/>
                  <a:pt x="86" y="367"/>
                </a:cubicBezTo>
                <a:close/>
                <a:moveTo>
                  <a:pt x="327" y="369"/>
                </a:moveTo>
                <a:cubicBezTo>
                  <a:pt x="327" y="368"/>
                  <a:pt x="327" y="367"/>
                  <a:pt x="328" y="367"/>
                </a:cubicBezTo>
                <a:cubicBezTo>
                  <a:pt x="328" y="368"/>
                  <a:pt x="328" y="369"/>
                  <a:pt x="327" y="369"/>
                </a:cubicBezTo>
                <a:cubicBezTo>
                  <a:pt x="327" y="369"/>
                  <a:pt x="327" y="369"/>
                  <a:pt x="327" y="369"/>
                </a:cubicBezTo>
                <a:close/>
                <a:moveTo>
                  <a:pt x="332" y="370"/>
                </a:moveTo>
                <a:cubicBezTo>
                  <a:pt x="331" y="371"/>
                  <a:pt x="331" y="369"/>
                  <a:pt x="329" y="369"/>
                </a:cubicBezTo>
                <a:cubicBezTo>
                  <a:pt x="330" y="367"/>
                  <a:pt x="333" y="368"/>
                  <a:pt x="332" y="370"/>
                </a:cubicBezTo>
                <a:cubicBezTo>
                  <a:pt x="332" y="370"/>
                  <a:pt x="332" y="370"/>
                  <a:pt x="332" y="370"/>
                </a:cubicBezTo>
                <a:close/>
                <a:moveTo>
                  <a:pt x="268" y="373"/>
                </a:moveTo>
                <a:cubicBezTo>
                  <a:pt x="269" y="373"/>
                  <a:pt x="270" y="373"/>
                  <a:pt x="271" y="372"/>
                </a:cubicBezTo>
                <a:cubicBezTo>
                  <a:pt x="271" y="372"/>
                  <a:pt x="270" y="375"/>
                  <a:pt x="270" y="376"/>
                </a:cubicBezTo>
                <a:cubicBezTo>
                  <a:pt x="268" y="376"/>
                  <a:pt x="269" y="374"/>
                  <a:pt x="268" y="373"/>
                </a:cubicBezTo>
                <a:cubicBezTo>
                  <a:pt x="268" y="373"/>
                  <a:pt x="268" y="373"/>
                  <a:pt x="268" y="373"/>
                </a:cubicBezTo>
                <a:close/>
                <a:moveTo>
                  <a:pt x="326" y="375"/>
                </a:moveTo>
                <a:cubicBezTo>
                  <a:pt x="326" y="373"/>
                  <a:pt x="327" y="372"/>
                  <a:pt x="329" y="372"/>
                </a:cubicBezTo>
                <a:cubicBezTo>
                  <a:pt x="329" y="373"/>
                  <a:pt x="329" y="374"/>
                  <a:pt x="330" y="374"/>
                </a:cubicBezTo>
                <a:cubicBezTo>
                  <a:pt x="330" y="374"/>
                  <a:pt x="329" y="375"/>
                  <a:pt x="329" y="375"/>
                </a:cubicBezTo>
                <a:cubicBezTo>
                  <a:pt x="328" y="376"/>
                  <a:pt x="327" y="375"/>
                  <a:pt x="326" y="375"/>
                </a:cubicBezTo>
                <a:cubicBezTo>
                  <a:pt x="326" y="375"/>
                  <a:pt x="326" y="375"/>
                  <a:pt x="326" y="375"/>
                </a:cubicBezTo>
                <a:close/>
                <a:moveTo>
                  <a:pt x="173" y="374"/>
                </a:moveTo>
                <a:cubicBezTo>
                  <a:pt x="173" y="374"/>
                  <a:pt x="173" y="374"/>
                  <a:pt x="173" y="374"/>
                </a:cubicBezTo>
                <a:cubicBezTo>
                  <a:pt x="174" y="373"/>
                  <a:pt x="174" y="376"/>
                  <a:pt x="173" y="375"/>
                </a:cubicBezTo>
                <a:cubicBezTo>
                  <a:pt x="173" y="375"/>
                  <a:pt x="173" y="375"/>
                  <a:pt x="173" y="374"/>
                </a:cubicBezTo>
                <a:cubicBezTo>
                  <a:pt x="173" y="374"/>
                  <a:pt x="173" y="374"/>
                  <a:pt x="173" y="374"/>
                </a:cubicBezTo>
                <a:close/>
                <a:moveTo>
                  <a:pt x="316" y="376"/>
                </a:moveTo>
                <a:cubicBezTo>
                  <a:pt x="316" y="378"/>
                  <a:pt x="314" y="376"/>
                  <a:pt x="315" y="375"/>
                </a:cubicBezTo>
                <a:cubicBezTo>
                  <a:pt x="315" y="375"/>
                  <a:pt x="316" y="375"/>
                  <a:pt x="316" y="375"/>
                </a:cubicBezTo>
                <a:cubicBezTo>
                  <a:pt x="316" y="376"/>
                  <a:pt x="315" y="376"/>
                  <a:pt x="316" y="376"/>
                </a:cubicBezTo>
                <a:cubicBezTo>
                  <a:pt x="316" y="376"/>
                  <a:pt x="316" y="376"/>
                  <a:pt x="316" y="376"/>
                </a:cubicBezTo>
                <a:close/>
                <a:moveTo>
                  <a:pt x="315" y="386"/>
                </a:moveTo>
                <a:cubicBezTo>
                  <a:pt x="314" y="384"/>
                  <a:pt x="316" y="381"/>
                  <a:pt x="316" y="378"/>
                </a:cubicBezTo>
                <a:cubicBezTo>
                  <a:pt x="319" y="378"/>
                  <a:pt x="316" y="382"/>
                  <a:pt x="316" y="382"/>
                </a:cubicBezTo>
                <a:cubicBezTo>
                  <a:pt x="316" y="382"/>
                  <a:pt x="316" y="382"/>
                  <a:pt x="317" y="383"/>
                </a:cubicBezTo>
                <a:cubicBezTo>
                  <a:pt x="317" y="384"/>
                  <a:pt x="316" y="384"/>
                  <a:pt x="316" y="386"/>
                </a:cubicBezTo>
                <a:cubicBezTo>
                  <a:pt x="316" y="386"/>
                  <a:pt x="315" y="386"/>
                  <a:pt x="315" y="386"/>
                </a:cubicBezTo>
                <a:cubicBezTo>
                  <a:pt x="315" y="386"/>
                  <a:pt x="315" y="386"/>
                  <a:pt x="315" y="386"/>
                </a:cubicBezTo>
                <a:close/>
                <a:moveTo>
                  <a:pt x="87" y="382"/>
                </a:moveTo>
                <a:cubicBezTo>
                  <a:pt x="88" y="381"/>
                  <a:pt x="87" y="381"/>
                  <a:pt x="88" y="380"/>
                </a:cubicBezTo>
                <a:cubicBezTo>
                  <a:pt x="88" y="380"/>
                  <a:pt x="89" y="382"/>
                  <a:pt x="87" y="382"/>
                </a:cubicBezTo>
                <a:cubicBezTo>
                  <a:pt x="87" y="382"/>
                  <a:pt x="87" y="382"/>
                  <a:pt x="87" y="382"/>
                </a:cubicBezTo>
                <a:close/>
                <a:moveTo>
                  <a:pt x="84" y="384"/>
                </a:moveTo>
                <a:cubicBezTo>
                  <a:pt x="84" y="382"/>
                  <a:pt x="86" y="383"/>
                  <a:pt x="86" y="381"/>
                </a:cubicBezTo>
                <a:cubicBezTo>
                  <a:pt x="87" y="381"/>
                  <a:pt x="86" y="383"/>
                  <a:pt x="86" y="384"/>
                </a:cubicBezTo>
                <a:cubicBezTo>
                  <a:pt x="85" y="384"/>
                  <a:pt x="85" y="383"/>
                  <a:pt x="84" y="384"/>
                </a:cubicBezTo>
                <a:cubicBezTo>
                  <a:pt x="84" y="384"/>
                  <a:pt x="84" y="384"/>
                  <a:pt x="84" y="384"/>
                </a:cubicBezTo>
                <a:close/>
                <a:moveTo>
                  <a:pt x="255" y="387"/>
                </a:moveTo>
                <a:cubicBezTo>
                  <a:pt x="255" y="387"/>
                  <a:pt x="255" y="386"/>
                  <a:pt x="256" y="386"/>
                </a:cubicBezTo>
                <a:cubicBezTo>
                  <a:pt x="256" y="387"/>
                  <a:pt x="255" y="387"/>
                  <a:pt x="255" y="389"/>
                </a:cubicBezTo>
                <a:cubicBezTo>
                  <a:pt x="255" y="388"/>
                  <a:pt x="255" y="388"/>
                  <a:pt x="254" y="388"/>
                </a:cubicBezTo>
                <a:cubicBezTo>
                  <a:pt x="254" y="388"/>
                  <a:pt x="254" y="387"/>
                  <a:pt x="254" y="387"/>
                </a:cubicBezTo>
                <a:cubicBezTo>
                  <a:pt x="255" y="387"/>
                  <a:pt x="255" y="387"/>
                  <a:pt x="255" y="387"/>
                </a:cubicBezTo>
                <a:cubicBezTo>
                  <a:pt x="255" y="387"/>
                  <a:pt x="255" y="387"/>
                  <a:pt x="255" y="387"/>
                </a:cubicBezTo>
                <a:close/>
                <a:moveTo>
                  <a:pt x="310" y="388"/>
                </a:moveTo>
                <a:cubicBezTo>
                  <a:pt x="310" y="388"/>
                  <a:pt x="310" y="387"/>
                  <a:pt x="310" y="387"/>
                </a:cubicBezTo>
                <a:cubicBezTo>
                  <a:pt x="310" y="387"/>
                  <a:pt x="311" y="387"/>
                  <a:pt x="311" y="387"/>
                </a:cubicBezTo>
                <a:cubicBezTo>
                  <a:pt x="311" y="387"/>
                  <a:pt x="311" y="388"/>
                  <a:pt x="311" y="388"/>
                </a:cubicBezTo>
                <a:cubicBezTo>
                  <a:pt x="311" y="388"/>
                  <a:pt x="310" y="388"/>
                  <a:pt x="310" y="388"/>
                </a:cubicBezTo>
                <a:cubicBezTo>
                  <a:pt x="310" y="388"/>
                  <a:pt x="310" y="388"/>
                  <a:pt x="310" y="388"/>
                </a:cubicBezTo>
                <a:close/>
                <a:moveTo>
                  <a:pt x="254" y="392"/>
                </a:moveTo>
                <a:cubicBezTo>
                  <a:pt x="254" y="391"/>
                  <a:pt x="254" y="391"/>
                  <a:pt x="254" y="391"/>
                </a:cubicBezTo>
                <a:cubicBezTo>
                  <a:pt x="255" y="391"/>
                  <a:pt x="255" y="391"/>
                  <a:pt x="256" y="391"/>
                </a:cubicBezTo>
                <a:cubicBezTo>
                  <a:pt x="256" y="391"/>
                  <a:pt x="256" y="391"/>
                  <a:pt x="256" y="392"/>
                </a:cubicBezTo>
                <a:cubicBezTo>
                  <a:pt x="255" y="392"/>
                  <a:pt x="255" y="392"/>
                  <a:pt x="254" y="392"/>
                </a:cubicBezTo>
                <a:cubicBezTo>
                  <a:pt x="254" y="392"/>
                  <a:pt x="254" y="392"/>
                  <a:pt x="254" y="392"/>
                </a:cubicBezTo>
                <a:close/>
                <a:moveTo>
                  <a:pt x="88" y="394"/>
                </a:moveTo>
                <a:cubicBezTo>
                  <a:pt x="86" y="394"/>
                  <a:pt x="86" y="393"/>
                  <a:pt x="86" y="392"/>
                </a:cubicBezTo>
                <a:cubicBezTo>
                  <a:pt x="86" y="392"/>
                  <a:pt x="87" y="392"/>
                  <a:pt x="88" y="392"/>
                </a:cubicBezTo>
                <a:cubicBezTo>
                  <a:pt x="88" y="392"/>
                  <a:pt x="88" y="393"/>
                  <a:pt x="88" y="394"/>
                </a:cubicBezTo>
                <a:cubicBezTo>
                  <a:pt x="88" y="394"/>
                  <a:pt x="88" y="394"/>
                  <a:pt x="88" y="394"/>
                </a:cubicBezTo>
                <a:close/>
                <a:moveTo>
                  <a:pt x="254" y="397"/>
                </a:moveTo>
                <a:cubicBezTo>
                  <a:pt x="252" y="397"/>
                  <a:pt x="254" y="396"/>
                  <a:pt x="254" y="395"/>
                </a:cubicBezTo>
                <a:cubicBezTo>
                  <a:pt x="255" y="396"/>
                  <a:pt x="256" y="396"/>
                  <a:pt x="256" y="397"/>
                </a:cubicBezTo>
                <a:cubicBezTo>
                  <a:pt x="255" y="398"/>
                  <a:pt x="254" y="395"/>
                  <a:pt x="254" y="397"/>
                </a:cubicBezTo>
                <a:cubicBezTo>
                  <a:pt x="254" y="397"/>
                  <a:pt x="254" y="397"/>
                  <a:pt x="254" y="397"/>
                </a:cubicBezTo>
                <a:close/>
                <a:moveTo>
                  <a:pt x="71" y="400"/>
                </a:moveTo>
                <a:cubicBezTo>
                  <a:pt x="70" y="398"/>
                  <a:pt x="73" y="398"/>
                  <a:pt x="74" y="398"/>
                </a:cubicBezTo>
                <a:cubicBezTo>
                  <a:pt x="74" y="399"/>
                  <a:pt x="73" y="399"/>
                  <a:pt x="73" y="400"/>
                </a:cubicBezTo>
                <a:cubicBezTo>
                  <a:pt x="72" y="399"/>
                  <a:pt x="72" y="400"/>
                  <a:pt x="71" y="400"/>
                </a:cubicBezTo>
                <a:cubicBezTo>
                  <a:pt x="71" y="400"/>
                  <a:pt x="71" y="400"/>
                  <a:pt x="71" y="400"/>
                </a:cubicBezTo>
                <a:close/>
                <a:moveTo>
                  <a:pt x="339" y="400"/>
                </a:moveTo>
                <a:cubicBezTo>
                  <a:pt x="339" y="399"/>
                  <a:pt x="339" y="398"/>
                  <a:pt x="340" y="398"/>
                </a:cubicBezTo>
                <a:cubicBezTo>
                  <a:pt x="341" y="399"/>
                  <a:pt x="340" y="400"/>
                  <a:pt x="339" y="400"/>
                </a:cubicBezTo>
                <a:cubicBezTo>
                  <a:pt x="339" y="400"/>
                  <a:pt x="339" y="400"/>
                  <a:pt x="339" y="400"/>
                </a:cubicBezTo>
                <a:close/>
                <a:moveTo>
                  <a:pt x="68" y="403"/>
                </a:moveTo>
                <a:cubicBezTo>
                  <a:pt x="69" y="402"/>
                  <a:pt x="69" y="401"/>
                  <a:pt x="71" y="401"/>
                </a:cubicBezTo>
                <a:cubicBezTo>
                  <a:pt x="71" y="401"/>
                  <a:pt x="70" y="402"/>
                  <a:pt x="71" y="402"/>
                </a:cubicBezTo>
                <a:cubicBezTo>
                  <a:pt x="71" y="403"/>
                  <a:pt x="69" y="403"/>
                  <a:pt x="68" y="403"/>
                </a:cubicBezTo>
                <a:cubicBezTo>
                  <a:pt x="68" y="403"/>
                  <a:pt x="68" y="403"/>
                  <a:pt x="68" y="403"/>
                </a:cubicBezTo>
                <a:close/>
                <a:moveTo>
                  <a:pt x="69" y="405"/>
                </a:moveTo>
                <a:cubicBezTo>
                  <a:pt x="70" y="406"/>
                  <a:pt x="71" y="406"/>
                  <a:pt x="72" y="406"/>
                </a:cubicBezTo>
                <a:cubicBezTo>
                  <a:pt x="70" y="405"/>
                  <a:pt x="72" y="402"/>
                  <a:pt x="74" y="402"/>
                </a:cubicBezTo>
                <a:cubicBezTo>
                  <a:pt x="73" y="405"/>
                  <a:pt x="73" y="407"/>
                  <a:pt x="71" y="406"/>
                </a:cubicBezTo>
                <a:cubicBezTo>
                  <a:pt x="73" y="409"/>
                  <a:pt x="72" y="409"/>
                  <a:pt x="74" y="413"/>
                </a:cubicBezTo>
                <a:cubicBezTo>
                  <a:pt x="72" y="412"/>
                  <a:pt x="72" y="412"/>
                  <a:pt x="69" y="412"/>
                </a:cubicBezTo>
                <a:cubicBezTo>
                  <a:pt x="70" y="414"/>
                  <a:pt x="70" y="414"/>
                  <a:pt x="69" y="415"/>
                </a:cubicBezTo>
                <a:cubicBezTo>
                  <a:pt x="63" y="415"/>
                  <a:pt x="58" y="416"/>
                  <a:pt x="52" y="414"/>
                </a:cubicBezTo>
                <a:cubicBezTo>
                  <a:pt x="56" y="412"/>
                  <a:pt x="61" y="414"/>
                  <a:pt x="66" y="412"/>
                </a:cubicBezTo>
                <a:cubicBezTo>
                  <a:pt x="64" y="409"/>
                  <a:pt x="65" y="407"/>
                  <a:pt x="69" y="407"/>
                </a:cubicBezTo>
                <a:cubicBezTo>
                  <a:pt x="68" y="408"/>
                  <a:pt x="69" y="408"/>
                  <a:pt x="70" y="409"/>
                </a:cubicBezTo>
                <a:cubicBezTo>
                  <a:pt x="72" y="408"/>
                  <a:pt x="68" y="407"/>
                  <a:pt x="69" y="405"/>
                </a:cubicBezTo>
                <a:cubicBezTo>
                  <a:pt x="69" y="405"/>
                  <a:pt x="69" y="405"/>
                  <a:pt x="69" y="405"/>
                </a:cubicBezTo>
                <a:close/>
                <a:moveTo>
                  <a:pt x="74" y="404"/>
                </a:moveTo>
                <a:cubicBezTo>
                  <a:pt x="74" y="404"/>
                  <a:pt x="74" y="403"/>
                  <a:pt x="74" y="403"/>
                </a:cubicBezTo>
                <a:cubicBezTo>
                  <a:pt x="76" y="403"/>
                  <a:pt x="76" y="403"/>
                  <a:pt x="76" y="404"/>
                </a:cubicBezTo>
                <a:cubicBezTo>
                  <a:pt x="75" y="404"/>
                  <a:pt x="75" y="404"/>
                  <a:pt x="74" y="404"/>
                </a:cubicBezTo>
                <a:cubicBezTo>
                  <a:pt x="74" y="404"/>
                  <a:pt x="74" y="404"/>
                  <a:pt x="74" y="404"/>
                </a:cubicBezTo>
                <a:close/>
                <a:moveTo>
                  <a:pt x="364" y="406"/>
                </a:moveTo>
                <a:cubicBezTo>
                  <a:pt x="363" y="405"/>
                  <a:pt x="365" y="405"/>
                  <a:pt x="366" y="406"/>
                </a:cubicBezTo>
                <a:cubicBezTo>
                  <a:pt x="365" y="408"/>
                  <a:pt x="364" y="404"/>
                  <a:pt x="364" y="406"/>
                </a:cubicBezTo>
                <a:cubicBezTo>
                  <a:pt x="364" y="406"/>
                  <a:pt x="364" y="406"/>
                  <a:pt x="364" y="406"/>
                </a:cubicBezTo>
                <a:close/>
                <a:moveTo>
                  <a:pt x="336" y="413"/>
                </a:moveTo>
                <a:cubicBezTo>
                  <a:pt x="336" y="413"/>
                  <a:pt x="337" y="413"/>
                  <a:pt x="337" y="412"/>
                </a:cubicBezTo>
                <a:cubicBezTo>
                  <a:pt x="338" y="412"/>
                  <a:pt x="338" y="413"/>
                  <a:pt x="338" y="414"/>
                </a:cubicBezTo>
                <a:cubicBezTo>
                  <a:pt x="337" y="414"/>
                  <a:pt x="336" y="414"/>
                  <a:pt x="336" y="413"/>
                </a:cubicBezTo>
                <a:cubicBezTo>
                  <a:pt x="336" y="413"/>
                  <a:pt x="336" y="413"/>
                  <a:pt x="336" y="413"/>
                </a:cubicBezTo>
                <a:close/>
                <a:moveTo>
                  <a:pt x="202" y="417"/>
                </a:moveTo>
                <a:cubicBezTo>
                  <a:pt x="203" y="417"/>
                  <a:pt x="203" y="417"/>
                  <a:pt x="203" y="416"/>
                </a:cubicBezTo>
                <a:cubicBezTo>
                  <a:pt x="203" y="416"/>
                  <a:pt x="204" y="416"/>
                  <a:pt x="204" y="416"/>
                </a:cubicBezTo>
                <a:cubicBezTo>
                  <a:pt x="204" y="417"/>
                  <a:pt x="203" y="417"/>
                  <a:pt x="202" y="417"/>
                </a:cubicBezTo>
                <a:cubicBezTo>
                  <a:pt x="202" y="417"/>
                  <a:pt x="202" y="417"/>
                  <a:pt x="202" y="417"/>
                </a:cubicBezTo>
                <a:close/>
                <a:moveTo>
                  <a:pt x="338" y="418"/>
                </a:moveTo>
                <a:cubicBezTo>
                  <a:pt x="336" y="416"/>
                  <a:pt x="341" y="417"/>
                  <a:pt x="338" y="418"/>
                </a:cubicBezTo>
                <a:cubicBezTo>
                  <a:pt x="338" y="418"/>
                  <a:pt x="338" y="418"/>
                  <a:pt x="338" y="418"/>
                </a:cubicBezTo>
                <a:close/>
                <a:moveTo>
                  <a:pt x="335" y="419"/>
                </a:moveTo>
                <a:cubicBezTo>
                  <a:pt x="336" y="416"/>
                  <a:pt x="339" y="420"/>
                  <a:pt x="335" y="419"/>
                </a:cubicBezTo>
                <a:cubicBezTo>
                  <a:pt x="335" y="419"/>
                  <a:pt x="335" y="419"/>
                  <a:pt x="335" y="419"/>
                </a:cubicBezTo>
                <a:close/>
                <a:moveTo>
                  <a:pt x="190" y="419"/>
                </a:moveTo>
                <a:cubicBezTo>
                  <a:pt x="191" y="418"/>
                  <a:pt x="195" y="418"/>
                  <a:pt x="195" y="420"/>
                </a:cubicBezTo>
                <a:cubicBezTo>
                  <a:pt x="193" y="420"/>
                  <a:pt x="192" y="419"/>
                  <a:pt x="190" y="419"/>
                </a:cubicBezTo>
                <a:cubicBezTo>
                  <a:pt x="190" y="419"/>
                  <a:pt x="190" y="419"/>
                  <a:pt x="190" y="419"/>
                </a:cubicBezTo>
                <a:close/>
                <a:moveTo>
                  <a:pt x="218" y="419"/>
                </a:moveTo>
                <a:cubicBezTo>
                  <a:pt x="219" y="419"/>
                  <a:pt x="220" y="419"/>
                  <a:pt x="221" y="418"/>
                </a:cubicBezTo>
                <a:cubicBezTo>
                  <a:pt x="222" y="420"/>
                  <a:pt x="219" y="419"/>
                  <a:pt x="218" y="419"/>
                </a:cubicBezTo>
                <a:cubicBezTo>
                  <a:pt x="218" y="419"/>
                  <a:pt x="218" y="419"/>
                  <a:pt x="218" y="419"/>
                </a:cubicBezTo>
                <a:close/>
                <a:moveTo>
                  <a:pt x="226" y="419"/>
                </a:moveTo>
                <a:cubicBezTo>
                  <a:pt x="226" y="418"/>
                  <a:pt x="228" y="418"/>
                  <a:pt x="228" y="419"/>
                </a:cubicBezTo>
                <a:cubicBezTo>
                  <a:pt x="228" y="420"/>
                  <a:pt x="227" y="420"/>
                  <a:pt x="226" y="419"/>
                </a:cubicBezTo>
                <a:cubicBezTo>
                  <a:pt x="226" y="419"/>
                  <a:pt x="226" y="419"/>
                  <a:pt x="226" y="419"/>
                </a:cubicBezTo>
                <a:close/>
                <a:moveTo>
                  <a:pt x="234" y="419"/>
                </a:moveTo>
                <a:cubicBezTo>
                  <a:pt x="234" y="418"/>
                  <a:pt x="235" y="418"/>
                  <a:pt x="236" y="419"/>
                </a:cubicBezTo>
                <a:cubicBezTo>
                  <a:pt x="236" y="420"/>
                  <a:pt x="235" y="419"/>
                  <a:pt x="234" y="419"/>
                </a:cubicBezTo>
                <a:cubicBezTo>
                  <a:pt x="234" y="419"/>
                  <a:pt x="234" y="419"/>
                  <a:pt x="234" y="419"/>
                </a:cubicBezTo>
                <a:close/>
                <a:moveTo>
                  <a:pt x="22" y="422"/>
                </a:moveTo>
                <a:cubicBezTo>
                  <a:pt x="22" y="421"/>
                  <a:pt x="23" y="421"/>
                  <a:pt x="23" y="420"/>
                </a:cubicBezTo>
                <a:cubicBezTo>
                  <a:pt x="23" y="421"/>
                  <a:pt x="24" y="421"/>
                  <a:pt x="24" y="422"/>
                </a:cubicBezTo>
                <a:cubicBezTo>
                  <a:pt x="23" y="422"/>
                  <a:pt x="23" y="422"/>
                  <a:pt x="22" y="422"/>
                </a:cubicBezTo>
                <a:cubicBezTo>
                  <a:pt x="22" y="422"/>
                  <a:pt x="22" y="422"/>
                  <a:pt x="22" y="422"/>
                </a:cubicBezTo>
                <a:close/>
                <a:moveTo>
                  <a:pt x="93" y="428"/>
                </a:moveTo>
                <a:cubicBezTo>
                  <a:pt x="93" y="427"/>
                  <a:pt x="93" y="426"/>
                  <a:pt x="93" y="425"/>
                </a:cubicBezTo>
                <a:cubicBezTo>
                  <a:pt x="94" y="425"/>
                  <a:pt x="94" y="426"/>
                  <a:pt x="95" y="426"/>
                </a:cubicBezTo>
                <a:cubicBezTo>
                  <a:pt x="96" y="428"/>
                  <a:pt x="94" y="428"/>
                  <a:pt x="93" y="428"/>
                </a:cubicBezTo>
                <a:cubicBezTo>
                  <a:pt x="93" y="428"/>
                  <a:pt x="93" y="428"/>
                  <a:pt x="93" y="428"/>
                </a:cubicBezTo>
                <a:close/>
                <a:moveTo>
                  <a:pt x="226" y="145"/>
                </a:moveTo>
                <a:cubicBezTo>
                  <a:pt x="230" y="146"/>
                  <a:pt x="226" y="149"/>
                  <a:pt x="226" y="147"/>
                </a:cubicBezTo>
                <a:cubicBezTo>
                  <a:pt x="225" y="148"/>
                  <a:pt x="227" y="155"/>
                  <a:pt x="226" y="159"/>
                </a:cubicBezTo>
                <a:cubicBezTo>
                  <a:pt x="228" y="160"/>
                  <a:pt x="228" y="160"/>
                  <a:pt x="230" y="159"/>
                </a:cubicBezTo>
                <a:cubicBezTo>
                  <a:pt x="230" y="161"/>
                  <a:pt x="230" y="162"/>
                  <a:pt x="228" y="163"/>
                </a:cubicBezTo>
                <a:cubicBezTo>
                  <a:pt x="228" y="159"/>
                  <a:pt x="227" y="163"/>
                  <a:pt x="226" y="162"/>
                </a:cubicBezTo>
                <a:cubicBezTo>
                  <a:pt x="226" y="165"/>
                  <a:pt x="226" y="166"/>
                  <a:pt x="224" y="168"/>
                </a:cubicBezTo>
                <a:cubicBezTo>
                  <a:pt x="225" y="168"/>
                  <a:pt x="224" y="169"/>
                  <a:pt x="224" y="169"/>
                </a:cubicBezTo>
                <a:cubicBezTo>
                  <a:pt x="227" y="170"/>
                  <a:pt x="226" y="165"/>
                  <a:pt x="229" y="165"/>
                </a:cubicBezTo>
                <a:cubicBezTo>
                  <a:pt x="230" y="166"/>
                  <a:pt x="230" y="169"/>
                  <a:pt x="232" y="169"/>
                </a:cubicBezTo>
                <a:cubicBezTo>
                  <a:pt x="232" y="168"/>
                  <a:pt x="232" y="168"/>
                  <a:pt x="233" y="168"/>
                </a:cubicBezTo>
                <a:cubicBezTo>
                  <a:pt x="234" y="169"/>
                  <a:pt x="234" y="168"/>
                  <a:pt x="235" y="169"/>
                </a:cubicBezTo>
                <a:cubicBezTo>
                  <a:pt x="234" y="169"/>
                  <a:pt x="233" y="171"/>
                  <a:pt x="235" y="171"/>
                </a:cubicBezTo>
                <a:cubicBezTo>
                  <a:pt x="235" y="169"/>
                  <a:pt x="237" y="169"/>
                  <a:pt x="235" y="167"/>
                </a:cubicBezTo>
                <a:cubicBezTo>
                  <a:pt x="235" y="168"/>
                  <a:pt x="232" y="165"/>
                  <a:pt x="231" y="167"/>
                </a:cubicBezTo>
                <a:cubicBezTo>
                  <a:pt x="231" y="165"/>
                  <a:pt x="229" y="166"/>
                  <a:pt x="230" y="164"/>
                </a:cubicBezTo>
                <a:cubicBezTo>
                  <a:pt x="230" y="163"/>
                  <a:pt x="232" y="164"/>
                  <a:pt x="232" y="163"/>
                </a:cubicBezTo>
                <a:cubicBezTo>
                  <a:pt x="231" y="161"/>
                  <a:pt x="233" y="159"/>
                  <a:pt x="231" y="158"/>
                </a:cubicBezTo>
                <a:cubicBezTo>
                  <a:pt x="231" y="158"/>
                  <a:pt x="229" y="159"/>
                  <a:pt x="228" y="157"/>
                </a:cubicBezTo>
                <a:cubicBezTo>
                  <a:pt x="230" y="158"/>
                  <a:pt x="230" y="156"/>
                  <a:pt x="230" y="156"/>
                </a:cubicBezTo>
                <a:cubicBezTo>
                  <a:pt x="232" y="158"/>
                  <a:pt x="233" y="157"/>
                  <a:pt x="234" y="158"/>
                </a:cubicBezTo>
                <a:cubicBezTo>
                  <a:pt x="233" y="160"/>
                  <a:pt x="235" y="161"/>
                  <a:pt x="235" y="163"/>
                </a:cubicBezTo>
                <a:cubicBezTo>
                  <a:pt x="237" y="161"/>
                  <a:pt x="235" y="160"/>
                  <a:pt x="234" y="158"/>
                </a:cubicBezTo>
                <a:cubicBezTo>
                  <a:pt x="235" y="158"/>
                  <a:pt x="235" y="159"/>
                  <a:pt x="237" y="159"/>
                </a:cubicBezTo>
                <a:cubicBezTo>
                  <a:pt x="236" y="160"/>
                  <a:pt x="237" y="161"/>
                  <a:pt x="238" y="161"/>
                </a:cubicBezTo>
                <a:cubicBezTo>
                  <a:pt x="238" y="160"/>
                  <a:pt x="239" y="160"/>
                  <a:pt x="240" y="160"/>
                </a:cubicBezTo>
                <a:cubicBezTo>
                  <a:pt x="241" y="162"/>
                  <a:pt x="244" y="169"/>
                  <a:pt x="241" y="174"/>
                </a:cubicBezTo>
                <a:cubicBezTo>
                  <a:pt x="244" y="174"/>
                  <a:pt x="244" y="183"/>
                  <a:pt x="239" y="184"/>
                </a:cubicBezTo>
                <a:cubicBezTo>
                  <a:pt x="239" y="183"/>
                  <a:pt x="239" y="182"/>
                  <a:pt x="239" y="181"/>
                </a:cubicBezTo>
                <a:cubicBezTo>
                  <a:pt x="239" y="183"/>
                  <a:pt x="238" y="182"/>
                  <a:pt x="237" y="183"/>
                </a:cubicBezTo>
                <a:cubicBezTo>
                  <a:pt x="237" y="181"/>
                  <a:pt x="236" y="181"/>
                  <a:pt x="235" y="181"/>
                </a:cubicBezTo>
                <a:cubicBezTo>
                  <a:pt x="235" y="180"/>
                  <a:pt x="236" y="180"/>
                  <a:pt x="236" y="179"/>
                </a:cubicBezTo>
                <a:cubicBezTo>
                  <a:pt x="233" y="179"/>
                  <a:pt x="235" y="177"/>
                  <a:pt x="234" y="175"/>
                </a:cubicBezTo>
                <a:cubicBezTo>
                  <a:pt x="234" y="175"/>
                  <a:pt x="232" y="175"/>
                  <a:pt x="232" y="176"/>
                </a:cubicBezTo>
                <a:cubicBezTo>
                  <a:pt x="233" y="176"/>
                  <a:pt x="233" y="177"/>
                  <a:pt x="233" y="177"/>
                </a:cubicBezTo>
                <a:cubicBezTo>
                  <a:pt x="232" y="177"/>
                  <a:pt x="232" y="176"/>
                  <a:pt x="230" y="176"/>
                </a:cubicBezTo>
                <a:cubicBezTo>
                  <a:pt x="230" y="178"/>
                  <a:pt x="231" y="178"/>
                  <a:pt x="229" y="179"/>
                </a:cubicBezTo>
                <a:cubicBezTo>
                  <a:pt x="231" y="179"/>
                  <a:pt x="231" y="183"/>
                  <a:pt x="230" y="183"/>
                </a:cubicBezTo>
                <a:cubicBezTo>
                  <a:pt x="229" y="182"/>
                  <a:pt x="228" y="180"/>
                  <a:pt x="227" y="182"/>
                </a:cubicBezTo>
                <a:cubicBezTo>
                  <a:pt x="229" y="184"/>
                  <a:pt x="227" y="185"/>
                  <a:pt x="230" y="188"/>
                </a:cubicBezTo>
                <a:cubicBezTo>
                  <a:pt x="231" y="188"/>
                  <a:pt x="232" y="185"/>
                  <a:pt x="230" y="185"/>
                </a:cubicBezTo>
                <a:cubicBezTo>
                  <a:pt x="231" y="186"/>
                  <a:pt x="229" y="187"/>
                  <a:pt x="229" y="186"/>
                </a:cubicBezTo>
                <a:cubicBezTo>
                  <a:pt x="230" y="184"/>
                  <a:pt x="231" y="183"/>
                  <a:pt x="232" y="183"/>
                </a:cubicBezTo>
                <a:cubicBezTo>
                  <a:pt x="234" y="187"/>
                  <a:pt x="232" y="190"/>
                  <a:pt x="234" y="194"/>
                </a:cubicBezTo>
                <a:cubicBezTo>
                  <a:pt x="230" y="197"/>
                  <a:pt x="231" y="201"/>
                  <a:pt x="227" y="203"/>
                </a:cubicBezTo>
                <a:cubicBezTo>
                  <a:pt x="227" y="205"/>
                  <a:pt x="227" y="208"/>
                  <a:pt x="223" y="207"/>
                </a:cubicBezTo>
                <a:cubicBezTo>
                  <a:pt x="224" y="210"/>
                  <a:pt x="221" y="210"/>
                  <a:pt x="223" y="212"/>
                </a:cubicBezTo>
                <a:cubicBezTo>
                  <a:pt x="223" y="209"/>
                  <a:pt x="226" y="211"/>
                  <a:pt x="227" y="212"/>
                </a:cubicBezTo>
                <a:cubicBezTo>
                  <a:pt x="227" y="211"/>
                  <a:pt x="226" y="211"/>
                  <a:pt x="226" y="209"/>
                </a:cubicBezTo>
                <a:cubicBezTo>
                  <a:pt x="227" y="209"/>
                  <a:pt x="227" y="210"/>
                  <a:pt x="228" y="210"/>
                </a:cubicBezTo>
                <a:cubicBezTo>
                  <a:pt x="227" y="208"/>
                  <a:pt x="228" y="208"/>
                  <a:pt x="228" y="206"/>
                </a:cubicBezTo>
                <a:cubicBezTo>
                  <a:pt x="231" y="205"/>
                  <a:pt x="229" y="200"/>
                  <a:pt x="233" y="201"/>
                </a:cubicBezTo>
                <a:cubicBezTo>
                  <a:pt x="231" y="204"/>
                  <a:pt x="235" y="204"/>
                  <a:pt x="236" y="206"/>
                </a:cubicBezTo>
                <a:cubicBezTo>
                  <a:pt x="235" y="207"/>
                  <a:pt x="235" y="207"/>
                  <a:pt x="233" y="206"/>
                </a:cubicBezTo>
                <a:cubicBezTo>
                  <a:pt x="234" y="208"/>
                  <a:pt x="232" y="208"/>
                  <a:pt x="233" y="209"/>
                </a:cubicBezTo>
                <a:cubicBezTo>
                  <a:pt x="235" y="208"/>
                  <a:pt x="233" y="207"/>
                  <a:pt x="237" y="208"/>
                </a:cubicBezTo>
                <a:cubicBezTo>
                  <a:pt x="236" y="206"/>
                  <a:pt x="235" y="206"/>
                  <a:pt x="237" y="206"/>
                </a:cubicBezTo>
                <a:cubicBezTo>
                  <a:pt x="238" y="208"/>
                  <a:pt x="238" y="210"/>
                  <a:pt x="237" y="213"/>
                </a:cubicBezTo>
                <a:cubicBezTo>
                  <a:pt x="235" y="213"/>
                  <a:pt x="236" y="210"/>
                  <a:pt x="235" y="210"/>
                </a:cubicBezTo>
                <a:cubicBezTo>
                  <a:pt x="235" y="213"/>
                  <a:pt x="234" y="212"/>
                  <a:pt x="233" y="213"/>
                </a:cubicBezTo>
                <a:cubicBezTo>
                  <a:pt x="234" y="214"/>
                  <a:pt x="232" y="216"/>
                  <a:pt x="233" y="219"/>
                </a:cubicBezTo>
                <a:cubicBezTo>
                  <a:pt x="234" y="219"/>
                  <a:pt x="235" y="221"/>
                  <a:pt x="234" y="221"/>
                </a:cubicBezTo>
                <a:cubicBezTo>
                  <a:pt x="237" y="221"/>
                  <a:pt x="238" y="222"/>
                  <a:pt x="240" y="222"/>
                </a:cubicBezTo>
                <a:cubicBezTo>
                  <a:pt x="239" y="223"/>
                  <a:pt x="239" y="221"/>
                  <a:pt x="238" y="223"/>
                </a:cubicBezTo>
                <a:cubicBezTo>
                  <a:pt x="239" y="224"/>
                  <a:pt x="241" y="224"/>
                  <a:pt x="241" y="223"/>
                </a:cubicBezTo>
                <a:cubicBezTo>
                  <a:pt x="240" y="222"/>
                  <a:pt x="242" y="220"/>
                  <a:pt x="241" y="219"/>
                </a:cubicBezTo>
                <a:cubicBezTo>
                  <a:pt x="240" y="221"/>
                  <a:pt x="239" y="218"/>
                  <a:pt x="238" y="218"/>
                </a:cubicBezTo>
                <a:cubicBezTo>
                  <a:pt x="238" y="218"/>
                  <a:pt x="238" y="220"/>
                  <a:pt x="238" y="220"/>
                </a:cubicBezTo>
                <a:cubicBezTo>
                  <a:pt x="236" y="219"/>
                  <a:pt x="236" y="217"/>
                  <a:pt x="235" y="216"/>
                </a:cubicBezTo>
                <a:cubicBezTo>
                  <a:pt x="238" y="217"/>
                  <a:pt x="237" y="214"/>
                  <a:pt x="238" y="214"/>
                </a:cubicBezTo>
                <a:cubicBezTo>
                  <a:pt x="238" y="215"/>
                  <a:pt x="239" y="214"/>
                  <a:pt x="239" y="215"/>
                </a:cubicBezTo>
                <a:cubicBezTo>
                  <a:pt x="239" y="215"/>
                  <a:pt x="238" y="215"/>
                  <a:pt x="238" y="215"/>
                </a:cubicBezTo>
                <a:cubicBezTo>
                  <a:pt x="237" y="216"/>
                  <a:pt x="240" y="217"/>
                  <a:pt x="240" y="216"/>
                </a:cubicBezTo>
                <a:cubicBezTo>
                  <a:pt x="239" y="213"/>
                  <a:pt x="242" y="215"/>
                  <a:pt x="243" y="214"/>
                </a:cubicBezTo>
                <a:cubicBezTo>
                  <a:pt x="244" y="213"/>
                  <a:pt x="241" y="213"/>
                  <a:pt x="243" y="212"/>
                </a:cubicBezTo>
                <a:cubicBezTo>
                  <a:pt x="244" y="214"/>
                  <a:pt x="243" y="210"/>
                  <a:pt x="244" y="210"/>
                </a:cubicBezTo>
                <a:cubicBezTo>
                  <a:pt x="244" y="211"/>
                  <a:pt x="246" y="210"/>
                  <a:pt x="246" y="211"/>
                </a:cubicBezTo>
                <a:cubicBezTo>
                  <a:pt x="244" y="213"/>
                  <a:pt x="249" y="214"/>
                  <a:pt x="246" y="216"/>
                </a:cubicBezTo>
                <a:cubicBezTo>
                  <a:pt x="249" y="225"/>
                  <a:pt x="246" y="240"/>
                  <a:pt x="246" y="248"/>
                </a:cubicBezTo>
                <a:cubicBezTo>
                  <a:pt x="246" y="246"/>
                  <a:pt x="249" y="248"/>
                  <a:pt x="249" y="247"/>
                </a:cubicBezTo>
                <a:cubicBezTo>
                  <a:pt x="248" y="246"/>
                  <a:pt x="249" y="245"/>
                  <a:pt x="248" y="243"/>
                </a:cubicBezTo>
                <a:cubicBezTo>
                  <a:pt x="250" y="243"/>
                  <a:pt x="250" y="239"/>
                  <a:pt x="251" y="240"/>
                </a:cubicBezTo>
                <a:cubicBezTo>
                  <a:pt x="250" y="236"/>
                  <a:pt x="250" y="229"/>
                  <a:pt x="255" y="228"/>
                </a:cubicBezTo>
                <a:cubicBezTo>
                  <a:pt x="257" y="237"/>
                  <a:pt x="256" y="245"/>
                  <a:pt x="257" y="254"/>
                </a:cubicBezTo>
                <a:cubicBezTo>
                  <a:pt x="258" y="253"/>
                  <a:pt x="258" y="253"/>
                  <a:pt x="259" y="253"/>
                </a:cubicBezTo>
                <a:cubicBezTo>
                  <a:pt x="259" y="239"/>
                  <a:pt x="259" y="222"/>
                  <a:pt x="259" y="207"/>
                </a:cubicBezTo>
                <a:cubicBezTo>
                  <a:pt x="257" y="207"/>
                  <a:pt x="258" y="210"/>
                  <a:pt x="256" y="209"/>
                </a:cubicBezTo>
                <a:cubicBezTo>
                  <a:pt x="255" y="203"/>
                  <a:pt x="257" y="199"/>
                  <a:pt x="254" y="195"/>
                </a:cubicBezTo>
                <a:cubicBezTo>
                  <a:pt x="255" y="193"/>
                  <a:pt x="256" y="193"/>
                  <a:pt x="257" y="192"/>
                </a:cubicBezTo>
                <a:cubicBezTo>
                  <a:pt x="258" y="196"/>
                  <a:pt x="258" y="199"/>
                  <a:pt x="258" y="203"/>
                </a:cubicBezTo>
                <a:cubicBezTo>
                  <a:pt x="261" y="203"/>
                  <a:pt x="259" y="201"/>
                  <a:pt x="259" y="199"/>
                </a:cubicBezTo>
                <a:cubicBezTo>
                  <a:pt x="262" y="198"/>
                  <a:pt x="260" y="195"/>
                  <a:pt x="259" y="192"/>
                </a:cubicBezTo>
                <a:cubicBezTo>
                  <a:pt x="260" y="192"/>
                  <a:pt x="260" y="192"/>
                  <a:pt x="261" y="192"/>
                </a:cubicBezTo>
                <a:cubicBezTo>
                  <a:pt x="262" y="190"/>
                  <a:pt x="259" y="192"/>
                  <a:pt x="259" y="191"/>
                </a:cubicBezTo>
                <a:cubicBezTo>
                  <a:pt x="260" y="190"/>
                  <a:pt x="260" y="189"/>
                  <a:pt x="261" y="188"/>
                </a:cubicBezTo>
                <a:cubicBezTo>
                  <a:pt x="261" y="189"/>
                  <a:pt x="261" y="190"/>
                  <a:pt x="262" y="189"/>
                </a:cubicBezTo>
                <a:cubicBezTo>
                  <a:pt x="261" y="189"/>
                  <a:pt x="261" y="188"/>
                  <a:pt x="261" y="187"/>
                </a:cubicBezTo>
                <a:cubicBezTo>
                  <a:pt x="262" y="188"/>
                  <a:pt x="261" y="187"/>
                  <a:pt x="262" y="187"/>
                </a:cubicBezTo>
                <a:cubicBezTo>
                  <a:pt x="262" y="184"/>
                  <a:pt x="261" y="183"/>
                  <a:pt x="260" y="181"/>
                </a:cubicBezTo>
                <a:cubicBezTo>
                  <a:pt x="261" y="179"/>
                  <a:pt x="262" y="181"/>
                  <a:pt x="262" y="180"/>
                </a:cubicBezTo>
                <a:cubicBezTo>
                  <a:pt x="261" y="178"/>
                  <a:pt x="264" y="175"/>
                  <a:pt x="261" y="175"/>
                </a:cubicBezTo>
                <a:cubicBezTo>
                  <a:pt x="262" y="175"/>
                  <a:pt x="263" y="173"/>
                  <a:pt x="262" y="172"/>
                </a:cubicBezTo>
                <a:cubicBezTo>
                  <a:pt x="258" y="172"/>
                  <a:pt x="262" y="176"/>
                  <a:pt x="259" y="177"/>
                </a:cubicBezTo>
                <a:cubicBezTo>
                  <a:pt x="260" y="177"/>
                  <a:pt x="260" y="178"/>
                  <a:pt x="261" y="179"/>
                </a:cubicBezTo>
                <a:cubicBezTo>
                  <a:pt x="260" y="179"/>
                  <a:pt x="260" y="181"/>
                  <a:pt x="259" y="181"/>
                </a:cubicBezTo>
                <a:cubicBezTo>
                  <a:pt x="258" y="179"/>
                  <a:pt x="259" y="178"/>
                  <a:pt x="257" y="177"/>
                </a:cubicBezTo>
                <a:cubicBezTo>
                  <a:pt x="257" y="178"/>
                  <a:pt x="258" y="181"/>
                  <a:pt x="257" y="181"/>
                </a:cubicBezTo>
                <a:cubicBezTo>
                  <a:pt x="256" y="181"/>
                  <a:pt x="255" y="181"/>
                  <a:pt x="255" y="180"/>
                </a:cubicBezTo>
                <a:cubicBezTo>
                  <a:pt x="255" y="179"/>
                  <a:pt x="253" y="172"/>
                  <a:pt x="254" y="168"/>
                </a:cubicBezTo>
                <a:cubicBezTo>
                  <a:pt x="253" y="167"/>
                  <a:pt x="252" y="170"/>
                  <a:pt x="251" y="168"/>
                </a:cubicBezTo>
                <a:cubicBezTo>
                  <a:pt x="254" y="168"/>
                  <a:pt x="250" y="167"/>
                  <a:pt x="252" y="166"/>
                </a:cubicBezTo>
                <a:cubicBezTo>
                  <a:pt x="252" y="167"/>
                  <a:pt x="255" y="166"/>
                  <a:pt x="255" y="164"/>
                </a:cubicBezTo>
                <a:cubicBezTo>
                  <a:pt x="254" y="164"/>
                  <a:pt x="253" y="163"/>
                  <a:pt x="252" y="162"/>
                </a:cubicBezTo>
                <a:cubicBezTo>
                  <a:pt x="251" y="163"/>
                  <a:pt x="252" y="164"/>
                  <a:pt x="250" y="164"/>
                </a:cubicBezTo>
                <a:cubicBezTo>
                  <a:pt x="251" y="161"/>
                  <a:pt x="250" y="163"/>
                  <a:pt x="249" y="162"/>
                </a:cubicBezTo>
                <a:cubicBezTo>
                  <a:pt x="249" y="162"/>
                  <a:pt x="249" y="161"/>
                  <a:pt x="249" y="161"/>
                </a:cubicBezTo>
                <a:cubicBezTo>
                  <a:pt x="250" y="161"/>
                  <a:pt x="251" y="162"/>
                  <a:pt x="252" y="161"/>
                </a:cubicBezTo>
                <a:cubicBezTo>
                  <a:pt x="253" y="164"/>
                  <a:pt x="257" y="162"/>
                  <a:pt x="257" y="165"/>
                </a:cubicBezTo>
                <a:cubicBezTo>
                  <a:pt x="258" y="167"/>
                  <a:pt x="257" y="171"/>
                  <a:pt x="259" y="171"/>
                </a:cubicBezTo>
                <a:cubicBezTo>
                  <a:pt x="259" y="170"/>
                  <a:pt x="262" y="172"/>
                  <a:pt x="261" y="171"/>
                </a:cubicBezTo>
                <a:cubicBezTo>
                  <a:pt x="260" y="170"/>
                  <a:pt x="261" y="169"/>
                  <a:pt x="261" y="167"/>
                </a:cubicBezTo>
                <a:cubicBezTo>
                  <a:pt x="260" y="166"/>
                  <a:pt x="259" y="168"/>
                  <a:pt x="259" y="167"/>
                </a:cubicBezTo>
                <a:cubicBezTo>
                  <a:pt x="259" y="164"/>
                  <a:pt x="261" y="164"/>
                  <a:pt x="262" y="163"/>
                </a:cubicBezTo>
                <a:cubicBezTo>
                  <a:pt x="262" y="160"/>
                  <a:pt x="261" y="157"/>
                  <a:pt x="259" y="156"/>
                </a:cubicBezTo>
                <a:cubicBezTo>
                  <a:pt x="256" y="148"/>
                  <a:pt x="259" y="140"/>
                  <a:pt x="261" y="136"/>
                </a:cubicBezTo>
                <a:cubicBezTo>
                  <a:pt x="261" y="134"/>
                  <a:pt x="260" y="137"/>
                  <a:pt x="259" y="137"/>
                </a:cubicBezTo>
                <a:cubicBezTo>
                  <a:pt x="258" y="136"/>
                  <a:pt x="261" y="134"/>
                  <a:pt x="259" y="134"/>
                </a:cubicBezTo>
                <a:cubicBezTo>
                  <a:pt x="259" y="132"/>
                  <a:pt x="260" y="133"/>
                  <a:pt x="260" y="132"/>
                </a:cubicBezTo>
                <a:cubicBezTo>
                  <a:pt x="259" y="132"/>
                  <a:pt x="259" y="131"/>
                  <a:pt x="258" y="131"/>
                </a:cubicBezTo>
                <a:cubicBezTo>
                  <a:pt x="256" y="132"/>
                  <a:pt x="259" y="134"/>
                  <a:pt x="257" y="134"/>
                </a:cubicBezTo>
                <a:cubicBezTo>
                  <a:pt x="257" y="134"/>
                  <a:pt x="256" y="133"/>
                  <a:pt x="255" y="133"/>
                </a:cubicBezTo>
                <a:cubicBezTo>
                  <a:pt x="254" y="135"/>
                  <a:pt x="254" y="137"/>
                  <a:pt x="252" y="137"/>
                </a:cubicBezTo>
                <a:cubicBezTo>
                  <a:pt x="250" y="136"/>
                  <a:pt x="251" y="137"/>
                  <a:pt x="250" y="138"/>
                </a:cubicBezTo>
                <a:cubicBezTo>
                  <a:pt x="249" y="137"/>
                  <a:pt x="247" y="137"/>
                  <a:pt x="247" y="136"/>
                </a:cubicBezTo>
                <a:cubicBezTo>
                  <a:pt x="251" y="135"/>
                  <a:pt x="250" y="136"/>
                  <a:pt x="252" y="132"/>
                </a:cubicBezTo>
                <a:cubicBezTo>
                  <a:pt x="249" y="133"/>
                  <a:pt x="247" y="136"/>
                  <a:pt x="244" y="133"/>
                </a:cubicBezTo>
                <a:cubicBezTo>
                  <a:pt x="243" y="134"/>
                  <a:pt x="245" y="135"/>
                  <a:pt x="243" y="136"/>
                </a:cubicBezTo>
                <a:cubicBezTo>
                  <a:pt x="240" y="136"/>
                  <a:pt x="239" y="136"/>
                  <a:pt x="238" y="136"/>
                </a:cubicBezTo>
                <a:cubicBezTo>
                  <a:pt x="238" y="134"/>
                  <a:pt x="239" y="132"/>
                  <a:pt x="242" y="133"/>
                </a:cubicBezTo>
                <a:cubicBezTo>
                  <a:pt x="241" y="131"/>
                  <a:pt x="242" y="129"/>
                  <a:pt x="239" y="129"/>
                </a:cubicBezTo>
                <a:cubicBezTo>
                  <a:pt x="239" y="131"/>
                  <a:pt x="239" y="128"/>
                  <a:pt x="237" y="129"/>
                </a:cubicBezTo>
                <a:cubicBezTo>
                  <a:pt x="237" y="131"/>
                  <a:pt x="238" y="133"/>
                  <a:pt x="236" y="131"/>
                </a:cubicBezTo>
                <a:cubicBezTo>
                  <a:pt x="236" y="132"/>
                  <a:pt x="237" y="132"/>
                  <a:pt x="237" y="133"/>
                </a:cubicBezTo>
                <a:cubicBezTo>
                  <a:pt x="235" y="134"/>
                  <a:pt x="235" y="134"/>
                  <a:pt x="234" y="135"/>
                </a:cubicBezTo>
                <a:cubicBezTo>
                  <a:pt x="232" y="134"/>
                  <a:pt x="229" y="134"/>
                  <a:pt x="227" y="132"/>
                </a:cubicBezTo>
                <a:cubicBezTo>
                  <a:pt x="227" y="133"/>
                  <a:pt x="227" y="133"/>
                  <a:pt x="226" y="133"/>
                </a:cubicBezTo>
                <a:cubicBezTo>
                  <a:pt x="226" y="137"/>
                  <a:pt x="227" y="140"/>
                  <a:pt x="228" y="142"/>
                </a:cubicBezTo>
                <a:cubicBezTo>
                  <a:pt x="226" y="142"/>
                  <a:pt x="226" y="143"/>
                  <a:pt x="226" y="145"/>
                </a:cubicBezTo>
                <a:close/>
                <a:moveTo>
                  <a:pt x="234" y="195"/>
                </a:moveTo>
                <a:cubicBezTo>
                  <a:pt x="234" y="194"/>
                  <a:pt x="235" y="194"/>
                  <a:pt x="235" y="193"/>
                </a:cubicBezTo>
                <a:cubicBezTo>
                  <a:pt x="236" y="193"/>
                  <a:pt x="236" y="193"/>
                  <a:pt x="237" y="193"/>
                </a:cubicBezTo>
                <a:cubicBezTo>
                  <a:pt x="236" y="194"/>
                  <a:pt x="235" y="196"/>
                  <a:pt x="234" y="195"/>
                </a:cubicBezTo>
                <a:cubicBezTo>
                  <a:pt x="234" y="195"/>
                  <a:pt x="234" y="195"/>
                  <a:pt x="234" y="195"/>
                </a:cubicBezTo>
                <a:close/>
                <a:moveTo>
                  <a:pt x="235" y="137"/>
                </a:moveTo>
                <a:cubicBezTo>
                  <a:pt x="236" y="140"/>
                  <a:pt x="232" y="139"/>
                  <a:pt x="233" y="137"/>
                </a:cubicBezTo>
                <a:cubicBezTo>
                  <a:pt x="234" y="138"/>
                  <a:pt x="234" y="137"/>
                  <a:pt x="235" y="137"/>
                </a:cubicBezTo>
                <a:cubicBezTo>
                  <a:pt x="235" y="137"/>
                  <a:pt x="235" y="137"/>
                  <a:pt x="235" y="137"/>
                </a:cubicBezTo>
                <a:close/>
                <a:moveTo>
                  <a:pt x="230" y="151"/>
                </a:moveTo>
                <a:cubicBezTo>
                  <a:pt x="229" y="150"/>
                  <a:pt x="227" y="149"/>
                  <a:pt x="228" y="148"/>
                </a:cubicBezTo>
                <a:cubicBezTo>
                  <a:pt x="229" y="148"/>
                  <a:pt x="230" y="149"/>
                  <a:pt x="230" y="151"/>
                </a:cubicBezTo>
                <a:cubicBezTo>
                  <a:pt x="230" y="151"/>
                  <a:pt x="230" y="151"/>
                  <a:pt x="230" y="151"/>
                </a:cubicBezTo>
                <a:close/>
                <a:moveTo>
                  <a:pt x="234" y="149"/>
                </a:moveTo>
                <a:cubicBezTo>
                  <a:pt x="234" y="149"/>
                  <a:pt x="232" y="149"/>
                  <a:pt x="233" y="148"/>
                </a:cubicBezTo>
                <a:cubicBezTo>
                  <a:pt x="234" y="147"/>
                  <a:pt x="235" y="148"/>
                  <a:pt x="234" y="149"/>
                </a:cubicBezTo>
                <a:cubicBezTo>
                  <a:pt x="234" y="149"/>
                  <a:pt x="234" y="149"/>
                  <a:pt x="234" y="149"/>
                </a:cubicBezTo>
                <a:close/>
                <a:moveTo>
                  <a:pt x="256" y="151"/>
                </a:moveTo>
                <a:cubicBezTo>
                  <a:pt x="255" y="150"/>
                  <a:pt x="254" y="150"/>
                  <a:pt x="254" y="148"/>
                </a:cubicBezTo>
                <a:cubicBezTo>
                  <a:pt x="255" y="149"/>
                  <a:pt x="255" y="149"/>
                  <a:pt x="256" y="149"/>
                </a:cubicBezTo>
                <a:cubicBezTo>
                  <a:pt x="256" y="149"/>
                  <a:pt x="256" y="150"/>
                  <a:pt x="256" y="151"/>
                </a:cubicBezTo>
                <a:cubicBezTo>
                  <a:pt x="256" y="151"/>
                  <a:pt x="256" y="151"/>
                  <a:pt x="256" y="151"/>
                </a:cubicBezTo>
                <a:close/>
                <a:moveTo>
                  <a:pt x="249" y="151"/>
                </a:moveTo>
                <a:cubicBezTo>
                  <a:pt x="249" y="150"/>
                  <a:pt x="250" y="149"/>
                  <a:pt x="251" y="149"/>
                </a:cubicBezTo>
                <a:cubicBezTo>
                  <a:pt x="251" y="149"/>
                  <a:pt x="251" y="151"/>
                  <a:pt x="250" y="151"/>
                </a:cubicBezTo>
                <a:cubicBezTo>
                  <a:pt x="250" y="151"/>
                  <a:pt x="250" y="151"/>
                  <a:pt x="249" y="151"/>
                </a:cubicBezTo>
                <a:cubicBezTo>
                  <a:pt x="249" y="151"/>
                  <a:pt x="249" y="151"/>
                  <a:pt x="249" y="151"/>
                </a:cubicBezTo>
                <a:close/>
                <a:moveTo>
                  <a:pt x="230" y="152"/>
                </a:moveTo>
                <a:cubicBezTo>
                  <a:pt x="230" y="150"/>
                  <a:pt x="232" y="151"/>
                  <a:pt x="233" y="151"/>
                </a:cubicBezTo>
                <a:cubicBezTo>
                  <a:pt x="233" y="154"/>
                  <a:pt x="232" y="153"/>
                  <a:pt x="233" y="156"/>
                </a:cubicBezTo>
                <a:cubicBezTo>
                  <a:pt x="232" y="155"/>
                  <a:pt x="232" y="154"/>
                  <a:pt x="230" y="154"/>
                </a:cubicBezTo>
                <a:cubicBezTo>
                  <a:pt x="232" y="153"/>
                  <a:pt x="232" y="152"/>
                  <a:pt x="230" y="152"/>
                </a:cubicBezTo>
                <a:cubicBezTo>
                  <a:pt x="230" y="152"/>
                  <a:pt x="230" y="152"/>
                  <a:pt x="230" y="152"/>
                </a:cubicBezTo>
                <a:close/>
                <a:moveTo>
                  <a:pt x="254" y="157"/>
                </a:moveTo>
                <a:cubicBezTo>
                  <a:pt x="254" y="156"/>
                  <a:pt x="255" y="156"/>
                  <a:pt x="255" y="154"/>
                </a:cubicBezTo>
                <a:cubicBezTo>
                  <a:pt x="256" y="154"/>
                  <a:pt x="256" y="156"/>
                  <a:pt x="256" y="157"/>
                </a:cubicBezTo>
                <a:cubicBezTo>
                  <a:pt x="255" y="157"/>
                  <a:pt x="254" y="157"/>
                  <a:pt x="254" y="157"/>
                </a:cubicBezTo>
                <a:cubicBezTo>
                  <a:pt x="254" y="157"/>
                  <a:pt x="254" y="157"/>
                  <a:pt x="254" y="157"/>
                </a:cubicBezTo>
                <a:close/>
                <a:moveTo>
                  <a:pt x="250" y="160"/>
                </a:moveTo>
                <a:cubicBezTo>
                  <a:pt x="248" y="160"/>
                  <a:pt x="249" y="158"/>
                  <a:pt x="251" y="158"/>
                </a:cubicBezTo>
                <a:cubicBezTo>
                  <a:pt x="251" y="159"/>
                  <a:pt x="249" y="159"/>
                  <a:pt x="250" y="160"/>
                </a:cubicBezTo>
                <a:cubicBezTo>
                  <a:pt x="250" y="160"/>
                  <a:pt x="250" y="160"/>
                  <a:pt x="250" y="160"/>
                </a:cubicBezTo>
                <a:close/>
                <a:moveTo>
                  <a:pt x="259" y="163"/>
                </a:moveTo>
                <a:cubicBezTo>
                  <a:pt x="259" y="163"/>
                  <a:pt x="260" y="163"/>
                  <a:pt x="260" y="162"/>
                </a:cubicBezTo>
                <a:cubicBezTo>
                  <a:pt x="260" y="162"/>
                  <a:pt x="260" y="162"/>
                  <a:pt x="261" y="162"/>
                </a:cubicBezTo>
                <a:cubicBezTo>
                  <a:pt x="261" y="163"/>
                  <a:pt x="260" y="163"/>
                  <a:pt x="259" y="163"/>
                </a:cubicBezTo>
                <a:cubicBezTo>
                  <a:pt x="259" y="163"/>
                  <a:pt x="259" y="163"/>
                  <a:pt x="259" y="163"/>
                </a:cubicBezTo>
                <a:close/>
                <a:moveTo>
                  <a:pt x="261" y="159"/>
                </a:moveTo>
                <a:cubicBezTo>
                  <a:pt x="261" y="160"/>
                  <a:pt x="260" y="161"/>
                  <a:pt x="260" y="162"/>
                </a:cubicBezTo>
                <a:cubicBezTo>
                  <a:pt x="259" y="162"/>
                  <a:pt x="259" y="159"/>
                  <a:pt x="261" y="159"/>
                </a:cubicBezTo>
                <a:cubicBezTo>
                  <a:pt x="261" y="159"/>
                  <a:pt x="261" y="159"/>
                  <a:pt x="261" y="159"/>
                </a:cubicBezTo>
                <a:close/>
                <a:moveTo>
                  <a:pt x="250" y="166"/>
                </a:moveTo>
                <a:cubicBezTo>
                  <a:pt x="250" y="165"/>
                  <a:pt x="251" y="164"/>
                  <a:pt x="252" y="165"/>
                </a:cubicBezTo>
                <a:cubicBezTo>
                  <a:pt x="252" y="166"/>
                  <a:pt x="251" y="166"/>
                  <a:pt x="250" y="166"/>
                </a:cubicBezTo>
                <a:cubicBezTo>
                  <a:pt x="250" y="166"/>
                  <a:pt x="250" y="166"/>
                  <a:pt x="250" y="166"/>
                </a:cubicBezTo>
                <a:close/>
                <a:moveTo>
                  <a:pt x="252" y="171"/>
                </a:moveTo>
                <a:cubicBezTo>
                  <a:pt x="251" y="171"/>
                  <a:pt x="252" y="169"/>
                  <a:pt x="254" y="170"/>
                </a:cubicBezTo>
                <a:cubicBezTo>
                  <a:pt x="253" y="170"/>
                  <a:pt x="252" y="170"/>
                  <a:pt x="252" y="171"/>
                </a:cubicBezTo>
                <a:cubicBezTo>
                  <a:pt x="252" y="171"/>
                  <a:pt x="252" y="171"/>
                  <a:pt x="252" y="171"/>
                </a:cubicBezTo>
                <a:close/>
                <a:moveTo>
                  <a:pt x="253" y="176"/>
                </a:moveTo>
                <a:cubicBezTo>
                  <a:pt x="252" y="176"/>
                  <a:pt x="252" y="176"/>
                  <a:pt x="252" y="175"/>
                </a:cubicBezTo>
                <a:cubicBezTo>
                  <a:pt x="252" y="175"/>
                  <a:pt x="253" y="175"/>
                  <a:pt x="254" y="175"/>
                </a:cubicBezTo>
                <a:cubicBezTo>
                  <a:pt x="253" y="175"/>
                  <a:pt x="253" y="176"/>
                  <a:pt x="253" y="176"/>
                </a:cubicBezTo>
                <a:cubicBezTo>
                  <a:pt x="253" y="176"/>
                  <a:pt x="253" y="176"/>
                  <a:pt x="253" y="176"/>
                </a:cubicBezTo>
                <a:close/>
                <a:moveTo>
                  <a:pt x="254" y="174"/>
                </a:moveTo>
                <a:cubicBezTo>
                  <a:pt x="252" y="173"/>
                  <a:pt x="253" y="175"/>
                  <a:pt x="251" y="175"/>
                </a:cubicBezTo>
                <a:cubicBezTo>
                  <a:pt x="251" y="173"/>
                  <a:pt x="251" y="173"/>
                  <a:pt x="251" y="171"/>
                </a:cubicBezTo>
                <a:cubicBezTo>
                  <a:pt x="252" y="172"/>
                  <a:pt x="254" y="172"/>
                  <a:pt x="254" y="174"/>
                </a:cubicBezTo>
                <a:cubicBezTo>
                  <a:pt x="254" y="174"/>
                  <a:pt x="254" y="174"/>
                  <a:pt x="254" y="174"/>
                </a:cubicBezTo>
                <a:close/>
                <a:moveTo>
                  <a:pt x="254" y="179"/>
                </a:moveTo>
                <a:cubicBezTo>
                  <a:pt x="253" y="179"/>
                  <a:pt x="253" y="178"/>
                  <a:pt x="252" y="177"/>
                </a:cubicBezTo>
                <a:cubicBezTo>
                  <a:pt x="254" y="177"/>
                  <a:pt x="255" y="178"/>
                  <a:pt x="254" y="179"/>
                </a:cubicBezTo>
                <a:cubicBezTo>
                  <a:pt x="254" y="179"/>
                  <a:pt x="254" y="179"/>
                  <a:pt x="254" y="179"/>
                </a:cubicBezTo>
                <a:close/>
                <a:moveTo>
                  <a:pt x="257" y="184"/>
                </a:moveTo>
                <a:cubicBezTo>
                  <a:pt x="256" y="184"/>
                  <a:pt x="256" y="183"/>
                  <a:pt x="256" y="182"/>
                </a:cubicBezTo>
                <a:cubicBezTo>
                  <a:pt x="257" y="182"/>
                  <a:pt x="257" y="183"/>
                  <a:pt x="257" y="184"/>
                </a:cubicBezTo>
                <a:cubicBezTo>
                  <a:pt x="257" y="183"/>
                  <a:pt x="257" y="184"/>
                  <a:pt x="257" y="184"/>
                </a:cubicBezTo>
                <a:cubicBezTo>
                  <a:pt x="257" y="184"/>
                  <a:pt x="257" y="184"/>
                  <a:pt x="257" y="184"/>
                </a:cubicBezTo>
                <a:close/>
                <a:moveTo>
                  <a:pt x="238" y="187"/>
                </a:moveTo>
                <a:cubicBezTo>
                  <a:pt x="239" y="186"/>
                  <a:pt x="239" y="185"/>
                  <a:pt x="240" y="185"/>
                </a:cubicBezTo>
                <a:cubicBezTo>
                  <a:pt x="240" y="185"/>
                  <a:pt x="240" y="187"/>
                  <a:pt x="238" y="187"/>
                </a:cubicBezTo>
                <a:cubicBezTo>
                  <a:pt x="238" y="187"/>
                  <a:pt x="238" y="187"/>
                  <a:pt x="238" y="187"/>
                </a:cubicBezTo>
                <a:close/>
                <a:moveTo>
                  <a:pt x="237" y="200"/>
                </a:moveTo>
                <a:cubicBezTo>
                  <a:pt x="240" y="201"/>
                  <a:pt x="237" y="198"/>
                  <a:pt x="240" y="198"/>
                </a:cubicBezTo>
                <a:cubicBezTo>
                  <a:pt x="240" y="199"/>
                  <a:pt x="240" y="199"/>
                  <a:pt x="240" y="200"/>
                </a:cubicBezTo>
                <a:cubicBezTo>
                  <a:pt x="242" y="198"/>
                  <a:pt x="243" y="203"/>
                  <a:pt x="244" y="200"/>
                </a:cubicBezTo>
                <a:cubicBezTo>
                  <a:pt x="244" y="201"/>
                  <a:pt x="243" y="204"/>
                  <a:pt x="243" y="206"/>
                </a:cubicBezTo>
                <a:cubicBezTo>
                  <a:pt x="242" y="205"/>
                  <a:pt x="242" y="205"/>
                  <a:pt x="241" y="205"/>
                </a:cubicBezTo>
                <a:cubicBezTo>
                  <a:pt x="242" y="204"/>
                  <a:pt x="242" y="202"/>
                  <a:pt x="241" y="201"/>
                </a:cubicBezTo>
                <a:cubicBezTo>
                  <a:pt x="241" y="202"/>
                  <a:pt x="241" y="204"/>
                  <a:pt x="238" y="203"/>
                </a:cubicBezTo>
                <a:cubicBezTo>
                  <a:pt x="240" y="205"/>
                  <a:pt x="242" y="206"/>
                  <a:pt x="242" y="209"/>
                </a:cubicBezTo>
                <a:cubicBezTo>
                  <a:pt x="241" y="209"/>
                  <a:pt x="241" y="210"/>
                  <a:pt x="241" y="210"/>
                </a:cubicBezTo>
                <a:cubicBezTo>
                  <a:pt x="241" y="211"/>
                  <a:pt x="240" y="210"/>
                  <a:pt x="240" y="211"/>
                </a:cubicBezTo>
                <a:cubicBezTo>
                  <a:pt x="239" y="209"/>
                  <a:pt x="238" y="208"/>
                  <a:pt x="240" y="207"/>
                </a:cubicBezTo>
                <a:cubicBezTo>
                  <a:pt x="240" y="206"/>
                  <a:pt x="239" y="206"/>
                  <a:pt x="239" y="204"/>
                </a:cubicBezTo>
                <a:cubicBezTo>
                  <a:pt x="238" y="204"/>
                  <a:pt x="238" y="205"/>
                  <a:pt x="237" y="205"/>
                </a:cubicBezTo>
                <a:cubicBezTo>
                  <a:pt x="238" y="202"/>
                  <a:pt x="235" y="202"/>
                  <a:pt x="237" y="199"/>
                </a:cubicBezTo>
                <a:cubicBezTo>
                  <a:pt x="237" y="200"/>
                  <a:pt x="237" y="200"/>
                  <a:pt x="237" y="200"/>
                </a:cubicBezTo>
                <a:cubicBezTo>
                  <a:pt x="237" y="200"/>
                  <a:pt x="237" y="200"/>
                  <a:pt x="237" y="200"/>
                </a:cubicBezTo>
                <a:close/>
                <a:moveTo>
                  <a:pt x="243" y="209"/>
                </a:moveTo>
                <a:cubicBezTo>
                  <a:pt x="243" y="207"/>
                  <a:pt x="243" y="207"/>
                  <a:pt x="243" y="206"/>
                </a:cubicBezTo>
                <a:cubicBezTo>
                  <a:pt x="245" y="205"/>
                  <a:pt x="244" y="209"/>
                  <a:pt x="243" y="209"/>
                </a:cubicBezTo>
                <a:cubicBezTo>
                  <a:pt x="243" y="209"/>
                  <a:pt x="243" y="209"/>
                  <a:pt x="243" y="209"/>
                </a:cubicBezTo>
                <a:close/>
                <a:moveTo>
                  <a:pt x="236" y="164"/>
                </a:moveTo>
                <a:cubicBezTo>
                  <a:pt x="237" y="164"/>
                  <a:pt x="237" y="165"/>
                  <a:pt x="238" y="164"/>
                </a:cubicBezTo>
                <a:cubicBezTo>
                  <a:pt x="236" y="164"/>
                  <a:pt x="238" y="161"/>
                  <a:pt x="237" y="162"/>
                </a:cubicBezTo>
                <a:cubicBezTo>
                  <a:pt x="237" y="163"/>
                  <a:pt x="236" y="163"/>
                  <a:pt x="236" y="164"/>
                </a:cubicBezTo>
                <a:close/>
                <a:moveTo>
                  <a:pt x="230" y="175"/>
                </a:moveTo>
                <a:cubicBezTo>
                  <a:pt x="231" y="175"/>
                  <a:pt x="231" y="174"/>
                  <a:pt x="231" y="174"/>
                </a:cubicBezTo>
                <a:cubicBezTo>
                  <a:pt x="233" y="178"/>
                  <a:pt x="227" y="174"/>
                  <a:pt x="224" y="173"/>
                </a:cubicBezTo>
                <a:cubicBezTo>
                  <a:pt x="225" y="172"/>
                  <a:pt x="224" y="172"/>
                  <a:pt x="224" y="172"/>
                </a:cubicBezTo>
                <a:cubicBezTo>
                  <a:pt x="224" y="170"/>
                  <a:pt x="226" y="174"/>
                  <a:pt x="226" y="171"/>
                </a:cubicBezTo>
                <a:cubicBezTo>
                  <a:pt x="226" y="172"/>
                  <a:pt x="228" y="171"/>
                  <a:pt x="228" y="172"/>
                </a:cubicBezTo>
                <a:cubicBezTo>
                  <a:pt x="230" y="172"/>
                  <a:pt x="229" y="170"/>
                  <a:pt x="231" y="170"/>
                </a:cubicBezTo>
                <a:cubicBezTo>
                  <a:pt x="230" y="171"/>
                  <a:pt x="231" y="172"/>
                  <a:pt x="232" y="170"/>
                </a:cubicBezTo>
                <a:cubicBezTo>
                  <a:pt x="234" y="171"/>
                  <a:pt x="231" y="172"/>
                  <a:pt x="230" y="173"/>
                </a:cubicBezTo>
                <a:cubicBezTo>
                  <a:pt x="230" y="171"/>
                  <a:pt x="227" y="173"/>
                  <a:pt x="230" y="175"/>
                </a:cubicBezTo>
                <a:close/>
                <a:moveTo>
                  <a:pt x="223" y="174"/>
                </a:moveTo>
                <a:cubicBezTo>
                  <a:pt x="224" y="175"/>
                  <a:pt x="222" y="175"/>
                  <a:pt x="223" y="176"/>
                </a:cubicBezTo>
                <a:cubicBezTo>
                  <a:pt x="223" y="177"/>
                  <a:pt x="224" y="176"/>
                  <a:pt x="224" y="177"/>
                </a:cubicBezTo>
                <a:cubicBezTo>
                  <a:pt x="222" y="178"/>
                  <a:pt x="224" y="179"/>
                  <a:pt x="222" y="181"/>
                </a:cubicBezTo>
                <a:cubicBezTo>
                  <a:pt x="225" y="182"/>
                  <a:pt x="223" y="179"/>
                  <a:pt x="224" y="178"/>
                </a:cubicBezTo>
                <a:cubicBezTo>
                  <a:pt x="226" y="177"/>
                  <a:pt x="228" y="179"/>
                  <a:pt x="228" y="178"/>
                </a:cubicBezTo>
                <a:cubicBezTo>
                  <a:pt x="227" y="177"/>
                  <a:pt x="225" y="177"/>
                  <a:pt x="227" y="176"/>
                </a:cubicBezTo>
                <a:cubicBezTo>
                  <a:pt x="225" y="175"/>
                  <a:pt x="226" y="178"/>
                  <a:pt x="224" y="177"/>
                </a:cubicBezTo>
                <a:cubicBezTo>
                  <a:pt x="224" y="176"/>
                  <a:pt x="224" y="175"/>
                  <a:pt x="224" y="174"/>
                </a:cubicBezTo>
                <a:cubicBezTo>
                  <a:pt x="223" y="174"/>
                  <a:pt x="223" y="173"/>
                  <a:pt x="223" y="174"/>
                </a:cubicBezTo>
                <a:close/>
                <a:moveTo>
                  <a:pt x="227" y="190"/>
                </a:moveTo>
                <a:cubicBezTo>
                  <a:pt x="227" y="189"/>
                  <a:pt x="228" y="189"/>
                  <a:pt x="228" y="188"/>
                </a:cubicBezTo>
                <a:cubicBezTo>
                  <a:pt x="229" y="189"/>
                  <a:pt x="228" y="191"/>
                  <a:pt x="230" y="190"/>
                </a:cubicBezTo>
                <a:cubicBezTo>
                  <a:pt x="230" y="190"/>
                  <a:pt x="229" y="191"/>
                  <a:pt x="230" y="191"/>
                </a:cubicBezTo>
                <a:cubicBezTo>
                  <a:pt x="229" y="193"/>
                  <a:pt x="229" y="189"/>
                  <a:pt x="227" y="190"/>
                </a:cubicBezTo>
                <a:close/>
                <a:moveTo>
                  <a:pt x="169" y="193"/>
                </a:moveTo>
                <a:cubicBezTo>
                  <a:pt x="170" y="192"/>
                  <a:pt x="168" y="193"/>
                  <a:pt x="168" y="192"/>
                </a:cubicBezTo>
                <a:cubicBezTo>
                  <a:pt x="167" y="192"/>
                  <a:pt x="168" y="194"/>
                  <a:pt x="166" y="193"/>
                </a:cubicBezTo>
                <a:cubicBezTo>
                  <a:pt x="167" y="192"/>
                  <a:pt x="165" y="192"/>
                  <a:pt x="166" y="190"/>
                </a:cubicBezTo>
                <a:cubicBezTo>
                  <a:pt x="167" y="190"/>
                  <a:pt x="168" y="193"/>
                  <a:pt x="169" y="191"/>
                </a:cubicBezTo>
                <a:cubicBezTo>
                  <a:pt x="171" y="191"/>
                  <a:pt x="170" y="194"/>
                  <a:pt x="169" y="194"/>
                </a:cubicBezTo>
                <a:cubicBezTo>
                  <a:pt x="169" y="194"/>
                  <a:pt x="169" y="193"/>
                  <a:pt x="169" y="193"/>
                </a:cubicBezTo>
                <a:close/>
                <a:moveTo>
                  <a:pt x="89" y="209"/>
                </a:moveTo>
                <a:cubicBezTo>
                  <a:pt x="89" y="211"/>
                  <a:pt x="88" y="210"/>
                  <a:pt x="88" y="212"/>
                </a:cubicBezTo>
                <a:cubicBezTo>
                  <a:pt x="87" y="212"/>
                  <a:pt x="87" y="209"/>
                  <a:pt x="89" y="209"/>
                </a:cubicBezTo>
                <a:close/>
                <a:moveTo>
                  <a:pt x="235" y="226"/>
                </a:moveTo>
                <a:cubicBezTo>
                  <a:pt x="236" y="225"/>
                  <a:pt x="235" y="225"/>
                  <a:pt x="234" y="225"/>
                </a:cubicBezTo>
                <a:cubicBezTo>
                  <a:pt x="234" y="224"/>
                  <a:pt x="234" y="223"/>
                  <a:pt x="234" y="223"/>
                </a:cubicBezTo>
                <a:cubicBezTo>
                  <a:pt x="234" y="224"/>
                  <a:pt x="236" y="224"/>
                  <a:pt x="235" y="223"/>
                </a:cubicBezTo>
                <a:cubicBezTo>
                  <a:pt x="236" y="221"/>
                  <a:pt x="239" y="224"/>
                  <a:pt x="238" y="226"/>
                </a:cubicBezTo>
                <a:cubicBezTo>
                  <a:pt x="237" y="226"/>
                  <a:pt x="236" y="226"/>
                  <a:pt x="235" y="226"/>
                </a:cubicBezTo>
                <a:cubicBezTo>
                  <a:pt x="235" y="227"/>
                  <a:pt x="237" y="227"/>
                  <a:pt x="237" y="228"/>
                </a:cubicBezTo>
                <a:cubicBezTo>
                  <a:pt x="236" y="227"/>
                  <a:pt x="234" y="227"/>
                  <a:pt x="234" y="229"/>
                </a:cubicBezTo>
                <a:cubicBezTo>
                  <a:pt x="234" y="229"/>
                  <a:pt x="234" y="228"/>
                  <a:pt x="234" y="228"/>
                </a:cubicBezTo>
                <a:cubicBezTo>
                  <a:pt x="234" y="228"/>
                  <a:pt x="234" y="228"/>
                  <a:pt x="233" y="228"/>
                </a:cubicBezTo>
                <a:cubicBezTo>
                  <a:pt x="234" y="227"/>
                  <a:pt x="235" y="227"/>
                  <a:pt x="235" y="226"/>
                </a:cubicBezTo>
                <a:close/>
                <a:moveTo>
                  <a:pt x="238" y="228"/>
                </a:moveTo>
                <a:cubicBezTo>
                  <a:pt x="240" y="230"/>
                  <a:pt x="235" y="231"/>
                  <a:pt x="237" y="232"/>
                </a:cubicBezTo>
                <a:cubicBezTo>
                  <a:pt x="237" y="233"/>
                  <a:pt x="235" y="232"/>
                  <a:pt x="234" y="232"/>
                </a:cubicBezTo>
                <a:cubicBezTo>
                  <a:pt x="235" y="231"/>
                  <a:pt x="233" y="231"/>
                  <a:pt x="234" y="229"/>
                </a:cubicBezTo>
                <a:cubicBezTo>
                  <a:pt x="235" y="229"/>
                  <a:pt x="237" y="230"/>
                  <a:pt x="238" y="228"/>
                </a:cubicBezTo>
                <a:close/>
                <a:moveTo>
                  <a:pt x="237" y="234"/>
                </a:moveTo>
                <a:cubicBezTo>
                  <a:pt x="236" y="235"/>
                  <a:pt x="239" y="236"/>
                  <a:pt x="239" y="235"/>
                </a:cubicBezTo>
                <a:cubicBezTo>
                  <a:pt x="238" y="234"/>
                  <a:pt x="237" y="234"/>
                  <a:pt x="236" y="233"/>
                </a:cubicBezTo>
                <a:cubicBezTo>
                  <a:pt x="234" y="235"/>
                  <a:pt x="236" y="237"/>
                  <a:pt x="235" y="238"/>
                </a:cubicBezTo>
                <a:cubicBezTo>
                  <a:pt x="235" y="238"/>
                  <a:pt x="235" y="237"/>
                  <a:pt x="234" y="237"/>
                </a:cubicBezTo>
                <a:cubicBezTo>
                  <a:pt x="234" y="238"/>
                  <a:pt x="234" y="239"/>
                  <a:pt x="234" y="239"/>
                </a:cubicBezTo>
                <a:cubicBezTo>
                  <a:pt x="236" y="239"/>
                  <a:pt x="239" y="240"/>
                  <a:pt x="240" y="240"/>
                </a:cubicBezTo>
                <a:cubicBezTo>
                  <a:pt x="238" y="239"/>
                  <a:pt x="238" y="238"/>
                  <a:pt x="237" y="237"/>
                </a:cubicBezTo>
                <a:cubicBezTo>
                  <a:pt x="238" y="237"/>
                  <a:pt x="239" y="237"/>
                  <a:pt x="239" y="236"/>
                </a:cubicBezTo>
                <a:cubicBezTo>
                  <a:pt x="237" y="236"/>
                  <a:pt x="236" y="236"/>
                  <a:pt x="235" y="235"/>
                </a:cubicBezTo>
                <a:cubicBezTo>
                  <a:pt x="238" y="236"/>
                  <a:pt x="235" y="234"/>
                  <a:pt x="237" y="234"/>
                </a:cubicBezTo>
                <a:close/>
                <a:moveTo>
                  <a:pt x="373" y="236"/>
                </a:moveTo>
                <a:cubicBezTo>
                  <a:pt x="374" y="236"/>
                  <a:pt x="376" y="237"/>
                  <a:pt x="376" y="236"/>
                </a:cubicBezTo>
                <a:cubicBezTo>
                  <a:pt x="375" y="236"/>
                  <a:pt x="374" y="234"/>
                  <a:pt x="373" y="236"/>
                </a:cubicBezTo>
                <a:close/>
                <a:moveTo>
                  <a:pt x="372" y="241"/>
                </a:moveTo>
                <a:cubicBezTo>
                  <a:pt x="372" y="242"/>
                  <a:pt x="371" y="242"/>
                  <a:pt x="371" y="243"/>
                </a:cubicBezTo>
                <a:cubicBezTo>
                  <a:pt x="372" y="243"/>
                  <a:pt x="373" y="241"/>
                  <a:pt x="372" y="241"/>
                </a:cubicBezTo>
                <a:close/>
                <a:moveTo>
                  <a:pt x="95" y="243"/>
                </a:moveTo>
                <a:cubicBezTo>
                  <a:pt x="95" y="244"/>
                  <a:pt x="95" y="245"/>
                  <a:pt x="96" y="246"/>
                </a:cubicBezTo>
                <a:cubicBezTo>
                  <a:pt x="94" y="246"/>
                  <a:pt x="94" y="244"/>
                  <a:pt x="95" y="243"/>
                </a:cubicBezTo>
                <a:close/>
                <a:moveTo>
                  <a:pt x="236" y="251"/>
                </a:moveTo>
                <a:cubicBezTo>
                  <a:pt x="236" y="249"/>
                  <a:pt x="237" y="249"/>
                  <a:pt x="239" y="248"/>
                </a:cubicBezTo>
                <a:cubicBezTo>
                  <a:pt x="238" y="251"/>
                  <a:pt x="237" y="249"/>
                  <a:pt x="238" y="252"/>
                </a:cubicBezTo>
                <a:cubicBezTo>
                  <a:pt x="236" y="252"/>
                  <a:pt x="237" y="252"/>
                  <a:pt x="237" y="251"/>
                </a:cubicBezTo>
                <a:cubicBezTo>
                  <a:pt x="237" y="251"/>
                  <a:pt x="236" y="251"/>
                  <a:pt x="236" y="251"/>
                </a:cubicBezTo>
                <a:close/>
                <a:moveTo>
                  <a:pt x="206" y="250"/>
                </a:moveTo>
                <a:cubicBezTo>
                  <a:pt x="207" y="248"/>
                  <a:pt x="208" y="251"/>
                  <a:pt x="208" y="251"/>
                </a:cubicBezTo>
                <a:cubicBezTo>
                  <a:pt x="207" y="253"/>
                  <a:pt x="207" y="250"/>
                  <a:pt x="206" y="250"/>
                </a:cubicBezTo>
                <a:close/>
                <a:moveTo>
                  <a:pt x="337" y="264"/>
                </a:moveTo>
                <a:cubicBezTo>
                  <a:pt x="336" y="264"/>
                  <a:pt x="337" y="262"/>
                  <a:pt x="336" y="262"/>
                </a:cubicBezTo>
                <a:cubicBezTo>
                  <a:pt x="338" y="261"/>
                  <a:pt x="338" y="265"/>
                  <a:pt x="337" y="266"/>
                </a:cubicBezTo>
                <a:cubicBezTo>
                  <a:pt x="336" y="266"/>
                  <a:pt x="336" y="265"/>
                  <a:pt x="335" y="265"/>
                </a:cubicBezTo>
                <a:cubicBezTo>
                  <a:pt x="336" y="264"/>
                  <a:pt x="336" y="266"/>
                  <a:pt x="337" y="264"/>
                </a:cubicBezTo>
                <a:close/>
                <a:moveTo>
                  <a:pt x="335" y="268"/>
                </a:moveTo>
                <a:cubicBezTo>
                  <a:pt x="336" y="269"/>
                  <a:pt x="334" y="268"/>
                  <a:pt x="334" y="269"/>
                </a:cubicBezTo>
                <a:cubicBezTo>
                  <a:pt x="333" y="269"/>
                  <a:pt x="334" y="267"/>
                  <a:pt x="335" y="268"/>
                </a:cubicBezTo>
                <a:close/>
                <a:moveTo>
                  <a:pt x="335" y="274"/>
                </a:moveTo>
                <a:cubicBezTo>
                  <a:pt x="334" y="276"/>
                  <a:pt x="335" y="276"/>
                  <a:pt x="335" y="278"/>
                </a:cubicBezTo>
                <a:cubicBezTo>
                  <a:pt x="334" y="278"/>
                  <a:pt x="333" y="275"/>
                  <a:pt x="335" y="274"/>
                </a:cubicBezTo>
                <a:close/>
                <a:moveTo>
                  <a:pt x="349" y="277"/>
                </a:moveTo>
                <a:cubicBezTo>
                  <a:pt x="351" y="278"/>
                  <a:pt x="349" y="279"/>
                  <a:pt x="348" y="280"/>
                </a:cubicBezTo>
                <a:cubicBezTo>
                  <a:pt x="348" y="278"/>
                  <a:pt x="349" y="279"/>
                  <a:pt x="349" y="277"/>
                </a:cubicBezTo>
                <a:close/>
                <a:moveTo>
                  <a:pt x="334" y="282"/>
                </a:moveTo>
                <a:cubicBezTo>
                  <a:pt x="334" y="281"/>
                  <a:pt x="333" y="281"/>
                  <a:pt x="333" y="280"/>
                </a:cubicBezTo>
                <a:cubicBezTo>
                  <a:pt x="334" y="280"/>
                  <a:pt x="334" y="280"/>
                  <a:pt x="335" y="280"/>
                </a:cubicBezTo>
                <a:cubicBezTo>
                  <a:pt x="334" y="283"/>
                  <a:pt x="333" y="286"/>
                  <a:pt x="331" y="288"/>
                </a:cubicBezTo>
                <a:cubicBezTo>
                  <a:pt x="329" y="288"/>
                  <a:pt x="329" y="287"/>
                  <a:pt x="328" y="287"/>
                </a:cubicBezTo>
                <a:cubicBezTo>
                  <a:pt x="329" y="286"/>
                  <a:pt x="330" y="285"/>
                  <a:pt x="332" y="285"/>
                </a:cubicBezTo>
                <a:cubicBezTo>
                  <a:pt x="334" y="285"/>
                  <a:pt x="331" y="281"/>
                  <a:pt x="334" y="282"/>
                </a:cubicBezTo>
                <a:close/>
                <a:moveTo>
                  <a:pt x="349" y="282"/>
                </a:moveTo>
                <a:cubicBezTo>
                  <a:pt x="348" y="282"/>
                  <a:pt x="348" y="282"/>
                  <a:pt x="348" y="282"/>
                </a:cubicBezTo>
                <a:cubicBezTo>
                  <a:pt x="348" y="282"/>
                  <a:pt x="347" y="282"/>
                  <a:pt x="347" y="282"/>
                </a:cubicBezTo>
                <a:cubicBezTo>
                  <a:pt x="348" y="281"/>
                  <a:pt x="351" y="280"/>
                  <a:pt x="349" y="282"/>
                </a:cubicBezTo>
                <a:close/>
                <a:moveTo>
                  <a:pt x="344" y="283"/>
                </a:moveTo>
                <a:cubicBezTo>
                  <a:pt x="345" y="283"/>
                  <a:pt x="345" y="284"/>
                  <a:pt x="344" y="284"/>
                </a:cubicBezTo>
                <a:cubicBezTo>
                  <a:pt x="345" y="284"/>
                  <a:pt x="345" y="284"/>
                  <a:pt x="346" y="284"/>
                </a:cubicBezTo>
                <a:cubicBezTo>
                  <a:pt x="347" y="287"/>
                  <a:pt x="348" y="285"/>
                  <a:pt x="346" y="283"/>
                </a:cubicBezTo>
                <a:cubicBezTo>
                  <a:pt x="345" y="284"/>
                  <a:pt x="344" y="282"/>
                  <a:pt x="344" y="283"/>
                </a:cubicBezTo>
                <a:close/>
                <a:moveTo>
                  <a:pt x="328" y="292"/>
                </a:moveTo>
                <a:cubicBezTo>
                  <a:pt x="330" y="292"/>
                  <a:pt x="328" y="294"/>
                  <a:pt x="329" y="295"/>
                </a:cubicBezTo>
                <a:cubicBezTo>
                  <a:pt x="329" y="292"/>
                  <a:pt x="328" y="291"/>
                  <a:pt x="331" y="292"/>
                </a:cubicBezTo>
                <a:cubicBezTo>
                  <a:pt x="332" y="290"/>
                  <a:pt x="328" y="291"/>
                  <a:pt x="328" y="292"/>
                </a:cubicBezTo>
                <a:close/>
                <a:moveTo>
                  <a:pt x="325" y="303"/>
                </a:moveTo>
                <a:cubicBezTo>
                  <a:pt x="326" y="305"/>
                  <a:pt x="322" y="309"/>
                  <a:pt x="321" y="312"/>
                </a:cubicBezTo>
                <a:cubicBezTo>
                  <a:pt x="320" y="310"/>
                  <a:pt x="321" y="310"/>
                  <a:pt x="322" y="308"/>
                </a:cubicBezTo>
                <a:cubicBezTo>
                  <a:pt x="320" y="309"/>
                  <a:pt x="319" y="311"/>
                  <a:pt x="318" y="313"/>
                </a:cubicBezTo>
                <a:cubicBezTo>
                  <a:pt x="319" y="314"/>
                  <a:pt x="320" y="312"/>
                  <a:pt x="321" y="313"/>
                </a:cubicBezTo>
                <a:cubicBezTo>
                  <a:pt x="320" y="315"/>
                  <a:pt x="321" y="316"/>
                  <a:pt x="320" y="318"/>
                </a:cubicBezTo>
                <a:cubicBezTo>
                  <a:pt x="323" y="318"/>
                  <a:pt x="322" y="319"/>
                  <a:pt x="321" y="320"/>
                </a:cubicBezTo>
                <a:cubicBezTo>
                  <a:pt x="322" y="320"/>
                  <a:pt x="323" y="320"/>
                  <a:pt x="323" y="320"/>
                </a:cubicBezTo>
                <a:cubicBezTo>
                  <a:pt x="323" y="315"/>
                  <a:pt x="326" y="312"/>
                  <a:pt x="328" y="309"/>
                </a:cubicBezTo>
                <a:cubicBezTo>
                  <a:pt x="327" y="308"/>
                  <a:pt x="326" y="307"/>
                  <a:pt x="326" y="305"/>
                </a:cubicBezTo>
                <a:cubicBezTo>
                  <a:pt x="326" y="305"/>
                  <a:pt x="326" y="304"/>
                  <a:pt x="327" y="304"/>
                </a:cubicBezTo>
                <a:cubicBezTo>
                  <a:pt x="327" y="305"/>
                  <a:pt x="327" y="305"/>
                  <a:pt x="328" y="305"/>
                </a:cubicBezTo>
                <a:cubicBezTo>
                  <a:pt x="327" y="302"/>
                  <a:pt x="329" y="302"/>
                  <a:pt x="330" y="301"/>
                </a:cubicBezTo>
                <a:cubicBezTo>
                  <a:pt x="329" y="300"/>
                  <a:pt x="327" y="301"/>
                  <a:pt x="328" y="300"/>
                </a:cubicBezTo>
                <a:cubicBezTo>
                  <a:pt x="328" y="300"/>
                  <a:pt x="329" y="300"/>
                  <a:pt x="329" y="300"/>
                </a:cubicBezTo>
                <a:cubicBezTo>
                  <a:pt x="327" y="299"/>
                  <a:pt x="331" y="297"/>
                  <a:pt x="329" y="295"/>
                </a:cubicBezTo>
                <a:cubicBezTo>
                  <a:pt x="326" y="297"/>
                  <a:pt x="328" y="303"/>
                  <a:pt x="325" y="303"/>
                </a:cubicBezTo>
                <a:close/>
                <a:moveTo>
                  <a:pt x="316" y="317"/>
                </a:moveTo>
                <a:cubicBezTo>
                  <a:pt x="312" y="319"/>
                  <a:pt x="312" y="324"/>
                  <a:pt x="307" y="324"/>
                </a:cubicBezTo>
                <a:cubicBezTo>
                  <a:pt x="307" y="325"/>
                  <a:pt x="307" y="327"/>
                  <a:pt x="309" y="327"/>
                </a:cubicBezTo>
                <a:cubicBezTo>
                  <a:pt x="309" y="325"/>
                  <a:pt x="310" y="324"/>
                  <a:pt x="311" y="323"/>
                </a:cubicBezTo>
                <a:cubicBezTo>
                  <a:pt x="310" y="325"/>
                  <a:pt x="312" y="326"/>
                  <a:pt x="312" y="324"/>
                </a:cubicBezTo>
                <a:cubicBezTo>
                  <a:pt x="310" y="323"/>
                  <a:pt x="314" y="323"/>
                  <a:pt x="315" y="321"/>
                </a:cubicBezTo>
                <a:cubicBezTo>
                  <a:pt x="312" y="319"/>
                  <a:pt x="317" y="317"/>
                  <a:pt x="316" y="317"/>
                </a:cubicBezTo>
                <a:close/>
                <a:moveTo>
                  <a:pt x="307" y="327"/>
                </a:moveTo>
                <a:cubicBezTo>
                  <a:pt x="305" y="327"/>
                  <a:pt x="306" y="329"/>
                  <a:pt x="305" y="329"/>
                </a:cubicBezTo>
                <a:cubicBezTo>
                  <a:pt x="305" y="327"/>
                  <a:pt x="303" y="328"/>
                  <a:pt x="302" y="327"/>
                </a:cubicBezTo>
                <a:cubicBezTo>
                  <a:pt x="302" y="330"/>
                  <a:pt x="299" y="330"/>
                  <a:pt x="298" y="332"/>
                </a:cubicBezTo>
                <a:cubicBezTo>
                  <a:pt x="298" y="333"/>
                  <a:pt x="299" y="333"/>
                  <a:pt x="299" y="333"/>
                </a:cubicBezTo>
                <a:cubicBezTo>
                  <a:pt x="296" y="333"/>
                  <a:pt x="299" y="335"/>
                  <a:pt x="297" y="336"/>
                </a:cubicBezTo>
                <a:cubicBezTo>
                  <a:pt x="296" y="336"/>
                  <a:pt x="295" y="334"/>
                  <a:pt x="294" y="335"/>
                </a:cubicBezTo>
                <a:cubicBezTo>
                  <a:pt x="295" y="335"/>
                  <a:pt x="296" y="336"/>
                  <a:pt x="296" y="337"/>
                </a:cubicBezTo>
                <a:cubicBezTo>
                  <a:pt x="294" y="336"/>
                  <a:pt x="295" y="338"/>
                  <a:pt x="294" y="338"/>
                </a:cubicBezTo>
                <a:cubicBezTo>
                  <a:pt x="294" y="336"/>
                  <a:pt x="291" y="338"/>
                  <a:pt x="291" y="339"/>
                </a:cubicBezTo>
                <a:cubicBezTo>
                  <a:pt x="292" y="339"/>
                  <a:pt x="290" y="341"/>
                  <a:pt x="289" y="345"/>
                </a:cubicBezTo>
                <a:cubicBezTo>
                  <a:pt x="289" y="341"/>
                  <a:pt x="282" y="345"/>
                  <a:pt x="284" y="348"/>
                </a:cubicBezTo>
                <a:cubicBezTo>
                  <a:pt x="282" y="346"/>
                  <a:pt x="283" y="352"/>
                  <a:pt x="281" y="350"/>
                </a:cubicBezTo>
                <a:cubicBezTo>
                  <a:pt x="281" y="350"/>
                  <a:pt x="279" y="352"/>
                  <a:pt x="280" y="352"/>
                </a:cubicBezTo>
                <a:cubicBezTo>
                  <a:pt x="280" y="351"/>
                  <a:pt x="282" y="352"/>
                  <a:pt x="283" y="352"/>
                </a:cubicBezTo>
                <a:cubicBezTo>
                  <a:pt x="281" y="353"/>
                  <a:pt x="282" y="355"/>
                  <a:pt x="283" y="355"/>
                </a:cubicBezTo>
                <a:cubicBezTo>
                  <a:pt x="283" y="353"/>
                  <a:pt x="284" y="352"/>
                  <a:pt x="285" y="350"/>
                </a:cubicBezTo>
                <a:cubicBezTo>
                  <a:pt x="284" y="350"/>
                  <a:pt x="284" y="351"/>
                  <a:pt x="283" y="350"/>
                </a:cubicBezTo>
                <a:cubicBezTo>
                  <a:pt x="285" y="348"/>
                  <a:pt x="287" y="348"/>
                  <a:pt x="286" y="346"/>
                </a:cubicBezTo>
                <a:cubicBezTo>
                  <a:pt x="287" y="348"/>
                  <a:pt x="288" y="348"/>
                  <a:pt x="289" y="349"/>
                </a:cubicBezTo>
                <a:cubicBezTo>
                  <a:pt x="288" y="350"/>
                  <a:pt x="290" y="352"/>
                  <a:pt x="287" y="352"/>
                </a:cubicBezTo>
                <a:cubicBezTo>
                  <a:pt x="287" y="351"/>
                  <a:pt x="288" y="351"/>
                  <a:pt x="288" y="351"/>
                </a:cubicBezTo>
                <a:cubicBezTo>
                  <a:pt x="287" y="351"/>
                  <a:pt x="286" y="351"/>
                  <a:pt x="285" y="352"/>
                </a:cubicBezTo>
                <a:cubicBezTo>
                  <a:pt x="287" y="353"/>
                  <a:pt x="284" y="353"/>
                  <a:pt x="284" y="354"/>
                </a:cubicBezTo>
                <a:cubicBezTo>
                  <a:pt x="287" y="354"/>
                  <a:pt x="285" y="356"/>
                  <a:pt x="287" y="356"/>
                </a:cubicBezTo>
                <a:cubicBezTo>
                  <a:pt x="287" y="355"/>
                  <a:pt x="288" y="353"/>
                  <a:pt x="290" y="354"/>
                </a:cubicBezTo>
                <a:cubicBezTo>
                  <a:pt x="289" y="351"/>
                  <a:pt x="291" y="349"/>
                  <a:pt x="293" y="349"/>
                </a:cubicBezTo>
                <a:cubicBezTo>
                  <a:pt x="292" y="348"/>
                  <a:pt x="290" y="349"/>
                  <a:pt x="290" y="347"/>
                </a:cubicBezTo>
                <a:cubicBezTo>
                  <a:pt x="294" y="349"/>
                  <a:pt x="295" y="341"/>
                  <a:pt x="292" y="342"/>
                </a:cubicBezTo>
                <a:cubicBezTo>
                  <a:pt x="293" y="342"/>
                  <a:pt x="293" y="343"/>
                  <a:pt x="292" y="343"/>
                </a:cubicBezTo>
                <a:cubicBezTo>
                  <a:pt x="292" y="342"/>
                  <a:pt x="290" y="342"/>
                  <a:pt x="291" y="341"/>
                </a:cubicBezTo>
                <a:cubicBezTo>
                  <a:pt x="295" y="339"/>
                  <a:pt x="294" y="343"/>
                  <a:pt x="296" y="345"/>
                </a:cubicBezTo>
                <a:cubicBezTo>
                  <a:pt x="297" y="343"/>
                  <a:pt x="298" y="343"/>
                  <a:pt x="298" y="341"/>
                </a:cubicBezTo>
                <a:cubicBezTo>
                  <a:pt x="296" y="340"/>
                  <a:pt x="298" y="343"/>
                  <a:pt x="296" y="342"/>
                </a:cubicBezTo>
                <a:cubicBezTo>
                  <a:pt x="295" y="340"/>
                  <a:pt x="297" y="341"/>
                  <a:pt x="297" y="339"/>
                </a:cubicBezTo>
                <a:cubicBezTo>
                  <a:pt x="296" y="338"/>
                  <a:pt x="296" y="340"/>
                  <a:pt x="295" y="339"/>
                </a:cubicBezTo>
                <a:cubicBezTo>
                  <a:pt x="296" y="338"/>
                  <a:pt x="295" y="338"/>
                  <a:pt x="296" y="337"/>
                </a:cubicBezTo>
                <a:cubicBezTo>
                  <a:pt x="296" y="339"/>
                  <a:pt x="298" y="339"/>
                  <a:pt x="299" y="340"/>
                </a:cubicBezTo>
                <a:cubicBezTo>
                  <a:pt x="298" y="336"/>
                  <a:pt x="303" y="338"/>
                  <a:pt x="304" y="336"/>
                </a:cubicBezTo>
                <a:cubicBezTo>
                  <a:pt x="302" y="336"/>
                  <a:pt x="301" y="332"/>
                  <a:pt x="302" y="332"/>
                </a:cubicBezTo>
                <a:cubicBezTo>
                  <a:pt x="303" y="333"/>
                  <a:pt x="304" y="333"/>
                  <a:pt x="305" y="333"/>
                </a:cubicBezTo>
                <a:cubicBezTo>
                  <a:pt x="306" y="331"/>
                  <a:pt x="308" y="329"/>
                  <a:pt x="307" y="327"/>
                </a:cubicBezTo>
                <a:close/>
                <a:moveTo>
                  <a:pt x="304" y="332"/>
                </a:moveTo>
                <a:cubicBezTo>
                  <a:pt x="302" y="332"/>
                  <a:pt x="302" y="329"/>
                  <a:pt x="304" y="330"/>
                </a:cubicBezTo>
                <a:cubicBezTo>
                  <a:pt x="304" y="331"/>
                  <a:pt x="305" y="331"/>
                  <a:pt x="304" y="332"/>
                </a:cubicBezTo>
                <a:cubicBezTo>
                  <a:pt x="304" y="332"/>
                  <a:pt x="304" y="332"/>
                  <a:pt x="304" y="332"/>
                </a:cubicBezTo>
                <a:close/>
                <a:moveTo>
                  <a:pt x="298" y="336"/>
                </a:moveTo>
                <a:cubicBezTo>
                  <a:pt x="298" y="335"/>
                  <a:pt x="299" y="334"/>
                  <a:pt x="300" y="334"/>
                </a:cubicBezTo>
                <a:cubicBezTo>
                  <a:pt x="300" y="335"/>
                  <a:pt x="300" y="337"/>
                  <a:pt x="298" y="336"/>
                </a:cubicBezTo>
                <a:cubicBezTo>
                  <a:pt x="298" y="336"/>
                  <a:pt x="298" y="336"/>
                  <a:pt x="298" y="336"/>
                </a:cubicBezTo>
                <a:close/>
                <a:moveTo>
                  <a:pt x="322" y="326"/>
                </a:moveTo>
                <a:cubicBezTo>
                  <a:pt x="321" y="326"/>
                  <a:pt x="321" y="327"/>
                  <a:pt x="320" y="327"/>
                </a:cubicBezTo>
                <a:cubicBezTo>
                  <a:pt x="320" y="325"/>
                  <a:pt x="320" y="323"/>
                  <a:pt x="322" y="322"/>
                </a:cubicBezTo>
                <a:cubicBezTo>
                  <a:pt x="321" y="326"/>
                  <a:pt x="322" y="323"/>
                  <a:pt x="322" y="326"/>
                </a:cubicBezTo>
                <a:close/>
                <a:moveTo>
                  <a:pt x="179" y="331"/>
                </a:moveTo>
                <a:cubicBezTo>
                  <a:pt x="179" y="332"/>
                  <a:pt x="179" y="332"/>
                  <a:pt x="179" y="333"/>
                </a:cubicBezTo>
                <a:cubicBezTo>
                  <a:pt x="178" y="333"/>
                  <a:pt x="178" y="334"/>
                  <a:pt x="177" y="334"/>
                </a:cubicBezTo>
                <a:cubicBezTo>
                  <a:pt x="177" y="332"/>
                  <a:pt x="177" y="332"/>
                  <a:pt x="178" y="333"/>
                </a:cubicBezTo>
                <a:cubicBezTo>
                  <a:pt x="179" y="333"/>
                  <a:pt x="177" y="331"/>
                  <a:pt x="179" y="331"/>
                </a:cubicBezTo>
                <a:close/>
                <a:moveTo>
                  <a:pt x="320" y="347"/>
                </a:moveTo>
                <a:cubicBezTo>
                  <a:pt x="319" y="348"/>
                  <a:pt x="317" y="349"/>
                  <a:pt x="317" y="350"/>
                </a:cubicBezTo>
                <a:cubicBezTo>
                  <a:pt x="316" y="350"/>
                  <a:pt x="316" y="350"/>
                  <a:pt x="316" y="350"/>
                </a:cubicBezTo>
                <a:cubicBezTo>
                  <a:pt x="315" y="349"/>
                  <a:pt x="316" y="349"/>
                  <a:pt x="316" y="348"/>
                </a:cubicBezTo>
                <a:cubicBezTo>
                  <a:pt x="318" y="350"/>
                  <a:pt x="318" y="345"/>
                  <a:pt x="320" y="347"/>
                </a:cubicBezTo>
                <a:close/>
                <a:moveTo>
                  <a:pt x="344" y="354"/>
                </a:moveTo>
                <a:cubicBezTo>
                  <a:pt x="343" y="353"/>
                  <a:pt x="345" y="353"/>
                  <a:pt x="342" y="353"/>
                </a:cubicBezTo>
                <a:cubicBezTo>
                  <a:pt x="344" y="351"/>
                  <a:pt x="344" y="351"/>
                  <a:pt x="345" y="348"/>
                </a:cubicBezTo>
                <a:cubicBezTo>
                  <a:pt x="347" y="348"/>
                  <a:pt x="346" y="350"/>
                  <a:pt x="346" y="352"/>
                </a:cubicBezTo>
                <a:cubicBezTo>
                  <a:pt x="346" y="352"/>
                  <a:pt x="344" y="353"/>
                  <a:pt x="345" y="354"/>
                </a:cubicBezTo>
                <a:cubicBezTo>
                  <a:pt x="345" y="355"/>
                  <a:pt x="344" y="353"/>
                  <a:pt x="344" y="354"/>
                </a:cubicBezTo>
                <a:close/>
                <a:moveTo>
                  <a:pt x="333" y="356"/>
                </a:moveTo>
                <a:cubicBezTo>
                  <a:pt x="333" y="356"/>
                  <a:pt x="333" y="357"/>
                  <a:pt x="333" y="357"/>
                </a:cubicBezTo>
                <a:cubicBezTo>
                  <a:pt x="333" y="357"/>
                  <a:pt x="332" y="357"/>
                  <a:pt x="332" y="357"/>
                </a:cubicBezTo>
                <a:cubicBezTo>
                  <a:pt x="331" y="357"/>
                  <a:pt x="333" y="356"/>
                  <a:pt x="333" y="356"/>
                </a:cubicBezTo>
                <a:close/>
                <a:moveTo>
                  <a:pt x="69" y="410"/>
                </a:moveTo>
                <a:cubicBezTo>
                  <a:pt x="72" y="409"/>
                  <a:pt x="69" y="414"/>
                  <a:pt x="69" y="410"/>
                </a:cubicBezTo>
                <a:close/>
                <a:moveTo>
                  <a:pt x="255" y="418"/>
                </a:moveTo>
                <a:cubicBezTo>
                  <a:pt x="257" y="418"/>
                  <a:pt x="254" y="420"/>
                  <a:pt x="256" y="419"/>
                </a:cubicBezTo>
                <a:cubicBezTo>
                  <a:pt x="256" y="420"/>
                  <a:pt x="256" y="420"/>
                  <a:pt x="255" y="420"/>
                </a:cubicBezTo>
                <a:cubicBezTo>
                  <a:pt x="255" y="420"/>
                  <a:pt x="254" y="420"/>
                  <a:pt x="254" y="420"/>
                </a:cubicBezTo>
                <a:cubicBezTo>
                  <a:pt x="254" y="419"/>
                  <a:pt x="256" y="419"/>
                  <a:pt x="255" y="418"/>
                </a:cubicBezTo>
                <a:close/>
                <a:moveTo>
                  <a:pt x="269" y="419"/>
                </a:moveTo>
                <a:cubicBezTo>
                  <a:pt x="267" y="418"/>
                  <a:pt x="270" y="418"/>
                  <a:pt x="271" y="419"/>
                </a:cubicBezTo>
                <a:cubicBezTo>
                  <a:pt x="271" y="421"/>
                  <a:pt x="269" y="418"/>
                  <a:pt x="269" y="419"/>
                </a:cubicBezTo>
                <a:close/>
                <a:moveTo>
                  <a:pt x="151" y="432"/>
                </a:moveTo>
                <a:cubicBezTo>
                  <a:pt x="152" y="432"/>
                  <a:pt x="152" y="432"/>
                  <a:pt x="153" y="432"/>
                </a:cubicBezTo>
                <a:cubicBezTo>
                  <a:pt x="153" y="434"/>
                  <a:pt x="154" y="435"/>
                  <a:pt x="154" y="437"/>
                </a:cubicBezTo>
                <a:cubicBezTo>
                  <a:pt x="151" y="436"/>
                  <a:pt x="151" y="437"/>
                  <a:pt x="149" y="437"/>
                </a:cubicBezTo>
                <a:cubicBezTo>
                  <a:pt x="149" y="437"/>
                  <a:pt x="149" y="436"/>
                  <a:pt x="149" y="436"/>
                </a:cubicBezTo>
                <a:cubicBezTo>
                  <a:pt x="151" y="437"/>
                  <a:pt x="153" y="432"/>
                  <a:pt x="151" y="432"/>
                </a:cubicBezTo>
                <a:close/>
                <a:moveTo>
                  <a:pt x="152" y="440"/>
                </a:moveTo>
                <a:cubicBezTo>
                  <a:pt x="153" y="440"/>
                  <a:pt x="153" y="441"/>
                  <a:pt x="154" y="441"/>
                </a:cubicBezTo>
                <a:cubicBezTo>
                  <a:pt x="154" y="442"/>
                  <a:pt x="152" y="441"/>
                  <a:pt x="152" y="442"/>
                </a:cubicBezTo>
                <a:cubicBezTo>
                  <a:pt x="152" y="443"/>
                  <a:pt x="153" y="443"/>
                  <a:pt x="153" y="443"/>
                </a:cubicBezTo>
                <a:cubicBezTo>
                  <a:pt x="152" y="445"/>
                  <a:pt x="152" y="442"/>
                  <a:pt x="152" y="440"/>
                </a:cubicBezTo>
                <a:close/>
                <a:moveTo>
                  <a:pt x="86" y="465"/>
                </a:moveTo>
                <a:cubicBezTo>
                  <a:pt x="84" y="468"/>
                  <a:pt x="87" y="463"/>
                  <a:pt x="86" y="465"/>
                </a:cubicBezTo>
                <a:close/>
                <a:moveTo>
                  <a:pt x="86" y="467"/>
                </a:moveTo>
                <a:cubicBezTo>
                  <a:pt x="87" y="467"/>
                  <a:pt x="87" y="467"/>
                  <a:pt x="87" y="468"/>
                </a:cubicBezTo>
                <a:cubicBezTo>
                  <a:pt x="87" y="468"/>
                  <a:pt x="87" y="468"/>
                  <a:pt x="87" y="469"/>
                </a:cubicBezTo>
                <a:cubicBezTo>
                  <a:pt x="87" y="468"/>
                  <a:pt x="85" y="469"/>
                  <a:pt x="86" y="469"/>
                </a:cubicBezTo>
                <a:cubicBezTo>
                  <a:pt x="85" y="471"/>
                  <a:pt x="84" y="469"/>
                  <a:pt x="85" y="468"/>
                </a:cubicBezTo>
                <a:cubicBezTo>
                  <a:pt x="85" y="468"/>
                  <a:pt x="85" y="468"/>
                  <a:pt x="85" y="468"/>
                </a:cubicBezTo>
                <a:cubicBezTo>
                  <a:pt x="86" y="468"/>
                  <a:pt x="86" y="468"/>
                  <a:pt x="86" y="467"/>
                </a:cubicBezTo>
                <a:close/>
                <a:moveTo>
                  <a:pt x="150" y="477"/>
                </a:moveTo>
                <a:cubicBezTo>
                  <a:pt x="151" y="478"/>
                  <a:pt x="151" y="481"/>
                  <a:pt x="152" y="480"/>
                </a:cubicBezTo>
                <a:cubicBezTo>
                  <a:pt x="150" y="479"/>
                  <a:pt x="153" y="476"/>
                  <a:pt x="150" y="477"/>
                </a:cubicBezTo>
                <a:close/>
                <a:moveTo>
                  <a:pt x="153" y="520"/>
                </a:moveTo>
                <a:cubicBezTo>
                  <a:pt x="155" y="520"/>
                  <a:pt x="154" y="523"/>
                  <a:pt x="156" y="522"/>
                </a:cubicBezTo>
                <a:cubicBezTo>
                  <a:pt x="156" y="524"/>
                  <a:pt x="156" y="527"/>
                  <a:pt x="154" y="527"/>
                </a:cubicBezTo>
                <a:cubicBezTo>
                  <a:pt x="153" y="522"/>
                  <a:pt x="155" y="523"/>
                  <a:pt x="153" y="520"/>
                </a:cubicBezTo>
                <a:close/>
                <a:moveTo>
                  <a:pt x="3" y="42"/>
                </a:moveTo>
                <a:cubicBezTo>
                  <a:pt x="5" y="44"/>
                  <a:pt x="3" y="52"/>
                  <a:pt x="6" y="57"/>
                </a:cubicBezTo>
                <a:cubicBezTo>
                  <a:pt x="8" y="57"/>
                  <a:pt x="10" y="59"/>
                  <a:pt x="11" y="57"/>
                </a:cubicBezTo>
                <a:cubicBezTo>
                  <a:pt x="12" y="59"/>
                  <a:pt x="13" y="60"/>
                  <a:pt x="16" y="60"/>
                </a:cubicBezTo>
                <a:cubicBezTo>
                  <a:pt x="15" y="57"/>
                  <a:pt x="19" y="56"/>
                  <a:pt x="21" y="57"/>
                </a:cubicBezTo>
                <a:cubicBezTo>
                  <a:pt x="21" y="58"/>
                  <a:pt x="20" y="59"/>
                  <a:pt x="19" y="59"/>
                </a:cubicBezTo>
                <a:cubicBezTo>
                  <a:pt x="19" y="57"/>
                  <a:pt x="18" y="59"/>
                  <a:pt x="17" y="59"/>
                </a:cubicBezTo>
                <a:cubicBezTo>
                  <a:pt x="19" y="62"/>
                  <a:pt x="31" y="63"/>
                  <a:pt x="32" y="59"/>
                </a:cubicBezTo>
                <a:cubicBezTo>
                  <a:pt x="32" y="59"/>
                  <a:pt x="30" y="61"/>
                  <a:pt x="30" y="59"/>
                </a:cubicBezTo>
                <a:cubicBezTo>
                  <a:pt x="32" y="59"/>
                  <a:pt x="30" y="57"/>
                  <a:pt x="29" y="55"/>
                </a:cubicBezTo>
                <a:cubicBezTo>
                  <a:pt x="31" y="55"/>
                  <a:pt x="31" y="57"/>
                  <a:pt x="32" y="57"/>
                </a:cubicBezTo>
                <a:cubicBezTo>
                  <a:pt x="32" y="56"/>
                  <a:pt x="34" y="56"/>
                  <a:pt x="34" y="54"/>
                </a:cubicBezTo>
                <a:cubicBezTo>
                  <a:pt x="32" y="55"/>
                  <a:pt x="32" y="54"/>
                  <a:pt x="31" y="53"/>
                </a:cubicBezTo>
                <a:cubicBezTo>
                  <a:pt x="30" y="54"/>
                  <a:pt x="29" y="54"/>
                  <a:pt x="28" y="54"/>
                </a:cubicBezTo>
                <a:cubicBezTo>
                  <a:pt x="27" y="51"/>
                  <a:pt x="17" y="48"/>
                  <a:pt x="14" y="52"/>
                </a:cubicBezTo>
                <a:cubicBezTo>
                  <a:pt x="12" y="50"/>
                  <a:pt x="11" y="49"/>
                  <a:pt x="8" y="49"/>
                </a:cubicBezTo>
                <a:cubicBezTo>
                  <a:pt x="8" y="46"/>
                  <a:pt x="6" y="41"/>
                  <a:pt x="3" y="42"/>
                </a:cubicBezTo>
                <a:close/>
                <a:moveTo>
                  <a:pt x="17" y="53"/>
                </a:moveTo>
                <a:cubicBezTo>
                  <a:pt x="16" y="53"/>
                  <a:pt x="17" y="51"/>
                  <a:pt x="18" y="51"/>
                </a:cubicBezTo>
                <a:cubicBezTo>
                  <a:pt x="19" y="52"/>
                  <a:pt x="17" y="52"/>
                  <a:pt x="17" y="53"/>
                </a:cubicBezTo>
                <a:cubicBezTo>
                  <a:pt x="17" y="53"/>
                  <a:pt x="17" y="53"/>
                  <a:pt x="17" y="53"/>
                </a:cubicBezTo>
                <a:close/>
                <a:moveTo>
                  <a:pt x="24" y="55"/>
                </a:moveTo>
                <a:cubicBezTo>
                  <a:pt x="24" y="55"/>
                  <a:pt x="22" y="55"/>
                  <a:pt x="23" y="54"/>
                </a:cubicBezTo>
                <a:cubicBezTo>
                  <a:pt x="23" y="54"/>
                  <a:pt x="25" y="54"/>
                  <a:pt x="24" y="55"/>
                </a:cubicBezTo>
                <a:cubicBezTo>
                  <a:pt x="24" y="55"/>
                  <a:pt x="24" y="55"/>
                  <a:pt x="24" y="55"/>
                </a:cubicBezTo>
                <a:close/>
                <a:moveTo>
                  <a:pt x="25" y="61"/>
                </a:moveTo>
                <a:cubicBezTo>
                  <a:pt x="23" y="61"/>
                  <a:pt x="24" y="58"/>
                  <a:pt x="25" y="61"/>
                </a:cubicBezTo>
                <a:cubicBezTo>
                  <a:pt x="25" y="61"/>
                  <a:pt x="25" y="61"/>
                  <a:pt x="25" y="61"/>
                </a:cubicBezTo>
                <a:close/>
                <a:moveTo>
                  <a:pt x="152" y="513"/>
                </a:moveTo>
                <a:cubicBezTo>
                  <a:pt x="153" y="515"/>
                  <a:pt x="155" y="515"/>
                  <a:pt x="156" y="515"/>
                </a:cubicBezTo>
                <a:cubicBezTo>
                  <a:pt x="156" y="516"/>
                  <a:pt x="155" y="516"/>
                  <a:pt x="155" y="517"/>
                </a:cubicBezTo>
                <a:cubicBezTo>
                  <a:pt x="153" y="517"/>
                  <a:pt x="153" y="516"/>
                  <a:pt x="151" y="516"/>
                </a:cubicBezTo>
                <a:cubicBezTo>
                  <a:pt x="153" y="511"/>
                  <a:pt x="145" y="508"/>
                  <a:pt x="149" y="503"/>
                </a:cubicBezTo>
                <a:cubicBezTo>
                  <a:pt x="147" y="503"/>
                  <a:pt x="146" y="502"/>
                  <a:pt x="146" y="500"/>
                </a:cubicBezTo>
                <a:cubicBezTo>
                  <a:pt x="148" y="500"/>
                  <a:pt x="146" y="503"/>
                  <a:pt x="149" y="501"/>
                </a:cubicBezTo>
                <a:cubicBezTo>
                  <a:pt x="148" y="502"/>
                  <a:pt x="150" y="503"/>
                  <a:pt x="149" y="505"/>
                </a:cubicBezTo>
                <a:cubicBezTo>
                  <a:pt x="149" y="505"/>
                  <a:pt x="151" y="506"/>
                  <a:pt x="151" y="505"/>
                </a:cubicBezTo>
                <a:cubicBezTo>
                  <a:pt x="152" y="506"/>
                  <a:pt x="150" y="507"/>
                  <a:pt x="150" y="508"/>
                </a:cubicBezTo>
                <a:cubicBezTo>
                  <a:pt x="152" y="508"/>
                  <a:pt x="152" y="507"/>
                  <a:pt x="152" y="506"/>
                </a:cubicBezTo>
                <a:cubicBezTo>
                  <a:pt x="155" y="507"/>
                  <a:pt x="156" y="515"/>
                  <a:pt x="152" y="513"/>
                </a:cubicBezTo>
                <a:close/>
                <a:moveTo>
                  <a:pt x="150" y="510"/>
                </a:moveTo>
                <a:cubicBezTo>
                  <a:pt x="150" y="510"/>
                  <a:pt x="150" y="510"/>
                  <a:pt x="150" y="510"/>
                </a:cubicBezTo>
                <a:cubicBezTo>
                  <a:pt x="152" y="511"/>
                  <a:pt x="152" y="508"/>
                  <a:pt x="150" y="508"/>
                </a:cubicBezTo>
                <a:cubicBezTo>
                  <a:pt x="150" y="509"/>
                  <a:pt x="150" y="509"/>
                  <a:pt x="150" y="510"/>
                </a:cubicBezTo>
                <a:close/>
              </a:path>
            </a:pathLst>
          </a:custGeom>
          <a:solidFill>
            <a:srgbClr val="FF0000"/>
          </a:solidFill>
          <a:ln>
            <a:noFill/>
          </a:ln>
        </p:spPr>
        <p:txBody>
          <a:bodyPr vert="horz" wrap="square" lIns="91440" tIns="45720" rIns="91440" bIns="45720" numCol="1" anchor="t" anchorCtr="0" compatLnSpc="1"/>
          <a:lstStyle/>
          <a:p>
            <a:endParaRPr lang="zh-CN" altLang="en-US">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600"/>
                                        <p:tgtEl>
                                          <p:spTgt spid="8"/>
                                        </p:tgtEl>
                                      </p:cBhvr>
                                    </p:animEffect>
                                    <p:anim calcmode="lin" valueType="num">
                                      <p:cBhvr>
                                        <p:cTn id="15" dur="600" fill="hold"/>
                                        <p:tgtEl>
                                          <p:spTgt spid="8"/>
                                        </p:tgtEl>
                                        <p:attrNameLst>
                                          <p:attrName>ppt_x</p:attrName>
                                        </p:attrNameLst>
                                      </p:cBhvr>
                                      <p:tavLst>
                                        <p:tav tm="0">
                                          <p:val>
                                            <p:strVal val="#ppt_x"/>
                                          </p:val>
                                        </p:tav>
                                        <p:tav tm="100000">
                                          <p:val>
                                            <p:strVal val="#ppt_x"/>
                                          </p:val>
                                        </p:tav>
                                      </p:tavLst>
                                    </p:anim>
                                    <p:anim calcmode="lin" valueType="num">
                                      <p:cBhvr>
                                        <p:cTn id="16" dur="6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4" cstate="print">
            <a:extLst>
              <a:ext uri="{28A0092B-C50C-407E-A947-70E740481C1C}">
                <a14:useLocalDpi xmlns:a14="http://schemas.microsoft.com/office/drawing/2010/main" val="0"/>
              </a:ext>
            </a:extLst>
          </a:blip>
          <a:srcRect l="-640"/>
          <a:stretch>
            <a:fillRect/>
          </a:stretch>
        </p:blipFill>
        <p:spPr>
          <a:xfrm flipH="1">
            <a:off x="0" y="36513"/>
            <a:ext cx="4406900" cy="6858000"/>
          </a:xfrm>
          <a:prstGeom prst="rect">
            <a:avLst/>
          </a:prstGeom>
        </p:spPr>
      </p:pic>
      <p:grpSp>
        <p:nvGrpSpPr>
          <p:cNvPr id="2" name="组合 1"/>
          <p:cNvGrpSpPr/>
          <p:nvPr/>
        </p:nvGrpSpPr>
        <p:grpSpPr>
          <a:xfrm>
            <a:off x="4938261" y="1725283"/>
            <a:ext cx="6286499" cy="4368801"/>
            <a:chOff x="4938261" y="1725283"/>
            <a:chExt cx="6286499" cy="4368801"/>
          </a:xfrm>
        </p:grpSpPr>
        <p:sp>
          <p:nvSpPr>
            <p:cNvPr id="3" name="MH_Other_1"/>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ndParaRPr>
            </a:p>
          </p:txBody>
        </p:sp>
        <p:sp>
          <p:nvSpPr>
            <p:cNvPr id="5" name="MH_Other_2"/>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ndParaRPr>
            </a:p>
          </p:txBody>
        </p:sp>
        <p:sp>
          <p:nvSpPr>
            <p:cNvPr id="6" name="MH_Other_3"/>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ndParaRPr>
            </a:p>
          </p:txBody>
        </p:sp>
        <p:sp>
          <p:nvSpPr>
            <p:cNvPr id="7" name="MH_Other_4"/>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ndParaRPr>
            </a:p>
          </p:txBody>
        </p:sp>
        <p:sp>
          <p:nvSpPr>
            <p:cNvPr id="8" name="MH_Other_5"/>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rPr>
                <a:t>04</a:t>
              </a:r>
              <a:endParaRPr lang="zh-CN" altLang="en-US" sz="4050" dirty="0">
                <a:solidFill>
                  <a:srgbClr val="FFFFFF"/>
                </a:solidFill>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mn-ea"/>
                </a:rPr>
                <a:t>点击添加标题文字</a:t>
              </a:r>
              <a:endParaRPr lang="en-US" altLang="zh-CN">
                <a:solidFill>
                  <a:srgbClr val="FFFFFF"/>
                </a:solidFill>
                <a:latin typeface="+mn-lt"/>
                <a:ea typeface="+mn-ea"/>
              </a:endParaRPr>
            </a:p>
          </p:txBody>
        </p:sp>
        <p:sp>
          <p:nvSpPr>
            <p:cNvPr id="12" name="MH_Other_8"/>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3">
                <a:lumMod val="75000"/>
              </a:schemeClr>
            </a:solidFill>
            <a:ln>
              <a:noFill/>
            </a:ln>
          </p:spPr>
          <p:txBody>
            <a:bodyPr wrap="none" lIns="68580" tIns="34290" rIns="68580" bIns="34290" anchor="ctr">
              <a:normAutofit/>
            </a:bodyPr>
            <a:lstStyle/>
            <a:p>
              <a:pPr>
                <a:defRPr/>
              </a:pPr>
              <a:endParaRPr lang="zh-CN" altLang="en-US" sz="900" kern="0">
                <a:solidFill>
                  <a:srgbClr val="FFFFFF"/>
                </a:solidFill>
              </a:endParaRPr>
            </a:p>
          </p:txBody>
        </p:sp>
        <p:sp>
          <p:nvSpPr>
            <p:cNvPr id="13" name="MH_Other_9"/>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3"/>
            </a:solidFill>
            <a:ln>
              <a:noFill/>
            </a:ln>
          </p:spPr>
          <p:txBody>
            <a:bodyPr lIns="68580" tIns="34290" rIns="68580" bIns="34290"/>
            <a:lstStyle/>
            <a:p>
              <a:pPr>
                <a:defRPr/>
              </a:pPr>
              <a:endParaRPr lang="zh-CN" altLang="en-US" sz="900" kern="0">
                <a:solidFill>
                  <a:prstClr val="black"/>
                </a:solidFill>
              </a:endParaRPr>
            </a:p>
          </p:txBody>
        </p:sp>
        <p:sp>
          <p:nvSpPr>
            <p:cNvPr id="14" name="MH_Other_10"/>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ndParaRPr>
            </a:p>
          </p:txBody>
        </p:sp>
        <p:sp>
          <p:nvSpPr>
            <p:cNvPr id="15" name="MH_Other_11"/>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ndParaRPr>
            </a:p>
          </p:txBody>
        </p:sp>
        <p:sp>
          <p:nvSpPr>
            <p:cNvPr id="16" name="MH_Other_12"/>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p:spPr>
          <p:txBody>
            <a:bodyPr lIns="68580" tIns="34290" rIns="68580" bIns="34290"/>
            <a:lstStyle/>
            <a:p>
              <a:pPr>
                <a:defRPr/>
              </a:pPr>
              <a:endParaRPr lang="zh-CN" altLang="en-US" kern="0">
                <a:solidFill>
                  <a:prstClr val="black"/>
                </a:solidFill>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rPr>
                <a:t>03</a:t>
              </a:r>
              <a:endParaRPr lang="zh-CN" altLang="en-US" sz="4500" dirty="0">
                <a:solidFill>
                  <a:srgbClr val="FFFFFF"/>
                </a:solidFill>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mn-ea"/>
                </a:rPr>
                <a:t>点击添加标题文字</a:t>
              </a:r>
              <a:endParaRPr lang="en-US" altLang="zh-CN">
                <a:solidFill>
                  <a:srgbClr val="FFFFFF"/>
                </a:solidFill>
                <a:latin typeface="+mn-lt"/>
                <a:ea typeface="+mn-ea"/>
              </a:endParaRPr>
            </a:p>
          </p:txBody>
        </p:sp>
        <p:sp>
          <p:nvSpPr>
            <p:cNvPr id="20" name="MH_Other_15"/>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1">
                <a:lumMod val="75000"/>
              </a:schemeClr>
            </a:solidFill>
            <a:ln>
              <a:noFill/>
            </a:ln>
          </p:spPr>
          <p:txBody>
            <a:bodyPr wrap="none" lIns="68580" tIns="34290" rIns="68580" bIns="34290" anchor="ctr">
              <a:normAutofit/>
            </a:bodyPr>
            <a:lstStyle/>
            <a:p>
              <a:pPr>
                <a:defRPr/>
              </a:pPr>
              <a:endParaRPr lang="zh-CN" altLang="en-US" sz="900" kern="0">
                <a:solidFill>
                  <a:srgbClr val="FFFFFF"/>
                </a:solidFill>
              </a:endParaRPr>
            </a:p>
          </p:txBody>
        </p:sp>
        <p:sp>
          <p:nvSpPr>
            <p:cNvPr id="21" name="MH_Other_16"/>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1"/>
            </a:solidFill>
            <a:ln>
              <a:noFill/>
            </a:ln>
          </p:spPr>
          <p:txBody>
            <a:bodyPr lIns="68580" tIns="34290" rIns="68580" bIns="34290"/>
            <a:lstStyle/>
            <a:p>
              <a:pPr>
                <a:defRPr/>
              </a:pPr>
              <a:endParaRPr lang="zh-CN" altLang="en-US" kern="0">
                <a:solidFill>
                  <a:prstClr val="black"/>
                </a:solidFill>
              </a:endParaRPr>
            </a:p>
          </p:txBody>
        </p:sp>
        <p:sp>
          <p:nvSpPr>
            <p:cNvPr id="22" name="MH_Other_17"/>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ndParaRPr>
            </a:p>
          </p:txBody>
        </p:sp>
        <p:sp>
          <p:nvSpPr>
            <p:cNvPr id="23" name="MH_Other_18"/>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ndParaRPr>
            </a:p>
          </p:txBody>
        </p:sp>
        <p:sp>
          <p:nvSpPr>
            <p:cNvPr id="24" name="MH_Other_19"/>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rPr>
                <a:t>01</a:t>
              </a:r>
              <a:endParaRPr lang="zh-CN" altLang="en-US" sz="4050" dirty="0">
                <a:solidFill>
                  <a:srgbClr val="FFFFFF"/>
                </a:solidFill>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mn-ea"/>
                </a:rPr>
                <a:t>点击添加标题文字</a:t>
              </a:r>
              <a:endParaRPr lang="en-US" altLang="zh-CN">
                <a:solidFill>
                  <a:srgbClr val="FFFFFF"/>
                </a:solidFill>
                <a:latin typeface="+mn-lt"/>
                <a:ea typeface="+mn-ea"/>
              </a:endParaRPr>
            </a:p>
          </p:txBody>
        </p:sp>
        <p:sp>
          <p:nvSpPr>
            <p:cNvPr id="28" name="MH_Other_22"/>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2">
                <a:lumMod val="75000"/>
              </a:schemeClr>
            </a:solidFill>
            <a:ln>
              <a:noFill/>
            </a:ln>
          </p:spPr>
          <p:txBody>
            <a:bodyPr wrap="none" lIns="68580" tIns="34290" rIns="68580" bIns="34290" anchor="ctr">
              <a:normAutofit/>
            </a:bodyPr>
            <a:lstStyle/>
            <a:p>
              <a:pPr>
                <a:defRPr/>
              </a:pPr>
              <a:endParaRPr lang="zh-CN" altLang="en-US" sz="825" kern="0">
                <a:solidFill>
                  <a:srgbClr val="FFFFFF"/>
                </a:solidFill>
              </a:endParaRPr>
            </a:p>
          </p:txBody>
        </p:sp>
        <p:sp>
          <p:nvSpPr>
            <p:cNvPr id="29" name="MH_Other_23"/>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2"/>
            </a:solidFill>
            <a:ln>
              <a:noFill/>
            </a:ln>
          </p:spPr>
          <p:txBody>
            <a:bodyPr lIns="68580" tIns="34290" rIns="68580" bIns="34290"/>
            <a:lstStyle/>
            <a:p>
              <a:pPr>
                <a:defRPr/>
              </a:pPr>
              <a:endParaRPr lang="zh-CN" altLang="en-US" sz="825" kern="0">
                <a:solidFill>
                  <a:prstClr val="black"/>
                </a:solidFill>
              </a:endParaRPr>
            </a:p>
          </p:txBody>
        </p:sp>
        <p:sp>
          <p:nvSpPr>
            <p:cNvPr id="30" name="MH_Other_24"/>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ndParaRPr>
            </a:p>
          </p:txBody>
        </p:sp>
        <p:sp>
          <p:nvSpPr>
            <p:cNvPr id="31" name="MH_Other_25"/>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p:spPr>
          <p:txBody>
            <a:bodyPr lIns="68580" tIns="34290" rIns="68580" bIns="34290"/>
            <a:lstStyle/>
            <a:p>
              <a:pPr>
                <a:defRPr/>
              </a:pPr>
              <a:endParaRPr lang="zh-CN" altLang="en-US" sz="825" kern="0">
                <a:solidFill>
                  <a:prstClr val="black"/>
                </a:solidFill>
              </a:endParaRPr>
            </a:p>
          </p:txBody>
        </p:sp>
        <p:sp>
          <p:nvSpPr>
            <p:cNvPr id="32" name="MH_Other_26"/>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rPr>
                <a:t>02</a:t>
              </a:r>
              <a:endParaRPr lang="zh-CN" altLang="en-US" sz="4050" dirty="0">
                <a:solidFill>
                  <a:srgbClr val="FFFFFF"/>
                </a:solidFill>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rgbClr val="FFFFFF"/>
                  </a:solidFill>
                  <a:latin typeface="+mn-lt"/>
                  <a:ea typeface="+mn-ea"/>
                </a:rPr>
                <a:t>点击添加标题文字</a:t>
              </a:r>
              <a:endParaRPr lang="en-US" altLang="zh-CN" dirty="0">
                <a:solidFill>
                  <a:srgbClr val="FFFFFF"/>
                </a:solidFill>
                <a:latin typeface="+mn-lt"/>
                <a:ea typeface="+mn-ea"/>
              </a:endParaRPr>
            </a:p>
          </p:txBody>
        </p:sp>
      </p:grpSp>
      <p:sp>
        <p:nvSpPr>
          <p:cNvPr id="36" name="矩形 35"/>
          <p:cNvSpPr/>
          <p:nvPr/>
        </p:nvSpPr>
        <p:spPr>
          <a:xfrm>
            <a:off x="1845250" y="278524"/>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38" presetClass="entr" presetSubtype="0" accel="50000" fill="hold" nodeType="after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set>
                                      <p:cBhvr>
                                        <p:cTn id="14" dur="455" fill="hold">
                                          <p:stCondLst>
                                            <p:cond delay="0"/>
                                          </p:stCondLst>
                                        </p:cTn>
                                        <p:tgtEl>
                                          <p:spTgt spid="4"/>
                                        </p:tgtEl>
                                        <p:attrNameLst>
                                          <p:attrName>style.rotation</p:attrName>
                                        </p:attrNameLst>
                                      </p:cBhvr>
                                      <p:to>
                                        <p:strVal val="-45.0"/>
                                      </p:to>
                                    </p:set>
                                    <p:anim calcmode="lin" valueType="num">
                                      <p:cBhvr>
                                        <p:cTn id="15"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 calcmode="lin" valueType="num">
                                      <p:cBhvr>
                                        <p:cTn id="24" dur="1000" fill="hold"/>
                                        <p:tgtEl>
                                          <p:spTgt spid="2"/>
                                        </p:tgtEl>
                                        <p:attrNameLst>
                                          <p:attrName>style.rotation</p:attrName>
                                        </p:attrNameLst>
                                      </p:cBhvr>
                                      <p:tavLst>
                                        <p:tav tm="0">
                                          <p:val>
                                            <p:fltVal val="90"/>
                                          </p:val>
                                        </p:tav>
                                        <p:tav tm="100000">
                                          <p:val>
                                            <p:fltVal val="0"/>
                                          </p:val>
                                        </p:tav>
                                      </p:tavLst>
                                    </p:anim>
                                    <p:animEffect transition="in" filter="fade">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stretch>
            <a:fillRect/>
          </a:stretch>
        </p:blipFill>
        <p:spPr>
          <a:xfrm>
            <a:off x="7860632" y="0"/>
            <a:ext cx="4331368" cy="6858000"/>
          </a:xfrm>
          <a:prstGeom prst="rect">
            <a:avLst/>
          </a:prstGeom>
        </p:spPr>
      </p:pic>
      <p:sp>
        <p:nvSpPr>
          <p:cNvPr id="5" name="矩形 4"/>
          <p:cNvSpPr/>
          <p:nvPr/>
        </p:nvSpPr>
        <p:spPr bwMode="auto">
          <a:xfrm>
            <a:off x="480508" y="1970054"/>
            <a:ext cx="1584423" cy="1855356"/>
          </a:xfrm>
          <a:prstGeom prst="rect">
            <a:avLst/>
          </a:prstGeom>
          <a:blipFill dpi="0" rotWithShape="1">
            <a:blip r:embed="rId3"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ndParaRPr>
          </a:p>
        </p:txBody>
      </p:sp>
      <p:sp>
        <p:nvSpPr>
          <p:cNvPr id="6" name="矩形 5"/>
          <p:cNvSpPr/>
          <p:nvPr/>
        </p:nvSpPr>
        <p:spPr bwMode="auto">
          <a:xfrm>
            <a:off x="4018211" y="1941288"/>
            <a:ext cx="1584423" cy="1855356"/>
          </a:xfrm>
          <a:prstGeom prst="rect">
            <a:avLst/>
          </a:prstGeom>
          <a:blipFill dpi="0" rotWithShape="1">
            <a:blip r:embed="rId4"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ndParaRPr>
          </a:p>
        </p:txBody>
      </p:sp>
      <p:sp>
        <p:nvSpPr>
          <p:cNvPr id="7" name="矩形 6"/>
          <p:cNvSpPr/>
          <p:nvPr/>
        </p:nvSpPr>
        <p:spPr bwMode="auto">
          <a:xfrm>
            <a:off x="2135136" y="3796644"/>
            <a:ext cx="1812867" cy="1423308"/>
          </a:xfrm>
          <a:prstGeom prst="rect">
            <a:avLst/>
          </a:prstGeom>
          <a:blipFill dpi="0" rotWithShape="1">
            <a:blip r:embed="rId5"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ndParaRPr>
          </a:p>
        </p:txBody>
      </p:sp>
      <p:sp>
        <p:nvSpPr>
          <p:cNvPr id="8" name="矩形 7"/>
          <p:cNvSpPr/>
          <p:nvPr/>
        </p:nvSpPr>
        <p:spPr bwMode="auto">
          <a:xfrm>
            <a:off x="4067584" y="3878485"/>
            <a:ext cx="4826428"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sp>
        <p:nvSpPr>
          <p:cNvPr id="9" name="文本框 8"/>
          <p:cNvSpPr txBox="1"/>
          <p:nvPr/>
        </p:nvSpPr>
        <p:spPr>
          <a:xfrm>
            <a:off x="5602634" y="1846331"/>
            <a:ext cx="3337966" cy="193719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p>
        </p:txBody>
      </p:sp>
      <p:sp>
        <p:nvSpPr>
          <p:cNvPr id="10" name="文本框 9"/>
          <p:cNvSpPr txBox="1"/>
          <p:nvPr/>
        </p:nvSpPr>
        <p:spPr>
          <a:xfrm>
            <a:off x="312788" y="3931540"/>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1" name="文本框 10"/>
          <p:cNvSpPr txBox="1"/>
          <p:nvPr/>
        </p:nvSpPr>
        <p:spPr>
          <a:xfrm>
            <a:off x="2079625" y="1970054"/>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矩形 11"/>
          <p:cNvSpPr/>
          <p:nvPr/>
        </p:nvSpPr>
        <p:spPr>
          <a:xfrm>
            <a:off x="1087956" y="305442"/>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3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par>
                                <p:cTn id="18" presetID="35" presetClass="entr" presetSubtype="0" fill="hold" grpId="0" nodeType="withEffect">
                                  <p:stCondLst>
                                    <p:cond delay="6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anim calcmode="lin" valueType="num">
                                      <p:cBhvr>
                                        <p:cTn id="27" dur="2000" fill="hold"/>
                                        <p:tgtEl>
                                          <p:spTgt spid="7"/>
                                        </p:tgtEl>
                                        <p:attrNameLst>
                                          <p:attrName>style.rotation</p:attrName>
                                        </p:attrNameLst>
                                      </p:cBhvr>
                                      <p:tavLst>
                                        <p:tav tm="0">
                                          <p:val>
                                            <p:fltVal val="720"/>
                                          </p:val>
                                        </p:tav>
                                        <p:tav tm="100000">
                                          <p:val>
                                            <p:fltVal val="0"/>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anim calcmode="lin" valueType="num">
                                      <p:cBhvr>
                                        <p:cTn id="29" dur="2000" fill="hold"/>
                                        <p:tgtEl>
                                          <p:spTgt spid="7"/>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2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anim calcmode="lin" valueType="num">
                                      <p:cBhvr>
                                        <p:cTn id="33" dur="2000" fill="hold"/>
                                        <p:tgtEl>
                                          <p:spTgt spid="8"/>
                                        </p:tgtEl>
                                        <p:attrNameLst>
                                          <p:attrName>style.rotation</p:attrName>
                                        </p:attrNameLst>
                                      </p:cBhvr>
                                      <p:tavLst>
                                        <p:tav tm="0">
                                          <p:val>
                                            <p:fltVal val="720"/>
                                          </p:val>
                                        </p:tav>
                                        <p:tav tm="100000">
                                          <p:val>
                                            <p:fltVal val="0"/>
                                          </p:val>
                                        </p:tav>
                                      </p:tavLst>
                                    </p:anim>
                                    <p:anim calcmode="lin" valueType="num">
                                      <p:cBhvr>
                                        <p:cTn id="34" dur="2000" fill="hold"/>
                                        <p:tgtEl>
                                          <p:spTgt spid="8"/>
                                        </p:tgtEl>
                                        <p:attrNameLst>
                                          <p:attrName>ppt_h</p:attrName>
                                        </p:attrNameLst>
                                      </p:cBhvr>
                                      <p:tavLst>
                                        <p:tav tm="0">
                                          <p:val>
                                            <p:fltVal val="0"/>
                                          </p:val>
                                        </p:tav>
                                        <p:tav tm="100000">
                                          <p:val>
                                            <p:strVal val="#ppt_h"/>
                                          </p:val>
                                        </p:tav>
                                      </p:tavLst>
                                    </p:anim>
                                    <p:anim calcmode="lin" valueType="num">
                                      <p:cBhvr>
                                        <p:cTn id="35" dur="2000" fill="hold"/>
                                        <p:tgtEl>
                                          <p:spTgt spid="8"/>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6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000"/>
                                        <p:tgtEl>
                                          <p:spTgt spid="9"/>
                                        </p:tgtEl>
                                      </p:cBhvr>
                                    </p:animEffect>
                                    <p:anim calcmode="lin" valueType="num">
                                      <p:cBhvr>
                                        <p:cTn id="39" dur="2000" fill="hold"/>
                                        <p:tgtEl>
                                          <p:spTgt spid="9"/>
                                        </p:tgtEl>
                                        <p:attrNameLst>
                                          <p:attrName>style.rotation</p:attrName>
                                        </p:attrNameLst>
                                      </p:cBhvr>
                                      <p:tavLst>
                                        <p:tav tm="0">
                                          <p:val>
                                            <p:fltVal val="720"/>
                                          </p:val>
                                        </p:tav>
                                        <p:tav tm="100000">
                                          <p:val>
                                            <p:fltVal val="0"/>
                                          </p:val>
                                        </p:tav>
                                      </p:tavLst>
                                    </p:anim>
                                    <p:anim calcmode="lin" valueType="num">
                                      <p:cBhvr>
                                        <p:cTn id="40" dur="2000" fill="hold"/>
                                        <p:tgtEl>
                                          <p:spTgt spid="9"/>
                                        </p:tgtEl>
                                        <p:attrNameLst>
                                          <p:attrName>ppt_h</p:attrName>
                                        </p:attrNameLst>
                                      </p:cBhvr>
                                      <p:tavLst>
                                        <p:tav tm="0">
                                          <p:val>
                                            <p:fltVal val="0"/>
                                          </p:val>
                                        </p:tav>
                                        <p:tav tm="100000">
                                          <p:val>
                                            <p:strVal val="#ppt_h"/>
                                          </p:val>
                                        </p:tav>
                                      </p:tavLst>
                                    </p:anim>
                                    <p:anim calcmode="lin" valueType="num">
                                      <p:cBhvr>
                                        <p:cTn id="41" dur="2000" fill="hold"/>
                                        <p:tgtEl>
                                          <p:spTgt spid="9"/>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4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000"/>
                                        <p:tgtEl>
                                          <p:spTgt spid="11"/>
                                        </p:tgtEl>
                                      </p:cBhvr>
                                    </p:animEffect>
                                    <p:anim calcmode="lin" valueType="num">
                                      <p:cBhvr>
                                        <p:cTn id="45" dur="2000" fill="hold"/>
                                        <p:tgtEl>
                                          <p:spTgt spid="11"/>
                                        </p:tgtEl>
                                        <p:attrNameLst>
                                          <p:attrName>style.rotation</p:attrName>
                                        </p:attrNameLst>
                                      </p:cBhvr>
                                      <p:tavLst>
                                        <p:tav tm="0">
                                          <p:val>
                                            <p:fltVal val="720"/>
                                          </p:val>
                                        </p:tav>
                                        <p:tav tm="100000">
                                          <p:val>
                                            <p:fltVal val="0"/>
                                          </p:val>
                                        </p:tav>
                                      </p:tavLst>
                                    </p:anim>
                                    <p:anim calcmode="lin" valueType="num">
                                      <p:cBhvr>
                                        <p:cTn id="46" dur="2000" fill="hold"/>
                                        <p:tgtEl>
                                          <p:spTgt spid="11"/>
                                        </p:tgtEl>
                                        <p:attrNameLst>
                                          <p:attrName>ppt_h</p:attrName>
                                        </p:attrNameLst>
                                      </p:cBhvr>
                                      <p:tavLst>
                                        <p:tav tm="0">
                                          <p:val>
                                            <p:fltVal val="0"/>
                                          </p:val>
                                        </p:tav>
                                        <p:tav tm="100000">
                                          <p:val>
                                            <p:strVal val="#ppt_h"/>
                                          </p:val>
                                        </p:tav>
                                      </p:tavLst>
                                    </p:anim>
                                    <p:anim calcmode="lin" valueType="num">
                                      <p:cBhvr>
                                        <p:cTn id="47" dur="2000" fill="hold"/>
                                        <p:tgtEl>
                                          <p:spTgt spid="11"/>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11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anim calcmode="lin" valueType="num">
                                      <p:cBhvr>
                                        <p:cTn id="51" dur="2000" fill="hold"/>
                                        <p:tgtEl>
                                          <p:spTgt spid="10"/>
                                        </p:tgtEl>
                                        <p:attrNameLst>
                                          <p:attrName>style.rotation</p:attrName>
                                        </p:attrNameLst>
                                      </p:cBhvr>
                                      <p:tavLst>
                                        <p:tav tm="0">
                                          <p:val>
                                            <p:fltVal val="720"/>
                                          </p:val>
                                        </p:tav>
                                        <p:tav tm="100000">
                                          <p:val>
                                            <p:fltVal val="0"/>
                                          </p:val>
                                        </p:tav>
                                      </p:tavLst>
                                    </p:anim>
                                    <p:anim calcmode="lin" valueType="num">
                                      <p:cBhvr>
                                        <p:cTn id="52" dur="2000" fill="hold"/>
                                        <p:tgtEl>
                                          <p:spTgt spid="10"/>
                                        </p:tgtEl>
                                        <p:attrNameLst>
                                          <p:attrName>ppt_h</p:attrName>
                                        </p:attrNameLst>
                                      </p:cBhvr>
                                      <p:tavLst>
                                        <p:tav tm="0">
                                          <p:val>
                                            <p:fltVal val="0"/>
                                          </p:val>
                                        </p:tav>
                                        <p:tav tm="100000">
                                          <p:val>
                                            <p:strVal val="#ppt_h"/>
                                          </p:val>
                                        </p:tav>
                                      </p:tavLst>
                                    </p:anim>
                                    <p:anim calcmode="lin" valueType="num">
                                      <p:cBhvr>
                                        <p:cTn id="53"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759712" y="3553486"/>
            <a:ext cx="2664296" cy="587107"/>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anose="02010509060101010101" pitchFamily="49" charset="-122"/>
                <a:ea typeface="幼圆" panose="02010509060101010101" pitchFamily="49" charset="-122"/>
              </a:rPr>
              <a:t>①请替换标题</a:t>
            </a:r>
          </a:p>
        </p:txBody>
      </p:sp>
      <p:sp>
        <p:nvSpPr>
          <p:cNvPr id="5" name="燕尾形 4"/>
          <p:cNvSpPr/>
          <p:nvPr/>
        </p:nvSpPr>
        <p:spPr>
          <a:xfrm>
            <a:off x="3211945" y="3553486"/>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②请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6" name="燕尾形 5"/>
          <p:cNvSpPr/>
          <p:nvPr/>
        </p:nvSpPr>
        <p:spPr>
          <a:xfrm>
            <a:off x="5664178" y="3553486"/>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③请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7" name="燕尾形 6"/>
          <p:cNvSpPr/>
          <p:nvPr/>
        </p:nvSpPr>
        <p:spPr>
          <a:xfrm>
            <a:off x="8116411" y="3553486"/>
            <a:ext cx="2664296" cy="58710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④请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cxnSp>
        <p:nvCxnSpPr>
          <p:cNvPr id="8" name="直接连接符 7"/>
          <p:cNvCxnSpPr/>
          <p:nvPr/>
        </p:nvCxnSpPr>
        <p:spPr>
          <a:xfrm>
            <a:off x="2055856" y="4284609"/>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710736" y="4993344"/>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chemeClr val="accent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grpSp>
      <p:cxnSp>
        <p:nvCxnSpPr>
          <p:cNvPr id="12" name="直接连接符 11"/>
          <p:cNvCxnSpPr/>
          <p:nvPr/>
        </p:nvCxnSpPr>
        <p:spPr>
          <a:xfrm>
            <a:off x="4360112" y="2844449"/>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952400" y="4284609"/>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56656" y="2844449"/>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014992" y="2021237"/>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grpSp>
        <p:nvGrpSpPr>
          <p:cNvPr id="18" name="组合 17"/>
          <p:cNvGrpSpPr/>
          <p:nvPr/>
        </p:nvGrpSpPr>
        <p:grpSpPr>
          <a:xfrm>
            <a:off x="6607280" y="4993344"/>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1" name="组合 20"/>
          <p:cNvGrpSpPr/>
          <p:nvPr/>
        </p:nvGrpSpPr>
        <p:grpSpPr>
          <a:xfrm>
            <a:off x="8911536" y="2021237"/>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24" name="文本框 23"/>
          <p:cNvSpPr txBox="1"/>
          <p:nvPr/>
        </p:nvSpPr>
        <p:spPr>
          <a:xfrm>
            <a:off x="3313001" y="4642704"/>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5" name="文本框 24"/>
          <p:cNvSpPr txBox="1"/>
          <p:nvPr/>
        </p:nvSpPr>
        <p:spPr>
          <a:xfrm>
            <a:off x="875646" y="2391376"/>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6" name="文本框 25"/>
          <p:cNvSpPr txBox="1"/>
          <p:nvPr/>
        </p:nvSpPr>
        <p:spPr>
          <a:xfrm>
            <a:off x="5772189" y="2391376"/>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7" name="文本框 26"/>
          <p:cNvSpPr txBox="1"/>
          <p:nvPr/>
        </p:nvSpPr>
        <p:spPr>
          <a:xfrm>
            <a:off x="8237329" y="4642704"/>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p:cTn id="53" dur="1" fill="hold">
                                          <p:stCondLst>
                                            <p:cond delay="0"/>
                                          </p:stCondLst>
                                        </p:cTn>
                                        <p:tgtEl>
                                          <p:spTgt spid="18"/>
                                        </p:tgtEl>
                                        <p:attrNameLst>
                                          <p:attrName>style.visibility</p:attrName>
                                        </p:attrNameLst>
                                      </p:cBhvr>
                                      <p:to>
                                        <p:strVal val="visible"/>
                                      </p:to>
                                    </p:set>
                                    <p:animEffect transition="in" filter="fade">
                                      <p:cBhvr additive="base">
                                        <p:cTn id="54" dur="750" fill="hold">
                                          <p:stCondLst>
                                            <p:cond delay="0"/>
                                          </p:stCondLst>
                                        </p:cTn>
                                        <p:tgtEl>
                                          <p:spTgt spid="18"/>
                                        </p:tgtEl>
                                      </p:cBhvr>
                                    </p:animEffect>
                                    <p:anim from="0" to="0" calcmode="lin" valueType="num">
                                      <p:cBhvr additive="base">
                                        <p:cTn id="55" dur="750"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p:cTn id="56" dur="750"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p:cTn id="58" dur="1" fill="hold">
                                          <p:stCondLst>
                                            <p:cond delay="0"/>
                                          </p:stCondLst>
                                        </p:cTn>
                                        <p:tgtEl>
                                          <p:spTgt spid="26"/>
                                        </p:tgtEl>
                                        <p:attrNameLst>
                                          <p:attrName>style.visibility</p:attrName>
                                        </p:attrNameLst>
                                      </p:cBhvr>
                                      <p:to>
                                        <p:strVal val="visible"/>
                                      </p:to>
                                    </p:set>
                                    <p:animEffect transition="in" filter="fade">
                                      <p:cBhvr additive="base">
                                        <p:cTn id="59" dur="750" fill="hold">
                                          <p:stCondLst>
                                            <p:cond delay="0"/>
                                          </p:stCondLst>
                                        </p:cTn>
                                        <p:tgtEl>
                                          <p:spTgt spid="26"/>
                                        </p:tgtEl>
                                      </p:cBhvr>
                                    </p:animEffect>
                                    <p:anim from="0" to="0" calcmode="lin" valueType="num">
                                      <p:cBhvr additive="base">
                                        <p:cTn id="60" dur="750"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p:cTn id="61" dur="750"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174" y="-7029"/>
            <a:ext cx="4476750" cy="6858000"/>
          </a:xfrm>
          <a:prstGeom prst="rect">
            <a:avLst/>
          </a:prstGeom>
        </p:spPr>
      </p:pic>
      <p:grpSp>
        <p:nvGrpSpPr>
          <p:cNvPr id="3" name="组合 2"/>
          <p:cNvGrpSpPr/>
          <p:nvPr/>
        </p:nvGrpSpPr>
        <p:grpSpPr>
          <a:xfrm>
            <a:off x="4270375" y="2057401"/>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anchor="ctr">
                <a:normAutofit/>
              </a:bodyPr>
              <a:lstStyle/>
              <a:p>
                <a:pPr>
                  <a:defRPr/>
                </a:pPr>
                <a:endParaRPr lang="zh-CN" altLang="en-US" kern="0">
                  <a:solidFill>
                    <a:sysClr val="windowText" lastClr="000000"/>
                  </a:solidFill>
                  <a:latin typeface="Arial" pitchFamily="34" charset="0"/>
                  <a:ea typeface="宋体"/>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15" y="connsiteY0-116"/>
                  </a:cxn>
                  <a:cxn ang="0">
                    <a:pos x="connsiteX1-117" y="connsiteY1-118"/>
                  </a:cxn>
                  <a:cxn ang="0">
                    <a:pos x="connsiteX2-119" y="connsiteY2-120"/>
                  </a:cxn>
                  <a:cxn ang="0">
                    <a:pos x="connsiteX3-121" y="connsiteY3-122"/>
                  </a:cxn>
                  <a:cxn ang="0">
                    <a:pos x="connsiteX4-123" y="connsiteY4-124"/>
                  </a:cxn>
                  <a:cxn ang="0">
                    <a:pos x="connsiteX5-125" y="connsiteY5-126"/>
                  </a:cxn>
                  <a:cxn ang="0">
                    <a:pos x="connsiteX6-127" y="connsiteY6-128"/>
                  </a:cxn>
                  <a:cxn ang="0">
                    <a:pos x="connsiteX7-129" y="connsiteY7-130"/>
                  </a:cxn>
                  <a:cxn ang="0">
                    <a:pos x="connsiteX8-131" y="connsiteY8-132"/>
                  </a:cxn>
                  <a:cxn ang="0">
                    <a:pos x="connsiteX9-133" y="connsiteY9-134"/>
                  </a:cxn>
                  <a:cxn ang="0">
                    <a:pos x="connsiteX10-135" y="connsiteY10-136"/>
                  </a:cxn>
                  <a:cxn ang="0">
                    <a:pos x="connsiteX11-137" y="connsiteY11-138"/>
                  </a:cxn>
                  <a:cxn ang="0">
                    <a:pos x="connsiteX12-139" y="connsiteY12-140"/>
                  </a:cxn>
                  <a:cxn ang="0">
                    <a:pos x="connsiteX13-141" y="connsiteY13-142"/>
                  </a:cxn>
                  <a:cxn ang="0">
                    <a:pos x="connsiteX14-143" y="connsiteY14-144"/>
                  </a:cxn>
                  <a:cxn ang="0">
                    <a:pos x="connsiteX15-145" y="connsiteY15-146"/>
                  </a:cxn>
                  <a:cxn ang="0">
                    <a:pos x="connsiteX16-147" y="connsiteY16-148"/>
                  </a:cxn>
                  <a:cxn ang="0">
                    <a:pos x="connsiteX17-149" y="connsiteY17-150"/>
                  </a:cxn>
                  <a:cxn ang="0">
                    <a:pos x="connsiteX18-151" y="connsiteY18-152"/>
                  </a:cxn>
                  <a:cxn ang="0">
                    <a:pos x="connsiteX19-153" y="connsiteY19-154"/>
                  </a:cxn>
                  <a:cxn ang="0">
                    <a:pos x="connsiteX20-155" y="connsiteY20-156"/>
                  </a:cxn>
                  <a:cxn ang="0">
                    <a:pos x="connsiteX21-157" y="connsiteY21-158"/>
                  </a:cxn>
                  <a:cxn ang="0">
                    <a:pos x="connsiteX22-159" y="connsiteY22-160"/>
                  </a:cxn>
                  <a:cxn ang="0">
                    <a:pos x="connsiteX23-161" y="connsiteY23-162"/>
                  </a:cxn>
                  <a:cxn ang="0">
                    <a:pos x="connsiteX24-163" y="connsiteY24-164"/>
                  </a:cxn>
                  <a:cxn ang="0">
                    <a:pos x="connsiteX25-165" y="connsiteY25-166"/>
                  </a:cxn>
                  <a:cxn ang="0">
                    <a:pos x="connsiteX26-167" y="connsiteY26-168"/>
                  </a:cxn>
                  <a:cxn ang="0">
                    <a:pos x="connsiteX27-169" y="connsiteY27-170"/>
                  </a:cxn>
                  <a:cxn ang="0">
                    <a:pos x="connsiteX28-171" y="connsiteY28-172"/>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宋体" pitchFamily="2"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2700" b="1">
                    <a:solidFill>
                      <a:schemeClr val="tx1">
                        <a:lumMod val="85000"/>
                      </a:schemeClr>
                    </a:solidFill>
                    <a:latin typeface="+mn-lt"/>
                    <a:ea typeface="+mn-ea"/>
                  </a:rPr>
                  <a:t>标题</a:t>
                </a:r>
              </a:p>
            </p:txBody>
          </p:sp>
        </p:grpSp>
      </p:grpSp>
      <p:sp>
        <p:nvSpPr>
          <p:cNvPr id="25" name="矩形 24"/>
          <p:cNvSpPr/>
          <p:nvPr/>
        </p:nvSpPr>
        <p:spPr>
          <a:xfrm>
            <a:off x="4570700" y="321260"/>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4"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from="(-#ppt_w/2)" to="(#ppt_x)" calcmode="lin" valueType="num">
                                      <p:cBhvr>
                                        <p:cTn id="13" dur="600" fill="hold">
                                          <p:stCondLst>
                                            <p:cond delay="0"/>
                                          </p:stCondLst>
                                        </p:cTn>
                                        <p:tgtEl>
                                          <p:spTgt spid="4"/>
                                        </p:tgtEl>
                                        <p:attrNameLst>
                                          <p:attrName>ppt_x</p:attrName>
                                        </p:attrNameLst>
                                      </p:cBhvr>
                                    </p:anim>
                                    <p:anim from="0" to="-1.0" calcmode="lin" valueType="num">
                                      <p:cBhvr>
                                        <p:cTn id="14" dur="200" decel="50000" autoRev="1" fill="hold">
                                          <p:stCondLst>
                                            <p:cond delay="600"/>
                                          </p:stCondLst>
                                        </p:cTn>
                                        <p:tgtEl>
                                          <p:spTgt spid="4"/>
                                        </p:tgtEl>
                                        <p:attrNameLst>
                                          <p:attrName>xshear</p:attrName>
                                        </p:attrNameLst>
                                      </p:cBhvr>
                                    </p:anim>
                                    <p:animScale>
                                      <p:cBhvr>
                                        <p:cTn id="15" dur="200" decel="100000" autoRev="1" fill="hold">
                                          <p:stCondLst>
                                            <p:cond delay="600"/>
                                          </p:stCondLst>
                                        </p:cTn>
                                        <p:tgtEl>
                                          <p:spTgt spid="4"/>
                                        </p:tgtEl>
                                      </p:cBhvr>
                                      <p:from x="100000" y="100000"/>
                                      <p:to x="80000" y="100000"/>
                                    </p:animScale>
                                    <p:anim by="(#ppt_h/3+#ppt_w*0.1)" calcmode="lin" valueType="num">
                                      <p:cBhvr additive="sum">
                                        <p:cTn id="16" dur="200" decel="100000" autoRev="1" fill="hold">
                                          <p:stCondLst>
                                            <p:cond delay="600"/>
                                          </p:stCondLst>
                                        </p:cTn>
                                        <p:tgtEl>
                                          <p:spTgt spid="4"/>
                                        </p:tgtEl>
                                        <p:attrNameLst>
                                          <p:attrName>ppt_x</p:attrName>
                                        </p:attrNameLst>
                                      </p:cBhvr>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41875" y="2079302"/>
            <a:ext cx="2910589" cy="29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a:solidFill>
                  <a:schemeClr val="bg1"/>
                </a:solidFill>
                <a:latin typeface="幼圆" panose="02010509060101010101" pitchFamily="49" charset="-122"/>
                <a:ea typeface="幼圆" panose="02010509060101010101" pitchFamily="49" charset="-122"/>
              </a:rPr>
              <a:t>请替换</a:t>
            </a:r>
            <a:r>
              <a:rPr lang="zh-CN" altLang="en-US" sz="2000" b="1" spc="100" dirty="0" smtClean="0">
                <a:solidFill>
                  <a:schemeClr val="bg1"/>
                </a:solidFill>
                <a:latin typeface="幼圆" panose="02010509060101010101" pitchFamily="49" charset="-122"/>
                <a:ea typeface="幼圆" panose="02010509060101010101" pitchFamily="49" charset="-122"/>
              </a:rPr>
              <a:t>标题</a:t>
            </a: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r>
              <a:rPr lang="zh-CN" altLang="en-US" b="1" spc="100" dirty="0">
                <a:solidFill>
                  <a:schemeClr val="bg1"/>
                </a:solidFill>
                <a:latin typeface="幼圆" panose="02010509060101010101" pitchFamily="49" charset="-122"/>
                <a:ea typeface="幼圆" panose="02010509060101010101" pitchFamily="49" charset="-122"/>
              </a:rPr>
              <a:t>请替换您的文字，内容简洁明了即</a:t>
            </a:r>
            <a:r>
              <a:rPr lang="zh-CN" altLang="en-US" b="1" spc="100" dirty="0" smtClean="0">
                <a:solidFill>
                  <a:schemeClr val="bg1"/>
                </a:solidFill>
                <a:latin typeface="幼圆" panose="02010509060101010101" pitchFamily="49" charset="-122"/>
                <a:ea typeface="幼圆" panose="02010509060101010101" pitchFamily="49" charset="-122"/>
              </a:rPr>
              <a:t>可</a:t>
            </a:r>
            <a:endParaRPr lang="zh-CN" altLang="en-US" b="1" spc="100" dirty="0">
              <a:solidFill>
                <a:schemeClr val="bg1"/>
              </a:solidFill>
              <a:latin typeface="幼圆" panose="02010509060101010101" pitchFamily="49" charset="-122"/>
              <a:ea typeface="幼圆" panose="02010509060101010101" pitchFamily="49" charset="-122"/>
            </a:endParaRPr>
          </a:p>
        </p:txBody>
      </p:sp>
      <p:grpSp>
        <p:nvGrpSpPr>
          <p:cNvPr id="3" name="组合 2"/>
          <p:cNvGrpSpPr/>
          <p:nvPr/>
        </p:nvGrpSpPr>
        <p:grpSpPr>
          <a:xfrm>
            <a:off x="3120205" y="23431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燕尾形 20"/>
          <p:cNvSpPr/>
          <p:nvPr/>
        </p:nvSpPr>
        <p:spPr>
          <a:xfrm>
            <a:off x="5102845" y="2246138"/>
            <a:ext cx="914910" cy="2595373"/>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a:off x="5761770" y="2246138"/>
            <a:ext cx="914910" cy="2595373"/>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p:cNvSpPr txBox="1"/>
          <p:nvPr/>
        </p:nvSpPr>
        <p:spPr>
          <a:xfrm>
            <a:off x="3295725" y="32286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24" name="椭圆 23"/>
          <p:cNvSpPr/>
          <p:nvPr/>
        </p:nvSpPr>
        <p:spPr>
          <a:xfrm>
            <a:off x="769413" y="24554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58707" y="2148726"/>
            <a:ext cx="2364887" cy="646331"/>
          </a:xfrm>
          <a:prstGeom prst="rect">
            <a:avLst/>
          </a:prstGeom>
          <a:noFill/>
        </p:spPr>
        <p:txBody>
          <a:bodyPr wrap="square" rtlCol="0">
            <a:spAutoFit/>
          </a:bodyPr>
          <a:lstStyle/>
          <a:p>
            <a:r>
              <a:rPr lang="zh-CN" altLang="en-US" b="1" spc="100" dirty="0" smtClean="0">
                <a:solidFill>
                  <a:schemeClr val="accent3"/>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3"/>
              </a:solidFill>
              <a:latin typeface="幼圆" panose="02010509060101010101" pitchFamily="49" charset="-122"/>
              <a:ea typeface="幼圆" panose="02010509060101010101" pitchFamily="49" charset="-122"/>
            </a:endParaRPr>
          </a:p>
        </p:txBody>
      </p:sp>
      <p:sp>
        <p:nvSpPr>
          <p:cNvPr id="26" name="椭圆 25"/>
          <p:cNvSpPr/>
          <p:nvPr/>
        </p:nvSpPr>
        <p:spPr>
          <a:xfrm>
            <a:off x="769413" y="35528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ndParaRPr>
          </a:p>
        </p:txBody>
      </p:sp>
      <p:sp>
        <p:nvSpPr>
          <p:cNvPr id="27" name="文本框 26"/>
          <p:cNvSpPr txBox="1"/>
          <p:nvPr/>
        </p:nvSpPr>
        <p:spPr>
          <a:xfrm>
            <a:off x="958707" y="32461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28" name="椭圆 27"/>
          <p:cNvSpPr/>
          <p:nvPr/>
        </p:nvSpPr>
        <p:spPr>
          <a:xfrm>
            <a:off x="769413" y="46502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58707" y="4343560"/>
            <a:ext cx="2364887" cy="646331"/>
          </a:xfrm>
          <a:prstGeom prst="rect">
            <a:avLst/>
          </a:prstGeom>
          <a:noFill/>
        </p:spPr>
        <p:txBody>
          <a:bodyPr wrap="square" rtlCol="0">
            <a:spAutoFit/>
          </a:bodyPr>
          <a:lstStyle/>
          <a:p>
            <a:r>
              <a:rPr lang="zh-CN" altLang="en-US" b="1" spc="100" dirty="0" smtClean="0">
                <a:solidFill>
                  <a:schemeClr val="accent4"/>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4"/>
              </a:solidFill>
              <a:latin typeface="幼圆" panose="02010509060101010101" pitchFamily="49" charset="-122"/>
              <a:ea typeface="幼圆" panose="02010509060101010101"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 presetClass="entr" presetSubtype="8" repeatDur="0" restart="never"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repeatDur="0" restart="never"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3" presetClass="entr" presetSubtype="16" repeatDur="0" restart="never"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1" presetClass="entr" presetSubtype="3"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heel(3)">
                                      <p:cBhvr>
                                        <p:cTn id="44" dur="1250"/>
                                        <p:tgtEl>
                                          <p:spTgt spid="3"/>
                                        </p:tgtEl>
                                      </p:cBhvr>
                                    </p:animEffect>
                                  </p:childTnLst>
                                </p:cTn>
                              </p:par>
                            </p:childTnLst>
                          </p:cTn>
                        </p:par>
                        <p:par>
                          <p:cTn id="45" fill="hold">
                            <p:stCondLst>
                              <p:cond delay="5500"/>
                            </p:stCondLst>
                            <p:childTnLst>
                              <p:par>
                                <p:cTn id="46" presetID="23" presetClass="entr" presetSubtype="16"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750"/>
                                        <p:tgtEl>
                                          <p:spTgt spid="21"/>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par>
                          <p:cTn id="58" fill="hold">
                            <p:stCondLst>
                              <p:cond delay="8000"/>
                            </p:stCondLst>
                            <p:childTnLst>
                              <p:par>
                                <p:cTn id="59" presetID="14" presetClass="entr" presetSubtype="1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randombar(horizontal)">
                                      <p:cBhvr>
                                        <p:cTn id="6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cstate="email"/>
          <a:stretch>
            <a:fillRect/>
          </a:stretch>
        </p:blipFill>
        <p:spPr>
          <a:xfrm flipH="1">
            <a:off x="0" y="2613508"/>
            <a:ext cx="2743200" cy="4244492"/>
          </a:xfrm>
          <a:prstGeom prst="rect">
            <a:avLst/>
          </a:prstGeom>
        </p:spPr>
      </p:pic>
      <p:sp>
        <p:nvSpPr>
          <p:cNvPr id="5" name="MH_Picture_3"/>
          <p:cNvSpPr/>
          <p:nvPr>
            <p:custDataLst>
              <p:tags r:id="rId1"/>
            </p:custDataLst>
          </p:nvPr>
        </p:nvSpPr>
        <p:spPr>
          <a:xfrm>
            <a:off x="8524875" y="3802063"/>
            <a:ext cx="3513138" cy="2906712"/>
          </a:xfrm>
          <a:prstGeom prst="rect">
            <a:avLst/>
          </a:prstGeom>
          <a:blipFill dpi="0" rotWithShape="1">
            <a:blip r:embed="rId7"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Picture_1"/>
          <p:cNvSpPr/>
          <p:nvPr>
            <p:custDataLst>
              <p:tags r:id="rId2"/>
            </p:custDataLst>
          </p:nvPr>
        </p:nvSpPr>
        <p:spPr>
          <a:xfrm>
            <a:off x="7291389" y="1541463"/>
            <a:ext cx="2903537" cy="2336800"/>
          </a:xfrm>
          <a:prstGeom prst="rect">
            <a:avLst/>
          </a:prstGeom>
          <a:blipFill dpi="0" rotWithShape="1">
            <a:blip r:embed="rId8"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Picture_2"/>
          <p:cNvSpPr/>
          <p:nvPr>
            <p:custDataLst>
              <p:tags r:id="rId3"/>
            </p:custDataLst>
          </p:nvPr>
        </p:nvSpPr>
        <p:spPr>
          <a:xfrm>
            <a:off x="6632576" y="3470275"/>
            <a:ext cx="2322513" cy="1868488"/>
          </a:xfrm>
          <a:prstGeom prst="rect">
            <a:avLst/>
          </a:prstGeom>
          <a:blipFill dpi="0" rotWithShape="1">
            <a:blip r:embed="rId9"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
        <p:nvSpPr>
          <p:cNvPr id="10" name="MH_SubTitle_2"/>
          <p:cNvSpPr txBox="1">
            <a:spLocks noChangeArrowheads="1"/>
          </p:cNvSpPr>
          <p:nvPr>
            <p:custDataLst>
              <p:tags r:id="rId4"/>
            </p:custDataLst>
          </p:nvPr>
        </p:nvSpPr>
        <p:spPr bwMode="auto">
          <a:xfrm>
            <a:off x="2889365" y="1630591"/>
            <a:ext cx="3243148" cy="449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nSpc>
                <a:spcPct val="20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eaLnBrk="1" hangingPunct="1">
              <a:lnSpc>
                <a:spcPct val="200000"/>
              </a:lnSpc>
            </a:pPr>
            <a:r>
              <a:rPr lang="zh-CN" altLang="en-US" sz="1600" dirty="0" smtClean="0">
                <a:latin typeface="幼圆" panose="02010509060101010101" pitchFamily="49" charset="-122"/>
                <a:ea typeface="幼圆" panose="02010509060101010101" pitchFamily="49" charset="-122"/>
              </a:rPr>
              <a:t>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endParaRPr lang="en-US" altLang="zh-CN" sz="1600" dirty="0">
              <a:latin typeface="幼圆" panose="02010509060101010101" pitchFamily="49" charset="-122"/>
              <a:ea typeface="幼圆" panose="02010509060101010101" pitchFamily="49" charset="-122"/>
            </a:endParaRPr>
          </a:p>
          <a:p>
            <a:pPr eaLnBrk="1" hangingPunct="1">
              <a:lnSpc>
                <a:spcPct val="130000"/>
              </a:lnSpc>
            </a:pPr>
            <a:endParaRPr lang="en-US" altLang="zh-CN" sz="1600" dirty="0">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0235" y="-16122"/>
            <a:ext cx="3810000" cy="5086350"/>
          </a:xfrm>
          <a:prstGeom prst="rect">
            <a:avLst/>
          </a:prstGeom>
        </p:spPr>
      </p:pic>
      <p:sp>
        <p:nvSpPr>
          <p:cNvPr id="5" name="燕尾形 4"/>
          <p:cNvSpPr/>
          <p:nvPr/>
        </p:nvSpPr>
        <p:spPr>
          <a:xfrm>
            <a:off x="922932" y="2921631"/>
            <a:ext cx="684076" cy="97210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1579106" y="2921631"/>
            <a:ext cx="684076" cy="972108"/>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2233351" y="2921631"/>
            <a:ext cx="684076" cy="972108"/>
          </a:xfrm>
          <a:prstGeom prst="chevron">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燕尾形 7"/>
          <p:cNvSpPr/>
          <p:nvPr/>
        </p:nvSpPr>
        <p:spPr>
          <a:xfrm>
            <a:off x="2923512" y="2921631"/>
            <a:ext cx="684076" cy="97210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KSO_Shape"/>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观点总结</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观点总结</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观点总结</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观点总结</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anose="020F0704030504030204" pitchFamily="34" charset="0"/>
              </a:rPr>
              <a:t>01</a:t>
            </a:r>
            <a:endParaRPr lang="zh-CN" altLang="en-US" sz="4800" dirty="0">
              <a:solidFill>
                <a:schemeClr val="accent2"/>
              </a:solidFill>
              <a:latin typeface="Arial Rounded MT Bold" panose="020F0704030504030204" pitchFamily="34" charset="0"/>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anose="020F0704030504030204" pitchFamily="34" charset="0"/>
              </a:rPr>
              <a:t>02</a:t>
            </a:r>
            <a:endParaRPr lang="zh-CN" altLang="en-US" sz="4800" dirty="0">
              <a:solidFill>
                <a:schemeClr val="accent4"/>
              </a:solidFill>
              <a:latin typeface="Arial Rounded MT Bold" panose="020F0704030504030204" pitchFamily="34" charset="0"/>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anose="020F0704030504030204" pitchFamily="34" charset="0"/>
              </a:rPr>
              <a:t>03</a:t>
            </a:r>
            <a:endParaRPr lang="zh-CN" altLang="en-US" sz="4800" dirty="0">
              <a:solidFill>
                <a:schemeClr val="accent1">
                  <a:lumMod val="25000"/>
                </a:schemeClr>
              </a:solidFill>
              <a:latin typeface="Arial Rounded MT Bold" panose="020F0704030504030204" pitchFamily="34" charset="0"/>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anose="020F0704030504030204" pitchFamily="34" charset="0"/>
              </a:rPr>
              <a:t>04</a:t>
            </a:r>
            <a:endParaRPr lang="zh-CN" altLang="en-US" sz="4800" dirty="0">
              <a:solidFill>
                <a:schemeClr val="accent3"/>
              </a:solidFill>
              <a:latin typeface="Arial Rounded MT Bold" panose="020F0704030504030204" pitchFamily="34" charset="0"/>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8" presetClass="entr" presetSubtype="0" ac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fade">
                                      <p:cBhvr>
                                        <p:cTn id="16" dur="1000"/>
                                        <p:tgtEl>
                                          <p:spTgt spid="4"/>
                                        </p:tgtEl>
                                      </p:cBhvr>
                                    </p:animEffect>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750"/>
                                        <p:tgtEl>
                                          <p:spTgt spid="13"/>
                                        </p:tgtEl>
                                      </p:cBhvr>
                                    </p:animEffect>
                                    <p:anim calcmode="lin" valueType="num">
                                      <p:cBhvr>
                                        <p:cTn id="29" dur="750" fill="hold"/>
                                        <p:tgtEl>
                                          <p:spTgt spid="13"/>
                                        </p:tgtEl>
                                        <p:attrNameLst>
                                          <p:attrName>ppt_x</p:attrName>
                                        </p:attrNameLst>
                                      </p:cBhvr>
                                      <p:tavLst>
                                        <p:tav tm="0">
                                          <p:val>
                                            <p:strVal val="#ppt_x"/>
                                          </p:val>
                                        </p:tav>
                                        <p:tav tm="100000">
                                          <p:val>
                                            <p:strVal val="#ppt_x"/>
                                          </p:val>
                                        </p:tav>
                                      </p:tavLst>
                                    </p:anim>
                                    <p:anim calcmode="lin" valueType="num">
                                      <p:cBhvr>
                                        <p:cTn id="30" dur="75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4" presetClass="entr" presetSubtype="10" repeatDur="0" restart="never"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4500"/>
                            </p:stCondLst>
                            <p:childTnLst>
                              <p:par>
                                <p:cTn id="36" presetID="22" presetClass="entr" presetSubtype="1" repeatDur="0" restart="never"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5000"/>
                            </p:stCondLst>
                            <p:childTnLst>
                              <p:par>
                                <p:cTn id="40" presetID="42" presetClass="entr" presetSubtype="0" repeatDur="0" restart="never"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14" presetClass="entr" presetSubtype="10" repeatDur="0" restart="never"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par>
                          <p:cTn id="49" fill="hold">
                            <p:stCondLst>
                              <p:cond delay="6500"/>
                            </p:stCondLst>
                            <p:childTnLst>
                              <p:par>
                                <p:cTn id="50" presetID="22" presetClass="entr" presetSubtype="4" repeatDur="0" restart="never"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7000"/>
                            </p:stCondLst>
                            <p:childTnLst>
                              <p:par>
                                <p:cTn id="54" presetID="47" presetClass="entr" presetSubtype="0" repeatDur="0" restart="never" fill="hold" grpId="0" nodeType="afterEffect">
                                  <p:stCondLst>
                                    <p:cond delay="0"/>
                                  </p:stCondLst>
                                  <p:childTnLst>
                                    <p:set>
                                      <p:cBhvr additive="base">
                                        <p:cTn id="55" dur="1" fill="hold">
                                          <p:stCondLst>
                                            <p:cond delay="0"/>
                                          </p:stCondLst>
                                        </p:cTn>
                                        <p:tgtEl>
                                          <p:spTgt spid="15"/>
                                        </p:tgtEl>
                                        <p:attrNameLst>
                                          <p:attrName>style.visibility</p:attrName>
                                        </p:attrNameLst>
                                      </p:cBhvr>
                                      <p:to>
                                        <p:strVal val="visible"/>
                                      </p:to>
                                    </p:set>
                                    <p:animEffect transition="in" filter="fade">
                                      <p:cBhvr additive="base">
                                        <p:cTn id="56" dur="750" fill="hold">
                                          <p:stCondLst>
                                            <p:cond delay="0"/>
                                          </p:stCondLst>
                                        </p:cTn>
                                        <p:tgtEl>
                                          <p:spTgt spid="15"/>
                                        </p:tgtEl>
                                      </p:cBhvr>
                                    </p:animEffect>
                                    <p:anim from="0" to="0" calcmode="lin" valueType="num">
                                      <p:cBhvr additive="base">
                                        <p:cTn id="57" dur="750"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p:cTn id="58" dur="750"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14" presetClass="entr" presetSubtype="10" repeatDur="0" restart="never"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8500"/>
                            </p:stCondLst>
                            <p:childTnLst>
                              <p:par>
                                <p:cTn id="64" presetID="22" presetClass="entr" presetSubtype="1" repeatDur="0" restart="never"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up)">
                                      <p:cBhvr>
                                        <p:cTn id="66" dur="500"/>
                                        <p:tgtEl>
                                          <p:spTgt spid="18"/>
                                        </p:tgtEl>
                                      </p:cBhvr>
                                    </p:animEffect>
                                  </p:childTnLst>
                                </p:cTn>
                              </p:par>
                            </p:childTnLst>
                          </p:cTn>
                        </p:par>
                        <p:par>
                          <p:cTn id="67" fill="hold">
                            <p:stCondLst>
                              <p:cond delay="9000"/>
                            </p:stCondLst>
                            <p:childTnLst>
                              <p:par>
                                <p:cTn id="68" presetID="42" presetClass="entr" presetSubtype="0" repeatDur="0" restart="never"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par>
                          <p:cTn id="73" fill="hold">
                            <p:stCondLst>
                              <p:cond delay="10000"/>
                            </p:stCondLst>
                            <p:childTnLst>
                              <p:par>
                                <p:cTn id="74" presetID="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750" fill="hold"/>
                                        <p:tgtEl>
                                          <p:spTgt spid="9"/>
                                        </p:tgtEl>
                                        <p:attrNameLst>
                                          <p:attrName>ppt_x</p:attrName>
                                        </p:attrNameLst>
                                      </p:cBhvr>
                                      <p:tavLst>
                                        <p:tav tm="0">
                                          <p:val>
                                            <p:strVal val="0-#ppt_w/2"/>
                                          </p:val>
                                        </p:tav>
                                        <p:tav tm="100000">
                                          <p:val>
                                            <p:strVal val="#ppt_x"/>
                                          </p:val>
                                        </p:tav>
                                      </p:tavLst>
                                    </p:anim>
                                    <p:anim calcmode="lin" valueType="num">
                                      <p:cBhvr additive="base">
                                        <p:cTn id="77" dur="75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11000"/>
                            </p:stCondLst>
                            <p:childTnLst>
                              <p:par>
                                <p:cTn id="79" presetID="2" presetClass="entr" presetSubtype="8"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750" fill="hold"/>
                                        <p:tgtEl>
                                          <p:spTgt spid="26"/>
                                        </p:tgtEl>
                                        <p:attrNameLst>
                                          <p:attrName>ppt_x</p:attrName>
                                        </p:attrNameLst>
                                      </p:cBhvr>
                                      <p:tavLst>
                                        <p:tav tm="0">
                                          <p:val>
                                            <p:strVal val="0-#ppt_w/2"/>
                                          </p:val>
                                        </p:tav>
                                        <p:tav tm="100000">
                                          <p:val>
                                            <p:strVal val="#ppt_x"/>
                                          </p:val>
                                        </p:tav>
                                      </p:tavLst>
                                    </p:anim>
                                    <p:anim calcmode="lin" valueType="num">
                                      <p:cBhvr additive="base">
                                        <p:cTn id="82" dur="750" fill="hold"/>
                                        <p:tgtEl>
                                          <p:spTgt spid="26"/>
                                        </p:tgtEl>
                                        <p:attrNameLst>
                                          <p:attrName>ppt_y</p:attrName>
                                        </p:attrNameLst>
                                      </p:cBhvr>
                                      <p:tavLst>
                                        <p:tav tm="0">
                                          <p:val>
                                            <p:strVal val="#ppt_y"/>
                                          </p:val>
                                        </p:tav>
                                        <p:tav tm="100000">
                                          <p:val>
                                            <p:strVal val="#ppt_y"/>
                                          </p:val>
                                        </p:tav>
                                      </p:tavLst>
                                    </p:anim>
                                  </p:childTnLst>
                                </p:cTn>
                              </p:par>
                            </p:childTnLst>
                          </p:cTn>
                        </p:par>
                        <p:par>
                          <p:cTn id="83" fill="hold">
                            <p:stCondLst>
                              <p:cond delay="12000"/>
                            </p:stCondLst>
                            <p:childTnLst>
                              <p:par>
                                <p:cTn id="84" presetID="2" presetClass="entr" presetSubtype="2"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750" fill="hold"/>
                                        <p:tgtEl>
                                          <p:spTgt spid="12"/>
                                        </p:tgtEl>
                                        <p:attrNameLst>
                                          <p:attrName>ppt_x</p:attrName>
                                        </p:attrNameLst>
                                      </p:cBhvr>
                                      <p:tavLst>
                                        <p:tav tm="0">
                                          <p:val>
                                            <p:strVal val="1+#ppt_w/2"/>
                                          </p:val>
                                        </p:tav>
                                        <p:tav tm="100000">
                                          <p:val>
                                            <p:strVal val="#ppt_x"/>
                                          </p:val>
                                        </p:tav>
                                      </p:tavLst>
                                    </p:anim>
                                    <p:anim calcmode="lin" valueType="num">
                                      <p:cBhvr additive="base">
                                        <p:cTn id="87" dur="75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13000"/>
                            </p:stCondLst>
                            <p:childTnLst>
                              <p:par>
                                <p:cTn id="89" presetID="52"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Scale>
                                      <p:cBhvr>
                                        <p:cTn id="91"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750" decel="50000" fill="hold">
                                          <p:stCondLst>
                                            <p:cond delay="0"/>
                                          </p:stCondLst>
                                        </p:cTn>
                                        <p:tgtEl>
                                          <p:spTgt spid="11"/>
                                        </p:tgtEl>
                                        <p:attrNameLst>
                                          <p:attrName>ppt_x</p:attrName>
                                          <p:attrName>ppt_y</p:attrName>
                                        </p:attrNameLst>
                                      </p:cBhvr>
                                    </p:animMotion>
                                    <p:animEffect transition="in" filter="fade">
                                      <p:cBhvr>
                                        <p:cTn id="93" dur="750"/>
                                        <p:tgtEl>
                                          <p:spTgt spid="11"/>
                                        </p:tgtEl>
                                      </p:cBhvr>
                                    </p:animEffect>
                                  </p:childTnLst>
                                </p:cTn>
                              </p:par>
                            </p:childTnLst>
                          </p:cTn>
                        </p:par>
                        <p:par>
                          <p:cTn id="94" fill="hold">
                            <p:stCondLst>
                              <p:cond delay="14000"/>
                            </p:stCondLst>
                            <p:childTnLst>
                              <p:par>
                                <p:cTn id="95" presetID="2" presetClass="entr" presetSubtype="8" repeatDur="0" restart="never"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750" fill="hold"/>
                                        <p:tgtEl>
                                          <p:spTgt spid="27"/>
                                        </p:tgtEl>
                                        <p:attrNameLst>
                                          <p:attrName>ppt_x</p:attrName>
                                        </p:attrNameLst>
                                      </p:cBhvr>
                                      <p:tavLst>
                                        <p:tav tm="0">
                                          <p:val>
                                            <p:strVal val="0-#ppt_w/2"/>
                                          </p:val>
                                        </p:tav>
                                        <p:tav tm="100000">
                                          <p:val>
                                            <p:strVal val="#ppt_x"/>
                                          </p:val>
                                        </p:tav>
                                      </p:tavLst>
                                    </p:anim>
                                    <p:anim calcmode="lin" valueType="num">
                                      <p:cBhvr additive="base">
                                        <p:cTn id="98" dur="750" fill="hold"/>
                                        <p:tgtEl>
                                          <p:spTgt spid="27"/>
                                        </p:tgtEl>
                                        <p:attrNameLst>
                                          <p:attrName>ppt_y</p:attrName>
                                        </p:attrNameLst>
                                      </p:cBhvr>
                                      <p:tavLst>
                                        <p:tav tm="0">
                                          <p:val>
                                            <p:strVal val="#ppt_y"/>
                                          </p:val>
                                        </p:tav>
                                        <p:tav tm="100000">
                                          <p:val>
                                            <p:strVal val="#ppt_y"/>
                                          </p:val>
                                        </p:tav>
                                      </p:tavLst>
                                    </p:anim>
                                  </p:childTnLst>
                                </p:cTn>
                              </p:par>
                            </p:childTnLst>
                          </p:cTn>
                        </p:par>
                        <p:par>
                          <p:cTn id="99" fill="hold">
                            <p:stCondLst>
                              <p:cond delay="15000"/>
                            </p:stCondLst>
                            <p:childTnLst>
                              <p:par>
                                <p:cTn id="100" presetID="2" presetClass="entr" presetSubtype="2"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750" fill="hold"/>
                                        <p:tgtEl>
                                          <p:spTgt spid="21"/>
                                        </p:tgtEl>
                                        <p:attrNameLst>
                                          <p:attrName>ppt_x</p:attrName>
                                        </p:attrNameLst>
                                      </p:cBhvr>
                                      <p:tavLst>
                                        <p:tav tm="0">
                                          <p:val>
                                            <p:strVal val="1+#ppt_w/2"/>
                                          </p:val>
                                        </p:tav>
                                        <p:tav tm="100000">
                                          <p:val>
                                            <p:strVal val="#ppt_x"/>
                                          </p:val>
                                        </p:tav>
                                      </p:tavLst>
                                    </p:anim>
                                    <p:anim calcmode="lin" valueType="num">
                                      <p:cBhvr additive="base">
                                        <p:cTn id="103" dur="750" fill="hold"/>
                                        <p:tgtEl>
                                          <p:spTgt spid="21"/>
                                        </p:tgtEl>
                                        <p:attrNameLst>
                                          <p:attrName>ppt_y</p:attrName>
                                        </p:attrNameLst>
                                      </p:cBhvr>
                                      <p:tavLst>
                                        <p:tav tm="0">
                                          <p:val>
                                            <p:strVal val="#ppt_y"/>
                                          </p:val>
                                        </p:tav>
                                        <p:tav tm="100000">
                                          <p:val>
                                            <p:strVal val="#ppt_y"/>
                                          </p:val>
                                        </p:tav>
                                      </p:tavLst>
                                    </p:anim>
                                  </p:childTnLst>
                                </p:cTn>
                              </p:par>
                            </p:childTnLst>
                          </p:cTn>
                        </p:par>
                        <p:par>
                          <p:cTn id="104" fill="hold">
                            <p:stCondLst>
                              <p:cond delay="16000"/>
                            </p:stCondLst>
                            <p:childTnLst>
                              <p:par>
                                <p:cTn id="105" presetID="52" presetClass="entr" presetSubtype="0"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Scale>
                                      <p:cBhvr>
                                        <p:cTn id="107"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750" decel="50000" fill="hold">
                                          <p:stCondLst>
                                            <p:cond delay="0"/>
                                          </p:stCondLst>
                                        </p:cTn>
                                        <p:tgtEl>
                                          <p:spTgt spid="20"/>
                                        </p:tgtEl>
                                        <p:attrNameLst>
                                          <p:attrName>ppt_x</p:attrName>
                                          <p:attrName>ppt_y</p:attrName>
                                        </p:attrNameLst>
                                      </p:cBhvr>
                                    </p:animMotion>
                                    <p:animEffect transition="in" filter="fade">
                                      <p:cBhvr>
                                        <p:cTn id="109" dur="750"/>
                                        <p:tgtEl>
                                          <p:spTgt spid="20"/>
                                        </p:tgtEl>
                                      </p:cBhvr>
                                    </p:animEffect>
                                  </p:childTnLst>
                                </p:cTn>
                              </p:par>
                            </p:childTnLst>
                          </p:cTn>
                        </p:par>
                        <p:par>
                          <p:cTn id="110" fill="hold">
                            <p:stCondLst>
                              <p:cond delay="17000"/>
                            </p:stCondLst>
                            <p:childTnLst>
                              <p:par>
                                <p:cTn id="111" presetID="2" presetClass="entr" presetSubtype="8" repeatDur="0" restart="never"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750" fill="hold"/>
                                        <p:tgtEl>
                                          <p:spTgt spid="28"/>
                                        </p:tgtEl>
                                        <p:attrNameLst>
                                          <p:attrName>ppt_x</p:attrName>
                                        </p:attrNameLst>
                                      </p:cBhvr>
                                      <p:tavLst>
                                        <p:tav tm="0">
                                          <p:val>
                                            <p:strVal val="0-#ppt_w/2"/>
                                          </p:val>
                                        </p:tav>
                                        <p:tav tm="100000">
                                          <p:val>
                                            <p:strVal val="#ppt_x"/>
                                          </p:val>
                                        </p:tav>
                                      </p:tavLst>
                                    </p:anim>
                                    <p:anim calcmode="lin" valueType="num">
                                      <p:cBhvr additive="base">
                                        <p:cTn id="114" dur="750" fill="hold"/>
                                        <p:tgtEl>
                                          <p:spTgt spid="28"/>
                                        </p:tgtEl>
                                        <p:attrNameLst>
                                          <p:attrName>ppt_y</p:attrName>
                                        </p:attrNameLst>
                                      </p:cBhvr>
                                      <p:tavLst>
                                        <p:tav tm="0">
                                          <p:val>
                                            <p:strVal val="#ppt_y"/>
                                          </p:val>
                                        </p:tav>
                                        <p:tav tm="100000">
                                          <p:val>
                                            <p:strVal val="#ppt_y"/>
                                          </p:val>
                                        </p:tav>
                                      </p:tavLst>
                                    </p:anim>
                                  </p:childTnLst>
                                </p:cTn>
                              </p:par>
                            </p:childTnLst>
                          </p:cTn>
                        </p:par>
                        <p:par>
                          <p:cTn id="115" fill="hold">
                            <p:stCondLst>
                              <p:cond delay="18000"/>
                            </p:stCondLst>
                            <p:childTnLst>
                              <p:par>
                                <p:cTn id="116" presetID="2" presetClass="entr" presetSubtype="2"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750" fill="hold"/>
                                        <p:tgtEl>
                                          <p:spTgt spid="23"/>
                                        </p:tgtEl>
                                        <p:attrNameLst>
                                          <p:attrName>ppt_x</p:attrName>
                                        </p:attrNameLst>
                                      </p:cBhvr>
                                      <p:tavLst>
                                        <p:tav tm="0">
                                          <p:val>
                                            <p:strVal val="1+#ppt_w/2"/>
                                          </p:val>
                                        </p:tav>
                                        <p:tav tm="100000">
                                          <p:val>
                                            <p:strVal val="#ppt_x"/>
                                          </p:val>
                                        </p:tav>
                                      </p:tavLst>
                                    </p:anim>
                                    <p:anim calcmode="lin" valueType="num">
                                      <p:cBhvr additive="base">
                                        <p:cTn id="119" dur="750" fill="hold"/>
                                        <p:tgtEl>
                                          <p:spTgt spid="23"/>
                                        </p:tgtEl>
                                        <p:attrNameLst>
                                          <p:attrName>ppt_y</p:attrName>
                                        </p:attrNameLst>
                                      </p:cBhvr>
                                      <p:tavLst>
                                        <p:tav tm="0">
                                          <p:val>
                                            <p:strVal val="#ppt_y"/>
                                          </p:val>
                                        </p:tav>
                                        <p:tav tm="100000">
                                          <p:val>
                                            <p:strVal val="#ppt_y"/>
                                          </p:val>
                                        </p:tav>
                                      </p:tavLst>
                                    </p:anim>
                                  </p:childTnLst>
                                </p:cTn>
                              </p:par>
                            </p:childTnLst>
                          </p:cTn>
                        </p:par>
                        <p:par>
                          <p:cTn id="120" fill="hold">
                            <p:stCondLst>
                              <p:cond delay="19000"/>
                            </p:stCondLst>
                            <p:childTnLst>
                              <p:par>
                                <p:cTn id="121" presetID="52" presetClass="entr" presetSubtype="0"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Scale>
                                      <p:cBhvr>
                                        <p:cTn id="123"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750" decel="50000" fill="hold">
                                          <p:stCondLst>
                                            <p:cond delay="0"/>
                                          </p:stCondLst>
                                        </p:cTn>
                                        <p:tgtEl>
                                          <p:spTgt spid="22"/>
                                        </p:tgtEl>
                                        <p:attrNameLst>
                                          <p:attrName>ppt_x</p:attrName>
                                          <p:attrName>ppt_y</p:attrName>
                                        </p:attrNameLst>
                                      </p:cBhvr>
                                    </p:animMotion>
                                    <p:animEffect transition="in" filter="fade">
                                      <p:cBhvr>
                                        <p:cTn id="125" dur="750"/>
                                        <p:tgtEl>
                                          <p:spTgt spid="22"/>
                                        </p:tgtEl>
                                      </p:cBhvr>
                                    </p:animEffect>
                                  </p:childTnLst>
                                </p:cTn>
                              </p:par>
                            </p:childTnLst>
                          </p:cTn>
                        </p:par>
                        <p:par>
                          <p:cTn id="126" fill="hold">
                            <p:stCondLst>
                              <p:cond delay="20000"/>
                            </p:stCondLst>
                            <p:childTnLst>
                              <p:par>
                                <p:cTn id="127" presetID="2" presetClass="entr" presetSubtype="8" repeatDur="0" restart="never"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additive="base">
                                        <p:cTn id="129" dur="750" fill="hold"/>
                                        <p:tgtEl>
                                          <p:spTgt spid="29"/>
                                        </p:tgtEl>
                                        <p:attrNameLst>
                                          <p:attrName>ppt_x</p:attrName>
                                        </p:attrNameLst>
                                      </p:cBhvr>
                                      <p:tavLst>
                                        <p:tav tm="0">
                                          <p:val>
                                            <p:strVal val="0-#ppt_w/2"/>
                                          </p:val>
                                        </p:tav>
                                        <p:tav tm="100000">
                                          <p:val>
                                            <p:strVal val="#ppt_x"/>
                                          </p:val>
                                        </p:tav>
                                      </p:tavLst>
                                    </p:anim>
                                    <p:anim calcmode="lin" valueType="num">
                                      <p:cBhvr additive="base">
                                        <p:cTn id="130" dur="750" fill="hold"/>
                                        <p:tgtEl>
                                          <p:spTgt spid="29"/>
                                        </p:tgtEl>
                                        <p:attrNameLst>
                                          <p:attrName>ppt_y</p:attrName>
                                        </p:attrNameLst>
                                      </p:cBhvr>
                                      <p:tavLst>
                                        <p:tav tm="0">
                                          <p:val>
                                            <p:strVal val="#ppt_y"/>
                                          </p:val>
                                        </p:tav>
                                        <p:tav tm="100000">
                                          <p:val>
                                            <p:strVal val="#ppt_y"/>
                                          </p:val>
                                        </p:tav>
                                      </p:tavLst>
                                    </p:anim>
                                  </p:childTnLst>
                                </p:cTn>
                              </p:par>
                            </p:childTnLst>
                          </p:cTn>
                        </p:par>
                        <p:par>
                          <p:cTn id="131" fill="hold">
                            <p:stCondLst>
                              <p:cond delay="21000"/>
                            </p:stCondLst>
                            <p:childTnLst>
                              <p:par>
                                <p:cTn id="132" presetID="2" presetClass="entr" presetSubtype="2" fill="hold" grpId="0" nodeType="after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additive="base">
                                        <p:cTn id="134" dur="750" fill="hold"/>
                                        <p:tgtEl>
                                          <p:spTgt spid="25"/>
                                        </p:tgtEl>
                                        <p:attrNameLst>
                                          <p:attrName>ppt_x</p:attrName>
                                        </p:attrNameLst>
                                      </p:cBhvr>
                                      <p:tavLst>
                                        <p:tav tm="0">
                                          <p:val>
                                            <p:strVal val="1+#ppt_w/2"/>
                                          </p:val>
                                        </p:tav>
                                        <p:tav tm="100000">
                                          <p:val>
                                            <p:strVal val="#ppt_x"/>
                                          </p:val>
                                        </p:tav>
                                      </p:tavLst>
                                    </p:anim>
                                    <p:anim calcmode="lin" valueType="num">
                                      <p:cBhvr additive="base">
                                        <p:cTn id="135" dur="750" fill="hold"/>
                                        <p:tgtEl>
                                          <p:spTgt spid="25"/>
                                        </p:tgtEl>
                                        <p:attrNameLst>
                                          <p:attrName>ppt_y</p:attrName>
                                        </p:attrNameLst>
                                      </p:cBhvr>
                                      <p:tavLst>
                                        <p:tav tm="0">
                                          <p:val>
                                            <p:strVal val="#ppt_y"/>
                                          </p:val>
                                        </p:tav>
                                        <p:tav tm="100000">
                                          <p:val>
                                            <p:strVal val="#ppt_y"/>
                                          </p:val>
                                        </p:tav>
                                      </p:tavLst>
                                    </p:anim>
                                  </p:childTnLst>
                                </p:cTn>
                              </p:par>
                            </p:childTnLst>
                          </p:cTn>
                        </p:par>
                        <p:par>
                          <p:cTn id="136" fill="hold">
                            <p:stCondLst>
                              <p:cond delay="22000"/>
                            </p:stCondLst>
                            <p:childTnLst>
                              <p:par>
                                <p:cTn id="137" presetID="52" presetClass="entr" presetSubtype="0"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Scale>
                                      <p:cBhvr>
                                        <p:cTn id="139"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750" decel="50000" fill="hold">
                                          <p:stCondLst>
                                            <p:cond delay="0"/>
                                          </p:stCondLst>
                                        </p:cTn>
                                        <p:tgtEl>
                                          <p:spTgt spid="24"/>
                                        </p:tgtEl>
                                        <p:attrNameLst>
                                          <p:attrName>ppt_x</p:attrName>
                                          <p:attrName>ppt_y</p:attrName>
                                        </p:attrNameLst>
                                      </p:cBhvr>
                                    </p:animMotion>
                                    <p:animEffect transition="in" filter="fade">
                                      <p:cBhvr>
                                        <p:cTn id="141"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506662"/>
            <a:ext cx="2840456" cy="4351338"/>
          </a:xfrm>
        </p:spPr>
      </p:pic>
      <p:sp>
        <p:nvSpPr>
          <p:cNvPr id="5" name="流程图: 联系 4"/>
          <p:cNvSpPr/>
          <p:nvPr/>
        </p:nvSpPr>
        <p:spPr>
          <a:xfrm>
            <a:off x="5789651" y="1758268"/>
            <a:ext cx="2736304" cy="2736304"/>
          </a:xfrm>
          <a:prstGeom prst="flowChartConnector">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000" dirty="0" smtClean="0">
                <a:latin typeface="Arial Rounded MT Bold" panose="020F0704030504030204" pitchFamily="34" charset="0"/>
              </a:rPr>
              <a:t>65%</a:t>
            </a:r>
          </a:p>
          <a:p>
            <a:pPr algn="ctr"/>
            <a:r>
              <a:rPr lang="zh-CN" altLang="en-US" sz="2000" b="1" dirty="0">
                <a:latin typeface="幼圆" panose="02010509060101010101" pitchFamily="49" charset="-122"/>
                <a:ea typeface="幼圆" panose="02010509060101010101" pitchFamily="49" charset="-122"/>
              </a:rPr>
              <a:t>请</a:t>
            </a:r>
            <a:r>
              <a:rPr lang="zh-CN" altLang="en-US" sz="2000" b="1" dirty="0" smtClean="0">
                <a:latin typeface="幼圆" panose="02010509060101010101" pitchFamily="49" charset="-122"/>
                <a:ea typeface="幼圆" panose="02010509060101010101" pitchFamily="49" charset="-122"/>
              </a:rPr>
              <a:t>替换您的文字</a:t>
            </a:r>
            <a:endParaRPr lang="zh-CN" altLang="en-US" sz="2000" b="1" dirty="0">
              <a:latin typeface="幼圆" panose="02010509060101010101" pitchFamily="49" charset="-122"/>
              <a:ea typeface="幼圆" panose="02010509060101010101" pitchFamily="49" charset="-122"/>
            </a:endParaRPr>
          </a:p>
        </p:txBody>
      </p:sp>
      <p:sp>
        <p:nvSpPr>
          <p:cNvPr id="6" name="流程图: 联系 5"/>
          <p:cNvSpPr/>
          <p:nvPr/>
        </p:nvSpPr>
        <p:spPr>
          <a:xfrm>
            <a:off x="5969671" y="1164202"/>
            <a:ext cx="1188132" cy="1188132"/>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rPr>
              <a:t>32%</a:t>
            </a:r>
            <a:endParaRPr lang="zh-CN" altLang="en-US" dirty="0">
              <a:latin typeface="Arial Rounded MT Bold" panose="020F0704030504030204" pitchFamily="34" charset="0"/>
            </a:endParaRPr>
          </a:p>
        </p:txBody>
      </p:sp>
      <p:sp>
        <p:nvSpPr>
          <p:cNvPr id="7" name="流程图: 联系 6"/>
          <p:cNvSpPr/>
          <p:nvPr/>
        </p:nvSpPr>
        <p:spPr>
          <a:xfrm>
            <a:off x="7371112" y="1467294"/>
            <a:ext cx="1000551" cy="1000551"/>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rPr>
              <a:t>21%</a:t>
            </a:r>
            <a:endParaRPr lang="zh-CN" altLang="en-US" dirty="0">
              <a:latin typeface="Arial Rounded MT Bold" panose="020F0704030504030204" pitchFamily="34" charset="0"/>
            </a:endParaRPr>
          </a:p>
        </p:txBody>
      </p:sp>
      <p:sp>
        <p:nvSpPr>
          <p:cNvPr id="8" name="流程图: 联系 7"/>
          <p:cNvSpPr/>
          <p:nvPr/>
        </p:nvSpPr>
        <p:spPr>
          <a:xfrm>
            <a:off x="8113799" y="2446357"/>
            <a:ext cx="824312" cy="824312"/>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rPr>
              <a:t>15%</a:t>
            </a:r>
            <a:endParaRPr lang="zh-CN" altLang="en-US" dirty="0">
              <a:latin typeface="Arial Rounded MT Bold" panose="020F0704030504030204" pitchFamily="34" charset="0"/>
            </a:endParaRPr>
          </a:p>
        </p:txBody>
      </p:sp>
      <p:sp>
        <p:nvSpPr>
          <p:cNvPr id="9" name="流程图: 联系 8"/>
          <p:cNvSpPr/>
          <p:nvPr/>
        </p:nvSpPr>
        <p:spPr>
          <a:xfrm>
            <a:off x="7972127" y="3448877"/>
            <a:ext cx="687857" cy="687857"/>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rPr>
              <a:t>10%</a:t>
            </a:r>
            <a:endParaRPr lang="zh-CN" altLang="en-US" dirty="0">
              <a:latin typeface="Arial Rounded MT Bold" panose="020F0704030504030204" pitchFamily="34" charset="0"/>
            </a:endParaRPr>
          </a:p>
        </p:txBody>
      </p:sp>
      <p:sp>
        <p:nvSpPr>
          <p:cNvPr id="10" name="流程图: 联系 9"/>
          <p:cNvSpPr/>
          <p:nvPr/>
        </p:nvSpPr>
        <p:spPr>
          <a:xfrm>
            <a:off x="7223001" y="4263826"/>
            <a:ext cx="502165" cy="502165"/>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rPr>
              <a:t>6%</a:t>
            </a:r>
            <a:endParaRPr lang="zh-CN" altLang="en-US" dirty="0">
              <a:latin typeface="Arial Rounded MT Bold" panose="020F0704030504030204" pitchFamily="34" charset="0"/>
            </a:endParaRPr>
          </a:p>
        </p:txBody>
      </p:sp>
      <p:sp>
        <p:nvSpPr>
          <p:cNvPr id="11" name="流程图: 联系 10"/>
          <p:cNvSpPr/>
          <p:nvPr/>
        </p:nvSpPr>
        <p:spPr>
          <a:xfrm>
            <a:off x="3479882" y="5488166"/>
            <a:ext cx="338554" cy="338554"/>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ndParaRPr>
          </a:p>
        </p:txBody>
      </p:sp>
      <p:sp>
        <p:nvSpPr>
          <p:cNvPr id="12" name="文本框 11"/>
          <p:cNvSpPr txBox="1"/>
          <p:nvPr/>
        </p:nvSpPr>
        <p:spPr>
          <a:xfrm>
            <a:off x="3818436"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3" name="流程图: 联系 12"/>
          <p:cNvSpPr/>
          <p:nvPr/>
        </p:nvSpPr>
        <p:spPr>
          <a:xfrm>
            <a:off x="4956046" y="5488166"/>
            <a:ext cx="338554" cy="338554"/>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ndParaRPr>
          </a:p>
        </p:txBody>
      </p:sp>
      <p:sp>
        <p:nvSpPr>
          <p:cNvPr id="14" name="文本框 13"/>
          <p:cNvSpPr txBox="1"/>
          <p:nvPr/>
        </p:nvSpPr>
        <p:spPr>
          <a:xfrm>
            <a:off x="5294600"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5" name="流程图: 联系 14"/>
          <p:cNvSpPr/>
          <p:nvPr/>
        </p:nvSpPr>
        <p:spPr>
          <a:xfrm>
            <a:off x="6432210" y="5488166"/>
            <a:ext cx="338554" cy="338554"/>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ndParaRPr>
          </a:p>
        </p:txBody>
      </p:sp>
      <p:sp>
        <p:nvSpPr>
          <p:cNvPr id="16" name="文本框 15"/>
          <p:cNvSpPr txBox="1"/>
          <p:nvPr/>
        </p:nvSpPr>
        <p:spPr>
          <a:xfrm>
            <a:off x="6770764"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7" name="流程图: 联系 16"/>
          <p:cNvSpPr/>
          <p:nvPr/>
        </p:nvSpPr>
        <p:spPr>
          <a:xfrm>
            <a:off x="7908374" y="5488166"/>
            <a:ext cx="338554" cy="338554"/>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ndParaRPr>
          </a:p>
        </p:txBody>
      </p:sp>
      <p:sp>
        <p:nvSpPr>
          <p:cNvPr id="18" name="文本框 17"/>
          <p:cNvSpPr txBox="1"/>
          <p:nvPr/>
        </p:nvSpPr>
        <p:spPr>
          <a:xfrm>
            <a:off x="8246928"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9" name="流程图: 联系 18"/>
          <p:cNvSpPr/>
          <p:nvPr/>
        </p:nvSpPr>
        <p:spPr>
          <a:xfrm>
            <a:off x="9384538" y="5488166"/>
            <a:ext cx="338554" cy="338554"/>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ndParaRPr>
          </a:p>
        </p:txBody>
      </p:sp>
      <p:sp>
        <p:nvSpPr>
          <p:cNvPr id="20" name="文本框 19"/>
          <p:cNvSpPr txBox="1"/>
          <p:nvPr/>
        </p:nvSpPr>
        <p:spPr>
          <a:xfrm>
            <a:off x="9723092"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21" name="文本框 20"/>
          <p:cNvSpPr txBox="1"/>
          <p:nvPr/>
        </p:nvSpPr>
        <p:spPr>
          <a:xfrm>
            <a:off x="8539006" y="14983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2" name="文本框 21"/>
          <p:cNvSpPr txBox="1"/>
          <p:nvPr/>
        </p:nvSpPr>
        <p:spPr>
          <a:xfrm>
            <a:off x="9066015" y="2535347"/>
            <a:ext cx="2532843"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3" name="文本框 22"/>
          <p:cNvSpPr txBox="1"/>
          <p:nvPr/>
        </p:nvSpPr>
        <p:spPr>
          <a:xfrm>
            <a:off x="8732573" y="3452578"/>
            <a:ext cx="2855549"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4" name="文本框 23"/>
          <p:cNvSpPr txBox="1"/>
          <p:nvPr/>
        </p:nvSpPr>
        <p:spPr>
          <a:xfrm>
            <a:off x="7831045" y="4396659"/>
            <a:ext cx="4235422" cy="369332"/>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5" name="文本框 24"/>
          <p:cNvSpPr txBox="1"/>
          <p:nvPr/>
        </p:nvSpPr>
        <p:spPr>
          <a:xfrm>
            <a:off x="2953010" y="14868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6" name="圆角矩形 25"/>
          <p:cNvSpPr/>
          <p:nvPr/>
        </p:nvSpPr>
        <p:spPr>
          <a:xfrm>
            <a:off x="2840456" y="2784191"/>
            <a:ext cx="2577852" cy="465964"/>
          </a:xfrm>
          <a:prstGeom prst="roundRect">
            <a:avLst>
              <a:gd name="adj" fmla="val 49741"/>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zh-CN" altLang="en-US" sz="2400" b="1" dirty="0" smtClean="0">
                <a:latin typeface="幼圆" panose="02010509060101010101" pitchFamily="49" charset="-122"/>
                <a:ea typeface="幼圆" panose="02010509060101010101" pitchFamily="49" charset="-122"/>
              </a:rPr>
              <a:t>请替换您的标题</a:t>
            </a:r>
            <a:endParaRPr lang="zh-CN" altLang="en-US" sz="2400" b="1" dirty="0">
              <a:latin typeface="幼圆" panose="02010509060101010101" pitchFamily="49" charset="-122"/>
              <a:ea typeface="幼圆" panose="02010509060101010101" pitchFamily="49" charset="-122"/>
            </a:endParaRPr>
          </a:p>
        </p:txBody>
      </p:sp>
      <p:sp>
        <p:nvSpPr>
          <p:cNvPr id="27" name="文本框 26"/>
          <p:cNvSpPr txBox="1"/>
          <p:nvPr/>
        </p:nvSpPr>
        <p:spPr>
          <a:xfrm>
            <a:off x="2860791" y="3366251"/>
            <a:ext cx="2557517" cy="1200329"/>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a:t>
            </a:r>
            <a:r>
              <a:rPr lang="zh-CN" altLang="en-US" b="1" spc="100" dirty="0">
                <a:solidFill>
                  <a:srgbClr val="575252"/>
                </a:solidFill>
                <a:latin typeface="幼圆" panose="02010509060101010101" pitchFamily="49" charset="-122"/>
                <a:ea typeface="幼圆" panose="02010509060101010101" pitchFamily="49" charset="-122"/>
              </a:rPr>
              <a:t>可请替换您的文字，内容简洁明了即</a:t>
            </a:r>
            <a:r>
              <a:rPr lang="zh-CN" altLang="en-US" b="1" spc="100" dirty="0" smtClean="0">
                <a:solidFill>
                  <a:srgbClr val="575252"/>
                </a:solidFill>
                <a:latin typeface="幼圆" panose="02010509060101010101" pitchFamily="49" charset="-122"/>
                <a:ea typeface="幼圆" panose="02010509060101010101" pitchFamily="49" charset="-122"/>
              </a:rPr>
              <a:t>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8" name="矩形 27"/>
          <p:cNvSpPr/>
          <p:nvPr/>
        </p:nvSpPr>
        <p:spPr>
          <a:xfrm>
            <a:off x="1959557" y="1183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750"/>
                                        <p:tgtEl>
                                          <p:spTgt spid="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75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750"/>
                                        <p:tgtEl>
                                          <p:spTgt spid="1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75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750"/>
                                        <p:tgtEl>
                                          <p:spTgt spid="19"/>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ppt_x"/>
                                          </p:val>
                                        </p:tav>
                                        <p:tav tm="100000">
                                          <p:val>
                                            <p:strVal val="#ppt_x"/>
                                          </p:val>
                                        </p:tav>
                                      </p:tavLst>
                                    </p:anim>
                                    <p:anim calcmode="lin" valueType="num">
                                      <p:cBhvr additive="base">
                                        <p:cTn id="30" dur="75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750" fill="hold"/>
                                        <p:tgtEl>
                                          <p:spTgt spid="14"/>
                                        </p:tgtEl>
                                        <p:attrNameLst>
                                          <p:attrName>ppt_x</p:attrName>
                                        </p:attrNameLst>
                                      </p:cBhvr>
                                      <p:tavLst>
                                        <p:tav tm="0">
                                          <p:val>
                                            <p:strVal val="#ppt_x"/>
                                          </p:val>
                                        </p:tav>
                                        <p:tav tm="100000">
                                          <p:val>
                                            <p:strVal val="#ppt_x"/>
                                          </p:val>
                                        </p:tav>
                                      </p:tavLst>
                                    </p:anim>
                                    <p:anim calcmode="lin" valueType="num">
                                      <p:cBhvr additive="base">
                                        <p:cTn id="34" dur="75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750" fill="hold"/>
                                        <p:tgtEl>
                                          <p:spTgt spid="16"/>
                                        </p:tgtEl>
                                        <p:attrNameLst>
                                          <p:attrName>ppt_x</p:attrName>
                                        </p:attrNameLst>
                                      </p:cBhvr>
                                      <p:tavLst>
                                        <p:tav tm="0">
                                          <p:val>
                                            <p:strVal val="#ppt_x"/>
                                          </p:val>
                                        </p:tav>
                                        <p:tav tm="100000">
                                          <p:val>
                                            <p:strVal val="#ppt_x"/>
                                          </p:val>
                                        </p:tav>
                                      </p:tavLst>
                                    </p:anim>
                                    <p:anim calcmode="lin" valueType="num">
                                      <p:cBhvr additive="base">
                                        <p:cTn id="38" dur="75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750" fill="hold"/>
                                        <p:tgtEl>
                                          <p:spTgt spid="18"/>
                                        </p:tgtEl>
                                        <p:attrNameLst>
                                          <p:attrName>ppt_x</p:attrName>
                                        </p:attrNameLst>
                                      </p:cBhvr>
                                      <p:tavLst>
                                        <p:tav tm="0">
                                          <p:val>
                                            <p:strVal val="#ppt_x"/>
                                          </p:val>
                                        </p:tav>
                                        <p:tav tm="100000">
                                          <p:val>
                                            <p:strVal val="#ppt_x"/>
                                          </p:val>
                                        </p:tav>
                                      </p:tavLst>
                                    </p:anim>
                                    <p:anim calcmode="lin" valueType="num">
                                      <p:cBhvr additive="base">
                                        <p:cTn id="42" dur="75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750" fill="hold"/>
                                        <p:tgtEl>
                                          <p:spTgt spid="20"/>
                                        </p:tgtEl>
                                        <p:attrNameLst>
                                          <p:attrName>ppt_x</p:attrName>
                                        </p:attrNameLst>
                                      </p:cBhvr>
                                      <p:tavLst>
                                        <p:tav tm="0">
                                          <p:val>
                                            <p:strVal val="#ppt_x"/>
                                          </p:val>
                                        </p:tav>
                                        <p:tav tm="100000">
                                          <p:val>
                                            <p:strVal val="#ppt_x"/>
                                          </p:val>
                                        </p:tav>
                                      </p:tavLst>
                                    </p:anim>
                                    <p:anim calcmode="lin" valueType="num">
                                      <p:cBhvr additive="base">
                                        <p:cTn id="46" dur="75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14" presetClass="entr" presetSubtype="1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randombar(horizontal)">
                                      <p:cBhvr>
                                        <p:cTn id="50" dur="750"/>
                                        <p:tgtEl>
                                          <p:spTgt spid="5"/>
                                        </p:tgtEl>
                                      </p:cBhvr>
                                    </p:animEffect>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randombar(horizontal)">
                                      <p:cBhvr>
                                        <p:cTn id="54" dur="750"/>
                                        <p:tgtEl>
                                          <p:spTgt spid="6"/>
                                        </p:tgtEl>
                                      </p:cBhvr>
                                    </p:animEffect>
                                  </p:childTnLst>
                                </p:cTn>
                              </p:par>
                            </p:childTnLst>
                          </p:cTn>
                        </p:par>
                        <p:par>
                          <p:cTn id="55" fill="hold">
                            <p:stCondLst>
                              <p:cond delay="5000"/>
                            </p:stCondLst>
                            <p:childTnLst>
                              <p:par>
                                <p:cTn id="56" presetID="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0-#ppt_w/2"/>
                                          </p:val>
                                        </p:tav>
                                        <p:tav tm="100000">
                                          <p:val>
                                            <p:strVal val="#ppt_x"/>
                                          </p:val>
                                        </p:tav>
                                      </p:tavLst>
                                    </p:anim>
                                    <p:anim calcmode="lin" valueType="num">
                                      <p:cBhvr additive="base">
                                        <p:cTn id="59" dur="75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randombar(horizontal)">
                                      <p:cBhvr>
                                        <p:cTn id="63" dur="750"/>
                                        <p:tgtEl>
                                          <p:spTgt spid="7"/>
                                        </p:tgtEl>
                                      </p:cBhvr>
                                    </p:animEffect>
                                  </p:childTnLst>
                                </p:cTn>
                              </p:par>
                            </p:childTnLst>
                          </p:cTn>
                        </p:par>
                        <p:par>
                          <p:cTn id="64" fill="hold">
                            <p:stCondLst>
                              <p:cond delay="7000"/>
                            </p:stCondLst>
                            <p:childTnLst>
                              <p:par>
                                <p:cTn id="65" presetID="2" presetClass="entr" presetSubtype="2"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750" fill="hold"/>
                                        <p:tgtEl>
                                          <p:spTgt spid="21"/>
                                        </p:tgtEl>
                                        <p:attrNameLst>
                                          <p:attrName>ppt_x</p:attrName>
                                        </p:attrNameLst>
                                      </p:cBhvr>
                                      <p:tavLst>
                                        <p:tav tm="0">
                                          <p:val>
                                            <p:strVal val="1+#ppt_w/2"/>
                                          </p:val>
                                        </p:tav>
                                        <p:tav tm="100000">
                                          <p:val>
                                            <p:strVal val="#ppt_x"/>
                                          </p:val>
                                        </p:tav>
                                      </p:tavLst>
                                    </p:anim>
                                    <p:anim calcmode="lin" valueType="num">
                                      <p:cBhvr additive="base">
                                        <p:cTn id="68" dur="750" fill="hold"/>
                                        <p:tgtEl>
                                          <p:spTgt spid="21"/>
                                        </p:tgtEl>
                                        <p:attrNameLst>
                                          <p:attrName>ppt_y</p:attrName>
                                        </p:attrNameLst>
                                      </p:cBhvr>
                                      <p:tavLst>
                                        <p:tav tm="0">
                                          <p:val>
                                            <p:strVal val="#ppt_y"/>
                                          </p:val>
                                        </p:tav>
                                        <p:tav tm="100000">
                                          <p:val>
                                            <p:strVal val="#ppt_y"/>
                                          </p:val>
                                        </p:tav>
                                      </p:tavLst>
                                    </p:anim>
                                  </p:childTnLst>
                                </p:cTn>
                              </p:par>
                            </p:childTnLst>
                          </p:cTn>
                        </p:par>
                        <p:par>
                          <p:cTn id="69" fill="hold">
                            <p:stCondLst>
                              <p:cond delay="8000"/>
                            </p:stCondLst>
                            <p:childTnLst>
                              <p:par>
                                <p:cTn id="70" presetID="14" presetClass="entr" presetSubtype="10" repeatDur="0" restart="never"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randombar(horizontal)">
                                      <p:cBhvr>
                                        <p:cTn id="72" dur="750"/>
                                        <p:tgtEl>
                                          <p:spTgt spid="8"/>
                                        </p:tgtEl>
                                      </p:cBhvr>
                                    </p:animEffect>
                                  </p:childTnLst>
                                </p:cTn>
                              </p:par>
                            </p:childTnLst>
                          </p:cTn>
                        </p:par>
                        <p:par>
                          <p:cTn id="73" fill="hold">
                            <p:stCondLst>
                              <p:cond delay="9000"/>
                            </p:stCondLst>
                            <p:childTnLst>
                              <p:par>
                                <p:cTn id="74" presetID="2" presetClass="entr" presetSubtype="2" repeatDur="0" restart="never"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additive="base">
                                        <p:cTn id="76" dur="750" fill="hold"/>
                                        <p:tgtEl>
                                          <p:spTgt spid="22"/>
                                        </p:tgtEl>
                                        <p:attrNameLst>
                                          <p:attrName>ppt_x</p:attrName>
                                        </p:attrNameLst>
                                      </p:cBhvr>
                                      <p:tavLst>
                                        <p:tav tm="0">
                                          <p:val>
                                            <p:strVal val="1+#ppt_w/2"/>
                                          </p:val>
                                        </p:tav>
                                        <p:tav tm="100000">
                                          <p:val>
                                            <p:strVal val="#ppt_x"/>
                                          </p:val>
                                        </p:tav>
                                      </p:tavLst>
                                    </p:anim>
                                    <p:anim calcmode="lin" valueType="num">
                                      <p:cBhvr additive="base">
                                        <p:cTn id="77" dur="750" fill="hold"/>
                                        <p:tgtEl>
                                          <p:spTgt spid="22"/>
                                        </p:tgtEl>
                                        <p:attrNameLst>
                                          <p:attrName>ppt_y</p:attrName>
                                        </p:attrNameLst>
                                      </p:cBhvr>
                                      <p:tavLst>
                                        <p:tav tm="0">
                                          <p:val>
                                            <p:strVal val="#ppt_y"/>
                                          </p:val>
                                        </p:tav>
                                        <p:tav tm="100000">
                                          <p:val>
                                            <p:strVal val="#ppt_y"/>
                                          </p:val>
                                        </p:tav>
                                      </p:tavLst>
                                    </p:anim>
                                  </p:childTnLst>
                                </p:cTn>
                              </p:par>
                            </p:childTnLst>
                          </p:cTn>
                        </p:par>
                        <p:par>
                          <p:cTn id="78" fill="hold">
                            <p:stCondLst>
                              <p:cond delay="10000"/>
                            </p:stCondLst>
                            <p:childTnLst>
                              <p:par>
                                <p:cTn id="79" presetID="14" presetClass="entr" presetSubtype="10" repeatDur="0" restart="never"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randombar(horizontal)">
                                      <p:cBhvr>
                                        <p:cTn id="81" dur="750"/>
                                        <p:tgtEl>
                                          <p:spTgt spid="9"/>
                                        </p:tgtEl>
                                      </p:cBhvr>
                                    </p:animEffect>
                                  </p:childTnLst>
                                </p:cTn>
                              </p:par>
                            </p:childTnLst>
                          </p:cTn>
                        </p:par>
                        <p:par>
                          <p:cTn id="82" fill="hold">
                            <p:stCondLst>
                              <p:cond delay="11000"/>
                            </p:stCondLst>
                            <p:childTnLst>
                              <p:par>
                                <p:cTn id="83" presetID="2" presetClass="entr" presetSubtype="2" repeatDur="0" restart="never"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750" fill="hold"/>
                                        <p:tgtEl>
                                          <p:spTgt spid="23"/>
                                        </p:tgtEl>
                                        <p:attrNameLst>
                                          <p:attrName>ppt_x</p:attrName>
                                        </p:attrNameLst>
                                      </p:cBhvr>
                                      <p:tavLst>
                                        <p:tav tm="0">
                                          <p:val>
                                            <p:strVal val="1+#ppt_w/2"/>
                                          </p:val>
                                        </p:tav>
                                        <p:tav tm="100000">
                                          <p:val>
                                            <p:strVal val="#ppt_x"/>
                                          </p:val>
                                        </p:tav>
                                      </p:tavLst>
                                    </p:anim>
                                    <p:anim calcmode="lin" valueType="num">
                                      <p:cBhvr additive="base">
                                        <p:cTn id="86" dur="750" fill="hold"/>
                                        <p:tgtEl>
                                          <p:spTgt spid="23"/>
                                        </p:tgtEl>
                                        <p:attrNameLst>
                                          <p:attrName>ppt_y</p:attrName>
                                        </p:attrNameLst>
                                      </p:cBhvr>
                                      <p:tavLst>
                                        <p:tav tm="0">
                                          <p:val>
                                            <p:strVal val="#ppt_y"/>
                                          </p:val>
                                        </p:tav>
                                        <p:tav tm="100000">
                                          <p:val>
                                            <p:strVal val="#ppt_y"/>
                                          </p:val>
                                        </p:tav>
                                      </p:tavLst>
                                    </p:anim>
                                  </p:childTnLst>
                                </p:cTn>
                              </p:par>
                            </p:childTnLst>
                          </p:cTn>
                        </p:par>
                        <p:par>
                          <p:cTn id="87" fill="hold">
                            <p:stCondLst>
                              <p:cond delay="12000"/>
                            </p:stCondLst>
                            <p:childTnLst>
                              <p:par>
                                <p:cTn id="88" presetID="14" presetClass="entr" presetSubtype="10" repeatDur="0" restart="never"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randombar(horizontal)">
                                      <p:cBhvr>
                                        <p:cTn id="90" dur="750"/>
                                        <p:tgtEl>
                                          <p:spTgt spid="10"/>
                                        </p:tgtEl>
                                      </p:cBhvr>
                                    </p:animEffect>
                                  </p:childTnLst>
                                </p:cTn>
                              </p:par>
                            </p:childTnLst>
                          </p:cTn>
                        </p:par>
                        <p:par>
                          <p:cTn id="91" fill="hold">
                            <p:stCondLst>
                              <p:cond delay="13000"/>
                            </p:stCondLst>
                            <p:childTnLst>
                              <p:par>
                                <p:cTn id="92" presetID="2" presetClass="entr" presetSubtype="2" repeatDur="0" restart="never"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750" fill="hold"/>
                                        <p:tgtEl>
                                          <p:spTgt spid="24"/>
                                        </p:tgtEl>
                                        <p:attrNameLst>
                                          <p:attrName>ppt_x</p:attrName>
                                        </p:attrNameLst>
                                      </p:cBhvr>
                                      <p:tavLst>
                                        <p:tav tm="0">
                                          <p:val>
                                            <p:strVal val="1+#ppt_w/2"/>
                                          </p:val>
                                        </p:tav>
                                        <p:tav tm="100000">
                                          <p:val>
                                            <p:strVal val="#ppt_x"/>
                                          </p:val>
                                        </p:tav>
                                      </p:tavLst>
                                    </p:anim>
                                    <p:anim calcmode="lin" valueType="num">
                                      <p:cBhvr additive="base">
                                        <p:cTn id="95" dur="750" fill="hold"/>
                                        <p:tgtEl>
                                          <p:spTgt spid="24"/>
                                        </p:tgtEl>
                                        <p:attrNameLst>
                                          <p:attrName>ppt_y</p:attrName>
                                        </p:attrNameLst>
                                      </p:cBhvr>
                                      <p:tavLst>
                                        <p:tav tm="0">
                                          <p:val>
                                            <p:strVal val="#ppt_y"/>
                                          </p:val>
                                        </p:tav>
                                        <p:tav tm="100000">
                                          <p:val>
                                            <p:strVal val="#ppt_y"/>
                                          </p:val>
                                        </p:tav>
                                      </p:tavLst>
                                    </p:anim>
                                  </p:childTnLst>
                                </p:cTn>
                              </p:par>
                            </p:childTnLst>
                          </p:cTn>
                        </p:par>
                        <p:par>
                          <p:cTn id="96" fill="hold">
                            <p:stCondLst>
                              <p:cond delay="14000"/>
                            </p:stCondLst>
                            <p:childTnLst>
                              <p:par>
                                <p:cTn id="97" presetID="47"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1000"/>
                                        <p:tgtEl>
                                          <p:spTgt spid="26"/>
                                        </p:tgtEl>
                                      </p:cBhvr>
                                    </p:animEffect>
                                    <p:anim calcmode="lin" valueType="num">
                                      <p:cBhvr>
                                        <p:cTn id="100" dur="1000" fill="hold"/>
                                        <p:tgtEl>
                                          <p:spTgt spid="26"/>
                                        </p:tgtEl>
                                        <p:attrNameLst>
                                          <p:attrName>ppt_x</p:attrName>
                                        </p:attrNameLst>
                                      </p:cBhvr>
                                      <p:tavLst>
                                        <p:tav tm="0">
                                          <p:val>
                                            <p:strVal val="#ppt_x"/>
                                          </p:val>
                                        </p:tav>
                                        <p:tav tm="100000">
                                          <p:val>
                                            <p:strVal val="#ppt_x"/>
                                          </p:val>
                                        </p:tav>
                                      </p:tavLst>
                                    </p:anim>
                                    <p:anim calcmode="lin" valueType="num">
                                      <p:cBhvr>
                                        <p:cTn id="101" dur="1000" fill="hold"/>
                                        <p:tgtEl>
                                          <p:spTgt spid="26"/>
                                        </p:tgtEl>
                                        <p:attrNameLst>
                                          <p:attrName>ppt_y</p:attrName>
                                        </p:attrNameLst>
                                      </p:cBhvr>
                                      <p:tavLst>
                                        <p:tav tm="0">
                                          <p:val>
                                            <p:strVal val="#ppt_y-.1"/>
                                          </p:val>
                                        </p:tav>
                                        <p:tav tm="100000">
                                          <p:val>
                                            <p:strVal val="#ppt_y"/>
                                          </p:val>
                                        </p:tav>
                                      </p:tavLst>
                                    </p:anim>
                                  </p:childTnLst>
                                </p:cTn>
                              </p:par>
                            </p:childTnLst>
                          </p:cTn>
                        </p:par>
                        <p:par>
                          <p:cTn id="102" fill="hold">
                            <p:stCondLst>
                              <p:cond delay="15000"/>
                            </p:stCondLst>
                            <p:childTnLst>
                              <p:par>
                                <p:cTn id="103" presetID="42" presetClass="entr" presetSubtype="0"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1000"/>
                                        <p:tgtEl>
                                          <p:spTgt spid="27"/>
                                        </p:tgtEl>
                                      </p:cBhvr>
                                    </p:animEffect>
                                    <p:anim calcmode="lin" valueType="num">
                                      <p:cBhvr>
                                        <p:cTn id="106" dur="1000" fill="hold"/>
                                        <p:tgtEl>
                                          <p:spTgt spid="27"/>
                                        </p:tgtEl>
                                        <p:attrNameLst>
                                          <p:attrName>ppt_x</p:attrName>
                                        </p:attrNameLst>
                                      </p:cBhvr>
                                      <p:tavLst>
                                        <p:tav tm="0">
                                          <p:val>
                                            <p:strVal val="#ppt_x"/>
                                          </p:val>
                                        </p:tav>
                                        <p:tav tm="100000">
                                          <p:val>
                                            <p:strVal val="#ppt_x"/>
                                          </p:val>
                                        </p:tav>
                                      </p:tavLst>
                                    </p:anim>
                                    <p:anim calcmode="lin" valueType="num">
                                      <p:cBhvr>
                                        <p:cTn id="10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p:bldP spid="24" grpId="0"/>
      <p:bldP spid="25" grpId="0"/>
      <p:bldP spid="26" grpId="0" animBg="1"/>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b="11950"/>
          <a:stretch>
            <a:fillRect/>
          </a:stretch>
        </p:blipFill>
        <p:spPr>
          <a:xfrm>
            <a:off x="7948417" y="1042666"/>
            <a:ext cx="4577411" cy="6038491"/>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1919" y="0"/>
            <a:ext cx="4818181" cy="6887266"/>
          </a:xfrm>
          <a:prstGeom prst="rect">
            <a:avLst/>
          </a:prstGeom>
        </p:spPr>
      </p:pic>
      <p:grpSp>
        <p:nvGrpSpPr>
          <p:cNvPr id="7" name="组合 6"/>
          <p:cNvGrpSpPr/>
          <p:nvPr/>
        </p:nvGrpSpPr>
        <p:grpSpPr>
          <a:xfrm>
            <a:off x="38100" y="0"/>
            <a:ext cx="1520374" cy="1337348"/>
            <a:chOff x="2193979" y="136522"/>
            <a:chExt cx="7305863" cy="6426193"/>
          </a:xfrm>
          <a:solidFill>
            <a:srgbClr val="004878"/>
          </a:solidFill>
        </p:grpSpPr>
        <p:sp>
          <p:nvSpPr>
            <p:cNvPr id="8" name="Freeform 888"/>
            <p:cNvSpPr>
              <a:spLocks noEditPoints="1"/>
            </p:cNvSpPr>
            <p:nvPr/>
          </p:nvSpPr>
          <p:spPr bwMode="auto">
            <a:xfrm>
              <a:off x="2193979" y="136522"/>
              <a:ext cx="6715296" cy="5157783"/>
            </a:xfrm>
            <a:custGeom>
              <a:avLst/>
              <a:gdLst>
                <a:gd name="T0" fmla="*/ 721 w 1788"/>
                <a:gd name="T1" fmla="*/ 69 h 1373"/>
                <a:gd name="T2" fmla="*/ 717 w 1788"/>
                <a:gd name="T3" fmla="*/ 216 h 1373"/>
                <a:gd name="T4" fmla="*/ 608 w 1788"/>
                <a:gd name="T5" fmla="*/ 305 h 1373"/>
                <a:gd name="T6" fmla="*/ 577 w 1788"/>
                <a:gd name="T7" fmla="*/ 429 h 1373"/>
                <a:gd name="T8" fmla="*/ 639 w 1788"/>
                <a:gd name="T9" fmla="*/ 534 h 1373"/>
                <a:gd name="T10" fmla="*/ 668 w 1788"/>
                <a:gd name="T11" fmla="*/ 636 h 1373"/>
                <a:gd name="T12" fmla="*/ 657 w 1788"/>
                <a:gd name="T13" fmla="*/ 749 h 1373"/>
                <a:gd name="T14" fmla="*/ 733 w 1788"/>
                <a:gd name="T15" fmla="*/ 814 h 1373"/>
                <a:gd name="T16" fmla="*/ 830 w 1788"/>
                <a:gd name="T17" fmla="*/ 737 h 1373"/>
                <a:gd name="T18" fmla="*/ 828 w 1788"/>
                <a:gd name="T19" fmla="*/ 593 h 1373"/>
                <a:gd name="T20" fmla="*/ 799 w 1788"/>
                <a:gd name="T21" fmla="*/ 424 h 1373"/>
                <a:gd name="T22" fmla="*/ 945 w 1788"/>
                <a:gd name="T23" fmla="*/ 410 h 1373"/>
                <a:gd name="T24" fmla="*/ 1073 w 1788"/>
                <a:gd name="T25" fmla="*/ 504 h 1373"/>
                <a:gd name="T26" fmla="*/ 1180 w 1788"/>
                <a:gd name="T27" fmla="*/ 573 h 1373"/>
                <a:gd name="T28" fmla="*/ 1306 w 1788"/>
                <a:gd name="T29" fmla="*/ 718 h 1373"/>
                <a:gd name="T30" fmla="*/ 1383 w 1788"/>
                <a:gd name="T31" fmla="*/ 721 h 1373"/>
                <a:gd name="T32" fmla="*/ 1463 w 1788"/>
                <a:gd name="T33" fmla="*/ 684 h 1373"/>
                <a:gd name="T34" fmla="*/ 1540 w 1788"/>
                <a:gd name="T35" fmla="*/ 737 h 1373"/>
                <a:gd name="T36" fmla="*/ 1604 w 1788"/>
                <a:gd name="T37" fmla="*/ 734 h 1373"/>
                <a:gd name="T38" fmla="*/ 1725 w 1788"/>
                <a:gd name="T39" fmla="*/ 621 h 1373"/>
                <a:gd name="T40" fmla="*/ 1766 w 1788"/>
                <a:gd name="T41" fmla="*/ 738 h 1373"/>
                <a:gd name="T42" fmla="*/ 1683 w 1788"/>
                <a:gd name="T43" fmla="*/ 868 h 1373"/>
                <a:gd name="T44" fmla="*/ 1586 w 1788"/>
                <a:gd name="T45" fmla="*/ 933 h 1373"/>
                <a:gd name="T46" fmla="*/ 1510 w 1788"/>
                <a:gd name="T47" fmla="*/ 944 h 1373"/>
                <a:gd name="T48" fmla="*/ 1407 w 1788"/>
                <a:gd name="T49" fmla="*/ 1017 h 1373"/>
                <a:gd name="T50" fmla="*/ 1334 w 1788"/>
                <a:gd name="T51" fmla="*/ 1124 h 1373"/>
                <a:gd name="T52" fmla="*/ 1301 w 1788"/>
                <a:gd name="T53" fmla="*/ 1335 h 1373"/>
                <a:gd name="T54" fmla="*/ 1213 w 1788"/>
                <a:gd name="T55" fmla="*/ 1240 h 1373"/>
                <a:gd name="T56" fmla="*/ 1190 w 1788"/>
                <a:gd name="T57" fmla="*/ 1118 h 1373"/>
                <a:gd name="T58" fmla="*/ 1138 w 1788"/>
                <a:gd name="T59" fmla="*/ 1058 h 1373"/>
                <a:gd name="T60" fmla="*/ 1056 w 1788"/>
                <a:gd name="T61" fmla="*/ 1120 h 1373"/>
                <a:gd name="T62" fmla="*/ 987 w 1788"/>
                <a:gd name="T63" fmla="*/ 1140 h 1373"/>
                <a:gd name="T64" fmla="*/ 988 w 1788"/>
                <a:gd name="T65" fmla="*/ 1026 h 1373"/>
                <a:gd name="T66" fmla="*/ 893 w 1788"/>
                <a:gd name="T67" fmla="*/ 926 h 1373"/>
                <a:gd name="T68" fmla="*/ 795 w 1788"/>
                <a:gd name="T69" fmla="*/ 965 h 1373"/>
                <a:gd name="T70" fmla="*/ 731 w 1788"/>
                <a:gd name="T71" fmla="*/ 1021 h 1373"/>
                <a:gd name="T72" fmla="*/ 646 w 1788"/>
                <a:gd name="T73" fmla="*/ 1005 h 1373"/>
                <a:gd name="T74" fmla="*/ 585 w 1788"/>
                <a:gd name="T75" fmla="*/ 978 h 1373"/>
                <a:gd name="T76" fmla="*/ 492 w 1788"/>
                <a:gd name="T77" fmla="*/ 938 h 1373"/>
                <a:gd name="T78" fmla="*/ 376 w 1788"/>
                <a:gd name="T79" fmla="*/ 886 h 1373"/>
                <a:gd name="T80" fmla="*/ 269 w 1788"/>
                <a:gd name="T81" fmla="*/ 855 h 1373"/>
                <a:gd name="T82" fmla="*/ 193 w 1788"/>
                <a:gd name="T83" fmla="*/ 899 h 1373"/>
                <a:gd name="T84" fmla="*/ 166 w 1788"/>
                <a:gd name="T85" fmla="*/ 997 h 1373"/>
                <a:gd name="T86" fmla="*/ 101 w 1788"/>
                <a:gd name="T87" fmla="*/ 1105 h 1373"/>
                <a:gd name="T88" fmla="*/ 3 w 1788"/>
                <a:gd name="T89" fmla="*/ 1030 h 1373"/>
                <a:gd name="T90" fmla="*/ 84 w 1788"/>
                <a:gd name="T91" fmla="*/ 839 h 1373"/>
                <a:gd name="T92" fmla="*/ 150 w 1788"/>
                <a:gd name="T93" fmla="*/ 705 h 1373"/>
                <a:gd name="T94" fmla="*/ 259 w 1788"/>
                <a:gd name="T95" fmla="*/ 612 h 1373"/>
                <a:gd name="T96" fmla="*/ 273 w 1788"/>
                <a:gd name="T97" fmla="*/ 509 h 1373"/>
                <a:gd name="T98" fmla="*/ 381 w 1788"/>
                <a:gd name="T99" fmla="*/ 374 h 1373"/>
                <a:gd name="T100" fmla="*/ 492 w 1788"/>
                <a:gd name="T101" fmla="*/ 276 h 1373"/>
                <a:gd name="T102" fmla="*/ 475 w 1788"/>
                <a:gd name="T103" fmla="*/ 115 h 1373"/>
                <a:gd name="T104" fmla="*/ 571 w 1788"/>
                <a:gd name="T105" fmla="*/ 0 h 1373"/>
                <a:gd name="T106" fmla="*/ 415 w 1788"/>
                <a:gd name="T107" fmla="*/ 577 h 1373"/>
                <a:gd name="T108" fmla="*/ 362 w 1788"/>
                <a:gd name="T109" fmla="*/ 571 h 1373"/>
                <a:gd name="T110" fmla="*/ 383 w 1788"/>
                <a:gd name="T111" fmla="*/ 680 h 1373"/>
                <a:gd name="T112" fmla="*/ 1019 w 1788"/>
                <a:gd name="T113" fmla="*/ 942 h 1373"/>
                <a:gd name="T114" fmla="*/ 1073 w 1788"/>
                <a:gd name="T115" fmla="*/ 931 h 1373"/>
                <a:gd name="T116" fmla="*/ 1018 w 1788"/>
                <a:gd name="T117" fmla="*/ 885 h 1373"/>
                <a:gd name="T118" fmla="*/ 579 w 1788"/>
                <a:gd name="T119" fmla="*/ 295 h 1373"/>
                <a:gd name="T120" fmla="*/ 1020 w 1788"/>
                <a:gd name="T121" fmla="*/ 919 h 1373"/>
                <a:gd name="T122" fmla="*/ 177 w 1788"/>
                <a:gd name="T123" fmla="*/ 1000 h 1373"/>
                <a:gd name="T124" fmla="*/ 1196 w 1788"/>
                <a:gd name="T125" fmla="*/ 1047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8" h="1373">
                  <a:moveTo>
                    <a:pt x="574" y="0"/>
                  </a:moveTo>
                  <a:cubicBezTo>
                    <a:pt x="578" y="2"/>
                    <a:pt x="582" y="4"/>
                    <a:pt x="586" y="6"/>
                  </a:cubicBezTo>
                  <a:cubicBezTo>
                    <a:pt x="587" y="7"/>
                    <a:pt x="588" y="8"/>
                    <a:pt x="588" y="8"/>
                  </a:cubicBezTo>
                  <a:cubicBezTo>
                    <a:pt x="589" y="15"/>
                    <a:pt x="595" y="17"/>
                    <a:pt x="600" y="18"/>
                  </a:cubicBezTo>
                  <a:cubicBezTo>
                    <a:pt x="605" y="18"/>
                    <a:pt x="610" y="17"/>
                    <a:pt x="615" y="16"/>
                  </a:cubicBezTo>
                  <a:cubicBezTo>
                    <a:pt x="620" y="16"/>
                    <a:pt x="625" y="15"/>
                    <a:pt x="630" y="15"/>
                  </a:cubicBezTo>
                  <a:cubicBezTo>
                    <a:pt x="631" y="14"/>
                    <a:pt x="633" y="16"/>
                    <a:pt x="635" y="18"/>
                  </a:cubicBezTo>
                  <a:cubicBezTo>
                    <a:pt x="637" y="20"/>
                    <a:pt x="639" y="23"/>
                    <a:pt x="641" y="26"/>
                  </a:cubicBezTo>
                  <a:cubicBezTo>
                    <a:pt x="642" y="27"/>
                    <a:pt x="644" y="29"/>
                    <a:pt x="646" y="29"/>
                  </a:cubicBezTo>
                  <a:cubicBezTo>
                    <a:pt x="655" y="29"/>
                    <a:pt x="660" y="37"/>
                    <a:pt x="668" y="38"/>
                  </a:cubicBezTo>
                  <a:cubicBezTo>
                    <a:pt x="670" y="39"/>
                    <a:pt x="672" y="41"/>
                    <a:pt x="674" y="43"/>
                  </a:cubicBezTo>
                  <a:cubicBezTo>
                    <a:pt x="677" y="46"/>
                    <a:pt x="680" y="48"/>
                    <a:pt x="685" y="45"/>
                  </a:cubicBezTo>
                  <a:cubicBezTo>
                    <a:pt x="688" y="43"/>
                    <a:pt x="691" y="41"/>
                    <a:pt x="693" y="37"/>
                  </a:cubicBezTo>
                  <a:cubicBezTo>
                    <a:pt x="695" y="34"/>
                    <a:pt x="698" y="35"/>
                    <a:pt x="701" y="34"/>
                  </a:cubicBezTo>
                  <a:cubicBezTo>
                    <a:pt x="702" y="34"/>
                    <a:pt x="704" y="36"/>
                    <a:pt x="704" y="37"/>
                  </a:cubicBezTo>
                  <a:cubicBezTo>
                    <a:pt x="705" y="44"/>
                    <a:pt x="705" y="52"/>
                    <a:pt x="705" y="58"/>
                  </a:cubicBezTo>
                  <a:cubicBezTo>
                    <a:pt x="705" y="60"/>
                    <a:pt x="707" y="62"/>
                    <a:pt x="708" y="62"/>
                  </a:cubicBezTo>
                  <a:cubicBezTo>
                    <a:pt x="711" y="63"/>
                    <a:pt x="715" y="63"/>
                    <a:pt x="716" y="67"/>
                  </a:cubicBezTo>
                  <a:cubicBezTo>
                    <a:pt x="717" y="68"/>
                    <a:pt x="720" y="68"/>
                    <a:pt x="721" y="69"/>
                  </a:cubicBezTo>
                  <a:cubicBezTo>
                    <a:pt x="723" y="71"/>
                    <a:pt x="724" y="73"/>
                    <a:pt x="727" y="74"/>
                  </a:cubicBezTo>
                  <a:cubicBezTo>
                    <a:pt x="729" y="76"/>
                    <a:pt x="732" y="77"/>
                    <a:pt x="735" y="78"/>
                  </a:cubicBezTo>
                  <a:cubicBezTo>
                    <a:pt x="735" y="79"/>
                    <a:pt x="737" y="79"/>
                    <a:pt x="737" y="79"/>
                  </a:cubicBezTo>
                  <a:cubicBezTo>
                    <a:pt x="742" y="76"/>
                    <a:pt x="743" y="78"/>
                    <a:pt x="743" y="83"/>
                  </a:cubicBezTo>
                  <a:cubicBezTo>
                    <a:pt x="744" y="87"/>
                    <a:pt x="746" y="89"/>
                    <a:pt x="750" y="90"/>
                  </a:cubicBezTo>
                  <a:cubicBezTo>
                    <a:pt x="754" y="92"/>
                    <a:pt x="758" y="94"/>
                    <a:pt x="761" y="97"/>
                  </a:cubicBezTo>
                  <a:cubicBezTo>
                    <a:pt x="763" y="98"/>
                    <a:pt x="763" y="101"/>
                    <a:pt x="764" y="104"/>
                  </a:cubicBezTo>
                  <a:cubicBezTo>
                    <a:pt x="765" y="107"/>
                    <a:pt x="766" y="111"/>
                    <a:pt x="767" y="115"/>
                  </a:cubicBezTo>
                  <a:cubicBezTo>
                    <a:pt x="770" y="121"/>
                    <a:pt x="771" y="127"/>
                    <a:pt x="768" y="133"/>
                  </a:cubicBezTo>
                  <a:cubicBezTo>
                    <a:pt x="766" y="136"/>
                    <a:pt x="766" y="140"/>
                    <a:pt x="765" y="144"/>
                  </a:cubicBezTo>
                  <a:cubicBezTo>
                    <a:pt x="765" y="146"/>
                    <a:pt x="764" y="149"/>
                    <a:pt x="763" y="151"/>
                  </a:cubicBezTo>
                  <a:cubicBezTo>
                    <a:pt x="762" y="154"/>
                    <a:pt x="760" y="156"/>
                    <a:pt x="759" y="160"/>
                  </a:cubicBezTo>
                  <a:cubicBezTo>
                    <a:pt x="758" y="161"/>
                    <a:pt x="756" y="161"/>
                    <a:pt x="754" y="163"/>
                  </a:cubicBezTo>
                  <a:cubicBezTo>
                    <a:pt x="752" y="166"/>
                    <a:pt x="750" y="169"/>
                    <a:pt x="747" y="167"/>
                  </a:cubicBezTo>
                  <a:cubicBezTo>
                    <a:pt x="744" y="173"/>
                    <a:pt x="740" y="179"/>
                    <a:pt x="737" y="186"/>
                  </a:cubicBezTo>
                  <a:cubicBezTo>
                    <a:pt x="736" y="188"/>
                    <a:pt x="737" y="190"/>
                    <a:pt x="737" y="193"/>
                  </a:cubicBezTo>
                  <a:cubicBezTo>
                    <a:pt x="737" y="193"/>
                    <a:pt x="737" y="193"/>
                    <a:pt x="736" y="193"/>
                  </a:cubicBezTo>
                  <a:cubicBezTo>
                    <a:pt x="729" y="194"/>
                    <a:pt x="724" y="198"/>
                    <a:pt x="723" y="205"/>
                  </a:cubicBezTo>
                  <a:cubicBezTo>
                    <a:pt x="722" y="209"/>
                    <a:pt x="718" y="212"/>
                    <a:pt x="717" y="216"/>
                  </a:cubicBezTo>
                  <a:cubicBezTo>
                    <a:pt x="715" y="222"/>
                    <a:pt x="717" y="228"/>
                    <a:pt x="722" y="233"/>
                  </a:cubicBezTo>
                  <a:cubicBezTo>
                    <a:pt x="730" y="241"/>
                    <a:pt x="732" y="252"/>
                    <a:pt x="730" y="262"/>
                  </a:cubicBezTo>
                  <a:cubicBezTo>
                    <a:pt x="729" y="270"/>
                    <a:pt x="724" y="277"/>
                    <a:pt x="721" y="284"/>
                  </a:cubicBezTo>
                  <a:cubicBezTo>
                    <a:pt x="719" y="288"/>
                    <a:pt x="716" y="292"/>
                    <a:pt x="714" y="296"/>
                  </a:cubicBezTo>
                  <a:cubicBezTo>
                    <a:pt x="710" y="294"/>
                    <a:pt x="707" y="295"/>
                    <a:pt x="705" y="299"/>
                  </a:cubicBezTo>
                  <a:cubicBezTo>
                    <a:pt x="705" y="300"/>
                    <a:pt x="703" y="301"/>
                    <a:pt x="701" y="301"/>
                  </a:cubicBezTo>
                  <a:cubicBezTo>
                    <a:pt x="697" y="303"/>
                    <a:pt x="692" y="303"/>
                    <a:pt x="688" y="304"/>
                  </a:cubicBezTo>
                  <a:cubicBezTo>
                    <a:pt x="684" y="305"/>
                    <a:pt x="680" y="306"/>
                    <a:pt x="675" y="301"/>
                  </a:cubicBezTo>
                  <a:cubicBezTo>
                    <a:pt x="673" y="305"/>
                    <a:pt x="672" y="308"/>
                    <a:pt x="670" y="312"/>
                  </a:cubicBezTo>
                  <a:cubicBezTo>
                    <a:pt x="668" y="315"/>
                    <a:pt x="668" y="315"/>
                    <a:pt x="664" y="313"/>
                  </a:cubicBezTo>
                  <a:cubicBezTo>
                    <a:pt x="669" y="305"/>
                    <a:pt x="669" y="305"/>
                    <a:pt x="664" y="304"/>
                  </a:cubicBezTo>
                  <a:cubicBezTo>
                    <a:pt x="661" y="299"/>
                    <a:pt x="660" y="294"/>
                    <a:pt x="656" y="292"/>
                  </a:cubicBezTo>
                  <a:cubicBezTo>
                    <a:pt x="651" y="289"/>
                    <a:pt x="645" y="288"/>
                    <a:pt x="640" y="284"/>
                  </a:cubicBezTo>
                  <a:cubicBezTo>
                    <a:pt x="636" y="281"/>
                    <a:pt x="633" y="284"/>
                    <a:pt x="634" y="288"/>
                  </a:cubicBezTo>
                  <a:cubicBezTo>
                    <a:pt x="635" y="290"/>
                    <a:pt x="636" y="292"/>
                    <a:pt x="635" y="293"/>
                  </a:cubicBezTo>
                  <a:cubicBezTo>
                    <a:pt x="634" y="296"/>
                    <a:pt x="634" y="299"/>
                    <a:pt x="632" y="301"/>
                  </a:cubicBezTo>
                  <a:cubicBezTo>
                    <a:pt x="629" y="303"/>
                    <a:pt x="627" y="300"/>
                    <a:pt x="626" y="298"/>
                  </a:cubicBezTo>
                  <a:cubicBezTo>
                    <a:pt x="621" y="293"/>
                    <a:pt x="611" y="294"/>
                    <a:pt x="608" y="300"/>
                  </a:cubicBezTo>
                  <a:cubicBezTo>
                    <a:pt x="607" y="301"/>
                    <a:pt x="608" y="303"/>
                    <a:pt x="608" y="305"/>
                  </a:cubicBezTo>
                  <a:cubicBezTo>
                    <a:pt x="609" y="306"/>
                    <a:pt x="610" y="307"/>
                    <a:pt x="612" y="309"/>
                  </a:cubicBezTo>
                  <a:cubicBezTo>
                    <a:pt x="610" y="309"/>
                    <a:pt x="609" y="309"/>
                    <a:pt x="608" y="309"/>
                  </a:cubicBezTo>
                  <a:cubicBezTo>
                    <a:pt x="600" y="308"/>
                    <a:pt x="595" y="311"/>
                    <a:pt x="592" y="318"/>
                  </a:cubicBezTo>
                  <a:cubicBezTo>
                    <a:pt x="592" y="319"/>
                    <a:pt x="592" y="320"/>
                    <a:pt x="591" y="320"/>
                  </a:cubicBezTo>
                  <a:cubicBezTo>
                    <a:pt x="585" y="325"/>
                    <a:pt x="579" y="330"/>
                    <a:pt x="573" y="335"/>
                  </a:cubicBezTo>
                  <a:cubicBezTo>
                    <a:pt x="572" y="336"/>
                    <a:pt x="572" y="337"/>
                    <a:pt x="571" y="339"/>
                  </a:cubicBezTo>
                  <a:cubicBezTo>
                    <a:pt x="571" y="339"/>
                    <a:pt x="571" y="340"/>
                    <a:pt x="571" y="341"/>
                  </a:cubicBezTo>
                  <a:cubicBezTo>
                    <a:pt x="565" y="343"/>
                    <a:pt x="568" y="351"/>
                    <a:pt x="563" y="353"/>
                  </a:cubicBezTo>
                  <a:cubicBezTo>
                    <a:pt x="564" y="355"/>
                    <a:pt x="564" y="356"/>
                    <a:pt x="565" y="357"/>
                  </a:cubicBezTo>
                  <a:cubicBezTo>
                    <a:pt x="564" y="360"/>
                    <a:pt x="564" y="362"/>
                    <a:pt x="564" y="364"/>
                  </a:cubicBezTo>
                  <a:cubicBezTo>
                    <a:pt x="563" y="364"/>
                    <a:pt x="562" y="364"/>
                    <a:pt x="561" y="363"/>
                  </a:cubicBezTo>
                  <a:cubicBezTo>
                    <a:pt x="558" y="368"/>
                    <a:pt x="555" y="372"/>
                    <a:pt x="551" y="375"/>
                  </a:cubicBezTo>
                  <a:cubicBezTo>
                    <a:pt x="548" y="378"/>
                    <a:pt x="543" y="380"/>
                    <a:pt x="540" y="383"/>
                  </a:cubicBezTo>
                  <a:cubicBezTo>
                    <a:pt x="540" y="388"/>
                    <a:pt x="541" y="394"/>
                    <a:pt x="541" y="400"/>
                  </a:cubicBezTo>
                  <a:cubicBezTo>
                    <a:pt x="542" y="403"/>
                    <a:pt x="543" y="406"/>
                    <a:pt x="544" y="409"/>
                  </a:cubicBezTo>
                  <a:cubicBezTo>
                    <a:pt x="546" y="413"/>
                    <a:pt x="549" y="415"/>
                    <a:pt x="554" y="415"/>
                  </a:cubicBezTo>
                  <a:cubicBezTo>
                    <a:pt x="557" y="415"/>
                    <a:pt x="560" y="414"/>
                    <a:pt x="562" y="415"/>
                  </a:cubicBezTo>
                  <a:cubicBezTo>
                    <a:pt x="564" y="415"/>
                    <a:pt x="566" y="416"/>
                    <a:pt x="566" y="417"/>
                  </a:cubicBezTo>
                  <a:cubicBezTo>
                    <a:pt x="567" y="424"/>
                    <a:pt x="572" y="427"/>
                    <a:pt x="577" y="429"/>
                  </a:cubicBezTo>
                  <a:cubicBezTo>
                    <a:pt x="577" y="434"/>
                    <a:pt x="578" y="439"/>
                    <a:pt x="578" y="444"/>
                  </a:cubicBezTo>
                  <a:cubicBezTo>
                    <a:pt x="578" y="447"/>
                    <a:pt x="578" y="450"/>
                    <a:pt x="577" y="453"/>
                  </a:cubicBezTo>
                  <a:cubicBezTo>
                    <a:pt x="575" y="462"/>
                    <a:pt x="577" y="463"/>
                    <a:pt x="586" y="462"/>
                  </a:cubicBezTo>
                  <a:cubicBezTo>
                    <a:pt x="585" y="466"/>
                    <a:pt x="587" y="471"/>
                    <a:pt x="581" y="473"/>
                  </a:cubicBezTo>
                  <a:cubicBezTo>
                    <a:pt x="581" y="473"/>
                    <a:pt x="580" y="475"/>
                    <a:pt x="580" y="476"/>
                  </a:cubicBezTo>
                  <a:cubicBezTo>
                    <a:pt x="581" y="479"/>
                    <a:pt x="582" y="481"/>
                    <a:pt x="583" y="484"/>
                  </a:cubicBezTo>
                  <a:cubicBezTo>
                    <a:pt x="583" y="485"/>
                    <a:pt x="583" y="487"/>
                    <a:pt x="582" y="488"/>
                  </a:cubicBezTo>
                  <a:cubicBezTo>
                    <a:pt x="579" y="493"/>
                    <a:pt x="582" y="498"/>
                    <a:pt x="587" y="499"/>
                  </a:cubicBezTo>
                  <a:cubicBezTo>
                    <a:pt x="591" y="500"/>
                    <a:pt x="596" y="500"/>
                    <a:pt x="598" y="505"/>
                  </a:cubicBezTo>
                  <a:cubicBezTo>
                    <a:pt x="598" y="505"/>
                    <a:pt x="600" y="505"/>
                    <a:pt x="601" y="505"/>
                  </a:cubicBezTo>
                  <a:cubicBezTo>
                    <a:pt x="602" y="504"/>
                    <a:pt x="604" y="503"/>
                    <a:pt x="605" y="501"/>
                  </a:cubicBezTo>
                  <a:cubicBezTo>
                    <a:pt x="608" y="503"/>
                    <a:pt x="611" y="505"/>
                    <a:pt x="614" y="507"/>
                  </a:cubicBezTo>
                  <a:cubicBezTo>
                    <a:pt x="613" y="507"/>
                    <a:pt x="613" y="507"/>
                    <a:pt x="613" y="507"/>
                  </a:cubicBezTo>
                  <a:cubicBezTo>
                    <a:pt x="614" y="511"/>
                    <a:pt x="615" y="514"/>
                    <a:pt x="616" y="518"/>
                  </a:cubicBezTo>
                  <a:cubicBezTo>
                    <a:pt x="616" y="518"/>
                    <a:pt x="617" y="518"/>
                    <a:pt x="617" y="518"/>
                  </a:cubicBezTo>
                  <a:cubicBezTo>
                    <a:pt x="619" y="525"/>
                    <a:pt x="624" y="529"/>
                    <a:pt x="631" y="532"/>
                  </a:cubicBezTo>
                  <a:cubicBezTo>
                    <a:pt x="633" y="533"/>
                    <a:pt x="635" y="535"/>
                    <a:pt x="637" y="537"/>
                  </a:cubicBezTo>
                  <a:cubicBezTo>
                    <a:pt x="637" y="536"/>
                    <a:pt x="637" y="535"/>
                    <a:pt x="638" y="534"/>
                  </a:cubicBezTo>
                  <a:cubicBezTo>
                    <a:pt x="638" y="534"/>
                    <a:pt x="638" y="534"/>
                    <a:pt x="639" y="534"/>
                  </a:cubicBezTo>
                  <a:cubicBezTo>
                    <a:pt x="639" y="535"/>
                    <a:pt x="639" y="536"/>
                    <a:pt x="639" y="536"/>
                  </a:cubicBezTo>
                  <a:cubicBezTo>
                    <a:pt x="637" y="541"/>
                    <a:pt x="635" y="545"/>
                    <a:pt x="634" y="549"/>
                  </a:cubicBezTo>
                  <a:cubicBezTo>
                    <a:pt x="634" y="550"/>
                    <a:pt x="634" y="551"/>
                    <a:pt x="634" y="552"/>
                  </a:cubicBezTo>
                  <a:cubicBezTo>
                    <a:pt x="634" y="554"/>
                    <a:pt x="635" y="555"/>
                    <a:pt x="635" y="557"/>
                  </a:cubicBezTo>
                  <a:cubicBezTo>
                    <a:pt x="635" y="559"/>
                    <a:pt x="636" y="560"/>
                    <a:pt x="636" y="563"/>
                  </a:cubicBezTo>
                  <a:cubicBezTo>
                    <a:pt x="639" y="561"/>
                    <a:pt x="640" y="560"/>
                    <a:pt x="640" y="559"/>
                  </a:cubicBezTo>
                  <a:cubicBezTo>
                    <a:pt x="644" y="561"/>
                    <a:pt x="647" y="563"/>
                    <a:pt x="650" y="564"/>
                  </a:cubicBezTo>
                  <a:cubicBezTo>
                    <a:pt x="653" y="565"/>
                    <a:pt x="655" y="572"/>
                    <a:pt x="653" y="575"/>
                  </a:cubicBezTo>
                  <a:cubicBezTo>
                    <a:pt x="652" y="577"/>
                    <a:pt x="652" y="579"/>
                    <a:pt x="652" y="581"/>
                  </a:cubicBezTo>
                  <a:cubicBezTo>
                    <a:pt x="653" y="583"/>
                    <a:pt x="653" y="585"/>
                    <a:pt x="654" y="587"/>
                  </a:cubicBezTo>
                  <a:cubicBezTo>
                    <a:pt x="648" y="586"/>
                    <a:pt x="643" y="585"/>
                    <a:pt x="642" y="579"/>
                  </a:cubicBezTo>
                  <a:cubicBezTo>
                    <a:pt x="639" y="580"/>
                    <a:pt x="638" y="581"/>
                    <a:pt x="639" y="584"/>
                  </a:cubicBezTo>
                  <a:cubicBezTo>
                    <a:pt x="641" y="589"/>
                    <a:pt x="644" y="594"/>
                    <a:pt x="645" y="599"/>
                  </a:cubicBezTo>
                  <a:cubicBezTo>
                    <a:pt x="645" y="607"/>
                    <a:pt x="648" y="608"/>
                    <a:pt x="654" y="605"/>
                  </a:cubicBezTo>
                  <a:cubicBezTo>
                    <a:pt x="655" y="604"/>
                    <a:pt x="656" y="605"/>
                    <a:pt x="657" y="605"/>
                  </a:cubicBezTo>
                  <a:cubicBezTo>
                    <a:pt x="656" y="606"/>
                    <a:pt x="656" y="608"/>
                    <a:pt x="655" y="608"/>
                  </a:cubicBezTo>
                  <a:cubicBezTo>
                    <a:pt x="654" y="609"/>
                    <a:pt x="652" y="610"/>
                    <a:pt x="652" y="611"/>
                  </a:cubicBezTo>
                  <a:cubicBezTo>
                    <a:pt x="649" y="615"/>
                    <a:pt x="649" y="618"/>
                    <a:pt x="654" y="619"/>
                  </a:cubicBezTo>
                  <a:cubicBezTo>
                    <a:pt x="664" y="620"/>
                    <a:pt x="667" y="627"/>
                    <a:pt x="668" y="636"/>
                  </a:cubicBezTo>
                  <a:cubicBezTo>
                    <a:pt x="669" y="643"/>
                    <a:pt x="671" y="649"/>
                    <a:pt x="678" y="653"/>
                  </a:cubicBezTo>
                  <a:cubicBezTo>
                    <a:pt x="683" y="656"/>
                    <a:pt x="686" y="661"/>
                    <a:pt x="690" y="665"/>
                  </a:cubicBezTo>
                  <a:cubicBezTo>
                    <a:pt x="691" y="667"/>
                    <a:pt x="691" y="669"/>
                    <a:pt x="692" y="671"/>
                  </a:cubicBezTo>
                  <a:cubicBezTo>
                    <a:pt x="693" y="674"/>
                    <a:pt x="694" y="677"/>
                    <a:pt x="695" y="681"/>
                  </a:cubicBezTo>
                  <a:cubicBezTo>
                    <a:pt x="695" y="682"/>
                    <a:pt x="695" y="682"/>
                    <a:pt x="694" y="684"/>
                  </a:cubicBezTo>
                  <a:cubicBezTo>
                    <a:pt x="690" y="681"/>
                    <a:pt x="687" y="679"/>
                    <a:pt x="684" y="675"/>
                  </a:cubicBezTo>
                  <a:cubicBezTo>
                    <a:pt x="681" y="672"/>
                    <a:pt x="679" y="670"/>
                    <a:pt x="675" y="674"/>
                  </a:cubicBezTo>
                  <a:cubicBezTo>
                    <a:pt x="674" y="675"/>
                    <a:pt x="672" y="674"/>
                    <a:pt x="669" y="675"/>
                  </a:cubicBezTo>
                  <a:cubicBezTo>
                    <a:pt x="669" y="675"/>
                    <a:pt x="669" y="677"/>
                    <a:pt x="669" y="678"/>
                  </a:cubicBezTo>
                  <a:cubicBezTo>
                    <a:pt x="671" y="685"/>
                    <a:pt x="666" y="690"/>
                    <a:pt x="666" y="696"/>
                  </a:cubicBezTo>
                  <a:cubicBezTo>
                    <a:pt x="665" y="697"/>
                    <a:pt x="666" y="699"/>
                    <a:pt x="666" y="701"/>
                  </a:cubicBezTo>
                  <a:cubicBezTo>
                    <a:pt x="667" y="701"/>
                    <a:pt x="667" y="701"/>
                    <a:pt x="668" y="701"/>
                  </a:cubicBezTo>
                  <a:cubicBezTo>
                    <a:pt x="669" y="700"/>
                    <a:pt x="670" y="698"/>
                    <a:pt x="671" y="696"/>
                  </a:cubicBezTo>
                  <a:cubicBezTo>
                    <a:pt x="675" y="698"/>
                    <a:pt x="675" y="700"/>
                    <a:pt x="671" y="704"/>
                  </a:cubicBezTo>
                  <a:cubicBezTo>
                    <a:pt x="665" y="708"/>
                    <a:pt x="663" y="718"/>
                    <a:pt x="666" y="725"/>
                  </a:cubicBezTo>
                  <a:cubicBezTo>
                    <a:pt x="669" y="732"/>
                    <a:pt x="668" y="740"/>
                    <a:pt x="669" y="748"/>
                  </a:cubicBezTo>
                  <a:cubicBezTo>
                    <a:pt x="669" y="748"/>
                    <a:pt x="669" y="748"/>
                    <a:pt x="668" y="748"/>
                  </a:cubicBezTo>
                  <a:cubicBezTo>
                    <a:pt x="667" y="747"/>
                    <a:pt x="666" y="746"/>
                    <a:pt x="664" y="744"/>
                  </a:cubicBezTo>
                  <a:cubicBezTo>
                    <a:pt x="662" y="746"/>
                    <a:pt x="659" y="748"/>
                    <a:pt x="657" y="749"/>
                  </a:cubicBezTo>
                  <a:cubicBezTo>
                    <a:pt x="661" y="754"/>
                    <a:pt x="663" y="758"/>
                    <a:pt x="666" y="761"/>
                  </a:cubicBezTo>
                  <a:cubicBezTo>
                    <a:pt x="668" y="762"/>
                    <a:pt x="671" y="762"/>
                    <a:pt x="673" y="763"/>
                  </a:cubicBezTo>
                  <a:cubicBezTo>
                    <a:pt x="675" y="764"/>
                    <a:pt x="678" y="765"/>
                    <a:pt x="679" y="766"/>
                  </a:cubicBezTo>
                  <a:cubicBezTo>
                    <a:pt x="682" y="768"/>
                    <a:pt x="683" y="770"/>
                    <a:pt x="687" y="768"/>
                  </a:cubicBezTo>
                  <a:cubicBezTo>
                    <a:pt x="689" y="767"/>
                    <a:pt x="691" y="768"/>
                    <a:pt x="694" y="769"/>
                  </a:cubicBezTo>
                  <a:cubicBezTo>
                    <a:pt x="694" y="767"/>
                    <a:pt x="693" y="766"/>
                    <a:pt x="693" y="764"/>
                  </a:cubicBezTo>
                  <a:cubicBezTo>
                    <a:pt x="695" y="764"/>
                    <a:pt x="697" y="764"/>
                    <a:pt x="699" y="765"/>
                  </a:cubicBezTo>
                  <a:cubicBezTo>
                    <a:pt x="700" y="763"/>
                    <a:pt x="701" y="762"/>
                    <a:pt x="702" y="760"/>
                  </a:cubicBezTo>
                  <a:cubicBezTo>
                    <a:pt x="704" y="762"/>
                    <a:pt x="705" y="763"/>
                    <a:pt x="706" y="764"/>
                  </a:cubicBezTo>
                  <a:cubicBezTo>
                    <a:pt x="703" y="769"/>
                    <a:pt x="703" y="769"/>
                    <a:pt x="702" y="777"/>
                  </a:cubicBezTo>
                  <a:cubicBezTo>
                    <a:pt x="702" y="776"/>
                    <a:pt x="701" y="775"/>
                    <a:pt x="701" y="775"/>
                  </a:cubicBezTo>
                  <a:cubicBezTo>
                    <a:pt x="697" y="777"/>
                    <a:pt x="693" y="780"/>
                    <a:pt x="690" y="782"/>
                  </a:cubicBezTo>
                  <a:cubicBezTo>
                    <a:pt x="691" y="784"/>
                    <a:pt x="692" y="785"/>
                    <a:pt x="695" y="785"/>
                  </a:cubicBezTo>
                  <a:cubicBezTo>
                    <a:pt x="700" y="785"/>
                    <a:pt x="705" y="786"/>
                    <a:pt x="710" y="787"/>
                  </a:cubicBezTo>
                  <a:cubicBezTo>
                    <a:pt x="710" y="789"/>
                    <a:pt x="710" y="792"/>
                    <a:pt x="709" y="793"/>
                  </a:cubicBezTo>
                  <a:cubicBezTo>
                    <a:pt x="705" y="795"/>
                    <a:pt x="706" y="798"/>
                    <a:pt x="707" y="802"/>
                  </a:cubicBezTo>
                  <a:cubicBezTo>
                    <a:pt x="710" y="807"/>
                    <a:pt x="711" y="813"/>
                    <a:pt x="718" y="815"/>
                  </a:cubicBezTo>
                  <a:cubicBezTo>
                    <a:pt x="720" y="815"/>
                    <a:pt x="722" y="815"/>
                    <a:pt x="724" y="815"/>
                  </a:cubicBezTo>
                  <a:cubicBezTo>
                    <a:pt x="727" y="815"/>
                    <a:pt x="729" y="814"/>
                    <a:pt x="733" y="814"/>
                  </a:cubicBezTo>
                  <a:cubicBezTo>
                    <a:pt x="734" y="811"/>
                    <a:pt x="736" y="808"/>
                    <a:pt x="737" y="804"/>
                  </a:cubicBezTo>
                  <a:cubicBezTo>
                    <a:pt x="741" y="804"/>
                    <a:pt x="747" y="799"/>
                    <a:pt x="746" y="795"/>
                  </a:cubicBezTo>
                  <a:cubicBezTo>
                    <a:pt x="744" y="790"/>
                    <a:pt x="747" y="788"/>
                    <a:pt x="749" y="786"/>
                  </a:cubicBezTo>
                  <a:cubicBezTo>
                    <a:pt x="751" y="783"/>
                    <a:pt x="753" y="780"/>
                    <a:pt x="755" y="777"/>
                  </a:cubicBezTo>
                  <a:cubicBezTo>
                    <a:pt x="757" y="779"/>
                    <a:pt x="759" y="780"/>
                    <a:pt x="762" y="775"/>
                  </a:cubicBezTo>
                  <a:cubicBezTo>
                    <a:pt x="761" y="774"/>
                    <a:pt x="761" y="773"/>
                    <a:pt x="760" y="773"/>
                  </a:cubicBezTo>
                  <a:cubicBezTo>
                    <a:pt x="761" y="772"/>
                    <a:pt x="761" y="772"/>
                    <a:pt x="761" y="772"/>
                  </a:cubicBezTo>
                  <a:cubicBezTo>
                    <a:pt x="765" y="768"/>
                    <a:pt x="768" y="764"/>
                    <a:pt x="772" y="761"/>
                  </a:cubicBezTo>
                  <a:cubicBezTo>
                    <a:pt x="774" y="759"/>
                    <a:pt x="776" y="757"/>
                    <a:pt x="778" y="755"/>
                  </a:cubicBezTo>
                  <a:cubicBezTo>
                    <a:pt x="780" y="754"/>
                    <a:pt x="783" y="754"/>
                    <a:pt x="785" y="757"/>
                  </a:cubicBezTo>
                  <a:cubicBezTo>
                    <a:pt x="786" y="758"/>
                    <a:pt x="789" y="759"/>
                    <a:pt x="790" y="759"/>
                  </a:cubicBezTo>
                  <a:cubicBezTo>
                    <a:pt x="791" y="758"/>
                    <a:pt x="793" y="756"/>
                    <a:pt x="794" y="754"/>
                  </a:cubicBezTo>
                  <a:cubicBezTo>
                    <a:pt x="794" y="753"/>
                    <a:pt x="794" y="752"/>
                    <a:pt x="794" y="751"/>
                  </a:cubicBezTo>
                  <a:cubicBezTo>
                    <a:pt x="794" y="746"/>
                    <a:pt x="793" y="742"/>
                    <a:pt x="800" y="743"/>
                  </a:cubicBezTo>
                  <a:cubicBezTo>
                    <a:pt x="804" y="744"/>
                    <a:pt x="807" y="740"/>
                    <a:pt x="811" y="739"/>
                  </a:cubicBezTo>
                  <a:cubicBezTo>
                    <a:pt x="816" y="738"/>
                    <a:pt x="820" y="737"/>
                    <a:pt x="825" y="735"/>
                  </a:cubicBezTo>
                  <a:cubicBezTo>
                    <a:pt x="824" y="735"/>
                    <a:pt x="824" y="734"/>
                    <a:pt x="823" y="733"/>
                  </a:cubicBezTo>
                  <a:cubicBezTo>
                    <a:pt x="823" y="733"/>
                    <a:pt x="824" y="732"/>
                    <a:pt x="824" y="732"/>
                  </a:cubicBezTo>
                  <a:cubicBezTo>
                    <a:pt x="826" y="734"/>
                    <a:pt x="828" y="736"/>
                    <a:pt x="830" y="737"/>
                  </a:cubicBezTo>
                  <a:cubicBezTo>
                    <a:pt x="827" y="743"/>
                    <a:pt x="827" y="743"/>
                    <a:pt x="832" y="746"/>
                  </a:cubicBezTo>
                  <a:cubicBezTo>
                    <a:pt x="834" y="742"/>
                    <a:pt x="836" y="738"/>
                    <a:pt x="837" y="734"/>
                  </a:cubicBezTo>
                  <a:cubicBezTo>
                    <a:pt x="839" y="730"/>
                    <a:pt x="840" y="727"/>
                    <a:pt x="845" y="726"/>
                  </a:cubicBezTo>
                  <a:cubicBezTo>
                    <a:pt x="847" y="726"/>
                    <a:pt x="848" y="723"/>
                    <a:pt x="850" y="721"/>
                  </a:cubicBezTo>
                  <a:cubicBezTo>
                    <a:pt x="852" y="719"/>
                    <a:pt x="854" y="716"/>
                    <a:pt x="856" y="714"/>
                  </a:cubicBezTo>
                  <a:cubicBezTo>
                    <a:pt x="857" y="713"/>
                    <a:pt x="857" y="711"/>
                    <a:pt x="857" y="710"/>
                  </a:cubicBezTo>
                  <a:cubicBezTo>
                    <a:pt x="863" y="710"/>
                    <a:pt x="869" y="710"/>
                    <a:pt x="875" y="710"/>
                  </a:cubicBezTo>
                  <a:cubicBezTo>
                    <a:pt x="875" y="709"/>
                    <a:pt x="876" y="707"/>
                    <a:pt x="875" y="705"/>
                  </a:cubicBezTo>
                  <a:cubicBezTo>
                    <a:pt x="869" y="695"/>
                    <a:pt x="865" y="683"/>
                    <a:pt x="864" y="671"/>
                  </a:cubicBezTo>
                  <a:cubicBezTo>
                    <a:pt x="863" y="670"/>
                    <a:pt x="864" y="668"/>
                    <a:pt x="865" y="666"/>
                  </a:cubicBezTo>
                  <a:cubicBezTo>
                    <a:pt x="867" y="662"/>
                    <a:pt x="868" y="657"/>
                    <a:pt x="864" y="653"/>
                  </a:cubicBezTo>
                  <a:cubicBezTo>
                    <a:pt x="862" y="651"/>
                    <a:pt x="862" y="647"/>
                    <a:pt x="860" y="646"/>
                  </a:cubicBezTo>
                  <a:cubicBezTo>
                    <a:pt x="855" y="643"/>
                    <a:pt x="854" y="639"/>
                    <a:pt x="855" y="633"/>
                  </a:cubicBezTo>
                  <a:cubicBezTo>
                    <a:pt x="855" y="632"/>
                    <a:pt x="853" y="631"/>
                    <a:pt x="852" y="630"/>
                  </a:cubicBezTo>
                  <a:cubicBezTo>
                    <a:pt x="847" y="630"/>
                    <a:pt x="844" y="627"/>
                    <a:pt x="842" y="623"/>
                  </a:cubicBezTo>
                  <a:cubicBezTo>
                    <a:pt x="840" y="623"/>
                    <a:pt x="839" y="624"/>
                    <a:pt x="837" y="624"/>
                  </a:cubicBezTo>
                  <a:cubicBezTo>
                    <a:pt x="834" y="619"/>
                    <a:pt x="837" y="614"/>
                    <a:pt x="839" y="611"/>
                  </a:cubicBezTo>
                  <a:cubicBezTo>
                    <a:pt x="842" y="607"/>
                    <a:pt x="842" y="604"/>
                    <a:pt x="840" y="601"/>
                  </a:cubicBezTo>
                  <a:cubicBezTo>
                    <a:pt x="832" y="601"/>
                    <a:pt x="831" y="601"/>
                    <a:pt x="828" y="593"/>
                  </a:cubicBezTo>
                  <a:cubicBezTo>
                    <a:pt x="826" y="588"/>
                    <a:pt x="824" y="584"/>
                    <a:pt x="825" y="579"/>
                  </a:cubicBezTo>
                  <a:cubicBezTo>
                    <a:pt x="825" y="578"/>
                    <a:pt x="824" y="576"/>
                    <a:pt x="824" y="574"/>
                  </a:cubicBezTo>
                  <a:cubicBezTo>
                    <a:pt x="823" y="570"/>
                    <a:pt x="822" y="565"/>
                    <a:pt x="821" y="560"/>
                  </a:cubicBezTo>
                  <a:cubicBezTo>
                    <a:pt x="821" y="560"/>
                    <a:pt x="821" y="559"/>
                    <a:pt x="822" y="558"/>
                  </a:cubicBezTo>
                  <a:cubicBezTo>
                    <a:pt x="824" y="557"/>
                    <a:pt x="827" y="555"/>
                    <a:pt x="824" y="552"/>
                  </a:cubicBezTo>
                  <a:cubicBezTo>
                    <a:pt x="823" y="549"/>
                    <a:pt x="821" y="547"/>
                    <a:pt x="819" y="546"/>
                  </a:cubicBezTo>
                  <a:cubicBezTo>
                    <a:pt x="815" y="543"/>
                    <a:pt x="812" y="538"/>
                    <a:pt x="806" y="538"/>
                  </a:cubicBezTo>
                  <a:cubicBezTo>
                    <a:pt x="805" y="538"/>
                    <a:pt x="804" y="536"/>
                    <a:pt x="805" y="535"/>
                  </a:cubicBezTo>
                  <a:cubicBezTo>
                    <a:pt x="806" y="531"/>
                    <a:pt x="807" y="527"/>
                    <a:pt x="808" y="523"/>
                  </a:cubicBezTo>
                  <a:cubicBezTo>
                    <a:pt x="811" y="517"/>
                    <a:pt x="812" y="511"/>
                    <a:pt x="810" y="505"/>
                  </a:cubicBezTo>
                  <a:cubicBezTo>
                    <a:pt x="808" y="500"/>
                    <a:pt x="805" y="498"/>
                    <a:pt x="800" y="498"/>
                  </a:cubicBezTo>
                  <a:cubicBezTo>
                    <a:pt x="798" y="499"/>
                    <a:pt x="797" y="499"/>
                    <a:pt x="795" y="499"/>
                  </a:cubicBezTo>
                  <a:cubicBezTo>
                    <a:pt x="790" y="499"/>
                    <a:pt x="787" y="498"/>
                    <a:pt x="786" y="492"/>
                  </a:cubicBezTo>
                  <a:cubicBezTo>
                    <a:pt x="786" y="489"/>
                    <a:pt x="786" y="487"/>
                    <a:pt x="786" y="484"/>
                  </a:cubicBezTo>
                  <a:cubicBezTo>
                    <a:pt x="786" y="480"/>
                    <a:pt x="787" y="477"/>
                    <a:pt x="793" y="477"/>
                  </a:cubicBezTo>
                  <a:cubicBezTo>
                    <a:pt x="794" y="471"/>
                    <a:pt x="794" y="466"/>
                    <a:pt x="791" y="459"/>
                  </a:cubicBezTo>
                  <a:cubicBezTo>
                    <a:pt x="789" y="454"/>
                    <a:pt x="791" y="448"/>
                    <a:pt x="790" y="442"/>
                  </a:cubicBezTo>
                  <a:cubicBezTo>
                    <a:pt x="790" y="437"/>
                    <a:pt x="792" y="435"/>
                    <a:pt x="795" y="432"/>
                  </a:cubicBezTo>
                  <a:cubicBezTo>
                    <a:pt x="797" y="430"/>
                    <a:pt x="798" y="427"/>
                    <a:pt x="799" y="424"/>
                  </a:cubicBezTo>
                  <a:cubicBezTo>
                    <a:pt x="801" y="422"/>
                    <a:pt x="803" y="419"/>
                    <a:pt x="805" y="417"/>
                  </a:cubicBezTo>
                  <a:cubicBezTo>
                    <a:pt x="811" y="409"/>
                    <a:pt x="816" y="400"/>
                    <a:pt x="826" y="397"/>
                  </a:cubicBezTo>
                  <a:cubicBezTo>
                    <a:pt x="830" y="395"/>
                    <a:pt x="833" y="394"/>
                    <a:pt x="836" y="390"/>
                  </a:cubicBezTo>
                  <a:cubicBezTo>
                    <a:pt x="837" y="388"/>
                    <a:pt x="841" y="386"/>
                    <a:pt x="844" y="385"/>
                  </a:cubicBezTo>
                  <a:cubicBezTo>
                    <a:pt x="851" y="384"/>
                    <a:pt x="858" y="382"/>
                    <a:pt x="865" y="381"/>
                  </a:cubicBezTo>
                  <a:cubicBezTo>
                    <a:pt x="866" y="381"/>
                    <a:pt x="867" y="382"/>
                    <a:pt x="867" y="382"/>
                  </a:cubicBezTo>
                  <a:cubicBezTo>
                    <a:pt x="873" y="382"/>
                    <a:pt x="878" y="384"/>
                    <a:pt x="882" y="378"/>
                  </a:cubicBezTo>
                  <a:cubicBezTo>
                    <a:pt x="885" y="375"/>
                    <a:pt x="891" y="374"/>
                    <a:pt x="895" y="372"/>
                  </a:cubicBezTo>
                  <a:cubicBezTo>
                    <a:pt x="897" y="371"/>
                    <a:pt x="899" y="370"/>
                    <a:pt x="901" y="369"/>
                  </a:cubicBezTo>
                  <a:cubicBezTo>
                    <a:pt x="902" y="370"/>
                    <a:pt x="904" y="372"/>
                    <a:pt x="906" y="374"/>
                  </a:cubicBezTo>
                  <a:cubicBezTo>
                    <a:pt x="909" y="377"/>
                    <a:pt x="913" y="380"/>
                    <a:pt x="916" y="383"/>
                  </a:cubicBezTo>
                  <a:cubicBezTo>
                    <a:pt x="918" y="385"/>
                    <a:pt x="920" y="388"/>
                    <a:pt x="921" y="390"/>
                  </a:cubicBezTo>
                  <a:cubicBezTo>
                    <a:pt x="923" y="394"/>
                    <a:pt x="924" y="397"/>
                    <a:pt x="925" y="400"/>
                  </a:cubicBezTo>
                  <a:cubicBezTo>
                    <a:pt x="926" y="405"/>
                    <a:pt x="929" y="407"/>
                    <a:pt x="933" y="408"/>
                  </a:cubicBezTo>
                  <a:cubicBezTo>
                    <a:pt x="942" y="409"/>
                    <a:pt x="943" y="411"/>
                    <a:pt x="939" y="418"/>
                  </a:cubicBezTo>
                  <a:cubicBezTo>
                    <a:pt x="939" y="419"/>
                    <a:pt x="939" y="420"/>
                    <a:pt x="939" y="421"/>
                  </a:cubicBezTo>
                  <a:cubicBezTo>
                    <a:pt x="940" y="421"/>
                    <a:pt x="942" y="422"/>
                    <a:pt x="943" y="423"/>
                  </a:cubicBezTo>
                  <a:cubicBezTo>
                    <a:pt x="944" y="424"/>
                    <a:pt x="945" y="425"/>
                    <a:pt x="946" y="426"/>
                  </a:cubicBezTo>
                  <a:cubicBezTo>
                    <a:pt x="954" y="421"/>
                    <a:pt x="946" y="416"/>
                    <a:pt x="945" y="410"/>
                  </a:cubicBezTo>
                  <a:cubicBezTo>
                    <a:pt x="953" y="415"/>
                    <a:pt x="959" y="419"/>
                    <a:pt x="968" y="421"/>
                  </a:cubicBezTo>
                  <a:cubicBezTo>
                    <a:pt x="967" y="419"/>
                    <a:pt x="967" y="418"/>
                    <a:pt x="966" y="416"/>
                  </a:cubicBezTo>
                  <a:cubicBezTo>
                    <a:pt x="967" y="416"/>
                    <a:pt x="967" y="416"/>
                    <a:pt x="967" y="416"/>
                  </a:cubicBezTo>
                  <a:cubicBezTo>
                    <a:pt x="969" y="416"/>
                    <a:pt x="971" y="415"/>
                    <a:pt x="972" y="416"/>
                  </a:cubicBezTo>
                  <a:cubicBezTo>
                    <a:pt x="987" y="423"/>
                    <a:pt x="1003" y="428"/>
                    <a:pt x="1014" y="440"/>
                  </a:cubicBezTo>
                  <a:cubicBezTo>
                    <a:pt x="1017" y="443"/>
                    <a:pt x="1019" y="447"/>
                    <a:pt x="1021" y="451"/>
                  </a:cubicBezTo>
                  <a:cubicBezTo>
                    <a:pt x="1023" y="455"/>
                    <a:pt x="1023" y="460"/>
                    <a:pt x="1027" y="462"/>
                  </a:cubicBezTo>
                  <a:cubicBezTo>
                    <a:pt x="1027" y="462"/>
                    <a:pt x="1028" y="463"/>
                    <a:pt x="1028" y="464"/>
                  </a:cubicBezTo>
                  <a:cubicBezTo>
                    <a:pt x="1027" y="469"/>
                    <a:pt x="1031" y="473"/>
                    <a:pt x="1034" y="477"/>
                  </a:cubicBezTo>
                  <a:cubicBezTo>
                    <a:pt x="1037" y="483"/>
                    <a:pt x="1042" y="485"/>
                    <a:pt x="1047" y="486"/>
                  </a:cubicBezTo>
                  <a:cubicBezTo>
                    <a:pt x="1048" y="485"/>
                    <a:pt x="1049" y="484"/>
                    <a:pt x="1050" y="483"/>
                  </a:cubicBezTo>
                  <a:cubicBezTo>
                    <a:pt x="1050" y="482"/>
                    <a:pt x="1052" y="482"/>
                    <a:pt x="1052" y="482"/>
                  </a:cubicBezTo>
                  <a:cubicBezTo>
                    <a:pt x="1053" y="483"/>
                    <a:pt x="1054" y="484"/>
                    <a:pt x="1053" y="485"/>
                  </a:cubicBezTo>
                  <a:cubicBezTo>
                    <a:pt x="1049" y="492"/>
                    <a:pt x="1056" y="494"/>
                    <a:pt x="1058" y="498"/>
                  </a:cubicBezTo>
                  <a:cubicBezTo>
                    <a:pt x="1060" y="496"/>
                    <a:pt x="1061" y="494"/>
                    <a:pt x="1063" y="491"/>
                  </a:cubicBezTo>
                  <a:cubicBezTo>
                    <a:pt x="1064" y="494"/>
                    <a:pt x="1065" y="496"/>
                    <a:pt x="1066" y="497"/>
                  </a:cubicBezTo>
                  <a:cubicBezTo>
                    <a:pt x="1065" y="498"/>
                    <a:pt x="1063" y="500"/>
                    <a:pt x="1063" y="500"/>
                  </a:cubicBezTo>
                  <a:cubicBezTo>
                    <a:pt x="1064" y="503"/>
                    <a:pt x="1066" y="506"/>
                    <a:pt x="1068" y="510"/>
                  </a:cubicBezTo>
                  <a:cubicBezTo>
                    <a:pt x="1070" y="507"/>
                    <a:pt x="1072" y="506"/>
                    <a:pt x="1073" y="504"/>
                  </a:cubicBezTo>
                  <a:cubicBezTo>
                    <a:pt x="1074" y="505"/>
                    <a:pt x="1076" y="505"/>
                    <a:pt x="1077" y="505"/>
                  </a:cubicBezTo>
                  <a:cubicBezTo>
                    <a:pt x="1081" y="503"/>
                    <a:pt x="1084" y="507"/>
                    <a:pt x="1087" y="508"/>
                  </a:cubicBezTo>
                  <a:cubicBezTo>
                    <a:pt x="1089" y="509"/>
                    <a:pt x="1091" y="510"/>
                    <a:pt x="1093" y="511"/>
                  </a:cubicBezTo>
                  <a:cubicBezTo>
                    <a:pt x="1096" y="511"/>
                    <a:pt x="1099" y="512"/>
                    <a:pt x="1102" y="513"/>
                  </a:cubicBezTo>
                  <a:cubicBezTo>
                    <a:pt x="1111" y="516"/>
                    <a:pt x="1120" y="515"/>
                    <a:pt x="1127" y="510"/>
                  </a:cubicBezTo>
                  <a:cubicBezTo>
                    <a:pt x="1131" y="507"/>
                    <a:pt x="1133" y="504"/>
                    <a:pt x="1137" y="501"/>
                  </a:cubicBezTo>
                  <a:cubicBezTo>
                    <a:pt x="1138" y="500"/>
                    <a:pt x="1139" y="500"/>
                    <a:pt x="1141" y="499"/>
                  </a:cubicBezTo>
                  <a:cubicBezTo>
                    <a:pt x="1141" y="500"/>
                    <a:pt x="1141" y="500"/>
                    <a:pt x="1142" y="501"/>
                  </a:cubicBezTo>
                  <a:cubicBezTo>
                    <a:pt x="1139" y="503"/>
                    <a:pt x="1137" y="506"/>
                    <a:pt x="1135" y="509"/>
                  </a:cubicBezTo>
                  <a:cubicBezTo>
                    <a:pt x="1131" y="513"/>
                    <a:pt x="1129" y="517"/>
                    <a:pt x="1132" y="522"/>
                  </a:cubicBezTo>
                  <a:cubicBezTo>
                    <a:pt x="1134" y="528"/>
                    <a:pt x="1138" y="529"/>
                    <a:pt x="1144" y="529"/>
                  </a:cubicBezTo>
                  <a:cubicBezTo>
                    <a:pt x="1145" y="529"/>
                    <a:pt x="1146" y="529"/>
                    <a:pt x="1147" y="530"/>
                  </a:cubicBezTo>
                  <a:cubicBezTo>
                    <a:pt x="1155" y="530"/>
                    <a:pt x="1155" y="530"/>
                    <a:pt x="1155" y="539"/>
                  </a:cubicBezTo>
                  <a:cubicBezTo>
                    <a:pt x="1155" y="541"/>
                    <a:pt x="1157" y="544"/>
                    <a:pt x="1159" y="545"/>
                  </a:cubicBezTo>
                  <a:cubicBezTo>
                    <a:pt x="1164" y="549"/>
                    <a:pt x="1164" y="551"/>
                    <a:pt x="1162" y="555"/>
                  </a:cubicBezTo>
                  <a:cubicBezTo>
                    <a:pt x="1162" y="557"/>
                    <a:pt x="1162" y="559"/>
                    <a:pt x="1161" y="562"/>
                  </a:cubicBezTo>
                  <a:cubicBezTo>
                    <a:pt x="1167" y="559"/>
                    <a:pt x="1169" y="562"/>
                    <a:pt x="1171" y="565"/>
                  </a:cubicBezTo>
                  <a:cubicBezTo>
                    <a:pt x="1172" y="568"/>
                    <a:pt x="1176" y="570"/>
                    <a:pt x="1178" y="572"/>
                  </a:cubicBezTo>
                  <a:cubicBezTo>
                    <a:pt x="1179" y="572"/>
                    <a:pt x="1180" y="572"/>
                    <a:pt x="1180" y="573"/>
                  </a:cubicBezTo>
                  <a:cubicBezTo>
                    <a:pt x="1186" y="579"/>
                    <a:pt x="1192" y="580"/>
                    <a:pt x="1201" y="578"/>
                  </a:cubicBezTo>
                  <a:cubicBezTo>
                    <a:pt x="1200" y="580"/>
                    <a:pt x="1199" y="580"/>
                    <a:pt x="1199" y="581"/>
                  </a:cubicBezTo>
                  <a:cubicBezTo>
                    <a:pt x="1195" y="585"/>
                    <a:pt x="1195" y="588"/>
                    <a:pt x="1199" y="591"/>
                  </a:cubicBezTo>
                  <a:cubicBezTo>
                    <a:pt x="1201" y="592"/>
                    <a:pt x="1203" y="593"/>
                    <a:pt x="1205" y="595"/>
                  </a:cubicBezTo>
                  <a:cubicBezTo>
                    <a:pt x="1206" y="595"/>
                    <a:pt x="1207" y="597"/>
                    <a:pt x="1207" y="598"/>
                  </a:cubicBezTo>
                  <a:cubicBezTo>
                    <a:pt x="1208" y="606"/>
                    <a:pt x="1216" y="610"/>
                    <a:pt x="1218" y="617"/>
                  </a:cubicBezTo>
                  <a:cubicBezTo>
                    <a:pt x="1218" y="618"/>
                    <a:pt x="1217" y="619"/>
                    <a:pt x="1216" y="621"/>
                  </a:cubicBezTo>
                  <a:cubicBezTo>
                    <a:pt x="1222" y="622"/>
                    <a:pt x="1228" y="624"/>
                    <a:pt x="1235" y="626"/>
                  </a:cubicBezTo>
                  <a:cubicBezTo>
                    <a:pt x="1233" y="627"/>
                    <a:pt x="1232" y="627"/>
                    <a:pt x="1230" y="628"/>
                  </a:cubicBezTo>
                  <a:cubicBezTo>
                    <a:pt x="1235" y="635"/>
                    <a:pt x="1239" y="641"/>
                    <a:pt x="1245" y="647"/>
                  </a:cubicBezTo>
                  <a:cubicBezTo>
                    <a:pt x="1252" y="655"/>
                    <a:pt x="1259" y="662"/>
                    <a:pt x="1267" y="670"/>
                  </a:cubicBezTo>
                  <a:cubicBezTo>
                    <a:pt x="1268" y="671"/>
                    <a:pt x="1269" y="672"/>
                    <a:pt x="1270" y="672"/>
                  </a:cubicBezTo>
                  <a:cubicBezTo>
                    <a:pt x="1274" y="673"/>
                    <a:pt x="1275" y="676"/>
                    <a:pt x="1277" y="679"/>
                  </a:cubicBezTo>
                  <a:cubicBezTo>
                    <a:pt x="1278" y="682"/>
                    <a:pt x="1280" y="684"/>
                    <a:pt x="1282" y="687"/>
                  </a:cubicBezTo>
                  <a:cubicBezTo>
                    <a:pt x="1284" y="690"/>
                    <a:pt x="1286" y="693"/>
                    <a:pt x="1288" y="696"/>
                  </a:cubicBezTo>
                  <a:cubicBezTo>
                    <a:pt x="1290" y="697"/>
                    <a:pt x="1291" y="699"/>
                    <a:pt x="1293" y="700"/>
                  </a:cubicBezTo>
                  <a:cubicBezTo>
                    <a:pt x="1297" y="700"/>
                    <a:pt x="1298" y="703"/>
                    <a:pt x="1298" y="707"/>
                  </a:cubicBezTo>
                  <a:cubicBezTo>
                    <a:pt x="1298" y="710"/>
                    <a:pt x="1299" y="714"/>
                    <a:pt x="1304" y="715"/>
                  </a:cubicBezTo>
                  <a:cubicBezTo>
                    <a:pt x="1305" y="715"/>
                    <a:pt x="1306" y="717"/>
                    <a:pt x="1306" y="718"/>
                  </a:cubicBezTo>
                  <a:cubicBezTo>
                    <a:pt x="1308" y="723"/>
                    <a:pt x="1308" y="728"/>
                    <a:pt x="1310" y="733"/>
                  </a:cubicBezTo>
                  <a:cubicBezTo>
                    <a:pt x="1311" y="736"/>
                    <a:pt x="1314" y="740"/>
                    <a:pt x="1317" y="743"/>
                  </a:cubicBezTo>
                  <a:cubicBezTo>
                    <a:pt x="1320" y="747"/>
                    <a:pt x="1323" y="750"/>
                    <a:pt x="1327" y="754"/>
                  </a:cubicBezTo>
                  <a:cubicBezTo>
                    <a:pt x="1330" y="758"/>
                    <a:pt x="1334" y="761"/>
                    <a:pt x="1338" y="765"/>
                  </a:cubicBezTo>
                  <a:cubicBezTo>
                    <a:pt x="1339" y="766"/>
                    <a:pt x="1340" y="767"/>
                    <a:pt x="1340" y="768"/>
                  </a:cubicBezTo>
                  <a:cubicBezTo>
                    <a:pt x="1341" y="772"/>
                    <a:pt x="1342" y="775"/>
                    <a:pt x="1346" y="777"/>
                  </a:cubicBezTo>
                  <a:cubicBezTo>
                    <a:pt x="1348" y="778"/>
                    <a:pt x="1348" y="780"/>
                    <a:pt x="1350" y="782"/>
                  </a:cubicBezTo>
                  <a:cubicBezTo>
                    <a:pt x="1353" y="785"/>
                    <a:pt x="1356" y="788"/>
                    <a:pt x="1360" y="791"/>
                  </a:cubicBezTo>
                  <a:cubicBezTo>
                    <a:pt x="1362" y="788"/>
                    <a:pt x="1363" y="787"/>
                    <a:pt x="1364" y="785"/>
                  </a:cubicBezTo>
                  <a:cubicBezTo>
                    <a:pt x="1362" y="784"/>
                    <a:pt x="1361" y="783"/>
                    <a:pt x="1358" y="782"/>
                  </a:cubicBezTo>
                  <a:cubicBezTo>
                    <a:pt x="1357" y="776"/>
                    <a:pt x="1356" y="770"/>
                    <a:pt x="1360" y="763"/>
                  </a:cubicBezTo>
                  <a:cubicBezTo>
                    <a:pt x="1362" y="760"/>
                    <a:pt x="1361" y="757"/>
                    <a:pt x="1357" y="755"/>
                  </a:cubicBezTo>
                  <a:cubicBezTo>
                    <a:pt x="1359" y="750"/>
                    <a:pt x="1362" y="746"/>
                    <a:pt x="1365" y="741"/>
                  </a:cubicBezTo>
                  <a:cubicBezTo>
                    <a:pt x="1364" y="740"/>
                    <a:pt x="1362" y="738"/>
                    <a:pt x="1360" y="736"/>
                  </a:cubicBezTo>
                  <a:cubicBezTo>
                    <a:pt x="1357" y="732"/>
                    <a:pt x="1358" y="729"/>
                    <a:pt x="1362" y="726"/>
                  </a:cubicBezTo>
                  <a:cubicBezTo>
                    <a:pt x="1364" y="724"/>
                    <a:pt x="1365" y="720"/>
                    <a:pt x="1367" y="717"/>
                  </a:cubicBezTo>
                  <a:cubicBezTo>
                    <a:pt x="1368" y="716"/>
                    <a:pt x="1367" y="713"/>
                    <a:pt x="1368" y="712"/>
                  </a:cubicBezTo>
                  <a:cubicBezTo>
                    <a:pt x="1372" y="711"/>
                    <a:pt x="1376" y="709"/>
                    <a:pt x="1379" y="712"/>
                  </a:cubicBezTo>
                  <a:cubicBezTo>
                    <a:pt x="1382" y="714"/>
                    <a:pt x="1385" y="716"/>
                    <a:pt x="1383" y="721"/>
                  </a:cubicBezTo>
                  <a:cubicBezTo>
                    <a:pt x="1383" y="722"/>
                    <a:pt x="1384" y="724"/>
                    <a:pt x="1384" y="726"/>
                  </a:cubicBezTo>
                  <a:cubicBezTo>
                    <a:pt x="1386" y="725"/>
                    <a:pt x="1388" y="725"/>
                    <a:pt x="1389" y="723"/>
                  </a:cubicBezTo>
                  <a:cubicBezTo>
                    <a:pt x="1393" y="719"/>
                    <a:pt x="1393" y="719"/>
                    <a:pt x="1388" y="712"/>
                  </a:cubicBezTo>
                  <a:cubicBezTo>
                    <a:pt x="1389" y="712"/>
                    <a:pt x="1390" y="713"/>
                    <a:pt x="1391" y="713"/>
                  </a:cubicBezTo>
                  <a:cubicBezTo>
                    <a:pt x="1392" y="713"/>
                    <a:pt x="1393" y="714"/>
                    <a:pt x="1394" y="714"/>
                  </a:cubicBezTo>
                  <a:cubicBezTo>
                    <a:pt x="1397" y="710"/>
                    <a:pt x="1390" y="704"/>
                    <a:pt x="1396" y="701"/>
                  </a:cubicBezTo>
                  <a:cubicBezTo>
                    <a:pt x="1396" y="698"/>
                    <a:pt x="1395" y="697"/>
                    <a:pt x="1395" y="695"/>
                  </a:cubicBezTo>
                  <a:cubicBezTo>
                    <a:pt x="1393" y="682"/>
                    <a:pt x="1400" y="673"/>
                    <a:pt x="1406" y="664"/>
                  </a:cubicBezTo>
                  <a:cubicBezTo>
                    <a:pt x="1407" y="661"/>
                    <a:pt x="1411" y="659"/>
                    <a:pt x="1413" y="659"/>
                  </a:cubicBezTo>
                  <a:cubicBezTo>
                    <a:pt x="1417" y="658"/>
                    <a:pt x="1420" y="661"/>
                    <a:pt x="1421" y="665"/>
                  </a:cubicBezTo>
                  <a:cubicBezTo>
                    <a:pt x="1421" y="667"/>
                    <a:pt x="1421" y="668"/>
                    <a:pt x="1421" y="670"/>
                  </a:cubicBezTo>
                  <a:cubicBezTo>
                    <a:pt x="1423" y="677"/>
                    <a:pt x="1423" y="677"/>
                    <a:pt x="1430" y="675"/>
                  </a:cubicBezTo>
                  <a:cubicBezTo>
                    <a:pt x="1430" y="676"/>
                    <a:pt x="1431" y="678"/>
                    <a:pt x="1431" y="679"/>
                  </a:cubicBezTo>
                  <a:cubicBezTo>
                    <a:pt x="1432" y="680"/>
                    <a:pt x="1432" y="681"/>
                    <a:pt x="1432" y="681"/>
                  </a:cubicBezTo>
                  <a:cubicBezTo>
                    <a:pt x="1437" y="681"/>
                    <a:pt x="1442" y="681"/>
                    <a:pt x="1446" y="682"/>
                  </a:cubicBezTo>
                  <a:cubicBezTo>
                    <a:pt x="1454" y="683"/>
                    <a:pt x="1455" y="682"/>
                    <a:pt x="1460" y="675"/>
                  </a:cubicBezTo>
                  <a:cubicBezTo>
                    <a:pt x="1461" y="676"/>
                    <a:pt x="1463" y="677"/>
                    <a:pt x="1465" y="679"/>
                  </a:cubicBezTo>
                  <a:cubicBezTo>
                    <a:pt x="1464" y="680"/>
                    <a:pt x="1463" y="681"/>
                    <a:pt x="1461" y="682"/>
                  </a:cubicBezTo>
                  <a:cubicBezTo>
                    <a:pt x="1462" y="683"/>
                    <a:pt x="1463" y="684"/>
                    <a:pt x="1463" y="684"/>
                  </a:cubicBezTo>
                  <a:cubicBezTo>
                    <a:pt x="1462" y="688"/>
                    <a:pt x="1460" y="691"/>
                    <a:pt x="1459" y="694"/>
                  </a:cubicBezTo>
                  <a:cubicBezTo>
                    <a:pt x="1459" y="695"/>
                    <a:pt x="1460" y="697"/>
                    <a:pt x="1461" y="698"/>
                  </a:cubicBezTo>
                  <a:cubicBezTo>
                    <a:pt x="1469" y="700"/>
                    <a:pt x="1478" y="691"/>
                    <a:pt x="1477" y="683"/>
                  </a:cubicBezTo>
                  <a:cubicBezTo>
                    <a:pt x="1478" y="683"/>
                    <a:pt x="1480" y="682"/>
                    <a:pt x="1482" y="682"/>
                  </a:cubicBezTo>
                  <a:cubicBezTo>
                    <a:pt x="1482" y="683"/>
                    <a:pt x="1483" y="683"/>
                    <a:pt x="1483" y="684"/>
                  </a:cubicBezTo>
                  <a:cubicBezTo>
                    <a:pt x="1483" y="689"/>
                    <a:pt x="1485" y="692"/>
                    <a:pt x="1490" y="694"/>
                  </a:cubicBezTo>
                  <a:cubicBezTo>
                    <a:pt x="1492" y="695"/>
                    <a:pt x="1494" y="697"/>
                    <a:pt x="1495" y="699"/>
                  </a:cubicBezTo>
                  <a:cubicBezTo>
                    <a:pt x="1492" y="701"/>
                    <a:pt x="1496" y="708"/>
                    <a:pt x="1488" y="707"/>
                  </a:cubicBezTo>
                  <a:cubicBezTo>
                    <a:pt x="1488" y="707"/>
                    <a:pt x="1488" y="708"/>
                    <a:pt x="1488" y="708"/>
                  </a:cubicBezTo>
                  <a:cubicBezTo>
                    <a:pt x="1490" y="709"/>
                    <a:pt x="1491" y="710"/>
                    <a:pt x="1492" y="711"/>
                  </a:cubicBezTo>
                  <a:cubicBezTo>
                    <a:pt x="1489" y="715"/>
                    <a:pt x="1485" y="719"/>
                    <a:pt x="1483" y="723"/>
                  </a:cubicBezTo>
                  <a:cubicBezTo>
                    <a:pt x="1480" y="727"/>
                    <a:pt x="1481" y="729"/>
                    <a:pt x="1485" y="731"/>
                  </a:cubicBezTo>
                  <a:cubicBezTo>
                    <a:pt x="1489" y="732"/>
                    <a:pt x="1493" y="734"/>
                    <a:pt x="1497" y="736"/>
                  </a:cubicBezTo>
                  <a:cubicBezTo>
                    <a:pt x="1498" y="735"/>
                    <a:pt x="1499" y="733"/>
                    <a:pt x="1501" y="732"/>
                  </a:cubicBezTo>
                  <a:cubicBezTo>
                    <a:pt x="1505" y="730"/>
                    <a:pt x="1508" y="728"/>
                    <a:pt x="1513" y="729"/>
                  </a:cubicBezTo>
                  <a:cubicBezTo>
                    <a:pt x="1519" y="729"/>
                    <a:pt x="1525" y="729"/>
                    <a:pt x="1530" y="732"/>
                  </a:cubicBezTo>
                  <a:cubicBezTo>
                    <a:pt x="1532" y="733"/>
                    <a:pt x="1534" y="732"/>
                    <a:pt x="1536" y="732"/>
                  </a:cubicBezTo>
                  <a:cubicBezTo>
                    <a:pt x="1538" y="732"/>
                    <a:pt x="1539" y="732"/>
                    <a:pt x="1541" y="732"/>
                  </a:cubicBezTo>
                  <a:cubicBezTo>
                    <a:pt x="1541" y="734"/>
                    <a:pt x="1540" y="735"/>
                    <a:pt x="1540" y="737"/>
                  </a:cubicBezTo>
                  <a:cubicBezTo>
                    <a:pt x="1540" y="737"/>
                    <a:pt x="1540" y="738"/>
                    <a:pt x="1540" y="739"/>
                  </a:cubicBezTo>
                  <a:cubicBezTo>
                    <a:pt x="1555" y="742"/>
                    <a:pt x="1560" y="740"/>
                    <a:pt x="1558" y="732"/>
                  </a:cubicBezTo>
                  <a:cubicBezTo>
                    <a:pt x="1563" y="731"/>
                    <a:pt x="1567" y="724"/>
                    <a:pt x="1567" y="720"/>
                  </a:cubicBezTo>
                  <a:cubicBezTo>
                    <a:pt x="1568" y="720"/>
                    <a:pt x="1570" y="721"/>
                    <a:pt x="1572" y="721"/>
                  </a:cubicBezTo>
                  <a:cubicBezTo>
                    <a:pt x="1573" y="721"/>
                    <a:pt x="1574" y="720"/>
                    <a:pt x="1575" y="720"/>
                  </a:cubicBezTo>
                  <a:cubicBezTo>
                    <a:pt x="1574" y="719"/>
                    <a:pt x="1574" y="718"/>
                    <a:pt x="1574" y="717"/>
                  </a:cubicBezTo>
                  <a:cubicBezTo>
                    <a:pt x="1572" y="714"/>
                    <a:pt x="1570" y="711"/>
                    <a:pt x="1568" y="708"/>
                  </a:cubicBezTo>
                  <a:cubicBezTo>
                    <a:pt x="1566" y="703"/>
                    <a:pt x="1569" y="700"/>
                    <a:pt x="1574" y="699"/>
                  </a:cubicBezTo>
                  <a:cubicBezTo>
                    <a:pt x="1575" y="698"/>
                    <a:pt x="1576" y="697"/>
                    <a:pt x="1577" y="696"/>
                  </a:cubicBezTo>
                  <a:cubicBezTo>
                    <a:pt x="1579" y="701"/>
                    <a:pt x="1583" y="701"/>
                    <a:pt x="1587" y="698"/>
                  </a:cubicBezTo>
                  <a:cubicBezTo>
                    <a:pt x="1586" y="699"/>
                    <a:pt x="1586" y="700"/>
                    <a:pt x="1585" y="700"/>
                  </a:cubicBezTo>
                  <a:cubicBezTo>
                    <a:pt x="1582" y="703"/>
                    <a:pt x="1580" y="705"/>
                    <a:pt x="1583" y="709"/>
                  </a:cubicBezTo>
                  <a:cubicBezTo>
                    <a:pt x="1586" y="712"/>
                    <a:pt x="1586" y="717"/>
                    <a:pt x="1588" y="720"/>
                  </a:cubicBezTo>
                  <a:cubicBezTo>
                    <a:pt x="1589" y="724"/>
                    <a:pt x="1587" y="726"/>
                    <a:pt x="1583" y="725"/>
                  </a:cubicBezTo>
                  <a:cubicBezTo>
                    <a:pt x="1581" y="725"/>
                    <a:pt x="1579" y="725"/>
                    <a:pt x="1577" y="726"/>
                  </a:cubicBezTo>
                  <a:cubicBezTo>
                    <a:pt x="1579" y="734"/>
                    <a:pt x="1581" y="735"/>
                    <a:pt x="1589" y="736"/>
                  </a:cubicBezTo>
                  <a:cubicBezTo>
                    <a:pt x="1591" y="737"/>
                    <a:pt x="1594" y="737"/>
                    <a:pt x="1594" y="739"/>
                  </a:cubicBezTo>
                  <a:cubicBezTo>
                    <a:pt x="1597" y="743"/>
                    <a:pt x="1599" y="740"/>
                    <a:pt x="1602" y="740"/>
                  </a:cubicBezTo>
                  <a:cubicBezTo>
                    <a:pt x="1605" y="739"/>
                    <a:pt x="1604" y="736"/>
                    <a:pt x="1604" y="734"/>
                  </a:cubicBezTo>
                  <a:cubicBezTo>
                    <a:pt x="1604" y="732"/>
                    <a:pt x="1605" y="729"/>
                    <a:pt x="1605" y="727"/>
                  </a:cubicBezTo>
                  <a:cubicBezTo>
                    <a:pt x="1608" y="725"/>
                    <a:pt x="1610" y="723"/>
                    <a:pt x="1612" y="722"/>
                  </a:cubicBezTo>
                  <a:cubicBezTo>
                    <a:pt x="1612" y="722"/>
                    <a:pt x="1611" y="721"/>
                    <a:pt x="1611" y="721"/>
                  </a:cubicBezTo>
                  <a:cubicBezTo>
                    <a:pt x="1610" y="719"/>
                    <a:pt x="1609" y="716"/>
                    <a:pt x="1608" y="713"/>
                  </a:cubicBezTo>
                  <a:cubicBezTo>
                    <a:pt x="1608" y="708"/>
                    <a:pt x="1606" y="702"/>
                    <a:pt x="1609" y="696"/>
                  </a:cubicBezTo>
                  <a:cubicBezTo>
                    <a:pt x="1609" y="695"/>
                    <a:pt x="1608" y="694"/>
                    <a:pt x="1608" y="693"/>
                  </a:cubicBezTo>
                  <a:cubicBezTo>
                    <a:pt x="1605" y="689"/>
                    <a:pt x="1605" y="689"/>
                    <a:pt x="1605" y="684"/>
                  </a:cubicBezTo>
                  <a:cubicBezTo>
                    <a:pt x="1612" y="683"/>
                    <a:pt x="1614" y="691"/>
                    <a:pt x="1618" y="692"/>
                  </a:cubicBezTo>
                  <a:cubicBezTo>
                    <a:pt x="1622" y="688"/>
                    <a:pt x="1626" y="685"/>
                    <a:pt x="1629" y="683"/>
                  </a:cubicBezTo>
                  <a:cubicBezTo>
                    <a:pt x="1632" y="687"/>
                    <a:pt x="1634" y="691"/>
                    <a:pt x="1636" y="695"/>
                  </a:cubicBezTo>
                  <a:cubicBezTo>
                    <a:pt x="1652" y="689"/>
                    <a:pt x="1661" y="677"/>
                    <a:pt x="1669" y="665"/>
                  </a:cubicBezTo>
                  <a:cubicBezTo>
                    <a:pt x="1669" y="656"/>
                    <a:pt x="1677" y="654"/>
                    <a:pt x="1683" y="650"/>
                  </a:cubicBezTo>
                  <a:cubicBezTo>
                    <a:pt x="1684" y="649"/>
                    <a:pt x="1687" y="650"/>
                    <a:pt x="1688" y="648"/>
                  </a:cubicBezTo>
                  <a:cubicBezTo>
                    <a:pt x="1690" y="646"/>
                    <a:pt x="1692" y="642"/>
                    <a:pt x="1693" y="639"/>
                  </a:cubicBezTo>
                  <a:cubicBezTo>
                    <a:pt x="1694" y="638"/>
                    <a:pt x="1693" y="636"/>
                    <a:pt x="1693" y="635"/>
                  </a:cubicBezTo>
                  <a:cubicBezTo>
                    <a:pt x="1700" y="635"/>
                    <a:pt x="1705" y="634"/>
                    <a:pt x="1708" y="628"/>
                  </a:cubicBezTo>
                  <a:cubicBezTo>
                    <a:pt x="1709" y="628"/>
                    <a:pt x="1709" y="627"/>
                    <a:pt x="1709" y="627"/>
                  </a:cubicBezTo>
                  <a:cubicBezTo>
                    <a:pt x="1715" y="628"/>
                    <a:pt x="1718" y="624"/>
                    <a:pt x="1722" y="621"/>
                  </a:cubicBezTo>
                  <a:cubicBezTo>
                    <a:pt x="1723" y="620"/>
                    <a:pt x="1725" y="621"/>
                    <a:pt x="1725" y="621"/>
                  </a:cubicBezTo>
                  <a:cubicBezTo>
                    <a:pt x="1729" y="626"/>
                    <a:pt x="1734" y="625"/>
                    <a:pt x="1739" y="625"/>
                  </a:cubicBezTo>
                  <a:cubicBezTo>
                    <a:pt x="1741" y="624"/>
                    <a:pt x="1743" y="622"/>
                    <a:pt x="1744" y="621"/>
                  </a:cubicBezTo>
                  <a:cubicBezTo>
                    <a:pt x="1746" y="623"/>
                    <a:pt x="1748" y="625"/>
                    <a:pt x="1750" y="627"/>
                  </a:cubicBezTo>
                  <a:cubicBezTo>
                    <a:pt x="1753" y="629"/>
                    <a:pt x="1756" y="630"/>
                    <a:pt x="1760" y="632"/>
                  </a:cubicBezTo>
                  <a:cubicBezTo>
                    <a:pt x="1761" y="634"/>
                    <a:pt x="1762" y="637"/>
                    <a:pt x="1765" y="640"/>
                  </a:cubicBezTo>
                  <a:cubicBezTo>
                    <a:pt x="1767" y="642"/>
                    <a:pt x="1770" y="643"/>
                    <a:pt x="1773" y="644"/>
                  </a:cubicBezTo>
                  <a:cubicBezTo>
                    <a:pt x="1776" y="645"/>
                    <a:pt x="1779" y="646"/>
                    <a:pt x="1781" y="648"/>
                  </a:cubicBezTo>
                  <a:cubicBezTo>
                    <a:pt x="1784" y="650"/>
                    <a:pt x="1786" y="653"/>
                    <a:pt x="1788" y="656"/>
                  </a:cubicBezTo>
                  <a:cubicBezTo>
                    <a:pt x="1786" y="655"/>
                    <a:pt x="1784" y="654"/>
                    <a:pt x="1782" y="653"/>
                  </a:cubicBezTo>
                  <a:cubicBezTo>
                    <a:pt x="1776" y="650"/>
                    <a:pt x="1771" y="651"/>
                    <a:pt x="1765" y="653"/>
                  </a:cubicBezTo>
                  <a:cubicBezTo>
                    <a:pt x="1765" y="653"/>
                    <a:pt x="1764" y="654"/>
                    <a:pt x="1764" y="655"/>
                  </a:cubicBezTo>
                  <a:cubicBezTo>
                    <a:pt x="1763" y="660"/>
                    <a:pt x="1762" y="665"/>
                    <a:pt x="1762" y="670"/>
                  </a:cubicBezTo>
                  <a:cubicBezTo>
                    <a:pt x="1762" y="674"/>
                    <a:pt x="1764" y="678"/>
                    <a:pt x="1765" y="682"/>
                  </a:cubicBezTo>
                  <a:cubicBezTo>
                    <a:pt x="1763" y="685"/>
                    <a:pt x="1760" y="688"/>
                    <a:pt x="1763" y="693"/>
                  </a:cubicBezTo>
                  <a:cubicBezTo>
                    <a:pt x="1764" y="695"/>
                    <a:pt x="1762" y="698"/>
                    <a:pt x="1761" y="700"/>
                  </a:cubicBezTo>
                  <a:cubicBezTo>
                    <a:pt x="1760" y="702"/>
                    <a:pt x="1760" y="704"/>
                    <a:pt x="1759" y="706"/>
                  </a:cubicBezTo>
                  <a:cubicBezTo>
                    <a:pt x="1766" y="707"/>
                    <a:pt x="1766" y="713"/>
                    <a:pt x="1766" y="719"/>
                  </a:cubicBezTo>
                  <a:cubicBezTo>
                    <a:pt x="1766" y="722"/>
                    <a:pt x="1768" y="725"/>
                    <a:pt x="1768" y="729"/>
                  </a:cubicBezTo>
                  <a:cubicBezTo>
                    <a:pt x="1768" y="732"/>
                    <a:pt x="1768" y="736"/>
                    <a:pt x="1766" y="738"/>
                  </a:cubicBezTo>
                  <a:cubicBezTo>
                    <a:pt x="1759" y="743"/>
                    <a:pt x="1758" y="751"/>
                    <a:pt x="1759" y="758"/>
                  </a:cubicBezTo>
                  <a:cubicBezTo>
                    <a:pt x="1760" y="765"/>
                    <a:pt x="1758" y="771"/>
                    <a:pt x="1756" y="777"/>
                  </a:cubicBezTo>
                  <a:cubicBezTo>
                    <a:pt x="1755" y="777"/>
                    <a:pt x="1754" y="777"/>
                    <a:pt x="1754" y="778"/>
                  </a:cubicBezTo>
                  <a:cubicBezTo>
                    <a:pt x="1753" y="778"/>
                    <a:pt x="1752" y="779"/>
                    <a:pt x="1752" y="780"/>
                  </a:cubicBezTo>
                  <a:cubicBezTo>
                    <a:pt x="1752" y="781"/>
                    <a:pt x="1753" y="782"/>
                    <a:pt x="1754" y="782"/>
                  </a:cubicBezTo>
                  <a:cubicBezTo>
                    <a:pt x="1758" y="782"/>
                    <a:pt x="1759" y="784"/>
                    <a:pt x="1759" y="787"/>
                  </a:cubicBezTo>
                  <a:cubicBezTo>
                    <a:pt x="1757" y="795"/>
                    <a:pt x="1755" y="803"/>
                    <a:pt x="1753" y="810"/>
                  </a:cubicBezTo>
                  <a:cubicBezTo>
                    <a:pt x="1752" y="813"/>
                    <a:pt x="1751" y="816"/>
                    <a:pt x="1751" y="819"/>
                  </a:cubicBezTo>
                  <a:cubicBezTo>
                    <a:pt x="1750" y="818"/>
                    <a:pt x="1750" y="818"/>
                    <a:pt x="1750" y="817"/>
                  </a:cubicBezTo>
                  <a:cubicBezTo>
                    <a:pt x="1748" y="820"/>
                    <a:pt x="1746" y="822"/>
                    <a:pt x="1744" y="826"/>
                  </a:cubicBezTo>
                  <a:cubicBezTo>
                    <a:pt x="1743" y="824"/>
                    <a:pt x="1742" y="823"/>
                    <a:pt x="1741" y="822"/>
                  </a:cubicBezTo>
                  <a:cubicBezTo>
                    <a:pt x="1742" y="821"/>
                    <a:pt x="1743" y="820"/>
                    <a:pt x="1743" y="819"/>
                  </a:cubicBezTo>
                  <a:cubicBezTo>
                    <a:pt x="1745" y="817"/>
                    <a:pt x="1745" y="816"/>
                    <a:pt x="1742" y="815"/>
                  </a:cubicBezTo>
                  <a:cubicBezTo>
                    <a:pt x="1733" y="811"/>
                    <a:pt x="1719" y="815"/>
                    <a:pt x="1714" y="824"/>
                  </a:cubicBezTo>
                  <a:cubicBezTo>
                    <a:pt x="1713" y="825"/>
                    <a:pt x="1712" y="827"/>
                    <a:pt x="1712" y="828"/>
                  </a:cubicBezTo>
                  <a:cubicBezTo>
                    <a:pt x="1709" y="830"/>
                    <a:pt x="1706" y="831"/>
                    <a:pt x="1704" y="833"/>
                  </a:cubicBezTo>
                  <a:cubicBezTo>
                    <a:pt x="1707" y="838"/>
                    <a:pt x="1707" y="846"/>
                    <a:pt x="1703" y="847"/>
                  </a:cubicBezTo>
                  <a:cubicBezTo>
                    <a:pt x="1695" y="849"/>
                    <a:pt x="1695" y="856"/>
                    <a:pt x="1688" y="859"/>
                  </a:cubicBezTo>
                  <a:cubicBezTo>
                    <a:pt x="1686" y="860"/>
                    <a:pt x="1685" y="864"/>
                    <a:pt x="1683" y="868"/>
                  </a:cubicBezTo>
                  <a:cubicBezTo>
                    <a:pt x="1681" y="868"/>
                    <a:pt x="1677" y="869"/>
                    <a:pt x="1673" y="870"/>
                  </a:cubicBezTo>
                  <a:cubicBezTo>
                    <a:pt x="1671" y="870"/>
                    <a:pt x="1668" y="872"/>
                    <a:pt x="1666" y="869"/>
                  </a:cubicBezTo>
                  <a:cubicBezTo>
                    <a:pt x="1664" y="868"/>
                    <a:pt x="1659" y="871"/>
                    <a:pt x="1659" y="874"/>
                  </a:cubicBezTo>
                  <a:cubicBezTo>
                    <a:pt x="1659" y="876"/>
                    <a:pt x="1659" y="878"/>
                    <a:pt x="1659" y="880"/>
                  </a:cubicBezTo>
                  <a:cubicBezTo>
                    <a:pt x="1657" y="880"/>
                    <a:pt x="1656" y="881"/>
                    <a:pt x="1654" y="881"/>
                  </a:cubicBezTo>
                  <a:cubicBezTo>
                    <a:pt x="1657" y="887"/>
                    <a:pt x="1660" y="892"/>
                    <a:pt x="1656" y="898"/>
                  </a:cubicBezTo>
                  <a:cubicBezTo>
                    <a:pt x="1655" y="900"/>
                    <a:pt x="1654" y="901"/>
                    <a:pt x="1653" y="903"/>
                  </a:cubicBezTo>
                  <a:cubicBezTo>
                    <a:pt x="1648" y="907"/>
                    <a:pt x="1647" y="908"/>
                    <a:pt x="1650" y="914"/>
                  </a:cubicBezTo>
                  <a:cubicBezTo>
                    <a:pt x="1650" y="914"/>
                    <a:pt x="1650" y="915"/>
                    <a:pt x="1651" y="916"/>
                  </a:cubicBezTo>
                  <a:cubicBezTo>
                    <a:pt x="1644" y="913"/>
                    <a:pt x="1639" y="910"/>
                    <a:pt x="1632" y="907"/>
                  </a:cubicBezTo>
                  <a:cubicBezTo>
                    <a:pt x="1632" y="907"/>
                    <a:pt x="1630" y="908"/>
                    <a:pt x="1629" y="908"/>
                  </a:cubicBezTo>
                  <a:cubicBezTo>
                    <a:pt x="1627" y="909"/>
                    <a:pt x="1625" y="908"/>
                    <a:pt x="1624" y="908"/>
                  </a:cubicBezTo>
                  <a:cubicBezTo>
                    <a:pt x="1622" y="908"/>
                    <a:pt x="1620" y="906"/>
                    <a:pt x="1619" y="906"/>
                  </a:cubicBezTo>
                  <a:cubicBezTo>
                    <a:pt x="1611" y="906"/>
                    <a:pt x="1610" y="907"/>
                    <a:pt x="1610" y="915"/>
                  </a:cubicBezTo>
                  <a:cubicBezTo>
                    <a:pt x="1608" y="915"/>
                    <a:pt x="1607" y="915"/>
                    <a:pt x="1606" y="915"/>
                  </a:cubicBezTo>
                  <a:cubicBezTo>
                    <a:pt x="1604" y="911"/>
                    <a:pt x="1602" y="908"/>
                    <a:pt x="1600" y="904"/>
                  </a:cubicBezTo>
                  <a:cubicBezTo>
                    <a:pt x="1594" y="906"/>
                    <a:pt x="1594" y="912"/>
                    <a:pt x="1599" y="919"/>
                  </a:cubicBezTo>
                  <a:cubicBezTo>
                    <a:pt x="1596" y="921"/>
                    <a:pt x="1593" y="922"/>
                    <a:pt x="1591" y="925"/>
                  </a:cubicBezTo>
                  <a:cubicBezTo>
                    <a:pt x="1589" y="927"/>
                    <a:pt x="1586" y="930"/>
                    <a:pt x="1586" y="933"/>
                  </a:cubicBezTo>
                  <a:cubicBezTo>
                    <a:pt x="1586" y="939"/>
                    <a:pt x="1583" y="943"/>
                    <a:pt x="1580" y="947"/>
                  </a:cubicBezTo>
                  <a:cubicBezTo>
                    <a:pt x="1577" y="946"/>
                    <a:pt x="1574" y="946"/>
                    <a:pt x="1574" y="951"/>
                  </a:cubicBezTo>
                  <a:cubicBezTo>
                    <a:pt x="1571" y="949"/>
                    <a:pt x="1571" y="949"/>
                    <a:pt x="1575" y="945"/>
                  </a:cubicBezTo>
                  <a:cubicBezTo>
                    <a:pt x="1571" y="943"/>
                    <a:pt x="1568" y="942"/>
                    <a:pt x="1565" y="941"/>
                  </a:cubicBezTo>
                  <a:cubicBezTo>
                    <a:pt x="1561" y="940"/>
                    <a:pt x="1557" y="942"/>
                    <a:pt x="1555" y="946"/>
                  </a:cubicBezTo>
                  <a:cubicBezTo>
                    <a:pt x="1554" y="948"/>
                    <a:pt x="1554" y="950"/>
                    <a:pt x="1553" y="951"/>
                  </a:cubicBezTo>
                  <a:cubicBezTo>
                    <a:pt x="1552" y="952"/>
                    <a:pt x="1551" y="952"/>
                    <a:pt x="1550" y="952"/>
                  </a:cubicBezTo>
                  <a:cubicBezTo>
                    <a:pt x="1549" y="952"/>
                    <a:pt x="1547" y="951"/>
                    <a:pt x="1547" y="950"/>
                  </a:cubicBezTo>
                  <a:cubicBezTo>
                    <a:pt x="1548" y="943"/>
                    <a:pt x="1542" y="941"/>
                    <a:pt x="1538" y="937"/>
                  </a:cubicBezTo>
                  <a:cubicBezTo>
                    <a:pt x="1538" y="937"/>
                    <a:pt x="1537" y="936"/>
                    <a:pt x="1537" y="936"/>
                  </a:cubicBezTo>
                  <a:cubicBezTo>
                    <a:pt x="1536" y="931"/>
                    <a:pt x="1533" y="930"/>
                    <a:pt x="1529" y="931"/>
                  </a:cubicBezTo>
                  <a:cubicBezTo>
                    <a:pt x="1529" y="929"/>
                    <a:pt x="1530" y="927"/>
                    <a:pt x="1529" y="926"/>
                  </a:cubicBezTo>
                  <a:cubicBezTo>
                    <a:pt x="1529" y="924"/>
                    <a:pt x="1527" y="922"/>
                    <a:pt x="1526" y="919"/>
                  </a:cubicBezTo>
                  <a:cubicBezTo>
                    <a:pt x="1525" y="921"/>
                    <a:pt x="1523" y="923"/>
                    <a:pt x="1522" y="925"/>
                  </a:cubicBezTo>
                  <a:cubicBezTo>
                    <a:pt x="1521" y="925"/>
                    <a:pt x="1521" y="927"/>
                    <a:pt x="1521" y="927"/>
                  </a:cubicBezTo>
                  <a:cubicBezTo>
                    <a:pt x="1518" y="927"/>
                    <a:pt x="1515" y="927"/>
                    <a:pt x="1513" y="927"/>
                  </a:cubicBezTo>
                  <a:cubicBezTo>
                    <a:pt x="1509" y="926"/>
                    <a:pt x="1508" y="929"/>
                    <a:pt x="1509" y="931"/>
                  </a:cubicBezTo>
                  <a:cubicBezTo>
                    <a:pt x="1510" y="935"/>
                    <a:pt x="1512" y="938"/>
                    <a:pt x="1514" y="941"/>
                  </a:cubicBezTo>
                  <a:cubicBezTo>
                    <a:pt x="1513" y="942"/>
                    <a:pt x="1512" y="943"/>
                    <a:pt x="1510" y="944"/>
                  </a:cubicBezTo>
                  <a:cubicBezTo>
                    <a:pt x="1510" y="941"/>
                    <a:pt x="1510" y="939"/>
                    <a:pt x="1510" y="936"/>
                  </a:cubicBezTo>
                  <a:cubicBezTo>
                    <a:pt x="1504" y="941"/>
                    <a:pt x="1498" y="945"/>
                    <a:pt x="1490" y="946"/>
                  </a:cubicBezTo>
                  <a:cubicBezTo>
                    <a:pt x="1489" y="946"/>
                    <a:pt x="1487" y="949"/>
                    <a:pt x="1486" y="951"/>
                  </a:cubicBezTo>
                  <a:cubicBezTo>
                    <a:pt x="1486" y="953"/>
                    <a:pt x="1486" y="955"/>
                    <a:pt x="1486" y="959"/>
                  </a:cubicBezTo>
                  <a:cubicBezTo>
                    <a:pt x="1486" y="959"/>
                    <a:pt x="1488" y="961"/>
                    <a:pt x="1490" y="962"/>
                  </a:cubicBezTo>
                  <a:cubicBezTo>
                    <a:pt x="1490" y="963"/>
                    <a:pt x="1490" y="964"/>
                    <a:pt x="1490" y="965"/>
                  </a:cubicBezTo>
                  <a:cubicBezTo>
                    <a:pt x="1489" y="965"/>
                    <a:pt x="1488" y="966"/>
                    <a:pt x="1487" y="965"/>
                  </a:cubicBezTo>
                  <a:cubicBezTo>
                    <a:pt x="1479" y="959"/>
                    <a:pt x="1476" y="967"/>
                    <a:pt x="1471" y="970"/>
                  </a:cubicBezTo>
                  <a:cubicBezTo>
                    <a:pt x="1471" y="970"/>
                    <a:pt x="1471" y="970"/>
                    <a:pt x="1470" y="971"/>
                  </a:cubicBezTo>
                  <a:cubicBezTo>
                    <a:pt x="1466" y="967"/>
                    <a:pt x="1462" y="965"/>
                    <a:pt x="1456" y="968"/>
                  </a:cubicBezTo>
                  <a:cubicBezTo>
                    <a:pt x="1454" y="970"/>
                    <a:pt x="1449" y="967"/>
                    <a:pt x="1445" y="967"/>
                  </a:cubicBezTo>
                  <a:cubicBezTo>
                    <a:pt x="1444" y="967"/>
                    <a:pt x="1441" y="967"/>
                    <a:pt x="1440" y="968"/>
                  </a:cubicBezTo>
                  <a:cubicBezTo>
                    <a:pt x="1437" y="970"/>
                    <a:pt x="1434" y="972"/>
                    <a:pt x="1432" y="975"/>
                  </a:cubicBezTo>
                  <a:cubicBezTo>
                    <a:pt x="1431" y="977"/>
                    <a:pt x="1430" y="981"/>
                    <a:pt x="1431" y="984"/>
                  </a:cubicBezTo>
                  <a:cubicBezTo>
                    <a:pt x="1431" y="988"/>
                    <a:pt x="1430" y="991"/>
                    <a:pt x="1427" y="994"/>
                  </a:cubicBezTo>
                  <a:cubicBezTo>
                    <a:pt x="1424" y="997"/>
                    <a:pt x="1423" y="1001"/>
                    <a:pt x="1424" y="1005"/>
                  </a:cubicBezTo>
                  <a:cubicBezTo>
                    <a:pt x="1425" y="1006"/>
                    <a:pt x="1423" y="1009"/>
                    <a:pt x="1422" y="1009"/>
                  </a:cubicBezTo>
                  <a:cubicBezTo>
                    <a:pt x="1415" y="1011"/>
                    <a:pt x="1414" y="1015"/>
                    <a:pt x="1415" y="1021"/>
                  </a:cubicBezTo>
                  <a:cubicBezTo>
                    <a:pt x="1412" y="1019"/>
                    <a:pt x="1410" y="1017"/>
                    <a:pt x="1407" y="1017"/>
                  </a:cubicBezTo>
                  <a:cubicBezTo>
                    <a:pt x="1405" y="1016"/>
                    <a:pt x="1402" y="1017"/>
                    <a:pt x="1400" y="1018"/>
                  </a:cubicBezTo>
                  <a:cubicBezTo>
                    <a:pt x="1393" y="1023"/>
                    <a:pt x="1393" y="1024"/>
                    <a:pt x="1386" y="1025"/>
                  </a:cubicBezTo>
                  <a:cubicBezTo>
                    <a:pt x="1387" y="1027"/>
                    <a:pt x="1388" y="1029"/>
                    <a:pt x="1389" y="1031"/>
                  </a:cubicBezTo>
                  <a:cubicBezTo>
                    <a:pt x="1388" y="1032"/>
                    <a:pt x="1386" y="1033"/>
                    <a:pt x="1384" y="1034"/>
                  </a:cubicBezTo>
                  <a:cubicBezTo>
                    <a:pt x="1385" y="1036"/>
                    <a:pt x="1385" y="1037"/>
                    <a:pt x="1386" y="1039"/>
                  </a:cubicBezTo>
                  <a:cubicBezTo>
                    <a:pt x="1378" y="1042"/>
                    <a:pt x="1371" y="1045"/>
                    <a:pt x="1367" y="1051"/>
                  </a:cubicBezTo>
                  <a:cubicBezTo>
                    <a:pt x="1365" y="1053"/>
                    <a:pt x="1364" y="1056"/>
                    <a:pt x="1363" y="1058"/>
                  </a:cubicBezTo>
                  <a:cubicBezTo>
                    <a:pt x="1362" y="1059"/>
                    <a:pt x="1362" y="1060"/>
                    <a:pt x="1361" y="1061"/>
                  </a:cubicBezTo>
                  <a:cubicBezTo>
                    <a:pt x="1357" y="1064"/>
                    <a:pt x="1355" y="1066"/>
                    <a:pt x="1358" y="1071"/>
                  </a:cubicBezTo>
                  <a:cubicBezTo>
                    <a:pt x="1359" y="1071"/>
                    <a:pt x="1357" y="1074"/>
                    <a:pt x="1356" y="1075"/>
                  </a:cubicBezTo>
                  <a:cubicBezTo>
                    <a:pt x="1355" y="1076"/>
                    <a:pt x="1353" y="1076"/>
                    <a:pt x="1352" y="1076"/>
                  </a:cubicBezTo>
                  <a:cubicBezTo>
                    <a:pt x="1350" y="1075"/>
                    <a:pt x="1348" y="1071"/>
                    <a:pt x="1345" y="1075"/>
                  </a:cubicBezTo>
                  <a:cubicBezTo>
                    <a:pt x="1343" y="1076"/>
                    <a:pt x="1342" y="1078"/>
                    <a:pt x="1341" y="1081"/>
                  </a:cubicBezTo>
                  <a:cubicBezTo>
                    <a:pt x="1339" y="1084"/>
                    <a:pt x="1337" y="1087"/>
                    <a:pt x="1336" y="1089"/>
                  </a:cubicBezTo>
                  <a:cubicBezTo>
                    <a:pt x="1337" y="1093"/>
                    <a:pt x="1338" y="1096"/>
                    <a:pt x="1339" y="1100"/>
                  </a:cubicBezTo>
                  <a:cubicBezTo>
                    <a:pt x="1341" y="1101"/>
                    <a:pt x="1343" y="1102"/>
                    <a:pt x="1347" y="1104"/>
                  </a:cubicBezTo>
                  <a:cubicBezTo>
                    <a:pt x="1342" y="1106"/>
                    <a:pt x="1339" y="1109"/>
                    <a:pt x="1335" y="1111"/>
                  </a:cubicBezTo>
                  <a:cubicBezTo>
                    <a:pt x="1338" y="1114"/>
                    <a:pt x="1338" y="1117"/>
                    <a:pt x="1335" y="1119"/>
                  </a:cubicBezTo>
                  <a:cubicBezTo>
                    <a:pt x="1334" y="1120"/>
                    <a:pt x="1333" y="1123"/>
                    <a:pt x="1334" y="1124"/>
                  </a:cubicBezTo>
                  <a:cubicBezTo>
                    <a:pt x="1339" y="1129"/>
                    <a:pt x="1336" y="1134"/>
                    <a:pt x="1334" y="1139"/>
                  </a:cubicBezTo>
                  <a:cubicBezTo>
                    <a:pt x="1331" y="1143"/>
                    <a:pt x="1331" y="1146"/>
                    <a:pt x="1333" y="1150"/>
                  </a:cubicBezTo>
                  <a:cubicBezTo>
                    <a:pt x="1334" y="1151"/>
                    <a:pt x="1334" y="1152"/>
                    <a:pt x="1335" y="1152"/>
                  </a:cubicBezTo>
                  <a:cubicBezTo>
                    <a:pt x="1340" y="1153"/>
                    <a:pt x="1338" y="1157"/>
                    <a:pt x="1337" y="1160"/>
                  </a:cubicBezTo>
                  <a:cubicBezTo>
                    <a:pt x="1336" y="1163"/>
                    <a:pt x="1335" y="1166"/>
                    <a:pt x="1334" y="1169"/>
                  </a:cubicBezTo>
                  <a:cubicBezTo>
                    <a:pt x="1331" y="1176"/>
                    <a:pt x="1332" y="1178"/>
                    <a:pt x="1338" y="1184"/>
                  </a:cubicBezTo>
                  <a:cubicBezTo>
                    <a:pt x="1335" y="1187"/>
                    <a:pt x="1332" y="1191"/>
                    <a:pt x="1330" y="1195"/>
                  </a:cubicBezTo>
                  <a:cubicBezTo>
                    <a:pt x="1328" y="1197"/>
                    <a:pt x="1326" y="1200"/>
                    <a:pt x="1329" y="1203"/>
                  </a:cubicBezTo>
                  <a:cubicBezTo>
                    <a:pt x="1331" y="1204"/>
                    <a:pt x="1331" y="1207"/>
                    <a:pt x="1330" y="1209"/>
                  </a:cubicBezTo>
                  <a:cubicBezTo>
                    <a:pt x="1328" y="1213"/>
                    <a:pt x="1324" y="1217"/>
                    <a:pt x="1328" y="1222"/>
                  </a:cubicBezTo>
                  <a:cubicBezTo>
                    <a:pt x="1330" y="1224"/>
                    <a:pt x="1329" y="1227"/>
                    <a:pt x="1327" y="1229"/>
                  </a:cubicBezTo>
                  <a:cubicBezTo>
                    <a:pt x="1324" y="1231"/>
                    <a:pt x="1323" y="1235"/>
                    <a:pt x="1322" y="1238"/>
                  </a:cubicBezTo>
                  <a:cubicBezTo>
                    <a:pt x="1321" y="1244"/>
                    <a:pt x="1321" y="1249"/>
                    <a:pt x="1319" y="1255"/>
                  </a:cubicBezTo>
                  <a:cubicBezTo>
                    <a:pt x="1317" y="1260"/>
                    <a:pt x="1320" y="1266"/>
                    <a:pt x="1321" y="1273"/>
                  </a:cubicBezTo>
                  <a:cubicBezTo>
                    <a:pt x="1321" y="1274"/>
                    <a:pt x="1322" y="1275"/>
                    <a:pt x="1322" y="1276"/>
                  </a:cubicBezTo>
                  <a:cubicBezTo>
                    <a:pt x="1321" y="1277"/>
                    <a:pt x="1319" y="1277"/>
                    <a:pt x="1318" y="1278"/>
                  </a:cubicBezTo>
                  <a:cubicBezTo>
                    <a:pt x="1323" y="1284"/>
                    <a:pt x="1319" y="1291"/>
                    <a:pt x="1318" y="1297"/>
                  </a:cubicBezTo>
                  <a:cubicBezTo>
                    <a:pt x="1317" y="1303"/>
                    <a:pt x="1315" y="1309"/>
                    <a:pt x="1313" y="1315"/>
                  </a:cubicBezTo>
                  <a:cubicBezTo>
                    <a:pt x="1312" y="1323"/>
                    <a:pt x="1307" y="1329"/>
                    <a:pt x="1301" y="1335"/>
                  </a:cubicBezTo>
                  <a:cubicBezTo>
                    <a:pt x="1295" y="1341"/>
                    <a:pt x="1287" y="1345"/>
                    <a:pt x="1278" y="1347"/>
                  </a:cubicBezTo>
                  <a:cubicBezTo>
                    <a:pt x="1272" y="1348"/>
                    <a:pt x="1267" y="1350"/>
                    <a:pt x="1260" y="1352"/>
                  </a:cubicBezTo>
                  <a:cubicBezTo>
                    <a:pt x="1259" y="1350"/>
                    <a:pt x="1257" y="1347"/>
                    <a:pt x="1256" y="1345"/>
                  </a:cubicBezTo>
                  <a:cubicBezTo>
                    <a:pt x="1255" y="1345"/>
                    <a:pt x="1254" y="1346"/>
                    <a:pt x="1254" y="1346"/>
                  </a:cubicBezTo>
                  <a:cubicBezTo>
                    <a:pt x="1255" y="1353"/>
                    <a:pt x="1249" y="1356"/>
                    <a:pt x="1245" y="1360"/>
                  </a:cubicBezTo>
                  <a:cubicBezTo>
                    <a:pt x="1241" y="1365"/>
                    <a:pt x="1238" y="1365"/>
                    <a:pt x="1233" y="1361"/>
                  </a:cubicBezTo>
                  <a:cubicBezTo>
                    <a:pt x="1227" y="1366"/>
                    <a:pt x="1235" y="1368"/>
                    <a:pt x="1235" y="1373"/>
                  </a:cubicBezTo>
                  <a:cubicBezTo>
                    <a:pt x="1229" y="1368"/>
                    <a:pt x="1223" y="1364"/>
                    <a:pt x="1216" y="1358"/>
                  </a:cubicBezTo>
                  <a:cubicBezTo>
                    <a:pt x="1220" y="1357"/>
                    <a:pt x="1223" y="1355"/>
                    <a:pt x="1227" y="1353"/>
                  </a:cubicBezTo>
                  <a:cubicBezTo>
                    <a:pt x="1226" y="1352"/>
                    <a:pt x="1225" y="1351"/>
                    <a:pt x="1224" y="1350"/>
                  </a:cubicBezTo>
                  <a:cubicBezTo>
                    <a:pt x="1222" y="1348"/>
                    <a:pt x="1220" y="1346"/>
                    <a:pt x="1218" y="1343"/>
                  </a:cubicBezTo>
                  <a:cubicBezTo>
                    <a:pt x="1212" y="1335"/>
                    <a:pt x="1210" y="1326"/>
                    <a:pt x="1209" y="1317"/>
                  </a:cubicBezTo>
                  <a:cubicBezTo>
                    <a:pt x="1209" y="1313"/>
                    <a:pt x="1206" y="1310"/>
                    <a:pt x="1206" y="1307"/>
                  </a:cubicBezTo>
                  <a:cubicBezTo>
                    <a:pt x="1206" y="1298"/>
                    <a:pt x="1206" y="1290"/>
                    <a:pt x="1206" y="1281"/>
                  </a:cubicBezTo>
                  <a:cubicBezTo>
                    <a:pt x="1207" y="1278"/>
                    <a:pt x="1207" y="1275"/>
                    <a:pt x="1204" y="1272"/>
                  </a:cubicBezTo>
                  <a:cubicBezTo>
                    <a:pt x="1201" y="1270"/>
                    <a:pt x="1201" y="1268"/>
                    <a:pt x="1205" y="1266"/>
                  </a:cubicBezTo>
                  <a:cubicBezTo>
                    <a:pt x="1202" y="1263"/>
                    <a:pt x="1202" y="1260"/>
                    <a:pt x="1205" y="1257"/>
                  </a:cubicBezTo>
                  <a:cubicBezTo>
                    <a:pt x="1207" y="1255"/>
                    <a:pt x="1206" y="1251"/>
                    <a:pt x="1208" y="1249"/>
                  </a:cubicBezTo>
                  <a:cubicBezTo>
                    <a:pt x="1209" y="1246"/>
                    <a:pt x="1211" y="1243"/>
                    <a:pt x="1213" y="1240"/>
                  </a:cubicBezTo>
                  <a:cubicBezTo>
                    <a:pt x="1216" y="1236"/>
                    <a:pt x="1219" y="1232"/>
                    <a:pt x="1222" y="1228"/>
                  </a:cubicBezTo>
                  <a:cubicBezTo>
                    <a:pt x="1224" y="1225"/>
                    <a:pt x="1226" y="1223"/>
                    <a:pt x="1228" y="1220"/>
                  </a:cubicBezTo>
                  <a:cubicBezTo>
                    <a:pt x="1230" y="1218"/>
                    <a:pt x="1230" y="1216"/>
                    <a:pt x="1229" y="1214"/>
                  </a:cubicBezTo>
                  <a:cubicBezTo>
                    <a:pt x="1227" y="1211"/>
                    <a:pt x="1226" y="1209"/>
                    <a:pt x="1225" y="1206"/>
                  </a:cubicBezTo>
                  <a:cubicBezTo>
                    <a:pt x="1224" y="1204"/>
                    <a:pt x="1222" y="1201"/>
                    <a:pt x="1225" y="1199"/>
                  </a:cubicBezTo>
                  <a:cubicBezTo>
                    <a:pt x="1225" y="1199"/>
                    <a:pt x="1224" y="1196"/>
                    <a:pt x="1224" y="1195"/>
                  </a:cubicBezTo>
                  <a:cubicBezTo>
                    <a:pt x="1221" y="1197"/>
                    <a:pt x="1221" y="1194"/>
                    <a:pt x="1220" y="1192"/>
                  </a:cubicBezTo>
                  <a:cubicBezTo>
                    <a:pt x="1217" y="1188"/>
                    <a:pt x="1215" y="1184"/>
                    <a:pt x="1210" y="1183"/>
                  </a:cubicBezTo>
                  <a:cubicBezTo>
                    <a:pt x="1209" y="1183"/>
                    <a:pt x="1209" y="1181"/>
                    <a:pt x="1209" y="1180"/>
                  </a:cubicBezTo>
                  <a:cubicBezTo>
                    <a:pt x="1208" y="1176"/>
                    <a:pt x="1207" y="1174"/>
                    <a:pt x="1203" y="1174"/>
                  </a:cubicBezTo>
                  <a:cubicBezTo>
                    <a:pt x="1201" y="1170"/>
                    <a:pt x="1200" y="1166"/>
                    <a:pt x="1198" y="1162"/>
                  </a:cubicBezTo>
                  <a:cubicBezTo>
                    <a:pt x="1197" y="1159"/>
                    <a:pt x="1197" y="1155"/>
                    <a:pt x="1196" y="1152"/>
                  </a:cubicBezTo>
                  <a:cubicBezTo>
                    <a:pt x="1195" y="1147"/>
                    <a:pt x="1193" y="1142"/>
                    <a:pt x="1192" y="1137"/>
                  </a:cubicBezTo>
                  <a:cubicBezTo>
                    <a:pt x="1191" y="1134"/>
                    <a:pt x="1191" y="1132"/>
                    <a:pt x="1192" y="1130"/>
                  </a:cubicBezTo>
                  <a:cubicBezTo>
                    <a:pt x="1193" y="1125"/>
                    <a:pt x="1192" y="1122"/>
                    <a:pt x="1187" y="1121"/>
                  </a:cubicBezTo>
                  <a:cubicBezTo>
                    <a:pt x="1186" y="1121"/>
                    <a:pt x="1185" y="1120"/>
                    <a:pt x="1185" y="1119"/>
                  </a:cubicBezTo>
                  <a:cubicBezTo>
                    <a:pt x="1184" y="1116"/>
                    <a:pt x="1184" y="1113"/>
                    <a:pt x="1183" y="1109"/>
                  </a:cubicBezTo>
                  <a:cubicBezTo>
                    <a:pt x="1187" y="1110"/>
                    <a:pt x="1189" y="1111"/>
                    <a:pt x="1189" y="1115"/>
                  </a:cubicBezTo>
                  <a:cubicBezTo>
                    <a:pt x="1189" y="1116"/>
                    <a:pt x="1190" y="1117"/>
                    <a:pt x="1190" y="1118"/>
                  </a:cubicBezTo>
                  <a:cubicBezTo>
                    <a:pt x="1194" y="1124"/>
                    <a:pt x="1194" y="1124"/>
                    <a:pt x="1202" y="1121"/>
                  </a:cubicBezTo>
                  <a:cubicBezTo>
                    <a:pt x="1204" y="1124"/>
                    <a:pt x="1206" y="1126"/>
                    <a:pt x="1209" y="1128"/>
                  </a:cubicBezTo>
                  <a:cubicBezTo>
                    <a:pt x="1214" y="1131"/>
                    <a:pt x="1215" y="1130"/>
                    <a:pt x="1216" y="1125"/>
                  </a:cubicBezTo>
                  <a:cubicBezTo>
                    <a:pt x="1216" y="1124"/>
                    <a:pt x="1217" y="1122"/>
                    <a:pt x="1218" y="1122"/>
                  </a:cubicBezTo>
                  <a:cubicBezTo>
                    <a:pt x="1224" y="1122"/>
                    <a:pt x="1221" y="1118"/>
                    <a:pt x="1221" y="1115"/>
                  </a:cubicBezTo>
                  <a:cubicBezTo>
                    <a:pt x="1220" y="1109"/>
                    <a:pt x="1218" y="1103"/>
                    <a:pt x="1217" y="1097"/>
                  </a:cubicBezTo>
                  <a:cubicBezTo>
                    <a:pt x="1217" y="1092"/>
                    <a:pt x="1216" y="1091"/>
                    <a:pt x="1212" y="1093"/>
                  </a:cubicBezTo>
                  <a:cubicBezTo>
                    <a:pt x="1209" y="1095"/>
                    <a:pt x="1207" y="1096"/>
                    <a:pt x="1205" y="1098"/>
                  </a:cubicBezTo>
                  <a:cubicBezTo>
                    <a:pt x="1203" y="1100"/>
                    <a:pt x="1201" y="1103"/>
                    <a:pt x="1199" y="1105"/>
                  </a:cubicBezTo>
                  <a:cubicBezTo>
                    <a:pt x="1193" y="1102"/>
                    <a:pt x="1187" y="1100"/>
                    <a:pt x="1181" y="1104"/>
                  </a:cubicBezTo>
                  <a:cubicBezTo>
                    <a:pt x="1179" y="1104"/>
                    <a:pt x="1176" y="1103"/>
                    <a:pt x="1174" y="1102"/>
                  </a:cubicBezTo>
                  <a:cubicBezTo>
                    <a:pt x="1172" y="1100"/>
                    <a:pt x="1170" y="1097"/>
                    <a:pt x="1167" y="1096"/>
                  </a:cubicBezTo>
                  <a:cubicBezTo>
                    <a:pt x="1164" y="1093"/>
                    <a:pt x="1161" y="1093"/>
                    <a:pt x="1157" y="1095"/>
                  </a:cubicBezTo>
                  <a:cubicBezTo>
                    <a:pt x="1156" y="1095"/>
                    <a:pt x="1155" y="1095"/>
                    <a:pt x="1153" y="1095"/>
                  </a:cubicBezTo>
                  <a:cubicBezTo>
                    <a:pt x="1151" y="1095"/>
                    <a:pt x="1148" y="1094"/>
                    <a:pt x="1146" y="1095"/>
                  </a:cubicBezTo>
                  <a:cubicBezTo>
                    <a:pt x="1143" y="1096"/>
                    <a:pt x="1141" y="1095"/>
                    <a:pt x="1140" y="1092"/>
                  </a:cubicBezTo>
                  <a:cubicBezTo>
                    <a:pt x="1135" y="1084"/>
                    <a:pt x="1133" y="1075"/>
                    <a:pt x="1136" y="1065"/>
                  </a:cubicBezTo>
                  <a:cubicBezTo>
                    <a:pt x="1136" y="1065"/>
                    <a:pt x="1136" y="1064"/>
                    <a:pt x="1137" y="1063"/>
                  </a:cubicBezTo>
                  <a:cubicBezTo>
                    <a:pt x="1137" y="1061"/>
                    <a:pt x="1138" y="1060"/>
                    <a:pt x="1138" y="1058"/>
                  </a:cubicBezTo>
                  <a:cubicBezTo>
                    <a:pt x="1138" y="1057"/>
                    <a:pt x="1137" y="1056"/>
                    <a:pt x="1137" y="1056"/>
                  </a:cubicBezTo>
                  <a:cubicBezTo>
                    <a:pt x="1135" y="1058"/>
                    <a:pt x="1134" y="1059"/>
                    <a:pt x="1132" y="1061"/>
                  </a:cubicBezTo>
                  <a:cubicBezTo>
                    <a:pt x="1131" y="1058"/>
                    <a:pt x="1130" y="1055"/>
                    <a:pt x="1128" y="1053"/>
                  </a:cubicBezTo>
                  <a:cubicBezTo>
                    <a:pt x="1127" y="1051"/>
                    <a:pt x="1126" y="1050"/>
                    <a:pt x="1125" y="1049"/>
                  </a:cubicBezTo>
                  <a:cubicBezTo>
                    <a:pt x="1124" y="1050"/>
                    <a:pt x="1122" y="1051"/>
                    <a:pt x="1121" y="1053"/>
                  </a:cubicBezTo>
                  <a:cubicBezTo>
                    <a:pt x="1121" y="1054"/>
                    <a:pt x="1122" y="1056"/>
                    <a:pt x="1123" y="1058"/>
                  </a:cubicBezTo>
                  <a:cubicBezTo>
                    <a:pt x="1124" y="1059"/>
                    <a:pt x="1125" y="1059"/>
                    <a:pt x="1126" y="1060"/>
                  </a:cubicBezTo>
                  <a:cubicBezTo>
                    <a:pt x="1125" y="1062"/>
                    <a:pt x="1123" y="1064"/>
                    <a:pt x="1124" y="1066"/>
                  </a:cubicBezTo>
                  <a:cubicBezTo>
                    <a:pt x="1125" y="1074"/>
                    <a:pt x="1121" y="1080"/>
                    <a:pt x="1119" y="1086"/>
                  </a:cubicBezTo>
                  <a:cubicBezTo>
                    <a:pt x="1118" y="1088"/>
                    <a:pt x="1115" y="1090"/>
                    <a:pt x="1113" y="1092"/>
                  </a:cubicBezTo>
                  <a:cubicBezTo>
                    <a:pt x="1112" y="1094"/>
                    <a:pt x="1110" y="1095"/>
                    <a:pt x="1109" y="1096"/>
                  </a:cubicBezTo>
                  <a:cubicBezTo>
                    <a:pt x="1104" y="1103"/>
                    <a:pt x="1104" y="1103"/>
                    <a:pt x="1096" y="1100"/>
                  </a:cubicBezTo>
                  <a:cubicBezTo>
                    <a:pt x="1095" y="1103"/>
                    <a:pt x="1094" y="1107"/>
                    <a:pt x="1094" y="1110"/>
                  </a:cubicBezTo>
                  <a:cubicBezTo>
                    <a:pt x="1093" y="1111"/>
                    <a:pt x="1091" y="1111"/>
                    <a:pt x="1089" y="1111"/>
                  </a:cubicBezTo>
                  <a:cubicBezTo>
                    <a:pt x="1091" y="1115"/>
                    <a:pt x="1089" y="1117"/>
                    <a:pt x="1084" y="1118"/>
                  </a:cubicBezTo>
                  <a:cubicBezTo>
                    <a:pt x="1080" y="1119"/>
                    <a:pt x="1080" y="1122"/>
                    <a:pt x="1083" y="1127"/>
                  </a:cubicBezTo>
                  <a:cubicBezTo>
                    <a:pt x="1079" y="1130"/>
                    <a:pt x="1075" y="1129"/>
                    <a:pt x="1072" y="1126"/>
                  </a:cubicBezTo>
                  <a:cubicBezTo>
                    <a:pt x="1070" y="1124"/>
                    <a:pt x="1067" y="1121"/>
                    <a:pt x="1065" y="1119"/>
                  </a:cubicBezTo>
                  <a:cubicBezTo>
                    <a:pt x="1063" y="1116"/>
                    <a:pt x="1058" y="1116"/>
                    <a:pt x="1056" y="1120"/>
                  </a:cubicBezTo>
                  <a:cubicBezTo>
                    <a:pt x="1055" y="1123"/>
                    <a:pt x="1055" y="1126"/>
                    <a:pt x="1054" y="1129"/>
                  </a:cubicBezTo>
                  <a:cubicBezTo>
                    <a:pt x="1053" y="1134"/>
                    <a:pt x="1052" y="1135"/>
                    <a:pt x="1047" y="1132"/>
                  </a:cubicBezTo>
                  <a:cubicBezTo>
                    <a:pt x="1046" y="1132"/>
                    <a:pt x="1045" y="1131"/>
                    <a:pt x="1044" y="1130"/>
                  </a:cubicBezTo>
                  <a:cubicBezTo>
                    <a:pt x="1039" y="1128"/>
                    <a:pt x="1036" y="1129"/>
                    <a:pt x="1035" y="1135"/>
                  </a:cubicBezTo>
                  <a:cubicBezTo>
                    <a:pt x="1033" y="1140"/>
                    <a:pt x="1030" y="1146"/>
                    <a:pt x="1028" y="1150"/>
                  </a:cubicBezTo>
                  <a:cubicBezTo>
                    <a:pt x="1024" y="1150"/>
                    <a:pt x="1022" y="1150"/>
                    <a:pt x="1020" y="1151"/>
                  </a:cubicBezTo>
                  <a:cubicBezTo>
                    <a:pt x="1015" y="1154"/>
                    <a:pt x="1010" y="1157"/>
                    <a:pt x="1007" y="1161"/>
                  </a:cubicBezTo>
                  <a:cubicBezTo>
                    <a:pt x="1003" y="1164"/>
                    <a:pt x="1001" y="1169"/>
                    <a:pt x="999" y="1173"/>
                  </a:cubicBezTo>
                  <a:cubicBezTo>
                    <a:pt x="997" y="1178"/>
                    <a:pt x="989" y="1181"/>
                    <a:pt x="985" y="1179"/>
                  </a:cubicBezTo>
                  <a:cubicBezTo>
                    <a:pt x="983" y="1179"/>
                    <a:pt x="982" y="1179"/>
                    <a:pt x="981" y="1178"/>
                  </a:cubicBezTo>
                  <a:cubicBezTo>
                    <a:pt x="977" y="1178"/>
                    <a:pt x="974" y="1177"/>
                    <a:pt x="970" y="1176"/>
                  </a:cubicBezTo>
                  <a:cubicBezTo>
                    <a:pt x="968" y="1176"/>
                    <a:pt x="965" y="1176"/>
                    <a:pt x="963" y="1176"/>
                  </a:cubicBezTo>
                  <a:cubicBezTo>
                    <a:pt x="961" y="1174"/>
                    <a:pt x="962" y="1172"/>
                    <a:pt x="965" y="1171"/>
                  </a:cubicBezTo>
                  <a:cubicBezTo>
                    <a:pt x="966" y="1170"/>
                    <a:pt x="968" y="1170"/>
                    <a:pt x="969" y="1170"/>
                  </a:cubicBezTo>
                  <a:cubicBezTo>
                    <a:pt x="974" y="1169"/>
                    <a:pt x="977" y="1167"/>
                    <a:pt x="976" y="1161"/>
                  </a:cubicBezTo>
                  <a:cubicBezTo>
                    <a:pt x="980" y="1159"/>
                    <a:pt x="985" y="1158"/>
                    <a:pt x="989" y="1156"/>
                  </a:cubicBezTo>
                  <a:cubicBezTo>
                    <a:pt x="991" y="1156"/>
                    <a:pt x="992" y="1153"/>
                    <a:pt x="994" y="1151"/>
                  </a:cubicBezTo>
                  <a:cubicBezTo>
                    <a:pt x="990" y="1150"/>
                    <a:pt x="987" y="1150"/>
                    <a:pt x="984" y="1150"/>
                  </a:cubicBezTo>
                  <a:cubicBezTo>
                    <a:pt x="982" y="1146"/>
                    <a:pt x="983" y="1143"/>
                    <a:pt x="987" y="1140"/>
                  </a:cubicBezTo>
                  <a:cubicBezTo>
                    <a:pt x="990" y="1138"/>
                    <a:pt x="992" y="1135"/>
                    <a:pt x="990" y="1130"/>
                  </a:cubicBezTo>
                  <a:cubicBezTo>
                    <a:pt x="990" y="1130"/>
                    <a:pt x="991" y="1130"/>
                    <a:pt x="991" y="1130"/>
                  </a:cubicBezTo>
                  <a:cubicBezTo>
                    <a:pt x="993" y="1131"/>
                    <a:pt x="995" y="1135"/>
                    <a:pt x="998" y="1132"/>
                  </a:cubicBezTo>
                  <a:cubicBezTo>
                    <a:pt x="999" y="1130"/>
                    <a:pt x="996" y="1127"/>
                    <a:pt x="995" y="1124"/>
                  </a:cubicBezTo>
                  <a:cubicBezTo>
                    <a:pt x="994" y="1121"/>
                    <a:pt x="993" y="1117"/>
                    <a:pt x="992" y="1114"/>
                  </a:cubicBezTo>
                  <a:cubicBezTo>
                    <a:pt x="991" y="1113"/>
                    <a:pt x="992" y="1111"/>
                    <a:pt x="992" y="1111"/>
                  </a:cubicBezTo>
                  <a:cubicBezTo>
                    <a:pt x="997" y="1108"/>
                    <a:pt x="994" y="1104"/>
                    <a:pt x="993" y="1101"/>
                  </a:cubicBezTo>
                  <a:cubicBezTo>
                    <a:pt x="991" y="1088"/>
                    <a:pt x="989" y="1074"/>
                    <a:pt x="987" y="1061"/>
                  </a:cubicBezTo>
                  <a:cubicBezTo>
                    <a:pt x="986" y="1059"/>
                    <a:pt x="986" y="1056"/>
                    <a:pt x="985" y="1054"/>
                  </a:cubicBezTo>
                  <a:cubicBezTo>
                    <a:pt x="982" y="1048"/>
                    <a:pt x="980" y="1044"/>
                    <a:pt x="983" y="1038"/>
                  </a:cubicBezTo>
                  <a:cubicBezTo>
                    <a:pt x="984" y="1037"/>
                    <a:pt x="984" y="1036"/>
                    <a:pt x="984" y="1034"/>
                  </a:cubicBezTo>
                  <a:cubicBezTo>
                    <a:pt x="992" y="1038"/>
                    <a:pt x="992" y="1046"/>
                    <a:pt x="996" y="1053"/>
                  </a:cubicBezTo>
                  <a:cubicBezTo>
                    <a:pt x="994" y="1053"/>
                    <a:pt x="992" y="1053"/>
                    <a:pt x="990" y="1054"/>
                  </a:cubicBezTo>
                  <a:cubicBezTo>
                    <a:pt x="992" y="1060"/>
                    <a:pt x="997" y="1065"/>
                    <a:pt x="993" y="1072"/>
                  </a:cubicBezTo>
                  <a:cubicBezTo>
                    <a:pt x="995" y="1073"/>
                    <a:pt x="997" y="1074"/>
                    <a:pt x="999" y="1074"/>
                  </a:cubicBezTo>
                  <a:cubicBezTo>
                    <a:pt x="1001" y="1070"/>
                    <a:pt x="1001" y="1067"/>
                    <a:pt x="1003" y="1063"/>
                  </a:cubicBezTo>
                  <a:cubicBezTo>
                    <a:pt x="1006" y="1057"/>
                    <a:pt x="1006" y="1051"/>
                    <a:pt x="1000" y="1046"/>
                  </a:cubicBezTo>
                  <a:cubicBezTo>
                    <a:pt x="1002" y="1041"/>
                    <a:pt x="998" y="1032"/>
                    <a:pt x="993" y="1031"/>
                  </a:cubicBezTo>
                  <a:cubicBezTo>
                    <a:pt x="990" y="1030"/>
                    <a:pt x="988" y="1029"/>
                    <a:pt x="988" y="1026"/>
                  </a:cubicBezTo>
                  <a:cubicBezTo>
                    <a:pt x="988" y="1025"/>
                    <a:pt x="986" y="1023"/>
                    <a:pt x="984" y="1021"/>
                  </a:cubicBezTo>
                  <a:cubicBezTo>
                    <a:pt x="983" y="1024"/>
                    <a:pt x="982" y="1026"/>
                    <a:pt x="981" y="1028"/>
                  </a:cubicBezTo>
                  <a:cubicBezTo>
                    <a:pt x="979" y="1018"/>
                    <a:pt x="970" y="1012"/>
                    <a:pt x="972" y="1001"/>
                  </a:cubicBezTo>
                  <a:cubicBezTo>
                    <a:pt x="972" y="1001"/>
                    <a:pt x="973" y="1001"/>
                    <a:pt x="974" y="1001"/>
                  </a:cubicBezTo>
                  <a:cubicBezTo>
                    <a:pt x="975" y="1000"/>
                    <a:pt x="976" y="999"/>
                    <a:pt x="977" y="998"/>
                  </a:cubicBezTo>
                  <a:cubicBezTo>
                    <a:pt x="976" y="998"/>
                    <a:pt x="975" y="997"/>
                    <a:pt x="974" y="996"/>
                  </a:cubicBezTo>
                  <a:cubicBezTo>
                    <a:pt x="972" y="995"/>
                    <a:pt x="970" y="993"/>
                    <a:pt x="970" y="992"/>
                  </a:cubicBezTo>
                  <a:cubicBezTo>
                    <a:pt x="969" y="989"/>
                    <a:pt x="968" y="985"/>
                    <a:pt x="968" y="982"/>
                  </a:cubicBezTo>
                  <a:cubicBezTo>
                    <a:pt x="968" y="981"/>
                    <a:pt x="968" y="979"/>
                    <a:pt x="969" y="978"/>
                  </a:cubicBezTo>
                  <a:cubicBezTo>
                    <a:pt x="972" y="975"/>
                    <a:pt x="971" y="972"/>
                    <a:pt x="969" y="968"/>
                  </a:cubicBezTo>
                  <a:cubicBezTo>
                    <a:pt x="963" y="959"/>
                    <a:pt x="960" y="949"/>
                    <a:pt x="959" y="938"/>
                  </a:cubicBezTo>
                  <a:cubicBezTo>
                    <a:pt x="958" y="934"/>
                    <a:pt x="956" y="931"/>
                    <a:pt x="955" y="927"/>
                  </a:cubicBezTo>
                  <a:cubicBezTo>
                    <a:pt x="954" y="925"/>
                    <a:pt x="954" y="923"/>
                    <a:pt x="953" y="921"/>
                  </a:cubicBezTo>
                  <a:cubicBezTo>
                    <a:pt x="952" y="917"/>
                    <a:pt x="949" y="917"/>
                    <a:pt x="947" y="920"/>
                  </a:cubicBezTo>
                  <a:cubicBezTo>
                    <a:pt x="944" y="922"/>
                    <a:pt x="937" y="921"/>
                    <a:pt x="935" y="916"/>
                  </a:cubicBezTo>
                  <a:cubicBezTo>
                    <a:pt x="933" y="913"/>
                    <a:pt x="932" y="911"/>
                    <a:pt x="928" y="913"/>
                  </a:cubicBezTo>
                  <a:cubicBezTo>
                    <a:pt x="926" y="913"/>
                    <a:pt x="924" y="910"/>
                    <a:pt x="922" y="909"/>
                  </a:cubicBezTo>
                  <a:cubicBezTo>
                    <a:pt x="914" y="911"/>
                    <a:pt x="904" y="912"/>
                    <a:pt x="899" y="922"/>
                  </a:cubicBezTo>
                  <a:cubicBezTo>
                    <a:pt x="898" y="924"/>
                    <a:pt x="895" y="925"/>
                    <a:pt x="893" y="926"/>
                  </a:cubicBezTo>
                  <a:cubicBezTo>
                    <a:pt x="892" y="927"/>
                    <a:pt x="890" y="929"/>
                    <a:pt x="888" y="930"/>
                  </a:cubicBezTo>
                  <a:cubicBezTo>
                    <a:pt x="887" y="929"/>
                    <a:pt x="884" y="927"/>
                    <a:pt x="882" y="925"/>
                  </a:cubicBezTo>
                  <a:cubicBezTo>
                    <a:pt x="876" y="929"/>
                    <a:pt x="876" y="933"/>
                    <a:pt x="881" y="936"/>
                  </a:cubicBezTo>
                  <a:cubicBezTo>
                    <a:pt x="881" y="937"/>
                    <a:pt x="881" y="938"/>
                    <a:pt x="880" y="939"/>
                  </a:cubicBezTo>
                  <a:cubicBezTo>
                    <a:pt x="880" y="941"/>
                    <a:pt x="879" y="942"/>
                    <a:pt x="878" y="944"/>
                  </a:cubicBezTo>
                  <a:cubicBezTo>
                    <a:pt x="876" y="944"/>
                    <a:pt x="874" y="943"/>
                    <a:pt x="872" y="943"/>
                  </a:cubicBezTo>
                  <a:cubicBezTo>
                    <a:pt x="869" y="942"/>
                    <a:pt x="867" y="941"/>
                    <a:pt x="867" y="937"/>
                  </a:cubicBezTo>
                  <a:cubicBezTo>
                    <a:pt x="866" y="934"/>
                    <a:pt x="865" y="930"/>
                    <a:pt x="862" y="932"/>
                  </a:cubicBezTo>
                  <a:cubicBezTo>
                    <a:pt x="858" y="929"/>
                    <a:pt x="856" y="927"/>
                    <a:pt x="853" y="924"/>
                  </a:cubicBezTo>
                  <a:cubicBezTo>
                    <a:pt x="849" y="933"/>
                    <a:pt x="842" y="931"/>
                    <a:pt x="836" y="934"/>
                  </a:cubicBezTo>
                  <a:cubicBezTo>
                    <a:pt x="838" y="937"/>
                    <a:pt x="840" y="940"/>
                    <a:pt x="842" y="942"/>
                  </a:cubicBezTo>
                  <a:cubicBezTo>
                    <a:pt x="842" y="942"/>
                    <a:pt x="841" y="943"/>
                    <a:pt x="841" y="943"/>
                  </a:cubicBezTo>
                  <a:cubicBezTo>
                    <a:pt x="839" y="942"/>
                    <a:pt x="837" y="940"/>
                    <a:pt x="835" y="940"/>
                  </a:cubicBezTo>
                  <a:cubicBezTo>
                    <a:pt x="833" y="939"/>
                    <a:pt x="831" y="940"/>
                    <a:pt x="830" y="941"/>
                  </a:cubicBezTo>
                  <a:cubicBezTo>
                    <a:pt x="826" y="944"/>
                    <a:pt x="823" y="948"/>
                    <a:pt x="820" y="950"/>
                  </a:cubicBezTo>
                  <a:cubicBezTo>
                    <a:pt x="815" y="953"/>
                    <a:pt x="813" y="957"/>
                    <a:pt x="812" y="962"/>
                  </a:cubicBezTo>
                  <a:cubicBezTo>
                    <a:pt x="812" y="965"/>
                    <a:pt x="810" y="968"/>
                    <a:pt x="810" y="971"/>
                  </a:cubicBezTo>
                  <a:cubicBezTo>
                    <a:pt x="805" y="971"/>
                    <a:pt x="800" y="971"/>
                    <a:pt x="795" y="972"/>
                  </a:cubicBezTo>
                  <a:cubicBezTo>
                    <a:pt x="795" y="970"/>
                    <a:pt x="795" y="968"/>
                    <a:pt x="795" y="965"/>
                  </a:cubicBezTo>
                  <a:cubicBezTo>
                    <a:pt x="787" y="971"/>
                    <a:pt x="788" y="979"/>
                    <a:pt x="787" y="987"/>
                  </a:cubicBezTo>
                  <a:cubicBezTo>
                    <a:pt x="783" y="988"/>
                    <a:pt x="777" y="988"/>
                    <a:pt x="776" y="993"/>
                  </a:cubicBezTo>
                  <a:cubicBezTo>
                    <a:pt x="775" y="995"/>
                    <a:pt x="773" y="995"/>
                    <a:pt x="771" y="996"/>
                  </a:cubicBezTo>
                  <a:cubicBezTo>
                    <a:pt x="769" y="997"/>
                    <a:pt x="765" y="999"/>
                    <a:pt x="768" y="1003"/>
                  </a:cubicBezTo>
                  <a:cubicBezTo>
                    <a:pt x="767" y="1004"/>
                    <a:pt x="766" y="1004"/>
                    <a:pt x="764" y="1005"/>
                  </a:cubicBezTo>
                  <a:cubicBezTo>
                    <a:pt x="768" y="1010"/>
                    <a:pt x="757" y="1012"/>
                    <a:pt x="761" y="1018"/>
                  </a:cubicBezTo>
                  <a:cubicBezTo>
                    <a:pt x="762" y="1020"/>
                    <a:pt x="758" y="1024"/>
                    <a:pt x="757" y="1028"/>
                  </a:cubicBezTo>
                  <a:cubicBezTo>
                    <a:pt x="756" y="1029"/>
                    <a:pt x="755" y="1032"/>
                    <a:pt x="756" y="1034"/>
                  </a:cubicBezTo>
                  <a:cubicBezTo>
                    <a:pt x="757" y="1038"/>
                    <a:pt x="758" y="1043"/>
                    <a:pt x="759" y="1048"/>
                  </a:cubicBezTo>
                  <a:cubicBezTo>
                    <a:pt x="760" y="1049"/>
                    <a:pt x="760" y="1050"/>
                    <a:pt x="760" y="1051"/>
                  </a:cubicBezTo>
                  <a:cubicBezTo>
                    <a:pt x="752" y="1052"/>
                    <a:pt x="744" y="1049"/>
                    <a:pt x="737" y="1052"/>
                  </a:cubicBezTo>
                  <a:cubicBezTo>
                    <a:pt x="738" y="1055"/>
                    <a:pt x="735" y="1056"/>
                    <a:pt x="732" y="1057"/>
                  </a:cubicBezTo>
                  <a:cubicBezTo>
                    <a:pt x="731" y="1058"/>
                    <a:pt x="730" y="1060"/>
                    <a:pt x="730" y="1061"/>
                  </a:cubicBezTo>
                  <a:cubicBezTo>
                    <a:pt x="731" y="1064"/>
                    <a:pt x="729" y="1065"/>
                    <a:pt x="727" y="1066"/>
                  </a:cubicBezTo>
                  <a:cubicBezTo>
                    <a:pt x="726" y="1066"/>
                    <a:pt x="724" y="1065"/>
                    <a:pt x="723" y="1064"/>
                  </a:cubicBezTo>
                  <a:cubicBezTo>
                    <a:pt x="721" y="1062"/>
                    <a:pt x="719" y="1060"/>
                    <a:pt x="718" y="1058"/>
                  </a:cubicBezTo>
                  <a:cubicBezTo>
                    <a:pt x="718" y="1049"/>
                    <a:pt x="721" y="1041"/>
                    <a:pt x="725" y="1035"/>
                  </a:cubicBezTo>
                  <a:cubicBezTo>
                    <a:pt x="728" y="1035"/>
                    <a:pt x="730" y="1036"/>
                    <a:pt x="732" y="1036"/>
                  </a:cubicBezTo>
                  <a:cubicBezTo>
                    <a:pt x="727" y="1028"/>
                    <a:pt x="727" y="1026"/>
                    <a:pt x="731" y="1021"/>
                  </a:cubicBezTo>
                  <a:cubicBezTo>
                    <a:pt x="725" y="1025"/>
                    <a:pt x="724" y="1020"/>
                    <a:pt x="721" y="1017"/>
                  </a:cubicBezTo>
                  <a:cubicBezTo>
                    <a:pt x="719" y="1015"/>
                    <a:pt x="720" y="1013"/>
                    <a:pt x="721" y="1010"/>
                  </a:cubicBezTo>
                  <a:cubicBezTo>
                    <a:pt x="723" y="1006"/>
                    <a:pt x="726" y="1002"/>
                    <a:pt x="721" y="999"/>
                  </a:cubicBezTo>
                  <a:cubicBezTo>
                    <a:pt x="720" y="998"/>
                    <a:pt x="720" y="996"/>
                    <a:pt x="720" y="994"/>
                  </a:cubicBezTo>
                  <a:cubicBezTo>
                    <a:pt x="720" y="994"/>
                    <a:pt x="721" y="993"/>
                    <a:pt x="721" y="993"/>
                  </a:cubicBezTo>
                  <a:cubicBezTo>
                    <a:pt x="723" y="994"/>
                    <a:pt x="725" y="995"/>
                    <a:pt x="727" y="997"/>
                  </a:cubicBezTo>
                  <a:cubicBezTo>
                    <a:pt x="735" y="992"/>
                    <a:pt x="735" y="992"/>
                    <a:pt x="734" y="988"/>
                  </a:cubicBezTo>
                  <a:cubicBezTo>
                    <a:pt x="732" y="989"/>
                    <a:pt x="730" y="989"/>
                    <a:pt x="728" y="989"/>
                  </a:cubicBezTo>
                  <a:cubicBezTo>
                    <a:pt x="727" y="986"/>
                    <a:pt x="727" y="984"/>
                    <a:pt x="726" y="982"/>
                  </a:cubicBezTo>
                  <a:cubicBezTo>
                    <a:pt x="725" y="980"/>
                    <a:pt x="723" y="978"/>
                    <a:pt x="722" y="978"/>
                  </a:cubicBezTo>
                  <a:cubicBezTo>
                    <a:pt x="721" y="979"/>
                    <a:pt x="719" y="980"/>
                    <a:pt x="718" y="982"/>
                  </a:cubicBezTo>
                  <a:cubicBezTo>
                    <a:pt x="717" y="983"/>
                    <a:pt x="717" y="984"/>
                    <a:pt x="717" y="984"/>
                  </a:cubicBezTo>
                  <a:cubicBezTo>
                    <a:pt x="710" y="982"/>
                    <a:pt x="704" y="981"/>
                    <a:pt x="698" y="980"/>
                  </a:cubicBezTo>
                  <a:cubicBezTo>
                    <a:pt x="697" y="980"/>
                    <a:pt x="695" y="981"/>
                    <a:pt x="694" y="982"/>
                  </a:cubicBezTo>
                  <a:cubicBezTo>
                    <a:pt x="692" y="983"/>
                    <a:pt x="691" y="984"/>
                    <a:pt x="690" y="985"/>
                  </a:cubicBezTo>
                  <a:cubicBezTo>
                    <a:pt x="687" y="987"/>
                    <a:pt x="684" y="987"/>
                    <a:pt x="681" y="985"/>
                  </a:cubicBezTo>
                  <a:cubicBezTo>
                    <a:pt x="674" y="981"/>
                    <a:pt x="665" y="984"/>
                    <a:pt x="663" y="993"/>
                  </a:cubicBezTo>
                  <a:cubicBezTo>
                    <a:pt x="661" y="997"/>
                    <a:pt x="658" y="1000"/>
                    <a:pt x="654" y="1001"/>
                  </a:cubicBezTo>
                  <a:cubicBezTo>
                    <a:pt x="652" y="1002"/>
                    <a:pt x="650" y="1003"/>
                    <a:pt x="646" y="1005"/>
                  </a:cubicBezTo>
                  <a:cubicBezTo>
                    <a:pt x="648" y="1007"/>
                    <a:pt x="650" y="1010"/>
                    <a:pt x="652" y="1011"/>
                  </a:cubicBezTo>
                  <a:cubicBezTo>
                    <a:pt x="654" y="1012"/>
                    <a:pt x="656" y="1013"/>
                    <a:pt x="659" y="1014"/>
                  </a:cubicBezTo>
                  <a:cubicBezTo>
                    <a:pt x="657" y="1016"/>
                    <a:pt x="656" y="1017"/>
                    <a:pt x="654" y="1018"/>
                  </a:cubicBezTo>
                  <a:cubicBezTo>
                    <a:pt x="647" y="1012"/>
                    <a:pt x="650" y="1014"/>
                    <a:pt x="637" y="1018"/>
                  </a:cubicBezTo>
                  <a:cubicBezTo>
                    <a:pt x="636" y="1016"/>
                    <a:pt x="634" y="1014"/>
                    <a:pt x="633" y="1013"/>
                  </a:cubicBezTo>
                  <a:cubicBezTo>
                    <a:pt x="633" y="1012"/>
                    <a:pt x="634" y="1012"/>
                    <a:pt x="634" y="1012"/>
                  </a:cubicBezTo>
                  <a:cubicBezTo>
                    <a:pt x="635" y="1012"/>
                    <a:pt x="637" y="1012"/>
                    <a:pt x="639" y="1013"/>
                  </a:cubicBezTo>
                  <a:cubicBezTo>
                    <a:pt x="638" y="1009"/>
                    <a:pt x="637" y="1006"/>
                    <a:pt x="637" y="1002"/>
                  </a:cubicBezTo>
                  <a:cubicBezTo>
                    <a:pt x="636" y="1003"/>
                    <a:pt x="636" y="1003"/>
                    <a:pt x="635" y="1003"/>
                  </a:cubicBezTo>
                  <a:cubicBezTo>
                    <a:pt x="633" y="1001"/>
                    <a:pt x="630" y="1000"/>
                    <a:pt x="629" y="998"/>
                  </a:cubicBezTo>
                  <a:cubicBezTo>
                    <a:pt x="626" y="995"/>
                    <a:pt x="625" y="993"/>
                    <a:pt x="621" y="995"/>
                  </a:cubicBezTo>
                  <a:cubicBezTo>
                    <a:pt x="621" y="996"/>
                    <a:pt x="619" y="996"/>
                    <a:pt x="619" y="996"/>
                  </a:cubicBezTo>
                  <a:cubicBezTo>
                    <a:pt x="616" y="995"/>
                    <a:pt x="613" y="992"/>
                    <a:pt x="612" y="998"/>
                  </a:cubicBezTo>
                  <a:cubicBezTo>
                    <a:pt x="611" y="998"/>
                    <a:pt x="610" y="998"/>
                    <a:pt x="610" y="997"/>
                  </a:cubicBezTo>
                  <a:cubicBezTo>
                    <a:pt x="610" y="996"/>
                    <a:pt x="609" y="993"/>
                    <a:pt x="610" y="992"/>
                  </a:cubicBezTo>
                  <a:cubicBezTo>
                    <a:pt x="613" y="989"/>
                    <a:pt x="612" y="988"/>
                    <a:pt x="610" y="986"/>
                  </a:cubicBezTo>
                  <a:cubicBezTo>
                    <a:pt x="606" y="983"/>
                    <a:pt x="602" y="981"/>
                    <a:pt x="599" y="978"/>
                  </a:cubicBezTo>
                  <a:cubicBezTo>
                    <a:pt x="596" y="976"/>
                    <a:pt x="594" y="975"/>
                    <a:pt x="591" y="977"/>
                  </a:cubicBezTo>
                  <a:cubicBezTo>
                    <a:pt x="590" y="979"/>
                    <a:pt x="586" y="979"/>
                    <a:pt x="585" y="978"/>
                  </a:cubicBezTo>
                  <a:cubicBezTo>
                    <a:pt x="584" y="977"/>
                    <a:pt x="580" y="976"/>
                    <a:pt x="582" y="972"/>
                  </a:cubicBezTo>
                  <a:cubicBezTo>
                    <a:pt x="583" y="970"/>
                    <a:pt x="581" y="967"/>
                    <a:pt x="580" y="965"/>
                  </a:cubicBezTo>
                  <a:cubicBezTo>
                    <a:pt x="578" y="966"/>
                    <a:pt x="576" y="966"/>
                    <a:pt x="574" y="968"/>
                  </a:cubicBezTo>
                  <a:cubicBezTo>
                    <a:pt x="572" y="970"/>
                    <a:pt x="571" y="974"/>
                    <a:pt x="569" y="977"/>
                  </a:cubicBezTo>
                  <a:cubicBezTo>
                    <a:pt x="567" y="974"/>
                    <a:pt x="565" y="970"/>
                    <a:pt x="562" y="969"/>
                  </a:cubicBezTo>
                  <a:cubicBezTo>
                    <a:pt x="560" y="968"/>
                    <a:pt x="556" y="970"/>
                    <a:pt x="553" y="971"/>
                  </a:cubicBezTo>
                  <a:cubicBezTo>
                    <a:pt x="552" y="970"/>
                    <a:pt x="550" y="968"/>
                    <a:pt x="549" y="966"/>
                  </a:cubicBezTo>
                  <a:cubicBezTo>
                    <a:pt x="547" y="964"/>
                    <a:pt x="546" y="961"/>
                    <a:pt x="545" y="959"/>
                  </a:cubicBezTo>
                  <a:cubicBezTo>
                    <a:pt x="543" y="955"/>
                    <a:pt x="540" y="950"/>
                    <a:pt x="537" y="946"/>
                  </a:cubicBezTo>
                  <a:cubicBezTo>
                    <a:pt x="536" y="945"/>
                    <a:pt x="532" y="944"/>
                    <a:pt x="532" y="945"/>
                  </a:cubicBezTo>
                  <a:cubicBezTo>
                    <a:pt x="531" y="947"/>
                    <a:pt x="531" y="949"/>
                    <a:pt x="530" y="952"/>
                  </a:cubicBezTo>
                  <a:cubicBezTo>
                    <a:pt x="529" y="951"/>
                    <a:pt x="527" y="950"/>
                    <a:pt x="526" y="950"/>
                  </a:cubicBezTo>
                  <a:cubicBezTo>
                    <a:pt x="524" y="951"/>
                    <a:pt x="522" y="953"/>
                    <a:pt x="521" y="955"/>
                  </a:cubicBezTo>
                  <a:cubicBezTo>
                    <a:pt x="519" y="957"/>
                    <a:pt x="518" y="959"/>
                    <a:pt x="516" y="961"/>
                  </a:cubicBezTo>
                  <a:cubicBezTo>
                    <a:pt x="514" y="961"/>
                    <a:pt x="512" y="960"/>
                    <a:pt x="514" y="957"/>
                  </a:cubicBezTo>
                  <a:cubicBezTo>
                    <a:pt x="515" y="954"/>
                    <a:pt x="515" y="951"/>
                    <a:pt x="517" y="948"/>
                  </a:cubicBezTo>
                  <a:cubicBezTo>
                    <a:pt x="519" y="944"/>
                    <a:pt x="517" y="942"/>
                    <a:pt x="514" y="941"/>
                  </a:cubicBezTo>
                  <a:cubicBezTo>
                    <a:pt x="508" y="937"/>
                    <a:pt x="501" y="942"/>
                    <a:pt x="500" y="948"/>
                  </a:cubicBezTo>
                  <a:cubicBezTo>
                    <a:pt x="490" y="951"/>
                    <a:pt x="489" y="945"/>
                    <a:pt x="492" y="938"/>
                  </a:cubicBezTo>
                  <a:cubicBezTo>
                    <a:pt x="490" y="937"/>
                    <a:pt x="488" y="936"/>
                    <a:pt x="486" y="935"/>
                  </a:cubicBezTo>
                  <a:cubicBezTo>
                    <a:pt x="478" y="931"/>
                    <a:pt x="473" y="924"/>
                    <a:pt x="469" y="917"/>
                  </a:cubicBezTo>
                  <a:cubicBezTo>
                    <a:pt x="467" y="914"/>
                    <a:pt x="461" y="914"/>
                    <a:pt x="459" y="916"/>
                  </a:cubicBezTo>
                  <a:cubicBezTo>
                    <a:pt x="457" y="920"/>
                    <a:pt x="453" y="919"/>
                    <a:pt x="451" y="917"/>
                  </a:cubicBezTo>
                  <a:cubicBezTo>
                    <a:pt x="446" y="914"/>
                    <a:pt x="441" y="915"/>
                    <a:pt x="437" y="915"/>
                  </a:cubicBezTo>
                  <a:cubicBezTo>
                    <a:pt x="436" y="915"/>
                    <a:pt x="434" y="917"/>
                    <a:pt x="433" y="918"/>
                  </a:cubicBezTo>
                  <a:cubicBezTo>
                    <a:pt x="430" y="921"/>
                    <a:pt x="426" y="923"/>
                    <a:pt x="422" y="924"/>
                  </a:cubicBezTo>
                  <a:cubicBezTo>
                    <a:pt x="421" y="919"/>
                    <a:pt x="419" y="916"/>
                    <a:pt x="414" y="915"/>
                  </a:cubicBezTo>
                  <a:cubicBezTo>
                    <a:pt x="412" y="915"/>
                    <a:pt x="411" y="911"/>
                    <a:pt x="409" y="909"/>
                  </a:cubicBezTo>
                  <a:cubicBezTo>
                    <a:pt x="409" y="908"/>
                    <a:pt x="409" y="906"/>
                    <a:pt x="409" y="905"/>
                  </a:cubicBezTo>
                  <a:cubicBezTo>
                    <a:pt x="408" y="904"/>
                    <a:pt x="408" y="904"/>
                    <a:pt x="407" y="904"/>
                  </a:cubicBezTo>
                  <a:cubicBezTo>
                    <a:pt x="406" y="906"/>
                    <a:pt x="405" y="909"/>
                    <a:pt x="404" y="911"/>
                  </a:cubicBezTo>
                  <a:cubicBezTo>
                    <a:pt x="403" y="910"/>
                    <a:pt x="401" y="908"/>
                    <a:pt x="399" y="907"/>
                  </a:cubicBezTo>
                  <a:cubicBezTo>
                    <a:pt x="396" y="904"/>
                    <a:pt x="394" y="902"/>
                    <a:pt x="391" y="900"/>
                  </a:cubicBezTo>
                  <a:cubicBezTo>
                    <a:pt x="389" y="898"/>
                    <a:pt x="387" y="899"/>
                    <a:pt x="389" y="903"/>
                  </a:cubicBezTo>
                  <a:cubicBezTo>
                    <a:pt x="386" y="902"/>
                    <a:pt x="384" y="901"/>
                    <a:pt x="382" y="899"/>
                  </a:cubicBezTo>
                  <a:cubicBezTo>
                    <a:pt x="379" y="898"/>
                    <a:pt x="378" y="897"/>
                    <a:pt x="379" y="893"/>
                  </a:cubicBezTo>
                  <a:cubicBezTo>
                    <a:pt x="379" y="891"/>
                    <a:pt x="378" y="889"/>
                    <a:pt x="378" y="887"/>
                  </a:cubicBezTo>
                  <a:cubicBezTo>
                    <a:pt x="377" y="887"/>
                    <a:pt x="377" y="886"/>
                    <a:pt x="376" y="886"/>
                  </a:cubicBezTo>
                  <a:cubicBezTo>
                    <a:pt x="375" y="888"/>
                    <a:pt x="374" y="890"/>
                    <a:pt x="372" y="891"/>
                  </a:cubicBezTo>
                  <a:cubicBezTo>
                    <a:pt x="370" y="894"/>
                    <a:pt x="368" y="895"/>
                    <a:pt x="364" y="894"/>
                  </a:cubicBezTo>
                  <a:cubicBezTo>
                    <a:pt x="357" y="891"/>
                    <a:pt x="357" y="891"/>
                    <a:pt x="353" y="898"/>
                  </a:cubicBezTo>
                  <a:cubicBezTo>
                    <a:pt x="352" y="898"/>
                    <a:pt x="352" y="899"/>
                    <a:pt x="352" y="898"/>
                  </a:cubicBezTo>
                  <a:cubicBezTo>
                    <a:pt x="349" y="897"/>
                    <a:pt x="346" y="896"/>
                    <a:pt x="344" y="895"/>
                  </a:cubicBezTo>
                  <a:cubicBezTo>
                    <a:pt x="342" y="895"/>
                    <a:pt x="340" y="896"/>
                    <a:pt x="339" y="895"/>
                  </a:cubicBezTo>
                  <a:cubicBezTo>
                    <a:pt x="335" y="895"/>
                    <a:pt x="334" y="893"/>
                    <a:pt x="335" y="889"/>
                  </a:cubicBezTo>
                  <a:cubicBezTo>
                    <a:pt x="339" y="880"/>
                    <a:pt x="335" y="875"/>
                    <a:pt x="325" y="875"/>
                  </a:cubicBezTo>
                  <a:cubicBezTo>
                    <a:pt x="324" y="875"/>
                    <a:pt x="322" y="875"/>
                    <a:pt x="320" y="875"/>
                  </a:cubicBezTo>
                  <a:cubicBezTo>
                    <a:pt x="314" y="879"/>
                    <a:pt x="309" y="877"/>
                    <a:pt x="307" y="870"/>
                  </a:cubicBezTo>
                  <a:cubicBezTo>
                    <a:pt x="306" y="866"/>
                    <a:pt x="305" y="863"/>
                    <a:pt x="304" y="859"/>
                  </a:cubicBezTo>
                  <a:cubicBezTo>
                    <a:pt x="304" y="859"/>
                    <a:pt x="305" y="858"/>
                    <a:pt x="305" y="857"/>
                  </a:cubicBezTo>
                  <a:cubicBezTo>
                    <a:pt x="304" y="854"/>
                    <a:pt x="304" y="851"/>
                    <a:pt x="303" y="849"/>
                  </a:cubicBezTo>
                  <a:cubicBezTo>
                    <a:pt x="303" y="848"/>
                    <a:pt x="301" y="848"/>
                    <a:pt x="300" y="849"/>
                  </a:cubicBezTo>
                  <a:cubicBezTo>
                    <a:pt x="297" y="850"/>
                    <a:pt x="295" y="853"/>
                    <a:pt x="292" y="854"/>
                  </a:cubicBezTo>
                  <a:cubicBezTo>
                    <a:pt x="286" y="856"/>
                    <a:pt x="285" y="857"/>
                    <a:pt x="287" y="864"/>
                  </a:cubicBezTo>
                  <a:cubicBezTo>
                    <a:pt x="285" y="864"/>
                    <a:pt x="283" y="865"/>
                    <a:pt x="279" y="867"/>
                  </a:cubicBezTo>
                  <a:cubicBezTo>
                    <a:pt x="282" y="861"/>
                    <a:pt x="280" y="857"/>
                    <a:pt x="277" y="855"/>
                  </a:cubicBezTo>
                  <a:cubicBezTo>
                    <a:pt x="276" y="853"/>
                    <a:pt x="271" y="853"/>
                    <a:pt x="269" y="855"/>
                  </a:cubicBezTo>
                  <a:cubicBezTo>
                    <a:pt x="263" y="857"/>
                    <a:pt x="259" y="856"/>
                    <a:pt x="255" y="852"/>
                  </a:cubicBezTo>
                  <a:cubicBezTo>
                    <a:pt x="246" y="846"/>
                    <a:pt x="246" y="846"/>
                    <a:pt x="240" y="856"/>
                  </a:cubicBezTo>
                  <a:cubicBezTo>
                    <a:pt x="242" y="858"/>
                    <a:pt x="245" y="862"/>
                    <a:pt x="239" y="864"/>
                  </a:cubicBezTo>
                  <a:cubicBezTo>
                    <a:pt x="237" y="861"/>
                    <a:pt x="235" y="858"/>
                    <a:pt x="233" y="855"/>
                  </a:cubicBezTo>
                  <a:cubicBezTo>
                    <a:pt x="234" y="855"/>
                    <a:pt x="235" y="854"/>
                    <a:pt x="235" y="854"/>
                  </a:cubicBezTo>
                  <a:cubicBezTo>
                    <a:pt x="236" y="849"/>
                    <a:pt x="237" y="845"/>
                    <a:pt x="238" y="840"/>
                  </a:cubicBezTo>
                  <a:cubicBezTo>
                    <a:pt x="244" y="839"/>
                    <a:pt x="250" y="828"/>
                    <a:pt x="248" y="821"/>
                  </a:cubicBezTo>
                  <a:cubicBezTo>
                    <a:pt x="246" y="818"/>
                    <a:pt x="244" y="818"/>
                    <a:pt x="242" y="820"/>
                  </a:cubicBezTo>
                  <a:cubicBezTo>
                    <a:pt x="241" y="821"/>
                    <a:pt x="240" y="823"/>
                    <a:pt x="239" y="825"/>
                  </a:cubicBezTo>
                  <a:cubicBezTo>
                    <a:pt x="236" y="824"/>
                    <a:pt x="233" y="822"/>
                    <a:pt x="229" y="821"/>
                  </a:cubicBezTo>
                  <a:cubicBezTo>
                    <a:pt x="227" y="819"/>
                    <a:pt x="225" y="820"/>
                    <a:pt x="223" y="822"/>
                  </a:cubicBezTo>
                  <a:cubicBezTo>
                    <a:pt x="222" y="824"/>
                    <a:pt x="219" y="825"/>
                    <a:pt x="217" y="826"/>
                  </a:cubicBezTo>
                  <a:cubicBezTo>
                    <a:pt x="214" y="827"/>
                    <a:pt x="213" y="828"/>
                    <a:pt x="214" y="832"/>
                  </a:cubicBezTo>
                  <a:cubicBezTo>
                    <a:pt x="214" y="835"/>
                    <a:pt x="213" y="839"/>
                    <a:pt x="213" y="842"/>
                  </a:cubicBezTo>
                  <a:cubicBezTo>
                    <a:pt x="213" y="842"/>
                    <a:pt x="211" y="842"/>
                    <a:pt x="210" y="842"/>
                  </a:cubicBezTo>
                  <a:cubicBezTo>
                    <a:pt x="209" y="849"/>
                    <a:pt x="214" y="858"/>
                    <a:pt x="206" y="864"/>
                  </a:cubicBezTo>
                  <a:cubicBezTo>
                    <a:pt x="200" y="868"/>
                    <a:pt x="193" y="871"/>
                    <a:pt x="185" y="868"/>
                  </a:cubicBezTo>
                  <a:cubicBezTo>
                    <a:pt x="189" y="877"/>
                    <a:pt x="185" y="885"/>
                    <a:pt x="185" y="893"/>
                  </a:cubicBezTo>
                  <a:cubicBezTo>
                    <a:pt x="188" y="895"/>
                    <a:pt x="192" y="896"/>
                    <a:pt x="193" y="899"/>
                  </a:cubicBezTo>
                  <a:cubicBezTo>
                    <a:pt x="195" y="903"/>
                    <a:pt x="196" y="909"/>
                    <a:pt x="197" y="914"/>
                  </a:cubicBezTo>
                  <a:cubicBezTo>
                    <a:pt x="197" y="915"/>
                    <a:pt x="196" y="915"/>
                    <a:pt x="196" y="916"/>
                  </a:cubicBezTo>
                  <a:cubicBezTo>
                    <a:pt x="192" y="921"/>
                    <a:pt x="191" y="921"/>
                    <a:pt x="192" y="928"/>
                  </a:cubicBezTo>
                  <a:cubicBezTo>
                    <a:pt x="198" y="928"/>
                    <a:pt x="199" y="929"/>
                    <a:pt x="197" y="935"/>
                  </a:cubicBezTo>
                  <a:cubicBezTo>
                    <a:pt x="197" y="936"/>
                    <a:pt x="196" y="938"/>
                    <a:pt x="199" y="939"/>
                  </a:cubicBezTo>
                  <a:cubicBezTo>
                    <a:pt x="200" y="940"/>
                    <a:pt x="201" y="942"/>
                    <a:pt x="202" y="944"/>
                  </a:cubicBezTo>
                  <a:cubicBezTo>
                    <a:pt x="196" y="945"/>
                    <a:pt x="197" y="949"/>
                    <a:pt x="198" y="953"/>
                  </a:cubicBezTo>
                  <a:cubicBezTo>
                    <a:pt x="199" y="956"/>
                    <a:pt x="200" y="959"/>
                    <a:pt x="197" y="963"/>
                  </a:cubicBezTo>
                  <a:cubicBezTo>
                    <a:pt x="196" y="965"/>
                    <a:pt x="196" y="969"/>
                    <a:pt x="196" y="972"/>
                  </a:cubicBezTo>
                  <a:cubicBezTo>
                    <a:pt x="196" y="973"/>
                    <a:pt x="199" y="975"/>
                    <a:pt x="200" y="975"/>
                  </a:cubicBezTo>
                  <a:cubicBezTo>
                    <a:pt x="204" y="974"/>
                    <a:pt x="204" y="977"/>
                    <a:pt x="204" y="979"/>
                  </a:cubicBezTo>
                  <a:cubicBezTo>
                    <a:pt x="198" y="979"/>
                    <a:pt x="191" y="992"/>
                    <a:pt x="195" y="997"/>
                  </a:cubicBezTo>
                  <a:cubicBezTo>
                    <a:pt x="196" y="999"/>
                    <a:pt x="198" y="1000"/>
                    <a:pt x="201" y="1003"/>
                  </a:cubicBezTo>
                  <a:cubicBezTo>
                    <a:pt x="195" y="1003"/>
                    <a:pt x="190" y="1003"/>
                    <a:pt x="185" y="1003"/>
                  </a:cubicBezTo>
                  <a:cubicBezTo>
                    <a:pt x="182" y="1006"/>
                    <a:pt x="187" y="1006"/>
                    <a:pt x="188" y="1007"/>
                  </a:cubicBezTo>
                  <a:cubicBezTo>
                    <a:pt x="188" y="1014"/>
                    <a:pt x="185" y="1015"/>
                    <a:pt x="173" y="1014"/>
                  </a:cubicBezTo>
                  <a:cubicBezTo>
                    <a:pt x="172" y="1011"/>
                    <a:pt x="171" y="1007"/>
                    <a:pt x="170" y="1002"/>
                  </a:cubicBezTo>
                  <a:cubicBezTo>
                    <a:pt x="168" y="1004"/>
                    <a:pt x="167" y="1006"/>
                    <a:pt x="165" y="1008"/>
                  </a:cubicBezTo>
                  <a:cubicBezTo>
                    <a:pt x="163" y="1004"/>
                    <a:pt x="162" y="1001"/>
                    <a:pt x="166" y="997"/>
                  </a:cubicBezTo>
                  <a:cubicBezTo>
                    <a:pt x="169" y="995"/>
                    <a:pt x="169" y="990"/>
                    <a:pt x="169" y="986"/>
                  </a:cubicBezTo>
                  <a:cubicBezTo>
                    <a:pt x="169" y="980"/>
                    <a:pt x="167" y="975"/>
                    <a:pt x="161" y="971"/>
                  </a:cubicBezTo>
                  <a:cubicBezTo>
                    <a:pt x="158" y="975"/>
                    <a:pt x="155" y="975"/>
                    <a:pt x="151" y="972"/>
                  </a:cubicBezTo>
                  <a:cubicBezTo>
                    <a:pt x="148" y="970"/>
                    <a:pt x="146" y="971"/>
                    <a:pt x="144" y="976"/>
                  </a:cubicBezTo>
                  <a:cubicBezTo>
                    <a:pt x="148" y="976"/>
                    <a:pt x="152" y="977"/>
                    <a:pt x="156" y="978"/>
                  </a:cubicBezTo>
                  <a:cubicBezTo>
                    <a:pt x="155" y="978"/>
                    <a:pt x="155" y="979"/>
                    <a:pt x="155" y="979"/>
                  </a:cubicBezTo>
                  <a:cubicBezTo>
                    <a:pt x="150" y="979"/>
                    <a:pt x="149" y="984"/>
                    <a:pt x="148" y="987"/>
                  </a:cubicBezTo>
                  <a:cubicBezTo>
                    <a:pt x="148" y="988"/>
                    <a:pt x="147" y="990"/>
                    <a:pt x="147" y="991"/>
                  </a:cubicBezTo>
                  <a:cubicBezTo>
                    <a:pt x="144" y="995"/>
                    <a:pt x="143" y="999"/>
                    <a:pt x="144" y="1004"/>
                  </a:cubicBezTo>
                  <a:cubicBezTo>
                    <a:pt x="145" y="1006"/>
                    <a:pt x="143" y="1008"/>
                    <a:pt x="143" y="1009"/>
                  </a:cubicBezTo>
                  <a:cubicBezTo>
                    <a:pt x="142" y="1012"/>
                    <a:pt x="141" y="1015"/>
                    <a:pt x="142" y="1017"/>
                  </a:cubicBezTo>
                  <a:cubicBezTo>
                    <a:pt x="144" y="1021"/>
                    <a:pt x="143" y="1025"/>
                    <a:pt x="142" y="1029"/>
                  </a:cubicBezTo>
                  <a:cubicBezTo>
                    <a:pt x="135" y="1029"/>
                    <a:pt x="134" y="1029"/>
                    <a:pt x="132" y="1036"/>
                  </a:cubicBezTo>
                  <a:cubicBezTo>
                    <a:pt x="129" y="1047"/>
                    <a:pt x="127" y="1058"/>
                    <a:pt x="125" y="1068"/>
                  </a:cubicBezTo>
                  <a:cubicBezTo>
                    <a:pt x="124" y="1071"/>
                    <a:pt x="122" y="1073"/>
                    <a:pt x="121" y="1075"/>
                  </a:cubicBezTo>
                  <a:cubicBezTo>
                    <a:pt x="120" y="1078"/>
                    <a:pt x="119" y="1081"/>
                    <a:pt x="118" y="1084"/>
                  </a:cubicBezTo>
                  <a:cubicBezTo>
                    <a:pt x="118" y="1085"/>
                    <a:pt x="118" y="1086"/>
                    <a:pt x="118" y="1086"/>
                  </a:cubicBezTo>
                  <a:cubicBezTo>
                    <a:pt x="114" y="1093"/>
                    <a:pt x="110" y="1099"/>
                    <a:pt x="105" y="1106"/>
                  </a:cubicBezTo>
                  <a:cubicBezTo>
                    <a:pt x="105" y="1106"/>
                    <a:pt x="103" y="1106"/>
                    <a:pt x="101" y="1105"/>
                  </a:cubicBezTo>
                  <a:cubicBezTo>
                    <a:pt x="100" y="1107"/>
                    <a:pt x="100" y="1109"/>
                    <a:pt x="99" y="1110"/>
                  </a:cubicBezTo>
                  <a:cubicBezTo>
                    <a:pt x="97" y="1109"/>
                    <a:pt x="95" y="1109"/>
                    <a:pt x="94" y="1109"/>
                  </a:cubicBezTo>
                  <a:cubicBezTo>
                    <a:pt x="93" y="1109"/>
                    <a:pt x="93" y="1109"/>
                    <a:pt x="93" y="1110"/>
                  </a:cubicBezTo>
                  <a:cubicBezTo>
                    <a:pt x="94" y="1111"/>
                    <a:pt x="95" y="1112"/>
                    <a:pt x="95" y="1114"/>
                  </a:cubicBezTo>
                  <a:cubicBezTo>
                    <a:pt x="96" y="1115"/>
                    <a:pt x="96" y="1116"/>
                    <a:pt x="96" y="1118"/>
                  </a:cubicBezTo>
                  <a:cubicBezTo>
                    <a:pt x="95" y="1117"/>
                    <a:pt x="92" y="1117"/>
                    <a:pt x="92" y="1116"/>
                  </a:cubicBezTo>
                  <a:cubicBezTo>
                    <a:pt x="90" y="1111"/>
                    <a:pt x="88" y="1107"/>
                    <a:pt x="85" y="1116"/>
                  </a:cubicBezTo>
                  <a:cubicBezTo>
                    <a:pt x="85" y="1117"/>
                    <a:pt x="83" y="1118"/>
                    <a:pt x="81" y="1118"/>
                  </a:cubicBezTo>
                  <a:cubicBezTo>
                    <a:pt x="78" y="1119"/>
                    <a:pt x="75" y="1121"/>
                    <a:pt x="73" y="1121"/>
                  </a:cubicBezTo>
                  <a:cubicBezTo>
                    <a:pt x="63" y="1122"/>
                    <a:pt x="53" y="1125"/>
                    <a:pt x="44" y="1122"/>
                  </a:cubicBezTo>
                  <a:cubicBezTo>
                    <a:pt x="39" y="1120"/>
                    <a:pt x="33" y="1119"/>
                    <a:pt x="29" y="1117"/>
                  </a:cubicBezTo>
                  <a:cubicBezTo>
                    <a:pt x="26" y="1117"/>
                    <a:pt x="23" y="1115"/>
                    <a:pt x="22" y="1113"/>
                  </a:cubicBezTo>
                  <a:cubicBezTo>
                    <a:pt x="20" y="1110"/>
                    <a:pt x="17" y="1110"/>
                    <a:pt x="14" y="1110"/>
                  </a:cubicBezTo>
                  <a:cubicBezTo>
                    <a:pt x="8" y="1110"/>
                    <a:pt x="7" y="1108"/>
                    <a:pt x="7" y="1102"/>
                  </a:cubicBezTo>
                  <a:cubicBezTo>
                    <a:pt x="6" y="1098"/>
                    <a:pt x="6" y="1094"/>
                    <a:pt x="4" y="1090"/>
                  </a:cubicBezTo>
                  <a:cubicBezTo>
                    <a:pt x="1" y="1080"/>
                    <a:pt x="2" y="1070"/>
                    <a:pt x="2" y="1060"/>
                  </a:cubicBezTo>
                  <a:cubicBezTo>
                    <a:pt x="1" y="1054"/>
                    <a:pt x="1" y="1048"/>
                    <a:pt x="0" y="1043"/>
                  </a:cubicBezTo>
                  <a:cubicBezTo>
                    <a:pt x="0" y="1041"/>
                    <a:pt x="0" y="1040"/>
                    <a:pt x="0" y="1039"/>
                  </a:cubicBezTo>
                  <a:cubicBezTo>
                    <a:pt x="1" y="1036"/>
                    <a:pt x="2" y="1033"/>
                    <a:pt x="3" y="1030"/>
                  </a:cubicBezTo>
                  <a:cubicBezTo>
                    <a:pt x="3" y="1026"/>
                    <a:pt x="3" y="1021"/>
                    <a:pt x="4" y="1017"/>
                  </a:cubicBezTo>
                  <a:cubicBezTo>
                    <a:pt x="4" y="1016"/>
                    <a:pt x="5" y="1015"/>
                    <a:pt x="5" y="1013"/>
                  </a:cubicBezTo>
                  <a:cubicBezTo>
                    <a:pt x="4" y="1006"/>
                    <a:pt x="5" y="998"/>
                    <a:pt x="8" y="991"/>
                  </a:cubicBezTo>
                  <a:cubicBezTo>
                    <a:pt x="11" y="986"/>
                    <a:pt x="14" y="979"/>
                    <a:pt x="16" y="973"/>
                  </a:cubicBezTo>
                  <a:cubicBezTo>
                    <a:pt x="17" y="972"/>
                    <a:pt x="16" y="969"/>
                    <a:pt x="16" y="967"/>
                  </a:cubicBezTo>
                  <a:cubicBezTo>
                    <a:pt x="15" y="966"/>
                    <a:pt x="15" y="964"/>
                    <a:pt x="15" y="962"/>
                  </a:cubicBezTo>
                  <a:cubicBezTo>
                    <a:pt x="19" y="954"/>
                    <a:pt x="23" y="947"/>
                    <a:pt x="26" y="938"/>
                  </a:cubicBezTo>
                  <a:cubicBezTo>
                    <a:pt x="28" y="928"/>
                    <a:pt x="31" y="918"/>
                    <a:pt x="38" y="910"/>
                  </a:cubicBezTo>
                  <a:cubicBezTo>
                    <a:pt x="41" y="905"/>
                    <a:pt x="41" y="901"/>
                    <a:pt x="41" y="897"/>
                  </a:cubicBezTo>
                  <a:cubicBezTo>
                    <a:pt x="44" y="896"/>
                    <a:pt x="47" y="895"/>
                    <a:pt x="48" y="893"/>
                  </a:cubicBezTo>
                  <a:cubicBezTo>
                    <a:pt x="51" y="889"/>
                    <a:pt x="54" y="887"/>
                    <a:pt x="60" y="888"/>
                  </a:cubicBezTo>
                  <a:cubicBezTo>
                    <a:pt x="57" y="884"/>
                    <a:pt x="58" y="882"/>
                    <a:pt x="61" y="881"/>
                  </a:cubicBezTo>
                  <a:cubicBezTo>
                    <a:pt x="62" y="880"/>
                    <a:pt x="62" y="879"/>
                    <a:pt x="62" y="877"/>
                  </a:cubicBezTo>
                  <a:cubicBezTo>
                    <a:pt x="63" y="876"/>
                    <a:pt x="63" y="874"/>
                    <a:pt x="63" y="872"/>
                  </a:cubicBezTo>
                  <a:cubicBezTo>
                    <a:pt x="64" y="870"/>
                    <a:pt x="65" y="868"/>
                    <a:pt x="66" y="866"/>
                  </a:cubicBezTo>
                  <a:cubicBezTo>
                    <a:pt x="67" y="864"/>
                    <a:pt x="70" y="863"/>
                    <a:pt x="72" y="861"/>
                  </a:cubicBezTo>
                  <a:cubicBezTo>
                    <a:pt x="74" y="860"/>
                    <a:pt x="76" y="858"/>
                    <a:pt x="78" y="856"/>
                  </a:cubicBezTo>
                  <a:cubicBezTo>
                    <a:pt x="80" y="855"/>
                    <a:pt x="82" y="853"/>
                    <a:pt x="83" y="851"/>
                  </a:cubicBezTo>
                  <a:cubicBezTo>
                    <a:pt x="84" y="847"/>
                    <a:pt x="84" y="843"/>
                    <a:pt x="84" y="839"/>
                  </a:cubicBezTo>
                  <a:cubicBezTo>
                    <a:pt x="85" y="836"/>
                    <a:pt x="89" y="832"/>
                    <a:pt x="91" y="833"/>
                  </a:cubicBezTo>
                  <a:cubicBezTo>
                    <a:pt x="90" y="836"/>
                    <a:pt x="90" y="839"/>
                    <a:pt x="89" y="842"/>
                  </a:cubicBezTo>
                  <a:cubicBezTo>
                    <a:pt x="90" y="843"/>
                    <a:pt x="90" y="843"/>
                    <a:pt x="91" y="843"/>
                  </a:cubicBezTo>
                  <a:cubicBezTo>
                    <a:pt x="92" y="842"/>
                    <a:pt x="93" y="840"/>
                    <a:pt x="94" y="838"/>
                  </a:cubicBezTo>
                  <a:cubicBezTo>
                    <a:pt x="96" y="835"/>
                    <a:pt x="97" y="831"/>
                    <a:pt x="99" y="829"/>
                  </a:cubicBezTo>
                  <a:cubicBezTo>
                    <a:pt x="102" y="826"/>
                    <a:pt x="106" y="825"/>
                    <a:pt x="110" y="823"/>
                  </a:cubicBezTo>
                  <a:cubicBezTo>
                    <a:pt x="111" y="824"/>
                    <a:pt x="113" y="825"/>
                    <a:pt x="114" y="825"/>
                  </a:cubicBezTo>
                  <a:cubicBezTo>
                    <a:pt x="117" y="823"/>
                    <a:pt x="120" y="821"/>
                    <a:pt x="122" y="819"/>
                  </a:cubicBezTo>
                  <a:cubicBezTo>
                    <a:pt x="122" y="816"/>
                    <a:pt x="120" y="812"/>
                    <a:pt x="120" y="809"/>
                  </a:cubicBezTo>
                  <a:cubicBezTo>
                    <a:pt x="122" y="803"/>
                    <a:pt x="121" y="799"/>
                    <a:pt x="118" y="795"/>
                  </a:cubicBezTo>
                  <a:cubicBezTo>
                    <a:pt x="119" y="793"/>
                    <a:pt x="120" y="791"/>
                    <a:pt x="119" y="790"/>
                  </a:cubicBezTo>
                  <a:cubicBezTo>
                    <a:pt x="114" y="783"/>
                    <a:pt x="114" y="773"/>
                    <a:pt x="106" y="767"/>
                  </a:cubicBezTo>
                  <a:cubicBezTo>
                    <a:pt x="101" y="763"/>
                    <a:pt x="104" y="755"/>
                    <a:pt x="110" y="752"/>
                  </a:cubicBezTo>
                  <a:cubicBezTo>
                    <a:pt x="111" y="752"/>
                    <a:pt x="113" y="750"/>
                    <a:pt x="113" y="750"/>
                  </a:cubicBezTo>
                  <a:cubicBezTo>
                    <a:pt x="112" y="744"/>
                    <a:pt x="117" y="741"/>
                    <a:pt x="120" y="738"/>
                  </a:cubicBezTo>
                  <a:cubicBezTo>
                    <a:pt x="122" y="736"/>
                    <a:pt x="124" y="733"/>
                    <a:pt x="128" y="733"/>
                  </a:cubicBezTo>
                  <a:cubicBezTo>
                    <a:pt x="132" y="733"/>
                    <a:pt x="137" y="725"/>
                    <a:pt x="137" y="720"/>
                  </a:cubicBezTo>
                  <a:cubicBezTo>
                    <a:pt x="137" y="718"/>
                    <a:pt x="139" y="715"/>
                    <a:pt x="141" y="715"/>
                  </a:cubicBezTo>
                  <a:cubicBezTo>
                    <a:pt x="145" y="713"/>
                    <a:pt x="150" y="711"/>
                    <a:pt x="150" y="705"/>
                  </a:cubicBezTo>
                  <a:cubicBezTo>
                    <a:pt x="150" y="705"/>
                    <a:pt x="151" y="704"/>
                    <a:pt x="151" y="703"/>
                  </a:cubicBezTo>
                  <a:cubicBezTo>
                    <a:pt x="159" y="695"/>
                    <a:pt x="167" y="687"/>
                    <a:pt x="175" y="679"/>
                  </a:cubicBezTo>
                  <a:cubicBezTo>
                    <a:pt x="175" y="679"/>
                    <a:pt x="175" y="680"/>
                    <a:pt x="176" y="680"/>
                  </a:cubicBezTo>
                  <a:cubicBezTo>
                    <a:pt x="178" y="681"/>
                    <a:pt x="181" y="681"/>
                    <a:pt x="184" y="682"/>
                  </a:cubicBezTo>
                  <a:cubicBezTo>
                    <a:pt x="190" y="682"/>
                    <a:pt x="194" y="676"/>
                    <a:pt x="199" y="675"/>
                  </a:cubicBezTo>
                  <a:cubicBezTo>
                    <a:pt x="200" y="675"/>
                    <a:pt x="200" y="670"/>
                    <a:pt x="199" y="669"/>
                  </a:cubicBezTo>
                  <a:cubicBezTo>
                    <a:pt x="199" y="667"/>
                    <a:pt x="196" y="666"/>
                    <a:pt x="194" y="664"/>
                  </a:cubicBezTo>
                  <a:cubicBezTo>
                    <a:pt x="195" y="662"/>
                    <a:pt x="198" y="660"/>
                    <a:pt x="198" y="659"/>
                  </a:cubicBezTo>
                  <a:cubicBezTo>
                    <a:pt x="198" y="654"/>
                    <a:pt x="201" y="653"/>
                    <a:pt x="205" y="652"/>
                  </a:cubicBezTo>
                  <a:cubicBezTo>
                    <a:pt x="208" y="652"/>
                    <a:pt x="210" y="650"/>
                    <a:pt x="208" y="646"/>
                  </a:cubicBezTo>
                  <a:cubicBezTo>
                    <a:pt x="208" y="645"/>
                    <a:pt x="208" y="644"/>
                    <a:pt x="208" y="643"/>
                  </a:cubicBezTo>
                  <a:cubicBezTo>
                    <a:pt x="210" y="643"/>
                    <a:pt x="212" y="643"/>
                    <a:pt x="214" y="643"/>
                  </a:cubicBezTo>
                  <a:cubicBezTo>
                    <a:pt x="221" y="643"/>
                    <a:pt x="224" y="641"/>
                    <a:pt x="226" y="634"/>
                  </a:cubicBezTo>
                  <a:cubicBezTo>
                    <a:pt x="227" y="632"/>
                    <a:pt x="230" y="631"/>
                    <a:pt x="231" y="634"/>
                  </a:cubicBezTo>
                  <a:cubicBezTo>
                    <a:pt x="233" y="638"/>
                    <a:pt x="237" y="637"/>
                    <a:pt x="240" y="636"/>
                  </a:cubicBezTo>
                  <a:cubicBezTo>
                    <a:pt x="242" y="636"/>
                    <a:pt x="244" y="636"/>
                    <a:pt x="245" y="635"/>
                  </a:cubicBezTo>
                  <a:cubicBezTo>
                    <a:pt x="247" y="635"/>
                    <a:pt x="249" y="634"/>
                    <a:pt x="250" y="632"/>
                  </a:cubicBezTo>
                  <a:cubicBezTo>
                    <a:pt x="254" y="627"/>
                    <a:pt x="257" y="621"/>
                    <a:pt x="259" y="615"/>
                  </a:cubicBezTo>
                  <a:cubicBezTo>
                    <a:pt x="260" y="615"/>
                    <a:pt x="259" y="612"/>
                    <a:pt x="259" y="612"/>
                  </a:cubicBezTo>
                  <a:cubicBezTo>
                    <a:pt x="256" y="612"/>
                    <a:pt x="254" y="611"/>
                    <a:pt x="251" y="611"/>
                  </a:cubicBezTo>
                  <a:cubicBezTo>
                    <a:pt x="250" y="611"/>
                    <a:pt x="248" y="612"/>
                    <a:pt x="247" y="612"/>
                  </a:cubicBezTo>
                  <a:cubicBezTo>
                    <a:pt x="246" y="612"/>
                    <a:pt x="246" y="612"/>
                    <a:pt x="246" y="611"/>
                  </a:cubicBezTo>
                  <a:cubicBezTo>
                    <a:pt x="247" y="610"/>
                    <a:pt x="248" y="608"/>
                    <a:pt x="249" y="607"/>
                  </a:cubicBezTo>
                  <a:cubicBezTo>
                    <a:pt x="249" y="607"/>
                    <a:pt x="248" y="607"/>
                    <a:pt x="248" y="607"/>
                  </a:cubicBezTo>
                  <a:cubicBezTo>
                    <a:pt x="247" y="605"/>
                    <a:pt x="245" y="602"/>
                    <a:pt x="245" y="600"/>
                  </a:cubicBezTo>
                  <a:cubicBezTo>
                    <a:pt x="246" y="595"/>
                    <a:pt x="249" y="591"/>
                    <a:pt x="250" y="586"/>
                  </a:cubicBezTo>
                  <a:cubicBezTo>
                    <a:pt x="250" y="585"/>
                    <a:pt x="250" y="584"/>
                    <a:pt x="250" y="583"/>
                  </a:cubicBezTo>
                  <a:cubicBezTo>
                    <a:pt x="249" y="582"/>
                    <a:pt x="248" y="582"/>
                    <a:pt x="246" y="582"/>
                  </a:cubicBezTo>
                  <a:cubicBezTo>
                    <a:pt x="245" y="582"/>
                    <a:pt x="244" y="583"/>
                    <a:pt x="244" y="583"/>
                  </a:cubicBezTo>
                  <a:cubicBezTo>
                    <a:pt x="243" y="579"/>
                    <a:pt x="242" y="576"/>
                    <a:pt x="242" y="573"/>
                  </a:cubicBezTo>
                  <a:cubicBezTo>
                    <a:pt x="241" y="572"/>
                    <a:pt x="241" y="571"/>
                    <a:pt x="242" y="570"/>
                  </a:cubicBezTo>
                  <a:cubicBezTo>
                    <a:pt x="245" y="560"/>
                    <a:pt x="247" y="550"/>
                    <a:pt x="254" y="541"/>
                  </a:cubicBezTo>
                  <a:cubicBezTo>
                    <a:pt x="255" y="540"/>
                    <a:pt x="256" y="537"/>
                    <a:pt x="257" y="535"/>
                  </a:cubicBezTo>
                  <a:cubicBezTo>
                    <a:pt x="259" y="532"/>
                    <a:pt x="260" y="528"/>
                    <a:pt x="256" y="525"/>
                  </a:cubicBezTo>
                  <a:cubicBezTo>
                    <a:pt x="256" y="524"/>
                    <a:pt x="256" y="522"/>
                    <a:pt x="255" y="521"/>
                  </a:cubicBezTo>
                  <a:cubicBezTo>
                    <a:pt x="257" y="520"/>
                    <a:pt x="259" y="520"/>
                    <a:pt x="261" y="518"/>
                  </a:cubicBezTo>
                  <a:cubicBezTo>
                    <a:pt x="265" y="516"/>
                    <a:pt x="267" y="510"/>
                    <a:pt x="272" y="510"/>
                  </a:cubicBezTo>
                  <a:cubicBezTo>
                    <a:pt x="273" y="510"/>
                    <a:pt x="273" y="509"/>
                    <a:pt x="273" y="509"/>
                  </a:cubicBezTo>
                  <a:cubicBezTo>
                    <a:pt x="276" y="504"/>
                    <a:pt x="279" y="499"/>
                    <a:pt x="283" y="495"/>
                  </a:cubicBezTo>
                  <a:cubicBezTo>
                    <a:pt x="286" y="491"/>
                    <a:pt x="290" y="487"/>
                    <a:pt x="290" y="482"/>
                  </a:cubicBezTo>
                  <a:cubicBezTo>
                    <a:pt x="290" y="479"/>
                    <a:pt x="291" y="477"/>
                    <a:pt x="293" y="476"/>
                  </a:cubicBezTo>
                  <a:cubicBezTo>
                    <a:pt x="299" y="474"/>
                    <a:pt x="302" y="470"/>
                    <a:pt x="304" y="464"/>
                  </a:cubicBezTo>
                  <a:cubicBezTo>
                    <a:pt x="304" y="463"/>
                    <a:pt x="305" y="462"/>
                    <a:pt x="306" y="462"/>
                  </a:cubicBezTo>
                  <a:cubicBezTo>
                    <a:pt x="307" y="460"/>
                    <a:pt x="309" y="460"/>
                    <a:pt x="310" y="458"/>
                  </a:cubicBezTo>
                  <a:cubicBezTo>
                    <a:pt x="312" y="455"/>
                    <a:pt x="313" y="452"/>
                    <a:pt x="314" y="449"/>
                  </a:cubicBezTo>
                  <a:cubicBezTo>
                    <a:pt x="316" y="444"/>
                    <a:pt x="319" y="440"/>
                    <a:pt x="324" y="437"/>
                  </a:cubicBezTo>
                  <a:cubicBezTo>
                    <a:pt x="328" y="435"/>
                    <a:pt x="330" y="431"/>
                    <a:pt x="332" y="427"/>
                  </a:cubicBezTo>
                  <a:cubicBezTo>
                    <a:pt x="333" y="425"/>
                    <a:pt x="333" y="422"/>
                    <a:pt x="336" y="421"/>
                  </a:cubicBezTo>
                  <a:cubicBezTo>
                    <a:pt x="340" y="419"/>
                    <a:pt x="342" y="416"/>
                    <a:pt x="340" y="412"/>
                  </a:cubicBezTo>
                  <a:cubicBezTo>
                    <a:pt x="346" y="410"/>
                    <a:pt x="351" y="409"/>
                    <a:pt x="356" y="406"/>
                  </a:cubicBezTo>
                  <a:cubicBezTo>
                    <a:pt x="359" y="404"/>
                    <a:pt x="362" y="403"/>
                    <a:pt x="365" y="405"/>
                  </a:cubicBezTo>
                  <a:cubicBezTo>
                    <a:pt x="368" y="406"/>
                    <a:pt x="370" y="406"/>
                    <a:pt x="370" y="403"/>
                  </a:cubicBezTo>
                  <a:cubicBezTo>
                    <a:pt x="372" y="399"/>
                    <a:pt x="372" y="395"/>
                    <a:pt x="373" y="390"/>
                  </a:cubicBezTo>
                  <a:cubicBezTo>
                    <a:pt x="374" y="388"/>
                    <a:pt x="375" y="385"/>
                    <a:pt x="375" y="382"/>
                  </a:cubicBezTo>
                  <a:cubicBezTo>
                    <a:pt x="374" y="379"/>
                    <a:pt x="373" y="377"/>
                    <a:pt x="375" y="375"/>
                  </a:cubicBezTo>
                  <a:cubicBezTo>
                    <a:pt x="376" y="374"/>
                    <a:pt x="377" y="372"/>
                    <a:pt x="378" y="371"/>
                  </a:cubicBezTo>
                  <a:cubicBezTo>
                    <a:pt x="379" y="372"/>
                    <a:pt x="380" y="373"/>
                    <a:pt x="381" y="374"/>
                  </a:cubicBezTo>
                  <a:cubicBezTo>
                    <a:pt x="385" y="372"/>
                    <a:pt x="390" y="370"/>
                    <a:pt x="394" y="368"/>
                  </a:cubicBezTo>
                  <a:cubicBezTo>
                    <a:pt x="396" y="367"/>
                    <a:pt x="397" y="367"/>
                    <a:pt x="398" y="366"/>
                  </a:cubicBezTo>
                  <a:cubicBezTo>
                    <a:pt x="401" y="364"/>
                    <a:pt x="403" y="361"/>
                    <a:pt x="405" y="358"/>
                  </a:cubicBezTo>
                  <a:cubicBezTo>
                    <a:pt x="407" y="356"/>
                    <a:pt x="409" y="353"/>
                    <a:pt x="410" y="350"/>
                  </a:cubicBezTo>
                  <a:cubicBezTo>
                    <a:pt x="411" y="342"/>
                    <a:pt x="417" y="339"/>
                    <a:pt x="424" y="342"/>
                  </a:cubicBezTo>
                  <a:cubicBezTo>
                    <a:pt x="427" y="343"/>
                    <a:pt x="430" y="345"/>
                    <a:pt x="432" y="342"/>
                  </a:cubicBezTo>
                  <a:cubicBezTo>
                    <a:pt x="431" y="340"/>
                    <a:pt x="425" y="342"/>
                    <a:pt x="428" y="337"/>
                  </a:cubicBezTo>
                  <a:cubicBezTo>
                    <a:pt x="430" y="334"/>
                    <a:pt x="431" y="332"/>
                    <a:pt x="431" y="329"/>
                  </a:cubicBezTo>
                  <a:cubicBezTo>
                    <a:pt x="430" y="328"/>
                    <a:pt x="432" y="326"/>
                    <a:pt x="432" y="324"/>
                  </a:cubicBezTo>
                  <a:cubicBezTo>
                    <a:pt x="440" y="325"/>
                    <a:pt x="440" y="325"/>
                    <a:pt x="442" y="317"/>
                  </a:cubicBezTo>
                  <a:cubicBezTo>
                    <a:pt x="443" y="315"/>
                    <a:pt x="445" y="312"/>
                    <a:pt x="446" y="310"/>
                  </a:cubicBezTo>
                  <a:cubicBezTo>
                    <a:pt x="445" y="304"/>
                    <a:pt x="446" y="302"/>
                    <a:pt x="452" y="298"/>
                  </a:cubicBezTo>
                  <a:cubicBezTo>
                    <a:pt x="455" y="299"/>
                    <a:pt x="457" y="299"/>
                    <a:pt x="460" y="300"/>
                  </a:cubicBezTo>
                  <a:cubicBezTo>
                    <a:pt x="459" y="295"/>
                    <a:pt x="461" y="293"/>
                    <a:pt x="465" y="294"/>
                  </a:cubicBezTo>
                  <a:cubicBezTo>
                    <a:pt x="469" y="294"/>
                    <a:pt x="472" y="294"/>
                    <a:pt x="472" y="288"/>
                  </a:cubicBezTo>
                  <a:cubicBezTo>
                    <a:pt x="471" y="282"/>
                    <a:pt x="474" y="280"/>
                    <a:pt x="479" y="279"/>
                  </a:cubicBezTo>
                  <a:cubicBezTo>
                    <a:pt x="483" y="278"/>
                    <a:pt x="486" y="278"/>
                    <a:pt x="489" y="281"/>
                  </a:cubicBezTo>
                  <a:cubicBezTo>
                    <a:pt x="490" y="281"/>
                    <a:pt x="491" y="282"/>
                    <a:pt x="492" y="283"/>
                  </a:cubicBezTo>
                  <a:cubicBezTo>
                    <a:pt x="492" y="280"/>
                    <a:pt x="492" y="278"/>
                    <a:pt x="492" y="276"/>
                  </a:cubicBezTo>
                  <a:cubicBezTo>
                    <a:pt x="492" y="271"/>
                    <a:pt x="491" y="267"/>
                    <a:pt x="491" y="262"/>
                  </a:cubicBezTo>
                  <a:cubicBezTo>
                    <a:pt x="491" y="259"/>
                    <a:pt x="493" y="258"/>
                    <a:pt x="496" y="259"/>
                  </a:cubicBezTo>
                  <a:cubicBezTo>
                    <a:pt x="497" y="260"/>
                    <a:pt x="499" y="260"/>
                    <a:pt x="500" y="260"/>
                  </a:cubicBezTo>
                  <a:cubicBezTo>
                    <a:pt x="500" y="258"/>
                    <a:pt x="500" y="256"/>
                    <a:pt x="501" y="255"/>
                  </a:cubicBezTo>
                  <a:cubicBezTo>
                    <a:pt x="501" y="250"/>
                    <a:pt x="502" y="246"/>
                    <a:pt x="502" y="242"/>
                  </a:cubicBezTo>
                  <a:cubicBezTo>
                    <a:pt x="503" y="242"/>
                    <a:pt x="503" y="242"/>
                    <a:pt x="504" y="242"/>
                  </a:cubicBezTo>
                  <a:cubicBezTo>
                    <a:pt x="507" y="247"/>
                    <a:pt x="511" y="246"/>
                    <a:pt x="514" y="243"/>
                  </a:cubicBezTo>
                  <a:cubicBezTo>
                    <a:pt x="517" y="240"/>
                    <a:pt x="521" y="236"/>
                    <a:pt x="523" y="232"/>
                  </a:cubicBezTo>
                  <a:cubicBezTo>
                    <a:pt x="525" y="226"/>
                    <a:pt x="521" y="217"/>
                    <a:pt x="515" y="214"/>
                  </a:cubicBezTo>
                  <a:cubicBezTo>
                    <a:pt x="513" y="214"/>
                    <a:pt x="512" y="212"/>
                    <a:pt x="511" y="211"/>
                  </a:cubicBezTo>
                  <a:cubicBezTo>
                    <a:pt x="507" y="205"/>
                    <a:pt x="504" y="198"/>
                    <a:pt x="499" y="192"/>
                  </a:cubicBezTo>
                  <a:cubicBezTo>
                    <a:pt x="496" y="189"/>
                    <a:pt x="494" y="184"/>
                    <a:pt x="492" y="180"/>
                  </a:cubicBezTo>
                  <a:cubicBezTo>
                    <a:pt x="490" y="176"/>
                    <a:pt x="490" y="171"/>
                    <a:pt x="489" y="166"/>
                  </a:cubicBezTo>
                  <a:cubicBezTo>
                    <a:pt x="489" y="165"/>
                    <a:pt x="489" y="165"/>
                    <a:pt x="489" y="164"/>
                  </a:cubicBezTo>
                  <a:cubicBezTo>
                    <a:pt x="489" y="163"/>
                    <a:pt x="489" y="161"/>
                    <a:pt x="489" y="160"/>
                  </a:cubicBezTo>
                  <a:cubicBezTo>
                    <a:pt x="488" y="156"/>
                    <a:pt x="486" y="152"/>
                    <a:pt x="487" y="148"/>
                  </a:cubicBezTo>
                  <a:cubicBezTo>
                    <a:pt x="488" y="142"/>
                    <a:pt x="486" y="135"/>
                    <a:pt x="481" y="131"/>
                  </a:cubicBezTo>
                  <a:cubicBezTo>
                    <a:pt x="480" y="130"/>
                    <a:pt x="479" y="129"/>
                    <a:pt x="479" y="129"/>
                  </a:cubicBezTo>
                  <a:cubicBezTo>
                    <a:pt x="478" y="124"/>
                    <a:pt x="476" y="120"/>
                    <a:pt x="475" y="115"/>
                  </a:cubicBezTo>
                  <a:cubicBezTo>
                    <a:pt x="473" y="109"/>
                    <a:pt x="471" y="102"/>
                    <a:pt x="471" y="96"/>
                  </a:cubicBezTo>
                  <a:cubicBezTo>
                    <a:pt x="470" y="90"/>
                    <a:pt x="471" y="84"/>
                    <a:pt x="477" y="82"/>
                  </a:cubicBezTo>
                  <a:cubicBezTo>
                    <a:pt x="478" y="81"/>
                    <a:pt x="479" y="79"/>
                    <a:pt x="479" y="77"/>
                  </a:cubicBezTo>
                  <a:cubicBezTo>
                    <a:pt x="478" y="75"/>
                    <a:pt x="477" y="74"/>
                    <a:pt x="477" y="72"/>
                  </a:cubicBezTo>
                  <a:cubicBezTo>
                    <a:pt x="475" y="67"/>
                    <a:pt x="478" y="60"/>
                    <a:pt x="481" y="59"/>
                  </a:cubicBezTo>
                  <a:cubicBezTo>
                    <a:pt x="483" y="58"/>
                    <a:pt x="486" y="56"/>
                    <a:pt x="488" y="55"/>
                  </a:cubicBezTo>
                  <a:cubicBezTo>
                    <a:pt x="491" y="55"/>
                    <a:pt x="495" y="56"/>
                    <a:pt x="497" y="54"/>
                  </a:cubicBezTo>
                  <a:cubicBezTo>
                    <a:pt x="501" y="47"/>
                    <a:pt x="506" y="39"/>
                    <a:pt x="509" y="31"/>
                  </a:cubicBezTo>
                  <a:cubicBezTo>
                    <a:pt x="513" y="23"/>
                    <a:pt x="518" y="17"/>
                    <a:pt x="527" y="14"/>
                  </a:cubicBezTo>
                  <a:cubicBezTo>
                    <a:pt x="529" y="14"/>
                    <a:pt x="532" y="14"/>
                    <a:pt x="533" y="15"/>
                  </a:cubicBezTo>
                  <a:cubicBezTo>
                    <a:pt x="535" y="17"/>
                    <a:pt x="534" y="20"/>
                    <a:pt x="532" y="23"/>
                  </a:cubicBezTo>
                  <a:cubicBezTo>
                    <a:pt x="525" y="29"/>
                    <a:pt x="526" y="31"/>
                    <a:pt x="535" y="35"/>
                  </a:cubicBezTo>
                  <a:cubicBezTo>
                    <a:pt x="536" y="32"/>
                    <a:pt x="536" y="30"/>
                    <a:pt x="537" y="27"/>
                  </a:cubicBezTo>
                  <a:cubicBezTo>
                    <a:pt x="537" y="25"/>
                    <a:pt x="539" y="23"/>
                    <a:pt x="541" y="25"/>
                  </a:cubicBezTo>
                  <a:cubicBezTo>
                    <a:pt x="544" y="27"/>
                    <a:pt x="545" y="25"/>
                    <a:pt x="547" y="23"/>
                  </a:cubicBezTo>
                  <a:cubicBezTo>
                    <a:pt x="548" y="21"/>
                    <a:pt x="548" y="18"/>
                    <a:pt x="549" y="16"/>
                  </a:cubicBezTo>
                  <a:cubicBezTo>
                    <a:pt x="551" y="11"/>
                    <a:pt x="552" y="5"/>
                    <a:pt x="559" y="4"/>
                  </a:cubicBezTo>
                  <a:cubicBezTo>
                    <a:pt x="564" y="8"/>
                    <a:pt x="564" y="8"/>
                    <a:pt x="569" y="3"/>
                  </a:cubicBezTo>
                  <a:cubicBezTo>
                    <a:pt x="570" y="2"/>
                    <a:pt x="570" y="1"/>
                    <a:pt x="571" y="0"/>
                  </a:cubicBezTo>
                  <a:cubicBezTo>
                    <a:pt x="572" y="0"/>
                    <a:pt x="573" y="0"/>
                    <a:pt x="574" y="0"/>
                  </a:cubicBezTo>
                  <a:close/>
                  <a:moveTo>
                    <a:pt x="476" y="661"/>
                  </a:moveTo>
                  <a:cubicBezTo>
                    <a:pt x="475" y="659"/>
                    <a:pt x="472" y="657"/>
                    <a:pt x="472" y="655"/>
                  </a:cubicBezTo>
                  <a:cubicBezTo>
                    <a:pt x="471" y="651"/>
                    <a:pt x="471" y="647"/>
                    <a:pt x="471" y="644"/>
                  </a:cubicBezTo>
                  <a:cubicBezTo>
                    <a:pt x="472" y="640"/>
                    <a:pt x="471" y="634"/>
                    <a:pt x="476" y="631"/>
                  </a:cubicBezTo>
                  <a:cubicBezTo>
                    <a:pt x="476" y="631"/>
                    <a:pt x="476" y="628"/>
                    <a:pt x="476" y="627"/>
                  </a:cubicBezTo>
                  <a:cubicBezTo>
                    <a:pt x="475" y="624"/>
                    <a:pt x="474" y="621"/>
                    <a:pt x="472" y="618"/>
                  </a:cubicBezTo>
                  <a:cubicBezTo>
                    <a:pt x="464" y="618"/>
                    <a:pt x="466" y="609"/>
                    <a:pt x="463" y="605"/>
                  </a:cubicBezTo>
                  <a:cubicBezTo>
                    <a:pt x="463" y="604"/>
                    <a:pt x="465" y="601"/>
                    <a:pt x="467" y="599"/>
                  </a:cubicBezTo>
                  <a:cubicBezTo>
                    <a:pt x="470" y="596"/>
                    <a:pt x="471" y="594"/>
                    <a:pt x="470" y="591"/>
                  </a:cubicBezTo>
                  <a:cubicBezTo>
                    <a:pt x="467" y="592"/>
                    <a:pt x="465" y="592"/>
                    <a:pt x="463" y="593"/>
                  </a:cubicBezTo>
                  <a:cubicBezTo>
                    <a:pt x="463" y="593"/>
                    <a:pt x="461" y="592"/>
                    <a:pt x="461" y="592"/>
                  </a:cubicBezTo>
                  <a:cubicBezTo>
                    <a:pt x="456" y="598"/>
                    <a:pt x="450" y="600"/>
                    <a:pt x="444" y="595"/>
                  </a:cubicBezTo>
                  <a:cubicBezTo>
                    <a:pt x="443" y="599"/>
                    <a:pt x="450" y="599"/>
                    <a:pt x="447" y="604"/>
                  </a:cubicBezTo>
                  <a:cubicBezTo>
                    <a:pt x="438" y="602"/>
                    <a:pt x="431" y="599"/>
                    <a:pt x="428" y="590"/>
                  </a:cubicBezTo>
                  <a:cubicBezTo>
                    <a:pt x="426" y="592"/>
                    <a:pt x="425" y="592"/>
                    <a:pt x="424" y="593"/>
                  </a:cubicBezTo>
                  <a:cubicBezTo>
                    <a:pt x="422" y="596"/>
                    <a:pt x="420" y="599"/>
                    <a:pt x="417" y="597"/>
                  </a:cubicBezTo>
                  <a:cubicBezTo>
                    <a:pt x="415" y="595"/>
                    <a:pt x="413" y="591"/>
                    <a:pt x="413" y="588"/>
                  </a:cubicBezTo>
                  <a:cubicBezTo>
                    <a:pt x="413" y="585"/>
                    <a:pt x="415" y="581"/>
                    <a:pt x="415" y="577"/>
                  </a:cubicBezTo>
                  <a:cubicBezTo>
                    <a:pt x="415" y="570"/>
                    <a:pt x="422" y="564"/>
                    <a:pt x="414" y="558"/>
                  </a:cubicBezTo>
                  <a:cubicBezTo>
                    <a:pt x="417" y="556"/>
                    <a:pt x="419" y="555"/>
                    <a:pt x="421" y="554"/>
                  </a:cubicBezTo>
                  <a:cubicBezTo>
                    <a:pt x="422" y="553"/>
                    <a:pt x="424" y="551"/>
                    <a:pt x="423" y="551"/>
                  </a:cubicBezTo>
                  <a:cubicBezTo>
                    <a:pt x="422" y="546"/>
                    <a:pt x="424" y="543"/>
                    <a:pt x="426" y="540"/>
                  </a:cubicBezTo>
                  <a:cubicBezTo>
                    <a:pt x="428" y="535"/>
                    <a:pt x="427" y="533"/>
                    <a:pt x="422" y="530"/>
                  </a:cubicBezTo>
                  <a:cubicBezTo>
                    <a:pt x="417" y="527"/>
                    <a:pt x="417" y="523"/>
                    <a:pt x="423" y="519"/>
                  </a:cubicBezTo>
                  <a:cubicBezTo>
                    <a:pt x="419" y="518"/>
                    <a:pt x="417" y="516"/>
                    <a:pt x="415" y="516"/>
                  </a:cubicBezTo>
                  <a:cubicBezTo>
                    <a:pt x="412" y="516"/>
                    <a:pt x="409" y="517"/>
                    <a:pt x="406" y="517"/>
                  </a:cubicBezTo>
                  <a:cubicBezTo>
                    <a:pt x="403" y="517"/>
                    <a:pt x="401" y="518"/>
                    <a:pt x="400" y="521"/>
                  </a:cubicBezTo>
                  <a:cubicBezTo>
                    <a:pt x="398" y="528"/>
                    <a:pt x="395" y="534"/>
                    <a:pt x="392" y="541"/>
                  </a:cubicBezTo>
                  <a:cubicBezTo>
                    <a:pt x="391" y="543"/>
                    <a:pt x="387" y="545"/>
                    <a:pt x="386" y="545"/>
                  </a:cubicBezTo>
                  <a:cubicBezTo>
                    <a:pt x="382" y="544"/>
                    <a:pt x="384" y="541"/>
                    <a:pt x="385" y="538"/>
                  </a:cubicBezTo>
                  <a:cubicBezTo>
                    <a:pt x="387" y="533"/>
                    <a:pt x="384" y="530"/>
                    <a:pt x="379" y="531"/>
                  </a:cubicBezTo>
                  <a:cubicBezTo>
                    <a:pt x="379" y="534"/>
                    <a:pt x="378" y="536"/>
                    <a:pt x="379" y="538"/>
                  </a:cubicBezTo>
                  <a:cubicBezTo>
                    <a:pt x="381" y="541"/>
                    <a:pt x="379" y="542"/>
                    <a:pt x="377" y="543"/>
                  </a:cubicBezTo>
                  <a:cubicBezTo>
                    <a:pt x="372" y="545"/>
                    <a:pt x="372" y="549"/>
                    <a:pt x="374" y="552"/>
                  </a:cubicBezTo>
                  <a:cubicBezTo>
                    <a:pt x="375" y="555"/>
                    <a:pt x="374" y="556"/>
                    <a:pt x="371" y="558"/>
                  </a:cubicBezTo>
                  <a:cubicBezTo>
                    <a:pt x="370" y="559"/>
                    <a:pt x="367" y="561"/>
                    <a:pt x="368" y="562"/>
                  </a:cubicBezTo>
                  <a:cubicBezTo>
                    <a:pt x="368" y="566"/>
                    <a:pt x="365" y="568"/>
                    <a:pt x="362" y="571"/>
                  </a:cubicBezTo>
                  <a:cubicBezTo>
                    <a:pt x="358" y="566"/>
                    <a:pt x="354" y="562"/>
                    <a:pt x="349" y="556"/>
                  </a:cubicBezTo>
                  <a:cubicBezTo>
                    <a:pt x="346" y="561"/>
                    <a:pt x="344" y="564"/>
                    <a:pt x="342" y="568"/>
                  </a:cubicBezTo>
                  <a:cubicBezTo>
                    <a:pt x="338" y="567"/>
                    <a:pt x="333" y="566"/>
                    <a:pt x="332" y="571"/>
                  </a:cubicBezTo>
                  <a:cubicBezTo>
                    <a:pt x="331" y="575"/>
                    <a:pt x="330" y="579"/>
                    <a:pt x="329" y="584"/>
                  </a:cubicBezTo>
                  <a:cubicBezTo>
                    <a:pt x="328" y="589"/>
                    <a:pt x="326" y="595"/>
                    <a:pt x="326" y="601"/>
                  </a:cubicBezTo>
                  <a:cubicBezTo>
                    <a:pt x="325" y="608"/>
                    <a:pt x="325" y="613"/>
                    <a:pt x="329" y="618"/>
                  </a:cubicBezTo>
                  <a:cubicBezTo>
                    <a:pt x="330" y="620"/>
                    <a:pt x="331" y="623"/>
                    <a:pt x="333" y="625"/>
                  </a:cubicBezTo>
                  <a:cubicBezTo>
                    <a:pt x="331" y="626"/>
                    <a:pt x="330" y="626"/>
                    <a:pt x="329" y="626"/>
                  </a:cubicBezTo>
                  <a:cubicBezTo>
                    <a:pt x="328" y="626"/>
                    <a:pt x="327" y="626"/>
                    <a:pt x="326" y="626"/>
                  </a:cubicBezTo>
                  <a:cubicBezTo>
                    <a:pt x="327" y="632"/>
                    <a:pt x="329" y="634"/>
                    <a:pt x="334" y="632"/>
                  </a:cubicBezTo>
                  <a:cubicBezTo>
                    <a:pt x="339" y="630"/>
                    <a:pt x="344" y="628"/>
                    <a:pt x="349" y="626"/>
                  </a:cubicBezTo>
                  <a:cubicBezTo>
                    <a:pt x="350" y="628"/>
                    <a:pt x="352" y="630"/>
                    <a:pt x="353" y="632"/>
                  </a:cubicBezTo>
                  <a:cubicBezTo>
                    <a:pt x="354" y="639"/>
                    <a:pt x="359" y="644"/>
                    <a:pt x="359" y="651"/>
                  </a:cubicBezTo>
                  <a:cubicBezTo>
                    <a:pt x="359" y="656"/>
                    <a:pt x="364" y="660"/>
                    <a:pt x="366" y="664"/>
                  </a:cubicBezTo>
                  <a:cubicBezTo>
                    <a:pt x="364" y="664"/>
                    <a:pt x="362" y="664"/>
                    <a:pt x="360" y="664"/>
                  </a:cubicBezTo>
                  <a:cubicBezTo>
                    <a:pt x="360" y="664"/>
                    <a:pt x="360" y="665"/>
                    <a:pt x="360" y="666"/>
                  </a:cubicBezTo>
                  <a:cubicBezTo>
                    <a:pt x="364" y="667"/>
                    <a:pt x="368" y="668"/>
                    <a:pt x="373" y="668"/>
                  </a:cubicBezTo>
                  <a:cubicBezTo>
                    <a:pt x="377" y="668"/>
                    <a:pt x="380" y="671"/>
                    <a:pt x="381" y="675"/>
                  </a:cubicBezTo>
                  <a:cubicBezTo>
                    <a:pt x="381" y="677"/>
                    <a:pt x="382" y="680"/>
                    <a:pt x="383" y="680"/>
                  </a:cubicBezTo>
                  <a:cubicBezTo>
                    <a:pt x="386" y="682"/>
                    <a:pt x="390" y="682"/>
                    <a:pt x="394" y="682"/>
                  </a:cubicBezTo>
                  <a:cubicBezTo>
                    <a:pt x="399" y="682"/>
                    <a:pt x="401" y="684"/>
                    <a:pt x="400" y="689"/>
                  </a:cubicBezTo>
                  <a:cubicBezTo>
                    <a:pt x="400" y="690"/>
                    <a:pt x="403" y="692"/>
                    <a:pt x="403" y="692"/>
                  </a:cubicBezTo>
                  <a:cubicBezTo>
                    <a:pt x="409" y="691"/>
                    <a:pt x="413" y="694"/>
                    <a:pt x="418" y="696"/>
                  </a:cubicBezTo>
                  <a:cubicBezTo>
                    <a:pt x="421" y="698"/>
                    <a:pt x="424" y="700"/>
                    <a:pt x="428" y="701"/>
                  </a:cubicBezTo>
                  <a:cubicBezTo>
                    <a:pt x="428" y="699"/>
                    <a:pt x="428" y="697"/>
                    <a:pt x="427" y="697"/>
                  </a:cubicBezTo>
                  <a:cubicBezTo>
                    <a:pt x="431" y="697"/>
                    <a:pt x="435" y="698"/>
                    <a:pt x="438" y="699"/>
                  </a:cubicBezTo>
                  <a:cubicBezTo>
                    <a:pt x="441" y="699"/>
                    <a:pt x="445" y="699"/>
                    <a:pt x="448" y="698"/>
                  </a:cubicBezTo>
                  <a:cubicBezTo>
                    <a:pt x="450" y="698"/>
                    <a:pt x="451" y="696"/>
                    <a:pt x="454" y="695"/>
                  </a:cubicBezTo>
                  <a:cubicBezTo>
                    <a:pt x="451" y="694"/>
                    <a:pt x="450" y="693"/>
                    <a:pt x="449" y="693"/>
                  </a:cubicBezTo>
                  <a:cubicBezTo>
                    <a:pt x="449" y="691"/>
                    <a:pt x="449" y="690"/>
                    <a:pt x="449" y="688"/>
                  </a:cubicBezTo>
                  <a:cubicBezTo>
                    <a:pt x="450" y="683"/>
                    <a:pt x="452" y="681"/>
                    <a:pt x="457" y="683"/>
                  </a:cubicBezTo>
                  <a:cubicBezTo>
                    <a:pt x="463" y="686"/>
                    <a:pt x="468" y="684"/>
                    <a:pt x="474" y="684"/>
                  </a:cubicBezTo>
                  <a:cubicBezTo>
                    <a:pt x="475" y="683"/>
                    <a:pt x="478" y="682"/>
                    <a:pt x="478" y="681"/>
                  </a:cubicBezTo>
                  <a:cubicBezTo>
                    <a:pt x="478" y="678"/>
                    <a:pt x="478" y="674"/>
                    <a:pt x="476" y="672"/>
                  </a:cubicBezTo>
                  <a:cubicBezTo>
                    <a:pt x="474" y="669"/>
                    <a:pt x="474" y="668"/>
                    <a:pt x="475" y="665"/>
                  </a:cubicBezTo>
                  <a:cubicBezTo>
                    <a:pt x="475" y="664"/>
                    <a:pt x="476" y="662"/>
                    <a:pt x="476" y="661"/>
                  </a:cubicBezTo>
                  <a:close/>
                  <a:moveTo>
                    <a:pt x="1025" y="936"/>
                  </a:moveTo>
                  <a:cubicBezTo>
                    <a:pt x="1023" y="938"/>
                    <a:pt x="1020" y="940"/>
                    <a:pt x="1019" y="942"/>
                  </a:cubicBezTo>
                  <a:cubicBezTo>
                    <a:pt x="1019" y="943"/>
                    <a:pt x="1021" y="945"/>
                    <a:pt x="1022" y="947"/>
                  </a:cubicBezTo>
                  <a:cubicBezTo>
                    <a:pt x="1025" y="945"/>
                    <a:pt x="1026" y="943"/>
                    <a:pt x="1027" y="943"/>
                  </a:cubicBezTo>
                  <a:cubicBezTo>
                    <a:pt x="1029" y="944"/>
                    <a:pt x="1031" y="946"/>
                    <a:pt x="1032" y="947"/>
                  </a:cubicBezTo>
                  <a:cubicBezTo>
                    <a:pt x="1032" y="948"/>
                    <a:pt x="1030" y="951"/>
                    <a:pt x="1028" y="952"/>
                  </a:cubicBezTo>
                  <a:cubicBezTo>
                    <a:pt x="1025" y="953"/>
                    <a:pt x="1021" y="953"/>
                    <a:pt x="1019" y="958"/>
                  </a:cubicBezTo>
                  <a:cubicBezTo>
                    <a:pt x="1021" y="959"/>
                    <a:pt x="1022" y="959"/>
                    <a:pt x="1024" y="960"/>
                  </a:cubicBezTo>
                  <a:cubicBezTo>
                    <a:pt x="1027" y="961"/>
                    <a:pt x="1029" y="962"/>
                    <a:pt x="1027" y="966"/>
                  </a:cubicBezTo>
                  <a:cubicBezTo>
                    <a:pt x="1025" y="970"/>
                    <a:pt x="1029" y="977"/>
                    <a:pt x="1033" y="979"/>
                  </a:cubicBezTo>
                  <a:cubicBezTo>
                    <a:pt x="1034" y="976"/>
                    <a:pt x="1035" y="973"/>
                    <a:pt x="1036" y="970"/>
                  </a:cubicBezTo>
                  <a:cubicBezTo>
                    <a:pt x="1036" y="968"/>
                    <a:pt x="1036" y="965"/>
                    <a:pt x="1035" y="964"/>
                  </a:cubicBezTo>
                  <a:cubicBezTo>
                    <a:pt x="1032" y="961"/>
                    <a:pt x="1034" y="959"/>
                    <a:pt x="1036" y="956"/>
                  </a:cubicBezTo>
                  <a:cubicBezTo>
                    <a:pt x="1038" y="954"/>
                    <a:pt x="1039" y="950"/>
                    <a:pt x="1041" y="947"/>
                  </a:cubicBezTo>
                  <a:cubicBezTo>
                    <a:pt x="1042" y="948"/>
                    <a:pt x="1044" y="949"/>
                    <a:pt x="1046" y="950"/>
                  </a:cubicBezTo>
                  <a:cubicBezTo>
                    <a:pt x="1052" y="946"/>
                    <a:pt x="1043" y="940"/>
                    <a:pt x="1047" y="936"/>
                  </a:cubicBezTo>
                  <a:cubicBezTo>
                    <a:pt x="1049" y="936"/>
                    <a:pt x="1051" y="937"/>
                    <a:pt x="1053" y="937"/>
                  </a:cubicBezTo>
                  <a:cubicBezTo>
                    <a:pt x="1052" y="934"/>
                    <a:pt x="1051" y="932"/>
                    <a:pt x="1050" y="929"/>
                  </a:cubicBezTo>
                  <a:cubicBezTo>
                    <a:pt x="1054" y="930"/>
                    <a:pt x="1058" y="931"/>
                    <a:pt x="1061" y="933"/>
                  </a:cubicBezTo>
                  <a:cubicBezTo>
                    <a:pt x="1062" y="933"/>
                    <a:pt x="1063" y="934"/>
                    <a:pt x="1064" y="933"/>
                  </a:cubicBezTo>
                  <a:cubicBezTo>
                    <a:pt x="1067" y="933"/>
                    <a:pt x="1070" y="932"/>
                    <a:pt x="1073" y="931"/>
                  </a:cubicBezTo>
                  <a:cubicBezTo>
                    <a:pt x="1074" y="928"/>
                    <a:pt x="1072" y="925"/>
                    <a:pt x="1069" y="923"/>
                  </a:cubicBezTo>
                  <a:cubicBezTo>
                    <a:pt x="1068" y="922"/>
                    <a:pt x="1066" y="920"/>
                    <a:pt x="1065" y="918"/>
                  </a:cubicBezTo>
                  <a:cubicBezTo>
                    <a:pt x="1062" y="915"/>
                    <a:pt x="1061" y="911"/>
                    <a:pt x="1058" y="909"/>
                  </a:cubicBezTo>
                  <a:cubicBezTo>
                    <a:pt x="1049" y="899"/>
                    <a:pt x="1039" y="890"/>
                    <a:pt x="1029" y="881"/>
                  </a:cubicBezTo>
                  <a:cubicBezTo>
                    <a:pt x="1029" y="880"/>
                    <a:pt x="1028" y="880"/>
                    <a:pt x="1027" y="880"/>
                  </a:cubicBezTo>
                  <a:cubicBezTo>
                    <a:pt x="1024" y="878"/>
                    <a:pt x="1022" y="878"/>
                    <a:pt x="1019" y="876"/>
                  </a:cubicBezTo>
                  <a:cubicBezTo>
                    <a:pt x="1017" y="874"/>
                    <a:pt x="1014" y="875"/>
                    <a:pt x="1013" y="878"/>
                  </a:cubicBezTo>
                  <a:cubicBezTo>
                    <a:pt x="1012" y="880"/>
                    <a:pt x="1011" y="881"/>
                    <a:pt x="1010" y="883"/>
                  </a:cubicBezTo>
                  <a:cubicBezTo>
                    <a:pt x="1009" y="882"/>
                    <a:pt x="1008" y="881"/>
                    <a:pt x="1007" y="881"/>
                  </a:cubicBezTo>
                  <a:cubicBezTo>
                    <a:pt x="1004" y="879"/>
                    <a:pt x="1001" y="878"/>
                    <a:pt x="999" y="881"/>
                  </a:cubicBezTo>
                  <a:cubicBezTo>
                    <a:pt x="997" y="884"/>
                    <a:pt x="996" y="887"/>
                    <a:pt x="998" y="889"/>
                  </a:cubicBezTo>
                  <a:cubicBezTo>
                    <a:pt x="1000" y="892"/>
                    <a:pt x="1002" y="893"/>
                    <a:pt x="1004" y="896"/>
                  </a:cubicBezTo>
                  <a:cubicBezTo>
                    <a:pt x="1005" y="898"/>
                    <a:pt x="1007" y="901"/>
                    <a:pt x="1007" y="903"/>
                  </a:cubicBezTo>
                  <a:cubicBezTo>
                    <a:pt x="1006" y="908"/>
                    <a:pt x="1009" y="910"/>
                    <a:pt x="1013" y="910"/>
                  </a:cubicBezTo>
                  <a:cubicBezTo>
                    <a:pt x="1016" y="910"/>
                    <a:pt x="1019" y="909"/>
                    <a:pt x="1022" y="908"/>
                  </a:cubicBezTo>
                  <a:cubicBezTo>
                    <a:pt x="1023" y="908"/>
                    <a:pt x="1024" y="907"/>
                    <a:pt x="1024" y="906"/>
                  </a:cubicBezTo>
                  <a:cubicBezTo>
                    <a:pt x="1023" y="902"/>
                    <a:pt x="1021" y="897"/>
                    <a:pt x="1020" y="893"/>
                  </a:cubicBezTo>
                  <a:cubicBezTo>
                    <a:pt x="1019" y="892"/>
                    <a:pt x="1018" y="890"/>
                    <a:pt x="1017" y="889"/>
                  </a:cubicBezTo>
                  <a:cubicBezTo>
                    <a:pt x="1017" y="887"/>
                    <a:pt x="1017" y="886"/>
                    <a:pt x="1018" y="885"/>
                  </a:cubicBezTo>
                  <a:cubicBezTo>
                    <a:pt x="1018" y="884"/>
                    <a:pt x="1020" y="884"/>
                    <a:pt x="1021" y="885"/>
                  </a:cubicBezTo>
                  <a:cubicBezTo>
                    <a:pt x="1026" y="886"/>
                    <a:pt x="1028" y="891"/>
                    <a:pt x="1028" y="898"/>
                  </a:cubicBezTo>
                  <a:cubicBezTo>
                    <a:pt x="1028" y="901"/>
                    <a:pt x="1028" y="903"/>
                    <a:pt x="1032" y="903"/>
                  </a:cubicBezTo>
                  <a:cubicBezTo>
                    <a:pt x="1033" y="903"/>
                    <a:pt x="1034" y="904"/>
                    <a:pt x="1035" y="904"/>
                  </a:cubicBezTo>
                  <a:cubicBezTo>
                    <a:pt x="1034" y="907"/>
                    <a:pt x="1033" y="909"/>
                    <a:pt x="1032" y="912"/>
                  </a:cubicBezTo>
                  <a:cubicBezTo>
                    <a:pt x="1026" y="912"/>
                    <a:pt x="1026" y="918"/>
                    <a:pt x="1022" y="922"/>
                  </a:cubicBezTo>
                  <a:cubicBezTo>
                    <a:pt x="1017" y="928"/>
                    <a:pt x="1022" y="932"/>
                    <a:pt x="1025" y="936"/>
                  </a:cubicBezTo>
                  <a:close/>
                  <a:moveTo>
                    <a:pt x="1193" y="1043"/>
                  </a:moveTo>
                  <a:cubicBezTo>
                    <a:pt x="1192" y="1042"/>
                    <a:pt x="1191" y="1040"/>
                    <a:pt x="1189" y="1039"/>
                  </a:cubicBezTo>
                  <a:cubicBezTo>
                    <a:pt x="1184" y="1035"/>
                    <a:pt x="1184" y="1035"/>
                    <a:pt x="1188" y="1030"/>
                  </a:cubicBezTo>
                  <a:cubicBezTo>
                    <a:pt x="1189" y="1028"/>
                    <a:pt x="1190" y="1026"/>
                    <a:pt x="1190" y="1023"/>
                  </a:cubicBezTo>
                  <a:cubicBezTo>
                    <a:pt x="1190" y="1023"/>
                    <a:pt x="1187" y="1022"/>
                    <a:pt x="1187" y="1022"/>
                  </a:cubicBezTo>
                  <a:cubicBezTo>
                    <a:pt x="1185" y="1024"/>
                    <a:pt x="1183" y="1025"/>
                    <a:pt x="1183" y="1027"/>
                  </a:cubicBezTo>
                  <a:cubicBezTo>
                    <a:pt x="1182" y="1033"/>
                    <a:pt x="1183" y="1039"/>
                    <a:pt x="1183" y="1045"/>
                  </a:cubicBezTo>
                  <a:cubicBezTo>
                    <a:pt x="1183" y="1050"/>
                    <a:pt x="1185" y="1051"/>
                    <a:pt x="1188" y="1051"/>
                  </a:cubicBezTo>
                  <a:cubicBezTo>
                    <a:pt x="1190" y="1048"/>
                    <a:pt x="1191" y="1046"/>
                    <a:pt x="1193" y="1043"/>
                  </a:cubicBezTo>
                  <a:close/>
                  <a:moveTo>
                    <a:pt x="584" y="301"/>
                  </a:moveTo>
                  <a:cubicBezTo>
                    <a:pt x="584" y="301"/>
                    <a:pt x="584" y="301"/>
                    <a:pt x="585" y="301"/>
                  </a:cubicBezTo>
                  <a:cubicBezTo>
                    <a:pt x="583" y="299"/>
                    <a:pt x="581" y="295"/>
                    <a:pt x="579" y="295"/>
                  </a:cubicBezTo>
                  <a:cubicBezTo>
                    <a:pt x="576" y="294"/>
                    <a:pt x="574" y="293"/>
                    <a:pt x="572" y="291"/>
                  </a:cubicBezTo>
                  <a:cubicBezTo>
                    <a:pt x="571" y="289"/>
                    <a:pt x="569" y="289"/>
                    <a:pt x="568" y="292"/>
                  </a:cubicBezTo>
                  <a:cubicBezTo>
                    <a:pt x="568" y="294"/>
                    <a:pt x="568" y="295"/>
                    <a:pt x="568" y="296"/>
                  </a:cubicBezTo>
                  <a:cubicBezTo>
                    <a:pt x="569" y="296"/>
                    <a:pt x="569" y="296"/>
                    <a:pt x="569" y="295"/>
                  </a:cubicBezTo>
                  <a:cubicBezTo>
                    <a:pt x="574" y="297"/>
                    <a:pt x="579" y="299"/>
                    <a:pt x="584" y="301"/>
                  </a:cubicBezTo>
                  <a:close/>
                  <a:moveTo>
                    <a:pt x="1188" y="1008"/>
                  </a:moveTo>
                  <a:cubicBezTo>
                    <a:pt x="1189" y="1012"/>
                    <a:pt x="1189" y="1016"/>
                    <a:pt x="1190" y="1019"/>
                  </a:cubicBezTo>
                  <a:cubicBezTo>
                    <a:pt x="1192" y="1019"/>
                    <a:pt x="1195" y="1018"/>
                    <a:pt x="1197" y="1018"/>
                  </a:cubicBezTo>
                  <a:cubicBezTo>
                    <a:pt x="1194" y="1015"/>
                    <a:pt x="1192" y="1012"/>
                    <a:pt x="1188" y="1008"/>
                  </a:cubicBezTo>
                  <a:close/>
                  <a:moveTo>
                    <a:pt x="185" y="906"/>
                  </a:moveTo>
                  <a:cubicBezTo>
                    <a:pt x="183" y="901"/>
                    <a:pt x="181" y="897"/>
                    <a:pt x="179" y="892"/>
                  </a:cubicBezTo>
                  <a:cubicBezTo>
                    <a:pt x="176" y="897"/>
                    <a:pt x="178" y="902"/>
                    <a:pt x="185" y="906"/>
                  </a:cubicBezTo>
                  <a:close/>
                  <a:moveTo>
                    <a:pt x="1067" y="891"/>
                  </a:moveTo>
                  <a:cubicBezTo>
                    <a:pt x="1067" y="886"/>
                    <a:pt x="1065" y="885"/>
                    <a:pt x="1060" y="886"/>
                  </a:cubicBezTo>
                  <a:cubicBezTo>
                    <a:pt x="1060" y="891"/>
                    <a:pt x="1061" y="892"/>
                    <a:pt x="1067" y="891"/>
                  </a:cubicBezTo>
                  <a:close/>
                  <a:moveTo>
                    <a:pt x="1020" y="919"/>
                  </a:moveTo>
                  <a:cubicBezTo>
                    <a:pt x="1020" y="915"/>
                    <a:pt x="1018" y="914"/>
                    <a:pt x="1014" y="914"/>
                  </a:cubicBezTo>
                  <a:cubicBezTo>
                    <a:pt x="1014" y="916"/>
                    <a:pt x="1014" y="918"/>
                    <a:pt x="1014" y="919"/>
                  </a:cubicBezTo>
                  <a:cubicBezTo>
                    <a:pt x="1016" y="919"/>
                    <a:pt x="1018" y="919"/>
                    <a:pt x="1020" y="919"/>
                  </a:cubicBezTo>
                  <a:close/>
                  <a:moveTo>
                    <a:pt x="1416" y="673"/>
                  </a:moveTo>
                  <a:cubicBezTo>
                    <a:pt x="1416" y="667"/>
                    <a:pt x="1414" y="664"/>
                    <a:pt x="1408" y="664"/>
                  </a:cubicBezTo>
                  <a:cubicBezTo>
                    <a:pt x="1411" y="667"/>
                    <a:pt x="1413" y="670"/>
                    <a:pt x="1416" y="673"/>
                  </a:cubicBezTo>
                  <a:close/>
                  <a:moveTo>
                    <a:pt x="437" y="575"/>
                  </a:moveTo>
                  <a:cubicBezTo>
                    <a:pt x="438" y="574"/>
                    <a:pt x="438" y="574"/>
                    <a:pt x="439" y="574"/>
                  </a:cubicBezTo>
                  <a:cubicBezTo>
                    <a:pt x="437" y="571"/>
                    <a:pt x="435" y="568"/>
                    <a:pt x="433" y="565"/>
                  </a:cubicBezTo>
                  <a:cubicBezTo>
                    <a:pt x="429" y="571"/>
                    <a:pt x="436" y="572"/>
                    <a:pt x="437" y="575"/>
                  </a:cubicBezTo>
                  <a:close/>
                  <a:moveTo>
                    <a:pt x="192" y="858"/>
                  </a:moveTo>
                  <a:cubicBezTo>
                    <a:pt x="191" y="858"/>
                    <a:pt x="191" y="858"/>
                    <a:pt x="190" y="858"/>
                  </a:cubicBezTo>
                  <a:cubicBezTo>
                    <a:pt x="189" y="864"/>
                    <a:pt x="189" y="865"/>
                    <a:pt x="195" y="865"/>
                  </a:cubicBezTo>
                  <a:cubicBezTo>
                    <a:pt x="194" y="863"/>
                    <a:pt x="193" y="860"/>
                    <a:pt x="192" y="858"/>
                  </a:cubicBezTo>
                  <a:close/>
                  <a:moveTo>
                    <a:pt x="660" y="762"/>
                  </a:moveTo>
                  <a:cubicBezTo>
                    <a:pt x="661" y="765"/>
                    <a:pt x="662" y="767"/>
                    <a:pt x="663" y="769"/>
                  </a:cubicBezTo>
                  <a:cubicBezTo>
                    <a:pt x="664" y="769"/>
                    <a:pt x="664" y="769"/>
                    <a:pt x="665" y="769"/>
                  </a:cubicBezTo>
                  <a:cubicBezTo>
                    <a:pt x="665" y="767"/>
                    <a:pt x="666" y="765"/>
                    <a:pt x="667" y="762"/>
                  </a:cubicBezTo>
                  <a:cubicBezTo>
                    <a:pt x="664" y="762"/>
                    <a:pt x="663" y="762"/>
                    <a:pt x="660" y="762"/>
                  </a:cubicBezTo>
                  <a:close/>
                  <a:moveTo>
                    <a:pt x="184" y="1003"/>
                  </a:moveTo>
                  <a:cubicBezTo>
                    <a:pt x="184" y="1003"/>
                    <a:pt x="184" y="1002"/>
                    <a:pt x="183" y="1001"/>
                  </a:cubicBezTo>
                  <a:cubicBezTo>
                    <a:pt x="181" y="1001"/>
                    <a:pt x="180" y="1000"/>
                    <a:pt x="177" y="1000"/>
                  </a:cubicBezTo>
                  <a:cubicBezTo>
                    <a:pt x="178" y="1003"/>
                    <a:pt x="178" y="1004"/>
                    <a:pt x="179" y="1006"/>
                  </a:cubicBezTo>
                  <a:cubicBezTo>
                    <a:pt x="179" y="1006"/>
                    <a:pt x="180" y="1007"/>
                    <a:pt x="180" y="1007"/>
                  </a:cubicBezTo>
                  <a:cubicBezTo>
                    <a:pt x="182" y="1006"/>
                    <a:pt x="183" y="1004"/>
                    <a:pt x="184" y="1003"/>
                  </a:cubicBezTo>
                  <a:close/>
                  <a:moveTo>
                    <a:pt x="659" y="780"/>
                  </a:moveTo>
                  <a:cubicBezTo>
                    <a:pt x="658" y="780"/>
                    <a:pt x="657" y="780"/>
                    <a:pt x="657" y="780"/>
                  </a:cubicBezTo>
                  <a:cubicBezTo>
                    <a:pt x="657" y="782"/>
                    <a:pt x="656" y="784"/>
                    <a:pt x="657" y="784"/>
                  </a:cubicBezTo>
                  <a:cubicBezTo>
                    <a:pt x="658" y="785"/>
                    <a:pt x="660" y="786"/>
                    <a:pt x="661" y="786"/>
                  </a:cubicBezTo>
                  <a:cubicBezTo>
                    <a:pt x="661" y="784"/>
                    <a:pt x="660" y="782"/>
                    <a:pt x="659" y="780"/>
                  </a:cubicBezTo>
                  <a:close/>
                  <a:moveTo>
                    <a:pt x="485" y="631"/>
                  </a:moveTo>
                  <a:cubicBezTo>
                    <a:pt x="489" y="634"/>
                    <a:pt x="489" y="631"/>
                    <a:pt x="491" y="628"/>
                  </a:cubicBezTo>
                  <a:cubicBezTo>
                    <a:pt x="487" y="626"/>
                    <a:pt x="485" y="627"/>
                    <a:pt x="485" y="631"/>
                  </a:cubicBezTo>
                  <a:close/>
                  <a:moveTo>
                    <a:pt x="954" y="431"/>
                  </a:moveTo>
                  <a:cubicBezTo>
                    <a:pt x="954" y="431"/>
                    <a:pt x="955" y="431"/>
                    <a:pt x="956" y="430"/>
                  </a:cubicBezTo>
                  <a:cubicBezTo>
                    <a:pt x="955" y="429"/>
                    <a:pt x="955" y="427"/>
                    <a:pt x="954" y="425"/>
                  </a:cubicBezTo>
                  <a:cubicBezTo>
                    <a:pt x="953" y="425"/>
                    <a:pt x="952" y="426"/>
                    <a:pt x="951" y="426"/>
                  </a:cubicBezTo>
                  <a:cubicBezTo>
                    <a:pt x="952" y="428"/>
                    <a:pt x="953" y="430"/>
                    <a:pt x="954" y="431"/>
                  </a:cubicBezTo>
                  <a:close/>
                  <a:moveTo>
                    <a:pt x="1199" y="1040"/>
                  </a:moveTo>
                  <a:cubicBezTo>
                    <a:pt x="1199" y="1040"/>
                    <a:pt x="1198" y="1040"/>
                    <a:pt x="1198" y="1040"/>
                  </a:cubicBezTo>
                  <a:cubicBezTo>
                    <a:pt x="1197" y="1042"/>
                    <a:pt x="1196" y="1044"/>
                    <a:pt x="1196" y="1047"/>
                  </a:cubicBezTo>
                  <a:cubicBezTo>
                    <a:pt x="1196" y="1047"/>
                    <a:pt x="1198" y="1047"/>
                    <a:pt x="1200" y="1048"/>
                  </a:cubicBezTo>
                  <a:cubicBezTo>
                    <a:pt x="1200" y="1045"/>
                    <a:pt x="1200" y="1042"/>
                    <a:pt x="1199" y="1040"/>
                  </a:cubicBezTo>
                  <a:close/>
                  <a:moveTo>
                    <a:pt x="684" y="952"/>
                  </a:moveTo>
                  <a:cubicBezTo>
                    <a:pt x="683" y="952"/>
                    <a:pt x="682" y="952"/>
                    <a:pt x="681" y="952"/>
                  </a:cubicBezTo>
                  <a:cubicBezTo>
                    <a:pt x="681" y="954"/>
                    <a:pt x="681" y="955"/>
                    <a:pt x="681" y="957"/>
                  </a:cubicBezTo>
                  <a:cubicBezTo>
                    <a:pt x="681" y="957"/>
                    <a:pt x="683" y="958"/>
                    <a:pt x="684" y="958"/>
                  </a:cubicBezTo>
                  <a:cubicBezTo>
                    <a:pt x="684" y="956"/>
                    <a:pt x="684" y="954"/>
                    <a:pt x="684" y="9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90"/>
            <p:cNvSpPr/>
            <p:nvPr/>
          </p:nvSpPr>
          <p:spPr bwMode="auto">
            <a:xfrm>
              <a:off x="6667670" y="5214927"/>
              <a:ext cx="1066828" cy="1347788"/>
            </a:xfrm>
            <a:custGeom>
              <a:avLst/>
              <a:gdLst>
                <a:gd name="T0" fmla="*/ 142 w 284"/>
                <a:gd name="T1" fmla="*/ 107 h 359"/>
                <a:gd name="T2" fmla="*/ 132 w 284"/>
                <a:gd name="T3" fmla="*/ 124 h 359"/>
                <a:gd name="T4" fmla="*/ 128 w 284"/>
                <a:gd name="T5" fmla="*/ 139 h 359"/>
                <a:gd name="T6" fmla="*/ 128 w 284"/>
                <a:gd name="T7" fmla="*/ 155 h 359"/>
                <a:gd name="T8" fmla="*/ 126 w 284"/>
                <a:gd name="T9" fmla="*/ 186 h 359"/>
                <a:gd name="T10" fmla="*/ 125 w 284"/>
                <a:gd name="T11" fmla="*/ 212 h 359"/>
                <a:gd name="T12" fmla="*/ 127 w 284"/>
                <a:gd name="T13" fmla="*/ 248 h 359"/>
                <a:gd name="T14" fmla="*/ 121 w 284"/>
                <a:gd name="T15" fmla="*/ 288 h 359"/>
                <a:gd name="T16" fmla="*/ 119 w 284"/>
                <a:gd name="T17" fmla="*/ 316 h 359"/>
                <a:gd name="T18" fmla="*/ 109 w 284"/>
                <a:gd name="T19" fmla="*/ 332 h 359"/>
                <a:gd name="T20" fmla="*/ 83 w 284"/>
                <a:gd name="T21" fmla="*/ 343 h 359"/>
                <a:gd name="T22" fmla="*/ 59 w 284"/>
                <a:gd name="T23" fmla="*/ 326 h 359"/>
                <a:gd name="T24" fmla="*/ 51 w 284"/>
                <a:gd name="T25" fmla="*/ 333 h 359"/>
                <a:gd name="T26" fmla="*/ 45 w 284"/>
                <a:gd name="T27" fmla="*/ 348 h 359"/>
                <a:gd name="T28" fmla="*/ 27 w 284"/>
                <a:gd name="T29" fmla="*/ 359 h 359"/>
                <a:gd name="T30" fmla="*/ 12 w 284"/>
                <a:gd name="T31" fmla="*/ 348 h 359"/>
                <a:gd name="T32" fmla="*/ 11 w 284"/>
                <a:gd name="T33" fmla="*/ 335 h 359"/>
                <a:gd name="T34" fmla="*/ 8 w 284"/>
                <a:gd name="T35" fmla="*/ 311 h 359"/>
                <a:gd name="T36" fmla="*/ 8 w 284"/>
                <a:gd name="T37" fmla="*/ 279 h 359"/>
                <a:gd name="T38" fmla="*/ 9 w 284"/>
                <a:gd name="T39" fmla="*/ 259 h 359"/>
                <a:gd name="T40" fmla="*/ 1 w 284"/>
                <a:gd name="T41" fmla="*/ 236 h 359"/>
                <a:gd name="T42" fmla="*/ 15 w 284"/>
                <a:gd name="T43" fmla="*/ 225 h 359"/>
                <a:gd name="T44" fmla="*/ 15 w 284"/>
                <a:gd name="T45" fmla="*/ 222 h 359"/>
                <a:gd name="T46" fmla="*/ 11 w 284"/>
                <a:gd name="T47" fmla="*/ 206 h 359"/>
                <a:gd name="T48" fmla="*/ 14 w 284"/>
                <a:gd name="T49" fmla="*/ 169 h 359"/>
                <a:gd name="T50" fmla="*/ 8 w 284"/>
                <a:gd name="T51" fmla="*/ 155 h 359"/>
                <a:gd name="T52" fmla="*/ 27 w 284"/>
                <a:gd name="T53" fmla="*/ 151 h 359"/>
                <a:gd name="T54" fmla="*/ 34 w 284"/>
                <a:gd name="T55" fmla="*/ 148 h 359"/>
                <a:gd name="T56" fmla="*/ 39 w 284"/>
                <a:gd name="T57" fmla="*/ 137 h 359"/>
                <a:gd name="T58" fmla="*/ 47 w 284"/>
                <a:gd name="T59" fmla="*/ 123 h 359"/>
                <a:gd name="T60" fmla="*/ 69 w 284"/>
                <a:gd name="T61" fmla="*/ 101 h 359"/>
                <a:gd name="T62" fmla="*/ 78 w 284"/>
                <a:gd name="T63" fmla="*/ 90 h 359"/>
                <a:gd name="T64" fmla="*/ 101 w 284"/>
                <a:gd name="T65" fmla="*/ 80 h 359"/>
                <a:gd name="T66" fmla="*/ 102 w 284"/>
                <a:gd name="T67" fmla="*/ 78 h 359"/>
                <a:gd name="T68" fmla="*/ 116 w 284"/>
                <a:gd name="T69" fmla="*/ 74 h 359"/>
                <a:gd name="T70" fmla="*/ 118 w 284"/>
                <a:gd name="T71" fmla="*/ 70 h 359"/>
                <a:gd name="T72" fmla="*/ 124 w 284"/>
                <a:gd name="T73" fmla="*/ 64 h 359"/>
                <a:gd name="T74" fmla="*/ 137 w 284"/>
                <a:gd name="T75" fmla="*/ 55 h 359"/>
                <a:gd name="T76" fmla="*/ 153 w 284"/>
                <a:gd name="T77" fmla="*/ 44 h 359"/>
                <a:gd name="T78" fmla="*/ 163 w 284"/>
                <a:gd name="T79" fmla="*/ 28 h 359"/>
                <a:gd name="T80" fmla="*/ 179 w 284"/>
                <a:gd name="T81" fmla="*/ 23 h 359"/>
                <a:gd name="T82" fmla="*/ 181 w 284"/>
                <a:gd name="T83" fmla="*/ 13 h 359"/>
                <a:gd name="T84" fmla="*/ 183 w 284"/>
                <a:gd name="T85" fmla="*/ 2 h 359"/>
                <a:gd name="T86" fmla="*/ 184 w 284"/>
                <a:gd name="T87" fmla="*/ 14 h 359"/>
                <a:gd name="T88" fmla="*/ 205 w 284"/>
                <a:gd name="T89" fmla="*/ 16 h 359"/>
                <a:gd name="T90" fmla="*/ 221 w 284"/>
                <a:gd name="T91" fmla="*/ 28 h 359"/>
                <a:gd name="T92" fmla="*/ 242 w 284"/>
                <a:gd name="T93" fmla="*/ 36 h 359"/>
                <a:gd name="T94" fmla="*/ 264 w 284"/>
                <a:gd name="T95" fmla="*/ 46 h 359"/>
                <a:gd name="T96" fmla="*/ 283 w 284"/>
                <a:gd name="T97" fmla="*/ 75 h 359"/>
                <a:gd name="T98" fmla="*/ 278 w 284"/>
                <a:gd name="T99" fmla="*/ 86 h 359"/>
                <a:gd name="T100" fmla="*/ 261 w 284"/>
                <a:gd name="T101" fmla="*/ 101 h 359"/>
                <a:gd name="T102" fmla="*/ 249 w 284"/>
                <a:gd name="T103" fmla="*/ 106 h 359"/>
                <a:gd name="T104" fmla="*/ 227 w 284"/>
                <a:gd name="T105" fmla="*/ 108 h 359"/>
                <a:gd name="T106" fmla="*/ 198 w 284"/>
                <a:gd name="T107" fmla="*/ 114 h 359"/>
                <a:gd name="T108" fmla="*/ 206 w 284"/>
                <a:gd name="T109" fmla="*/ 139 h 359"/>
                <a:gd name="T110" fmla="*/ 195 w 284"/>
                <a:gd name="T111" fmla="*/ 125 h 359"/>
                <a:gd name="T112" fmla="*/ 190 w 284"/>
                <a:gd name="T113" fmla="*/ 113 h 359"/>
                <a:gd name="T114" fmla="*/ 166 w 284"/>
                <a:gd name="T115" fmla="*/ 11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4" h="359">
                  <a:moveTo>
                    <a:pt x="156" y="113"/>
                  </a:moveTo>
                  <a:cubicBezTo>
                    <a:pt x="154" y="106"/>
                    <a:pt x="147" y="107"/>
                    <a:pt x="142" y="107"/>
                  </a:cubicBezTo>
                  <a:cubicBezTo>
                    <a:pt x="140" y="110"/>
                    <a:pt x="138" y="113"/>
                    <a:pt x="136" y="115"/>
                  </a:cubicBezTo>
                  <a:cubicBezTo>
                    <a:pt x="133" y="118"/>
                    <a:pt x="131" y="120"/>
                    <a:pt x="132" y="124"/>
                  </a:cubicBezTo>
                  <a:cubicBezTo>
                    <a:pt x="132" y="124"/>
                    <a:pt x="132" y="125"/>
                    <a:pt x="132" y="126"/>
                  </a:cubicBezTo>
                  <a:cubicBezTo>
                    <a:pt x="127" y="130"/>
                    <a:pt x="128" y="135"/>
                    <a:pt x="128" y="139"/>
                  </a:cubicBezTo>
                  <a:cubicBezTo>
                    <a:pt x="129" y="142"/>
                    <a:pt x="127" y="144"/>
                    <a:pt x="127" y="147"/>
                  </a:cubicBezTo>
                  <a:cubicBezTo>
                    <a:pt x="127" y="149"/>
                    <a:pt x="127" y="152"/>
                    <a:pt x="128" y="155"/>
                  </a:cubicBezTo>
                  <a:cubicBezTo>
                    <a:pt x="129" y="159"/>
                    <a:pt x="131" y="164"/>
                    <a:pt x="131" y="168"/>
                  </a:cubicBezTo>
                  <a:cubicBezTo>
                    <a:pt x="130" y="174"/>
                    <a:pt x="128" y="180"/>
                    <a:pt x="126" y="186"/>
                  </a:cubicBezTo>
                  <a:cubicBezTo>
                    <a:pt x="126" y="188"/>
                    <a:pt x="125" y="190"/>
                    <a:pt x="125" y="192"/>
                  </a:cubicBezTo>
                  <a:cubicBezTo>
                    <a:pt x="125" y="199"/>
                    <a:pt x="125" y="205"/>
                    <a:pt x="125" y="212"/>
                  </a:cubicBezTo>
                  <a:cubicBezTo>
                    <a:pt x="125" y="213"/>
                    <a:pt x="125" y="214"/>
                    <a:pt x="125" y="215"/>
                  </a:cubicBezTo>
                  <a:cubicBezTo>
                    <a:pt x="129" y="226"/>
                    <a:pt x="126" y="237"/>
                    <a:pt x="127" y="248"/>
                  </a:cubicBezTo>
                  <a:cubicBezTo>
                    <a:pt x="127" y="254"/>
                    <a:pt x="127" y="261"/>
                    <a:pt x="126" y="268"/>
                  </a:cubicBezTo>
                  <a:cubicBezTo>
                    <a:pt x="125" y="275"/>
                    <a:pt x="123" y="281"/>
                    <a:pt x="121" y="288"/>
                  </a:cubicBezTo>
                  <a:cubicBezTo>
                    <a:pt x="121" y="288"/>
                    <a:pt x="121" y="289"/>
                    <a:pt x="121" y="289"/>
                  </a:cubicBezTo>
                  <a:cubicBezTo>
                    <a:pt x="120" y="298"/>
                    <a:pt x="120" y="307"/>
                    <a:pt x="119" y="316"/>
                  </a:cubicBezTo>
                  <a:cubicBezTo>
                    <a:pt x="119" y="317"/>
                    <a:pt x="119" y="318"/>
                    <a:pt x="118" y="318"/>
                  </a:cubicBezTo>
                  <a:cubicBezTo>
                    <a:pt x="116" y="323"/>
                    <a:pt x="113" y="329"/>
                    <a:pt x="109" y="332"/>
                  </a:cubicBezTo>
                  <a:cubicBezTo>
                    <a:pt x="103" y="338"/>
                    <a:pt x="98" y="346"/>
                    <a:pt x="89" y="346"/>
                  </a:cubicBezTo>
                  <a:cubicBezTo>
                    <a:pt x="86" y="346"/>
                    <a:pt x="84" y="346"/>
                    <a:pt x="83" y="343"/>
                  </a:cubicBezTo>
                  <a:cubicBezTo>
                    <a:pt x="82" y="341"/>
                    <a:pt x="80" y="339"/>
                    <a:pt x="79" y="339"/>
                  </a:cubicBezTo>
                  <a:cubicBezTo>
                    <a:pt x="71" y="336"/>
                    <a:pt x="65" y="331"/>
                    <a:pt x="59" y="326"/>
                  </a:cubicBezTo>
                  <a:cubicBezTo>
                    <a:pt x="57" y="324"/>
                    <a:pt x="53" y="323"/>
                    <a:pt x="51" y="322"/>
                  </a:cubicBezTo>
                  <a:cubicBezTo>
                    <a:pt x="46" y="327"/>
                    <a:pt x="47" y="329"/>
                    <a:pt x="51" y="333"/>
                  </a:cubicBezTo>
                  <a:cubicBezTo>
                    <a:pt x="56" y="338"/>
                    <a:pt x="56" y="341"/>
                    <a:pt x="50" y="345"/>
                  </a:cubicBezTo>
                  <a:cubicBezTo>
                    <a:pt x="48" y="346"/>
                    <a:pt x="46" y="347"/>
                    <a:pt x="45" y="348"/>
                  </a:cubicBezTo>
                  <a:cubicBezTo>
                    <a:pt x="43" y="350"/>
                    <a:pt x="42" y="353"/>
                    <a:pt x="41" y="355"/>
                  </a:cubicBezTo>
                  <a:cubicBezTo>
                    <a:pt x="36" y="353"/>
                    <a:pt x="31" y="353"/>
                    <a:pt x="27" y="359"/>
                  </a:cubicBezTo>
                  <a:cubicBezTo>
                    <a:pt x="23" y="358"/>
                    <a:pt x="20" y="357"/>
                    <a:pt x="16" y="356"/>
                  </a:cubicBezTo>
                  <a:cubicBezTo>
                    <a:pt x="12" y="355"/>
                    <a:pt x="11" y="352"/>
                    <a:pt x="12" y="348"/>
                  </a:cubicBezTo>
                  <a:cubicBezTo>
                    <a:pt x="13" y="344"/>
                    <a:pt x="12" y="340"/>
                    <a:pt x="11" y="336"/>
                  </a:cubicBezTo>
                  <a:cubicBezTo>
                    <a:pt x="11" y="336"/>
                    <a:pt x="11" y="336"/>
                    <a:pt x="11" y="335"/>
                  </a:cubicBezTo>
                  <a:cubicBezTo>
                    <a:pt x="11" y="329"/>
                    <a:pt x="10" y="322"/>
                    <a:pt x="10" y="315"/>
                  </a:cubicBezTo>
                  <a:cubicBezTo>
                    <a:pt x="10" y="314"/>
                    <a:pt x="9" y="311"/>
                    <a:pt x="8" y="311"/>
                  </a:cubicBezTo>
                  <a:cubicBezTo>
                    <a:pt x="5" y="310"/>
                    <a:pt x="5" y="308"/>
                    <a:pt x="5" y="305"/>
                  </a:cubicBezTo>
                  <a:cubicBezTo>
                    <a:pt x="6" y="297"/>
                    <a:pt x="7" y="288"/>
                    <a:pt x="8" y="279"/>
                  </a:cubicBezTo>
                  <a:cubicBezTo>
                    <a:pt x="9" y="275"/>
                    <a:pt x="6" y="270"/>
                    <a:pt x="10" y="265"/>
                  </a:cubicBezTo>
                  <a:cubicBezTo>
                    <a:pt x="11" y="264"/>
                    <a:pt x="10" y="261"/>
                    <a:pt x="9" y="259"/>
                  </a:cubicBezTo>
                  <a:cubicBezTo>
                    <a:pt x="6" y="253"/>
                    <a:pt x="3" y="247"/>
                    <a:pt x="0" y="241"/>
                  </a:cubicBezTo>
                  <a:cubicBezTo>
                    <a:pt x="0" y="240"/>
                    <a:pt x="1" y="237"/>
                    <a:pt x="1" y="236"/>
                  </a:cubicBezTo>
                  <a:cubicBezTo>
                    <a:pt x="3" y="233"/>
                    <a:pt x="4" y="230"/>
                    <a:pt x="6" y="228"/>
                  </a:cubicBezTo>
                  <a:cubicBezTo>
                    <a:pt x="8" y="226"/>
                    <a:pt x="12" y="226"/>
                    <a:pt x="15" y="225"/>
                  </a:cubicBezTo>
                  <a:cubicBezTo>
                    <a:pt x="15" y="225"/>
                    <a:pt x="15" y="226"/>
                    <a:pt x="16" y="226"/>
                  </a:cubicBezTo>
                  <a:cubicBezTo>
                    <a:pt x="16" y="225"/>
                    <a:pt x="16" y="223"/>
                    <a:pt x="15" y="222"/>
                  </a:cubicBezTo>
                  <a:cubicBezTo>
                    <a:pt x="12" y="218"/>
                    <a:pt x="14" y="213"/>
                    <a:pt x="11" y="210"/>
                  </a:cubicBezTo>
                  <a:cubicBezTo>
                    <a:pt x="10" y="209"/>
                    <a:pt x="10" y="207"/>
                    <a:pt x="11" y="206"/>
                  </a:cubicBezTo>
                  <a:cubicBezTo>
                    <a:pt x="14" y="201"/>
                    <a:pt x="16" y="197"/>
                    <a:pt x="16" y="191"/>
                  </a:cubicBezTo>
                  <a:cubicBezTo>
                    <a:pt x="15" y="184"/>
                    <a:pt x="16" y="177"/>
                    <a:pt x="14" y="169"/>
                  </a:cubicBezTo>
                  <a:cubicBezTo>
                    <a:pt x="14" y="164"/>
                    <a:pt x="11" y="162"/>
                    <a:pt x="9" y="158"/>
                  </a:cubicBezTo>
                  <a:cubicBezTo>
                    <a:pt x="8" y="157"/>
                    <a:pt x="8" y="156"/>
                    <a:pt x="8" y="155"/>
                  </a:cubicBezTo>
                  <a:cubicBezTo>
                    <a:pt x="11" y="153"/>
                    <a:pt x="17" y="155"/>
                    <a:pt x="17" y="148"/>
                  </a:cubicBezTo>
                  <a:cubicBezTo>
                    <a:pt x="20" y="149"/>
                    <a:pt x="24" y="146"/>
                    <a:pt x="27" y="151"/>
                  </a:cubicBezTo>
                  <a:cubicBezTo>
                    <a:pt x="27" y="152"/>
                    <a:pt x="30" y="153"/>
                    <a:pt x="32" y="152"/>
                  </a:cubicBezTo>
                  <a:cubicBezTo>
                    <a:pt x="33" y="152"/>
                    <a:pt x="33" y="150"/>
                    <a:pt x="34" y="148"/>
                  </a:cubicBezTo>
                  <a:cubicBezTo>
                    <a:pt x="34" y="147"/>
                    <a:pt x="34" y="145"/>
                    <a:pt x="34" y="144"/>
                  </a:cubicBezTo>
                  <a:cubicBezTo>
                    <a:pt x="33" y="140"/>
                    <a:pt x="34" y="137"/>
                    <a:pt x="39" y="137"/>
                  </a:cubicBezTo>
                  <a:cubicBezTo>
                    <a:pt x="40" y="137"/>
                    <a:pt x="43" y="133"/>
                    <a:pt x="42" y="132"/>
                  </a:cubicBezTo>
                  <a:cubicBezTo>
                    <a:pt x="41" y="127"/>
                    <a:pt x="44" y="125"/>
                    <a:pt x="47" y="123"/>
                  </a:cubicBezTo>
                  <a:cubicBezTo>
                    <a:pt x="55" y="118"/>
                    <a:pt x="61" y="112"/>
                    <a:pt x="65" y="103"/>
                  </a:cubicBezTo>
                  <a:cubicBezTo>
                    <a:pt x="65" y="102"/>
                    <a:pt x="67" y="101"/>
                    <a:pt x="69" y="101"/>
                  </a:cubicBezTo>
                  <a:cubicBezTo>
                    <a:pt x="74" y="101"/>
                    <a:pt x="77" y="99"/>
                    <a:pt x="77" y="93"/>
                  </a:cubicBezTo>
                  <a:cubicBezTo>
                    <a:pt x="77" y="92"/>
                    <a:pt x="78" y="91"/>
                    <a:pt x="78" y="90"/>
                  </a:cubicBezTo>
                  <a:cubicBezTo>
                    <a:pt x="82" y="93"/>
                    <a:pt x="86" y="92"/>
                    <a:pt x="89" y="89"/>
                  </a:cubicBezTo>
                  <a:cubicBezTo>
                    <a:pt x="93" y="86"/>
                    <a:pt x="97" y="83"/>
                    <a:pt x="101" y="80"/>
                  </a:cubicBezTo>
                  <a:cubicBezTo>
                    <a:pt x="101" y="81"/>
                    <a:pt x="101" y="81"/>
                    <a:pt x="102" y="81"/>
                  </a:cubicBezTo>
                  <a:cubicBezTo>
                    <a:pt x="102" y="80"/>
                    <a:pt x="102" y="78"/>
                    <a:pt x="102" y="78"/>
                  </a:cubicBezTo>
                  <a:cubicBezTo>
                    <a:pt x="107" y="76"/>
                    <a:pt x="111" y="75"/>
                    <a:pt x="115" y="74"/>
                  </a:cubicBezTo>
                  <a:cubicBezTo>
                    <a:pt x="115" y="74"/>
                    <a:pt x="116" y="74"/>
                    <a:pt x="116" y="74"/>
                  </a:cubicBezTo>
                  <a:cubicBezTo>
                    <a:pt x="118" y="75"/>
                    <a:pt x="120" y="76"/>
                    <a:pt x="121" y="74"/>
                  </a:cubicBezTo>
                  <a:cubicBezTo>
                    <a:pt x="121" y="73"/>
                    <a:pt x="119" y="71"/>
                    <a:pt x="118" y="70"/>
                  </a:cubicBezTo>
                  <a:cubicBezTo>
                    <a:pt x="118" y="69"/>
                    <a:pt x="117" y="69"/>
                    <a:pt x="115" y="68"/>
                  </a:cubicBezTo>
                  <a:cubicBezTo>
                    <a:pt x="119" y="66"/>
                    <a:pt x="121" y="65"/>
                    <a:pt x="124" y="64"/>
                  </a:cubicBezTo>
                  <a:cubicBezTo>
                    <a:pt x="126" y="63"/>
                    <a:pt x="129" y="63"/>
                    <a:pt x="131" y="63"/>
                  </a:cubicBezTo>
                  <a:cubicBezTo>
                    <a:pt x="135" y="61"/>
                    <a:pt x="137" y="59"/>
                    <a:pt x="137" y="55"/>
                  </a:cubicBezTo>
                  <a:cubicBezTo>
                    <a:pt x="136" y="50"/>
                    <a:pt x="138" y="49"/>
                    <a:pt x="143" y="48"/>
                  </a:cubicBezTo>
                  <a:cubicBezTo>
                    <a:pt x="146" y="47"/>
                    <a:pt x="150" y="46"/>
                    <a:pt x="153" y="44"/>
                  </a:cubicBezTo>
                  <a:cubicBezTo>
                    <a:pt x="154" y="43"/>
                    <a:pt x="155" y="40"/>
                    <a:pt x="156" y="37"/>
                  </a:cubicBezTo>
                  <a:cubicBezTo>
                    <a:pt x="156" y="32"/>
                    <a:pt x="158" y="29"/>
                    <a:pt x="163" y="28"/>
                  </a:cubicBezTo>
                  <a:cubicBezTo>
                    <a:pt x="168" y="28"/>
                    <a:pt x="172" y="27"/>
                    <a:pt x="176" y="27"/>
                  </a:cubicBezTo>
                  <a:cubicBezTo>
                    <a:pt x="177" y="26"/>
                    <a:pt x="178" y="25"/>
                    <a:pt x="179" y="23"/>
                  </a:cubicBezTo>
                  <a:cubicBezTo>
                    <a:pt x="180" y="21"/>
                    <a:pt x="180" y="17"/>
                    <a:pt x="181" y="14"/>
                  </a:cubicBezTo>
                  <a:cubicBezTo>
                    <a:pt x="181" y="14"/>
                    <a:pt x="181" y="13"/>
                    <a:pt x="181" y="13"/>
                  </a:cubicBezTo>
                  <a:cubicBezTo>
                    <a:pt x="176" y="10"/>
                    <a:pt x="180" y="4"/>
                    <a:pt x="176" y="0"/>
                  </a:cubicBezTo>
                  <a:cubicBezTo>
                    <a:pt x="179" y="1"/>
                    <a:pt x="181" y="2"/>
                    <a:pt x="183" y="2"/>
                  </a:cubicBezTo>
                  <a:cubicBezTo>
                    <a:pt x="187" y="4"/>
                    <a:pt x="187" y="6"/>
                    <a:pt x="185" y="9"/>
                  </a:cubicBezTo>
                  <a:cubicBezTo>
                    <a:pt x="185" y="11"/>
                    <a:pt x="184" y="12"/>
                    <a:pt x="184" y="14"/>
                  </a:cubicBezTo>
                  <a:cubicBezTo>
                    <a:pt x="186" y="14"/>
                    <a:pt x="187" y="14"/>
                    <a:pt x="189" y="14"/>
                  </a:cubicBezTo>
                  <a:cubicBezTo>
                    <a:pt x="194" y="15"/>
                    <a:pt x="200" y="16"/>
                    <a:pt x="205" y="16"/>
                  </a:cubicBezTo>
                  <a:cubicBezTo>
                    <a:pt x="206" y="17"/>
                    <a:pt x="206" y="17"/>
                    <a:pt x="207" y="17"/>
                  </a:cubicBezTo>
                  <a:cubicBezTo>
                    <a:pt x="208" y="25"/>
                    <a:pt x="217" y="24"/>
                    <a:pt x="221" y="28"/>
                  </a:cubicBezTo>
                  <a:cubicBezTo>
                    <a:pt x="221" y="28"/>
                    <a:pt x="222" y="28"/>
                    <a:pt x="222" y="28"/>
                  </a:cubicBezTo>
                  <a:cubicBezTo>
                    <a:pt x="231" y="26"/>
                    <a:pt x="236" y="32"/>
                    <a:pt x="242" y="36"/>
                  </a:cubicBezTo>
                  <a:cubicBezTo>
                    <a:pt x="245" y="37"/>
                    <a:pt x="248" y="38"/>
                    <a:pt x="250" y="39"/>
                  </a:cubicBezTo>
                  <a:cubicBezTo>
                    <a:pt x="255" y="42"/>
                    <a:pt x="260" y="41"/>
                    <a:pt x="264" y="46"/>
                  </a:cubicBezTo>
                  <a:cubicBezTo>
                    <a:pt x="266" y="48"/>
                    <a:pt x="269" y="50"/>
                    <a:pt x="271" y="51"/>
                  </a:cubicBezTo>
                  <a:cubicBezTo>
                    <a:pt x="281" y="56"/>
                    <a:pt x="282" y="66"/>
                    <a:pt x="283" y="75"/>
                  </a:cubicBezTo>
                  <a:cubicBezTo>
                    <a:pt x="284" y="78"/>
                    <a:pt x="282" y="82"/>
                    <a:pt x="281" y="86"/>
                  </a:cubicBezTo>
                  <a:cubicBezTo>
                    <a:pt x="280" y="86"/>
                    <a:pt x="279" y="86"/>
                    <a:pt x="278" y="86"/>
                  </a:cubicBezTo>
                  <a:cubicBezTo>
                    <a:pt x="271" y="87"/>
                    <a:pt x="271" y="87"/>
                    <a:pt x="270" y="94"/>
                  </a:cubicBezTo>
                  <a:cubicBezTo>
                    <a:pt x="269" y="100"/>
                    <a:pt x="266" y="102"/>
                    <a:pt x="261" y="101"/>
                  </a:cubicBezTo>
                  <a:cubicBezTo>
                    <a:pt x="259" y="101"/>
                    <a:pt x="256" y="102"/>
                    <a:pt x="256" y="103"/>
                  </a:cubicBezTo>
                  <a:cubicBezTo>
                    <a:pt x="254" y="106"/>
                    <a:pt x="251" y="106"/>
                    <a:pt x="249" y="106"/>
                  </a:cubicBezTo>
                  <a:cubicBezTo>
                    <a:pt x="242" y="107"/>
                    <a:pt x="235" y="107"/>
                    <a:pt x="229" y="108"/>
                  </a:cubicBezTo>
                  <a:cubicBezTo>
                    <a:pt x="228" y="108"/>
                    <a:pt x="228" y="108"/>
                    <a:pt x="227" y="108"/>
                  </a:cubicBezTo>
                  <a:cubicBezTo>
                    <a:pt x="218" y="112"/>
                    <a:pt x="209" y="115"/>
                    <a:pt x="199" y="112"/>
                  </a:cubicBezTo>
                  <a:cubicBezTo>
                    <a:pt x="199" y="113"/>
                    <a:pt x="199" y="113"/>
                    <a:pt x="198" y="114"/>
                  </a:cubicBezTo>
                  <a:cubicBezTo>
                    <a:pt x="201" y="122"/>
                    <a:pt x="204" y="130"/>
                    <a:pt x="207" y="139"/>
                  </a:cubicBezTo>
                  <a:cubicBezTo>
                    <a:pt x="206" y="139"/>
                    <a:pt x="206" y="139"/>
                    <a:pt x="206" y="139"/>
                  </a:cubicBezTo>
                  <a:cubicBezTo>
                    <a:pt x="205" y="137"/>
                    <a:pt x="204" y="136"/>
                    <a:pt x="203" y="134"/>
                  </a:cubicBezTo>
                  <a:cubicBezTo>
                    <a:pt x="201" y="130"/>
                    <a:pt x="199" y="127"/>
                    <a:pt x="195" y="125"/>
                  </a:cubicBezTo>
                  <a:cubicBezTo>
                    <a:pt x="193" y="124"/>
                    <a:pt x="192" y="121"/>
                    <a:pt x="191" y="118"/>
                  </a:cubicBezTo>
                  <a:cubicBezTo>
                    <a:pt x="191" y="117"/>
                    <a:pt x="191" y="114"/>
                    <a:pt x="190" y="113"/>
                  </a:cubicBezTo>
                  <a:cubicBezTo>
                    <a:pt x="189" y="112"/>
                    <a:pt x="187" y="111"/>
                    <a:pt x="186" y="111"/>
                  </a:cubicBezTo>
                  <a:cubicBezTo>
                    <a:pt x="179" y="114"/>
                    <a:pt x="172" y="113"/>
                    <a:pt x="166" y="112"/>
                  </a:cubicBezTo>
                  <a:cubicBezTo>
                    <a:pt x="163" y="112"/>
                    <a:pt x="160" y="113"/>
                    <a:pt x="15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91"/>
            <p:cNvSpPr/>
            <p:nvPr/>
          </p:nvSpPr>
          <p:spPr bwMode="auto">
            <a:xfrm>
              <a:off x="7267760" y="828672"/>
              <a:ext cx="868386" cy="593724"/>
            </a:xfrm>
            <a:custGeom>
              <a:avLst/>
              <a:gdLst>
                <a:gd name="T0" fmla="*/ 215 w 231"/>
                <a:gd name="T1" fmla="*/ 116 h 158"/>
                <a:gd name="T2" fmla="*/ 215 w 231"/>
                <a:gd name="T3" fmla="*/ 124 h 158"/>
                <a:gd name="T4" fmla="*/ 230 w 231"/>
                <a:gd name="T5" fmla="*/ 134 h 158"/>
                <a:gd name="T6" fmla="*/ 231 w 231"/>
                <a:gd name="T7" fmla="*/ 141 h 158"/>
                <a:gd name="T8" fmla="*/ 220 w 231"/>
                <a:gd name="T9" fmla="*/ 151 h 158"/>
                <a:gd name="T10" fmla="*/ 214 w 231"/>
                <a:gd name="T11" fmla="*/ 155 h 158"/>
                <a:gd name="T12" fmla="*/ 205 w 231"/>
                <a:gd name="T13" fmla="*/ 157 h 158"/>
                <a:gd name="T14" fmla="*/ 198 w 231"/>
                <a:gd name="T15" fmla="*/ 153 h 158"/>
                <a:gd name="T16" fmla="*/ 192 w 231"/>
                <a:gd name="T17" fmla="*/ 155 h 158"/>
                <a:gd name="T18" fmla="*/ 193 w 231"/>
                <a:gd name="T19" fmla="*/ 153 h 158"/>
                <a:gd name="T20" fmla="*/ 186 w 231"/>
                <a:gd name="T21" fmla="*/ 148 h 158"/>
                <a:gd name="T22" fmla="*/ 180 w 231"/>
                <a:gd name="T23" fmla="*/ 145 h 158"/>
                <a:gd name="T24" fmla="*/ 149 w 231"/>
                <a:gd name="T25" fmla="*/ 129 h 158"/>
                <a:gd name="T26" fmla="*/ 126 w 231"/>
                <a:gd name="T27" fmla="*/ 120 h 158"/>
                <a:gd name="T28" fmla="*/ 124 w 231"/>
                <a:gd name="T29" fmla="*/ 120 h 158"/>
                <a:gd name="T30" fmla="*/ 107 w 231"/>
                <a:gd name="T31" fmla="*/ 117 h 158"/>
                <a:gd name="T32" fmla="*/ 97 w 231"/>
                <a:gd name="T33" fmla="*/ 115 h 158"/>
                <a:gd name="T34" fmla="*/ 93 w 231"/>
                <a:gd name="T35" fmla="*/ 113 h 158"/>
                <a:gd name="T36" fmla="*/ 90 w 231"/>
                <a:gd name="T37" fmla="*/ 111 h 158"/>
                <a:gd name="T38" fmla="*/ 69 w 231"/>
                <a:gd name="T39" fmla="*/ 102 h 158"/>
                <a:gd name="T40" fmla="*/ 57 w 231"/>
                <a:gd name="T41" fmla="*/ 96 h 158"/>
                <a:gd name="T42" fmla="*/ 47 w 231"/>
                <a:gd name="T43" fmla="*/ 91 h 158"/>
                <a:gd name="T44" fmla="*/ 44 w 231"/>
                <a:gd name="T45" fmla="*/ 95 h 158"/>
                <a:gd name="T46" fmla="*/ 40 w 231"/>
                <a:gd name="T47" fmla="*/ 89 h 158"/>
                <a:gd name="T48" fmla="*/ 38 w 231"/>
                <a:gd name="T49" fmla="*/ 87 h 158"/>
                <a:gd name="T50" fmla="*/ 27 w 231"/>
                <a:gd name="T51" fmla="*/ 76 h 158"/>
                <a:gd name="T52" fmla="*/ 17 w 231"/>
                <a:gd name="T53" fmla="*/ 68 h 158"/>
                <a:gd name="T54" fmla="*/ 10 w 231"/>
                <a:gd name="T55" fmla="*/ 61 h 158"/>
                <a:gd name="T56" fmla="*/ 2 w 231"/>
                <a:gd name="T57" fmla="*/ 49 h 158"/>
                <a:gd name="T58" fmla="*/ 1 w 231"/>
                <a:gd name="T59" fmla="*/ 43 h 158"/>
                <a:gd name="T60" fmla="*/ 12 w 231"/>
                <a:gd name="T61" fmla="*/ 23 h 158"/>
                <a:gd name="T62" fmla="*/ 48 w 231"/>
                <a:gd name="T63" fmla="*/ 14 h 158"/>
                <a:gd name="T64" fmla="*/ 53 w 231"/>
                <a:gd name="T65" fmla="*/ 13 h 158"/>
                <a:gd name="T66" fmla="*/ 62 w 231"/>
                <a:gd name="T67" fmla="*/ 0 h 158"/>
                <a:gd name="T68" fmla="*/ 82 w 231"/>
                <a:gd name="T69" fmla="*/ 3 h 158"/>
                <a:gd name="T70" fmla="*/ 120 w 231"/>
                <a:gd name="T71" fmla="*/ 21 h 158"/>
                <a:gd name="T72" fmla="*/ 131 w 231"/>
                <a:gd name="T73" fmla="*/ 29 h 158"/>
                <a:gd name="T74" fmla="*/ 151 w 231"/>
                <a:gd name="T75" fmla="*/ 41 h 158"/>
                <a:gd name="T76" fmla="*/ 153 w 231"/>
                <a:gd name="T77" fmla="*/ 42 h 158"/>
                <a:gd name="T78" fmla="*/ 163 w 231"/>
                <a:gd name="T79" fmla="*/ 46 h 158"/>
                <a:gd name="T80" fmla="*/ 171 w 231"/>
                <a:gd name="T81" fmla="*/ 54 h 158"/>
                <a:gd name="T82" fmla="*/ 172 w 231"/>
                <a:gd name="T83" fmla="*/ 56 h 158"/>
                <a:gd name="T84" fmla="*/ 186 w 231"/>
                <a:gd name="T85" fmla="*/ 63 h 158"/>
                <a:gd name="T86" fmla="*/ 194 w 231"/>
                <a:gd name="T87" fmla="*/ 72 h 158"/>
                <a:gd name="T88" fmla="*/ 192 w 231"/>
                <a:gd name="T89" fmla="*/ 79 h 158"/>
                <a:gd name="T90" fmla="*/ 191 w 231"/>
                <a:gd name="T91" fmla="*/ 95 h 158"/>
                <a:gd name="T92" fmla="*/ 195 w 231"/>
                <a:gd name="T93" fmla="*/ 100 h 158"/>
                <a:gd name="T94" fmla="*/ 195 w 231"/>
                <a:gd name="T95" fmla="*/ 105 h 158"/>
                <a:gd name="T96" fmla="*/ 194 w 231"/>
                <a:gd name="T97" fmla="*/ 111 h 158"/>
                <a:gd name="T98" fmla="*/ 199 w 231"/>
                <a:gd name="T99" fmla="*/ 113 h 158"/>
                <a:gd name="T100" fmla="*/ 207 w 231"/>
                <a:gd name="T101" fmla="*/ 115 h 158"/>
                <a:gd name="T102" fmla="*/ 215 w 231"/>
                <a:gd name="T103"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1" h="158">
                  <a:moveTo>
                    <a:pt x="215" y="116"/>
                  </a:moveTo>
                  <a:cubicBezTo>
                    <a:pt x="215" y="119"/>
                    <a:pt x="215" y="122"/>
                    <a:pt x="215" y="124"/>
                  </a:cubicBezTo>
                  <a:cubicBezTo>
                    <a:pt x="220" y="128"/>
                    <a:pt x="225" y="131"/>
                    <a:pt x="230" y="134"/>
                  </a:cubicBezTo>
                  <a:cubicBezTo>
                    <a:pt x="230" y="136"/>
                    <a:pt x="230" y="138"/>
                    <a:pt x="231" y="141"/>
                  </a:cubicBezTo>
                  <a:cubicBezTo>
                    <a:pt x="226" y="142"/>
                    <a:pt x="221" y="144"/>
                    <a:pt x="220" y="151"/>
                  </a:cubicBezTo>
                  <a:cubicBezTo>
                    <a:pt x="219" y="152"/>
                    <a:pt x="216" y="154"/>
                    <a:pt x="214" y="155"/>
                  </a:cubicBezTo>
                  <a:cubicBezTo>
                    <a:pt x="211" y="156"/>
                    <a:pt x="208" y="156"/>
                    <a:pt x="205" y="157"/>
                  </a:cubicBezTo>
                  <a:cubicBezTo>
                    <a:pt x="201" y="158"/>
                    <a:pt x="199" y="157"/>
                    <a:pt x="198" y="153"/>
                  </a:cubicBezTo>
                  <a:cubicBezTo>
                    <a:pt x="195" y="154"/>
                    <a:pt x="194" y="154"/>
                    <a:pt x="192" y="155"/>
                  </a:cubicBezTo>
                  <a:cubicBezTo>
                    <a:pt x="192" y="154"/>
                    <a:pt x="193" y="154"/>
                    <a:pt x="193" y="153"/>
                  </a:cubicBezTo>
                  <a:cubicBezTo>
                    <a:pt x="191" y="152"/>
                    <a:pt x="188" y="150"/>
                    <a:pt x="186" y="148"/>
                  </a:cubicBezTo>
                  <a:cubicBezTo>
                    <a:pt x="184" y="147"/>
                    <a:pt x="182" y="147"/>
                    <a:pt x="180" y="145"/>
                  </a:cubicBezTo>
                  <a:cubicBezTo>
                    <a:pt x="170" y="139"/>
                    <a:pt x="160" y="133"/>
                    <a:pt x="149" y="129"/>
                  </a:cubicBezTo>
                  <a:cubicBezTo>
                    <a:pt x="141" y="126"/>
                    <a:pt x="134" y="123"/>
                    <a:pt x="126" y="120"/>
                  </a:cubicBezTo>
                  <a:cubicBezTo>
                    <a:pt x="126" y="120"/>
                    <a:pt x="125" y="120"/>
                    <a:pt x="124" y="120"/>
                  </a:cubicBezTo>
                  <a:cubicBezTo>
                    <a:pt x="118" y="121"/>
                    <a:pt x="113" y="119"/>
                    <a:pt x="107" y="117"/>
                  </a:cubicBezTo>
                  <a:cubicBezTo>
                    <a:pt x="104" y="115"/>
                    <a:pt x="100" y="115"/>
                    <a:pt x="97" y="115"/>
                  </a:cubicBezTo>
                  <a:cubicBezTo>
                    <a:pt x="95" y="114"/>
                    <a:pt x="94" y="113"/>
                    <a:pt x="93" y="113"/>
                  </a:cubicBezTo>
                  <a:cubicBezTo>
                    <a:pt x="92" y="112"/>
                    <a:pt x="91" y="111"/>
                    <a:pt x="90" y="111"/>
                  </a:cubicBezTo>
                  <a:cubicBezTo>
                    <a:pt x="83" y="108"/>
                    <a:pt x="76" y="104"/>
                    <a:pt x="69" y="102"/>
                  </a:cubicBezTo>
                  <a:cubicBezTo>
                    <a:pt x="65" y="101"/>
                    <a:pt x="61" y="99"/>
                    <a:pt x="57" y="96"/>
                  </a:cubicBezTo>
                  <a:cubicBezTo>
                    <a:pt x="54" y="95"/>
                    <a:pt x="51" y="93"/>
                    <a:pt x="47" y="91"/>
                  </a:cubicBezTo>
                  <a:cubicBezTo>
                    <a:pt x="47" y="92"/>
                    <a:pt x="46" y="93"/>
                    <a:pt x="44" y="95"/>
                  </a:cubicBezTo>
                  <a:cubicBezTo>
                    <a:pt x="43" y="93"/>
                    <a:pt x="41" y="91"/>
                    <a:pt x="40" y="89"/>
                  </a:cubicBezTo>
                  <a:cubicBezTo>
                    <a:pt x="39" y="89"/>
                    <a:pt x="38" y="87"/>
                    <a:pt x="38" y="87"/>
                  </a:cubicBezTo>
                  <a:cubicBezTo>
                    <a:pt x="32" y="85"/>
                    <a:pt x="30" y="80"/>
                    <a:pt x="27" y="76"/>
                  </a:cubicBezTo>
                  <a:cubicBezTo>
                    <a:pt x="25" y="72"/>
                    <a:pt x="22" y="69"/>
                    <a:pt x="17" y="68"/>
                  </a:cubicBezTo>
                  <a:cubicBezTo>
                    <a:pt x="14" y="67"/>
                    <a:pt x="12" y="64"/>
                    <a:pt x="10" y="61"/>
                  </a:cubicBezTo>
                  <a:cubicBezTo>
                    <a:pt x="7" y="57"/>
                    <a:pt x="4" y="53"/>
                    <a:pt x="2" y="49"/>
                  </a:cubicBezTo>
                  <a:cubicBezTo>
                    <a:pt x="1" y="47"/>
                    <a:pt x="1" y="45"/>
                    <a:pt x="1" y="43"/>
                  </a:cubicBezTo>
                  <a:cubicBezTo>
                    <a:pt x="0" y="29"/>
                    <a:pt x="0" y="30"/>
                    <a:pt x="12" y="23"/>
                  </a:cubicBezTo>
                  <a:cubicBezTo>
                    <a:pt x="23" y="17"/>
                    <a:pt x="35" y="14"/>
                    <a:pt x="48" y="14"/>
                  </a:cubicBezTo>
                  <a:cubicBezTo>
                    <a:pt x="50" y="14"/>
                    <a:pt x="51" y="13"/>
                    <a:pt x="53" y="13"/>
                  </a:cubicBezTo>
                  <a:cubicBezTo>
                    <a:pt x="62" y="11"/>
                    <a:pt x="63" y="10"/>
                    <a:pt x="62" y="0"/>
                  </a:cubicBezTo>
                  <a:cubicBezTo>
                    <a:pt x="69" y="0"/>
                    <a:pt x="75" y="1"/>
                    <a:pt x="82" y="3"/>
                  </a:cubicBezTo>
                  <a:cubicBezTo>
                    <a:pt x="95" y="9"/>
                    <a:pt x="106" y="17"/>
                    <a:pt x="120" y="21"/>
                  </a:cubicBezTo>
                  <a:cubicBezTo>
                    <a:pt x="124" y="23"/>
                    <a:pt x="128" y="26"/>
                    <a:pt x="131" y="29"/>
                  </a:cubicBezTo>
                  <a:cubicBezTo>
                    <a:pt x="137" y="34"/>
                    <a:pt x="143" y="39"/>
                    <a:pt x="151" y="41"/>
                  </a:cubicBezTo>
                  <a:cubicBezTo>
                    <a:pt x="152" y="41"/>
                    <a:pt x="153" y="41"/>
                    <a:pt x="153" y="42"/>
                  </a:cubicBezTo>
                  <a:cubicBezTo>
                    <a:pt x="155" y="45"/>
                    <a:pt x="159" y="46"/>
                    <a:pt x="163" y="46"/>
                  </a:cubicBezTo>
                  <a:cubicBezTo>
                    <a:pt x="168" y="47"/>
                    <a:pt x="171" y="48"/>
                    <a:pt x="171" y="54"/>
                  </a:cubicBezTo>
                  <a:cubicBezTo>
                    <a:pt x="171" y="54"/>
                    <a:pt x="172" y="55"/>
                    <a:pt x="172" y="56"/>
                  </a:cubicBezTo>
                  <a:cubicBezTo>
                    <a:pt x="177" y="58"/>
                    <a:pt x="181" y="61"/>
                    <a:pt x="186" y="63"/>
                  </a:cubicBezTo>
                  <a:cubicBezTo>
                    <a:pt x="191" y="64"/>
                    <a:pt x="193" y="68"/>
                    <a:pt x="194" y="72"/>
                  </a:cubicBezTo>
                  <a:cubicBezTo>
                    <a:pt x="195" y="74"/>
                    <a:pt x="194" y="78"/>
                    <a:pt x="192" y="79"/>
                  </a:cubicBezTo>
                  <a:cubicBezTo>
                    <a:pt x="187" y="84"/>
                    <a:pt x="187" y="90"/>
                    <a:pt x="191" y="95"/>
                  </a:cubicBezTo>
                  <a:cubicBezTo>
                    <a:pt x="192" y="97"/>
                    <a:pt x="194" y="98"/>
                    <a:pt x="195" y="100"/>
                  </a:cubicBezTo>
                  <a:cubicBezTo>
                    <a:pt x="195" y="101"/>
                    <a:pt x="195" y="103"/>
                    <a:pt x="195" y="105"/>
                  </a:cubicBezTo>
                  <a:cubicBezTo>
                    <a:pt x="194" y="107"/>
                    <a:pt x="193" y="109"/>
                    <a:pt x="194" y="111"/>
                  </a:cubicBezTo>
                  <a:cubicBezTo>
                    <a:pt x="194" y="112"/>
                    <a:pt x="197" y="112"/>
                    <a:pt x="199" y="113"/>
                  </a:cubicBezTo>
                  <a:cubicBezTo>
                    <a:pt x="202" y="114"/>
                    <a:pt x="204" y="115"/>
                    <a:pt x="207" y="115"/>
                  </a:cubicBezTo>
                  <a:cubicBezTo>
                    <a:pt x="209" y="116"/>
                    <a:pt x="212" y="116"/>
                    <a:pt x="215"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92"/>
            <p:cNvSpPr/>
            <p:nvPr/>
          </p:nvSpPr>
          <p:spPr bwMode="auto">
            <a:xfrm>
              <a:off x="8887050" y="2209796"/>
              <a:ext cx="601678" cy="1142997"/>
            </a:xfrm>
            <a:custGeom>
              <a:avLst/>
              <a:gdLst>
                <a:gd name="T0" fmla="*/ 106 w 160"/>
                <a:gd name="T1" fmla="*/ 169 h 304"/>
                <a:gd name="T2" fmla="*/ 99 w 160"/>
                <a:gd name="T3" fmla="*/ 158 h 304"/>
                <a:gd name="T4" fmla="*/ 84 w 160"/>
                <a:gd name="T5" fmla="*/ 149 h 304"/>
                <a:gd name="T6" fmla="*/ 79 w 160"/>
                <a:gd name="T7" fmla="*/ 155 h 304"/>
                <a:gd name="T8" fmla="*/ 63 w 160"/>
                <a:gd name="T9" fmla="*/ 161 h 304"/>
                <a:gd name="T10" fmla="*/ 36 w 160"/>
                <a:gd name="T11" fmla="*/ 152 h 304"/>
                <a:gd name="T12" fmla="*/ 36 w 160"/>
                <a:gd name="T13" fmla="*/ 132 h 304"/>
                <a:gd name="T14" fmla="*/ 23 w 160"/>
                <a:gd name="T15" fmla="*/ 110 h 304"/>
                <a:gd name="T16" fmla="*/ 17 w 160"/>
                <a:gd name="T17" fmla="*/ 104 h 304"/>
                <a:gd name="T18" fmla="*/ 28 w 160"/>
                <a:gd name="T19" fmla="*/ 107 h 304"/>
                <a:gd name="T20" fmla="*/ 25 w 160"/>
                <a:gd name="T21" fmla="*/ 93 h 304"/>
                <a:gd name="T22" fmla="*/ 20 w 160"/>
                <a:gd name="T23" fmla="*/ 65 h 304"/>
                <a:gd name="T24" fmla="*/ 3 w 160"/>
                <a:gd name="T25" fmla="*/ 33 h 304"/>
                <a:gd name="T26" fmla="*/ 13 w 160"/>
                <a:gd name="T27" fmla="*/ 15 h 304"/>
                <a:gd name="T28" fmla="*/ 29 w 160"/>
                <a:gd name="T29" fmla="*/ 3 h 304"/>
                <a:gd name="T30" fmla="*/ 40 w 160"/>
                <a:gd name="T31" fmla="*/ 6 h 304"/>
                <a:gd name="T32" fmla="*/ 47 w 160"/>
                <a:gd name="T33" fmla="*/ 22 h 304"/>
                <a:gd name="T34" fmla="*/ 73 w 160"/>
                <a:gd name="T35" fmla="*/ 67 h 304"/>
                <a:gd name="T36" fmla="*/ 81 w 160"/>
                <a:gd name="T37" fmla="*/ 87 h 304"/>
                <a:gd name="T38" fmla="*/ 92 w 160"/>
                <a:gd name="T39" fmla="*/ 105 h 304"/>
                <a:gd name="T40" fmla="*/ 103 w 160"/>
                <a:gd name="T41" fmla="*/ 130 h 304"/>
                <a:gd name="T42" fmla="*/ 107 w 160"/>
                <a:gd name="T43" fmla="*/ 142 h 304"/>
                <a:gd name="T44" fmla="*/ 122 w 160"/>
                <a:gd name="T45" fmla="*/ 175 h 304"/>
                <a:gd name="T46" fmla="*/ 133 w 160"/>
                <a:gd name="T47" fmla="*/ 191 h 304"/>
                <a:gd name="T48" fmla="*/ 136 w 160"/>
                <a:gd name="T49" fmla="*/ 210 h 304"/>
                <a:gd name="T50" fmla="*/ 142 w 160"/>
                <a:gd name="T51" fmla="*/ 240 h 304"/>
                <a:gd name="T52" fmla="*/ 156 w 160"/>
                <a:gd name="T53" fmla="*/ 280 h 304"/>
                <a:gd name="T54" fmla="*/ 157 w 160"/>
                <a:gd name="T55" fmla="*/ 295 h 304"/>
                <a:gd name="T56" fmla="*/ 146 w 160"/>
                <a:gd name="T57" fmla="*/ 303 h 304"/>
                <a:gd name="T58" fmla="*/ 131 w 160"/>
                <a:gd name="T59" fmla="*/ 292 h 304"/>
                <a:gd name="T60" fmla="*/ 120 w 160"/>
                <a:gd name="T61" fmla="*/ 286 h 304"/>
                <a:gd name="T62" fmla="*/ 118 w 160"/>
                <a:gd name="T63" fmla="*/ 294 h 304"/>
                <a:gd name="T64" fmla="*/ 103 w 160"/>
                <a:gd name="T65" fmla="*/ 293 h 304"/>
                <a:gd name="T66" fmla="*/ 86 w 160"/>
                <a:gd name="T67" fmla="*/ 262 h 304"/>
                <a:gd name="T68" fmla="*/ 76 w 160"/>
                <a:gd name="T69" fmla="*/ 220 h 304"/>
                <a:gd name="T70" fmla="*/ 67 w 160"/>
                <a:gd name="T71" fmla="*/ 191 h 304"/>
                <a:gd name="T72" fmla="*/ 77 w 160"/>
                <a:gd name="T73" fmla="*/ 176 h 304"/>
                <a:gd name="T74" fmla="*/ 91 w 160"/>
                <a:gd name="T75" fmla="*/ 186 h 304"/>
                <a:gd name="T76" fmla="*/ 106 w 160"/>
                <a:gd name="T77" fmla="*/ 1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04">
                  <a:moveTo>
                    <a:pt x="106" y="189"/>
                  </a:moveTo>
                  <a:cubicBezTo>
                    <a:pt x="107" y="182"/>
                    <a:pt x="107" y="176"/>
                    <a:pt x="106" y="169"/>
                  </a:cubicBezTo>
                  <a:cubicBezTo>
                    <a:pt x="106" y="167"/>
                    <a:pt x="103" y="166"/>
                    <a:pt x="102" y="164"/>
                  </a:cubicBezTo>
                  <a:cubicBezTo>
                    <a:pt x="101" y="162"/>
                    <a:pt x="99" y="160"/>
                    <a:pt x="99" y="158"/>
                  </a:cubicBezTo>
                  <a:cubicBezTo>
                    <a:pt x="99" y="154"/>
                    <a:pt x="97" y="153"/>
                    <a:pt x="93" y="152"/>
                  </a:cubicBezTo>
                  <a:cubicBezTo>
                    <a:pt x="90" y="152"/>
                    <a:pt x="88" y="150"/>
                    <a:pt x="84" y="149"/>
                  </a:cubicBezTo>
                  <a:cubicBezTo>
                    <a:pt x="84" y="151"/>
                    <a:pt x="83" y="153"/>
                    <a:pt x="82" y="156"/>
                  </a:cubicBezTo>
                  <a:cubicBezTo>
                    <a:pt x="81" y="156"/>
                    <a:pt x="80" y="155"/>
                    <a:pt x="79" y="155"/>
                  </a:cubicBezTo>
                  <a:cubicBezTo>
                    <a:pt x="78" y="160"/>
                    <a:pt x="75" y="160"/>
                    <a:pt x="70" y="159"/>
                  </a:cubicBezTo>
                  <a:cubicBezTo>
                    <a:pt x="68" y="158"/>
                    <a:pt x="65" y="158"/>
                    <a:pt x="63" y="161"/>
                  </a:cubicBezTo>
                  <a:cubicBezTo>
                    <a:pt x="60" y="163"/>
                    <a:pt x="57" y="161"/>
                    <a:pt x="54" y="160"/>
                  </a:cubicBezTo>
                  <a:cubicBezTo>
                    <a:pt x="49" y="157"/>
                    <a:pt x="43" y="155"/>
                    <a:pt x="36" y="152"/>
                  </a:cubicBezTo>
                  <a:cubicBezTo>
                    <a:pt x="37" y="151"/>
                    <a:pt x="37" y="148"/>
                    <a:pt x="38" y="145"/>
                  </a:cubicBezTo>
                  <a:cubicBezTo>
                    <a:pt x="40" y="140"/>
                    <a:pt x="40" y="136"/>
                    <a:pt x="36" y="132"/>
                  </a:cubicBezTo>
                  <a:cubicBezTo>
                    <a:pt x="34" y="131"/>
                    <a:pt x="33" y="127"/>
                    <a:pt x="32" y="125"/>
                  </a:cubicBezTo>
                  <a:cubicBezTo>
                    <a:pt x="32" y="119"/>
                    <a:pt x="31" y="113"/>
                    <a:pt x="23" y="110"/>
                  </a:cubicBezTo>
                  <a:cubicBezTo>
                    <a:pt x="21" y="110"/>
                    <a:pt x="19" y="107"/>
                    <a:pt x="17" y="106"/>
                  </a:cubicBezTo>
                  <a:cubicBezTo>
                    <a:pt x="17" y="105"/>
                    <a:pt x="17" y="105"/>
                    <a:pt x="17" y="104"/>
                  </a:cubicBezTo>
                  <a:cubicBezTo>
                    <a:pt x="20" y="105"/>
                    <a:pt x="22" y="106"/>
                    <a:pt x="24" y="107"/>
                  </a:cubicBezTo>
                  <a:cubicBezTo>
                    <a:pt x="26" y="107"/>
                    <a:pt x="27" y="107"/>
                    <a:pt x="28" y="107"/>
                  </a:cubicBezTo>
                  <a:cubicBezTo>
                    <a:pt x="28" y="106"/>
                    <a:pt x="29" y="104"/>
                    <a:pt x="28" y="103"/>
                  </a:cubicBezTo>
                  <a:cubicBezTo>
                    <a:pt x="27" y="100"/>
                    <a:pt x="26" y="97"/>
                    <a:pt x="25" y="93"/>
                  </a:cubicBezTo>
                  <a:cubicBezTo>
                    <a:pt x="24" y="89"/>
                    <a:pt x="22" y="83"/>
                    <a:pt x="30" y="81"/>
                  </a:cubicBezTo>
                  <a:cubicBezTo>
                    <a:pt x="19" y="80"/>
                    <a:pt x="20" y="72"/>
                    <a:pt x="20" y="65"/>
                  </a:cubicBezTo>
                  <a:cubicBezTo>
                    <a:pt x="20" y="58"/>
                    <a:pt x="16" y="53"/>
                    <a:pt x="13" y="48"/>
                  </a:cubicBezTo>
                  <a:cubicBezTo>
                    <a:pt x="9" y="43"/>
                    <a:pt x="6" y="38"/>
                    <a:pt x="3" y="33"/>
                  </a:cubicBezTo>
                  <a:cubicBezTo>
                    <a:pt x="0" y="30"/>
                    <a:pt x="2" y="26"/>
                    <a:pt x="5" y="23"/>
                  </a:cubicBezTo>
                  <a:cubicBezTo>
                    <a:pt x="8" y="21"/>
                    <a:pt x="10" y="17"/>
                    <a:pt x="13" y="15"/>
                  </a:cubicBezTo>
                  <a:cubicBezTo>
                    <a:pt x="15" y="13"/>
                    <a:pt x="19" y="10"/>
                    <a:pt x="22" y="10"/>
                  </a:cubicBezTo>
                  <a:cubicBezTo>
                    <a:pt x="27" y="9"/>
                    <a:pt x="28" y="7"/>
                    <a:pt x="29" y="3"/>
                  </a:cubicBezTo>
                  <a:cubicBezTo>
                    <a:pt x="30" y="1"/>
                    <a:pt x="32" y="0"/>
                    <a:pt x="32" y="0"/>
                  </a:cubicBezTo>
                  <a:cubicBezTo>
                    <a:pt x="35" y="2"/>
                    <a:pt x="38" y="4"/>
                    <a:pt x="40" y="6"/>
                  </a:cubicBezTo>
                  <a:cubicBezTo>
                    <a:pt x="41" y="7"/>
                    <a:pt x="42" y="8"/>
                    <a:pt x="42" y="10"/>
                  </a:cubicBezTo>
                  <a:cubicBezTo>
                    <a:pt x="42" y="14"/>
                    <a:pt x="43" y="18"/>
                    <a:pt x="47" y="22"/>
                  </a:cubicBezTo>
                  <a:cubicBezTo>
                    <a:pt x="52" y="28"/>
                    <a:pt x="57" y="36"/>
                    <a:pt x="62" y="44"/>
                  </a:cubicBezTo>
                  <a:cubicBezTo>
                    <a:pt x="66" y="51"/>
                    <a:pt x="70" y="59"/>
                    <a:pt x="73" y="67"/>
                  </a:cubicBezTo>
                  <a:cubicBezTo>
                    <a:pt x="75" y="71"/>
                    <a:pt x="75" y="75"/>
                    <a:pt x="76" y="78"/>
                  </a:cubicBezTo>
                  <a:cubicBezTo>
                    <a:pt x="77" y="81"/>
                    <a:pt x="79" y="84"/>
                    <a:pt x="81" y="87"/>
                  </a:cubicBezTo>
                  <a:cubicBezTo>
                    <a:pt x="83" y="90"/>
                    <a:pt x="87" y="93"/>
                    <a:pt x="86" y="99"/>
                  </a:cubicBezTo>
                  <a:cubicBezTo>
                    <a:pt x="86" y="101"/>
                    <a:pt x="90" y="104"/>
                    <a:pt x="92" y="105"/>
                  </a:cubicBezTo>
                  <a:cubicBezTo>
                    <a:pt x="97" y="108"/>
                    <a:pt x="98" y="113"/>
                    <a:pt x="99" y="118"/>
                  </a:cubicBezTo>
                  <a:cubicBezTo>
                    <a:pt x="99" y="123"/>
                    <a:pt x="100" y="127"/>
                    <a:pt x="103" y="130"/>
                  </a:cubicBezTo>
                  <a:cubicBezTo>
                    <a:pt x="104" y="132"/>
                    <a:pt x="105" y="134"/>
                    <a:pt x="105" y="136"/>
                  </a:cubicBezTo>
                  <a:cubicBezTo>
                    <a:pt x="106" y="138"/>
                    <a:pt x="106" y="140"/>
                    <a:pt x="107" y="142"/>
                  </a:cubicBezTo>
                  <a:cubicBezTo>
                    <a:pt x="112" y="145"/>
                    <a:pt x="111" y="150"/>
                    <a:pt x="111" y="155"/>
                  </a:cubicBezTo>
                  <a:cubicBezTo>
                    <a:pt x="110" y="165"/>
                    <a:pt x="115" y="170"/>
                    <a:pt x="122" y="175"/>
                  </a:cubicBezTo>
                  <a:cubicBezTo>
                    <a:pt x="126" y="178"/>
                    <a:pt x="127" y="183"/>
                    <a:pt x="130" y="187"/>
                  </a:cubicBezTo>
                  <a:cubicBezTo>
                    <a:pt x="131" y="188"/>
                    <a:pt x="132" y="190"/>
                    <a:pt x="133" y="191"/>
                  </a:cubicBezTo>
                  <a:cubicBezTo>
                    <a:pt x="134" y="194"/>
                    <a:pt x="135" y="196"/>
                    <a:pt x="134" y="199"/>
                  </a:cubicBezTo>
                  <a:cubicBezTo>
                    <a:pt x="134" y="203"/>
                    <a:pt x="135" y="207"/>
                    <a:pt x="136" y="210"/>
                  </a:cubicBezTo>
                  <a:cubicBezTo>
                    <a:pt x="137" y="216"/>
                    <a:pt x="138" y="222"/>
                    <a:pt x="138" y="228"/>
                  </a:cubicBezTo>
                  <a:cubicBezTo>
                    <a:pt x="138" y="232"/>
                    <a:pt x="140" y="236"/>
                    <a:pt x="142" y="240"/>
                  </a:cubicBezTo>
                  <a:cubicBezTo>
                    <a:pt x="145" y="246"/>
                    <a:pt x="150" y="253"/>
                    <a:pt x="151" y="261"/>
                  </a:cubicBezTo>
                  <a:cubicBezTo>
                    <a:pt x="151" y="268"/>
                    <a:pt x="154" y="274"/>
                    <a:pt x="156" y="280"/>
                  </a:cubicBezTo>
                  <a:cubicBezTo>
                    <a:pt x="156" y="282"/>
                    <a:pt x="158" y="282"/>
                    <a:pt x="160" y="284"/>
                  </a:cubicBezTo>
                  <a:cubicBezTo>
                    <a:pt x="159" y="287"/>
                    <a:pt x="158" y="290"/>
                    <a:pt x="157" y="295"/>
                  </a:cubicBezTo>
                  <a:cubicBezTo>
                    <a:pt x="157" y="295"/>
                    <a:pt x="158" y="297"/>
                    <a:pt x="159" y="299"/>
                  </a:cubicBezTo>
                  <a:cubicBezTo>
                    <a:pt x="154" y="300"/>
                    <a:pt x="150" y="301"/>
                    <a:pt x="146" y="303"/>
                  </a:cubicBezTo>
                  <a:cubicBezTo>
                    <a:pt x="142" y="304"/>
                    <a:pt x="140" y="302"/>
                    <a:pt x="137" y="299"/>
                  </a:cubicBezTo>
                  <a:cubicBezTo>
                    <a:pt x="135" y="297"/>
                    <a:pt x="133" y="294"/>
                    <a:pt x="131" y="292"/>
                  </a:cubicBezTo>
                  <a:cubicBezTo>
                    <a:pt x="130" y="291"/>
                    <a:pt x="128" y="290"/>
                    <a:pt x="127" y="288"/>
                  </a:cubicBezTo>
                  <a:cubicBezTo>
                    <a:pt x="125" y="285"/>
                    <a:pt x="122" y="285"/>
                    <a:pt x="120" y="286"/>
                  </a:cubicBezTo>
                  <a:cubicBezTo>
                    <a:pt x="119" y="287"/>
                    <a:pt x="118" y="290"/>
                    <a:pt x="118" y="291"/>
                  </a:cubicBezTo>
                  <a:cubicBezTo>
                    <a:pt x="118" y="292"/>
                    <a:pt x="118" y="294"/>
                    <a:pt x="118" y="294"/>
                  </a:cubicBezTo>
                  <a:cubicBezTo>
                    <a:pt x="115" y="294"/>
                    <a:pt x="112" y="294"/>
                    <a:pt x="110" y="295"/>
                  </a:cubicBezTo>
                  <a:cubicBezTo>
                    <a:pt x="106" y="297"/>
                    <a:pt x="103" y="297"/>
                    <a:pt x="103" y="293"/>
                  </a:cubicBezTo>
                  <a:cubicBezTo>
                    <a:pt x="102" y="288"/>
                    <a:pt x="99" y="286"/>
                    <a:pt x="95" y="283"/>
                  </a:cubicBezTo>
                  <a:cubicBezTo>
                    <a:pt x="89" y="278"/>
                    <a:pt x="88" y="270"/>
                    <a:pt x="86" y="262"/>
                  </a:cubicBezTo>
                  <a:cubicBezTo>
                    <a:pt x="85" y="257"/>
                    <a:pt x="84" y="251"/>
                    <a:pt x="82" y="246"/>
                  </a:cubicBezTo>
                  <a:cubicBezTo>
                    <a:pt x="77" y="238"/>
                    <a:pt x="76" y="229"/>
                    <a:pt x="76" y="220"/>
                  </a:cubicBezTo>
                  <a:cubicBezTo>
                    <a:pt x="76" y="215"/>
                    <a:pt x="74" y="210"/>
                    <a:pt x="72" y="204"/>
                  </a:cubicBezTo>
                  <a:cubicBezTo>
                    <a:pt x="71" y="200"/>
                    <a:pt x="68" y="196"/>
                    <a:pt x="67" y="191"/>
                  </a:cubicBezTo>
                  <a:cubicBezTo>
                    <a:pt x="65" y="185"/>
                    <a:pt x="71" y="180"/>
                    <a:pt x="74" y="175"/>
                  </a:cubicBezTo>
                  <a:cubicBezTo>
                    <a:pt x="74" y="175"/>
                    <a:pt x="76" y="175"/>
                    <a:pt x="77" y="176"/>
                  </a:cubicBezTo>
                  <a:cubicBezTo>
                    <a:pt x="80" y="179"/>
                    <a:pt x="83" y="183"/>
                    <a:pt x="86" y="186"/>
                  </a:cubicBezTo>
                  <a:cubicBezTo>
                    <a:pt x="87" y="186"/>
                    <a:pt x="89" y="186"/>
                    <a:pt x="91" y="186"/>
                  </a:cubicBezTo>
                  <a:cubicBezTo>
                    <a:pt x="96" y="186"/>
                    <a:pt x="101" y="185"/>
                    <a:pt x="105" y="190"/>
                  </a:cubicBezTo>
                  <a:cubicBezTo>
                    <a:pt x="105" y="190"/>
                    <a:pt x="106" y="189"/>
                    <a:pt x="106"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93"/>
            <p:cNvSpPr/>
            <p:nvPr/>
          </p:nvSpPr>
          <p:spPr bwMode="auto">
            <a:xfrm>
              <a:off x="5103943" y="711197"/>
              <a:ext cx="466735" cy="811213"/>
            </a:xfrm>
            <a:custGeom>
              <a:avLst/>
              <a:gdLst>
                <a:gd name="T0" fmla="*/ 101 w 124"/>
                <a:gd name="T1" fmla="*/ 53 h 216"/>
                <a:gd name="T2" fmla="*/ 105 w 124"/>
                <a:gd name="T3" fmla="*/ 55 h 216"/>
                <a:gd name="T4" fmla="*/ 107 w 124"/>
                <a:gd name="T5" fmla="*/ 48 h 216"/>
                <a:gd name="T6" fmla="*/ 106 w 124"/>
                <a:gd name="T7" fmla="*/ 43 h 216"/>
                <a:gd name="T8" fmla="*/ 100 w 124"/>
                <a:gd name="T9" fmla="*/ 42 h 216"/>
                <a:gd name="T10" fmla="*/ 92 w 124"/>
                <a:gd name="T11" fmla="*/ 42 h 216"/>
                <a:gd name="T12" fmla="*/ 82 w 124"/>
                <a:gd name="T13" fmla="*/ 38 h 216"/>
                <a:gd name="T14" fmla="*/ 73 w 124"/>
                <a:gd name="T15" fmla="*/ 42 h 216"/>
                <a:gd name="T16" fmla="*/ 64 w 124"/>
                <a:gd name="T17" fmla="*/ 34 h 216"/>
                <a:gd name="T18" fmla="*/ 57 w 124"/>
                <a:gd name="T19" fmla="*/ 27 h 216"/>
                <a:gd name="T20" fmla="*/ 53 w 124"/>
                <a:gd name="T21" fmla="*/ 11 h 216"/>
                <a:gd name="T22" fmla="*/ 55 w 124"/>
                <a:gd name="T23" fmla="*/ 7 h 216"/>
                <a:gd name="T24" fmla="*/ 71 w 124"/>
                <a:gd name="T25" fmla="*/ 0 h 216"/>
                <a:gd name="T26" fmla="*/ 75 w 124"/>
                <a:gd name="T27" fmla="*/ 1 h 216"/>
                <a:gd name="T28" fmla="*/ 77 w 124"/>
                <a:gd name="T29" fmla="*/ 1 h 216"/>
                <a:gd name="T30" fmla="*/ 97 w 124"/>
                <a:gd name="T31" fmla="*/ 11 h 216"/>
                <a:gd name="T32" fmla="*/ 102 w 124"/>
                <a:gd name="T33" fmla="*/ 15 h 216"/>
                <a:gd name="T34" fmla="*/ 105 w 124"/>
                <a:gd name="T35" fmla="*/ 9 h 216"/>
                <a:gd name="T36" fmla="*/ 105 w 124"/>
                <a:gd name="T37" fmla="*/ 8 h 216"/>
                <a:gd name="T38" fmla="*/ 108 w 124"/>
                <a:gd name="T39" fmla="*/ 1 h 216"/>
                <a:gd name="T40" fmla="*/ 114 w 124"/>
                <a:gd name="T41" fmla="*/ 7 h 216"/>
                <a:gd name="T42" fmla="*/ 116 w 124"/>
                <a:gd name="T43" fmla="*/ 31 h 216"/>
                <a:gd name="T44" fmla="*/ 116 w 124"/>
                <a:gd name="T45" fmla="*/ 36 h 216"/>
                <a:gd name="T46" fmla="*/ 119 w 124"/>
                <a:gd name="T47" fmla="*/ 79 h 216"/>
                <a:gd name="T48" fmla="*/ 122 w 124"/>
                <a:gd name="T49" fmla="*/ 105 h 216"/>
                <a:gd name="T50" fmla="*/ 117 w 124"/>
                <a:gd name="T51" fmla="*/ 131 h 216"/>
                <a:gd name="T52" fmla="*/ 117 w 124"/>
                <a:gd name="T53" fmla="*/ 136 h 216"/>
                <a:gd name="T54" fmla="*/ 117 w 124"/>
                <a:gd name="T55" fmla="*/ 142 h 216"/>
                <a:gd name="T56" fmla="*/ 117 w 124"/>
                <a:gd name="T57" fmla="*/ 144 h 216"/>
                <a:gd name="T58" fmla="*/ 115 w 124"/>
                <a:gd name="T59" fmla="*/ 164 h 216"/>
                <a:gd name="T60" fmla="*/ 118 w 124"/>
                <a:gd name="T61" fmla="*/ 175 h 216"/>
                <a:gd name="T62" fmla="*/ 118 w 124"/>
                <a:gd name="T63" fmla="*/ 179 h 216"/>
                <a:gd name="T64" fmla="*/ 118 w 124"/>
                <a:gd name="T65" fmla="*/ 185 h 216"/>
                <a:gd name="T66" fmla="*/ 119 w 124"/>
                <a:gd name="T67" fmla="*/ 191 h 216"/>
                <a:gd name="T68" fmla="*/ 119 w 124"/>
                <a:gd name="T69" fmla="*/ 200 h 216"/>
                <a:gd name="T70" fmla="*/ 119 w 124"/>
                <a:gd name="T71" fmla="*/ 202 h 216"/>
                <a:gd name="T72" fmla="*/ 114 w 124"/>
                <a:gd name="T73" fmla="*/ 211 h 216"/>
                <a:gd name="T74" fmla="*/ 103 w 124"/>
                <a:gd name="T75" fmla="*/ 211 h 216"/>
                <a:gd name="T76" fmla="*/ 83 w 124"/>
                <a:gd name="T77" fmla="*/ 194 h 216"/>
                <a:gd name="T78" fmla="*/ 77 w 124"/>
                <a:gd name="T79" fmla="*/ 194 h 216"/>
                <a:gd name="T80" fmla="*/ 65 w 124"/>
                <a:gd name="T81" fmla="*/ 196 h 216"/>
                <a:gd name="T82" fmla="*/ 61 w 124"/>
                <a:gd name="T83" fmla="*/ 196 h 216"/>
                <a:gd name="T84" fmla="*/ 45 w 124"/>
                <a:gd name="T85" fmla="*/ 193 h 216"/>
                <a:gd name="T86" fmla="*/ 41 w 124"/>
                <a:gd name="T87" fmla="*/ 199 h 216"/>
                <a:gd name="T88" fmla="*/ 28 w 124"/>
                <a:gd name="T89" fmla="*/ 198 h 216"/>
                <a:gd name="T90" fmla="*/ 28 w 124"/>
                <a:gd name="T91" fmla="*/ 198 h 216"/>
                <a:gd name="T92" fmla="*/ 19 w 124"/>
                <a:gd name="T93" fmla="*/ 186 h 216"/>
                <a:gd name="T94" fmla="*/ 9 w 124"/>
                <a:gd name="T95" fmla="*/ 176 h 216"/>
                <a:gd name="T96" fmla="*/ 8 w 124"/>
                <a:gd name="T97" fmla="*/ 175 h 216"/>
                <a:gd name="T98" fmla="*/ 2 w 124"/>
                <a:gd name="T99" fmla="*/ 161 h 216"/>
                <a:gd name="T100" fmla="*/ 0 w 124"/>
                <a:gd name="T101" fmla="*/ 140 h 216"/>
                <a:gd name="T102" fmla="*/ 5 w 124"/>
                <a:gd name="T103" fmla="*/ 122 h 216"/>
                <a:gd name="T104" fmla="*/ 6 w 124"/>
                <a:gd name="T105" fmla="*/ 110 h 216"/>
                <a:gd name="T106" fmla="*/ 12 w 124"/>
                <a:gd name="T107" fmla="*/ 107 h 216"/>
                <a:gd name="T108" fmla="*/ 16 w 124"/>
                <a:gd name="T109" fmla="*/ 102 h 216"/>
                <a:gd name="T110" fmla="*/ 17 w 124"/>
                <a:gd name="T111" fmla="*/ 102 h 216"/>
                <a:gd name="T112" fmla="*/ 35 w 124"/>
                <a:gd name="T113" fmla="*/ 91 h 216"/>
                <a:gd name="T114" fmla="*/ 51 w 124"/>
                <a:gd name="T115" fmla="*/ 84 h 216"/>
                <a:gd name="T116" fmla="*/ 67 w 124"/>
                <a:gd name="T117" fmla="*/ 78 h 216"/>
                <a:gd name="T118" fmla="*/ 86 w 124"/>
                <a:gd name="T119" fmla="*/ 71 h 216"/>
                <a:gd name="T120" fmla="*/ 99 w 124"/>
                <a:gd name="T121" fmla="*/ 65 h 216"/>
                <a:gd name="T122" fmla="*/ 101 w 124"/>
                <a:gd name="T123" fmla="*/ 61 h 216"/>
                <a:gd name="T124" fmla="*/ 101 w 124"/>
                <a:gd name="T125"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216">
                  <a:moveTo>
                    <a:pt x="101" y="53"/>
                  </a:moveTo>
                  <a:cubicBezTo>
                    <a:pt x="103" y="54"/>
                    <a:pt x="104" y="54"/>
                    <a:pt x="105" y="55"/>
                  </a:cubicBezTo>
                  <a:cubicBezTo>
                    <a:pt x="106" y="52"/>
                    <a:pt x="107" y="50"/>
                    <a:pt x="107" y="48"/>
                  </a:cubicBezTo>
                  <a:cubicBezTo>
                    <a:pt x="107" y="46"/>
                    <a:pt x="107" y="44"/>
                    <a:pt x="106" y="43"/>
                  </a:cubicBezTo>
                  <a:cubicBezTo>
                    <a:pt x="105" y="42"/>
                    <a:pt x="102" y="41"/>
                    <a:pt x="100" y="42"/>
                  </a:cubicBezTo>
                  <a:cubicBezTo>
                    <a:pt x="97" y="44"/>
                    <a:pt x="95" y="44"/>
                    <a:pt x="92" y="42"/>
                  </a:cubicBezTo>
                  <a:cubicBezTo>
                    <a:pt x="89" y="40"/>
                    <a:pt x="84" y="39"/>
                    <a:pt x="82" y="38"/>
                  </a:cubicBezTo>
                  <a:cubicBezTo>
                    <a:pt x="78" y="40"/>
                    <a:pt x="76" y="41"/>
                    <a:pt x="73" y="42"/>
                  </a:cubicBezTo>
                  <a:cubicBezTo>
                    <a:pt x="72" y="36"/>
                    <a:pt x="68" y="35"/>
                    <a:pt x="64" y="34"/>
                  </a:cubicBezTo>
                  <a:cubicBezTo>
                    <a:pt x="60" y="34"/>
                    <a:pt x="58" y="32"/>
                    <a:pt x="57" y="27"/>
                  </a:cubicBezTo>
                  <a:cubicBezTo>
                    <a:pt x="56" y="22"/>
                    <a:pt x="54" y="17"/>
                    <a:pt x="53" y="11"/>
                  </a:cubicBezTo>
                  <a:cubicBezTo>
                    <a:pt x="53" y="10"/>
                    <a:pt x="54" y="8"/>
                    <a:pt x="55" y="7"/>
                  </a:cubicBezTo>
                  <a:cubicBezTo>
                    <a:pt x="60" y="4"/>
                    <a:pt x="66" y="2"/>
                    <a:pt x="71" y="0"/>
                  </a:cubicBezTo>
                  <a:cubicBezTo>
                    <a:pt x="72" y="0"/>
                    <a:pt x="74" y="0"/>
                    <a:pt x="75" y="1"/>
                  </a:cubicBezTo>
                  <a:cubicBezTo>
                    <a:pt x="76" y="1"/>
                    <a:pt x="76" y="1"/>
                    <a:pt x="77" y="1"/>
                  </a:cubicBezTo>
                  <a:cubicBezTo>
                    <a:pt x="89" y="1"/>
                    <a:pt x="90" y="0"/>
                    <a:pt x="97" y="11"/>
                  </a:cubicBezTo>
                  <a:cubicBezTo>
                    <a:pt x="98" y="13"/>
                    <a:pt x="101" y="14"/>
                    <a:pt x="102" y="15"/>
                  </a:cubicBezTo>
                  <a:cubicBezTo>
                    <a:pt x="103" y="13"/>
                    <a:pt x="104" y="11"/>
                    <a:pt x="105" y="9"/>
                  </a:cubicBezTo>
                  <a:cubicBezTo>
                    <a:pt x="105" y="9"/>
                    <a:pt x="105" y="9"/>
                    <a:pt x="105" y="8"/>
                  </a:cubicBezTo>
                  <a:cubicBezTo>
                    <a:pt x="106" y="6"/>
                    <a:pt x="107" y="4"/>
                    <a:pt x="108" y="1"/>
                  </a:cubicBezTo>
                  <a:cubicBezTo>
                    <a:pt x="110" y="3"/>
                    <a:pt x="114" y="5"/>
                    <a:pt x="114" y="7"/>
                  </a:cubicBezTo>
                  <a:cubicBezTo>
                    <a:pt x="116" y="15"/>
                    <a:pt x="116" y="23"/>
                    <a:pt x="116" y="31"/>
                  </a:cubicBezTo>
                  <a:cubicBezTo>
                    <a:pt x="117" y="32"/>
                    <a:pt x="116" y="34"/>
                    <a:pt x="116" y="36"/>
                  </a:cubicBezTo>
                  <a:cubicBezTo>
                    <a:pt x="121" y="50"/>
                    <a:pt x="120" y="64"/>
                    <a:pt x="119" y="79"/>
                  </a:cubicBezTo>
                  <a:cubicBezTo>
                    <a:pt x="118" y="88"/>
                    <a:pt x="120" y="97"/>
                    <a:pt x="122" y="105"/>
                  </a:cubicBezTo>
                  <a:cubicBezTo>
                    <a:pt x="124" y="114"/>
                    <a:pt x="123" y="123"/>
                    <a:pt x="117" y="131"/>
                  </a:cubicBezTo>
                  <a:cubicBezTo>
                    <a:pt x="116" y="132"/>
                    <a:pt x="117" y="134"/>
                    <a:pt x="117" y="136"/>
                  </a:cubicBezTo>
                  <a:cubicBezTo>
                    <a:pt x="117" y="138"/>
                    <a:pt x="117" y="140"/>
                    <a:pt x="117" y="142"/>
                  </a:cubicBezTo>
                  <a:cubicBezTo>
                    <a:pt x="117" y="143"/>
                    <a:pt x="117" y="143"/>
                    <a:pt x="117" y="144"/>
                  </a:cubicBezTo>
                  <a:cubicBezTo>
                    <a:pt x="116" y="151"/>
                    <a:pt x="115" y="157"/>
                    <a:pt x="115" y="164"/>
                  </a:cubicBezTo>
                  <a:cubicBezTo>
                    <a:pt x="115" y="168"/>
                    <a:pt x="115" y="172"/>
                    <a:pt x="118" y="175"/>
                  </a:cubicBezTo>
                  <a:cubicBezTo>
                    <a:pt x="119" y="175"/>
                    <a:pt x="119" y="178"/>
                    <a:pt x="118" y="179"/>
                  </a:cubicBezTo>
                  <a:cubicBezTo>
                    <a:pt x="115" y="181"/>
                    <a:pt x="115" y="183"/>
                    <a:pt x="118" y="185"/>
                  </a:cubicBezTo>
                  <a:cubicBezTo>
                    <a:pt x="122" y="186"/>
                    <a:pt x="121" y="189"/>
                    <a:pt x="119" y="191"/>
                  </a:cubicBezTo>
                  <a:cubicBezTo>
                    <a:pt x="117" y="194"/>
                    <a:pt x="114" y="197"/>
                    <a:pt x="119" y="200"/>
                  </a:cubicBezTo>
                  <a:cubicBezTo>
                    <a:pt x="119" y="201"/>
                    <a:pt x="119" y="202"/>
                    <a:pt x="119" y="202"/>
                  </a:cubicBezTo>
                  <a:cubicBezTo>
                    <a:pt x="118" y="205"/>
                    <a:pt x="117" y="209"/>
                    <a:pt x="114" y="211"/>
                  </a:cubicBezTo>
                  <a:cubicBezTo>
                    <a:pt x="110" y="216"/>
                    <a:pt x="108" y="215"/>
                    <a:pt x="103" y="211"/>
                  </a:cubicBezTo>
                  <a:cubicBezTo>
                    <a:pt x="96" y="205"/>
                    <a:pt x="89" y="199"/>
                    <a:pt x="83" y="194"/>
                  </a:cubicBezTo>
                  <a:cubicBezTo>
                    <a:pt x="81" y="193"/>
                    <a:pt x="78" y="193"/>
                    <a:pt x="77" y="194"/>
                  </a:cubicBezTo>
                  <a:cubicBezTo>
                    <a:pt x="73" y="197"/>
                    <a:pt x="69" y="198"/>
                    <a:pt x="65" y="196"/>
                  </a:cubicBezTo>
                  <a:cubicBezTo>
                    <a:pt x="64" y="196"/>
                    <a:pt x="62" y="196"/>
                    <a:pt x="61" y="196"/>
                  </a:cubicBezTo>
                  <a:cubicBezTo>
                    <a:pt x="55" y="198"/>
                    <a:pt x="50" y="197"/>
                    <a:pt x="45" y="193"/>
                  </a:cubicBezTo>
                  <a:cubicBezTo>
                    <a:pt x="43" y="195"/>
                    <a:pt x="42" y="197"/>
                    <a:pt x="41" y="199"/>
                  </a:cubicBezTo>
                  <a:cubicBezTo>
                    <a:pt x="36" y="199"/>
                    <a:pt x="32" y="198"/>
                    <a:pt x="28" y="198"/>
                  </a:cubicBezTo>
                  <a:cubicBezTo>
                    <a:pt x="28" y="198"/>
                    <a:pt x="28" y="198"/>
                    <a:pt x="28" y="198"/>
                  </a:cubicBezTo>
                  <a:cubicBezTo>
                    <a:pt x="29" y="190"/>
                    <a:pt x="26" y="188"/>
                    <a:pt x="19" y="186"/>
                  </a:cubicBezTo>
                  <a:cubicBezTo>
                    <a:pt x="15" y="185"/>
                    <a:pt x="11" y="181"/>
                    <a:pt x="9" y="176"/>
                  </a:cubicBezTo>
                  <a:cubicBezTo>
                    <a:pt x="9" y="176"/>
                    <a:pt x="9" y="175"/>
                    <a:pt x="8" y="175"/>
                  </a:cubicBezTo>
                  <a:cubicBezTo>
                    <a:pt x="3" y="172"/>
                    <a:pt x="3" y="166"/>
                    <a:pt x="2" y="161"/>
                  </a:cubicBezTo>
                  <a:cubicBezTo>
                    <a:pt x="0" y="155"/>
                    <a:pt x="0" y="147"/>
                    <a:pt x="0" y="140"/>
                  </a:cubicBezTo>
                  <a:cubicBezTo>
                    <a:pt x="0" y="135"/>
                    <a:pt x="2" y="130"/>
                    <a:pt x="5" y="122"/>
                  </a:cubicBezTo>
                  <a:cubicBezTo>
                    <a:pt x="3" y="115"/>
                    <a:pt x="3" y="115"/>
                    <a:pt x="6" y="110"/>
                  </a:cubicBezTo>
                  <a:cubicBezTo>
                    <a:pt x="9" y="112"/>
                    <a:pt x="11" y="110"/>
                    <a:pt x="12" y="107"/>
                  </a:cubicBezTo>
                  <a:cubicBezTo>
                    <a:pt x="13" y="105"/>
                    <a:pt x="15" y="104"/>
                    <a:pt x="16" y="102"/>
                  </a:cubicBezTo>
                  <a:cubicBezTo>
                    <a:pt x="16" y="102"/>
                    <a:pt x="17" y="102"/>
                    <a:pt x="17" y="102"/>
                  </a:cubicBezTo>
                  <a:cubicBezTo>
                    <a:pt x="20" y="94"/>
                    <a:pt x="30" y="96"/>
                    <a:pt x="35" y="91"/>
                  </a:cubicBezTo>
                  <a:cubicBezTo>
                    <a:pt x="39" y="87"/>
                    <a:pt x="44" y="83"/>
                    <a:pt x="51" y="84"/>
                  </a:cubicBezTo>
                  <a:cubicBezTo>
                    <a:pt x="56" y="84"/>
                    <a:pt x="62" y="80"/>
                    <a:pt x="67" y="78"/>
                  </a:cubicBezTo>
                  <a:cubicBezTo>
                    <a:pt x="74" y="76"/>
                    <a:pt x="78" y="70"/>
                    <a:pt x="86" y="71"/>
                  </a:cubicBezTo>
                  <a:cubicBezTo>
                    <a:pt x="91" y="71"/>
                    <a:pt x="96" y="68"/>
                    <a:pt x="99" y="65"/>
                  </a:cubicBezTo>
                  <a:cubicBezTo>
                    <a:pt x="100" y="64"/>
                    <a:pt x="101" y="62"/>
                    <a:pt x="101" y="61"/>
                  </a:cubicBezTo>
                  <a:cubicBezTo>
                    <a:pt x="101" y="59"/>
                    <a:pt x="101" y="56"/>
                    <a:pt x="101"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94"/>
            <p:cNvSpPr/>
            <p:nvPr/>
          </p:nvSpPr>
          <p:spPr bwMode="auto">
            <a:xfrm>
              <a:off x="8142495" y="1511296"/>
              <a:ext cx="406412" cy="530225"/>
            </a:xfrm>
            <a:custGeom>
              <a:avLst/>
              <a:gdLst>
                <a:gd name="T0" fmla="*/ 94 w 108"/>
                <a:gd name="T1" fmla="*/ 133 h 141"/>
                <a:gd name="T2" fmla="*/ 90 w 108"/>
                <a:gd name="T3" fmla="*/ 135 h 141"/>
                <a:gd name="T4" fmla="*/ 69 w 108"/>
                <a:gd name="T5" fmla="*/ 137 h 141"/>
                <a:gd name="T6" fmla="*/ 61 w 108"/>
                <a:gd name="T7" fmla="*/ 136 h 141"/>
                <a:gd name="T8" fmla="*/ 56 w 108"/>
                <a:gd name="T9" fmla="*/ 136 h 141"/>
                <a:gd name="T10" fmla="*/ 36 w 108"/>
                <a:gd name="T11" fmla="*/ 134 h 141"/>
                <a:gd name="T12" fmla="*/ 32 w 108"/>
                <a:gd name="T13" fmla="*/ 133 h 141"/>
                <a:gd name="T14" fmla="*/ 7 w 108"/>
                <a:gd name="T15" fmla="*/ 116 h 141"/>
                <a:gd name="T16" fmla="*/ 3 w 108"/>
                <a:gd name="T17" fmla="*/ 105 h 141"/>
                <a:gd name="T18" fmla="*/ 5 w 108"/>
                <a:gd name="T19" fmla="*/ 92 h 141"/>
                <a:gd name="T20" fmla="*/ 16 w 108"/>
                <a:gd name="T21" fmla="*/ 78 h 141"/>
                <a:gd name="T22" fmla="*/ 17 w 108"/>
                <a:gd name="T23" fmla="*/ 75 h 141"/>
                <a:gd name="T24" fmla="*/ 17 w 108"/>
                <a:gd name="T25" fmla="*/ 72 h 141"/>
                <a:gd name="T26" fmla="*/ 15 w 108"/>
                <a:gd name="T27" fmla="*/ 53 h 141"/>
                <a:gd name="T28" fmla="*/ 9 w 108"/>
                <a:gd name="T29" fmla="*/ 35 h 141"/>
                <a:gd name="T30" fmla="*/ 7 w 108"/>
                <a:gd name="T31" fmla="*/ 9 h 141"/>
                <a:gd name="T32" fmla="*/ 19 w 108"/>
                <a:gd name="T33" fmla="*/ 0 h 141"/>
                <a:gd name="T34" fmla="*/ 22 w 108"/>
                <a:gd name="T35" fmla="*/ 12 h 141"/>
                <a:gd name="T36" fmla="*/ 28 w 108"/>
                <a:gd name="T37" fmla="*/ 18 h 141"/>
                <a:gd name="T38" fmla="*/ 31 w 108"/>
                <a:gd name="T39" fmla="*/ 10 h 141"/>
                <a:gd name="T40" fmla="*/ 44 w 108"/>
                <a:gd name="T41" fmla="*/ 24 h 141"/>
                <a:gd name="T42" fmla="*/ 45 w 108"/>
                <a:gd name="T43" fmla="*/ 25 h 141"/>
                <a:gd name="T44" fmla="*/ 64 w 108"/>
                <a:gd name="T45" fmla="*/ 37 h 141"/>
                <a:gd name="T46" fmla="*/ 74 w 108"/>
                <a:gd name="T47" fmla="*/ 43 h 141"/>
                <a:gd name="T48" fmla="*/ 80 w 108"/>
                <a:gd name="T49" fmla="*/ 42 h 141"/>
                <a:gd name="T50" fmla="*/ 90 w 108"/>
                <a:gd name="T51" fmla="*/ 33 h 141"/>
                <a:gd name="T52" fmla="*/ 104 w 108"/>
                <a:gd name="T53" fmla="*/ 30 h 141"/>
                <a:gd name="T54" fmla="*/ 105 w 108"/>
                <a:gd name="T55" fmla="*/ 32 h 141"/>
                <a:gd name="T56" fmla="*/ 102 w 108"/>
                <a:gd name="T57" fmla="*/ 39 h 141"/>
                <a:gd name="T58" fmla="*/ 99 w 108"/>
                <a:gd name="T59" fmla="*/ 46 h 141"/>
                <a:gd name="T60" fmla="*/ 103 w 108"/>
                <a:gd name="T61" fmla="*/ 51 h 141"/>
                <a:gd name="T62" fmla="*/ 108 w 108"/>
                <a:gd name="T63" fmla="*/ 54 h 141"/>
                <a:gd name="T64" fmla="*/ 108 w 108"/>
                <a:gd name="T65" fmla="*/ 56 h 141"/>
                <a:gd name="T66" fmla="*/ 102 w 108"/>
                <a:gd name="T67" fmla="*/ 54 h 141"/>
                <a:gd name="T68" fmla="*/ 94 w 108"/>
                <a:gd name="T69" fmla="*/ 55 h 141"/>
                <a:gd name="T70" fmla="*/ 89 w 108"/>
                <a:gd name="T71" fmla="*/ 62 h 141"/>
                <a:gd name="T72" fmla="*/ 82 w 108"/>
                <a:gd name="T73" fmla="*/ 89 h 141"/>
                <a:gd name="T74" fmla="*/ 76 w 108"/>
                <a:gd name="T75" fmla="*/ 94 h 141"/>
                <a:gd name="T76" fmla="*/ 68 w 108"/>
                <a:gd name="T77" fmla="*/ 104 h 141"/>
                <a:gd name="T78" fmla="*/ 77 w 108"/>
                <a:gd name="T79" fmla="*/ 102 h 141"/>
                <a:gd name="T80" fmla="*/ 86 w 108"/>
                <a:gd name="T81" fmla="*/ 102 h 141"/>
                <a:gd name="T82" fmla="*/ 90 w 108"/>
                <a:gd name="T83" fmla="*/ 108 h 141"/>
                <a:gd name="T84" fmla="*/ 95 w 108"/>
                <a:gd name="T85" fmla="*/ 124 h 141"/>
                <a:gd name="T86" fmla="*/ 94 w 108"/>
                <a:gd name="T87" fmla="*/ 13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 h="141">
                  <a:moveTo>
                    <a:pt x="94" y="133"/>
                  </a:moveTo>
                  <a:cubicBezTo>
                    <a:pt x="93" y="134"/>
                    <a:pt x="91" y="134"/>
                    <a:pt x="90" y="135"/>
                  </a:cubicBezTo>
                  <a:cubicBezTo>
                    <a:pt x="84" y="140"/>
                    <a:pt x="75" y="141"/>
                    <a:pt x="69" y="137"/>
                  </a:cubicBezTo>
                  <a:cubicBezTo>
                    <a:pt x="67" y="135"/>
                    <a:pt x="64" y="134"/>
                    <a:pt x="61" y="136"/>
                  </a:cubicBezTo>
                  <a:cubicBezTo>
                    <a:pt x="60" y="136"/>
                    <a:pt x="58" y="136"/>
                    <a:pt x="56" y="136"/>
                  </a:cubicBezTo>
                  <a:cubicBezTo>
                    <a:pt x="50" y="134"/>
                    <a:pt x="43" y="131"/>
                    <a:pt x="36" y="134"/>
                  </a:cubicBezTo>
                  <a:cubicBezTo>
                    <a:pt x="35" y="134"/>
                    <a:pt x="33" y="134"/>
                    <a:pt x="32" y="133"/>
                  </a:cubicBezTo>
                  <a:cubicBezTo>
                    <a:pt x="24" y="127"/>
                    <a:pt x="15" y="122"/>
                    <a:pt x="7" y="116"/>
                  </a:cubicBezTo>
                  <a:cubicBezTo>
                    <a:pt x="4" y="114"/>
                    <a:pt x="4" y="108"/>
                    <a:pt x="3" y="105"/>
                  </a:cubicBezTo>
                  <a:cubicBezTo>
                    <a:pt x="0" y="100"/>
                    <a:pt x="2" y="96"/>
                    <a:pt x="5" y="92"/>
                  </a:cubicBezTo>
                  <a:cubicBezTo>
                    <a:pt x="9" y="87"/>
                    <a:pt x="13" y="83"/>
                    <a:pt x="16" y="78"/>
                  </a:cubicBezTo>
                  <a:cubicBezTo>
                    <a:pt x="17" y="77"/>
                    <a:pt x="17" y="76"/>
                    <a:pt x="17" y="75"/>
                  </a:cubicBezTo>
                  <a:cubicBezTo>
                    <a:pt x="17" y="74"/>
                    <a:pt x="16" y="73"/>
                    <a:pt x="17" y="72"/>
                  </a:cubicBezTo>
                  <a:cubicBezTo>
                    <a:pt x="21" y="65"/>
                    <a:pt x="16" y="60"/>
                    <a:pt x="15" y="53"/>
                  </a:cubicBezTo>
                  <a:cubicBezTo>
                    <a:pt x="14" y="47"/>
                    <a:pt x="13" y="40"/>
                    <a:pt x="9" y="35"/>
                  </a:cubicBezTo>
                  <a:cubicBezTo>
                    <a:pt x="4" y="26"/>
                    <a:pt x="6" y="18"/>
                    <a:pt x="7" y="9"/>
                  </a:cubicBezTo>
                  <a:cubicBezTo>
                    <a:pt x="7" y="3"/>
                    <a:pt x="13" y="0"/>
                    <a:pt x="19" y="0"/>
                  </a:cubicBezTo>
                  <a:cubicBezTo>
                    <a:pt x="20" y="4"/>
                    <a:pt x="20" y="8"/>
                    <a:pt x="22" y="12"/>
                  </a:cubicBezTo>
                  <a:cubicBezTo>
                    <a:pt x="23" y="15"/>
                    <a:pt x="26" y="16"/>
                    <a:pt x="28" y="18"/>
                  </a:cubicBezTo>
                  <a:cubicBezTo>
                    <a:pt x="29" y="16"/>
                    <a:pt x="30" y="14"/>
                    <a:pt x="31" y="10"/>
                  </a:cubicBezTo>
                  <a:cubicBezTo>
                    <a:pt x="36" y="15"/>
                    <a:pt x="40" y="19"/>
                    <a:pt x="44" y="24"/>
                  </a:cubicBezTo>
                  <a:cubicBezTo>
                    <a:pt x="44" y="24"/>
                    <a:pt x="45" y="25"/>
                    <a:pt x="45" y="25"/>
                  </a:cubicBezTo>
                  <a:cubicBezTo>
                    <a:pt x="52" y="27"/>
                    <a:pt x="56" y="35"/>
                    <a:pt x="64" y="37"/>
                  </a:cubicBezTo>
                  <a:cubicBezTo>
                    <a:pt x="68" y="38"/>
                    <a:pt x="71" y="41"/>
                    <a:pt x="74" y="43"/>
                  </a:cubicBezTo>
                  <a:cubicBezTo>
                    <a:pt x="76" y="44"/>
                    <a:pt x="78" y="43"/>
                    <a:pt x="80" y="42"/>
                  </a:cubicBezTo>
                  <a:cubicBezTo>
                    <a:pt x="83" y="39"/>
                    <a:pt x="86" y="36"/>
                    <a:pt x="90" y="33"/>
                  </a:cubicBezTo>
                  <a:cubicBezTo>
                    <a:pt x="95" y="36"/>
                    <a:pt x="100" y="36"/>
                    <a:pt x="104" y="30"/>
                  </a:cubicBezTo>
                  <a:cubicBezTo>
                    <a:pt x="104" y="31"/>
                    <a:pt x="105" y="31"/>
                    <a:pt x="105" y="32"/>
                  </a:cubicBezTo>
                  <a:cubicBezTo>
                    <a:pt x="104" y="34"/>
                    <a:pt x="103" y="37"/>
                    <a:pt x="102" y="39"/>
                  </a:cubicBezTo>
                  <a:cubicBezTo>
                    <a:pt x="101" y="41"/>
                    <a:pt x="100" y="43"/>
                    <a:pt x="99" y="46"/>
                  </a:cubicBezTo>
                  <a:cubicBezTo>
                    <a:pt x="99" y="48"/>
                    <a:pt x="99" y="51"/>
                    <a:pt x="103" y="51"/>
                  </a:cubicBezTo>
                  <a:cubicBezTo>
                    <a:pt x="104" y="51"/>
                    <a:pt x="106" y="53"/>
                    <a:pt x="108" y="54"/>
                  </a:cubicBezTo>
                  <a:cubicBezTo>
                    <a:pt x="108" y="55"/>
                    <a:pt x="108" y="55"/>
                    <a:pt x="108" y="56"/>
                  </a:cubicBezTo>
                  <a:cubicBezTo>
                    <a:pt x="106" y="55"/>
                    <a:pt x="104" y="55"/>
                    <a:pt x="102" y="54"/>
                  </a:cubicBezTo>
                  <a:cubicBezTo>
                    <a:pt x="99" y="51"/>
                    <a:pt x="96" y="52"/>
                    <a:pt x="94" y="55"/>
                  </a:cubicBezTo>
                  <a:cubicBezTo>
                    <a:pt x="92" y="57"/>
                    <a:pt x="91" y="60"/>
                    <a:pt x="89" y="62"/>
                  </a:cubicBezTo>
                  <a:cubicBezTo>
                    <a:pt x="84" y="70"/>
                    <a:pt x="82" y="79"/>
                    <a:pt x="82" y="89"/>
                  </a:cubicBezTo>
                  <a:cubicBezTo>
                    <a:pt x="83" y="92"/>
                    <a:pt x="82" y="97"/>
                    <a:pt x="76" y="94"/>
                  </a:cubicBezTo>
                  <a:cubicBezTo>
                    <a:pt x="74" y="93"/>
                    <a:pt x="68" y="100"/>
                    <a:pt x="68" y="104"/>
                  </a:cubicBezTo>
                  <a:cubicBezTo>
                    <a:pt x="71" y="103"/>
                    <a:pt x="74" y="103"/>
                    <a:pt x="77" y="102"/>
                  </a:cubicBezTo>
                  <a:cubicBezTo>
                    <a:pt x="80" y="102"/>
                    <a:pt x="83" y="102"/>
                    <a:pt x="86" y="102"/>
                  </a:cubicBezTo>
                  <a:cubicBezTo>
                    <a:pt x="87" y="104"/>
                    <a:pt x="88" y="106"/>
                    <a:pt x="90" y="108"/>
                  </a:cubicBezTo>
                  <a:cubicBezTo>
                    <a:pt x="96" y="113"/>
                    <a:pt x="97" y="116"/>
                    <a:pt x="95" y="124"/>
                  </a:cubicBezTo>
                  <a:cubicBezTo>
                    <a:pt x="95" y="127"/>
                    <a:pt x="95" y="130"/>
                    <a:pt x="94"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95"/>
            <p:cNvSpPr/>
            <p:nvPr/>
          </p:nvSpPr>
          <p:spPr bwMode="auto">
            <a:xfrm>
              <a:off x="7820225" y="1978019"/>
              <a:ext cx="187328" cy="198437"/>
            </a:xfrm>
            <a:custGeom>
              <a:avLst/>
              <a:gdLst>
                <a:gd name="T0" fmla="*/ 4 w 50"/>
                <a:gd name="T1" fmla="*/ 53 h 53"/>
                <a:gd name="T2" fmla="*/ 5 w 50"/>
                <a:gd name="T3" fmla="*/ 35 h 53"/>
                <a:gd name="T4" fmla="*/ 10 w 50"/>
                <a:gd name="T5" fmla="*/ 37 h 53"/>
                <a:gd name="T6" fmla="*/ 11 w 50"/>
                <a:gd name="T7" fmla="*/ 37 h 53"/>
                <a:gd name="T8" fmla="*/ 10 w 50"/>
                <a:gd name="T9" fmla="*/ 33 h 53"/>
                <a:gd name="T10" fmla="*/ 9 w 50"/>
                <a:gd name="T11" fmla="*/ 23 h 53"/>
                <a:gd name="T12" fmla="*/ 10 w 50"/>
                <a:gd name="T13" fmla="*/ 15 h 53"/>
                <a:gd name="T14" fmla="*/ 11 w 50"/>
                <a:gd name="T15" fmla="*/ 14 h 53"/>
                <a:gd name="T16" fmla="*/ 21 w 50"/>
                <a:gd name="T17" fmla="*/ 8 h 53"/>
                <a:gd name="T18" fmla="*/ 21 w 50"/>
                <a:gd name="T19" fmla="*/ 6 h 53"/>
                <a:gd name="T20" fmla="*/ 26 w 50"/>
                <a:gd name="T21" fmla="*/ 1 h 53"/>
                <a:gd name="T22" fmla="*/ 31 w 50"/>
                <a:gd name="T23" fmla="*/ 4 h 53"/>
                <a:gd name="T24" fmla="*/ 38 w 50"/>
                <a:gd name="T25" fmla="*/ 1 h 53"/>
                <a:gd name="T26" fmla="*/ 41 w 50"/>
                <a:gd name="T27" fmla="*/ 1 h 53"/>
                <a:gd name="T28" fmla="*/ 49 w 50"/>
                <a:gd name="T29" fmla="*/ 7 h 53"/>
                <a:gd name="T30" fmla="*/ 44 w 50"/>
                <a:gd name="T31" fmla="*/ 19 h 53"/>
                <a:gd name="T32" fmla="*/ 42 w 50"/>
                <a:gd name="T33" fmla="*/ 19 h 53"/>
                <a:gd name="T34" fmla="*/ 36 w 50"/>
                <a:gd name="T35" fmla="*/ 23 h 53"/>
                <a:gd name="T36" fmla="*/ 29 w 50"/>
                <a:gd name="T37" fmla="*/ 34 h 53"/>
                <a:gd name="T38" fmla="*/ 25 w 50"/>
                <a:gd name="T39" fmla="*/ 36 h 53"/>
                <a:gd name="T40" fmla="*/ 20 w 50"/>
                <a:gd name="T41" fmla="*/ 42 h 53"/>
                <a:gd name="T42" fmla="*/ 13 w 50"/>
                <a:gd name="T43" fmla="*/ 39 h 53"/>
                <a:gd name="T44" fmla="*/ 4 w 50"/>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53">
                  <a:moveTo>
                    <a:pt x="4" y="53"/>
                  </a:moveTo>
                  <a:cubicBezTo>
                    <a:pt x="0" y="47"/>
                    <a:pt x="4" y="41"/>
                    <a:pt x="5" y="35"/>
                  </a:cubicBezTo>
                  <a:cubicBezTo>
                    <a:pt x="7" y="36"/>
                    <a:pt x="8" y="36"/>
                    <a:pt x="10" y="37"/>
                  </a:cubicBezTo>
                  <a:cubicBezTo>
                    <a:pt x="10" y="37"/>
                    <a:pt x="11" y="37"/>
                    <a:pt x="11" y="37"/>
                  </a:cubicBezTo>
                  <a:cubicBezTo>
                    <a:pt x="11" y="35"/>
                    <a:pt x="11" y="34"/>
                    <a:pt x="10" y="33"/>
                  </a:cubicBezTo>
                  <a:cubicBezTo>
                    <a:pt x="6" y="30"/>
                    <a:pt x="6" y="27"/>
                    <a:pt x="9" y="23"/>
                  </a:cubicBezTo>
                  <a:cubicBezTo>
                    <a:pt x="11" y="21"/>
                    <a:pt x="14" y="18"/>
                    <a:pt x="10" y="15"/>
                  </a:cubicBezTo>
                  <a:cubicBezTo>
                    <a:pt x="11" y="15"/>
                    <a:pt x="11" y="14"/>
                    <a:pt x="11" y="14"/>
                  </a:cubicBezTo>
                  <a:cubicBezTo>
                    <a:pt x="17" y="15"/>
                    <a:pt x="19" y="14"/>
                    <a:pt x="21" y="8"/>
                  </a:cubicBezTo>
                  <a:cubicBezTo>
                    <a:pt x="21" y="7"/>
                    <a:pt x="21" y="7"/>
                    <a:pt x="21" y="6"/>
                  </a:cubicBezTo>
                  <a:cubicBezTo>
                    <a:pt x="23" y="4"/>
                    <a:pt x="24" y="2"/>
                    <a:pt x="26" y="1"/>
                  </a:cubicBezTo>
                  <a:cubicBezTo>
                    <a:pt x="27" y="0"/>
                    <a:pt x="29" y="3"/>
                    <a:pt x="31" y="4"/>
                  </a:cubicBezTo>
                  <a:cubicBezTo>
                    <a:pt x="32" y="0"/>
                    <a:pt x="34" y="0"/>
                    <a:pt x="38" y="1"/>
                  </a:cubicBezTo>
                  <a:cubicBezTo>
                    <a:pt x="39" y="2"/>
                    <a:pt x="40" y="2"/>
                    <a:pt x="41" y="1"/>
                  </a:cubicBezTo>
                  <a:cubicBezTo>
                    <a:pt x="46" y="1"/>
                    <a:pt x="48" y="2"/>
                    <a:pt x="49" y="7"/>
                  </a:cubicBezTo>
                  <a:cubicBezTo>
                    <a:pt x="50" y="12"/>
                    <a:pt x="48" y="17"/>
                    <a:pt x="44" y="19"/>
                  </a:cubicBezTo>
                  <a:cubicBezTo>
                    <a:pt x="44" y="19"/>
                    <a:pt x="43" y="19"/>
                    <a:pt x="42" y="19"/>
                  </a:cubicBezTo>
                  <a:cubicBezTo>
                    <a:pt x="38" y="16"/>
                    <a:pt x="37" y="20"/>
                    <a:pt x="36" y="23"/>
                  </a:cubicBezTo>
                  <a:cubicBezTo>
                    <a:pt x="34" y="27"/>
                    <a:pt x="32" y="30"/>
                    <a:pt x="29" y="34"/>
                  </a:cubicBezTo>
                  <a:cubicBezTo>
                    <a:pt x="29" y="35"/>
                    <a:pt x="27" y="35"/>
                    <a:pt x="25" y="36"/>
                  </a:cubicBezTo>
                  <a:cubicBezTo>
                    <a:pt x="24" y="38"/>
                    <a:pt x="22" y="42"/>
                    <a:pt x="20" y="42"/>
                  </a:cubicBezTo>
                  <a:cubicBezTo>
                    <a:pt x="18" y="43"/>
                    <a:pt x="15" y="40"/>
                    <a:pt x="13" y="39"/>
                  </a:cubicBezTo>
                  <a:cubicBezTo>
                    <a:pt x="10" y="43"/>
                    <a:pt x="8" y="48"/>
                    <a:pt x="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96"/>
            <p:cNvSpPr/>
            <p:nvPr/>
          </p:nvSpPr>
          <p:spPr bwMode="auto">
            <a:xfrm>
              <a:off x="6693069" y="5410191"/>
              <a:ext cx="104779" cy="300037"/>
            </a:xfrm>
            <a:custGeom>
              <a:avLst/>
              <a:gdLst>
                <a:gd name="T0" fmla="*/ 6 w 28"/>
                <a:gd name="T1" fmla="*/ 32 h 80"/>
                <a:gd name="T2" fmla="*/ 11 w 28"/>
                <a:gd name="T3" fmla="*/ 16 h 80"/>
                <a:gd name="T4" fmla="*/ 17 w 28"/>
                <a:gd name="T5" fmla="*/ 0 h 80"/>
                <a:gd name="T6" fmla="*/ 24 w 28"/>
                <a:gd name="T7" fmla="*/ 11 h 80"/>
                <a:gd name="T8" fmla="*/ 28 w 28"/>
                <a:gd name="T9" fmla="*/ 22 h 80"/>
                <a:gd name="T10" fmla="*/ 17 w 28"/>
                <a:gd name="T11" fmla="*/ 33 h 80"/>
                <a:gd name="T12" fmla="*/ 15 w 28"/>
                <a:gd name="T13" fmla="*/ 30 h 80"/>
                <a:gd name="T14" fmla="*/ 19 w 28"/>
                <a:gd name="T15" fmla="*/ 39 h 80"/>
                <a:gd name="T16" fmla="*/ 26 w 28"/>
                <a:gd name="T17" fmla="*/ 38 h 80"/>
                <a:gd name="T18" fmla="*/ 14 w 28"/>
                <a:gd name="T19" fmla="*/ 45 h 80"/>
                <a:gd name="T20" fmla="*/ 13 w 28"/>
                <a:gd name="T21" fmla="*/ 51 h 80"/>
                <a:gd name="T22" fmla="*/ 10 w 28"/>
                <a:gd name="T23" fmla="*/ 59 h 80"/>
                <a:gd name="T24" fmla="*/ 14 w 28"/>
                <a:gd name="T25" fmla="*/ 57 h 80"/>
                <a:gd name="T26" fmla="*/ 18 w 28"/>
                <a:gd name="T27" fmla="*/ 61 h 80"/>
                <a:gd name="T28" fmla="*/ 16 w 28"/>
                <a:gd name="T29" fmla="*/ 66 h 80"/>
                <a:gd name="T30" fmla="*/ 14 w 28"/>
                <a:gd name="T31" fmla="*/ 69 h 80"/>
                <a:gd name="T32" fmla="*/ 13 w 28"/>
                <a:gd name="T33" fmla="*/ 77 h 80"/>
                <a:gd name="T34" fmla="*/ 10 w 28"/>
                <a:gd name="T35" fmla="*/ 80 h 80"/>
                <a:gd name="T36" fmla="*/ 8 w 28"/>
                <a:gd name="T37" fmla="*/ 77 h 80"/>
                <a:gd name="T38" fmla="*/ 5 w 28"/>
                <a:gd name="T39" fmla="*/ 73 h 80"/>
                <a:gd name="T40" fmla="*/ 4 w 28"/>
                <a:gd name="T41" fmla="*/ 58 h 80"/>
                <a:gd name="T42" fmla="*/ 2 w 28"/>
                <a:gd name="T43" fmla="*/ 50 h 80"/>
                <a:gd name="T44" fmla="*/ 0 w 28"/>
                <a:gd name="T45" fmla="*/ 41 h 80"/>
                <a:gd name="T46" fmla="*/ 6 w 28"/>
                <a:gd name="T47"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80">
                  <a:moveTo>
                    <a:pt x="6" y="32"/>
                  </a:moveTo>
                  <a:cubicBezTo>
                    <a:pt x="8" y="26"/>
                    <a:pt x="9" y="21"/>
                    <a:pt x="11" y="16"/>
                  </a:cubicBezTo>
                  <a:cubicBezTo>
                    <a:pt x="21" y="14"/>
                    <a:pt x="14" y="5"/>
                    <a:pt x="17" y="0"/>
                  </a:cubicBezTo>
                  <a:cubicBezTo>
                    <a:pt x="23" y="1"/>
                    <a:pt x="26" y="5"/>
                    <a:pt x="24" y="11"/>
                  </a:cubicBezTo>
                  <a:cubicBezTo>
                    <a:pt x="22" y="18"/>
                    <a:pt x="23" y="18"/>
                    <a:pt x="28" y="22"/>
                  </a:cubicBezTo>
                  <a:cubicBezTo>
                    <a:pt x="26" y="27"/>
                    <a:pt x="23" y="32"/>
                    <a:pt x="17" y="33"/>
                  </a:cubicBezTo>
                  <a:cubicBezTo>
                    <a:pt x="16" y="32"/>
                    <a:pt x="16" y="31"/>
                    <a:pt x="15" y="30"/>
                  </a:cubicBezTo>
                  <a:cubicBezTo>
                    <a:pt x="10" y="33"/>
                    <a:pt x="13" y="39"/>
                    <a:pt x="19" y="39"/>
                  </a:cubicBezTo>
                  <a:cubicBezTo>
                    <a:pt x="21" y="39"/>
                    <a:pt x="23" y="38"/>
                    <a:pt x="26" y="38"/>
                  </a:cubicBezTo>
                  <a:cubicBezTo>
                    <a:pt x="23" y="43"/>
                    <a:pt x="21" y="48"/>
                    <a:pt x="14" y="45"/>
                  </a:cubicBezTo>
                  <a:cubicBezTo>
                    <a:pt x="14" y="48"/>
                    <a:pt x="14" y="49"/>
                    <a:pt x="13" y="51"/>
                  </a:cubicBezTo>
                  <a:cubicBezTo>
                    <a:pt x="7" y="51"/>
                    <a:pt x="10" y="55"/>
                    <a:pt x="10" y="59"/>
                  </a:cubicBezTo>
                  <a:cubicBezTo>
                    <a:pt x="11" y="58"/>
                    <a:pt x="13" y="58"/>
                    <a:pt x="14" y="57"/>
                  </a:cubicBezTo>
                  <a:cubicBezTo>
                    <a:pt x="15" y="58"/>
                    <a:pt x="17" y="59"/>
                    <a:pt x="18" y="61"/>
                  </a:cubicBezTo>
                  <a:cubicBezTo>
                    <a:pt x="19" y="63"/>
                    <a:pt x="21" y="65"/>
                    <a:pt x="16" y="66"/>
                  </a:cubicBezTo>
                  <a:cubicBezTo>
                    <a:pt x="15" y="66"/>
                    <a:pt x="14" y="68"/>
                    <a:pt x="14" y="69"/>
                  </a:cubicBezTo>
                  <a:cubicBezTo>
                    <a:pt x="13" y="71"/>
                    <a:pt x="14" y="74"/>
                    <a:pt x="13" y="77"/>
                  </a:cubicBezTo>
                  <a:cubicBezTo>
                    <a:pt x="13" y="78"/>
                    <a:pt x="11" y="79"/>
                    <a:pt x="10" y="80"/>
                  </a:cubicBezTo>
                  <a:cubicBezTo>
                    <a:pt x="10" y="79"/>
                    <a:pt x="9" y="78"/>
                    <a:pt x="8" y="77"/>
                  </a:cubicBezTo>
                  <a:cubicBezTo>
                    <a:pt x="7" y="75"/>
                    <a:pt x="6" y="74"/>
                    <a:pt x="5" y="73"/>
                  </a:cubicBezTo>
                  <a:cubicBezTo>
                    <a:pt x="7" y="68"/>
                    <a:pt x="9" y="63"/>
                    <a:pt x="4" y="58"/>
                  </a:cubicBezTo>
                  <a:cubicBezTo>
                    <a:pt x="3" y="56"/>
                    <a:pt x="3" y="53"/>
                    <a:pt x="2" y="50"/>
                  </a:cubicBezTo>
                  <a:cubicBezTo>
                    <a:pt x="1" y="47"/>
                    <a:pt x="0" y="44"/>
                    <a:pt x="0" y="41"/>
                  </a:cubicBezTo>
                  <a:cubicBezTo>
                    <a:pt x="2" y="38"/>
                    <a:pt x="4" y="34"/>
                    <a:pt x="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97"/>
            <p:cNvSpPr/>
            <p:nvPr/>
          </p:nvSpPr>
          <p:spPr bwMode="auto">
            <a:xfrm>
              <a:off x="9428404" y="3370257"/>
              <a:ext cx="71438" cy="123824"/>
            </a:xfrm>
            <a:custGeom>
              <a:avLst/>
              <a:gdLst>
                <a:gd name="T0" fmla="*/ 17 w 19"/>
                <a:gd name="T1" fmla="*/ 33 h 33"/>
                <a:gd name="T2" fmla="*/ 13 w 19"/>
                <a:gd name="T3" fmla="*/ 25 h 33"/>
                <a:gd name="T4" fmla="*/ 3 w 19"/>
                <a:gd name="T5" fmla="*/ 13 h 33"/>
                <a:gd name="T6" fmla="*/ 2 w 19"/>
                <a:gd name="T7" fmla="*/ 8 h 33"/>
                <a:gd name="T8" fmla="*/ 6 w 19"/>
                <a:gd name="T9" fmla="*/ 0 h 33"/>
                <a:gd name="T10" fmla="*/ 12 w 19"/>
                <a:gd name="T11" fmla="*/ 7 h 33"/>
                <a:gd name="T12" fmla="*/ 19 w 19"/>
                <a:gd name="T13" fmla="*/ 32 h 33"/>
                <a:gd name="T14" fmla="*/ 17 w 1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3">
                  <a:moveTo>
                    <a:pt x="17" y="33"/>
                  </a:moveTo>
                  <a:cubicBezTo>
                    <a:pt x="16" y="31"/>
                    <a:pt x="14" y="28"/>
                    <a:pt x="13" y="25"/>
                  </a:cubicBezTo>
                  <a:cubicBezTo>
                    <a:pt x="12" y="20"/>
                    <a:pt x="9" y="15"/>
                    <a:pt x="3" y="13"/>
                  </a:cubicBezTo>
                  <a:cubicBezTo>
                    <a:pt x="1" y="13"/>
                    <a:pt x="0" y="11"/>
                    <a:pt x="2" y="8"/>
                  </a:cubicBezTo>
                  <a:cubicBezTo>
                    <a:pt x="3" y="5"/>
                    <a:pt x="5" y="3"/>
                    <a:pt x="6" y="0"/>
                  </a:cubicBezTo>
                  <a:cubicBezTo>
                    <a:pt x="8" y="2"/>
                    <a:pt x="10" y="5"/>
                    <a:pt x="12" y="7"/>
                  </a:cubicBezTo>
                  <a:cubicBezTo>
                    <a:pt x="19" y="14"/>
                    <a:pt x="19" y="23"/>
                    <a:pt x="19" y="32"/>
                  </a:cubicBezTo>
                  <a:cubicBezTo>
                    <a:pt x="19" y="33"/>
                    <a:pt x="18" y="33"/>
                    <a:pt x="1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98"/>
            <p:cNvSpPr/>
            <p:nvPr/>
          </p:nvSpPr>
          <p:spPr bwMode="auto">
            <a:xfrm>
              <a:off x="8493341" y="1973257"/>
              <a:ext cx="74615" cy="82551"/>
            </a:xfrm>
            <a:custGeom>
              <a:avLst/>
              <a:gdLst>
                <a:gd name="T0" fmla="*/ 1 w 20"/>
                <a:gd name="T1" fmla="*/ 10 h 22"/>
                <a:gd name="T2" fmla="*/ 6 w 20"/>
                <a:gd name="T3" fmla="*/ 1 h 22"/>
                <a:gd name="T4" fmla="*/ 20 w 20"/>
                <a:gd name="T5" fmla="*/ 8 h 22"/>
                <a:gd name="T6" fmla="*/ 13 w 20"/>
                <a:gd name="T7" fmla="*/ 14 h 22"/>
                <a:gd name="T8" fmla="*/ 6 w 20"/>
                <a:gd name="T9" fmla="*/ 21 h 22"/>
                <a:gd name="T10" fmla="*/ 0 w 20"/>
                <a:gd name="T11" fmla="*/ 17 h 22"/>
                <a:gd name="T12" fmla="*/ 1 w 20"/>
                <a:gd name="T13" fmla="*/ 10 h 22"/>
                <a:gd name="T14" fmla="*/ 1 w 20"/>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1" y="10"/>
                  </a:moveTo>
                  <a:cubicBezTo>
                    <a:pt x="5" y="8"/>
                    <a:pt x="8" y="6"/>
                    <a:pt x="6" y="1"/>
                  </a:cubicBezTo>
                  <a:cubicBezTo>
                    <a:pt x="14" y="0"/>
                    <a:pt x="19" y="3"/>
                    <a:pt x="20" y="8"/>
                  </a:cubicBezTo>
                  <a:cubicBezTo>
                    <a:pt x="15" y="7"/>
                    <a:pt x="14" y="10"/>
                    <a:pt x="13" y="14"/>
                  </a:cubicBezTo>
                  <a:cubicBezTo>
                    <a:pt x="12" y="17"/>
                    <a:pt x="9" y="20"/>
                    <a:pt x="6" y="21"/>
                  </a:cubicBezTo>
                  <a:cubicBezTo>
                    <a:pt x="3" y="22"/>
                    <a:pt x="0" y="20"/>
                    <a:pt x="0" y="17"/>
                  </a:cubicBezTo>
                  <a:cubicBezTo>
                    <a:pt x="0" y="14"/>
                    <a:pt x="1" y="12"/>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99"/>
            <p:cNvSpPr/>
            <p:nvPr/>
          </p:nvSpPr>
          <p:spPr bwMode="auto">
            <a:xfrm>
              <a:off x="9310926" y="3352793"/>
              <a:ext cx="71438" cy="107949"/>
            </a:xfrm>
            <a:custGeom>
              <a:avLst/>
              <a:gdLst>
                <a:gd name="T0" fmla="*/ 0 w 19"/>
                <a:gd name="T1" fmla="*/ 0 h 29"/>
                <a:gd name="T2" fmla="*/ 12 w 19"/>
                <a:gd name="T3" fmla="*/ 11 h 29"/>
                <a:gd name="T4" fmla="*/ 19 w 19"/>
                <a:gd name="T5" fmla="*/ 27 h 29"/>
                <a:gd name="T6" fmla="*/ 18 w 19"/>
                <a:gd name="T7" fmla="*/ 28 h 29"/>
                <a:gd name="T8" fmla="*/ 10 w 19"/>
                <a:gd name="T9" fmla="*/ 28 h 29"/>
                <a:gd name="T10" fmla="*/ 4 w 19"/>
                <a:gd name="T11" fmla="*/ 20 h 29"/>
                <a:gd name="T12" fmla="*/ 2 w 19"/>
                <a:gd name="T13" fmla="*/ 10 h 29"/>
                <a:gd name="T14" fmla="*/ 0 w 1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9">
                  <a:moveTo>
                    <a:pt x="0" y="0"/>
                  </a:moveTo>
                  <a:cubicBezTo>
                    <a:pt x="7" y="1"/>
                    <a:pt x="8" y="8"/>
                    <a:pt x="12" y="11"/>
                  </a:cubicBezTo>
                  <a:cubicBezTo>
                    <a:pt x="8" y="19"/>
                    <a:pt x="14" y="23"/>
                    <a:pt x="19" y="27"/>
                  </a:cubicBezTo>
                  <a:cubicBezTo>
                    <a:pt x="19" y="27"/>
                    <a:pt x="18" y="28"/>
                    <a:pt x="18" y="28"/>
                  </a:cubicBezTo>
                  <a:cubicBezTo>
                    <a:pt x="15" y="28"/>
                    <a:pt x="12" y="29"/>
                    <a:pt x="10" y="28"/>
                  </a:cubicBezTo>
                  <a:cubicBezTo>
                    <a:pt x="7" y="26"/>
                    <a:pt x="4" y="24"/>
                    <a:pt x="4" y="20"/>
                  </a:cubicBezTo>
                  <a:cubicBezTo>
                    <a:pt x="4" y="16"/>
                    <a:pt x="3" y="13"/>
                    <a:pt x="2"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900"/>
            <p:cNvSpPr/>
            <p:nvPr/>
          </p:nvSpPr>
          <p:spPr bwMode="auto">
            <a:xfrm>
              <a:off x="4759447" y="1755768"/>
              <a:ext cx="63500" cy="68263"/>
            </a:xfrm>
            <a:custGeom>
              <a:avLst/>
              <a:gdLst>
                <a:gd name="T0" fmla="*/ 17 w 17"/>
                <a:gd name="T1" fmla="*/ 3 h 18"/>
                <a:gd name="T2" fmla="*/ 15 w 17"/>
                <a:gd name="T3" fmla="*/ 13 h 18"/>
                <a:gd name="T4" fmla="*/ 6 w 17"/>
                <a:gd name="T5" fmla="*/ 16 h 18"/>
                <a:gd name="T6" fmla="*/ 2 w 17"/>
                <a:gd name="T7" fmla="*/ 12 h 18"/>
                <a:gd name="T8" fmla="*/ 1 w 17"/>
                <a:gd name="T9" fmla="*/ 3 h 18"/>
                <a:gd name="T10" fmla="*/ 12 w 17"/>
                <a:gd name="T11" fmla="*/ 2 h 18"/>
                <a:gd name="T12" fmla="*/ 17 w 17"/>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7" y="3"/>
                  </a:moveTo>
                  <a:cubicBezTo>
                    <a:pt x="16" y="6"/>
                    <a:pt x="16" y="10"/>
                    <a:pt x="15" y="13"/>
                  </a:cubicBezTo>
                  <a:cubicBezTo>
                    <a:pt x="13" y="17"/>
                    <a:pt x="10" y="18"/>
                    <a:pt x="6" y="16"/>
                  </a:cubicBezTo>
                  <a:cubicBezTo>
                    <a:pt x="5" y="15"/>
                    <a:pt x="2" y="14"/>
                    <a:pt x="2" y="12"/>
                  </a:cubicBezTo>
                  <a:cubicBezTo>
                    <a:pt x="1" y="9"/>
                    <a:pt x="0" y="6"/>
                    <a:pt x="1" y="3"/>
                  </a:cubicBezTo>
                  <a:cubicBezTo>
                    <a:pt x="2" y="0"/>
                    <a:pt x="10" y="0"/>
                    <a:pt x="12" y="2"/>
                  </a:cubicBezTo>
                  <a:cubicBezTo>
                    <a:pt x="13" y="3"/>
                    <a:pt x="15" y="3"/>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901"/>
            <p:cNvSpPr/>
            <p:nvPr/>
          </p:nvSpPr>
          <p:spPr bwMode="auto">
            <a:xfrm>
              <a:off x="8647333" y="1744657"/>
              <a:ext cx="93664" cy="104776"/>
            </a:xfrm>
            <a:custGeom>
              <a:avLst/>
              <a:gdLst>
                <a:gd name="T0" fmla="*/ 7 w 25"/>
                <a:gd name="T1" fmla="*/ 0 h 28"/>
                <a:gd name="T2" fmla="*/ 13 w 25"/>
                <a:gd name="T3" fmla="*/ 11 h 28"/>
                <a:gd name="T4" fmla="*/ 21 w 25"/>
                <a:gd name="T5" fmla="*/ 19 h 28"/>
                <a:gd name="T6" fmla="*/ 20 w 25"/>
                <a:gd name="T7" fmla="*/ 28 h 28"/>
                <a:gd name="T8" fmla="*/ 19 w 25"/>
                <a:gd name="T9" fmla="*/ 24 h 28"/>
                <a:gd name="T10" fmla="*/ 12 w 25"/>
                <a:gd name="T11" fmla="*/ 17 h 28"/>
                <a:gd name="T12" fmla="*/ 0 w 25"/>
                <a:gd name="T13" fmla="*/ 5 h 28"/>
                <a:gd name="T14" fmla="*/ 7 w 25"/>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7" y="0"/>
                  </a:moveTo>
                  <a:cubicBezTo>
                    <a:pt x="9" y="4"/>
                    <a:pt x="11" y="7"/>
                    <a:pt x="13" y="11"/>
                  </a:cubicBezTo>
                  <a:cubicBezTo>
                    <a:pt x="15" y="15"/>
                    <a:pt x="17" y="18"/>
                    <a:pt x="21" y="19"/>
                  </a:cubicBezTo>
                  <a:cubicBezTo>
                    <a:pt x="25" y="21"/>
                    <a:pt x="25" y="24"/>
                    <a:pt x="20" y="28"/>
                  </a:cubicBezTo>
                  <a:cubicBezTo>
                    <a:pt x="19" y="27"/>
                    <a:pt x="19" y="25"/>
                    <a:pt x="19" y="24"/>
                  </a:cubicBezTo>
                  <a:cubicBezTo>
                    <a:pt x="17" y="21"/>
                    <a:pt x="16" y="19"/>
                    <a:pt x="12" y="17"/>
                  </a:cubicBezTo>
                  <a:cubicBezTo>
                    <a:pt x="7" y="14"/>
                    <a:pt x="2" y="11"/>
                    <a:pt x="0" y="5"/>
                  </a:cubicBezTo>
                  <a:cubicBezTo>
                    <a:pt x="2" y="3"/>
                    <a:pt x="4"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02"/>
            <p:cNvSpPr/>
            <p:nvPr/>
          </p:nvSpPr>
          <p:spPr bwMode="auto">
            <a:xfrm>
              <a:off x="8879112" y="2074857"/>
              <a:ext cx="82553" cy="82551"/>
            </a:xfrm>
            <a:custGeom>
              <a:avLst/>
              <a:gdLst>
                <a:gd name="T0" fmla="*/ 7 w 22"/>
                <a:gd name="T1" fmla="*/ 0 h 22"/>
                <a:gd name="T2" fmla="*/ 8 w 22"/>
                <a:gd name="T3" fmla="*/ 6 h 22"/>
                <a:gd name="T4" fmla="*/ 14 w 22"/>
                <a:gd name="T5" fmla="*/ 11 h 22"/>
                <a:gd name="T6" fmla="*/ 21 w 22"/>
                <a:gd name="T7" fmla="*/ 16 h 22"/>
                <a:gd name="T8" fmla="*/ 17 w 22"/>
                <a:gd name="T9" fmla="*/ 21 h 22"/>
                <a:gd name="T10" fmla="*/ 8 w 22"/>
                <a:gd name="T11" fmla="*/ 15 h 22"/>
                <a:gd name="T12" fmla="*/ 4 w 22"/>
                <a:gd name="T13" fmla="*/ 9 h 22"/>
                <a:gd name="T14" fmla="*/ 7 w 22"/>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7" y="0"/>
                  </a:moveTo>
                  <a:cubicBezTo>
                    <a:pt x="7" y="2"/>
                    <a:pt x="7" y="4"/>
                    <a:pt x="8" y="6"/>
                  </a:cubicBezTo>
                  <a:cubicBezTo>
                    <a:pt x="9" y="9"/>
                    <a:pt x="10" y="11"/>
                    <a:pt x="14" y="11"/>
                  </a:cubicBezTo>
                  <a:cubicBezTo>
                    <a:pt x="16" y="11"/>
                    <a:pt x="19" y="14"/>
                    <a:pt x="21" y="16"/>
                  </a:cubicBezTo>
                  <a:cubicBezTo>
                    <a:pt x="22" y="18"/>
                    <a:pt x="19" y="22"/>
                    <a:pt x="17" y="21"/>
                  </a:cubicBezTo>
                  <a:cubicBezTo>
                    <a:pt x="13" y="20"/>
                    <a:pt x="9" y="19"/>
                    <a:pt x="8" y="15"/>
                  </a:cubicBezTo>
                  <a:cubicBezTo>
                    <a:pt x="8" y="13"/>
                    <a:pt x="6" y="11"/>
                    <a:pt x="4" y="9"/>
                  </a:cubicBezTo>
                  <a:cubicBezTo>
                    <a:pt x="0" y="5"/>
                    <a:pt x="1"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903"/>
            <p:cNvSpPr/>
            <p:nvPr/>
          </p:nvSpPr>
          <p:spPr bwMode="auto">
            <a:xfrm>
              <a:off x="8101217" y="1485894"/>
              <a:ext cx="60327" cy="33339"/>
            </a:xfrm>
            <a:custGeom>
              <a:avLst/>
              <a:gdLst>
                <a:gd name="T0" fmla="*/ 1 w 16"/>
                <a:gd name="T1" fmla="*/ 0 h 9"/>
                <a:gd name="T2" fmla="*/ 13 w 16"/>
                <a:gd name="T3" fmla="*/ 3 h 9"/>
                <a:gd name="T4" fmla="*/ 16 w 16"/>
                <a:gd name="T5" fmla="*/ 5 h 9"/>
                <a:gd name="T6" fmla="*/ 14 w 16"/>
                <a:gd name="T7" fmla="*/ 7 h 9"/>
                <a:gd name="T8" fmla="*/ 3 w 16"/>
                <a:gd name="T9" fmla="*/ 5 h 9"/>
                <a:gd name="T10" fmla="*/ 0 w 16"/>
                <a:gd name="T11" fmla="*/ 1 h 9"/>
                <a:gd name="T12" fmla="*/ 1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 y="0"/>
                  </a:moveTo>
                  <a:cubicBezTo>
                    <a:pt x="5" y="1"/>
                    <a:pt x="9" y="2"/>
                    <a:pt x="13" y="3"/>
                  </a:cubicBezTo>
                  <a:cubicBezTo>
                    <a:pt x="14" y="3"/>
                    <a:pt x="15" y="4"/>
                    <a:pt x="16" y="5"/>
                  </a:cubicBezTo>
                  <a:cubicBezTo>
                    <a:pt x="15" y="5"/>
                    <a:pt x="14" y="6"/>
                    <a:pt x="14" y="7"/>
                  </a:cubicBezTo>
                  <a:cubicBezTo>
                    <a:pt x="9" y="9"/>
                    <a:pt x="6" y="7"/>
                    <a:pt x="3" y="5"/>
                  </a:cubicBezTo>
                  <a:cubicBezTo>
                    <a:pt x="1" y="4"/>
                    <a:pt x="1" y="2"/>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04"/>
            <p:cNvSpPr/>
            <p:nvPr/>
          </p:nvSpPr>
          <p:spPr bwMode="auto">
            <a:xfrm>
              <a:off x="8556842" y="1812921"/>
              <a:ext cx="52389" cy="58737"/>
            </a:xfrm>
            <a:custGeom>
              <a:avLst/>
              <a:gdLst>
                <a:gd name="T0" fmla="*/ 14 w 14"/>
                <a:gd name="T1" fmla="*/ 0 h 16"/>
                <a:gd name="T2" fmla="*/ 11 w 14"/>
                <a:gd name="T3" fmla="*/ 7 h 16"/>
                <a:gd name="T4" fmla="*/ 0 w 14"/>
                <a:gd name="T5" fmla="*/ 15 h 16"/>
                <a:gd name="T6" fmla="*/ 13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3" y="3"/>
                    <a:pt x="12" y="5"/>
                    <a:pt x="11" y="7"/>
                  </a:cubicBezTo>
                  <a:cubicBezTo>
                    <a:pt x="9" y="14"/>
                    <a:pt x="7" y="16"/>
                    <a:pt x="0" y="15"/>
                  </a:cubicBezTo>
                  <a:cubicBezTo>
                    <a:pt x="4" y="10"/>
                    <a:pt x="9" y="5"/>
                    <a:pt x="13" y="0"/>
                  </a:cubicBezTo>
                  <a:cubicBezTo>
                    <a:pt x="13" y="0"/>
                    <a:pt x="13"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905"/>
            <p:cNvSpPr/>
            <p:nvPr/>
          </p:nvSpPr>
          <p:spPr bwMode="auto">
            <a:xfrm>
              <a:off x="9126771" y="2819395"/>
              <a:ext cx="49213" cy="36512"/>
            </a:xfrm>
            <a:custGeom>
              <a:avLst/>
              <a:gdLst>
                <a:gd name="T0" fmla="*/ 13 w 13"/>
                <a:gd name="T1" fmla="*/ 6 h 10"/>
                <a:gd name="T2" fmla="*/ 8 w 13"/>
                <a:gd name="T3" fmla="*/ 10 h 10"/>
                <a:gd name="T4" fmla="*/ 3 w 13"/>
                <a:gd name="T5" fmla="*/ 0 h 10"/>
                <a:gd name="T6" fmla="*/ 13 w 13"/>
                <a:gd name="T7" fmla="*/ 6 h 10"/>
              </a:gdLst>
              <a:ahLst/>
              <a:cxnLst>
                <a:cxn ang="0">
                  <a:pos x="T0" y="T1"/>
                </a:cxn>
                <a:cxn ang="0">
                  <a:pos x="T2" y="T3"/>
                </a:cxn>
                <a:cxn ang="0">
                  <a:pos x="T4" y="T5"/>
                </a:cxn>
                <a:cxn ang="0">
                  <a:pos x="T6" y="T7"/>
                </a:cxn>
              </a:cxnLst>
              <a:rect l="0" t="0" r="r" b="b"/>
              <a:pathLst>
                <a:path w="13" h="10">
                  <a:moveTo>
                    <a:pt x="13" y="6"/>
                  </a:moveTo>
                  <a:cubicBezTo>
                    <a:pt x="11" y="7"/>
                    <a:pt x="10" y="8"/>
                    <a:pt x="8" y="10"/>
                  </a:cubicBezTo>
                  <a:cubicBezTo>
                    <a:pt x="6" y="7"/>
                    <a:pt x="0" y="7"/>
                    <a:pt x="3" y="0"/>
                  </a:cubicBezTo>
                  <a:cubicBezTo>
                    <a:pt x="6" y="4"/>
                    <a:pt x="12"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06"/>
            <p:cNvSpPr/>
            <p:nvPr/>
          </p:nvSpPr>
          <p:spPr bwMode="auto">
            <a:xfrm>
              <a:off x="5546864" y="4730740"/>
              <a:ext cx="71438" cy="33339"/>
            </a:xfrm>
            <a:custGeom>
              <a:avLst/>
              <a:gdLst>
                <a:gd name="T0" fmla="*/ 3 w 19"/>
                <a:gd name="T1" fmla="*/ 9 h 9"/>
                <a:gd name="T2" fmla="*/ 0 w 19"/>
                <a:gd name="T3" fmla="*/ 6 h 9"/>
                <a:gd name="T4" fmla="*/ 4 w 19"/>
                <a:gd name="T5" fmla="*/ 1 h 9"/>
                <a:gd name="T6" fmla="*/ 4 w 19"/>
                <a:gd name="T7" fmla="*/ 2 h 9"/>
                <a:gd name="T8" fmla="*/ 19 w 19"/>
                <a:gd name="T9" fmla="*/ 0 h 9"/>
                <a:gd name="T10" fmla="*/ 19 w 19"/>
                <a:gd name="T11" fmla="*/ 1 h 9"/>
                <a:gd name="T12" fmla="*/ 3 w 19"/>
                <a:gd name="T13" fmla="*/ 7 h 9"/>
                <a:gd name="T14" fmla="*/ 3 w 1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
                  <a:moveTo>
                    <a:pt x="3" y="9"/>
                  </a:moveTo>
                  <a:cubicBezTo>
                    <a:pt x="2" y="8"/>
                    <a:pt x="1" y="7"/>
                    <a:pt x="0" y="6"/>
                  </a:cubicBezTo>
                  <a:cubicBezTo>
                    <a:pt x="1" y="5"/>
                    <a:pt x="2" y="3"/>
                    <a:pt x="4" y="1"/>
                  </a:cubicBezTo>
                  <a:cubicBezTo>
                    <a:pt x="4" y="2"/>
                    <a:pt x="4" y="2"/>
                    <a:pt x="4" y="2"/>
                  </a:cubicBezTo>
                  <a:cubicBezTo>
                    <a:pt x="9" y="2"/>
                    <a:pt x="14" y="1"/>
                    <a:pt x="19" y="0"/>
                  </a:cubicBezTo>
                  <a:cubicBezTo>
                    <a:pt x="19" y="0"/>
                    <a:pt x="19" y="1"/>
                    <a:pt x="19" y="1"/>
                  </a:cubicBezTo>
                  <a:cubicBezTo>
                    <a:pt x="14" y="3"/>
                    <a:pt x="8" y="5"/>
                    <a:pt x="3" y="7"/>
                  </a:cubicBezTo>
                  <a:cubicBezTo>
                    <a:pt x="3" y="8"/>
                    <a:pt x="3"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07"/>
            <p:cNvSpPr/>
            <p:nvPr/>
          </p:nvSpPr>
          <p:spPr bwMode="auto">
            <a:xfrm>
              <a:off x="5221421" y="4610093"/>
              <a:ext cx="71438" cy="30163"/>
            </a:xfrm>
            <a:custGeom>
              <a:avLst/>
              <a:gdLst>
                <a:gd name="T0" fmla="*/ 0 w 19"/>
                <a:gd name="T1" fmla="*/ 8 h 8"/>
                <a:gd name="T2" fmla="*/ 19 w 19"/>
                <a:gd name="T3" fmla="*/ 4 h 8"/>
                <a:gd name="T4" fmla="*/ 0 w 19"/>
                <a:gd name="T5" fmla="*/ 8 h 8"/>
              </a:gdLst>
              <a:ahLst/>
              <a:cxnLst>
                <a:cxn ang="0">
                  <a:pos x="T0" y="T1"/>
                </a:cxn>
                <a:cxn ang="0">
                  <a:pos x="T2" y="T3"/>
                </a:cxn>
                <a:cxn ang="0">
                  <a:pos x="T4" y="T5"/>
                </a:cxn>
              </a:cxnLst>
              <a:rect l="0" t="0" r="r" b="b"/>
              <a:pathLst>
                <a:path w="19" h="8">
                  <a:moveTo>
                    <a:pt x="0" y="8"/>
                  </a:moveTo>
                  <a:cubicBezTo>
                    <a:pt x="6" y="7"/>
                    <a:pt x="12" y="0"/>
                    <a:pt x="19" y="4"/>
                  </a:cubicBezTo>
                  <a:cubicBezTo>
                    <a:pt x="13" y="7"/>
                    <a:pt x="6"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08"/>
            <p:cNvSpPr/>
            <p:nvPr/>
          </p:nvSpPr>
          <p:spPr bwMode="auto">
            <a:xfrm>
              <a:off x="5010275" y="1771644"/>
              <a:ext cx="33340" cy="44450"/>
            </a:xfrm>
            <a:custGeom>
              <a:avLst/>
              <a:gdLst>
                <a:gd name="T0" fmla="*/ 9 w 9"/>
                <a:gd name="T1" fmla="*/ 9 h 12"/>
                <a:gd name="T2" fmla="*/ 0 w 9"/>
                <a:gd name="T3" fmla="*/ 2 h 12"/>
                <a:gd name="T4" fmla="*/ 9 w 9"/>
                <a:gd name="T5" fmla="*/ 9 h 12"/>
              </a:gdLst>
              <a:ahLst/>
              <a:cxnLst>
                <a:cxn ang="0">
                  <a:pos x="T0" y="T1"/>
                </a:cxn>
                <a:cxn ang="0">
                  <a:pos x="T2" y="T3"/>
                </a:cxn>
                <a:cxn ang="0">
                  <a:pos x="T4" y="T5"/>
                </a:cxn>
              </a:cxnLst>
              <a:rect l="0" t="0" r="r" b="b"/>
              <a:pathLst>
                <a:path w="9" h="12">
                  <a:moveTo>
                    <a:pt x="9" y="9"/>
                  </a:moveTo>
                  <a:cubicBezTo>
                    <a:pt x="3" y="12"/>
                    <a:pt x="3" y="12"/>
                    <a:pt x="0" y="2"/>
                  </a:cubicBezTo>
                  <a:cubicBezTo>
                    <a:pt x="7" y="0"/>
                    <a:pt x="6" y="6"/>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909"/>
            <p:cNvSpPr/>
            <p:nvPr/>
          </p:nvSpPr>
          <p:spPr bwMode="auto">
            <a:xfrm>
              <a:off x="8563191" y="1744657"/>
              <a:ext cx="46040" cy="41274"/>
            </a:xfrm>
            <a:custGeom>
              <a:avLst/>
              <a:gdLst>
                <a:gd name="T0" fmla="*/ 1 w 12"/>
                <a:gd name="T1" fmla="*/ 1 h 11"/>
                <a:gd name="T2" fmla="*/ 8 w 12"/>
                <a:gd name="T3" fmla="*/ 1 h 11"/>
                <a:gd name="T4" fmla="*/ 12 w 12"/>
                <a:gd name="T5" fmla="*/ 8 h 11"/>
                <a:gd name="T6" fmla="*/ 0 w 12"/>
                <a:gd name="T7" fmla="*/ 3 h 11"/>
                <a:gd name="T8" fmla="*/ 1 w 12"/>
                <a:gd name="T9" fmla="*/ 1 h 11"/>
              </a:gdLst>
              <a:ahLst/>
              <a:cxnLst>
                <a:cxn ang="0">
                  <a:pos x="T0" y="T1"/>
                </a:cxn>
                <a:cxn ang="0">
                  <a:pos x="T2" y="T3"/>
                </a:cxn>
                <a:cxn ang="0">
                  <a:pos x="T4" y="T5"/>
                </a:cxn>
                <a:cxn ang="0">
                  <a:pos x="T6" y="T7"/>
                </a:cxn>
                <a:cxn ang="0">
                  <a:pos x="T8" y="T9"/>
                </a:cxn>
              </a:cxnLst>
              <a:rect l="0" t="0" r="r" b="b"/>
              <a:pathLst>
                <a:path w="12" h="11">
                  <a:moveTo>
                    <a:pt x="1" y="1"/>
                  </a:moveTo>
                  <a:cubicBezTo>
                    <a:pt x="3" y="1"/>
                    <a:pt x="6" y="0"/>
                    <a:pt x="8" y="1"/>
                  </a:cubicBezTo>
                  <a:cubicBezTo>
                    <a:pt x="10" y="3"/>
                    <a:pt x="10" y="5"/>
                    <a:pt x="12" y="8"/>
                  </a:cubicBezTo>
                  <a:cubicBezTo>
                    <a:pt x="4" y="11"/>
                    <a:pt x="6" y="1"/>
                    <a:pt x="0" y="3"/>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10"/>
            <p:cNvSpPr/>
            <p:nvPr/>
          </p:nvSpPr>
          <p:spPr bwMode="auto">
            <a:xfrm>
              <a:off x="8620346" y="1782758"/>
              <a:ext cx="33340" cy="41274"/>
            </a:xfrm>
            <a:custGeom>
              <a:avLst/>
              <a:gdLst>
                <a:gd name="T0" fmla="*/ 8 w 9"/>
                <a:gd name="T1" fmla="*/ 11 h 11"/>
                <a:gd name="T2" fmla="*/ 0 w 9"/>
                <a:gd name="T3" fmla="*/ 2 h 11"/>
                <a:gd name="T4" fmla="*/ 4 w 9"/>
                <a:gd name="T5" fmla="*/ 0 h 11"/>
                <a:gd name="T6" fmla="*/ 8 w 9"/>
                <a:gd name="T7" fmla="*/ 11 h 11"/>
              </a:gdLst>
              <a:ahLst/>
              <a:cxnLst>
                <a:cxn ang="0">
                  <a:pos x="T0" y="T1"/>
                </a:cxn>
                <a:cxn ang="0">
                  <a:pos x="T2" y="T3"/>
                </a:cxn>
                <a:cxn ang="0">
                  <a:pos x="T4" y="T5"/>
                </a:cxn>
                <a:cxn ang="0">
                  <a:pos x="T6" y="T7"/>
                </a:cxn>
              </a:cxnLst>
              <a:rect l="0" t="0" r="r" b="b"/>
              <a:pathLst>
                <a:path w="9" h="11">
                  <a:moveTo>
                    <a:pt x="8" y="11"/>
                  </a:moveTo>
                  <a:cubicBezTo>
                    <a:pt x="5" y="8"/>
                    <a:pt x="3" y="6"/>
                    <a:pt x="0" y="2"/>
                  </a:cubicBezTo>
                  <a:cubicBezTo>
                    <a:pt x="1" y="1"/>
                    <a:pt x="2" y="0"/>
                    <a:pt x="4" y="0"/>
                  </a:cubicBezTo>
                  <a:cubicBezTo>
                    <a:pt x="7" y="1"/>
                    <a:pt x="9"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11"/>
            <p:cNvSpPr/>
            <p:nvPr/>
          </p:nvSpPr>
          <p:spPr bwMode="auto">
            <a:xfrm>
              <a:off x="7663058" y="1689097"/>
              <a:ext cx="33340" cy="33339"/>
            </a:xfrm>
            <a:custGeom>
              <a:avLst/>
              <a:gdLst>
                <a:gd name="T0" fmla="*/ 9 w 9"/>
                <a:gd name="T1" fmla="*/ 4 h 9"/>
                <a:gd name="T2" fmla="*/ 4 w 9"/>
                <a:gd name="T3" fmla="*/ 9 h 9"/>
                <a:gd name="T4" fmla="*/ 0 w 9"/>
                <a:gd name="T5" fmla="*/ 2 h 9"/>
                <a:gd name="T6" fmla="*/ 2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7" y="6"/>
                    <a:pt x="6" y="7"/>
                    <a:pt x="4" y="9"/>
                  </a:cubicBezTo>
                  <a:cubicBezTo>
                    <a:pt x="3" y="6"/>
                    <a:pt x="1" y="4"/>
                    <a:pt x="0" y="2"/>
                  </a:cubicBezTo>
                  <a:cubicBezTo>
                    <a:pt x="0" y="2"/>
                    <a:pt x="2" y="0"/>
                    <a:pt x="2" y="0"/>
                  </a:cubicBezTo>
                  <a:cubicBezTo>
                    <a:pt x="4" y="1"/>
                    <a:pt x="6" y="3"/>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912"/>
            <p:cNvSpPr/>
            <p:nvPr/>
          </p:nvSpPr>
          <p:spPr bwMode="auto">
            <a:xfrm>
              <a:off x="8620346" y="1717671"/>
              <a:ext cx="30164" cy="26986"/>
            </a:xfrm>
            <a:custGeom>
              <a:avLst/>
              <a:gdLst>
                <a:gd name="T0" fmla="*/ 0 w 8"/>
                <a:gd name="T1" fmla="*/ 5 h 7"/>
                <a:gd name="T2" fmla="*/ 2 w 8"/>
                <a:gd name="T3" fmla="*/ 1 h 7"/>
                <a:gd name="T4" fmla="*/ 7 w 8"/>
                <a:gd name="T5" fmla="*/ 1 h 7"/>
                <a:gd name="T6" fmla="*/ 8 w 8"/>
                <a:gd name="T7" fmla="*/ 3 h 7"/>
                <a:gd name="T8" fmla="*/ 2 w 8"/>
                <a:gd name="T9" fmla="*/ 7 h 7"/>
                <a:gd name="T10" fmla="*/ 0 w 8"/>
                <a:gd name="T11" fmla="*/ 5 h 7"/>
              </a:gdLst>
              <a:ahLst/>
              <a:cxnLst>
                <a:cxn ang="0">
                  <a:pos x="T0" y="T1"/>
                </a:cxn>
                <a:cxn ang="0">
                  <a:pos x="T2" y="T3"/>
                </a:cxn>
                <a:cxn ang="0">
                  <a:pos x="T4" y="T5"/>
                </a:cxn>
                <a:cxn ang="0">
                  <a:pos x="T6" y="T7"/>
                </a:cxn>
                <a:cxn ang="0">
                  <a:pos x="T8" y="T9"/>
                </a:cxn>
                <a:cxn ang="0">
                  <a:pos x="T10" y="T11"/>
                </a:cxn>
              </a:cxnLst>
              <a:rect l="0" t="0" r="r" b="b"/>
              <a:pathLst>
                <a:path w="8" h="7">
                  <a:moveTo>
                    <a:pt x="0" y="5"/>
                  </a:moveTo>
                  <a:cubicBezTo>
                    <a:pt x="1" y="4"/>
                    <a:pt x="1" y="2"/>
                    <a:pt x="2" y="1"/>
                  </a:cubicBezTo>
                  <a:cubicBezTo>
                    <a:pt x="3" y="0"/>
                    <a:pt x="5" y="1"/>
                    <a:pt x="7" y="1"/>
                  </a:cubicBezTo>
                  <a:cubicBezTo>
                    <a:pt x="7" y="2"/>
                    <a:pt x="7" y="2"/>
                    <a:pt x="8" y="3"/>
                  </a:cubicBezTo>
                  <a:cubicBezTo>
                    <a:pt x="6" y="4"/>
                    <a:pt x="4" y="6"/>
                    <a:pt x="2" y="7"/>
                  </a:cubicBezTo>
                  <a:cubicBezTo>
                    <a:pt x="1" y="7"/>
                    <a:pt x="1"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913"/>
            <p:cNvSpPr/>
            <p:nvPr/>
          </p:nvSpPr>
          <p:spPr bwMode="auto">
            <a:xfrm>
              <a:off x="7223309" y="4430704"/>
              <a:ext cx="22226" cy="22225"/>
            </a:xfrm>
            <a:custGeom>
              <a:avLst/>
              <a:gdLst>
                <a:gd name="T0" fmla="*/ 2 w 6"/>
                <a:gd name="T1" fmla="*/ 5 h 6"/>
                <a:gd name="T2" fmla="*/ 0 w 6"/>
                <a:gd name="T3" fmla="*/ 0 h 6"/>
                <a:gd name="T4" fmla="*/ 6 w 6"/>
                <a:gd name="T5" fmla="*/ 0 h 6"/>
                <a:gd name="T6" fmla="*/ 3 w 6"/>
                <a:gd name="T7" fmla="*/ 6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1" y="4"/>
                    <a:pt x="1" y="2"/>
                    <a:pt x="0" y="0"/>
                  </a:cubicBezTo>
                  <a:cubicBezTo>
                    <a:pt x="2" y="0"/>
                    <a:pt x="4" y="0"/>
                    <a:pt x="6" y="0"/>
                  </a:cubicBezTo>
                  <a:cubicBezTo>
                    <a:pt x="5" y="2"/>
                    <a:pt x="4" y="4"/>
                    <a:pt x="3" y="6"/>
                  </a:cubicBezTo>
                  <a:cubicBezTo>
                    <a:pt x="3" y="6"/>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914"/>
            <p:cNvSpPr/>
            <p:nvPr/>
          </p:nvSpPr>
          <p:spPr bwMode="auto">
            <a:xfrm>
              <a:off x="5694506" y="4670415"/>
              <a:ext cx="25402" cy="33339"/>
            </a:xfrm>
            <a:custGeom>
              <a:avLst/>
              <a:gdLst>
                <a:gd name="T0" fmla="*/ 7 w 7"/>
                <a:gd name="T1" fmla="*/ 2 h 9"/>
                <a:gd name="T2" fmla="*/ 2 w 7"/>
                <a:gd name="T3" fmla="*/ 9 h 9"/>
                <a:gd name="T4" fmla="*/ 0 w 7"/>
                <a:gd name="T5" fmla="*/ 7 h 9"/>
                <a:gd name="T6" fmla="*/ 6 w 7"/>
                <a:gd name="T7" fmla="*/ 1 h 9"/>
                <a:gd name="T8" fmla="*/ 7 w 7"/>
                <a:gd name="T9" fmla="*/ 2 h 9"/>
              </a:gdLst>
              <a:ahLst/>
              <a:cxnLst>
                <a:cxn ang="0">
                  <a:pos x="T0" y="T1"/>
                </a:cxn>
                <a:cxn ang="0">
                  <a:pos x="T2" y="T3"/>
                </a:cxn>
                <a:cxn ang="0">
                  <a:pos x="T4" y="T5"/>
                </a:cxn>
                <a:cxn ang="0">
                  <a:pos x="T6" y="T7"/>
                </a:cxn>
                <a:cxn ang="0">
                  <a:pos x="T8" y="T9"/>
                </a:cxn>
              </a:cxnLst>
              <a:rect l="0" t="0" r="r" b="b"/>
              <a:pathLst>
                <a:path w="7" h="9">
                  <a:moveTo>
                    <a:pt x="7" y="2"/>
                  </a:moveTo>
                  <a:cubicBezTo>
                    <a:pt x="6" y="4"/>
                    <a:pt x="4" y="7"/>
                    <a:pt x="2" y="9"/>
                  </a:cubicBezTo>
                  <a:cubicBezTo>
                    <a:pt x="1" y="8"/>
                    <a:pt x="1" y="7"/>
                    <a:pt x="0" y="7"/>
                  </a:cubicBezTo>
                  <a:cubicBezTo>
                    <a:pt x="1" y="4"/>
                    <a:pt x="2" y="0"/>
                    <a:pt x="6" y="1"/>
                  </a:cubicBezTo>
                  <a:cubicBezTo>
                    <a:pt x="7" y="1"/>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918"/>
            <p:cNvSpPr/>
            <p:nvPr/>
          </p:nvSpPr>
          <p:spPr bwMode="auto">
            <a:xfrm>
              <a:off x="4327633" y="1222370"/>
              <a:ext cx="63500" cy="46038"/>
            </a:xfrm>
            <a:custGeom>
              <a:avLst/>
              <a:gdLst>
                <a:gd name="T0" fmla="*/ 16 w 17"/>
                <a:gd name="T1" fmla="*/ 12 h 12"/>
                <a:gd name="T2" fmla="*/ 1 w 17"/>
                <a:gd name="T3" fmla="*/ 6 h 12"/>
                <a:gd name="T4" fmla="*/ 0 w 17"/>
                <a:gd name="T5" fmla="*/ 7 h 12"/>
                <a:gd name="T6" fmla="*/ 0 w 17"/>
                <a:gd name="T7" fmla="*/ 3 h 12"/>
                <a:gd name="T8" fmla="*/ 4 w 17"/>
                <a:gd name="T9" fmla="*/ 2 h 12"/>
                <a:gd name="T10" fmla="*/ 11 w 17"/>
                <a:gd name="T11" fmla="*/ 6 h 12"/>
                <a:gd name="T12" fmla="*/ 17 w 17"/>
                <a:gd name="T13" fmla="*/ 12 h 12"/>
                <a:gd name="T14" fmla="*/ 16 w 1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6" y="12"/>
                  </a:moveTo>
                  <a:cubicBezTo>
                    <a:pt x="11" y="10"/>
                    <a:pt x="6" y="8"/>
                    <a:pt x="1" y="6"/>
                  </a:cubicBezTo>
                  <a:cubicBezTo>
                    <a:pt x="1" y="7"/>
                    <a:pt x="1" y="7"/>
                    <a:pt x="0" y="7"/>
                  </a:cubicBezTo>
                  <a:cubicBezTo>
                    <a:pt x="0" y="6"/>
                    <a:pt x="0" y="5"/>
                    <a:pt x="0" y="3"/>
                  </a:cubicBezTo>
                  <a:cubicBezTo>
                    <a:pt x="1" y="0"/>
                    <a:pt x="3" y="0"/>
                    <a:pt x="4" y="2"/>
                  </a:cubicBezTo>
                  <a:cubicBezTo>
                    <a:pt x="6" y="4"/>
                    <a:pt x="8" y="5"/>
                    <a:pt x="11" y="6"/>
                  </a:cubicBezTo>
                  <a:cubicBezTo>
                    <a:pt x="13" y="6"/>
                    <a:pt x="15" y="10"/>
                    <a:pt x="17" y="12"/>
                  </a:cubicBezTo>
                  <a:cubicBezTo>
                    <a:pt x="16" y="12"/>
                    <a:pt x="16"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20"/>
            <p:cNvSpPr/>
            <p:nvPr/>
          </p:nvSpPr>
          <p:spPr bwMode="auto">
            <a:xfrm>
              <a:off x="2854396" y="3487732"/>
              <a:ext cx="33340" cy="52388"/>
            </a:xfrm>
            <a:custGeom>
              <a:avLst/>
              <a:gdLst>
                <a:gd name="T0" fmla="*/ 9 w 9"/>
                <a:gd name="T1" fmla="*/ 14 h 14"/>
                <a:gd name="T2" fmla="*/ 3 w 9"/>
                <a:gd name="T3" fmla="*/ 0 h 14"/>
                <a:gd name="T4" fmla="*/ 9 w 9"/>
                <a:gd name="T5" fmla="*/ 14 h 14"/>
              </a:gdLst>
              <a:ahLst/>
              <a:cxnLst>
                <a:cxn ang="0">
                  <a:pos x="T0" y="T1"/>
                </a:cxn>
                <a:cxn ang="0">
                  <a:pos x="T2" y="T3"/>
                </a:cxn>
                <a:cxn ang="0">
                  <a:pos x="T4" y="T5"/>
                </a:cxn>
              </a:cxnLst>
              <a:rect l="0" t="0" r="r" b="b"/>
              <a:pathLst>
                <a:path w="9" h="14">
                  <a:moveTo>
                    <a:pt x="9" y="14"/>
                  </a:moveTo>
                  <a:cubicBezTo>
                    <a:pt x="2" y="10"/>
                    <a:pt x="0" y="5"/>
                    <a:pt x="3" y="0"/>
                  </a:cubicBezTo>
                  <a:cubicBezTo>
                    <a:pt x="5" y="5"/>
                    <a:pt x="7" y="9"/>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21"/>
            <p:cNvSpPr/>
            <p:nvPr/>
          </p:nvSpPr>
          <p:spPr bwMode="auto">
            <a:xfrm>
              <a:off x="6175533" y="3460742"/>
              <a:ext cx="25402" cy="26986"/>
            </a:xfrm>
            <a:custGeom>
              <a:avLst/>
              <a:gdLst>
                <a:gd name="T0" fmla="*/ 7 w 7"/>
                <a:gd name="T1" fmla="*/ 6 h 7"/>
                <a:gd name="T2" fmla="*/ 0 w 7"/>
                <a:gd name="T3" fmla="*/ 1 h 7"/>
                <a:gd name="T4" fmla="*/ 7 w 7"/>
                <a:gd name="T5" fmla="*/ 6 h 7"/>
              </a:gdLst>
              <a:ahLst/>
              <a:cxnLst>
                <a:cxn ang="0">
                  <a:pos x="T0" y="T1"/>
                </a:cxn>
                <a:cxn ang="0">
                  <a:pos x="T2" y="T3"/>
                </a:cxn>
                <a:cxn ang="0">
                  <a:pos x="T4" y="T5"/>
                </a:cxn>
              </a:cxnLst>
              <a:rect l="0" t="0" r="r" b="b"/>
              <a:pathLst>
                <a:path w="7" h="7">
                  <a:moveTo>
                    <a:pt x="7" y="6"/>
                  </a:moveTo>
                  <a:cubicBezTo>
                    <a:pt x="1" y="7"/>
                    <a:pt x="0" y="6"/>
                    <a:pt x="0" y="1"/>
                  </a:cubicBezTo>
                  <a:cubicBezTo>
                    <a:pt x="5" y="0"/>
                    <a:pt x="7" y="1"/>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22"/>
            <p:cNvSpPr/>
            <p:nvPr/>
          </p:nvSpPr>
          <p:spPr bwMode="auto">
            <a:xfrm>
              <a:off x="6002489" y="3570279"/>
              <a:ext cx="22226" cy="19048"/>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cubicBezTo>
                    <a:pt x="4" y="5"/>
                    <a:pt x="2" y="5"/>
                    <a:pt x="0" y="5"/>
                  </a:cubicBezTo>
                  <a:cubicBezTo>
                    <a:pt x="0" y="4"/>
                    <a:pt x="0" y="2"/>
                    <a:pt x="0" y="0"/>
                  </a:cubicBezTo>
                  <a:cubicBezTo>
                    <a:pt x="4" y="0"/>
                    <a:pt x="6" y="1"/>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923"/>
            <p:cNvSpPr/>
            <p:nvPr/>
          </p:nvSpPr>
          <p:spPr bwMode="auto">
            <a:xfrm>
              <a:off x="7482079" y="2630480"/>
              <a:ext cx="30164" cy="34924"/>
            </a:xfrm>
            <a:custGeom>
              <a:avLst/>
              <a:gdLst>
                <a:gd name="T0" fmla="*/ 8 w 8"/>
                <a:gd name="T1" fmla="*/ 9 h 9"/>
                <a:gd name="T2" fmla="*/ 0 w 8"/>
                <a:gd name="T3" fmla="*/ 0 h 9"/>
                <a:gd name="T4" fmla="*/ 8 w 8"/>
                <a:gd name="T5" fmla="*/ 9 h 9"/>
              </a:gdLst>
              <a:ahLst/>
              <a:cxnLst>
                <a:cxn ang="0">
                  <a:pos x="T0" y="T1"/>
                </a:cxn>
                <a:cxn ang="0">
                  <a:pos x="T2" y="T3"/>
                </a:cxn>
                <a:cxn ang="0">
                  <a:pos x="T4" y="T5"/>
                </a:cxn>
              </a:cxnLst>
              <a:rect l="0" t="0" r="r" b="b"/>
              <a:pathLst>
                <a:path w="8" h="9">
                  <a:moveTo>
                    <a:pt x="8" y="9"/>
                  </a:moveTo>
                  <a:cubicBezTo>
                    <a:pt x="5" y="6"/>
                    <a:pt x="3" y="3"/>
                    <a:pt x="0" y="0"/>
                  </a:cubicBezTo>
                  <a:cubicBezTo>
                    <a:pt x="6" y="0"/>
                    <a:pt x="8" y="3"/>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24"/>
            <p:cNvSpPr/>
            <p:nvPr/>
          </p:nvSpPr>
          <p:spPr bwMode="auto">
            <a:xfrm>
              <a:off x="3805335" y="2259007"/>
              <a:ext cx="36513" cy="38101"/>
            </a:xfrm>
            <a:custGeom>
              <a:avLst/>
              <a:gdLst>
                <a:gd name="T0" fmla="*/ 8 w 10"/>
                <a:gd name="T1" fmla="*/ 10 h 10"/>
                <a:gd name="T2" fmla="*/ 4 w 10"/>
                <a:gd name="T3" fmla="*/ 0 h 10"/>
                <a:gd name="T4" fmla="*/ 10 w 10"/>
                <a:gd name="T5" fmla="*/ 9 h 10"/>
                <a:gd name="T6" fmla="*/ 8 w 10"/>
                <a:gd name="T7" fmla="*/ 10 h 10"/>
              </a:gdLst>
              <a:ahLst/>
              <a:cxnLst>
                <a:cxn ang="0">
                  <a:pos x="T0" y="T1"/>
                </a:cxn>
                <a:cxn ang="0">
                  <a:pos x="T2" y="T3"/>
                </a:cxn>
                <a:cxn ang="0">
                  <a:pos x="T4" y="T5"/>
                </a:cxn>
                <a:cxn ang="0">
                  <a:pos x="T6" y="T7"/>
                </a:cxn>
              </a:cxnLst>
              <a:rect l="0" t="0" r="r" b="b"/>
              <a:pathLst>
                <a:path w="10" h="10">
                  <a:moveTo>
                    <a:pt x="8" y="10"/>
                  </a:moveTo>
                  <a:cubicBezTo>
                    <a:pt x="7" y="7"/>
                    <a:pt x="0" y="6"/>
                    <a:pt x="4" y="0"/>
                  </a:cubicBezTo>
                  <a:cubicBezTo>
                    <a:pt x="6" y="3"/>
                    <a:pt x="8" y="6"/>
                    <a:pt x="10" y="9"/>
                  </a:cubicBezTo>
                  <a:cubicBezTo>
                    <a:pt x="9" y="9"/>
                    <a:pt x="9" y="9"/>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25"/>
            <p:cNvSpPr/>
            <p:nvPr/>
          </p:nvSpPr>
          <p:spPr bwMode="auto">
            <a:xfrm>
              <a:off x="2903609" y="3359143"/>
              <a:ext cx="22226" cy="26986"/>
            </a:xfrm>
            <a:custGeom>
              <a:avLst/>
              <a:gdLst>
                <a:gd name="T0" fmla="*/ 3 w 6"/>
                <a:gd name="T1" fmla="*/ 0 h 7"/>
                <a:gd name="T2" fmla="*/ 6 w 6"/>
                <a:gd name="T3" fmla="*/ 7 h 7"/>
                <a:gd name="T4" fmla="*/ 1 w 6"/>
                <a:gd name="T5" fmla="*/ 0 h 7"/>
                <a:gd name="T6" fmla="*/ 3 w 6"/>
                <a:gd name="T7" fmla="*/ 0 h 7"/>
              </a:gdLst>
              <a:ahLst/>
              <a:cxnLst>
                <a:cxn ang="0">
                  <a:pos x="T0" y="T1"/>
                </a:cxn>
                <a:cxn ang="0">
                  <a:pos x="T2" y="T3"/>
                </a:cxn>
                <a:cxn ang="0">
                  <a:pos x="T4" y="T5"/>
                </a:cxn>
                <a:cxn ang="0">
                  <a:pos x="T6" y="T7"/>
                </a:cxn>
              </a:cxnLst>
              <a:rect l="0" t="0" r="r" b="b"/>
              <a:pathLst>
                <a:path w="6" h="7">
                  <a:moveTo>
                    <a:pt x="3" y="0"/>
                  </a:moveTo>
                  <a:cubicBezTo>
                    <a:pt x="4" y="2"/>
                    <a:pt x="5" y="5"/>
                    <a:pt x="6" y="7"/>
                  </a:cubicBezTo>
                  <a:cubicBezTo>
                    <a:pt x="0" y="7"/>
                    <a:pt x="0" y="6"/>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26"/>
            <p:cNvSpPr/>
            <p:nvPr/>
          </p:nvSpPr>
          <p:spPr bwMode="auto">
            <a:xfrm>
              <a:off x="4672133" y="2998780"/>
              <a:ext cx="26987" cy="26986"/>
            </a:xfrm>
            <a:custGeom>
              <a:avLst/>
              <a:gdLst>
                <a:gd name="T0" fmla="*/ 0 w 7"/>
                <a:gd name="T1" fmla="*/ 0 h 7"/>
                <a:gd name="T2" fmla="*/ 7 w 7"/>
                <a:gd name="T3" fmla="*/ 0 h 7"/>
                <a:gd name="T4" fmla="*/ 5 w 7"/>
                <a:gd name="T5" fmla="*/ 7 h 7"/>
                <a:gd name="T6" fmla="*/ 3 w 7"/>
                <a:gd name="T7" fmla="*/ 7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3" y="0"/>
                    <a:pt x="4" y="0"/>
                    <a:pt x="7" y="0"/>
                  </a:cubicBezTo>
                  <a:cubicBezTo>
                    <a:pt x="6" y="3"/>
                    <a:pt x="5" y="5"/>
                    <a:pt x="5" y="7"/>
                  </a:cubicBezTo>
                  <a:cubicBezTo>
                    <a:pt x="4" y="7"/>
                    <a:pt x="4" y="7"/>
                    <a:pt x="3" y="7"/>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27"/>
            <p:cNvSpPr/>
            <p:nvPr/>
          </p:nvSpPr>
          <p:spPr bwMode="auto">
            <a:xfrm>
              <a:off x="2857573" y="3892541"/>
              <a:ext cx="26987" cy="26986"/>
            </a:xfrm>
            <a:custGeom>
              <a:avLst/>
              <a:gdLst>
                <a:gd name="T0" fmla="*/ 7 w 7"/>
                <a:gd name="T1" fmla="*/ 3 h 7"/>
                <a:gd name="T2" fmla="*/ 3 w 7"/>
                <a:gd name="T3" fmla="*/ 7 h 7"/>
                <a:gd name="T4" fmla="*/ 2 w 7"/>
                <a:gd name="T5" fmla="*/ 6 h 7"/>
                <a:gd name="T6" fmla="*/ 0 w 7"/>
                <a:gd name="T7" fmla="*/ 0 h 7"/>
                <a:gd name="T8" fmla="*/ 6 w 7"/>
                <a:gd name="T9" fmla="*/ 1 h 7"/>
                <a:gd name="T10" fmla="*/ 7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7" y="3"/>
                  </a:moveTo>
                  <a:cubicBezTo>
                    <a:pt x="6" y="4"/>
                    <a:pt x="5" y="6"/>
                    <a:pt x="3" y="7"/>
                  </a:cubicBezTo>
                  <a:cubicBezTo>
                    <a:pt x="3" y="7"/>
                    <a:pt x="2" y="6"/>
                    <a:pt x="2" y="6"/>
                  </a:cubicBezTo>
                  <a:cubicBezTo>
                    <a:pt x="1" y="4"/>
                    <a:pt x="1" y="3"/>
                    <a:pt x="0" y="0"/>
                  </a:cubicBezTo>
                  <a:cubicBezTo>
                    <a:pt x="3" y="0"/>
                    <a:pt x="4" y="1"/>
                    <a:pt x="6" y="1"/>
                  </a:cubicBezTo>
                  <a:cubicBezTo>
                    <a:pt x="7" y="2"/>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28"/>
            <p:cNvSpPr/>
            <p:nvPr/>
          </p:nvSpPr>
          <p:spPr bwMode="auto">
            <a:xfrm>
              <a:off x="4657841" y="3067044"/>
              <a:ext cx="19049" cy="22225"/>
            </a:xfrm>
            <a:custGeom>
              <a:avLst/>
              <a:gdLst>
                <a:gd name="T0" fmla="*/ 3 w 5"/>
                <a:gd name="T1" fmla="*/ 0 h 6"/>
                <a:gd name="T2" fmla="*/ 5 w 5"/>
                <a:gd name="T3" fmla="*/ 6 h 6"/>
                <a:gd name="T4" fmla="*/ 1 w 5"/>
                <a:gd name="T5" fmla="*/ 4 h 6"/>
                <a:gd name="T6" fmla="*/ 1 w 5"/>
                <a:gd name="T7" fmla="*/ 0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4" y="2"/>
                    <a:pt x="5" y="4"/>
                    <a:pt x="5" y="6"/>
                  </a:cubicBezTo>
                  <a:cubicBezTo>
                    <a:pt x="4" y="6"/>
                    <a:pt x="2" y="5"/>
                    <a:pt x="1" y="4"/>
                  </a:cubicBezTo>
                  <a:cubicBezTo>
                    <a:pt x="0" y="4"/>
                    <a:pt x="1" y="2"/>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29"/>
            <p:cNvSpPr/>
            <p:nvPr/>
          </p:nvSpPr>
          <p:spPr bwMode="auto">
            <a:xfrm>
              <a:off x="4014889" y="2487607"/>
              <a:ext cx="22226" cy="30163"/>
            </a:xfrm>
            <a:custGeom>
              <a:avLst/>
              <a:gdLst>
                <a:gd name="T0" fmla="*/ 0 w 6"/>
                <a:gd name="T1" fmla="*/ 5 h 8"/>
                <a:gd name="T2" fmla="*/ 6 w 6"/>
                <a:gd name="T3" fmla="*/ 2 h 8"/>
                <a:gd name="T4" fmla="*/ 0 w 6"/>
                <a:gd name="T5" fmla="*/ 5 h 8"/>
              </a:gdLst>
              <a:ahLst/>
              <a:cxnLst>
                <a:cxn ang="0">
                  <a:pos x="T0" y="T1"/>
                </a:cxn>
                <a:cxn ang="0">
                  <a:pos x="T2" y="T3"/>
                </a:cxn>
                <a:cxn ang="0">
                  <a:pos x="T4" y="T5"/>
                </a:cxn>
              </a:cxnLst>
              <a:rect l="0" t="0" r="r" b="b"/>
              <a:pathLst>
                <a:path w="6" h="8">
                  <a:moveTo>
                    <a:pt x="0" y="5"/>
                  </a:moveTo>
                  <a:cubicBezTo>
                    <a:pt x="0" y="1"/>
                    <a:pt x="2" y="0"/>
                    <a:pt x="6" y="2"/>
                  </a:cubicBezTo>
                  <a:cubicBezTo>
                    <a:pt x="4" y="5"/>
                    <a:pt x="4" y="8"/>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30"/>
            <p:cNvSpPr/>
            <p:nvPr/>
          </p:nvSpPr>
          <p:spPr bwMode="auto">
            <a:xfrm>
              <a:off x="5765945" y="1733543"/>
              <a:ext cx="19049" cy="22225"/>
            </a:xfrm>
            <a:custGeom>
              <a:avLst/>
              <a:gdLst>
                <a:gd name="T0" fmla="*/ 3 w 5"/>
                <a:gd name="T1" fmla="*/ 6 h 6"/>
                <a:gd name="T2" fmla="*/ 0 w 5"/>
                <a:gd name="T3" fmla="*/ 1 h 6"/>
                <a:gd name="T4" fmla="*/ 3 w 5"/>
                <a:gd name="T5" fmla="*/ 0 h 6"/>
                <a:gd name="T6" fmla="*/ 5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2" y="5"/>
                    <a:pt x="1" y="3"/>
                    <a:pt x="0" y="1"/>
                  </a:cubicBezTo>
                  <a:cubicBezTo>
                    <a:pt x="1" y="1"/>
                    <a:pt x="2" y="0"/>
                    <a:pt x="3" y="0"/>
                  </a:cubicBezTo>
                  <a:cubicBezTo>
                    <a:pt x="4" y="2"/>
                    <a:pt x="4" y="4"/>
                    <a:pt x="5" y="5"/>
                  </a:cubicBezTo>
                  <a:cubicBezTo>
                    <a:pt x="4"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32"/>
            <p:cNvSpPr/>
            <p:nvPr/>
          </p:nvSpPr>
          <p:spPr bwMode="auto">
            <a:xfrm>
              <a:off x="4751509" y="3713174"/>
              <a:ext cx="11115" cy="22225"/>
            </a:xfrm>
            <a:custGeom>
              <a:avLst/>
              <a:gdLst>
                <a:gd name="T0" fmla="*/ 3 w 3"/>
                <a:gd name="T1" fmla="*/ 0 h 6"/>
                <a:gd name="T2" fmla="*/ 3 w 3"/>
                <a:gd name="T3" fmla="*/ 6 h 6"/>
                <a:gd name="T4" fmla="*/ 0 w 3"/>
                <a:gd name="T5" fmla="*/ 5 h 6"/>
                <a:gd name="T6" fmla="*/ 0 w 3"/>
                <a:gd name="T7" fmla="*/ 0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3" y="2"/>
                    <a:pt x="3" y="4"/>
                    <a:pt x="3" y="6"/>
                  </a:cubicBezTo>
                  <a:cubicBezTo>
                    <a:pt x="2" y="6"/>
                    <a:pt x="0" y="5"/>
                    <a:pt x="0" y="5"/>
                  </a:cubicBezTo>
                  <a:cubicBezTo>
                    <a:pt x="0" y="3"/>
                    <a:pt x="0" y="2"/>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33"/>
            <p:cNvSpPr/>
            <p:nvPr/>
          </p:nvSpPr>
          <p:spPr bwMode="auto">
            <a:xfrm>
              <a:off x="6076950" y="3648076"/>
              <a:ext cx="19049" cy="30163"/>
            </a:xfrm>
            <a:custGeom>
              <a:avLst/>
              <a:gdLst>
                <a:gd name="T0" fmla="*/ 5 w 5"/>
                <a:gd name="T1" fmla="*/ 1 h 8"/>
                <a:gd name="T2" fmla="*/ 3 w 5"/>
                <a:gd name="T3" fmla="*/ 8 h 8"/>
                <a:gd name="T4" fmla="*/ 0 w 5"/>
                <a:gd name="T5" fmla="*/ 7 h 8"/>
                <a:gd name="T6" fmla="*/ 3 w 5"/>
                <a:gd name="T7" fmla="*/ 0 h 8"/>
                <a:gd name="T8" fmla="*/ 5 w 5"/>
                <a:gd name="T9" fmla="*/ 1 h 8"/>
              </a:gdLst>
              <a:ahLst/>
              <a:cxnLst>
                <a:cxn ang="0">
                  <a:pos x="T0" y="T1"/>
                </a:cxn>
                <a:cxn ang="0">
                  <a:pos x="T2" y="T3"/>
                </a:cxn>
                <a:cxn ang="0">
                  <a:pos x="T4" y="T5"/>
                </a:cxn>
                <a:cxn ang="0">
                  <a:pos x="T6" y="T7"/>
                </a:cxn>
                <a:cxn ang="0">
                  <a:pos x="T8" y="T9"/>
                </a:cxn>
              </a:cxnLst>
              <a:rect l="0" t="0" r="r" b="b"/>
              <a:pathLst>
                <a:path w="5" h="8">
                  <a:moveTo>
                    <a:pt x="5" y="1"/>
                  </a:moveTo>
                  <a:cubicBezTo>
                    <a:pt x="5" y="3"/>
                    <a:pt x="4" y="5"/>
                    <a:pt x="3" y="8"/>
                  </a:cubicBezTo>
                  <a:cubicBezTo>
                    <a:pt x="2" y="7"/>
                    <a:pt x="0" y="7"/>
                    <a:pt x="0" y="7"/>
                  </a:cubicBezTo>
                  <a:cubicBezTo>
                    <a:pt x="1" y="4"/>
                    <a:pt x="2" y="2"/>
                    <a:pt x="3" y="0"/>
                  </a:cubicBezTo>
                  <a:cubicBezTo>
                    <a:pt x="4"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矩形 6"/>
          <p:cNvSpPr>
            <a:spLocks noChangeArrowheads="1"/>
          </p:cNvSpPr>
          <p:nvPr>
            <p:custDataLst>
              <p:tags r:id="rId2"/>
            </p:custDataLst>
          </p:nvPr>
        </p:nvSpPr>
        <p:spPr bwMode="auto">
          <a:xfrm>
            <a:off x="1779094" y="74150"/>
            <a:ext cx="138640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5400" dirty="0" smtClean="0">
                <a:solidFill>
                  <a:srgbClr val="002060"/>
                </a:solidFill>
                <a:latin typeface="华文行楷" pitchFamily="2" charset="-122"/>
                <a:ea typeface="华文行楷" pitchFamily="2" charset="-122"/>
              </a:rPr>
              <a:t>摘要</a:t>
            </a:r>
            <a:endParaRPr lang="en-US" altLang="zh-CN" sz="5400" dirty="0">
              <a:solidFill>
                <a:srgbClr val="002060"/>
              </a:solidFill>
              <a:latin typeface="华文行楷" pitchFamily="2" charset="-122"/>
              <a:ea typeface="华文行楷" pitchFamily="2" charset="-122"/>
            </a:endParaRPr>
          </a:p>
        </p:txBody>
      </p:sp>
      <p:grpSp>
        <p:nvGrpSpPr>
          <p:cNvPr id="2" name="组合 1"/>
          <p:cNvGrpSpPr/>
          <p:nvPr/>
        </p:nvGrpSpPr>
        <p:grpSpPr>
          <a:xfrm>
            <a:off x="1905000" y="959567"/>
            <a:ext cx="3861624" cy="45719"/>
            <a:chOff x="1905000" y="959567"/>
            <a:chExt cx="3861624" cy="45719"/>
          </a:xfrm>
        </p:grpSpPr>
        <p:sp>
          <p:nvSpPr>
            <p:cNvPr id="49" name="矩形 48"/>
            <p:cNvSpPr/>
            <p:nvPr/>
          </p:nvSpPr>
          <p:spPr>
            <a:xfrm>
              <a:off x="1905000" y="959567"/>
              <a:ext cx="482703" cy="45719"/>
            </a:xfrm>
            <a:prstGeom prst="rect">
              <a:avLst/>
            </a:prstGeom>
            <a:solidFill>
              <a:srgbClr val="8B0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387703" y="959567"/>
              <a:ext cx="482703" cy="45719"/>
            </a:xfrm>
            <a:prstGeom prst="rect">
              <a:avLst/>
            </a:prstGeom>
            <a:solidFill>
              <a:srgbClr val="B57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870406" y="959567"/>
              <a:ext cx="482703" cy="45719"/>
            </a:xfrm>
            <a:prstGeom prst="rect">
              <a:avLst/>
            </a:prstGeom>
            <a:solidFill>
              <a:srgbClr val="7F5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801218" y="959567"/>
              <a:ext cx="482703" cy="45719"/>
            </a:xfrm>
            <a:prstGeom prst="rect">
              <a:avLst/>
            </a:prstGeom>
            <a:solidFill>
              <a:srgbClr val="67C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353109" y="959567"/>
              <a:ext cx="482703" cy="45719"/>
            </a:xfrm>
            <a:prstGeom prst="rect">
              <a:avLst/>
            </a:prstGeom>
            <a:solidFill>
              <a:srgbClr val="8BF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835812" y="959567"/>
              <a:ext cx="482703" cy="45719"/>
            </a:xfrm>
            <a:prstGeom prst="rect">
              <a:avLst/>
            </a:prstGeom>
            <a:solidFill>
              <a:srgbClr val="246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4318515" y="959567"/>
              <a:ext cx="482703" cy="45719"/>
            </a:xfrm>
            <a:prstGeom prst="rect">
              <a:avLst/>
            </a:prstGeom>
            <a:solidFill>
              <a:srgbClr val="E5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5283921" y="959567"/>
              <a:ext cx="482703" cy="45719"/>
            </a:xfrm>
            <a:prstGeom prst="rect">
              <a:avLst/>
            </a:prstGeom>
            <a:solidFill>
              <a:srgbClr val="FB7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641896" y="1583844"/>
            <a:ext cx="7594699" cy="1061829"/>
          </a:xfrm>
          <a:prstGeom prst="rect">
            <a:avLst/>
          </a:prstGeom>
          <a:noFill/>
        </p:spPr>
        <p:txBody>
          <a:bodyPr wrap="square" rtlCol="0">
            <a:spAutoFit/>
          </a:bodyPr>
          <a:lstStyle/>
          <a:p>
            <a:pPr>
              <a:lnSpc>
                <a:spcPct val="150000"/>
              </a:lnSpc>
            </a:pPr>
            <a:r>
              <a:rPr lang="en-US" altLang="zh-CN" sz="2200" dirty="0" smtClean="0">
                <a:latin typeface="Arial Rounded MT Bold" panose="020F0704030504030204" pitchFamily="34" charset="0"/>
                <a:ea typeface="幼圆" panose="02010509060101010101" pitchFamily="49" charset="-122"/>
                <a:cs typeface="Ebrima" pitchFamily="2" charset="0"/>
              </a:rPr>
              <a:t>        </a:t>
            </a:r>
            <a:r>
              <a:rPr lang="en-US" altLang="zh-CN" sz="2000" dirty="0" smtClean="0">
                <a:latin typeface="Arial Rounded MT Bold" panose="020F0704030504030204" pitchFamily="34" charset="0"/>
                <a:ea typeface="幼圆" panose="02010509060101010101" pitchFamily="49" charset="-122"/>
                <a:cs typeface="Ebrima" pitchFamily="2" charset="0"/>
              </a:rPr>
              <a:t>pean </a:t>
            </a:r>
            <a:r>
              <a:rPr lang="zh-CN" altLang="en-US" sz="2000" dirty="0" smtClean="0">
                <a:latin typeface="Arial Rounded MT Bold" panose="020F0704030504030204" pitchFamily="34" charset="0"/>
                <a:ea typeface="幼圆" panose="02010509060101010101" pitchFamily="49" charset="-122"/>
                <a:cs typeface="Ebrima" pitchFamily="2" charset="0"/>
              </a:rPr>
              <a:t>演示设计，用心专注制作每一个演示模板</a:t>
            </a:r>
            <a:r>
              <a:rPr lang="zh-CN" altLang="en-US" sz="2000" dirty="0">
                <a:latin typeface="Arial Rounded MT Bold" panose="020F0704030504030204" pitchFamily="34" charset="0"/>
                <a:ea typeface="幼圆" panose="02010509060101010101" pitchFamily="49" charset="-122"/>
                <a:cs typeface="Ebrima" pitchFamily="2" charset="0"/>
              </a:rPr>
              <a:t>，新颖独到的</a:t>
            </a:r>
            <a:r>
              <a:rPr lang="zh-CN" altLang="en-US" sz="2000" dirty="0" smtClean="0">
                <a:latin typeface="Arial Rounded MT Bold" panose="020F0704030504030204" pitchFamily="34" charset="0"/>
                <a:ea typeface="幼圆" panose="02010509060101010101" pitchFamily="49" charset="-122"/>
                <a:cs typeface="Ebrima" pitchFamily="2" charset="0"/>
              </a:rPr>
              <a:t>创意，超炫酷动画演示，只为制作优秀的</a:t>
            </a:r>
            <a:r>
              <a:rPr lang="en-US" altLang="zh-CN" sz="2000" dirty="0" smtClean="0">
                <a:latin typeface="Arial Rounded MT Bold" panose="020F0704030504030204" pitchFamily="34" charset="0"/>
                <a:ea typeface="幼圆" panose="02010509060101010101" pitchFamily="49" charset="-122"/>
                <a:cs typeface="Ebrima" pitchFamily="2" charset="0"/>
              </a:rPr>
              <a:t>PPT</a:t>
            </a:r>
            <a:endParaRPr lang="zh-CN" altLang="en-US" sz="2000" dirty="0">
              <a:latin typeface="Arial Rounded MT Bold" panose="020F0704030504030204" pitchFamily="34" charset="0"/>
              <a:ea typeface="幼圆" panose="02010509060101010101" pitchFamily="49" charset="-122"/>
              <a:cs typeface="Ebrima" pitchFamily="2" charset="0"/>
            </a:endParaRPr>
          </a:p>
        </p:txBody>
      </p:sp>
      <p:sp>
        <p:nvSpPr>
          <p:cNvPr id="59" name="文本框 58"/>
          <p:cNvSpPr txBox="1"/>
          <p:nvPr/>
        </p:nvSpPr>
        <p:spPr>
          <a:xfrm>
            <a:off x="941643" y="2944528"/>
            <a:ext cx="5448288" cy="523220"/>
          </a:xfrm>
          <a:prstGeom prst="rect">
            <a:avLst/>
          </a:prstGeom>
          <a:noFill/>
        </p:spPr>
        <p:txBody>
          <a:bodyPr wrap="square" rtlCol="0">
            <a:spAutoFit/>
          </a:bodyPr>
          <a:lstStyle/>
          <a:p>
            <a:r>
              <a:rPr lang="zh-CN" altLang="en-US" sz="2800" b="1" dirty="0" smtClean="0">
                <a:latin typeface="幼圆" panose="02010509060101010101" pitchFamily="49" charset="-122"/>
                <a:ea typeface="幼圆" panose="02010509060101010101" pitchFamily="49" charset="-122"/>
                <a:cs typeface="Ebrima" pitchFamily="2" charset="0"/>
              </a:rPr>
              <a:t>关键词</a:t>
            </a:r>
            <a:r>
              <a:rPr lang="zh-CN" altLang="en-US" sz="2800" dirty="0" smtClean="0">
                <a:latin typeface="幼圆" panose="02010509060101010101" pitchFamily="49" charset="-122"/>
                <a:ea typeface="幼圆" panose="02010509060101010101" pitchFamily="49" charset="-122"/>
                <a:cs typeface="Ebrima" pitchFamily="2" charset="0"/>
              </a:rPr>
              <a:t>：</a:t>
            </a:r>
            <a:r>
              <a:rPr lang="en-US" altLang="zh-CN" sz="2000" dirty="0" smtClean="0">
                <a:latin typeface="幼圆" panose="02010509060101010101" pitchFamily="49" charset="-122"/>
                <a:ea typeface="幼圆" panose="02010509060101010101" pitchFamily="49" charset="-122"/>
                <a:cs typeface="Ebrima" pitchFamily="2" charset="0"/>
              </a:rPr>
              <a:t>pean; </a:t>
            </a:r>
            <a:r>
              <a:rPr lang="zh-CN" altLang="en-US" sz="2000" dirty="0" smtClean="0">
                <a:latin typeface="幼圆" panose="02010509060101010101" pitchFamily="49" charset="-122"/>
                <a:ea typeface="幼圆" panose="02010509060101010101" pitchFamily="49" charset="-122"/>
                <a:cs typeface="Ebrima" pitchFamily="2" charset="0"/>
              </a:rPr>
              <a:t>炫酷动画；新颖； 创意； </a:t>
            </a:r>
            <a:endParaRPr lang="zh-CN" altLang="en-US" sz="2000" dirty="0">
              <a:latin typeface="幼圆" panose="02010509060101010101" pitchFamily="49" charset="-122"/>
              <a:ea typeface="幼圆" panose="02010509060101010101" pitchFamily="49" charset="-122"/>
              <a:cs typeface="Ebrima" pitchFamily="2" charset="0"/>
            </a:endParaRPr>
          </a:p>
        </p:txBody>
      </p:sp>
      <p:sp>
        <p:nvSpPr>
          <p:cNvPr id="60" name="椭圆 59"/>
          <p:cNvSpPr/>
          <p:nvPr/>
        </p:nvSpPr>
        <p:spPr>
          <a:xfrm>
            <a:off x="830663" y="1862640"/>
            <a:ext cx="221960" cy="2219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482120" y="3958910"/>
            <a:ext cx="8061346" cy="1200329"/>
          </a:xfrm>
          <a:prstGeom prst="rect">
            <a:avLst/>
          </a:prstGeom>
          <a:noFill/>
        </p:spPr>
        <p:txBody>
          <a:bodyPr wrap="square" rtlCol="0">
            <a:spAutoFit/>
          </a:bodyPr>
          <a:lstStyle/>
          <a:p>
            <a:pPr>
              <a:lnSpc>
                <a:spcPct val="120000"/>
              </a:lnSpc>
            </a:pPr>
            <a:r>
              <a:rPr lang="en-US" altLang="zh-CN" sz="2000" spc="100" dirty="0" smtClean="0">
                <a:latin typeface="幼圆" panose="02010509060101010101" pitchFamily="49" charset="-122"/>
                <a:ea typeface="幼圆" panose="02010509060101010101" pitchFamily="49" charset="-122"/>
              </a:rPr>
              <a:t>    Please enter your title here </a:t>
            </a:r>
            <a:r>
              <a:rPr lang="en-US" altLang="zh-CN" sz="2000" spc="100" dirty="0">
                <a:latin typeface="幼圆" panose="02010509060101010101" pitchFamily="49" charset="-122"/>
                <a:ea typeface="幼圆" panose="02010509060101010101" pitchFamily="49" charset="-122"/>
              </a:rPr>
              <a:t>and tell audience your central </a:t>
            </a:r>
            <a:r>
              <a:rPr lang="en-US" altLang="zh-CN" sz="2000" spc="100" dirty="0" smtClean="0">
                <a:latin typeface="幼圆" panose="02010509060101010101" pitchFamily="49" charset="-122"/>
                <a:ea typeface="幼圆" panose="02010509060101010101" pitchFamily="49" charset="-122"/>
              </a:rPr>
              <a:t>idea. Please enter your title here and tell audience your central idea. </a:t>
            </a:r>
            <a:endParaRPr lang="zh-CN" altLang="en-US" sz="2000" spc="100" dirty="0" smtClean="0">
              <a:latin typeface="幼圆" panose="02010509060101010101" pitchFamily="49" charset="-122"/>
              <a:ea typeface="幼圆" panose="02010509060101010101" pitchFamily="49" charset="-122"/>
            </a:endParaRPr>
          </a:p>
        </p:txBody>
      </p:sp>
      <p:sp>
        <p:nvSpPr>
          <p:cNvPr id="62" name="文本框 61"/>
          <p:cNvSpPr txBox="1"/>
          <p:nvPr/>
        </p:nvSpPr>
        <p:spPr>
          <a:xfrm>
            <a:off x="941643" y="5346398"/>
            <a:ext cx="6643035" cy="461665"/>
          </a:xfrm>
          <a:prstGeom prst="rect">
            <a:avLst/>
          </a:prstGeom>
          <a:noFill/>
        </p:spPr>
        <p:txBody>
          <a:bodyPr wrap="square" rtlCol="0">
            <a:spAutoFit/>
          </a:bodyPr>
          <a:lstStyle/>
          <a:p>
            <a:r>
              <a:rPr lang="en-US" altLang="zh-CN" sz="2400" b="1" spc="100" dirty="0">
                <a:latin typeface="幼圆" panose="02010509060101010101" pitchFamily="49" charset="-122"/>
                <a:ea typeface="幼圆" panose="02010509060101010101" pitchFamily="49" charset="-122"/>
              </a:rPr>
              <a:t>Key Words</a:t>
            </a:r>
            <a:r>
              <a:rPr lang="en-US" altLang="zh-CN" sz="2000" spc="100" dirty="0">
                <a:latin typeface="幼圆" panose="02010509060101010101" pitchFamily="49" charset="-122"/>
                <a:ea typeface="幼圆" panose="02010509060101010101" pitchFamily="49" charset="-122"/>
              </a:rPr>
              <a:t>: title; audience; central idea</a:t>
            </a:r>
            <a:endParaRPr lang="zh-CN" altLang="en-US" sz="2000" spc="100" dirty="0">
              <a:latin typeface="幼圆" panose="02010509060101010101" pitchFamily="49" charset="-122"/>
              <a:ea typeface="幼圆" panose="02010509060101010101" pitchFamily="49" charset="-122"/>
            </a:endParaRPr>
          </a:p>
        </p:txBody>
      </p:sp>
      <p:sp>
        <p:nvSpPr>
          <p:cNvPr id="63" name="椭圆 62"/>
          <p:cNvSpPr/>
          <p:nvPr/>
        </p:nvSpPr>
        <p:spPr>
          <a:xfrm>
            <a:off x="706799" y="4090457"/>
            <a:ext cx="221960" cy="2219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0-#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1000" fill="hold"/>
                                        <p:tgtEl>
                                          <p:spTgt spid="58"/>
                                        </p:tgtEl>
                                        <p:attrNameLst>
                                          <p:attrName>ppt_w</p:attrName>
                                        </p:attrNameLst>
                                      </p:cBhvr>
                                      <p:tavLst>
                                        <p:tav tm="0">
                                          <p:val>
                                            <p:fltVal val="0"/>
                                          </p:val>
                                        </p:tav>
                                        <p:tav tm="100000">
                                          <p:val>
                                            <p:strVal val="#ppt_w"/>
                                          </p:val>
                                        </p:tav>
                                      </p:tavLst>
                                    </p:anim>
                                    <p:anim calcmode="lin" valueType="num">
                                      <p:cBhvr>
                                        <p:cTn id="33" dur="1000" fill="hold"/>
                                        <p:tgtEl>
                                          <p:spTgt spid="58"/>
                                        </p:tgtEl>
                                        <p:attrNameLst>
                                          <p:attrName>ppt_h</p:attrName>
                                        </p:attrNameLst>
                                      </p:cBhvr>
                                      <p:tavLst>
                                        <p:tav tm="0">
                                          <p:val>
                                            <p:fltVal val="0"/>
                                          </p:val>
                                        </p:tav>
                                        <p:tav tm="100000">
                                          <p:val>
                                            <p:strVal val="#ppt_h"/>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1000"/>
                                        <p:tgtEl>
                                          <p:spTgt spid="59"/>
                                        </p:tgtEl>
                                      </p:cBhvr>
                                    </p:animEffect>
                                    <p:anim calcmode="lin" valueType="num">
                                      <p:cBhvr>
                                        <p:cTn id="38" dur="1000" fill="hold"/>
                                        <p:tgtEl>
                                          <p:spTgt spid="59"/>
                                        </p:tgtEl>
                                        <p:attrNameLst>
                                          <p:attrName>ppt_x</p:attrName>
                                        </p:attrNameLst>
                                      </p:cBhvr>
                                      <p:tavLst>
                                        <p:tav tm="0">
                                          <p:val>
                                            <p:strVal val="#ppt_x"/>
                                          </p:val>
                                        </p:tav>
                                        <p:tav tm="100000">
                                          <p:val>
                                            <p:strVal val="#ppt_x"/>
                                          </p:val>
                                        </p:tav>
                                      </p:tavLst>
                                    </p:anim>
                                    <p:anim calcmode="lin" valueType="num">
                                      <p:cBhvr>
                                        <p:cTn id="39" dur="10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 presetClass="entr" presetSubtype="8" repeatDur="0" restart="never"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0-#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3" presetClass="entr" presetSubtype="16" repeatDur="0" restart="never"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1000" fill="hold"/>
                                        <p:tgtEl>
                                          <p:spTgt spid="61"/>
                                        </p:tgtEl>
                                        <p:attrNameLst>
                                          <p:attrName>ppt_w</p:attrName>
                                        </p:attrNameLst>
                                      </p:cBhvr>
                                      <p:tavLst>
                                        <p:tav tm="0">
                                          <p:val>
                                            <p:fltVal val="0"/>
                                          </p:val>
                                        </p:tav>
                                        <p:tav tm="100000">
                                          <p:val>
                                            <p:strVal val="#ppt_w"/>
                                          </p:val>
                                        </p:tav>
                                      </p:tavLst>
                                    </p:anim>
                                    <p:anim calcmode="lin" valueType="num">
                                      <p:cBhvr>
                                        <p:cTn id="49" dur="1000" fill="hold"/>
                                        <p:tgtEl>
                                          <p:spTgt spid="61"/>
                                        </p:tgtEl>
                                        <p:attrNameLst>
                                          <p:attrName>ppt_h</p:attrName>
                                        </p:attrNameLst>
                                      </p:cBhvr>
                                      <p:tavLst>
                                        <p:tav tm="0">
                                          <p:val>
                                            <p:fltVal val="0"/>
                                          </p:val>
                                        </p:tav>
                                        <p:tav tm="100000">
                                          <p:val>
                                            <p:strVal val="#ppt_h"/>
                                          </p:val>
                                        </p:tav>
                                      </p:tavLst>
                                    </p:anim>
                                  </p:childTnLst>
                                </p:cTn>
                              </p:par>
                            </p:childTnLst>
                          </p:cTn>
                        </p:par>
                        <p:par>
                          <p:cTn id="50" fill="hold">
                            <p:stCondLst>
                              <p:cond delay="6000"/>
                            </p:stCondLst>
                            <p:childTnLst>
                              <p:par>
                                <p:cTn id="51" presetID="42" presetClass="entr" presetSubtype="0" repeatDur="0" restart="never" fill="hold" grpId="0" nodeType="afterEffect">
                                  <p:stCondLst>
                                    <p:cond delay="0"/>
                                  </p:stCondLst>
                                  <p:childTnLst>
                                    <p:set>
                                      <p:cBhvr additive="base">
                                        <p:cTn id="52" dur="1" fill="hold">
                                          <p:stCondLst>
                                            <p:cond delay="0"/>
                                          </p:stCondLst>
                                        </p:cTn>
                                        <p:tgtEl>
                                          <p:spTgt spid="62"/>
                                        </p:tgtEl>
                                        <p:attrNameLst>
                                          <p:attrName>style.visibility</p:attrName>
                                        </p:attrNameLst>
                                      </p:cBhvr>
                                      <p:to>
                                        <p:strVal val="visible"/>
                                      </p:to>
                                    </p:set>
                                    <p:animEffect transition="in" filter="fade">
                                      <p:cBhvr additive="base">
                                        <p:cTn id="53" dur="1000" fill="hold">
                                          <p:stCondLst>
                                            <p:cond delay="0"/>
                                          </p:stCondLst>
                                        </p:cTn>
                                        <p:tgtEl>
                                          <p:spTgt spid="62"/>
                                        </p:tgtEl>
                                      </p:cBhvr>
                                    </p:animEffect>
                                    <p:anim from="0" to="0" calcmode="lin" valueType="num">
                                      <p:cBhvr additive="base">
                                        <p:cTn id="54" dur="1000" fill="hold">
                                          <p:stCondLst>
                                            <p:cond delay="0"/>
                                          </p:stCondLst>
                                        </p:cTn>
                                        <p:tgtEl>
                                          <p:spTgt spid="62"/>
                                        </p:tgtEl>
                                        <p:attrNameLst>
                                          <p:attrName>ppt_x</p:attrName>
                                        </p:attrNameLst>
                                      </p:cBhvr>
                                      <p:tavLst>
                                        <p:tav tm="0">
                                          <p:val>
                                            <p:strVal val="#ppt_x"/>
                                          </p:val>
                                        </p:tav>
                                        <p:tav tm="100000">
                                          <p:val>
                                            <p:strVal val="#ppt_x"/>
                                          </p:val>
                                        </p:tav>
                                      </p:tavLst>
                                    </p:anim>
                                    <p:anim from="0" to="0" calcmode="lin" valueType="num">
                                      <p:cBhvr additive="base">
                                        <p:cTn id="55" dur="1000" fill="hold">
                                          <p:stCondLst>
                                            <p:cond delay="0"/>
                                          </p:stCondLst>
                                        </p:cTn>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p:bldP spid="60" grpId="0" animBg="1"/>
      <p:bldP spid="61" grpId="0"/>
      <p:bldP spid="62" grpId="0"/>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3619500" y="1344092"/>
            <a:ext cx="511175" cy="44608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TextBox 20"/>
          <p:cNvSpPr txBox="1">
            <a:spLocks noChangeArrowheads="1"/>
          </p:cNvSpPr>
          <p:nvPr/>
        </p:nvSpPr>
        <p:spPr bwMode="auto">
          <a:xfrm>
            <a:off x="4289425" y="1444491"/>
            <a:ext cx="3143249"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tx2"/>
                </a:solidFill>
              </a:rPr>
              <a:t>Please Enter </a:t>
            </a:r>
            <a:r>
              <a:rPr lang="en-US" altLang="zh-CN" sz="1600" dirty="0" smtClean="0">
                <a:solidFill>
                  <a:schemeClr val="tx2"/>
                </a:solidFill>
              </a:rPr>
              <a:t>Your Title Here.</a:t>
            </a:r>
            <a:endParaRPr lang="zh-CN" altLang="en-US" sz="1600" dirty="0">
              <a:solidFill>
                <a:schemeClr val="tx2"/>
              </a:solidFill>
            </a:endParaRPr>
          </a:p>
        </p:txBody>
      </p:sp>
      <p:sp>
        <p:nvSpPr>
          <p:cNvPr id="6" name="KSO_Shape"/>
          <p:cNvSpPr/>
          <p:nvPr/>
        </p:nvSpPr>
        <p:spPr bwMode="auto">
          <a:xfrm>
            <a:off x="2047876" y="3140101"/>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 name="KSO_Shape"/>
          <p:cNvSpPr/>
          <p:nvPr/>
        </p:nvSpPr>
        <p:spPr bwMode="auto">
          <a:xfrm>
            <a:off x="5140325" y="4978484"/>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矩形 7"/>
          <p:cNvSpPr/>
          <p:nvPr/>
        </p:nvSpPr>
        <p:spPr>
          <a:xfrm>
            <a:off x="3619500" y="1828118"/>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a:off x="2047876" y="3693475"/>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0" name="矩形 9"/>
          <p:cNvSpPr/>
          <p:nvPr/>
        </p:nvSpPr>
        <p:spPr>
          <a:xfrm>
            <a:off x="5121275" y="5419907"/>
            <a:ext cx="3813174" cy="1142620"/>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1" name="TextBox 20"/>
          <p:cNvSpPr txBox="1">
            <a:spLocks noChangeArrowheads="1"/>
          </p:cNvSpPr>
          <p:nvPr/>
        </p:nvSpPr>
        <p:spPr bwMode="auto">
          <a:xfrm>
            <a:off x="2727326" y="3242451"/>
            <a:ext cx="2924174"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bg2"/>
                </a:solidFill>
              </a:rPr>
              <a:t>Please Enter </a:t>
            </a:r>
            <a:r>
              <a:rPr lang="en-US" altLang="zh-CN" sz="1600" dirty="0" smtClean="0">
                <a:solidFill>
                  <a:schemeClr val="bg2"/>
                </a:solidFill>
              </a:rPr>
              <a:t>Your Title Here.</a:t>
            </a:r>
            <a:endParaRPr lang="zh-CN" altLang="en-US" sz="1600" dirty="0">
              <a:solidFill>
                <a:schemeClr val="bg2"/>
              </a:solidFill>
            </a:endParaRPr>
          </a:p>
        </p:txBody>
      </p:sp>
      <p:sp>
        <p:nvSpPr>
          <p:cNvPr id="12" name="TextBox 20"/>
          <p:cNvSpPr txBox="1">
            <a:spLocks noChangeArrowheads="1"/>
          </p:cNvSpPr>
          <p:nvPr/>
        </p:nvSpPr>
        <p:spPr bwMode="auto">
          <a:xfrm>
            <a:off x="5675312" y="5075574"/>
            <a:ext cx="2950368"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accent5"/>
                </a:solidFill>
              </a:rPr>
              <a:t>Please Enter </a:t>
            </a:r>
            <a:r>
              <a:rPr lang="en-US" altLang="zh-CN" sz="1600" dirty="0" smtClean="0">
                <a:solidFill>
                  <a:schemeClr val="accent5"/>
                </a:solidFill>
              </a:rPr>
              <a:t>Your Title Here.</a:t>
            </a:r>
            <a:endParaRPr lang="zh-CN" altLang="en-US" sz="1600" dirty="0">
              <a:solidFill>
                <a:schemeClr val="accent5"/>
              </a:solidFill>
            </a:endParaRPr>
          </a:p>
        </p:txBody>
      </p:sp>
      <p:sp>
        <p:nvSpPr>
          <p:cNvPr id="13" name="矩形 12"/>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grpSp>
        <p:nvGrpSpPr>
          <p:cNvPr id="3" name="组合 2"/>
          <p:cNvGrpSpPr/>
          <p:nvPr/>
        </p:nvGrpSpPr>
        <p:grpSpPr>
          <a:xfrm>
            <a:off x="3854761" y="2578092"/>
            <a:ext cx="5268685" cy="2753658"/>
            <a:chOff x="4339034" y="2651661"/>
            <a:chExt cx="5268685" cy="2753658"/>
          </a:xfrm>
        </p:grpSpPr>
        <p:sp>
          <p:nvSpPr>
            <p:cNvPr id="2" name="减号 1"/>
            <p:cNvSpPr/>
            <p:nvPr/>
          </p:nvSpPr>
          <p:spPr>
            <a:xfrm>
              <a:off x="4339034" y="3055879"/>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减号 13"/>
            <p:cNvSpPr/>
            <p:nvPr/>
          </p:nvSpPr>
          <p:spPr>
            <a:xfrm>
              <a:off x="6095262" y="4671996"/>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减号 14"/>
            <p:cNvSpPr/>
            <p:nvPr/>
          </p:nvSpPr>
          <p:spPr>
            <a:xfrm rot="5400000">
              <a:off x="5584216" y="3862212"/>
              <a:ext cx="2753658" cy="332556"/>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9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140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par>
                                <p:cTn id="45" presetID="42" presetClass="entr" presetSubtype="0" fill="hold" grpId="0" nodeType="withEffect">
                                  <p:stCondLst>
                                    <p:cond delay="3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2"/>
                                        </p:tgtEl>
                                        <p:attrNameLst>
                                          <p:attrName>ppt_y</p:attrName>
                                        </p:attrNameLst>
                                      </p:cBhvr>
                                      <p:tavLst>
                                        <p:tav tm="0">
                                          <p:val>
                                            <p:strVal val="#ppt_y"/>
                                          </p:val>
                                        </p:tav>
                                        <p:tav tm="100000">
                                          <p:val>
                                            <p:strVal val="#ppt_y"/>
                                          </p:val>
                                        </p:tav>
                                      </p:tavLst>
                                    </p:anim>
                                    <p:anim calcmode="lin" valueType="num">
                                      <p:cBhvr>
                                        <p:cTn id="5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2"/>
                                        </p:tgtEl>
                                      </p:cBhvr>
                                    </p:animEffect>
                                  </p:childTnLst>
                                </p:cTn>
                              </p:par>
                              <p:par>
                                <p:cTn id="62" presetID="42" presetClass="entr" presetSubtype="0" fill="hold" grpId="0" nodeType="withEffect">
                                  <p:stCondLst>
                                    <p:cond delay="250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EE4CB"/>
        </a:solidFill>
        <a:effectLst/>
      </p:bgPr>
    </p:bg>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b="11950"/>
          <a:stretch>
            <a:fillRect/>
          </a:stretch>
        </p:blipFill>
        <p:spPr>
          <a:xfrm>
            <a:off x="8381960" y="-1136577"/>
            <a:ext cx="4577411" cy="603849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509" y="1858454"/>
            <a:ext cx="3907744" cy="4981681"/>
          </a:xfrm>
          <a:prstGeom prst="rect">
            <a:avLst/>
          </a:prstGeom>
        </p:spPr>
      </p:pic>
      <p:sp>
        <p:nvSpPr>
          <p:cNvPr id="6" name="Freeform 11"/>
          <p:cNvSpPr>
            <a:spLocks noEditPoints="1"/>
          </p:cNvSpPr>
          <p:nvPr/>
        </p:nvSpPr>
        <p:spPr bwMode="auto">
          <a:xfrm>
            <a:off x="9350909" y="2514524"/>
            <a:ext cx="891159" cy="1361771"/>
          </a:xfrm>
          <a:custGeom>
            <a:avLst/>
            <a:gdLst>
              <a:gd name="T0" fmla="*/ 114 w 301"/>
              <a:gd name="T1" fmla="*/ 43 h 460"/>
              <a:gd name="T2" fmla="*/ 287 w 301"/>
              <a:gd name="T3" fmla="*/ 100 h 460"/>
              <a:gd name="T4" fmla="*/ 27 w 301"/>
              <a:gd name="T5" fmla="*/ 190 h 460"/>
              <a:gd name="T6" fmla="*/ 203 w 301"/>
              <a:gd name="T7" fmla="*/ 214 h 460"/>
              <a:gd name="T8" fmla="*/ 27 w 301"/>
              <a:gd name="T9" fmla="*/ 264 h 460"/>
              <a:gd name="T10" fmla="*/ 57 w 301"/>
              <a:gd name="T11" fmla="*/ 293 h 460"/>
              <a:gd name="T12" fmla="*/ 285 w 301"/>
              <a:gd name="T13" fmla="*/ 399 h 460"/>
              <a:gd name="T14" fmla="*/ 54 w 301"/>
              <a:gd name="T15" fmla="*/ 1 h 460"/>
              <a:gd name="T16" fmla="*/ 246 w 301"/>
              <a:gd name="T17" fmla="*/ 38 h 460"/>
              <a:gd name="T18" fmla="*/ 147 w 301"/>
              <a:gd name="T19" fmla="*/ 62 h 460"/>
              <a:gd name="T20" fmla="*/ 46 w 301"/>
              <a:gd name="T21" fmla="*/ 127 h 460"/>
              <a:gd name="T22" fmla="*/ 81 w 301"/>
              <a:gd name="T23" fmla="*/ 245 h 460"/>
              <a:gd name="T24" fmla="*/ 225 w 301"/>
              <a:gd name="T25" fmla="*/ 367 h 460"/>
              <a:gd name="T26" fmla="*/ 173 w 301"/>
              <a:gd name="T27" fmla="*/ 399 h 460"/>
              <a:gd name="T28" fmla="*/ 83 w 301"/>
              <a:gd name="T29" fmla="*/ 368 h 460"/>
              <a:gd name="T30" fmla="*/ 45 w 301"/>
              <a:gd name="T31" fmla="*/ 289 h 460"/>
              <a:gd name="T32" fmla="*/ 9 w 301"/>
              <a:gd name="T33" fmla="*/ 261 h 460"/>
              <a:gd name="T34" fmla="*/ 16 w 301"/>
              <a:gd name="T35" fmla="*/ 314 h 460"/>
              <a:gd name="T36" fmla="*/ 42 w 301"/>
              <a:gd name="T37" fmla="*/ 348 h 460"/>
              <a:gd name="T38" fmla="*/ 54 w 301"/>
              <a:gd name="T39" fmla="*/ 394 h 460"/>
              <a:gd name="T40" fmla="*/ 56 w 301"/>
              <a:gd name="T41" fmla="*/ 413 h 460"/>
              <a:gd name="T42" fmla="*/ 160 w 301"/>
              <a:gd name="T43" fmla="*/ 428 h 460"/>
              <a:gd name="T44" fmla="*/ 239 w 301"/>
              <a:gd name="T45" fmla="*/ 428 h 460"/>
              <a:gd name="T46" fmla="*/ 292 w 301"/>
              <a:gd name="T47" fmla="*/ 368 h 460"/>
              <a:gd name="T48" fmla="*/ 229 w 301"/>
              <a:gd name="T49" fmla="*/ 233 h 460"/>
              <a:gd name="T50" fmla="*/ 158 w 301"/>
              <a:gd name="T51" fmla="*/ 185 h 460"/>
              <a:gd name="T52" fmla="*/ 114 w 301"/>
              <a:gd name="T53" fmla="*/ 91 h 460"/>
              <a:gd name="T54" fmla="*/ 186 w 301"/>
              <a:gd name="T55" fmla="*/ 81 h 460"/>
              <a:gd name="T56" fmla="*/ 241 w 301"/>
              <a:gd name="T57" fmla="*/ 160 h 460"/>
              <a:gd name="T58" fmla="*/ 282 w 301"/>
              <a:gd name="T59" fmla="*/ 95 h 460"/>
              <a:gd name="T60" fmla="*/ 247 w 301"/>
              <a:gd name="T61" fmla="*/ 137 h 460"/>
              <a:gd name="T62" fmla="*/ 187 w 301"/>
              <a:gd name="T63" fmla="*/ 198 h 460"/>
              <a:gd name="T64" fmla="*/ 289 w 301"/>
              <a:gd name="T65" fmla="*/ 32 h 460"/>
              <a:gd name="T66" fmla="*/ 166 w 301"/>
              <a:gd name="T67" fmla="*/ 75 h 460"/>
              <a:gd name="T68" fmla="*/ 103 w 301"/>
              <a:gd name="T69" fmla="*/ 80 h 460"/>
              <a:gd name="T70" fmla="*/ 74 w 301"/>
              <a:gd name="T71" fmla="*/ 92 h 460"/>
              <a:gd name="T72" fmla="*/ 110 w 301"/>
              <a:gd name="T73" fmla="*/ 93 h 460"/>
              <a:gd name="T74" fmla="*/ 68 w 301"/>
              <a:gd name="T75" fmla="*/ 106 h 460"/>
              <a:gd name="T76" fmla="*/ 228 w 301"/>
              <a:gd name="T77" fmla="*/ 108 h 460"/>
              <a:gd name="T78" fmla="*/ 50 w 301"/>
              <a:gd name="T79" fmla="*/ 132 h 460"/>
              <a:gd name="T80" fmla="*/ 60 w 301"/>
              <a:gd name="T81" fmla="*/ 186 h 460"/>
              <a:gd name="T82" fmla="*/ 173 w 301"/>
              <a:gd name="T83" fmla="*/ 200 h 460"/>
              <a:gd name="T84" fmla="*/ 73 w 301"/>
              <a:gd name="T85" fmla="*/ 233 h 460"/>
              <a:gd name="T86" fmla="*/ 207 w 301"/>
              <a:gd name="T87" fmla="*/ 238 h 460"/>
              <a:gd name="T88" fmla="*/ 120 w 301"/>
              <a:gd name="T89" fmla="*/ 262 h 460"/>
              <a:gd name="T90" fmla="*/ 32 w 301"/>
              <a:gd name="T91" fmla="*/ 273 h 460"/>
              <a:gd name="T92" fmla="*/ 18 w 301"/>
              <a:gd name="T93" fmla="*/ 302 h 460"/>
              <a:gd name="T94" fmla="*/ 271 w 301"/>
              <a:gd name="T95" fmla="*/ 351 h 460"/>
              <a:gd name="T96" fmla="*/ 75 w 301"/>
              <a:gd name="T97" fmla="*/ 356 h 460"/>
              <a:gd name="T98" fmla="*/ 70 w 301"/>
              <a:gd name="T99" fmla="*/ 364 h 460"/>
              <a:gd name="T100" fmla="*/ 52 w 301"/>
              <a:gd name="T101" fmla="*/ 377 h 460"/>
              <a:gd name="T102" fmla="*/ 225 w 301"/>
              <a:gd name="T103" fmla="*/ 385 h 460"/>
              <a:gd name="T104" fmla="*/ 211 w 301"/>
              <a:gd name="T105" fmla="*/ 403 h 460"/>
              <a:gd name="T106" fmla="*/ 186 w 301"/>
              <a:gd name="T107" fmla="*/ 402 h 460"/>
              <a:gd name="T108" fmla="*/ 42 w 301"/>
              <a:gd name="T109" fmla="*/ 412 h 460"/>
              <a:gd name="T110" fmla="*/ 284 w 301"/>
              <a:gd name="T111" fmla="*/ 37 h 460"/>
              <a:gd name="T112" fmla="*/ 146 w 301"/>
              <a:gd name="T113" fmla="*/ 51 h 460"/>
              <a:gd name="T114" fmla="*/ 43 w 301"/>
              <a:gd name="T115" fmla="*/ 124 h 460"/>
              <a:gd name="T116" fmla="*/ 212 w 301"/>
              <a:gd name="T117" fmla="*/ 217 h 460"/>
              <a:gd name="T118" fmla="*/ 149 w 301"/>
              <a:gd name="T119" fmla="*/ 287 h 460"/>
              <a:gd name="T120" fmla="*/ 248 w 301"/>
              <a:gd name="T121" fmla="*/ 424 h 460"/>
              <a:gd name="T122" fmla="*/ 9 w 301"/>
              <a:gd name="T123"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 h="460">
                <a:moveTo>
                  <a:pt x="54" y="4"/>
                </a:moveTo>
                <a:cubicBezTo>
                  <a:pt x="55" y="4"/>
                  <a:pt x="55" y="5"/>
                  <a:pt x="55" y="6"/>
                </a:cubicBezTo>
                <a:cubicBezTo>
                  <a:pt x="54" y="6"/>
                  <a:pt x="54" y="6"/>
                  <a:pt x="54" y="7"/>
                </a:cubicBezTo>
                <a:cubicBezTo>
                  <a:pt x="52" y="6"/>
                  <a:pt x="53" y="4"/>
                  <a:pt x="54" y="4"/>
                </a:cubicBezTo>
                <a:close/>
                <a:moveTo>
                  <a:pt x="54" y="8"/>
                </a:moveTo>
                <a:cubicBezTo>
                  <a:pt x="54" y="8"/>
                  <a:pt x="55" y="9"/>
                  <a:pt x="55" y="8"/>
                </a:cubicBezTo>
                <a:cubicBezTo>
                  <a:pt x="57" y="9"/>
                  <a:pt x="53" y="10"/>
                  <a:pt x="54" y="8"/>
                </a:cubicBezTo>
                <a:close/>
                <a:moveTo>
                  <a:pt x="57" y="8"/>
                </a:moveTo>
                <a:cubicBezTo>
                  <a:pt x="58" y="7"/>
                  <a:pt x="61" y="8"/>
                  <a:pt x="60" y="9"/>
                </a:cubicBezTo>
                <a:cubicBezTo>
                  <a:pt x="58" y="10"/>
                  <a:pt x="58" y="8"/>
                  <a:pt x="57" y="8"/>
                </a:cubicBezTo>
                <a:close/>
                <a:moveTo>
                  <a:pt x="118" y="41"/>
                </a:moveTo>
                <a:cubicBezTo>
                  <a:pt x="118" y="41"/>
                  <a:pt x="119" y="41"/>
                  <a:pt x="120" y="41"/>
                </a:cubicBezTo>
                <a:cubicBezTo>
                  <a:pt x="120" y="42"/>
                  <a:pt x="120" y="42"/>
                  <a:pt x="120" y="43"/>
                </a:cubicBezTo>
                <a:cubicBezTo>
                  <a:pt x="119" y="43"/>
                  <a:pt x="118" y="43"/>
                  <a:pt x="118" y="43"/>
                </a:cubicBezTo>
                <a:cubicBezTo>
                  <a:pt x="118" y="42"/>
                  <a:pt x="118" y="42"/>
                  <a:pt x="118" y="41"/>
                </a:cubicBezTo>
                <a:close/>
                <a:moveTo>
                  <a:pt x="237" y="43"/>
                </a:moveTo>
                <a:cubicBezTo>
                  <a:pt x="238" y="42"/>
                  <a:pt x="240" y="43"/>
                  <a:pt x="239" y="45"/>
                </a:cubicBezTo>
                <a:cubicBezTo>
                  <a:pt x="238" y="45"/>
                  <a:pt x="238" y="44"/>
                  <a:pt x="237" y="43"/>
                </a:cubicBezTo>
                <a:close/>
                <a:moveTo>
                  <a:pt x="114" y="43"/>
                </a:moveTo>
                <a:cubicBezTo>
                  <a:pt x="115" y="44"/>
                  <a:pt x="115" y="43"/>
                  <a:pt x="116" y="43"/>
                </a:cubicBezTo>
                <a:cubicBezTo>
                  <a:pt x="116" y="45"/>
                  <a:pt x="116" y="45"/>
                  <a:pt x="116" y="46"/>
                </a:cubicBezTo>
                <a:cubicBezTo>
                  <a:pt x="115" y="45"/>
                  <a:pt x="114" y="45"/>
                  <a:pt x="114" y="43"/>
                </a:cubicBezTo>
                <a:close/>
                <a:moveTo>
                  <a:pt x="243" y="46"/>
                </a:moveTo>
                <a:cubicBezTo>
                  <a:pt x="243" y="43"/>
                  <a:pt x="240" y="44"/>
                  <a:pt x="240" y="45"/>
                </a:cubicBezTo>
                <a:cubicBezTo>
                  <a:pt x="242" y="45"/>
                  <a:pt x="241" y="47"/>
                  <a:pt x="243" y="46"/>
                </a:cubicBezTo>
                <a:close/>
                <a:moveTo>
                  <a:pt x="106" y="52"/>
                </a:moveTo>
                <a:cubicBezTo>
                  <a:pt x="108" y="53"/>
                  <a:pt x="107" y="53"/>
                  <a:pt x="107" y="54"/>
                </a:cubicBezTo>
                <a:cubicBezTo>
                  <a:pt x="106" y="54"/>
                  <a:pt x="105" y="54"/>
                  <a:pt x="105" y="54"/>
                </a:cubicBezTo>
                <a:cubicBezTo>
                  <a:pt x="105" y="54"/>
                  <a:pt x="106" y="53"/>
                  <a:pt x="106" y="52"/>
                </a:cubicBezTo>
                <a:close/>
                <a:moveTo>
                  <a:pt x="100" y="54"/>
                </a:moveTo>
                <a:cubicBezTo>
                  <a:pt x="103" y="54"/>
                  <a:pt x="100" y="58"/>
                  <a:pt x="103" y="57"/>
                </a:cubicBezTo>
                <a:cubicBezTo>
                  <a:pt x="102" y="59"/>
                  <a:pt x="101" y="59"/>
                  <a:pt x="99" y="58"/>
                </a:cubicBezTo>
                <a:cubicBezTo>
                  <a:pt x="100" y="57"/>
                  <a:pt x="101" y="56"/>
                  <a:pt x="100" y="54"/>
                </a:cubicBezTo>
                <a:close/>
                <a:moveTo>
                  <a:pt x="204" y="65"/>
                </a:moveTo>
                <a:cubicBezTo>
                  <a:pt x="204" y="64"/>
                  <a:pt x="205" y="66"/>
                  <a:pt x="206" y="65"/>
                </a:cubicBezTo>
                <a:cubicBezTo>
                  <a:pt x="206" y="66"/>
                  <a:pt x="205" y="66"/>
                  <a:pt x="205" y="68"/>
                </a:cubicBezTo>
                <a:cubicBezTo>
                  <a:pt x="204" y="68"/>
                  <a:pt x="205" y="66"/>
                  <a:pt x="204" y="65"/>
                </a:cubicBezTo>
                <a:close/>
                <a:moveTo>
                  <a:pt x="229" y="76"/>
                </a:moveTo>
                <a:cubicBezTo>
                  <a:pt x="231" y="74"/>
                  <a:pt x="232" y="78"/>
                  <a:pt x="229" y="78"/>
                </a:cubicBezTo>
                <a:cubicBezTo>
                  <a:pt x="230" y="78"/>
                  <a:pt x="230" y="77"/>
                  <a:pt x="229" y="76"/>
                </a:cubicBezTo>
                <a:close/>
                <a:moveTo>
                  <a:pt x="128" y="79"/>
                </a:moveTo>
                <a:cubicBezTo>
                  <a:pt x="130" y="79"/>
                  <a:pt x="131" y="79"/>
                  <a:pt x="132" y="80"/>
                </a:cubicBezTo>
                <a:cubicBezTo>
                  <a:pt x="131" y="81"/>
                  <a:pt x="127" y="81"/>
                  <a:pt x="128" y="79"/>
                </a:cubicBezTo>
                <a:close/>
                <a:moveTo>
                  <a:pt x="287" y="100"/>
                </a:moveTo>
                <a:cubicBezTo>
                  <a:pt x="287" y="101"/>
                  <a:pt x="288" y="101"/>
                  <a:pt x="288" y="101"/>
                </a:cubicBezTo>
                <a:cubicBezTo>
                  <a:pt x="288" y="102"/>
                  <a:pt x="287" y="102"/>
                  <a:pt x="288" y="102"/>
                </a:cubicBezTo>
                <a:cubicBezTo>
                  <a:pt x="287" y="104"/>
                  <a:pt x="284" y="100"/>
                  <a:pt x="287" y="100"/>
                </a:cubicBezTo>
                <a:close/>
                <a:moveTo>
                  <a:pt x="46" y="102"/>
                </a:moveTo>
                <a:cubicBezTo>
                  <a:pt x="49" y="102"/>
                  <a:pt x="48" y="106"/>
                  <a:pt x="46" y="105"/>
                </a:cubicBezTo>
                <a:cubicBezTo>
                  <a:pt x="46" y="104"/>
                  <a:pt x="47" y="104"/>
                  <a:pt x="46" y="102"/>
                </a:cubicBezTo>
                <a:close/>
                <a:moveTo>
                  <a:pt x="287" y="107"/>
                </a:moveTo>
                <a:cubicBezTo>
                  <a:pt x="288" y="106"/>
                  <a:pt x="288" y="107"/>
                  <a:pt x="288" y="108"/>
                </a:cubicBezTo>
                <a:cubicBezTo>
                  <a:pt x="287" y="108"/>
                  <a:pt x="287" y="108"/>
                  <a:pt x="287" y="108"/>
                </a:cubicBezTo>
                <a:cubicBezTo>
                  <a:pt x="287" y="107"/>
                  <a:pt x="287" y="107"/>
                  <a:pt x="287" y="107"/>
                </a:cubicBezTo>
                <a:close/>
                <a:moveTo>
                  <a:pt x="288" y="109"/>
                </a:moveTo>
                <a:cubicBezTo>
                  <a:pt x="288" y="109"/>
                  <a:pt x="289" y="110"/>
                  <a:pt x="289" y="110"/>
                </a:cubicBezTo>
                <a:cubicBezTo>
                  <a:pt x="289" y="110"/>
                  <a:pt x="289" y="112"/>
                  <a:pt x="288" y="112"/>
                </a:cubicBezTo>
                <a:cubicBezTo>
                  <a:pt x="289" y="110"/>
                  <a:pt x="285" y="110"/>
                  <a:pt x="288" y="109"/>
                </a:cubicBezTo>
                <a:close/>
                <a:moveTo>
                  <a:pt x="229" y="118"/>
                </a:moveTo>
                <a:cubicBezTo>
                  <a:pt x="232" y="120"/>
                  <a:pt x="228" y="121"/>
                  <a:pt x="229" y="118"/>
                </a:cubicBezTo>
                <a:close/>
                <a:moveTo>
                  <a:pt x="238" y="165"/>
                </a:moveTo>
                <a:cubicBezTo>
                  <a:pt x="241" y="165"/>
                  <a:pt x="238" y="167"/>
                  <a:pt x="239" y="168"/>
                </a:cubicBezTo>
                <a:cubicBezTo>
                  <a:pt x="238" y="168"/>
                  <a:pt x="239" y="166"/>
                  <a:pt x="238" y="165"/>
                </a:cubicBezTo>
                <a:close/>
                <a:moveTo>
                  <a:pt x="26" y="188"/>
                </a:moveTo>
                <a:cubicBezTo>
                  <a:pt x="26" y="188"/>
                  <a:pt x="26" y="188"/>
                  <a:pt x="27" y="188"/>
                </a:cubicBezTo>
                <a:cubicBezTo>
                  <a:pt x="27" y="189"/>
                  <a:pt x="27" y="189"/>
                  <a:pt x="27" y="190"/>
                </a:cubicBezTo>
                <a:cubicBezTo>
                  <a:pt x="26" y="190"/>
                  <a:pt x="26" y="190"/>
                  <a:pt x="26" y="190"/>
                </a:cubicBezTo>
                <a:cubicBezTo>
                  <a:pt x="26" y="189"/>
                  <a:pt x="26" y="189"/>
                  <a:pt x="26" y="188"/>
                </a:cubicBezTo>
                <a:close/>
                <a:moveTo>
                  <a:pt x="26" y="191"/>
                </a:moveTo>
                <a:cubicBezTo>
                  <a:pt x="27" y="191"/>
                  <a:pt x="27" y="191"/>
                  <a:pt x="27" y="191"/>
                </a:cubicBezTo>
                <a:cubicBezTo>
                  <a:pt x="28" y="191"/>
                  <a:pt x="30" y="193"/>
                  <a:pt x="29" y="196"/>
                </a:cubicBezTo>
                <a:cubicBezTo>
                  <a:pt x="29" y="195"/>
                  <a:pt x="29" y="195"/>
                  <a:pt x="28" y="195"/>
                </a:cubicBezTo>
                <a:cubicBezTo>
                  <a:pt x="28" y="196"/>
                  <a:pt x="28" y="196"/>
                  <a:pt x="28" y="197"/>
                </a:cubicBezTo>
                <a:cubicBezTo>
                  <a:pt x="32" y="195"/>
                  <a:pt x="32" y="201"/>
                  <a:pt x="34" y="204"/>
                </a:cubicBezTo>
                <a:cubicBezTo>
                  <a:pt x="30" y="204"/>
                  <a:pt x="31" y="198"/>
                  <a:pt x="27" y="198"/>
                </a:cubicBezTo>
                <a:cubicBezTo>
                  <a:pt x="27" y="195"/>
                  <a:pt x="25" y="194"/>
                  <a:pt x="26" y="191"/>
                </a:cubicBezTo>
                <a:close/>
                <a:moveTo>
                  <a:pt x="195" y="202"/>
                </a:moveTo>
                <a:cubicBezTo>
                  <a:pt x="198" y="200"/>
                  <a:pt x="198" y="205"/>
                  <a:pt x="195" y="202"/>
                </a:cubicBezTo>
                <a:close/>
                <a:moveTo>
                  <a:pt x="201" y="204"/>
                </a:moveTo>
                <a:cubicBezTo>
                  <a:pt x="202" y="204"/>
                  <a:pt x="203" y="205"/>
                  <a:pt x="204" y="204"/>
                </a:cubicBezTo>
                <a:cubicBezTo>
                  <a:pt x="203" y="205"/>
                  <a:pt x="203" y="207"/>
                  <a:pt x="201" y="207"/>
                </a:cubicBezTo>
                <a:cubicBezTo>
                  <a:pt x="202" y="206"/>
                  <a:pt x="202" y="206"/>
                  <a:pt x="201" y="206"/>
                </a:cubicBezTo>
                <a:cubicBezTo>
                  <a:pt x="201" y="205"/>
                  <a:pt x="201" y="205"/>
                  <a:pt x="201" y="204"/>
                </a:cubicBezTo>
                <a:close/>
                <a:moveTo>
                  <a:pt x="22" y="209"/>
                </a:moveTo>
                <a:cubicBezTo>
                  <a:pt x="23" y="210"/>
                  <a:pt x="24" y="210"/>
                  <a:pt x="24" y="212"/>
                </a:cubicBezTo>
                <a:cubicBezTo>
                  <a:pt x="23" y="212"/>
                  <a:pt x="23" y="212"/>
                  <a:pt x="23" y="212"/>
                </a:cubicBezTo>
                <a:cubicBezTo>
                  <a:pt x="21" y="212"/>
                  <a:pt x="22" y="211"/>
                  <a:pt x="22" y="209"/>
                </a:cubicBezTo>
                <a:close/>
                <a:moveTo>
                  <a:pt x="203" y="214"/>
                </a:moveTo>
                <a:cubicBezTo>
                  <a:pt x="204" y="213"/>
                  <a:pt x="205" y="215"/>
                  <a:pt x="207" y="214"/>
                </a:cubicBezTo>
                <a:cubicBezTo>
                  <a:pt x="207" y="217"/>
                  <a:pt x="206" y="216"/>
                  <a:pt x="204" y="216"/>
                </a:cubicBezTo>
                <a:cubicBezTo>
                  <a:pt x="204" y="215"/>
                  <a:pt x="204" y="214"/>
                  <a:pt x="203" y="214"/>
                </a:cubicBezTo>
                <a:close/>
                <a:moveTo>
                  <a:pt x="20" y="215"/>
                </a:moveTo>
                <a:cubicBezTo>
                  <a:pt x="21" y="215"/>
                  <a:pt x="21" y="216"/>
                  <a:pt x="21" y="217"/>
                </a:cubicBezTo>
                <a:cubicBezTo>
                  <a:pt x="19" y="217"/>
                  <a:pt x="19" y="216"/>
                  <a:pt x="20" y="215"/>
                </a:cubicBezTo>
                <a:close/>
                <a:moveTo>
                  <a:pt x="209" y="217"/>
                </a:moveTo>
                <a:cubicBezTo>
                  <a:pt x="211" y="217"/>
                  <a:pt x="211" y="218"/>
                  <a:pt x="211" y="219"/>
                </a:cubicBezTo>
                <a:cubicBezTo>
                  <a:pt x="210" y="219"/>
                  <a:pt x="210" y="219"/>
                  <a:pt x="209" y="219"/>
                </a:cubicBezTo>
                <a:cubicBezTo>
                  <a:pt x="209" y="219"/>
                  <a:pt x="209" y="218"/>
                  <a:pt x="209" y="217"/>
                </a:cubicBezTo>
                <a:close/>
                <a:moveTo>
                  <a:pt x="28" y="261"/>
                </a:moveTo>
                <a:cubicBezTo>
                  <a:pt x="28" y="260"/>
                  <a:pt x="29" y="258"/>
                  <a:pt x="28" y="257"/>
                </a:cubicBezTo>
                <a:cubicBezTo>
                  <a:pt x="29" y="255"/>
                  <a:pt x="30" y="259"/>
                  <a:pt x="31" y="257"/>
                </a:cubicBezTo>
                <a:cubicBezTo>
                  <a:pt x="32" y="258"/>
                  <a:pt x="30" y="260"/>
                  <a:pt x="31" y="262"/>
                </a:cubicBezTo>
                <a:cubicBezTo>
                  <a:pt x="29" y="262"/>
                  <a:pt x="29" y="260"/>
                  <a:pt x="28" y="261"/>
                </a:cubicBezTo>
                <a:close/>
                <a:moveTo>
                  <a:pt x="24" y="258"/>
                </a:moveTo>
                <a:cubicBezTo>
                  <a:pt x="26" y="258"/>
                  <a:pt x="25" y="260"/>
                  <a:pt x="24" y="260"/>
                </a:cubicBezTo>
                <a:cubicBezTo>
                  <a:pt x="23" y="260"/>
                  <a:pt x="24" y="258"/>
                  <a:pt x="24" y="258"/>
                </a:cubicBezTo>
                <a:close/>
                <a:moveTo>
                  <a:pt x="27" y="259"/>
                </a:moveTo>
                <a:cubicBezTo>
                  <a:pt x="26" y="259"/>
                  <a:pt x="25" y="261"/>
                  <a:pt x="26" y="262"/>
                </a:cubicBezTo>
                <a:cubicBezTo>
                  <a:pt x="26" y="260"/>
                  <a:pt x="27" y="261"/>
                  <a:pt x="27" y="259"/>
                </a:cubicBezTo>
                <a:close/>
                <a:moveTo>
                  <a:pt x="27" y="264"/>
                </a:moveTo>
                <a:cubicBezTo>
                  <a:pt x="27" y="264"/>
                  <a:pt x="27" y="263"/>
                  <a:pt x="28" y="263"/>
                </a:cubicBezTo>
                <a:cubicBezTo>
                  <a:pt x="28" y="263"/>
                  <a:pt x="28" y="263"/>
                  <a:pt x="28" y="262"/>
                </a:cubicBezTo>
                <a:cubicBezTo>
                  <a:pt x="26" y="261"/>
                  <a:pt x="26" y="264"/>
                  <a:pt x="27" y="264"/>
                </a:cubicBezTo>
                <a:close/>
                <a:moveTo>
                  <a:pt x="124" y="276"/>
                </a:moveTo>
                <a:cubicBezTo>
                  <a:pt x="124" y="276"/>
                  <a:pt x="125" y="276"/>
                  <a:pt x="126" y="276"/>
                </a:cubicBezTo>
                <a:cubicBezTo>
                  <a:pt x="127" y="277"/>
                  <a:pt x="123" y="279"/>
                  <a:pt x="124" y="276"/>
                </a:cubicBezTo>
                <a:close/>
                <a:moveTo>
                  <a:pt x="130" y="278"/>
                </a:moveTo>
                <a:cubicBezTo>
                  <a:pt x="131" y="278"/>
                  <a:pt x="131" y="278"/>
                  <a:pt x="132" y="278"/>
                </a:cubicBezTo>
                <a:cubicBezTo>
                  <a:pt x="132" y="279"/>
                  <a:pt x="132" y="279"/>
                  <a:pt x="132" y="279"/>
                </a:cubicBezTo>
                <a:cubicBezTo>
                  <a:pt x="131" y="279"/>
                  <a:pt x="131" y="279"/>
                  <a:pt x="130" y="279"/>
                </a:cubicBezTo>
                <a:cubicBezTo>
                  <a:pt x="130" y="279"/>
                  <a:pt x="130" y="279"/>
                  <a:pt x="130" y="278"/>
                </a:cubicBezTo>
                <a:close/>
                <a:moveTo>
                  <a:pt x="159" y="289"/>
                </a:moveTo>
                <a:cubicBezTo>
                  <a:pt x="157" y="288"/>
                  <a:pt x="156" y="289"/>
                  <a:pt x="154" y="289"/>
                </a:cubicBezTo>
                <a:cubicBezTo>
                  <a:pt x="154" y="289"/>
                  <a:pt x="154" y="288"/>
                  <a:pt x="154" y="287"/>
                </a:cubicBezTo>
                <a:cubicBezTo>
                  <a:pt x="155" y="289"/>
                  <a:pt x="159" y="285"/>
                  <a:pt x="159" y="289"/>
                </a:cubicBezTo>
                <a:close/>
                <a:moveTo>
                  <a:pt x="54" y="289"/>
                </a:moveTo>
                <a:cubicBezTo>
                  <a:pt x="55" y="289"/>
                  <a:pt x="55" y="290"/>
                  <a:pt x="56" y="290"/>
                </a:cubicBezTo>
                <a:cubicBezTo>
                  <a:pt x="56" y="293"/>
                  <a:pt x="55" y="293"/>
                  <a:pt x="56" y="295"/>
                </a:cubicBezTo>
                <a:cubicBezTo>
                  <a:pt x="54" y="294"/>
                  <a:pt x="54" y="292"/>
                  <a:pt x="54" y="289"/>
                </a:cubicBezTo>
                <a:close/>
                <a:moveTo>
                  <a:pt x="57" y="293"/>
                </a:moveTo>
                <a:cubicBezTo>
                  <a:pt x="58" y="293"/>
                  <a:pt x="58" y="294"/>
                  <a:pt x="59" y="296"/>
                </a:cubicBezTo>
                <a:cubicBezTo>
                  <a:pt x="57" y="296"/>
                  <a:pt x="57" y="294"/>
                  <a:pt x="57" y="293"/>
                </a:cubicBezTo>
                <a:close/>
                <a:moveTo>
                  <a:pt x="52" y="295"/>
                </a:moveTo>
                <a:cubicBezTo>
                  <a:pt x="52" y="296"/>
                  <a:pt x="52" y="297"/>
                  <a:pt x="53" y="297"/>
                </a:cubicBezTo>
                <a:cubicBezTo>
                  <a:pt x="53" y="297"/>
                  <a:pt x="53" y="296"/>
                  <a:pt x="54" y="296"/>
                </a:cubicBezTo>
                <a:cubicBezTo>
                  <a:pt x="54" y="297"/>
                  <a:pt x="54" y="298"/>
                  <a:pt x="55" y="297"/>
                </a:cubicBezTo>
                <a:cubicBezTo>
                  <a:pt x="55" y="297"/>
                  <a:pt x="55" y="296"/>
                  <a:pt x="55" y="296"/>
                </a:cubicBezTo>
                <a:cubicBezTo>
                  <a:pt x="54" y="295"/>
                  <a:pt x="53" y="296"/>
                  <a:pt x="52" y="295"/>
                </a:cubicBezTo>
                <a:close/>
                <a:moveTo>
                  <a:pt x="13" y="307"/>
                </a:moveTo>
                <a:cubicBezTo>
                  <a:pt x="15" y="308"/>
                  <a:pt x="15" y="308"/>
                  <a:pt x="17" y="307"/>
                </a:cubicBezTo>
                <a:cubicBezTo>
                  <a:pt x="17" y="309"/>
                  <a:pt x="16" y="309"/>
                  <a:pt x="16" y="311"/>
                </a:cubicBezTo>
                <a:cubicBezTo>
                  <a:pt x="15" y="310"/>
                  <a:pt x="14" y="310"/>
                  <a:pt x="13" y="310"/>
                </a:cubicBezTo>
                <a:cubicBezTo>
                  <a:pt x="14" y="308"/>
                  <a:pt x="13" y="309"/>
                  <a:pt x="13" y="307"/>
                </a:cubicBezTo>
                <a:close/>
                <a:moveTo>
                  <a:pt x="286" y="355"/>
                </a:moveTo>
                <a:cubicBezTo>
                  <a:pt x="287" y="355"/>
                  <a:pt x="286" y="357"/>
                  <a:pt x="286" y="357"/>
                </a:cubicBezTo>
                <a:cubicBezTo>
                  <a:pt x="285" y="357"/>
                  <a:pt x="285" y="357"/>
                  <a:pt x="284" y="357"/>
                </a:cubicBezTo>
                <a:cubicBezTo>
                  <a:pt x="284" y="356"/>
                  <a:pt x="284" y="356"/>
                  <a:pt x="284" y="356"/>
                </a:cubicBezTo>
                <a:cubicBezTo>
                  <a:pt x="285" y="356"/>
                  <a:pt x="285" y="356"/>
                  <a:pt x="286" y="355"/>
                </a:cubicBezTo>
                <a:close/>
                <a:moveTo>
                  <a:pt x="286" y="391"/>
                </a:moveTo>
                <a:cubicBezTo>
                  <a:pt x="286" y="391"/>
                  <a:pt x="288" y="393"/>
                  <a:pt x="288" y="391"/>
                </a:cubicBezTo>
                <a:cubicBezTo>
                  <a:pt x="290" y="392"/>
                  <a:pt x="288" y="394"/>
                  <a:pt x="286" y="394"/>
                </a:cubicBezTo>
                <a:cubicBezTo>
                  <a:pt x="286" y="392"/>
                  <a:pt x="285" y="392"/>
                  <a:pt x="286" y="391"/>
                </a:cubicBezTo>
                <a:close/>
                <a:moveTo>
                  <a:pt x="286" y="394"/>
                </a:moveTo>
                <a:cubicBezTo>
                  <a:pt x="286" y="396"/>
                  <a:pt x="284" y="397"/>
                  <a:pt x="285" y="399"/>
                </a:cubicBezTo>
                <a:cubicBezTo>
                  <a:pt x="286" y="398"/>
                  <a:pt x="287" y="396"/>
                  <a:pt x="286" y="394"/>
                </a:cubicBezTo>
                <a:close/>
                <a:moveTo>
                  <a:pt x="77" y="397"/>
                </a:moveTo>
                <a:cubicBezTo>
                  <a:pt x="78" y="399"/>
                  <a:pt x="76" y="398"/>
                  <a:pt x="76" y="399"/>
                </a:cubicBezTo>
                <a:cubicBezTo>
                  <a:pt x="75" y="399"/>
                  <a:pt x="76" y="397"/>
                  <a:pt x="77" y="397"/>
                </a:cubicBezTo>
                <a:close/>
                <a:moveTo>
                  <a:pt x="56" y="400"/>
                </a:moveTo>
                <a:cubicBezTo>
                  <a:pt x="59" y="401"/>
                  <a:pt x="54" y="403"/>
                  <a:pt x="56" y="400"/>
                </a:cubicBezTo>
                <a:close/>
                <a:moveTo>
                  <a:pt x="266" y="402"/>
                </a:moveTo>
                <a:cubicBezTo>
                  <a:pt x="267" y="403"/>
                  <a:pt x="265" y="404"/>
                  <a:pt x="265" y="405"/>
                </a:cubicBezTo>
                <a:cubicBezTo>
                  <a:pt x="264" y="404"/>
                  <a:pt x="265" y="402"/>
                  <a:pt x="266" y="402"/>
                </a:cubicBezTo>
                <a:close/>
                <a:moveTo>
                  <a:pt x="84" y="403"/>
                </a:moveTo>
                <a:cubicBezTo>
                  <a:pt x="85" y="403"/>
                  <a:pt x="85" y="406"/>
                  <a:pt x="84" y="405"/>
                </a:cubicBezTo>
                <a:cubicBezTo>
                  <a:pt x="85" y="404"/>
                  <a:pt x="83" y="404"/>
                  <a:pt x="84" y="403"/>
                </a:cubicBezTo>
                <a:close/>
                <a:moveTo>
                  <a:pt x="220" y="421"/>
                </a:moveTo>
                <a:cubicBezTo>
                  <a:pt x="214" y="425"/>
                  <a:pt x="205" y="426"/>
                  <a:pt x="197" y="428"/>
                </a:cubicBezTo>
                <a:cubicBezTo>
                  <a:pt x="201" y="424"/>
                  <a:pt x="212" y="425"/>
                  <a:pt x="217" y="420"/>
                </a:cubicBezTo>
                <a:cubicBezTo>
                  <a:pt x="218" y="420"/>
                  <a:pt x="219" y="421"/>
                  <a:pt x="220" y="421"/>
                </a:cubicBezTo>
                <a:close/>
                <a:moveTo>
                  <a:pt x="48" y="422"/>
                </a:moveTo>
                <a:cubicBezTo>
                  <a:pt x="49" y="423"/>
                  <a:pt x="48" y="423"/>
                  <a:pt x="48" y="424"/>
                </a:cubicBezTo>
                <a:cubicBezTo>
                  <a:pt x="47" y="424"/>
                  <a:pt x="48" y="423"/>
                  <a:pt x="48" y="422"/>
                </a:cubicBezTo>
                <a:close/>
                <a:moveTo>
                  <a:pt x="39" y="457"/>
                </a:moveTo>
                <a:cubicBezTo>
                  <a:pt x="42" y="457"/>
                  <a:pt x="39" y="460"/>
                  <a:pt x="39" y="457"/>
                </a:cubicBezTo>
                <a:close/>
                <a:moveTo>
                  <a:pt x="54" y="1"/>
                </a:moveTo>
                <a:cubicBezTo>
                  <a:pt x="54" y="0"/>
                  <a:pt x="55" y="1"/>
                  <a:pt x="55" y="2"/>
                </a:cubicBezTo>
                <a:cubicBezTo>
                  <a:pt x="54" y="2"/>
                  <a:pt x="52" y="3"/>
                  <a:pt x="51" y="2"/>
                </a:cubicBezTo>
                <a:cubicBezTo>
                  <a:pt x="52" y="0"/>
                  <a:pt x="54" y="3"/>
                  <a:pt x="54" y="1"/>
                </a:cubicBezTo>
                <a:close/>
                <a:moveTo>
                  <a:pt x="265" y="14"/>
                </a:moveTo>
                <a:cubicBezTo>
                  <a:pt x="264" y="14"/>
                  <a:pt x="266" y="13"/>
                  <a:pt x="266" y="12"/>
                </a:cubicBezTo>
                <a:cubicBezTo>
                  <a:pt x="268" y="13"/>
                  <a:pt x="266" y="14"/>
                  <a:pt x="265" y="14"/>
                </a:cubicBezTo>
                <a:close/>
                <a:moveTo>
                  <a:pt x="266" y="15"/>
                </a:moveTo>
                <a:cubicBezTo>
                  <a:pt x="268" y="14"/>
                  <a:pt x="268" y="16"/>
                  <a:pt x="268" y="17"/>
                </a:cubicBezTo>
                <a:cubicBezTo>
                  <a:pt x="267" y="18"/>
                  <a:pt x="266" y="16"/>
                  <a:pt x="266" y="17"/>
                </a:cubicBezTo>
                <a:cubicBezTo>
                  <a:pt x="268" y="17"/>
                  <a:pt x="267" y="21"/>
                  <a:pt x="268" y="21"/>
                </a:cubicBezTo>
                <a:cubicBezTo>
                  <a:pt x="269" y="20"/>
                  <a:pt x="270" y="19"/>
                  <a:pt x="270" y="18"/>
                </a:cubicBezTo>
                <a:cubicBezTo>
                  <a:pt x="272" y="20"/>
                  <a:pt x="267" y="22"/>
                  <a:pt x="269" y="24"/>
                </a:cubicBezTo>
                <a:cubicBezTo>
                  <a:pt x="269" y="24"/>
                  <a:pt x="270" y="23"/>
                  <a:pt x="270" y="23"/>
                </a:cubicBezTo>
                <a:cubicBezTo>
                  <a:pt x="273" y="29"/>
                  <a:pt x="268" y="33"/>
                  <a:pt x="268" y="39"/>
                </a:cubicBezTo>
                <a:cubicBezTo>
                  <a:pt x="268" y="39"/>
                  <a:pt x="267" y="39"/>
                  <a:pt x="267" y="38"/>
                </a:cubicBezTo>
                <a:cubicBezTo>
                  <a:pt x="266" y="40"/>
                  <a:pt x="268" y="40"/>
                  <a:pt x="268" y="41"/>
                </a:cubicBezTo>
                <a:cubicBezTo>
                  <a:pt x="266" y="41"/>
                  <a:pt x="265" y="40"/>
                  <a:pt x="264" y="41"/>
                </a:cubicBezTo>
                <a:cubicBezTo>
                  <a:pt x="264" y="41"/>
                  <a:pt x="265" y="41"/>
                  <a:pt x="265" y="42"/>
                </a:cubicBezTo>
                <a:cubicBezTo>
                  <a:pt x="264" y="42"/>
                  <a:pt x="264" y="42"/>
                  <a:pt x="263" y="42"/>
                </a:cubicBezTo>
                <a:cubicBezTo>
                  <a:pt x="263" y="42"/>
                  <a:pt x="263" y="41"/>
                  <a:pt x="262" y="41"/>
                </a:cubicBezTo>
                <a:cubicBezTo>
                  <a:pt x="258" y="42"/>
                  <a:pt x="253" y="39"/>
                  <a:pt x="250" y="37"/>
                </a:cubicBezTo>
                <a:cubicBezTo>
                  <a:pt x="249" y="38"/>
                  <a:pt x="248" y="38"/>
                  <a:pt x="246" y="38"/>
                </a:cubicBezTo>
                <a:cubicBezTo>
                  <a:pt x="245" y="39"/>
                  <a:pt x="246" y="40"/>
                  <a:pt x="245" y="41"/>
                </a:cubicBezTo>
                <a:cubicBezTo>
                  <a:pt x="246" y="42"/>
                  <a:pt x="247" y="40"/>
                  <a:pt x="247" y="41"/>
                </a:cubicBezTo>
                <a:cubicBezTo>
                  <a:pt x="245" y="43"/>
                  <a:pt x="247" y="44"/>
                  <a:pt x="247" y="46"/>
                </a:cubicBezTo>
                <a:cubicBezTo>
                  <a:pt x="246" y="47"/>
                  <a:pt x="244" y="47"/>
                  <a:pt x="244" y="48"/>
                </a:cubicBezTo>
                <a:cubicBezTo>
                  <a:pt x="246" y="51"/>
                  <a:pt x="249" y="54"/>
                  <a:pt x="251" y="57"/>
                </a:cubicBezTo>
                <a:cubicBezTo>
                  <a:pt x="246" y="69"/>
                  <a:pt x="241" y="81"/>
                  <a:pt x="236" y="91"/>
                </a:cubicBezTo>
                <a:cubicBezTo>
                  <a:pt x="236" y="87"/>
                  <a:pt x="230" y="87"/>
                  <a:pt x="228" y="82"/>
                </a:cubicBezTo>
                <a:cubicBezTo>
                  <a:pt x="230" y="83"/>
                  <a:pt x="229" y="81"/>
                  <a:pt x="230" y="80"/>
                </a:cubicBezTo>
                <a:cubicBezTo>
                  <a:pt x="229" y="79"/>
                  <a:pt x="228" y="78"/>
                  <a:pt x="226" y="78"/>
                </a:cubicBezTo>
                <a:cubicBezTo>
                  <a:pt x="225" y="78"/>
                  <a:pt x="226" y="79"/>
                  <a:pt x="225" y="79"/>
                </a:cubicBezTo>
                <a:cubicBezTo>
                  <a:pt x="222" y="78"/>
                  <a:pt x="215" y="74"/>
                  <a:pt x="214" y="71"/>
                </a:cubicBezTo>
                <a:cubicBezTo>
                  <a:pt x="212" y="70"/>
                  <a:pt x="211" y="72"/>
                  <a:pt x="210" y="70"/>
                </a:cubicBezTo>
                <a:cubicBezTo>
                  <a:pt x="211" y="70"/>
                  <a:pt x="211" y="69"/>
                  <a:pt x="212" y="69"/>
                </a:cubicBezTo>
                <a:cubicBezTo>
                  <a:pt x="215" y="71"/>
                  <a:pt x="219" y="71"/>
                  <a:pt x="221" y="73"/>
                </a:cubicBezTo>
                <a:cubicBezTo>
                  <a:pt x="219" y="73"/>
                  <a:pt x="221" y="74"/>
                  <a:pt x="221" y="75"/>
                </a:cubicBezTo>
                <a:cubicBezTo>
                  <a:pt x="223" y="73"/>
                  <a:pt x="224" y="76"/>
                  <a:pt x="227" y="75"/>
                </a:cubicBezTo>
                <a:cubicBezTo>
                  <a:pt x="220" y="72"/>
                  <a:pt x="215" y="68"/>
                  <a:pt x="207" y="66"/>
                </a:cubicBezTo>
                <a:cubicBezTo>
                  <a:pt x="207" y="69"/>
                  <a:pt x="211" y="67"/>
                  <a:pt x="211" y="69"/>
                </a:cubicBezTo>
                <a:cubicBezTo>
                  <a:pt x="210" y="70"/>
                  <a:pt x="209" y="70"/>
                  <a:pt x="208" y="70"/>
                </a:cubicBezTo>
                <a:cubicBezTo>
                  <a:pt x="206" y="67"/>
                  <a:pt x="200" y="69"/>
                  <a:pt x="197" y="66"/>
                </a:cubicBezTo>
                <a:cubicBezTo>
                  <a:pt x="191" y="67"/>
                  <a:pt x="182" y="66"/>
                  <a:pt x="177" y="64"/>
                </a:cubicBezTo>
                <a:cubicBezTo>
                  <a:pt x="168" y="65"/>
                  <a:pt x="155" y="64"/>
                  <a:pt x="147" y="62"/>
                </a:cubicBezTo>
                <a:cubicBezTo>
                  <a:pt x="144" y="64"/>
                  <a:pt x="132" y="62"/>
                  <a:pt x="129" y="62"/>
                </a:cubicBezTo>
                <a:cubicBezTo>
                  <a:pt x="129" y="60"/>
                  <a:pt x="133" y="61"/>
                  <a:pt x="134" y="59"/>
                </a:cubicBezTo>
                <a:cubicBezTo>
                  <a:pt x="132" y="58"/>
                  <a:pt x="129" y="59"/>
                  <a:pt x="128" y="58"/>
                </a:cubicBezTo>
                <a:cubicBezTo>
                  <a:pt x="128" y="58"/>
                  <a:pt x="129" y="59"/>
                  <a:pt x="129" y="59"/>
                </a:cubicBezTo>
                <a:cubicBezTo>
                  <a:pt x="125" y="59"/>
                  <a:pt x="120" y="63"/>
                  <a:pt x="120" y="59"/>
                </a:cubicBezTo>
                <a:cubicBezTo>
                  <a:pt x="120" y="60"/>
                  <a:pt x="122" y="60"/>
                  <a:pt x="123" y="59"/>
                </a:cubicBezTo>
                <a:cubicBezTo>
                  <a:pt x="121" y="58"/>
                  <a:pt x="121" y="59"/>
                  <a:pt x="120" y="58"/>
                </a:cubicBezTo>
                <a:cubicBezTo>
                  <a:pt x="117" y="60"/>
                  <a:pt x="114" y="63"/>
                  <a:pt x="110" y="61"/>
                </a:cubicBezTo>
                <a:cubicBezTo>
                  <a:pt x="107" y="67"/>
                  <a:pt x="99" y="67"/>
                  <a:pt x="94" y="71"/>
                </a:cubicBezTo>
                <a:cubicBezTo>
                  <a:pt x="93" y="69"/>
                  <a:pt x="95" y="70"/>
                  <a:pt x="95" y="69"/>
                </a:cubicBezTo>
                <a:cubicBezTo>
                  <a:pt x="94" y="69"/>
                  <a:pt x="94" y="68"/>
                  <a:pt x="93" y="67"/>
                </a:cubicBezTo>
                <a:cubicBezTo>
                  <a:pt x="94" y="65"/>
                  <a:pt x="96" y="65"/>
                  <a:pt x="98" y="63"/>
                </a:cubicBezTo>
                <a:cubicBezTo>
                  <a:pt x="99" y="62"/>
                  <a:pt x="97" y="62"/>
                  <a:pt x="97" y="60"/>
                </a:cubicBezTo>
                <a:cubicBezTo>
                  <a:pt x="95" y="61"/>
                  <a:pt x="94" y="63"/>
                  <a:pt x="95" y="64"/>
                </a:cubicBezTo>
                <a:cubicBezTo>
                  <a:pt x="94" y="65"/>
                  <a:pt x="93" y="65"/>
                  <a:pt x="92" y="66"/>
                </a:cubicBezTo>
                <a:cubicBezTo>
                  <a:pt x="92" y="68"/>
                  <a:pt x="93" y="68"/>
                  <a:pt x="93" y="69"/>
                </a:cubicBezTo>
                <a:cubicBezTo>
                  <a:pt x="91" y="78"/>
                  <a:pt x="76" y="76"/>
                  <a:pt x="75" y="83"/>
                </a:cubicBezTo>
                <a:cubicBezTo>
                  <a:pt x="73" y="83"/>
                  <a:pt x="74" y="84"/>
                  <a:pt x="72" y="84"/>
                </a:cubicBezTo>
                <a:cubicBezTo>
                  <a:pt x="72" y="85"/>
                  <a:pt x="74" y="85"/>
                  <a:pt x="72" y="86"/>
                </a:cubicBezTo>
                <a:cubicBezTo>
                  <a:pt x="70" y="82"/>
                  <a:pt x="67" y="91"/>
                  <a:pt x="65" y="87"/>
                </a:cubicBezTo>
                <a:cubicBezTo>
                  <a:pt x="57" y="97"/>
                  <a:pt x="48" y="103"/>
                  <a:pt x="43" y="117"/>
                </a:cubicBezTo>
                <a:cubicBezTo>
                  <a:pt x="46" y="118"/>
                  <a:pt x="46" y="123"/>
                  <a:pt x="46" y="127"/>
                </a:cubicBezTo>
                <a:cubicBezTo>
                  <a:pt x="44" y="126"/>
                  <a:pt x="46" y="129"/>
                  <a:pt x="45" y="130"/>
                </a:cubicBezTo>
                <a:cubicBezTo>
                  <a:pt x="43" y="133"/>
                  <a:pt x="38" y="134"/>
                  <a:pt x="37" y="140"/>
                </a:cubicBezTo>
                <a:cubicBezTo>
                  <a:pt x="36" y="145"/>
                  <a:pt x="36" y="147"/>
                  <a:pt x="33" y="150"/>
                </a:cubicBezTo>
                <a:cubicBezTo>
                  <a:pt x="38" y="158"/>
                  <a:pt x="37" y="175"/>
                  <a:pt x="40" y="184"/>
                </a:cubicBezTo>
                <a:cubicBezTo>
                  <a:pt x="43" y="190"/>
                  <a:pt x="48" y="200"/>
                  <a:pt x="40" y="202"/>
                </a:cubicBezTo>
                <a:cubicBezTo>
                  <a:pt x="42" y="203"/>
                  <a:pt x="44" y="204"/>
                  <a:pt x="44" y="207"/>
                </a:cubicBezTo>
                <a:cubicBezTo>
                  <a:pt x="52" y="208"/>
                  <a:pt x="50" y="221"/>
                  <a:pt x="59" y="220"/>
                </a:cubicBezTo>
                <a:cubicBezTo>
                  <a:pt x="58" y="225"/>
                  <a:pt x="63" y="223"/>
                  <a:pt x="62" y="229"/>
                </a:cubicBezTo>
                <a:cubicBezTo>
                  <a:pt x="64" y="228"/>
                  <a:pt x="64" y="230"/>
                  <a:pt x="66" y="228"/>
                </a:cubicBezTo>
                <a:cubicBezTo>
                  <a:pt x="65" y="229"/>
                  <a:pt x="65" y="229"/>
                  <a:pt x="65" y="230"/>
                </a:cubicBezTo>
                <a:cubicBezTo>
                  <a:pt x="67" y="230"/>
                  <a:pt x="68" y="230"/>
                  <a:pt x="66" y="229"/>
                </a:cubicBezTo>
                <a:cubicBezTo>
                  <a:pt x="68" y="229"/>
                  <a:pt x="70" y="231"/>
                  <a:pt x="68" y="231"/>
                </a:cubicBezTo>
                <a:cubicBezTo>
                  <a:pt x="69" y="232"/>
                  <a:pt x="69" y="231"/>
                  <a:pt x="71" y="231"/>
                </a:cubicBezTo>
                <a:cubicBezTo>
                  <a:pt x="72" y="232"/>
                  <a:pt x="71" y="235"/>
                  <a:pt x="73" y="236"/>
                </a:cubicBezTo>
                <a:cubicBezTo>
                  <a:pt x="73" y="235"/>
                  <a:pt x="74" y="235"/>
                  <a:pt x="75" y="235"/>
                </a:cubicBezTo>
                <a:cubicBezTo>
                  <a:pt x="75" y="235"/>
                  <a:pt x="75" y="236"/>
                  <a:pt x="76" y="236"/>
                </a:cubicBezTo>
                <a:cubicBezTo>
                  <a:pt x="74" y="236"/>
                  <a:pt x="72" y="237"/>
                  <a:pt x="73" y="238"/>
                </a:cubicBezTo>
                <a:cubicBezTo>
                  <a:pt x="74" y="237"/>
                  <a:pt x="76" y="238"/>
                  <a:pt x="77" y="237"/>
                </a:cubicBezTo>
                <a:cubicBezTo>
                  <a:pt x="77" y="239"/>
                  <a:pt x="78" y="239"/>
                  <a:pt x="78" y="239"/>
                </a:cubicBezTo>
                <a:cubicBezTo>
                  <a:pt x="78" y="239"/>
                  <a:pt x="77" y="239"/>
                  <a:pt x="77" y="240"/>
                </a:cubicBezTo>
                <a:cubicBezTo>
                  <a:pt x="78" y="241"/>
                  <a:pt x="79" y="242"/>
                  <a:pt x="82" y="243"/>
                </a:cubicBezTo>
                <a:cubicBezTo>
                  <a:pt x="82" y="244"/>
                  <a:pt x="79" y="244"/>
                  <a:pt x="81" y="245"/>
                </a:cubicBezTo>
                <a:cubicBezTo>
                  <a:pt x="81" y="244"/>
                  <a:pt x="82" y="244"/>
                  <a:pt x="82" y="244"/>
                </a:cubicBezTo>
                <a:cubicBezTo>
                  <a:pt x="82" y="244"/>
                  <a:pt x="83" y="245"/>
                  <a:pt x="83" y="244"/>
                </a:cubicBezTo>
                <a:cubicBezTo>
                  <a:pt x="82" y="244"/>
                  <a:pt x="82" y="241"/>
                  <a:pt x="83" y="242"/>
                </a:cubicBezTo>
                <a:cubicBezTo>
                  <a:pt x="84" y="245"/>
                  <a:pt x="86" y="244"/>
                  <a:pt x="84" y="247"/>
                </a:cubicBezTo>
                <a:cubicBezTo>
                  <a:pt x="86" y="248"/>
                  <a:pt x="85" y="246"/>
                  <a:pt x="87" y="246"/>
                </a:cubicBezTo>
                <a:cubicBezTo>
                  <a:pt x="87" y="247"/>
                  <a:pt x="87" y="248"/>
                  <a:pt x="87" y="250"/>
                </a:cubicBezTo>
                <a:cubicBezTo>
                  <a:pt x="88" y="249"/>
                  <a:pt x="88" y="251"/>
                  <a:pt x="89" y="250"/>
                </a:cubicBezTo>
                <a:cubicBezTo>
                  <a:pt x="90" y="249"/>
                  <a:pt x="89" y="247"/>
                  <a:pt x="90" y="247"/>
                </a:cubicBezTo>
                <a:cubicBezTo>
                  <a:pt x="91" y="248"/>
                  <a:pt x="92" y="248"/>
                  <a:pt x="92" y="250"/>
                </a:cubicBezTo>
                <a:cubicBezTo>
                  <a:pt x="90" y="250"/>
                  <a:pt x="90" y="249"/>
                  <a:pt x="89" y="252"/>
                </a:cubicBezTo>
                <a:cubicBezTo>
                  <a:pt x="100" y="252"/>
                  <a:pt x="104" y="265"/>
                  <a:pt x="115" y="265"/>
                </a:cubicBezTo>
                <a:cubicBezTo>
                  <a:pt x="115" y="266"/>
                  <a:pt x="113" y="267"/>
                  <a:pt x="115" y="267"/>
                </a:cubicBezTo>
                <a:cubicBezTo>
                  <a:pt x="117" y="263"/>
                  <a:pt x="120" y="269"/>
                  <a:pt x="121" y="266"/>
                </a:cubicBezTo>
                <a:cubicBezTo>
                  <a:pt x="127" y="273"/>
                  <a:pt x="149" y="272"/>
                  <a:pt x="154" y="283"/>
                </a:cubicBezTo>
                <a:cubicBezTo>
                  <a:pt x="157" y="284"/>
                  <a:pt x="161" y="286"/>
                  <a:pt x="165" y="286"/>
                </a:cubicBezTo>
                <a:cubicBezTo>
                  <a:pt x="170" y="292"/>
                  <a:pt x="171" y="302"/>
                  <a:pt x="179" y="305"/>
                </a:cubicBezTo>
                <a:cubicBezTo>
                  <a:pt x="179" y="299"/>
                  <a:pt x="174" y="295"/>
                  <a:pt x="177" y="291"/>
                </a:cubicBezTo>
                <a:cubicBezTo>
                  <a:pt x="186" y="296"/>
                  <a:pt x="200" y="298"/>
                  <a:pt x="205" y="309"/>
                </a:cubicBezTo>
                <a:cubicBezTo>
                  <a:pt x="205" y="311"/>
                  <a:pt x="203" y="311"/>
                  <a:pt x="204" y="313"/>
                </a:cubicBezTo>
                <a:cubicBezTo>
                  <a:pt x="211" y="313"/>
                  <a:pt x="206" y="323"/>
                  <a:pt x="210" y="326"/>
                </a:cubicBezTo>
                <a:cubicBezTo>
                  <a:pt x="212" y="326"/>
                  <a:pt x="213" y="327"/>
                  <a:pt x="214" y="328"/>
                </a:cubicBezTo>
                <a:cubicBezTo>
                  <a:pt x="216" y="340"/>
                  <a:pt x="221" y="356"/>
                  <a:pt x="225" y="367"/>
                </a:cubicBezTo>
                <a:cubicBezTo>
                  <a:pt x="225" y="368"/>
                  <a:pt x="224" y="372"/>
                  <a:pt x="227" y="370"/>
                </a:cubicBezTo>
                <a:cubicBezTo>
                  <a:pt x="225" y="369"/>
                  <a:pt x="230" y="365"/>
                  <a:pt x="231" y="368"/>
                </a:cubicBezTo>
                <a:cubicBezTo>
                  <a:pt x="231" y="364"/>
                  <a:pt x="231" y="359"/>
                  <a:pt x="234" y="358"/>
                </a:cubicBezTo>
                <a:cubicBezTo>
                  <a:pt x="236" y="355"/>
                  <a:pt x="232" y="352"/>
                  <a:pt x="234" y="351"/>
                </a:cubicBezTo>
                <a:cubicBezTo>
                  <a:pt x="236" y="352"/>
                  <a:pt x="237" y="355"/>
                  <a:pt x="239" y="358"/>
                </a:cubicBezTo>
                <a:cubicBezTo>
                  <a:pt x="237" y="360"/>
                  <a:pt x="236" y="363"/>
                  <a:pt x="234" y="366"/>
                </a:cubicBezTo>
                <a:cubicBezTo>
                  <a:pt x="236" y="366"/>
                  <a:pt x="237" y="366"/>
                  <a:pt x="237" y="367"/>
                </a:cubicBezTo>
                <a:cubicBezTo>
                  <a:pt x="236" y="371"/>
                  <a:pt x="231" y="374"/>
                  <a:pt x="231" y="378"/>
                </a:cubicBezTo>
                <a:cubicBezTo>
                  <a:pt x="229" y="376"/>
                  <a:pt x="230" y="378"/>
                  <a:pt x="229" y="379"/>
                </a:cubicBezTo>
                <a:cubicBezTo>
                  <a:pt x="229" y="378"/>
                  <a:pt x="227" y="378"/>
                  <a:pt x="227" y="377"/>
                </a:cubicBezTo>
                <a:cubicBezTo>
                  <a:pt x="222" y="386"/>
                  <a:pt x="213" y="389"/>
                  <a:pt x="207" y="397"/>
                </a:cubicBezTo>
                <a:cubicBezTo>
                  <a:pt x="208" y="398"/>
                  <a:pt x="208" y="394"/>
                  <a:pt x="209" y="396"/>
                </a:cubicBezTo>
                <a:cubicBezTo>
                  <a:pt x="208" y="396"/>
                  <a:pt x="209" y="398"/>
                  <a:pt x="207" y="399"/>
                </a:cubicBezTo>
                <a:cubicBezTo>
                  <a:pt x="206" y="399"/>
                  <a:pt x="205" y="399"/>
                  <a:pt x="204" y="399"/>
                </a:cubicBezTo>
                <a:cubicBezTo>
                  <a:pt x="202" y="402"/>
                  <a:pt x="200" y="401"/>
                  <a:pt x="197" y="403"/>
                </a:cubicBezTo>
                <a:cubicBezTo>
                  <a:pt x="196" y="400"/>
                  <a:pt x="190" y="403"/>
                  <a:pt x="189" y="401"/>
                </a:cubicBezTo>
                <a:cubicBezTo>
                  <a:pt x="190" y="403"/>
                  <a:pt x="190" y="404"/>
                  <a:pt x="188" y="403"/>
                </a:cubicBezTo>
                <a:cubicBezTo>
                  <a:pt x="188" y="402"/>
                  <a:pt x="188" y="402"/>
                  <a:pt x="188" y="401"/>
                </a:cubicBezTo>
                <a:cubicBezTo>
                  <a:pt x="186" y="401"/>
                  <a:pt x="185" y="400"/>
                  <a:pt x="183" y="399"/>
                </a:cubicBezTo>
                <a:cubicBezTo>
                  <a:pt x="182" y="400"/>
                  <a:pt x="184" y="402"/>
                  <a:pt x="183" y="403"/>
                </a:cubicBezTo>
                <a:cubicBezTo>
                  <a:pt x="179" y="403"/>
                  <a:pt x="180" y="399"/>
                  <a:pt x="177" y="399"/>
                </a:cubicBezTo>
                <a:cubicBezTo>
                  <a:pt x="177" y="400"/>
                  <a:pt x="174" y="399"/>
                  <a:pt x="173" y="399"/>
                </a:cubicBezTo>
                <a:cubicBezTo>
                  <a:pt x="173" y="398"/>
                  <a:pt x="172" y="398"/>
                  <a:pt x="172" y="397"/>
                </a:cubicBezTo>
                <a:cubicBezTo>
                  <a:pt x="167" y="398"/>
                  <a:pt x="164" y="400"/>
                  <a:pt x="162" y="403"/>
                </a:cubicBezTo>
                <a:cubicBezTo>
                  <a:pt x="162" y="406"/>
                  <a:pt x="164" y="406"/>
                  <a:pt x="164" y="408"/>
                </a:cubicBezTo>
                <a:cubicBezTo>
                  <a:pt x="161" y="408"/>
                  <a:pt x="159" y="406"/>
                  <a:pt x="158" y="403"/>
                </a:cubicBezTo>
                <a:cubicBezTo>
                  <a:pt x="160" y="402"/>
                  <a:pt x="159" y="400"/>
                  <a:pt x="160" y="399"/>
                </a:cubicBezTo>
                <a:cubicBezTo>
                  <a:pt x="155" y="398"/>
                  <a:pt x="154" y="394"/>
                  <a:pt x="150" y="392"/>
                </a:cubicBezTo>
                <a:cubicBezTo>
                  <a:pt x="150" y="393"/>
                  <a:pt x="150" y="394"/>
                  <a:pt x="149" y="394"/>
                </a:cubicBezTo>
                <a:cubicBezTo>
                  <a:pt x="149" y="392"/>
                  <a:pt x="151" y="392"/>
                  <a:pt x="151" y="391"/>
                </a:cubicBezTo>
                <a:cubicBezTo>
                  <a:pt x="148" y="390"/>
                  <a:pt x="143" y="391"/>
                  <a:pt x="142" y="388"/>
                </a:cubicBezTo>
                <a:cubicBezTo>
                  <a:pt x="140" y="390"/>
                  <a:pt x="136" y="388"/>
                  <a:pt x="132" y="387"/>
                </a:cubicBezTo>
                <a:cubicBezTo>
                  <a:pt x="131" y="390"/>
                  <a:pt x="129" y="390"/>
                  <a:pt x="126" y="391"/>
                </a:cubicBezTo>
                <a:cubicBezTo>
                  <a:pt x="128" y="392"/>
                  <a:pt x="126" y="393"/>
                  <a:pt x="126" y="394"/>
                </a:cubicBezTo>
                <a:cubicBezTo>
                  <a:pt x="128" y="394"/>
                  <a:pt x="131" y="395"/>
                  <a:pt x="132" y="397"/>
                </a:cubicBezTo>
                <a:cubicBezTo>
                  <a:pt x="133" y="397"/>
                  <a:pt x="134" y="398"/>
                  <a:pt x="135" y="397"/>
                </a:cubicBezTo>
                <a:cubicBezTo>
                  <a:pt x="140" y="400"/>
                  <a:pt x="145" y="403"/>
                  <a:pt x="150" y="405"/>
                </a:cubicBezTo>
                <a:cubicBezTo>
                  <a:pt x="150" y="408"/>
                  <a:pt x="155" y="406"/>
                  <a:pt x="155" y="410"/>
                </a:cubicBezTo>
                <a:cubicBezTo>
                  <a:pt x="143" y="405"/>
                  <a:pt x="126" y="406"/>
                  <a:pt x="116" y="397"/>
                </a:cubicBezTo>
                <a:cubicBezTo>
                  <a:pt x="116" y="397"/>
                  <a:pt x="116" y="397"/>
                  <a:pt x="116" y="396"/>
                </a:cubicBezTo>
                <a:cubicBezTo>
                  <a:pt x="116" y="395"/>
                  <a:pt x="115" y="395"/>
                  <a:pt x="115" y="395"/>
                </a:cubicBezTo>
                <a:cubicBezTo>
                  <a:pt x="111" y="395"/>
                  <a:pt x="109" y="396"/>
                  <a:pt x="105" y="396"/>
                </a:cubicBezTo>
                <a:cubicBezTo>
                  <a:pt x="96" y="391"/>
                  <a:pt x="95" y="375"/>
                  <a:pt x="85" y="372"/>
                </a:cubicBezTo>
                <a:cubicBezTo>
                  <a:pt x="85" y="371"/>
                  <a:pt x="83" y="370"/>
                  <a:pt x="83" y="368"/>
                </a:cubicBezTo>
                <a:cubicBezTo>
                  <a:pt x="80" y="368"/>
                  <a:pt x="77" y="364"/>
                  <a:pt x="78" y="360"/>
                </a:cubicBezTo>
                <a:cubicBezTo>
                  <a:pt x="77" y="360"/>
                  <a:pt x="76" y="360"/>
                  <a:pt x="76" y="359"/>
                </a:cubicBezTo>
                <a:cubicBezTo>
                  <a:pt x="79" y="358"/>
                  <a:pt x="75" y="357"/>
                  <a:pt x="76" y="356"/>
                </a:cubicBezTo>
                <a:cubicBezTo>
                  <a:pt x="77" y="356"/>
                  <a:pt x="78" y="355"/>
                  <a:pt x="78" y="354"/>
                </a:cubicBezTo>
                <a:cubicBezTo>
                  <a:pt x="76" y="354"/>
                  <a:pt x="75" y="354"/>
                  <a:pt x="73" y="354"/>
                </a:cubicBezTo>
                <a:cubicBezTo>
                  <a:pt x="72" y="351"/>
                  <a:pt x="67" y="349"/>
                  <a:pt x="66" y="347"/>
                </a:cubicBezTo>
                <a:cubicBezTo>
                  <a:pt x="68" y="348"/>
                  <a:pt x="66" y="349"/>
                  <a:pt x="65" y="349"/>
                </a:cubicBezTo>
                <a:cubicBezTo>
                  <a:pt x="64" y="348"/>
                  <a:pt x="65" y="348"/>
                  <a:pt x="65" y="347"/>
                </a:cubicBezTo>
                <a:cubicBezTo>
                  <a:pt x="62" y="347"/>
                  <a:pt x="62" y="348"/>
                  <a:pt x="60" y="346"/>
                </a:cubicBezTo>
                <a:cubicBezTo>
                  <a:pt x="62" y="346"/>
                  <a:pt x="60" y="345"/>
                  <a:pt x="59" y="344"/>
                </a:cubicBezTo>
                <a:cubicBezTo>
                  <a:pt x="60" y="344"/>
                  <a:pt x="61" y="344"/>
                  <a:pt x="61" y="344"/>
                </a:cubicBezTo>
                <a:cubicBezTo>
                  <a:pt x="60" y="337"/>
                  <a:pt x="53" y="331"/>
                  <a:pt x="55" y="322"/>
                </a:cubicBezTo>
                <a:cubicBezTo>
                  <a:pt x="56" y="322"/>
                  <a:pt x="55" y="324"/>
                  <a:pt x="56" y="324"/>
                </a:cubicBezTo>
                <a:cubicBezTo>
                  <a:pt x="54" y="317"/>
                  <a:pt x="56" y="313"/>
                  <a:pt x="56" y="309"/>
                </a:cubicBezTo>
                <a:cubicBezTo>
                  <a:pt x="55" y="309"/>
                  <a:pt x="53" y="310"/>
                  <a:pt x="53" y="308"/>
                </a:cubicBezTo>
                <a:cubicBezTo>
                  <a:pt x="54" y="306"/>
                  <a:pt x="55" y="305"/>
                  <a:pt x="56" y="304"/>
                </a:cubicBezTo>
                <a:cubicBezTo>
                  <a:pt x="55" y="304"/>
                  <a:pt x="53" y="304"/>
                  <a:pt x="53" y="302"/>
                </a:cubicBezTo>
                <a:cubicBezTo>
                  <a:pt x="54" y="302"/>
                  <a:pt x="54" y="303"/>
                  <a:pt x="55" y="303"/>
                </a:cubicBezTo>
                <a:cubicBezTo>
                  <a:pt x="54" y="300"/>
                  <a:pt x="48" y="297"/>
                  <a:pt x="51" y="293"/>
                </a:cubicBezTo>
                <a:cubicBezTo>
                  <a:pt x="47" y="294"/>
                  <a:pt x="48" y="291"/>
                  <a:pt x="48" y="290"/>
                </a:cubicBezTo>
                <a:cubicBezTo>
                  <a:pt x="47" y="291"/>
                  <a:pt x="47" y="292"/>
                  <a:pt x="46" y="292"/>
                </a:cubicBezTo>
                <a:cubicBezTo>
                  <a:pt x="48" y="290"/>
                  <a:pt x="45" y="291"/>
                  <a:pt x="45" y="289"/>
                </a:cubicBezTo>
                <a:cubicBezTo>
                  <a:pt x="46" y="287"/>
                  <a:pt x="46" y="286"/>
                  <a:pt x="48" y="285"/>
                </a:cubicBezTo>
                <a:cubicBezTo>
                  <a:pt x="44" y="283"/>
                  <a:pt x="45" y="277"/>
                  <a:pt x="43" y="274"/>
                </a:cubicBezTo>
                <a:cubicBezTo>
                  <a:pt x="42" y="278"/>
                  <a:pt x="41" y="272"/>
                  <a:pt x="39" y="270"/>
                </a:cubicBezTo>
                <a:cubicBezTo>
                  <a:pt x="37" y="268"/>
                  <a:pt x="34" y="267"/>
                  <a:pt x="37" y="265"/>
                </a:cubicBezTo>
                <a:cubicBezTo>
                  <a:pt x="35" y="265"/>
                  <a:pt x="35" y="263"/>
                  <a:pt x="33" y="263"/>
                </a:cubicBezTo>
                <a:cubicBezTo>
                  <a:pt x="32" y="265"/>
                  <a:pt x="35" y="265"/>
                  <a:pt x="33" y="265"/>
                </a:cubicBezTo>
                <a:cubicBezTo>
                  <a:pt x="33" y="265"/>
                  <a:pt x="32" y="266"/>
                  <a:pt x="32" y="265"/>
                </a:cubicBezTo>
                <a:cubicBezTo>
                  <a:pt x="33" y="264"/>
                  <a:pt x="33" y="262"/>
                  <a:pt x="35" y="262"/>
                </a:cubicBezTo>
                <a:cubicBezTo>
                  <a:pt x="35" y="261"/>
                  <a:pt x="36" y="258"/>
                  <a:pt x="34" y="259"/>
                </a:cubicBezTo>
                <a:cubicBezTo>
                  <a:pt x="34" y="260"/>
                  <a:pt x="34" y="261"/>
                  <a:pt x="35" y="261"/>
                </a:cubicBezTo>
                <a:cubicBezTo>
                  <a:pt x="33" y="260"/>
                  <a:pt x="34" y="263"/>
                  <a:pt x="33" y="263"/>
                </a:cubicBezTo>
                <a:cubicBezTo>
                  <a:pt x="31" y="263"/>
                  <a:pt x="30" y="262"/>
                  <a:pt x="29" y="262"/>
                </a:cubicBezTo>
                <a:cubicBezTo>
                  <a:pt x="29" y="263"/>
                  <a:pt x="30" y="265"/>
                  <a:pt x="28" y="265"/>
                </a:cubicBezTo>
                <a:cubicBezTo>
                  <a:pt x="28" y="265"/>
                  <a:pt x="28" y="265"/>
                  <a:pt x="28" y="264"/>
                </a:cubicBezTo>
                <a:cubicBezTo>
                  <a:pt x="27" y="264"/>
                  <a:pt x="26" y="265"/>
                  <a:pt x="26" y="265"/>
                </a:cubicBezTo>
                <a:cubicBezTo>
                  <a:pt x="26" y="266"/>
                  <a:pt x="28" y="266"/>
                  <a:pt x="28" y="267"/>
                </a:cubicBezTo>
                <a:cubicBezTo>
                  <a:pt x="27" y="269"/>
                  <a:pt x="24" y="268"/>
                  <a:pt x="22" y="268"/>
                </a:cubicBezTo>
                <a:cubicBezTo>
                  <a:pt x="22" y="266"/>
                  <a:pt x="24" y="267"/>
                  <a:pt x="23" y="265"/>
                </a:cubicBezTo>
                <a:cubicBezTo>
                  <a:pt x="21" y="265"/>
                  <a:pt x="25" y="262"/>
                  <a:pt x="22" y="262"/>
                </a:cubicBezTo>
                <a:cubicBezTo>
                  <a:pt x="22" y="263"/>
                  <a:pt x="22" y="264"/>
                  <a:pt x="20" y="264"/>
                </a:cubicBezTo>
                <a:cubicBezTo>
                  <a:pt x="19" y="266"/>
                  <a:pt x="21" y="267"/>
                  <a:pt x="18" y="268"/>
                </a:cubicBezTo>
                <a:cubicBezTo>
                  <a:pt x="15" y="264"/>
                  <a:pt x="14" y="261"/>
                  <a:pt x="9" y="261"/>
                </a:cubicBezTo>
                <a:cubicBezTo>
                  <a:pt x="7" y="262"/>
                  <a:pt x="8" y="263"/>
                  <a:pt x="9" y="264"/>
                </a:cubicBezTo>
                <a:cubicBezTo>
                  <a:pt x="7" y="262"/>
                  <a:pt x="6" y="266"/>
                  <a:pt x="5" y="264"/>
                </a:cubicBezTo>
                <a:cubicBezTo>
                  <a:pt x="5" y="264"/>
                  <a:pt x="6" y="263"/>
                  <a:pt x="6" y="263"/>
                </a:cubicBezTo>
                <a:cubicBezTo>
                  <a:pt x="5" y="262"/>
                  <a:pt x="5" y="264"/>
                  <a:pt x="4" y="263"/>
                </a:cubicBezTo>
                <a:cubicBezTo>
                  <a:pt x="5" y="266"/>
                  <a:pt x="0" y="271"/>
                  <a:pt x="4" y="273"/>
                </a:cubicBezTo>
                <a:cubicBezTo>
                  <a:pt x="4" y="273"/>
                  <a:pt x="3" y="273"/>
                  <a:pt x="2" y="273"/>
                </a:cubicBezTo>
                <a:cubicBezTo>
                  <a:pt x="2" y="275"/>
                  <a:pt x="4" y="274"/>
                  <a:pt x="4" y="275"/>
                </a:cubicBezTo>
                <a:cubicBezTo>
                  <a:pt x="3" y="277"/>
                  <a:pt x="2" y="277"/>
                  <a:pt x="2" y="280"/>
                </a:cubicBezTo>
                <a:cubicBezTo>
                  <a:pt x="4" y="279"/>
                  <a:pt x="4" y="279"/>
                  <a:pt x="4" y="281"/>
                </a:cubicBezTo>
                <a:cubicBezTo>
                  <a:pt x="8" y="281"/>
                  <a:pt x="8" y="285"/>
                  <a:pt x="11" y="286"/>
                </a:cubicBezTo>
                <a:cubicBezTo>
                  <a:pt x="11" y="287"/>
                  <a:pt x="9" y="288"/>
                  <a:pt x="10" y="289"/>
                </a:cubicBezTo>
                <a:cubicBezTo>
                  <a:pt x="12" y="291"/>
                  <a:pt x="11" y="288"/>
                  <a:pt x="13" y="289"/>
                </a:cubicBezTo>
                <a:cubicBezTo>
                  <a:pt x="14" y="290"/>
                  <a:pt x="16" y="292"/>
                  <a:pt x="18" y="291"/>
                </a:cubicBezTo>
                <a:cubicBezTo>
                  <a:pt x="16" y="293"/>
                  <a:pt x="18" y="294"/>
                  <a:pt x="18" y="296"/>
                </a:cubicBezTo>
                <a:cubicBezTo>
                  <a:pt x="17" y="295"/>
                  <a:pt x="15" y="298"/>
                  <a:pt x="15" y="300"/>
                </a:cubicBezTo>
                <a:cubicBezTo>
                  <a:pt x="19" y="300"/>
                  <a:pt x="13" y="302"/>
                  <a:pt x="15" y="303"/>
                </a:cubicBezTo>
                <a:cubicBezTo>
                  <a:pt x="17" y="303"/>
                  <a:pt x="16" y="301"/>
                  <a:pt x="18" y="300"/>
                </a:cubicBezTo>
                <a:cubicBezTo>
                  <a:pt x="19" y="302"/>
                  <a:pt x="17" y="301"/>
                  <a:pt x="17" y="303"/>
                </a:cubicBezTo>
                <a:cubicBezTo>
                  <a:pt x="19" y="305"/>
                  <a:pt x="17" y="306"/>
                  <a:pt x="20" y="307"/>
                </a:cubicBezTo>
                <a:cubicBezTo>
                  <a:pt x="17" y="307"/>
                  <a:pt x="18" y="310"/>
                  <a:pt x="17" y="312"/>
                </a:cubicBezTo>
                <a:cubicBezTo>
                  <a:pt x="18" y="312"/>
                  <a:pt x="18" y="313"/>
                  <a:pt x="18" y="313"/>
                </a:cubicBezTo>
                <a:cubicBezTo>
                  <a:pt x="17" y="313"/>
                  <a:pt x="16" y="313"/>
                  <a:pt x="16" y="314"/>
                </a:cubicBezTo>
                <a:cubicBezTo>
                  <a:pt x="18" y="316"/>
                  <a:pt x="19" y="318"/>
                  <a:pt x="21" y="319"/>
                </a:cubicBezTo>
                <a:cubicBezTo>
                  <a:pt x="20" y="318"/>
                  <a:pt x="25" y="319"/>
                  <a:pt x="25" y="320"/>
                </a:cubicBezTo>
                <a:cubicBezTo>
                  <a:pt x="25" y="325"/>
                  <a:pt x="25" y="331"/>
                  <a:pt x="29" y="334"/>
                </a:cubicBezTo>
                <a:cubicBezTo>
                  <a:pt x="28" y="334"/>
                  <a:pt x="27" y="334"/>
                  <a:pt x="27" y="334"/>
                </a:cubicBezTo>
                <a:cubicBezTo>
                  <a:pt x="31" y="338"/>
                  <a:pt x="26" y="350"/>
                  <a:pt x="33" y="350"/>
                </a:cubicBezTo>
                <a:cubicBezTo>
                  <a:pt x="31" y="347"/>
                  <a:pt x="31" y="345"/>
                  <a:pt x="33" y="344"/>
                </a:cubicBezTo>
                <a:cubicBezTo>
                  <a:pt x="32" y="342"/>
                  <a:pt x="30" y="343"/>
                  <a:pt x="31" y="340"/>
                </a:cubicBezTo>
                <a:cubicBezTo>
                  <a:pt x="31" y="340"/>
                  <a:pt x="31" y="340"/>
                  <a:pt x="32" y="340"/>
                </a:cubicBezTo>
                <a:cubicBezTo>
                  <a:pt x="32" y="341"/>
                  <a:pt x="32" y="342"/>
                  <a:pt x="33" y="342"/>
                </a:cubicBezTo>
                <a:cubicBezTo>
                  <a:pt x="33" y="341"/>
                  <a:pt x="35" y="341"/>
                  <a:pt x="35" y="340"/>
                </a:cubicBezTo>
                <a:cubicBezTo>
                  <a:pt x="33" y="339"/>
                  <a:pt x="32" y="336"/>
                  <a:pt x="31" y="338"/>
                </a:cubicBezTo>
                <a:cubicBezTo>
                  <a:pt x="31" y="336"/>
                  <a:pt x="31" y="335"/>
                  <a:pt x="29" y="334"/>
                </a:cubicBezTo>
                <a:cubicBezTo>
                  <a:pt x="31" y="334"/>
                  <a:pt x="29" y="332"/>
                  <a:pt x="31" y="333"/>
                </a:cubicBezTo>
                <a:cubicBezTo>
                  <a:pt x="31" y="331"/>
                  <a:pt x="30" y="330"/>
                  <a:pt x="31" y="328"/>
                </a:cubicBezTo>
                <a:cubicBezTo>
                  <a:pt x="30" y="327"/>
                  <a:pt x="29" y="329"/>
                  <a:pt x="28" y="328"/>
                </a:cubicBezTo>
                <a:cubicBezTo>
                  <a:pt x="30" y="322"/>
                  <a:pt x="25" y="317"/>
                  <a:pt x="32" y="315"/>
                </a:cubicBezTo>
                <a:cubicBezTo>
                  <a:pt x="37" y="321"/>
                  <a:pt x="33" y="329"/>
                  <a:pt x="37" y="336"/>
                </a:cubicBezTo>
                <a:cubicBezTo>
                  <a:pt x="37" y="337"/>
                  <a:pt x="35" y="337"/>
                  <a:pt x="35" y="339"/>
                </a:cubicBezTo>
                <a:cubicBezTo>
                  <a:pt x="38" y="339"/>
                  <a:pt x="37" y="342"/>
                  <a:pt x="38" y="344"/>
                </a:cubicBezTo>
                <a:cubicBezTo>
                  <a:pt x="40" y="343"/>
                  <a:pt x="41" y="345"/>
                  <a:pt x="41" y="344"/>
                </a:cubicBezTo>
                <a:cubicBezTo>
                  <a:pt x="42" y="347"/>
                  <a:pt x="43" y="348"/>
                  <a:pt x="44" y="351"/>
                </a:cubicBezTo>
                <a:cubicBezTo>
                  <a:pt x="43" y="351"/>
                  <a:pt x="43" y="349"/>
                  <a:pt x="42" y="348"/>
                </a:cubicBezTo>
                <a:cubicBezTo>
                  <a:pt x="41" y="357"/>
                  <a:pt x="42" y="371"/>
                  <a:pt x="39" y="378"/>
                </a:cubicBezTo>
                <a:cubicBezTo>
                  <a:pt x="38" y="374"/>
                  <a:pt x="40" y="371"/>
                  <a:pt x="38" y="366"/>
                </a:cubicBezTo>
                <a:cubicBezTo>
                  <a:pt x="37" y="367"/>
                  <a:pt x="35" y="365"/>
                  <a:pt x="35" y="364"/>
                </a:cubicBezTo>
                <a:cubicBezTo>
                  <a:pt x="36" y="360"/>
                  <a:pt x="34" y="360"/>
                  <a:pt x="35" y="358"/>
                </a:cubicBezTo>
                <a:cubicBezTo>
                  <a:pt x="33" y="358"/>
                  <a:pt x="35" y="354"/>
                  <a:pt x="33" y="353"/>
                </a:cubicBezTo>
                <a:cubicBezTo>
                  <a:pt x="31" y="362"/>
                  <a:pt x="35" y="370"/>
                  <a:pt x="38" y="377"/>
                </a:cubicBezTo>
                <a:cubicBezTo>
                  <a:pt x="42" y="397"/>
                  <a:pt x="34" y="412"/>
                  <a:pt x="29" y="425"/>
                </a:cubicBezTo>
                <a:cubicBezTo>
                  <a:pt x="29" y="427"/>
                  <a:pt x="31" y="426"/>
                  <a:pt x="31" y="428"/>
                </a:cubicBezTo>
                <a:cubicBezTo>
                  <a:pt x="26" y="435"/>
                  <a:pt x="32" y="444"/>
                  <a:pt x="38" y="447"/>
                </a:cubicBezTo>
                <a:cubicBezTo>
                  <a:pt x="38" y="448"/>
                  <a:pt x="38" y="448"/>
                  <a:pt x="38" y="449"/>
                </a:cubicBezTo>
                <a:cubicBezTo>
                  <a:pt x="43" y="448"/>
                  <a:pt x="43" y="443"/>
                  <a:pt x="46" y="441"/>
                </a:cubicBezTo>
                <a:cubicBezTo>
                  <a:pt x="45" y="436"/>
                  <a:pt x="41" y="432"/>
                  <a:pt x="46" y="429"/>
                </a:cubicBezTo>
                <a:cubicBezTo>
                  <a:pt x="46" y="428"/>
                  <a:pt x="44" y="429"/>
                  <a:pt x="44" y="428"/>
                </a:cubicBezTo>
                <a:cubicBezTo>
                  <a:pt x="45" y="427"/>
                  <a:pt x="46" y="425"/>
                  <a:pt x="45" y="422"/>
                </a:cubicBezTo>
                <a:cubicBezTo>
                  <a:pt x="47" y="422"/>
                  <a:pt x="48" y="420"/>
                  <a:pt x="49" y="419"/>
                </a:cubicBezTo>
                <a:cubicBezTo>
                  <a:pt x="46" y="418"/>
                  <a:pt x="51" y="415"/>
                  <a:pt x="50" y="413"/>
                </a:cubicBezTo>
                <a:cubicBezTo>
                  <a:pt x="48" y="413"/>
                  <a:pt x="47" y="414"/>
                  <a:pt x="45" y="414"/>
                </a:cubicBezTo>
                <a:cubicBezTo>
                  <a:pt x="43" y="407"/>
                  <a:pt x="49" y="400"/>
                  <a:pt x="48" y="392"/>
                </a:cubicBezTo>
                <a:cubicBezTo>
                  <a:pt x="49" y="393"/>
                  <a:pt x="51" y="393"/>
                  <a:pt x="51" y="394"/>
                </a:cubicBezTo>
                <a:cubicBezTo>
                  <a:pt x="50" y="395"/>
                  <a:pt x="50" y="396"/>
                  <a:pt x="50" y="396"/>
                </a:cubicBezTo>
                <a:cubicBezTo>
                  <a:pt x="52" y="396"/>
                  <a:pt x="52" y="394"/>
                  <a:pt x="54" y="396"/>
                </a:cubicBezTo>
                <a:cubicBezTo>
                  <a:pt x="54" y="395"/>
                  <a:pt x="53" y="394"/>
                  <a:pt x="54" y="394"/>
                </a:cubicBezTo>
                <a:cubicBezTo>
                  <a:pt x="56" y="395"/>
                  <a:pt x="58" y="396"/>
                  <a:pt x="60" y="397"/>
                </a:cubicBezTo>
                <a:cubicBezTo>
                  <a:pt x="58" y="398"/>
                  <a:pt x="60" y="401"/>
                  <a:pt x="59" y="400"/>
                </a:cubicBezTo>
                <a:cubicBezTo>
                  <a:pt x="63" y="395"/>
                  <a:pt x="69" y="403"/>
                  <a:pt x="75" y="399"/>
                </a:cubicBezTo>
                <a:cubicBezTo>
                  <a:pt x="74" y="396"/>
                  <a:pt x="75" y="397"/>
                  <a:pt x="76" y="394"/>
                </a:cubicBezTo>
                <a:cubicBezTo>
                  <a:pt x="75" y="393"/>
                  <a:pt x="75" y="396"/>
                  <a:pt x="74" y="394"/>
                </a:cubicBezTo>
                <a:cubicBezTo>
                  <a:pt x="76" y="391"/>
                  <a:pt x="80" y="390"/>
                  <a:pt x="78" y="385"/>
                </a:cubicBezTo>
                <a:cubicBezTo>
                  <a:pt x="81" y="386"/>
                  <a:pt x="84" y="389"/>
                  <a:pt x="85" y="394"/>
                </a:cubicBezTo>
                <a:cubicBezTo>
                  <a:pt x="88" y="397"/>
                  <a:pt x="96" y="400"/>
                  <a:pt x="93" y="406"/>
                </a:cubicBezTo>
                <a:cubicBezTo>
                  <a:pt x="93" y="405"/>
                  <a:pt x="92" y="405"/>
                  <a:pt x="92" y="405"/>
                </a:cubicBezTo>
                <a:cubicBezTo>
                  <a:pt x="92" y="404"/>
                  <a:pt x="92" y="405"/>
                  <a:pt x="93" y="404"/>
                </a:cubicBezTo>
                <a:cubicBezTo>
                  <a:pt x="92" y="404"/>
                  <a:pt x="92" y="404"/>
                  <a:pt x="92" y="403"/>
                </a:cubicBezTo>
                <a:cubicBezTo>
                  <a:pt x="89" y="403"/>
                  <a:pt x="93" y="406"/>
                  <a:pt x="92" y="406"/>
                </a:cubicBezTo>
                <a:cubicBezTo>
                  <a:pt x="89" y="405"/>
                  <a:pt x="88" y="406"/>
                  <a:pt x="86" y="407"/>
                </a:cubicBezTo>
                <a:cubicBezTo>
                  <a:pt x="86" y="407"/>
                  <a:pt x="86" y="406"/>
                  <a:pt x="85" y="406"/>
                </a:cubicBezTo>
                <a:cubicBezTo>
                  <a:pt x="86" y="408"/>
                  <a:pt x="83" y="407"/>
                  <a:pt x="83" y="408"/>
                </a:cubicBezTo>
                <a:cubicBezTo>
                  <a:pt x="83" y="408"/>
                  <a:pt x="83" y="407"/>
                  <a:pt x="83" y="407"/>
                </a:cubicBezTo>
                <a:cubicBezTo>
                  <a:pt x="76" y="408"/>
                  <a:pt x="66" y="407"/>
                  <a:pt x="61" y="411"/>
                </a:cubicBezTo>
                <a:cubicBezTo>
                  <a:pt x="60" y="409"/>
                  <a:pt x="63" y="410"/>
                  <a:pt x="63" y="408"/>
                </a:cubicBezTo>
                <a:cubicBezTo>
                  <a:pt x="58" y="407"/>
                  <a:pt x="56" y="410"/>
                  <a:pt x="52" y="412"/>
                </a:cubicBezTo>
                <a:cubicBezTo>
                  <a:pt x="54" y="414"/>
                  <a:pt x="52" y="415"/>
                  <a:pt x="54" y="416"/>
                </a:cubicBezTo>
                <a:cubicBezTo>
                  <a:pt x="56" y="415"/>
                  <a:pt x="55" y="414"/>
                  <a:pt x="57" y="415"/>
                </a:cubicBezTo>
                <a:cubicBezTo>
                  <a:pt x="57" y="414"/>
                  <a:pt x="57" y="413"/>
                  <a:pt x="56" y="413"/>
                </a:cubicBezTo>
                <a:cubicBezTo>
                  <a:pt x="58" y="415"/>
                  <a:pt x="59" y="411"/>
                  <a:pt x="60" y="413"/>
                </a:cubicBezTo>
                <a:cubicBezTo>
                  <a:pt x="57" y="415"/>
                  <a:pt x="55" y="417"/>
                  <a:pt x="53" y="420"/>
                </a:cubicBezTo>
                <a:cubicBezTo>
                  <a:pt x="57" y="417"/>
                  <a:pt x="63" y="412"/>
                  <a:pt x="68" y="411"/>
                </a:cubicBezTo>
                <a:cubicBezTo>
                  <a:pt x="67" y="411"/>
                  <a:pt x="68" y="410"/>
                  <a:pt x="68" y="410"/>
                </a:cubicBezTo>
                <a:cubicBezTo>
                  <a:pt x="68" y="411"/>
                  <a:pt x="69" y="413"/>
                  <a:pt x="70" y="412"/>
                </a:cubicBezTo>
                <a:cubicBezTo>
                  <a:pt x="68" y="410"/>
                  <a:pt x="71" y="408"/>
                  <a:pt x="72" y="410"/>
                </a:cubicBezTo>
                <a:cubicBezTo>
                  <a:pt x="71" y="410"/>
                  <a:pt x="70" y="411"/>
                  <a:pt x="71" y="412"/>
                </a:cubicBezTo>
                <a:cubicBezTo>
                  <a:pt x="72" y="411"/>
                  <a:pt x="74" y="412"/>
                  <a:pt x="76" y="411"/>
                </a:cubicBezTo>
                <a:cubicBezTo>
                  <a:pt x="75" y="409"/>
                  <a:pt x="74" y="411"/>
                  <a:pt x="73" y="410"/>
                </a:cubicBezTo>
                <a:cubicBezTo>
                  <a:pt x="74" y="407"/>
                  <a:pt x="77" y="411"/>
                  <a:pt x="78" y="411"/>
                </a:cubicBezTo>
                <a:cubicBezTo>
                  <a:pt x="79" y="412"/>
                  <a:pt x="77" y="409"/>
                  <a:pt x="79" y="409"/>
                </a:cubicBezTo>
                <a:cubicBezTo>
                  <a:pt x="83" y="411"/>
                  <a:pt x="97" y="413"/>
                  <a:pt x="103" y="413"/>
                </a:cubicBezTo>
                <a:cubicBezTo>
                  <a:pt x="102" y="413"/>
                  <a:pt x="101" y="413"/>
                  <a:pt x="101" y="414"/>
                </a:cubicBezTo>
                <a:cubicBezTo>
                  <a:pt x="103" y="415"/>
                  <a:pt x="104" y="412"/>
                  <a:pt x="104" y="413"/>
                </a:cubicBezTo>
                <a:cubicBezTo>
                  <a:pt x="104" y="414"/>
                  <a:pt x="103" y="414"/>
                  <a:pt x="103" y="414"/>
                </a:cubicBezTo>
                <a:cubicBezTo>
                  <a:pt x="109" y="416"/>
                  <a:pt x="117" y="416"/>
                  <a:pt x="121" y="421"/>
                </a:cubicBezTo>
                <a:cubicBezTo>
                  <a:pt x="122" y="421"/>
                  <a:pt x="122" y="420"/>
                  <a:pt x="124" y="420"/>
                </a:cubicBezTo>
                <a:cubicBezTo>
                  <a:pt x="129" y="424"/>
                  <a:pt x="138" y="424"/>
                  <a:pt x="142" y="427"/>
                </a:cubicBezTo>
                <a:cubicBezTo>
                  <a:pt x="149" y="426"/>
                  <a:pt x="151" y="431"/>
                  <a:pt x="157" y="428"/>
                </a:cubicBezTo>
                <a:cubicBezTo>
                  <a:pt x="157" y="428"/>
                  <a:pt x="156" y="428"/>
                  <a:pt x="156" y="429"/>
                </a:cubicBezTo>
                <a:cubicBezTo>
                  <a:pt x="156" y="429"/>
                  <a:pt x="157" y="429"/>
                  <a:pt x="157" y="430"/>
                </a:cubicBezTo>
                <a:cubicBezTo>
                  <a:pt x="159" y="430"/>
                  <a:pt x="158" y="428"/>
                  <a:pt x="160" y="428"/>
                </a:cubicBezTo>
                <a:cubicBezTo>
                  <a:pt x="160" y="429"/>
                  <a:pt x="160" y="429"/>
                  <a:pt x="160" y="430"/>
                </a:cubicBezTo>
                <a:cubicBezTo>
                  <a:pt x="176" y="430"/>
                  <a:pt x="186" y="430"/>
                  <a:pt x="197" y="428"/>
                </a:cubicBezTo>
                <a:cubicBezTo>
                  <a:pt x="193" y="428"/>
                  <a:pt x="189" y="429"/>
                  <a:pt x="184" y="427"/>
                </a:cubicBezTo>
                <a:cubicBezTo>
                  <a:pt x="188" y="422"/>
                  <a:pt x="194" y="421"/>
                  <a:pt x="201" y="419"/>
                </a:cubicBezTo>
                <a:cubicBezTo>
                  <a:pt x="200" y="416"/>
                  <a:pt x="204" y="419"/>
                  <a:pt x="205" y="416"/>
                </a:cubicBezTo>
                <a:cubicBezTo>
                  <a:pt x="206" y="416"/>
                  <a:pt x="206" y="418"/>
                  <a:pt x="207" y="418"/>
                </a:cubicBezTo>
                <a:cubicBezTo>
                  <a:pt x="209" y="416"/>
                  <a:pt x="207" y="417"/>
                  <a:pt x="206" y="416"/>
                </a:cubicBezTo>
                <a:cubicBezTo>
                  <a:pt x="211" y="414"/>
                  <a:pt x="216" y="410"/>
                  <a:pt x="219" y="410"/>
                </a:cubicBezTo>
                <a:cubicBezTo>
                  <a:pt x="220" y="412"/>
                  <a:pt x="217" y="410"/>
                  <a:pt x="217" y="412"/>
                </a:cubicBezTo>
                <a:cubicBezTo>
                  <a:pt x="219" y="412"/>
                  <a:pt x="219" y="411"/>
                  <a:pt x="220" y="413"/>
                </a:cubicBezTo>
                <a:cubicBezTo>
                  <a:pt x="220" y="412"/>
                  <a:pt x="221" y="411"/>
                  <a:pt x="220" y="409"/>
                </a:cubicBezTo>
                <a:cubicBezTo>
                  <a:pt x="224" y="408"/>
                  <a:pt x="229" y="405"/>
                  <a:pt x="233" y="407"/>
                </a:cubicBezTo>
                <a:cubicBezTo>
                  <a:pt x="231" y="414"/>
                  <a:pt x="227" y="418"/>
                  <a:pt x="220" y="421"/>
                </a:cubicBezTo>
                <a:cubicBezTo>
                  <a:pt x="223" y="421"/>
                  <a:pt x="224" y="420"/>
                  <a:pt x="226" y="419"/>
                </a:cubicBezTo>
                <a:cubicBezTo>
                  <a:pt x="226" y="423"/>
                  <a:pt x="223" y="427"/>
                  <a:pt x="226" y="429"/>
                </a:cubicBezTo>
                <a:cubicBezTo>
                  <a:pt x="228" y="424"/>
                  <a:pt x="231" y="418"/>
                  <a:pt x="234" y="416"/>
                </a:cubicBezTo>
                <a:cubicBezTo>
                  <a:pt x="232" y="420"/>
                  <a:pt x="230" y="423"/>
                  <a:pt x="229" y="427"/>
                </a:cubicBezTo>
                <a:cubicBezTo>
                  <a:pt x="234" y="426"/>
                  <a:pt x="231" y="427"/>
                  <a:pt x="233" y="429"/>
                </a:cubicBezTo>
                <a:cubicBezTo>
                  <a:pt x="236" y="429"/>
                  <a:pt x="235" y="429"/>
                  <a:pt x="237" y="429"/>
                </a:cubicBezTo>
                <a:cubicBezTo>
                  <a:pt x="237" y="428"/>
                  <a:pt x="236" y="426"/>
                  <a:pt x="237" y="425"/>
                </a:cubicBezTo>
                <a:cubicBezTo>
                  <a:pt x="237" y="428"/>
                  <a:pt x="239" y="425"/>
                  <a:pt x="240" y="426"/>
                </a:cubicBezTo>
                <a:cubicBezTo>
                  <a:pt x="240" y="427"/>
                  <a:pt x="239" y="427"/>
                  <a:pt x="239" y="428"/>
                </a:cubicBezTo>
                <a:cubicBezTo>
                  <a:pt x="241" y="428"/>
                  <a:pt x="241" y="426"/>
                  <a:pt x="243" y="426"/>
                </a:cubicBezTo>
                <a:cubicBezTo>
                  <a:pt x="240" y="426"/>
                  <a:pt x="243" y="422"/>
                  <a:pt x="242" y="422"/>
                </a:cubicBezTo>
                <a:cubicBezTo>
                  <a:pt x="239" y="423"/>
                  <a:pt x="234" y="425"/>
                  <a:pt x="232" y="425"/>
                </a:cubicBezTo>
                <a:cubicBezTo>
                  <a:pt x="234" y="419"/>
                  <a:pt x="240" y="418"/>
                  <a:pt x="243" y="413"/>
                </a:cubicBezTo>
                <a:cubicBezTo>
                  <a:pt x="243" y="413"/>
                  <a:pt x="244" y="413"/>
                  <a:pt x="244" y="413"/>
                </a:cubicBezTo>
                <a:cubicBezTo>
                  <a:pt x="247" y="406"/>
                  <a:pt x="253" y="402"/>
                  <a:pt x="259" y="397"/>
                </a:cubicBezTo>
                <a:cubicBezTo>
                  <a:pt x="257" y="394"/>
                  <a:pt x="261" y="392"/>
                  <a:pt x="262" y="390"/>
                </a:cubicBezTo>
                <a:cubicBezTo>
                  <a:pt x="263" y="390"/>
                  <a:pt x="264" y="390"/>
                  <a:pt x="265" y="390"/>
                </a:cubicBezTo>
                <a:cubicBezTo>
                  <a:pt x="264" y="391"/>
                  <a:pt x="266" y="392"/>
                  <a:pt x="266" y="391"/>
                </a:cubicBezTo>
                <a:cubicBezTo>
                  <a:pt x="267" y="388"/>
                  <a:pt x="270" y="383"/>
                  <a:pt x="274" y="381"/>
                </a:cubicBezTo>
                <a:cubicBezTo>
                  <a:pt x="274" y="382"/>
                  <a:pt x="273" y="382"/>
                  <a:pt x="273" y="384"/>
                </a:cubicBezTo>
                <a:cubicBezTo>
                  <a:pt x="274" y="384"/>
                  <a:pt x="275" y="384"/>
                  <a:pt x="276" y="384"/>
                </a:cubicBezTo>
                <a:cubicBezTo>
                  <a:pt x="276" y="374"/>
                  <a:pt x="283" y="370"/>
                  <a:pt x="284" y="360"/>
                </a:cubicBezTo>
                <a:cubicBezTo>
                  <a:pt x="282" y="361"/>
                  <a:pt x="282" y="358"/>
                  <a:pt x="281" y="357"/>
                </a:cubicBezTo>
                <a:cubicBezTo>
                  <a:pt x="281" y="356"/>
                  <a:pt x="282" y="356"/>
                  <a:pt x="282" y="355"/>
                </a:cubicBezTo>
                <a:cubicBezTo>
                  <a:pt x="280" y="353"/>
                  <a:pt x="282" y="347"/>
                  <a:pt x="281" y="344"/>
                </a:cubicBezTo>
                <a:cubicBezTo>
                  <a:pt x="283" y="344"/>
                  <a:pt x="282" y="343"/>
                  <a:pt x="283" y="342"/>
                </a:cubicBezTo>
                <a:cubicBezTo>
                  <a:pt x="284" y="344"/>
                  <a:pt x="287" y="343"/>
                  <a:pt x="288" y="345"/>
                </a:cubicBezTo>
                <a:cubicBezTo>
                  <a:pt x="289" y="349"/>
                  <a:pt x="286" y="352"/>
                  <a:pt x="287" y="355"/>
                </a:cubicBezTo>
                <a:cubicBezTo>
                  <a:pt x="292" y="367"/>
                  <a:pt x="288" y="378"/>
                  <a:pt x="286" y="390"/>
                </a:cubicBezTo>
                <a:cubicBezTo>
                  <a:pt x="292" y="390"/>
                  <a:pt x="290" y="382"/>
                  <a:pt x="291" y="378"/>
                </a:cubicBezTo>
                <a:cubicBezTo>
                  <a:pt x="292" y="374"/>
                  <a:pt x="293" y="371"/>
                  <a:pt x="292" y="368"/>
                </a:cubicBezTo>
                <a:cubicBezTo>
                  <a:pt x="294" y="367"/>
                  <a:pt x="294" y="362"/>
                  <a:pt x="293" y="361"/>
                </a:cubicBezTo>
                <a:cubicBezTo>
                  <a:pt x="297" y="351"/>
                  <a:pt x="290" y="337"/>
                  <a:pt x="297" y="330"/>
                </a:cubicBezTo>
                <a:cubicBezTo>
                  <a:pt x="293" y="328"/>
                  <a:pt x="294" y="322"/>
                  <a:pt x="296" y="320"/>
                </a:cubicBezTo>
                <a:cubicBezTo>
                  <a:pt x="295" y="320"/>
                  <a:pt x="295" y="321"/>
                  <a:pt x="294" y="321"/>
                </a:cubicBezTo>
                <a:cubicBezTo>
                  <a:pt x="294" y="318"/>
                  <a:pt x="293" y="318"/>
                  <a:pt x="294" y="316"/>
                </a:cubicBezTo>
                <a:cubicBezTo>
                  <a:pt x="294" y="315"/>
                  <a:pt x="293" y="316"/>
                  <a:pt x="293" y="315"/>
                </a:cubicBezTo>
                <a:cubicBezTo>
                  <a:pt x="295" y="312"/>
                  <a:pt x="293" y="309"/>
                  <a:pt x="292" y="306"/>
                </a:cubicBezTo>
                <a:cubicBezTo>
                  <a:pt x="294" y="308"/>
                  <a:pt x="295" y="306"/>
                  <a:pt x="296" y="305"/>
                </a:cubicBezTo>
                <a:cubicBezTo>
                  <a:pt x="289" y="299"/>
                  <a:pt x="289" y="288"/>
                  <a:pt x="286" y="281"/>
                </a:cubicBezTo>
                <a:cubicBezTo>
                  <a:pt x="285" y="281"/>
                  <a:pt x="283" y="277"/>
                  <a:pt x="283" y="273"/>
                </a:cubicBezTo>
                <a:cubicBezTo>
                  <a:pt x="282" y="273"/>
                  <a:pt x="282" y="273"/>
                  <a:pt x="281" y="274"/>
                </a:cubicBezTo>
                <a:cubicBezTo>
                  <a:pt x="283" y="272"/>
                  <a:pt x="280" y="271"/>
                  <a:pt x="279" y="269"/>
                </a:cubicBezTo>
                <a:cubicBezTo>
                  <a:pt x="279" y="267"/>
                  <a:pt x="279" y="263"/>
                  <a:pt x="278" y="261"/>
                </a:cubicBezTo>
                <a:cubicBezTo>
                  <a:pt x="278" y="259"/>
                  <a:pt x="276" y="259"/>
                  <a:pt x="276" y="257"/>
                </a:cubicBezTo>
                <a:cubicBezTo>
                  <a:pt x="275" y="251"/>
                  <a:pt x="275" y="247"/>
                  <a:pt x="272" y="245"/>
                </a:cubicBezTo>
                <a:cubicBezTo>
                  <a:pt x="273" y="248"/>
                  <a:pt x="274" y="255"/>
                  <a:pt x="271" y="257"/>
                </a:cubicBezTo>
                <a:cubicBezTo>
                  <a:pt x="273" y="263"/>
                  <a:pt x="278" y="268"/>
                  <a:pt x="276" y="274"/>
                </a:cubicBezTo>
                <a:cubicBezTo>
                  <a:pt x="269" y="268"/>
                  <a:pt x="264" y="258"/>
                  <a:pt x="255" y="253"/>
                </a:cubicBezTo>
                <a:cubicBezTo>
                  <a:pt x="253" y="248"/>
                  <a:pt x="247" y="246"/>
                  <a:pt x="245" y="242"/>
                </a:cubicBezTo>
                <a:cubicBezTo>
                  <a:pt x="244" y="236"/>
                  <a:pt x="238" y="232"/>
                  <a:pt x="232" y="233"/>
                </a:cubicBezTo>
                <a:cubicBezTo>
                  <a:pt x="232" y="232"/>
                  <a:pt x="231" y="232"/>
                  <a:pt x="230" y="231"/>
                </a:cubicBezTo>
                <a:cubicBezTo>
                  <a:pt x="230" y="232"/>
                  <a:pt x="230" y="233"/>
                  <a:pt x="229" y="233"/>
                </a:cubicBezTo>
                <a:cubicBezTo>
                  <a:pt x="223" y="230"/>
                  <a:pt x="216" y="231"/>
                  <a:pt x="214" y="224"/>
                </a:cubicBezTo>
                <a:cubicBezTo>
                  <a:pt x="208" y="221"/>
                  <a:pt x="201" y="218"/>
                  <a:pt x="195" y="214"/>
                </a:cubicBezTo>
                <a:cubicBezTo>
                  <a:pt x="195" y="214"/>
                  <a:pt x="196" y="212"/>
                  <a:pt x="195" y="212"/>
                </a:cubicBezTo>
                <a:cubicBezTo>
                  <a:pt x="194" y="212"/>
                  <a:pt x="193" y="212"/>
                  <a:pt x="192" y="212"/>
                </a:cubicBezTo>
                <a:cubicBezTo>
                  <a:pt x="192" y="209"/>
                  <a:pt x="188" y="210"/>
                  <a:pt x="188" y="207"/>
                </a:cubicBezTo>
                <a:cubicBezTo>
                  <a:pt x="187" y="210"/>
                  <a:pt x="184" y="206"/>
                  <a:pt x="184" y="205"/>
                </a:cubicBezTo>
                <a:cubicBezTo>
                  <a:pt x="184" y="206"/>
                  <a:pt x="184" y="206"/>
                  <a:pt x="183" y="207"/>
                </a:cubicBezTo>
                <a:cubicBezTo>
                  <a:pt x="183" y="206"/>
                  <a:pt x="183" y="206"/>
                  <a:pt x="182" y="206"/>
                </a:cubicBezTo>
                <a:cubicBezTo>
                  <a:pt x="184" y="204"/>
                  <a:pt x="181" y="203"/>
                  <a:pt x="179" y="201"/>
                </a:cubicBezTo>
                <a:cubicBezTo>
                  <a:pt x="181" y="197"/>
                  <a:pt x="187" y="200"/>
                  <a:pt x="189" y="202"/>
                </a:cubicBezTo>
                <a:cubicBezTo>
                  <a:pt x="188" y="200"/>
                  <a:pt x="190" y="198"/>
                  <a:pt x="188" y="197"/>
                </a:cubicBezTo>
                <a:cubicBezTo>
                  <a:pt x="186" y="199"/>
                  <a:pt x="183" y="198"/>
                  <a:pt x="182" y="195"/>
                </a:cubicBezTo>
                <a:cubicBezTo>
                  <a:pt x="181" y="195"/>
                  <a:pt x="178" y="196"/>
                  <a:pt x="177" y="194"/>
                </a:cubicBezTo>
                <a:cubicBezTo>
                  <a:pt x="177" y="194"/>
                  <a:pt x="178" y="191"/>
                  <a:pt x="177" y="191"/>
                </a:cubicBezTo>
                <a:cubicBezTo>
                  <a:pt x="175" y="194"/>
                  <a:pt x="176" y="190"/>
                  <a:pt x="175" y="190"/>
                </a:cubicBezTo>
                <a:cubicBezTo>
                  <a:pt x="175" y="191"/>
                  <a:pt x="174" y="192"/>
                  <a:pt x="173" y="192"/>
                </a:cubicBezTo>
                <a:cubicBezTo>
                  <a:pt x="173" y="190"/>
                  <a:pt x="172" y="190"/>
                  <a:pt x="172" y="189"/>
                </a:cubicBezTo>
                <a:cubicBezTo>
                  <a:pt x="171" y="189"/>
                  <a:pt x="171" y="190"/>
                  <a:pt x="171" y="190"/>
                </a:cubicBezTo>
                <a:cubicBezTo>
                  <a:pt x="170" y="188"/>
                  <a:pt x="169" y="189"/>
                  <a:pt x="166" y="189"/>
                </a:cubicBezTo>
                <a:cubicBezTo>
                  <a:pt x="166" y="188"/>
                  <a:pt x="165" y="186"/>
                  <a:pt x="165" y="185"/>
                </a:cubicBezTo>
                <a:cubicBezTo>
                  <a:pt x="163" y="186"/>
                  <a:pt x="160" y="185"/>
                  <a:pt x="162" y="184"/>
                </a:cubicBezTo>
                <a:cubicBezTo>
                  <a:pt x="160" y="184"/>
                  <a:pt x="160" y="185"/>
                  <a:pt x="158" y="185"/>
                </a:cubicBezTo>
                <a:cubicBezTo>
                  <a:pt x="149" y="180"/>
                  <a:pt x="139" y="175"/>
                  <a:pt x="130" y="170"/>
                </a:cubicBezTo>
                <a:cubicBezTo>
                  <a:pt x="129" y="170"/>
                  <a:pt x="128" y="171"/>
                  <a:pt x="127" y="171"/>
                </a:cubicBezTo>
                <a:cubicBezTo>
                  <a:pt x="127" y="170"/>
                  <a:pt x="126" y="169"/>
                  <a:pt x="127" y="168"/>
                </a:cubicBezTo>
                <a:cubicBezTo>
                  <a:pt x="126" y="168"/>
                  <a:pt x="125" y="166"/>
                  <a:pt x="123" y="167"/>
                </a:cubicBezTo>
                <a:cubicBezTo>
                  <a:pt x="122" y="161"/>
                  <a:pt x="117" y="161"/>
                  <a:pt x="118" y="154"/>
                </a:cubicBezTo>
                <a:cubicBezTo>
                  <a:pt x="117" y="148"/>
                  <a:pt x="110" y="147"/>
                  <a:pt x="107" y="142"/>
                </a:cubicBezTo>
                <a:cubicBezTo>
                  <a:pt x="105" y="143"/>
                  <a:pt x="105" y="141"/>
                  <a:pt x="103" y="141"/>
                </a:cubicBezTo>
                <a:cubicBezTo>
                  <a:pt x="102" y="139"/>
                  <a:pt x="100" y="138"/>
                  <a:pt x="98" y="136"/>
                </a:cubicBezTo>
                <a:cubicBezTo>
                  <a:pt x="97" y="130"/>
                  <a:pt x="95" y="126"/>
                  <a:pt x="94" y="123"/>
                </a:cubicBezTo>
                <a:cubicBezTo>
                  <a:pt x="94" y="123"/>
                  <a:pt x="91" y="122"/>
                  <a:pt x="91" y="121"/>
                </a:cubicBezTo>
                <a:cubicBezTo>
                  <a:pt x="91" y="120"/>
                  <a:pt x="91" y="119"/>
                  <a:pt x="91" y="118"/>
                </a:cubicBezTo>
                <a:cubicBezTo>
                  <a:pt x="97" y="116"/>
                  <a:pt x="98" y="108"/>
                  <a:pt x="100" y="103"/>
                </a:cubicBezTo>
                <a:cubicBezTo>
                  <a:pt x="100" y="105"/>
                  <a:pt x="99" y="105"/>
                  <a:pt x="101" y="106"/>
                </a:cubicBezTo>
                <a:cubicBezTo>
                  <a:pt x="102" y="104"/>
                  <a:pt x="101" y="103"/>
                  <a:pt x="102" y="102"/>
                </a:cubicBezTo>
                <a:cubicBezTo>
                  <a:pt x="103" y="103"/>
                  <a:pt x="103" y="100"/>
                  <a:pt x="106" y="101"/>
                </a:cubicBezTo>
                <a:cubicBezTo>
                  <a:pt x="106" y="99"/>
                  <a:pt x="106" y="99"/>
                  <a:pt x="106" y="97"/>
                </a:cubicBezTo>
                <a:cubicBezTo>
                  <a:pt x="106" y="98"/>
                  <a:pt x="108" y="98"/>
                  <a:pt x="109" y="98"/>
                </a:cubicBezTo>
                <a:cubicBezTo>
                  <a:pt x="110" y="95"/>
                  <a:pt x="109" y="94"/>
                  <a:pt x="113" y="94"/>
                </a:cubicBezTo>
                <a:cubicBezTo>
                  <a:pt x="113" y="92"/>
                  <a:pt x="110" y="93"/>
                  <a:pt x="110" y="92"/>
                </a:cubicBezTo>
                <a:cubicBezTo>
                  <a:pt x="111" y="91"/>
                  <a:pt x="110" y="91"/>
                  <a:pt x="110" y="90"/>
                </a:cubicBezTo>
                <a:cubicBezTo>
                  <a:pt x="112" y="91"/>
                  <a:pt x="111" y="88"/>
                  <a:pt x="112" y="88"/>
                </a:cubicBezTo>
                <a:cubicBezTo>
                  <a:pt x="112" y="90"/>
                  <a:pt x="114" y="89"/>
                  <a:pt x="114" y="91"/>
                </a:cubicBezTo>
                <a:cubicBezTo>
                  <a:pt x="113" y="90"/>
                  <a:pt x="112" y="90"/>
                  <a:pt x="112" y="91"/>
                </a:cubicBezTo>
                <a:cubicBezTo>
                  <a:pt x="113" y="91"/>
                  <a:pt x="115" y="92"/>
                  <a:pt x="116" y="91"/>
                </a:cubicBezTo>
                <a:cubicBezTo>
                  <a:pt x="116" y="92"/>
                  <a:pt x="116" y="92"/>
                  <a:pt x="116" y="93"/>
                </a:cubicBezTo>
                <a:cubicBezTo>
                  <a:pt x="117" y="93"/>
                  <a:pt x="120" y="90"/>
                  <a:pt x="119" y="93"/>
                </a:cubicBezTo>
                <a:cubicBezTo>
                  <a:pt x="120" y="92"/>
                  <a:pt x="123" y="92"/>
                  <a:pt x="122" y="90"/>
                </a:cubicBezTo>
                <a:cubicBezTo>
                  <a:pt x="122" y="91"/>
                  <a:pt x="122" y="87"/>
                  <a:pt x="120" y="87"/>
                </a:cubicBezTo>
                <a:cubicBezTo>
                  <a:pt x="120" y="87"/>
                  <a:pt x="121" y="87"/>
                  <a:pt x="121" y="86"/>
                </a:cubicBezTo>
                <a:cubicBezTo>
                  <a:pt x="121" y="89"/>
                  <a:pt x="125" y="88"/>
                  <a:pt x="125" y="90"/>
                </a:cubicBezTo>
                <a:cubicBezTo>
                  <a:pt x="126" y="89"/>
                  <a:pt x="127" y="88"/>
                  <a:pt x="129" y="88"/>
                </a:cubicBezTo>
                <a:cubicBezTo>
                  <a:pt x="129" y="86"/>
                  <a:pt x="128" y="85"/>
                  <a:pt x="129" y="84"/>
                </a:cubicBezTo>
                <a:cubicBezTo>
                  <a:pt x="128" y="83"/>
                  <a:pt x="126" y="83"/>
                  <a:pt x="126" y="81"/>
                </a:cubicBezTo>
                <a:cubicBezTo>
                  <a:pt x="127" y="79"/>
                  <a:pt x="128" y="78"/>
                  <a:pt x="129" y="77"/>
                </a:cubicBezTo>
                <a:cubicBezTo>
                  <a:pt x="126" y="77"/>
                  <a:pt x="124" y="77"/>
                  <a:pt x="122" y="75"/>
                </a:cubicBezTo>
                <a:cubicBezTo>
                  <a:pt x="125" y="73"/>
                  <a:pt x="123" y="71"/>
                  <a:pt x="126" y="70"/>
                </a:cubicBezTo>
                <a:cubicBezTo>
                  <a:pt x="135" y="71"/>
                  <a:pt x="141" y="71"/>
                  <a:pt x="151" y="69"/>
                </a:cubicBezTo>
                <a:cubicBezTo>
                  <a:pt x="156" y="74"/>
                  <a:pt x="162" y="73"/>
                  <a:pt x="167" y="78"/>
                </a:cubicBezTo>
                <a:cubicBezTo>
                  <a:pt x="167" y="77"/>
                  <a:pt x="168" y="76"/>
                  <a:pt x="168" y="76"/>
                </a:cubicBezTo>
                <a:cubicBezTo>
                  <a:pt x="168" y="78"/>
                  <a:pt x="172" y="77"/>
                  <a:pt x="173" y="76"/>
                </a:cubicBezTo>
                <a:cubicBezTo>
                  <a:pt x="175" y="78"/>
                  <a:pt x="176" y="78"/>
                  <a:pt x="176" y="76"/>
                </a:cubicBezTo>
                <a:cubicBezTo>
                  <a:pt x="176" y="77"/>
                  <a:pt x="178" y="77"/>
                  <a:pt x="178" y="78"/>
                </a:cubicBezTo>
                <a:cubicBezTo>
                  <a:pt x="177" y="78"/>
                  <a:pt x="176" y="77"/>
                  <a:pt x="176" y="78"/>
                </a:cubicBezTo>
                <a:cubicBezTo>
                  <a:pt x="178" y="80"/>
                  <a:pt x="182" y="83"/>
                  <a:pt x="186" y="81"/>
                </a:cubicBezTo>
                <a:cubicBezTo>
                  <a:pt x="186" y="83"/>
                  <a:pt x="186" y="84"/>
                  <a:pt x="187" y="85"/>
                </a:cubicBezTo>
                <a:cubicBezTo>
                  <a:pt x="188" y="84"/>
                  <a:pt x="186" y="83"/>
                  <a:pt x="188" y="83"/>
                </a:cubicBezTo>
                <a:cubicBezTo>
                  <a:pt x="191" y="83"/>
                  <a:pt x="192" y="86"/>
                  <a:pt x="191" y="87"/>
                </a:cubicBezTo>
                <a:cubicBezTo>
                  <a:pt x="192" y="86"/>
                  <a:pt x="196" y="87"/>
                  <a:pt x="196" y="89"/>
                </a:cubicBezTo>
                <a:cubicBezTo>
                  <a:pt x="196" y="88"/>
                  <a:pt x="197" y="87"/>
                  <a:pt x="198" y="87"/>
                </a:cubicBezTo>
                <a:cubicBezTo>
                  <a:pt x="199" y="89"/>
                  <a:pt x="201" y="91"/>
                  <a:pt x="202" y="89"/>
                </a:cubicBezTo>
                <a:cubicBezTo>
                  <a:pt x="201" y="91"/>
                  <a:pt x="202" y="92"/>
                  <a:pt x="204" y="92"/>
                </a:cubicBezTo>
                <a:cubicBezTo>
                  <a:pt x="204" y="92"/>
                  <a:pt x="204" y="91"/>
                  <a:pt x="205" y="91"/>
                </a:cubicBezTo>
                <a:cubicBezTo>
                  <a:pt x="215" y="97"/>
                  <a:pt x="225" y="103"/>
                  <a:pt x="228" y="116"/>
                </a:cubicBezTo>
                <a:cubicBezTo>
                  <a:pt x="228" y="114"/>
                  <a:pt x="230" y="119"/>
                  <a:pt x="230" y="116"/>
                </a:cubicBezTo>
                <a:cubicBezTo>
                  <a:pt x="229" y="115"/>
                  <a:pt x="228" y="111"/>
                  <a:pt x="229" y="110"/>
                </a:cubicBezTo>
                <a:cubicBezTo>
                  <a:pt x="237" y="114"/>
                  <a:pt x="234" y="129"/>
                  <a:pt x="235" y="132"/>
                </a:cubicBezTo>
                <a:cubicBezTo>
                  <a:pt x="236" y="131"/>
                  <a:pt x="237" y="134"/>
                  <a:pt x="238" y="134"/>
                </a:cubicBezTo>
                <a:cubicBezTo>
                  <a:pt x="239" y="132"/>
                  <a:pt x="237" y="131"/>
                  <a:pt x="238" y="131"/>
                </a:cubicBezTo>
                <a:cubicBezTo>
                  <a:pt x="240" y="132"/>
                  <a:pt x="239" y="132"/>
                  <a:pt x="242" y="131"/>
                </a:cubicBezTo>
                <a:cubicBezTo>
                  <a:pt x="239" y="136"/>
                  <a:pt x="240" y="136"/>
                  <a:pt x="241" y="141"/>
                </a:cubicBezTo>
                <a:cubicBezTo>
                  <a:pt x="243" y="141"/>
                  <a:pt x="244" y="141"/>
                  <a:pt x="244" y="143"/>
                </a:cubicBezTo>
                <a:cubicBezTo>
                  <a:pt x="247" y="142"/>
                  <a:pt x="247" y="143"/>
                  <a:pt x="248" y="143"/>
                </a:cubicBezTo>
                <a:cubicBezTo>
                  <a:pt x="245" y="146"/>
                  <a:pt x="247" y="148"/>
                  <a:pt x="247" y="151"/>
                </a:cubicBezTo>
                <a:cubicBezTo>
                  <a:pt x="245" y="151"/>
                  <a:pt x="246" y="152"/>
                  <a:pt x="244" y="153"/>
                </a:cubicBezTo>
                <a:cubicBezTo>
                  <a:pt x="244" y="154"/>
                  <a:pt x="245" y="155"/>
                  <a:pt x="245" y="157"/>
                </a:cubicBezTo>
                <a:cubicBezTo>
                  <a:pt x="243" y="157"/>
                  <a:pt x="241" y="157"/>
                  <a:pt x="241" y="160"/>
                </a:cubicBezTo>
                <a:cubicBezTo>
                  <a:pt x="243" y="161"/>
                  <a:pt x="242" y="161"/>
                  <a:pt x="243" y="163"/>
                </a:cubicBezTo>
                <a:cubicBezTo>
                  <a:pt x="244" y="162"/>
                  <a:pt x="245" y="163"/>
                  <a:pt x="245" y="162"/>
                </a:cubicBezTo>
                <a:cubicBezTo>
                  <a:pt x="244" y="161"/>
                  <a:pt x="246" y="159"/>
                  <a:pt x="247" y="157"/>
                </a:cubicBezTo>
                <a:cubicBezTo>
                  <a:pt x="247" y="158"/>
                  <a:pt x="247" y="159"/>
                  <a:pt x="248" y="159"/>
                </a:cubicBezTo>
                <a:cubicBezTo>
                  <a:pt x="248" y="156"/>
                  <a:pt x="250" y="154"/>
                  <a:pt x="252" y="152"/>
                </a:cubicBezTo>
                <a:cubicBezTo>
                  <a:pt x="254" y="158"/>
                  <a:pt x="254" y="163"/>
                  <a:pt x="255" y="170"/>
                </a:cubicBezTo>
                <a:cubicBezTo>
                  <a:pt x="256" y="171"/>
                  <a:pt x="257" y="170"/>
                  <a:pt x="258" y="170"/>
                </a:cubicBezTo>
                <a:cubicBezTo>
                  <a:pt x="257" y="164"/>
                  <a:pt x="257" y="160"/>
                  <a:pt x="258" y="157"/>
                </a:cubicBezTo>
                <a:cubicBezTo>
                  <a:pt x="258" y="159"/>
                  <a:pt x="260" y="157"/>
                  <a:pt x="260" y="158"/>
                </a:cubicBezTo>
                <a:cubicBezTo>
                  <a:pt x="262" y="165"/>
                  <a:pt x="260" y="175"/>
                  <a:pt x="263" y="179"/>
                </a:cubicBezTo>
                <a:cubicBezTo>
                  <a:pt x="262" y="181"/>
                  <a:pt x="261" y="187"/>
                  <a:pt x="264" y="190"/>
                </a:cubicBezTo>
                <a:cubicBezTo>
                  <a:pt x="265" y="187"/>
                  <a:pt x="264" y="181"/>
                  <a:pt x="266" y="178"/>
                </a:cubicBezTo>
                <a:cubicBezTo>
                  <a:pt x="266" y="183"/>
                  <a:pt x="269" y="186"/>
                  <a:pt x="268" y="190"/>
                </a:cubicBezTo>
                <a:cubicBezTo>
                  <a:pt x="273" y="187"/>
                  <a:pt x="276" y="181"/>
                  <a:pt x="275" y="174"/>
                </a:cubicBezTo>
                <a:cubicBezTo>
                  <a:pt x="275" y="174"/>
                  <a:pt x="276" y="174"/>
                  <a:pt x="277" y="174"/>
                </a:cubicBezTo>
                <a:cubicBezTo>
                  <a:pt x="275" y="166"/>
                  <a:pt x="277" y="152"/>
                  <a:pt x="276" y="142"/>
                </a:cubicBezTo>
                <a:cubicBezTo>
                  <a:pt x="276" y="142"/>
                  <a:pt x="274" y="144"/>
                  <a:pt x="274" y="143"/>
                </a:cubicBezTo>
                <a:cubicBezTo>
                  <a:pt x="274" y="142"/>
                  <a:pt x="274" y="141"/>
                  <a:pt x="275" y="140"/>
                </a:cubicBezTo>
                <a:cubicBezTo>
                  <a:pt x="275" y="141"/>
                  <a:pt x="277" y="141"/>
                  <a:pt x="277" y="140"/>
                </a:cubicBezTo>
                <a:cubicBezTo>
                  <a:pt x="277" y="126"/>
                  <a:pt x="273" y="116"/>
                  <a:pt x="277" y="102"/>
                </a:cubicBezTo>
                <a:cubicBezTo>
                  <a:pt x="279" y="101"/>
                  <a:pt x="280" y="98"/>
                  <a:pt x="282" y="99"/>
                </a:cubicBezTo>
                <a:cubicBezTo>
                  <a:pt x="281" y="98"/>
                  <a:pt x="284" y="94"/>
                  <a:pt x="282" y="95"/>
                </a:cubicBezTo>
                <a:cubicBezTo>
                  <a:pt x="283" y="94"/>
                  <a:pt x="283" y="92"/>
                  <a:pt x="284" y="91"/>
                </a:cubicBezTo>
                <a:cubicBezTo>
                  <a:pt x="285" y="93"/>
                  <a:pt x="285" y="92"/>
                  <a:pt x="287" y="92"/>
                </a:cubicBezTo>
                <a:cubicBezTo>
                  <a:pt x="286" y="95"/>
                  <a:pt x="290" y="96"/>
                  <a:pt x="289" y="93"/>
                </a:cubicBezTo>
                <a:cubicBezTo>
                  <a:pt x="289" y="92"/>
                  <a:pt x="288" y="93"/>
                  <a:pt x="287" y="92"/>
                </a:cubicBezTo>
                <a:cubicBezTo>
                  <a:pt x="288" y="91"/>
                  <a:pt x="289" y="91"/>
                  <a:pt x="290" y="90"/>
                </a:cubicBezTo>
                <a:cubicBezTo>
                  <a:pt x="288" y="89"/>
                  <a:pt x="291" y="86"/>
                  <a:pt x="289" y="85"/>
                </a:cubicBezTo>
                <a:cubicBezTo>
                  <a:pt x="292" y="83"/>
                  <a:pt x="292" y="78"/>
                  <a:pt x="291" y="75"/>
                </a:cubicBezTo>
                <a:cubicBezTo>
                  <a:pt x="294" y="74"/>
                  <a:pt x="292" y="69"/>
                  <a:pt x="295" y="68"/>
                </a:cubicBezTo>
                <a:cubicBezTo>
                  <a:pt x="296" y="56"/>
                  <a:pt x="300" y="50"/>
                  <a:pt x="301" y="38"/>
                </a:cubicBezTo>
                <a:cubicBezTo>
                  <a:pt x="296" y="32"/>
                  <a:pt x="294" y="21"/>
                  <a:pt x="289" y="14"/>
                </a:cubicBezTo>
                <a:cubicBezTo>
                  <a:pt x="287" y="14"/>
                  <a:pt x="286" y="14"/>
                  <a:pt x="286" y="14"/>
                </a:cubicBezTo>
                <a:cubicBezTo>
                  <a:pt x="286" y="11"/>
                  <a:pt x="283" y="11"/>
                  <a:pt x="281" y="10"/>
                </a:cubicBezTo>
                <a:cubicBezTo>
                  <a:pt x="281" y="9"/>
                  <a:pt x="281" y="7"/>
                  <a:pt x="279" y="6"/>
                </a:cubicBezTo>
                <a:cubicBezTo>
                  <a:pt x="279" y="8"/>
                  <a:pt x="279" y="5"/>
                  <a:pt x="278" y="5"/>
                </a:cubicBezTo>
                <a:cubicBezTo>
                  <a:pt x="275" y="7"/>
                  <a:pt x="268" y="5"/>
                  <a:pt x="266" y="6"/>
                </a:cubicBezTo>
                <a:cubicBezTo>
                  <a:pt x="266" y="8"/>
                  <a:pt x="266" y="10"/>
                  <a:pt x="265" y="11"/>
                </a:cubicBezTo>
                <a:cubicBezTo>
                  <a:pt x="267" y="13"/>
                  <a:pt x="270" y="13"/>
                  <a:pt x="272" y="16"/>
                </a:cubicBezTo>
                <a:cubicBezTo>
                  <a:pt x="270" y="15"/>
                  <a:pt x="267" y="13"/>
                  <a:pt x="266" y="15"/>
                </a:cubicBezTo>
                <a:close/>
                <a:moveTo>
                  <a:pt x="248" y="141"/>
                </a:moveTo>
                <a:cubicBezTo>
                  <a:pt x="248" y="142"/>
                  <a:pt x="246" y="141"/>
                  <a:pt x="246" y="142"/>
                </a:cubicBezTo>
                <a:cubicBezTo>
                  <a:pt x="244" y="143"/>
                  <a:pt x="245" y="141"/>
                  <a:pt x="244" y="141"/>
                </a:cubicBezTo>
                <a:cubicBezTo>
                  <a:pt x="246" y="140"/>
                  <a:pt x="244" y="138"/>
                  <a:pt x="247" y="137"/>
                </a:cubicBezTo>
                <a:cubicBezTo>
                  <a:pt x="246" y="140"/>
                  <a:pt x="246" y="140"/>
                  <a:pt x="248" y="141"/>
                </a:cubicBezTo>
                <a:cubicBezTo>
                  <a:pt x="248" y="141"/>
                  <a:pt x="248" y="141"/>
                  <a:pt x="248" y="141"/>
                </a:cubicBezTo>
                <a:close/>
                <a:moveTo>
                  <a:pt x="116" y="90"/>
                </a:moveTo>
                <a:cubicBezTo>
                  <a:pt x="116" y="91"/>
                  <a:pt x="115" y="91"/>
                  <a:pt x="114" y="91"/>
                </a:cubicBezTo>
                <a:cubicBezTo>
                  <a:pt x="114" y="90"/>
                  <a:pt x="115" y="90"/>
                  <a:pt x="116" y="90"/>
                </a:cubicBezTo>
                <a:cubicBezTo>
                  <a:pt x="116" y="90"/>
                  <a:pt x="116" y="90"/>
                  <a:pt x="116" y="90"/>
                </a:cubicBezTo>
                <a:close/>
                <a:moveTo>
                  <a:pt x="137" y="176"/>
                </a:moveTo>
                <a:cubicBezTo>
                  <a:pt x="141" y="175"/>
                  <a:pt x="145" y="180"/>
                  <a:pt x="140" y="181"/>
                </a:cubicBezTo>
                <a:cubicBezTo>
                  <a:pt x="140" y="178"/>
                  <a:pt x="138" y="178"/>
                  <a:pt x="137" y="179"/>
                </a:cubicBezTo>
                <a:cubicBezTo>
                  <a:pt x="138" y="175"/>
                  <a:pt x="129" y="174"/>
                  <a:pt x="130" y="171"/>
                </a:cubicBezTo>
                <a:cubicBezTo>
                  <a:pt x="133" y="173"/>
                  <a:pt x="135" y="173"/>
                  <a:pt x="137" y="176"/>
                </a:cubicBezTo>
                <a:cubicBezTo>
                  <a:pt x="137" y="176"/>
                  <a:pt x="137" y="176"/>
                  <a:pt x="137" y="176"/>
                </a:cubicBezTo>
                <a:close/>
                <a:moveTo>
                  <a:pt x="144" y="179"/>
                </a:moveTo>
                <a:cubicBezTo>
                  <a:pt x="147" y="179"/>
                  <a:pt x="148" y="181"/>
                  <a:pt x="150" y="183"/>
                </a:cubicBezTo>
                <a:cubicBezTo>
                  <a:pt x="147" y="184"/>
                  <a:pt x="144" y="182"/>
                  <a:pt x="144" y="179"/>
                </a:cubicBezTo>
                <a:cubicBezTo>
                  <a:pt x="144" y="179"/>
                  <a:pt x="144" y="179"/>
                  <a:pt x="144" y="179"/>
                </a:cubicBezTo>
                <a:close/>
                <a:moveTo>
                  <a:pt x="172" y="192"/>
                </a:moveTo>
                <a:cubicBezTo>
                  <a:pt x="170" y="192"/>
                  <a:pt x="171" y="189"/>
                  <a:pt x="172" y="191"/>
                </a:cubicBezTo>
                <a:cubicBezTo>
                  <a:pt x="172" y="191"/>
                  <a:pt x="172" y="191"/>
                  <a:pt x="172" y="192"/>
                </a:cubicBezTo>
                <a:cubicBezTo>
                  <a:pt x="172" y="192"/>
                  <a:pt x="172" y="192"/>
                  <a:pt x="172" y="192"/>
                </a:cubicBezTo>
                <a:close/>
                <a:moveTo>
                  <a:pt x="189" y="199"/>
                </a:moveTo>
                <a:cubicBezTo>
                  <a:pt x="189" y="200"/>
                  <a:pt x="186" y="200"/>
                  <a:pt x="187" y="198"/>
                </a:cubicBezTo>
                <a:cubicBezTo>
                  <a:pt x="188" y="198"/>
                  <a:pt x="188" y="199"/>
                  <a:pt x="189" y="199"/>
                </a:cubicBezTo>
                <a:cubicBezTo>
                  <a:pt x="189" y="199"/>
                  <a:pt x="189" y="199"/>
                  <a:pt x="189" y="199"/>
                </a:cubicBezTo>
                <a:close/>
                <a:moveTo>
                  <a:pt x="64" y="90"/>
                </a:moveTo>
                <a:cubicBezTo>
                  <a:pt x="64" y="89"/>
                  <a:pt x="67" y="89"/>
                  <a:pt x="66" y="90"/>
                </a:cubicBezTo>
                <a:cubicBezTo>
                  <a:pt x="65" y="90"/>
                  <a:pt x="65" y="90"/>
                  <a:pt x="65" y="90"/>
                </a:cubicBezTo>
                <a:cubicBezTo>
                  <a:pt x="65" y="90"/>
                  <a:pt x="64" y="90"/>
                  <a:pt x="64" y="90"/>
                </a:cubicBezTo>
                <a:cubicBezTo>
                  <a:pt x="64" y="90"/>
                  <a:pt x="64" y="90"/>
                  <a:pt x="64" y="90"/>
                </a:cubicBezTo>
                <a:close/>
                <a:moveTo>
                  <a:pt x="268" y="7"/>
                </a:moveTo>
                <a:cubicBezTo>
                  <a:pt x="271" y="8"/>
                  <a:pt x="268" y="10"/>
                  <a:pt x="268" y="7"/>
                </a:cubicBezTo>
                <a:cubicBezTo>
                  <a:pt x="268" y="7"/>
                  <a:pt x="268" y="7"/>
                  <a:pt x="268" y="7"/>
                </a:cubicBezTo>
                <a:close/>
                <a:moveTo>
                  <a:pt x="281" y="27"/>
                </a:moveTo>
                <a:cubicBezTo>
                  <a:pt x="283" y="28"/>
                  <a:pt x="285" y="31"/>
                  <a:pt x="287" y="30"/>
                </a:cubicBezTo>
                <a:cubicBezTo>
                  <a:pt x="288" y="30"/>
                  <a:pt x="286" y="33"/>
                  <a:pt x="285" y="33"/>
                </a:cubicBezTo>
                <a:cubicBezTo>
                  <a:pt x="286" y="45"/>
                  <a:pt x="282" y="59"/>
                  <a:pt x="278" y="70"/>
                </a:cubicBezTo>
                <a:cubicBezTo>
                  <a:pt x="276" y="63"/>
                  <a:pt x="278" y="56"/>
                  <a:pt x="277" y="51"/>
                </a:cubicBezTo>
                <a:cubicBezTo>
                  <a:pt x="278" y="49"/>
                  <a:pt x="279" y="52"/>
                  <a:pt x="281" y="51"/>
                </a:cubicBezTo>
                <a:cubicBezTo>
                  <a:pt x="279" y="43"/>
                  <a:pt x="284" y="34"/>
                  <a:pt x="281" y="27"/>
                </a:cubicBezTo>
                <a:cubicBezTo>
                  <a:pt x="281" y="27"/>
                  <a:pt x="281" y="27"/>
                  <a:pt x="281" y="27"/>
                </a:cubicBezTo>
                <a:close/>
                <a:moveTo>
                  <a:pt x="289" y="32"/>
                </a:moveTo>
                <a:cubicBezTo>
                  <a:pt x="289" y="34"/>
                  <a:pt x="287" y="32"/>
                  <a:pt x="287" y="31"/>
                </a:cubicBezTo>
                <a:cubicBezTo>
                  <a:pt x="288" y="31"/>
                  <a:pt x="288" y="32"/>
                  <a:pt x="289" y="32"/>
                </a:cubicBezTo>
                <a:cubicBezTo>
                  <a:pt x="289" y="32"/>
                  <a:pt x="289" y="32"/>
                  <a:pt x="289" y="32"/>
                </a:cubicBezTo>
                <a:close/>
                <a:moveTo>
                  <a:pt x="267" y="46"/>
                </a:moveTo>
                <a:cubicBezTo>
                  <a:pt x="266" y="46"/>
                  <a:pt x="267" y="44"/>
                  <a:pt x="268" y="44"/>
                </a:cubicBezTo>
                <a:cubicBezTo>
                  <a:pt x="268" y="45"/>
                  <a:pt x="267" y="45"/>
                  <a:pt x="267" y="46"/>
                </a:cubicBezTo>
                <a:cubicBezTo>
                  <a:pt x="267" y="46"/>
                  <a:pt x="267" y="46"/>
                  <a:pt x="267" y="46"/>
                </a:cubicBezTo>
                <a:close/>
                <a:moveTo>
                  <a:pt x="266" y="53"/>
                </a:moveTo>
                <a:cubicBezTo>
                  <a:pt x="266" y="52"/>
                  <a:pt x="267" y="51"/>
                  <a:pt x="267" y="49"/>
                </a:cubicBezTo>
                <a:cubicBezTo>
                  <a:pt x="269" y="50"/>
                  <a:pt x="269" y="54"/>
                  <a:pt x="266" y="53"/>
                </a:cubicBezTo>
                <a:cubicBezTo>
                  <a:pt x="266" y="53"/>
                  <a:pt x="266" y="53"/>
                  <a:pt x="266" y="53"/>
                </a:cubicBezTo>
                <a:close/>
                <a:moveTo>
                  <a:pt x="273" y="67"/>
                </a:moveTo>
                <a:cubicBezTo>
                  <a:pt x="274" y="65"/>
                  <a:pt x="275" y="65"/>
                  <a:pt x="276" y="66"/>
                </a:cubicBezTo>
                <a:cubicBezTo>
                  <a:pt x="276" y="67"/>
                  <a:pt x="276" y="69"/>
                  <a:pt x="274" y="69"/>
                </a:cubicBezTo>
                <a:cubicBezTo>
                  <a:pt x="274" y="68"/>
                  <a:pt x="274" y="67"/>
                  <a:pt x="275" y="67"/>
                </a:cubicBezTo>
                <a:cubicBezTo>
                  <a:pt x="274" y="67"/>
                  <a:pt x="274" y="67"/>
                  <a:pt x="273" y="67"/>
                </a:cubicBezTo>
                <a:cubicBezTo>
                  <a:pt x="273" y="67"/>
                  <a:pt x="273" y="67"/>
                  <a:pt x="273" y="67"/>
                </a:cubicBezTo>
                <a:close/>
                <a:moveTo>
                  <a:pt x="197" y="80"/>
                </a:moveTo>
                <a:cubicBezTo>
                  <a:pt x="196" y="79"/>
                  <a:pt x="195" y="76"/>
                  <a:pt x="192" y="76"/>
                </a:cubicBezTo>
                <a:cubicBezTo>
                  <a:pt x="195" y="72"/>
                  <a:pt x="202" y="77"/>
                  <a:pt x="204" y="81"/>
                </a:cubicBezTo>
                <a:cubicBezTo>
                  <a:pt x="202" y="80"/>
                  <a:pt x="199" y="79"/>
                  <a:pt x="198" y="78"/>
                </a:cubicBezTo>
                <a:cubicBezTo>
                  <a:pt x="195" y="78"/>
                  <a:pt x="199" y="79"/>
                  <a:pt x="197" y="80"/>
                </a:cubicBezTo>
                <a:cubicBezTo>
                  <a:pt x="197" y="80"/>
                  <a:pt x="197" y="80"/>
                  <a:pt x="197" y="80"/>
                </a:cubicBezTo>
                <a:close/>
                <a:moveTo>
                  <a:pt x="166" y="75"/>
                </a:moveTo>
                <a:cubicBezTo>
                  <a:pt x="168" y="73"/>
                  <a:pt x="169" y="77"/>
                  <a:pt x="166" y="75"/>
                </a:cubicBezTo>
                <a:cubicBezTo>
                  <a:pt x="166" y="75"/>
                  <a:pt x="166" y="75"/>
                  <a:pt x="166" y="75"/>
                </a:cubicBezTo>
                <a:close/>
                <a:moveTo>
                  <a:pt x="183" y="77"/>
                </a:moveTo>
                <a:cubicBezTo>
                  <a:pt x="182" y="76"/>
                  <a:pt x="180" y="76"/>
                  <a:pt x="179" y="75"/>
                </a:cubicBezTo>
                <a:cubicBezTo>
                  <a:pt x="179" y="74"/>
                  <a:pt x="181" y="75"/>
                  <a:pt x="182" y="75"/>
                </a:cubicBezTo>
                <a:cubicBezTo>
                  <a:pt x="182" y="76"/>
                  <a:pt x="183" y="76"/>
                  <a:pt x="183" y="77"/>
                </a:cubicBezTo>
                <a:cubicBezTo>
                  <a:pt x="183" y="77"/>
                  <a:pt x="183" y="77"/>
                  <a:pt x="183" y="77"/>
                </a:cubicBezTo>
                <a:close/>
                <a:moveTo>
                  <a:pt x="108" y="80"/>
                </a:moveTo>
                <a:cubicBezTo>
                  <a:pt x="107" y="79"/>
                  <a:pt x="108" y="76"/>
                  <a:pt x="110" y="76"/>
                </a:cubicBezTo>
                <a:cubicBezTo>
                  <a:pt x="110" y="78"/>
                  <a:pt x="108" y="78"/>
                  <a:pt x="108" y="80"/>
                </a:cubicBezTo>
                <a:cubicBezTo>
                  <a:pt x="108" y="80"/>
                  <a:pt x="108" y="80"/>
                  <a:pt x="108" y="80"/>
                </a:cubicBezTo>
                <a:close/>
                <a:moveTo>
                  <a:pt x="192" y="79"/>
                </a:moveTo>
                <a:cubicBezTo>
                  <a:pt x="192" y="82"/>
                  <a:pt x="190" y="77"/>
                  <a:pt x="189" y="77"/>
                </a:cubicBezTo>
                <a:cubicBezTo>
                  <a:pt x="191" y="77"/>
                  <a:pt x="193" y="80"/>
                  <a:pt x="193" y="78"/>
                </a:cubicBezTo>
                <a:cubicBezTo>
                  <a:pt x="195" y="78"/>
                  <a:pt x="193" y="80"/>
                  <a:pt x="192" y="79"/>
                </a:cubicBezTo>
                <a:cubicBezTo>
                  <a:pt x="192" y="79"/>
                  <a:pt x="192" y="79"/>
                  <a:pt x="192" y="79"/>
                </a:cubicBezTo>
                <a:close/>
                <a:moveTo>
                  <a:pt x="103" y="80"/>
                </a:moveTo>
                <a:cubicBezTo>
                  <a:pt x="105" y="81"/>
                  <a:pt x="105" y="80"/>
                  <a:pt x="106" y="79"/>
                </a:cubicBezTo>
                <a:cubicBezTo>
                  <a:pt x="108" y="79"/>
                  <a:pt x="104" y="81"/>
                  <a:pt x="107" y="80"/>
                </a:cubicBezTo>
                <a:cubicBezTo>
                  <a:pt x="103" y="87"/>
                  <a:pt x="99" y="94"/>
                  <a:pt x="93" y="98"/>
                </a:cubicBezTo>
                <a:cubicBezTo>
                  <a:pt x="93" y="92"/>
                  <a:pt x="95" y="82"/>
                  <a:pt x="104" y="83"/>
                </a:cubicBezTo>
                <a:cubicBezTo>
                  <a:pt x="105" y="81"/>
                  <a:pt x="102" y="82"/>
                  <a:pt x="103" y="80"/>
                </a:cubicBezTo>
                <a:cubicBezTo>
                  <a:pt x="103" y="80"/>
                  <a:pt x="103" y="80"/>
                  <a:pt x="103" y="80"/>
                </a:cubicBezTo>
                <a:close/>
                <a:moveTo>
                  <a:pt x="79" y="82"/>
                </a:moveTo>
                <a:cubicBezTo>
                  <a:pt x="79" y="81"/>
                  <a:pt x="80" y="81"/>
                  <a:pt x="81" y="81"/>
                </a:cubicBezTo>
                <a:cubicBezTo>
                  <a:pt x="80" y="81"/>
                  <a:pt x="80" y="82"/>
                  <a:pt x="79" y="82"/>
                </a:cubicBezTo>
                <a:cubicBezTo>
                  <a:pt x="79" y="82"/>
                  <a:pt x="79" y="82"/>
                  <a:pt x="79" y="82"/>
                </a:cubicBezTo>
                <a:close/>
                <a:moveTo>
                  <a:pt x="79" y="85"/>
                </a:moveTo>
                <a:cubicBezTo>
                  <a:pt x="78" y="85"/>
                  <a:pt x="78" y="84"/>
                  <a:pt x="78" y="82"/>
                </a:cubicBezTo>
                <a:cubicBezTo>
                  <a:pt x="79" y="83"/>
                  <a:pt x="80" y="83"/>
                  <a:pt x="79" y="85"/>
                </a:cubicBezTo>
                <a:cubicBezTo>
                  <a:pt x="79" y="85"/>
                  <a:pt x="79" y="85"/>
                  <a:pt x="79" y="85"/>
                </a:cubicBezTo>
                <a:close/>
                <a:moveTo>
                  <a:pt x="220" y="91"/>
                </a:moveTo>
                <a:cubicBezTo>
                  <a:pt x="222" y="88"/>
                  <a:pt x="218" y="86"/>
                  <a:pt x="218" y="84"/>
                </a:cubicBezTo>
                <a:cubicBezTo>
                  <a:pt x="220" y="84"/>
                  <a:pt x="222" y="85"/>
                  <a:pt x="223" y="86"/>
                </a:cubicBezTo>
                <a:cubicBezTo>
                  <a:pt x="224" y="86"/>
                  <a:pt x="223" y="85"/>
                  <a:pt x="223" y="85"/>
                </a:cubicBezTo>
                <a:cubicBezTo>
                  <a:pt x="225" y="85"/>
                  <a:pt x="224" y="89"/>
                  <a:pt x="227" y="87"/>
                </a:cubicBezTo>
                <a:cubicBezTo>
                  <a:pt x="225" y="91"/>
                  <a:pt x="231" y="94"/>
                  <a:pt x="234" y="96"/>
                </a:cubicBezTo>
                <a:cubicBezTo>
                  <a:pt x="233" y="99"/>
                  <a:pt x="236" y="99"/>
                  <a:pt x="236" y="101"/>
                </a:cubicBezTo>
                <a:cubicBezTo>
                  <a:pt x="231" y="100"/>
                  <a:pt x="227" y="92"/>
                  <a:pt x="220" y="91"/>
                </a:cubicBezTo>
                <a:cubicBezTo>
                  <a:pt x="220" y="91"/>
                  <a:pt x="220" y="91"/>
                  <a:pt x="220" y="91"/>
                </a:cubicBezTo>
                <a:close/>
                <a:moveTo>
                  <a:pt x="255" y="87"/>
                </a:moveTo>
                <a:cubicBezTo>
                  <a:pt x="255" y="86"/>
                  <a:pt x="255" y="86"/>
                  <a:pt x="255" y="85"/>
                </a:cubicBezTo>
                <a:cubicBezTo>
                  <a:pt x="257" y="84"/>
                  <a:pt x="257" y="88"/>
                  <a:pt x="255" y="87"/>
                </a:cubicBezTo>
                <a:cubicBezTo>
                  <a:pt x="255" y="87"/>
                  <a:pt x="255" y="87"/>
                  <a:pt x="255" y="87"/>
                </a:cubicBezTo>
                <a:close/>
                <a:moveTo>
                  <a:pt x="74" y="92"/>
                </a:moveTo>
                <a:cubicBezTo>
                  <a:pt x="74" y="91"/>
                  <a:pt x="75" y="90"/>
                  <a:pt x="75" y="91"/>
                </a:cubicBezTo>
                <a:cubicBezTo>
                  <a:pt x="76" y="91"/>
                  <a:pt x="75" y="90"/>
                  <a:pt x="77" y="90"/>
                </a:cubicBezTo>
                <a:cubicBezTo>
                  <a:pt x="76" y="89"/>
                  <a:pt x="78" y="88"/>
                  <a:pt x="77" y="86"/>
                </a:cubicBezTo>
                <a:cubicBezTo>
                  <a:pt x="79" y="86"/>
                  <a:pt x="78" y="89"/>
                  <a:pt x="79" y="89"/>
                </a:cubicBezTo>
                <a:cubicBezTo>
                  <a:pt x="81" y="88"/>
                  <a:pt x="78" y="88"/>
                  <a:pt x="79" y="86"/>
                </a:cubicBezTo>
                <a:cubicBezTo>
                  <a:pt x="80" y="88"/>
                  <a:pt x="79" y="85"/>
                  <a:pt x="81" y="86"/>
                </a:cubicBezTo>
                <a:cubicBezTo>
                  <a:pt x="81" y="87"/>
                  <a:pt x="81" y="89"/>
                  <a:pt x="80" y="89"/>
                </a:cubicBezTo>
                <a:cubicBezTo>
                  <a:pt x="80" y="90"/>
                  <a:pt x="81" y="90"/>
                  <a:pt x="82" y="90"/>
                </a:cubicBezTo>
                <a:cubicBezTo>
                  <a:pt x="82" y="94"/>
                  <a:pt x="78" y="95"/>
                  <a:pt x="76" y="96"/>
                </a:cubicBezTo>
                <a:cubicBezTo>
                  <a:pt x="74" y="95"/>
                  <a:pt x="76" y="93"/>
                  <a:pt x="77" y="93"/>
                </a:cubicBezTo>
                <a:cubicBezTo>
                  <a:pt x="76" y="92"/>
                  <a:pt x="75" y="92"/>
                  <a:pt x="74" y="92"/>
                </a:cubicBezTo>
                <a:cubicBezTo>
                  <a:pt x="74" y="92"/>
                  <a:pt x="74" y="92"/>
                  <a:pt x="74" y="92"/>
                </a:cubicBezTo>
                <a:close/>
                <a:moveTo>
                  <a:pt x="72" y="90"/>
                </a:moveTo>
                <a:cubicBezTo>
                  <a:pt x="71" y="89"/>
                  <a:pt x="72" y="88"/>
                  <a:pt x="70" y="89"/>
                </a:cubicBezTo>
                <a:cubicBezTo>
                  <a:pt x="70" y="87"/>
                  <a:pt x="72" y="88"/>
                  <a:pt x="72" y="90"/>
                </a:cubicBezTo>
                <a:cubicBezTo>
                  <a:pt x="72" y="90"/>
                  <a:pt x="72" y="90"/>
                  <a:pt x="72" y="90"/>
                </a:cubicBezTo>
                <a:close/>
                <a:moveTo>
                  <a:pt x="68" y="92"/>
                </a:moveTo>
                <a:cubicBezTo>
                  <a:pt x="68" y="94"/>
                  <a:pt x="66" y="92"/>
                  <a:pt x="67" y="91"/>
                </a:cubicBezTo>
                <a:cubicBezTo>
                  <a:pt x="68" y="91"/>
                  <a:pt x="68" y="92"/>
                  <a:pt x="68" y="92"/>
                </a:cubicBezTo>
                <a:cubicBezTo>
                  <a:pt x="68" y="92"/>
                  <a:pt x="68" y="92"/>
                  <a:pt x="68" y="92"/>
                </a:cubicBezTo>
                <a:close/>
                <a:moveTo>
                  <a:pt x="107" y="94"/>
                </a:moveTo>
                <a:cubicBezTo>
                  <a:pt x="105" y="93"/>
                  <a:pt x="110" y="91"/>
                  <a:pt x="110" y="93"/>
                </a:cubicBezTo>
                <a:cubicBezTo>
                  <a:pt x="109" y="93"/>
                  <a:pt x="108" y="93"/>
                  <a:pt x="107" y="94"/>
                </a:cubicBezTo>
                <a:cubicBezTo>
                  <a:pt x="107" y="94"/>
                  <a:pt x="107" y="94"/>
                  <a:pt x="107" y="94"/>
                </a:cubicBezTo>
                <a:close/>
                <a:moveTo>
                  <a:pt x="73" y="95"/>
                </a:moveTo>
                <a:cubicBezTo>
                  <a:pt x="73" y="94"/>
                  <a:pt x="74" y="94"/>
                  <a:pt x="74" y="94"/>
                </a:cubicBezTo>
                <a:cubicBezTo>
                  <a:pt x="74" y="95"/>
                  <a:pt x="74" y="95"/>
                  <a:pt x="73" y="95"/>
                </a:cubicBezTo>
                <a:cubicBezTo>
                  <a:pt x="73" y="95"/>
                  <a:pt x="73" y="95"/>
                  <a:pt x="73" y="95"/>
                </a:cubicBezTo>
                <a:close/>
                <a:moveTo>
                  <a:pt x="100" y="96"/>
                </a:moveTo>
                <a:cubicBezTo>
                  <a:pt x="100" y="95"/>
                  <a:pt x="101" y="95"/>
                  <a:pt x="101" y="94"/>
                </a:cubicBezTo>
                <a:cubicBezTo>
                  <a:pt x="101" y="94"/>
                  <a:pt x="102" y="94"/>
                  <a:pt x="102" y="94"/>
                </a:cubicBezTo>
                <a:cubicBezTo>
                  <a:pt x="102" y="95"/>
                  <a:pt x="102" y="95"/>
                  <a:pt x="102" y="96"/>
                </a:cubicBezTo>
                <a:cubicBezTo>
                  <a:pt x="101" y="96"/>
                  <a:pt x="101" y="96"/>
                  <a:pt x="100" y="96"/>
                </a:cubicBezTo>
                <a:cubicBezTo>
                  <a:pt x="100" y="96"/>
                  <a:pt x="100" y="96"/>
                  <a:pt x="100" y="96"/>
                </a:cubicBezTo>
                <a:close/>
                <a:moveTo>
                  <a:pt x="68" y="97"/>
                </a:moveTo>
                <a:cubicBezTo>
                  <a:pt x="68" y="98"/>
                  <a:pt x="67" y="96"/>
                  <a:pt x="66" y="96"/>
                </a:cubicBezTo>
                <a:cubicBezTo>
                  <a:pt x="67" y="94"/>
                  <a:pt x="67" y="97"/>
                  <a:pt x="68" y="97"/>
                </a:cubicBezTo>
                <a:cubicBezTo>
                  <a:pt x="68" y="97"/>
                  <a:pt x="68" y="97"/>
                  <a:pt x="68" y="97"/>
                </a:cubicBezTo>
                <a:close/>
                <a:moveTo>
                  <a:pt x="68" y="106"/>
                </a:moveTo>
                <a:cubicBezTo>
                  <a:pt x="69" y="103"/>
                  <a:pt x="71" y="102"/>
                  <a:pt x="70" y="98"/>
                </a:cubicBezTo>
                <a:cubicBezTo>
                  <a:pt x="71" y="98"/>
                  <a:pt x="72" y="99"/>
                  <a:pt x="73" y="100"/>
                </a:cubicBezTo>
                <a:cubicBezTo>
                  <a:pt x="72" y="101"/>
                  <a:pt x="73" y="101"/>
                  <a:pt x="73" y="102"/>
                </a:cubicBezTo>
                <a:cubicBezTo>
                  <a:pt x="70" y="101"/>
                  <a:pt x="72" y="106"/>
                  <a:pt x="68" y="106"/>
                </a:cubicBezTo>
                <a:cubicBezTo>
                  <a:pt x="68" y="106"/>
                  <a:pt x="68" y="106"/>
                  <a:pt x="68" y="106"/>
                </a:cubicBezTo>
                <a:close/>
                <a:moveTo>
                  <a:pt x="249" y="103"/>
                </a:moveTo>
                <a:cubicBezTo>
                  <a:pt x="250" y="104"/>
                  <a:pt x="250" y="102"/>
                  <a:pt x="250" y="102"/>
                </a:cubicBezTo>
                <a:cubicBezTo>
                  <a:pt x="251" y="103"/>
                  <a:pt x="250" y="104"/>
                  <a:pt x="250" y="106"/>
                </a:cubicBezTo>
                <a:cubicBezTo>
                  <a:pt x="250" y="105"/>
                  <a:pt x="249" y="105"/>
                  <a:pt x="249" y="103"/>
                </a:cubicBezTo>
                <a:cubicBezTo>
                  <a:pt x="249" y="103"/>
                  <a:pt x="249" y="103"/>
                  <a:pt x="249" y="103"/>
                </a:cubicBezTo>
                <a:close/>
                <a:moveTo>
                  <a:pt x="96" y="104"/>
                </a:moveTo>
                <a:cubicBezTo>
                  <a:pt x="96" y="104"/>
                  <a:pt x="96" y="104"/>
                  <a:pt x="96" y="104"/>
                </a:cubicBezTo>
                <a:cubicBezTo>
                  <a:pt x="97" y="107"/>
                  <a:pt x="96" y="100"/>
                  <a:pt x="96" y="104"/>
                </a:cubicBezTo>
                <a:close/>
                <a:moveTo>
                  <a:pt x="67" y="108"/>
                </a:moveTo>
                <a:cubicBezTo>
                  <a:pt x="68" y="107"/>
                  <a:pt x="68" y="107"/>
                  <a:pt x="68" y="106"/>
                </a:cubicBezTo>
                <a:cubicBezTo>
                  <a:pt x="68" y="106"/>
                  <a:pt x="69" y="106"/>
                  <a:pt x="69" y="106"/>
                </a:cubicBezTo>
                <a:cubicBezTo>
                  <a:pt x="69" y="107"/>
                  <a:pt x="69" y="107"/>
                  <a:pt x="70" y="107"/>
                </a:cubicBezTo>
                <a:cubicBezTo>
                  <a:pt x="69" y="108"/>
                  <a:pt x="69" y="108"/>
                  <a:pt x="67" y="108"/>
                </a:cubicBezTo>
                <a:cubicBezTo>
                  <a:pt x="67" y="108"/>
                  <a:pt x="67" y="108"/>
                  <a:pt x="67" y="108"/>
                </a:cubicBezTo>
                <a:close/>
                <a:moveTo>
                  <a:pt x="94" y="107"/>
                </a:moveTo>
                <a:cubicBezTo>
                  <a:pt x="94" y="106"/>
                  <a:pt x="95" y="106"/>
                  <a:pt x="96" y="106"/>
                </a:cubicBezTo>
                <a:cubicBezTo>
                  <a:pt x="97" y="108"/>
                  <a:pt x="96" y="109"/>
                  <a:pt x="94" y="108"/>
                </a:cubicBezTo>
                <a:cubicBezTo>
                  <a:pt x="94" y="108"/>
                  <a:pt x="94" y="107"/>
                  <a:pt x="94" y="107"/>
                </a:cubicBezTo>
                <a:cubicBezTo>
                  <a:pt x="94" y="107"/>
                  <a:pt x="94" y="107"/>
                  <a:pt x="94" y="107"/>
                </a:cubicBezTo>
                <a:close/>
                <a:moveTo>
                  <a:pt x="228" y="108"/>
                </a:moveTo>
                <a:cubicBezTo>
                  <a:pt x="231" y="108"/>
                  <a:pt x="228" y="111"/>
                  <a:pt x="228" y="108"/>
                </a:cubicBezTo>
                <a:cubicBezTo>
                  <a:pt x="228" y="108"/>
                  <a:pt x="228" y="108"/>
                  <a:pt x="228" y="108"/>
                </a:cubicBezTo>
                <a:close/>
                <a:moveTo>
                  <a:pt x="65" y="112"/>
                </a:moveTo>
                <a:cubicBezTo>
                  <a:pt x="65" y="110"/>
                  <a:pt x="66" y="110"/>
                  <a:pt x="66" y="108"/>
                </a:cubicBezTo>
                <a:cubicBezTo>
                  <a:pt x="69" y="108"/>
                  <a:pt x="67" y="112"/>
                  <a:pt x="65" y="112"/>
                </a:cubicBezTo>
                <a:cubicBezTo>
                  <a:pt x="65" y="112"/>
                  <a:pt x="65" y="112"/>
                  <a:pt x="65" y="112"/>
                </a:cubicBezTo>
                <a:close/>
                <a:moveTo>
                  <a:pt x="244" y="126"/>
                </a:moveTo>
                <a:cubicBezTo>
                  <a:pt x="246" y="128"/>
                  <a:pt x="242" y="128"/>
                  <a:pt x="243" y="126"/>
                </a:cubicBezTo>
                <a:cubicBezTo>
                  <a:pt x="244" y="125"/>
                  <a:pt x="244" y="128"/>
                  <a:pt x="244" y="126"/>
                </a:cubicBezTo>
                <a:cubicBezTo>
                  <a:pt x="244" y="126"/>
                  <a:pt x="244" y="126"/>
                  <a:pt x="244" y="126"/>
                </a:cubicBezTo>
                <a:close/>
                <a:moveTo>
                  <a:pt x="270" y="134"/>
                </a:moveTo>
                <a:cubicBezTo>
                  <a:pt x="269" y="133"/>
                  <a:pt x="270" y="131"/>
                  <a:pt x="271" y="132"/>
                </a:cubicBezTo>
                <a:cubicBezTo>
                  <a:pt x="271" y="133"/>
                  <a:pt x="270" y="133"/>
                  <a:pt x="270" y="134"/>
                </a:cubicBezTo>
                <a:cubicBezTo>
                  <a:pt x="270" y="134"/>
                  <a:pt x="270" y="134"/>
                  <a:pt x="270" y="134"/>
                </a:cubicBezTo>
                <a:close/>
                <a:moveTo>
                  <a:pt x="50" y="132"/>
                </a:moveTo>
                <a:cubicBezTo>
                  <a:pt x="52" y="134"/>
                  <a:pt x="54" y="136"/>
                  <a:pt x="54" y="140"/>
                </a:cubicBezTo>
                <a:cubicBezTo>
                  <a:pt x="52" y="141"/>
                  <a:pt x="51" y="142"/>
                  <a:pt x="51" y="144"/>
                </a:cubicBezTo>
                <a:cubicBezTo>
                  <a:pt x="49" y="143"/>
                  <a:pt x="48" y="145"/>
                  <a:pt x="47" y="143"/>
                </a:cubicBezTo>
                <a:cubicBezTo>
                  <a:pt x="46" y="144"/>
                  <a:pt x="47" y="145"/>
                  <a:pt x="46" y="146"/>
                </a:cubicBezTo>
                <a:cubicBezTo>
                  <a:pt x="45" y="145"/>
                  <a:pt x="43" y="145"/>
                  <a:pt x="44" y="147"/>
                </a:cubicBezTo>
                <a:cubicBezTo>
                  <a:pt x="43" y="147"/>
                  <a:pt x="43" y="146"/>
                  <a:pt x="43" y="145"/>
                </a:cubicBezTo>
                <a:cubicBezTo>
                  <a:pt x="41" y="146"/>
                  <a:pt x="41" y="147"/>
                  <a:pt x="39" y="147"/>
                </a:cubicBezTo>
                <a:cubicBezTo>
                  <a:pt x="39" y="139"/>
                  <a:pt x="44" y="135"/>
                  <a:pt x="50" y="132"/>
                </a:cubicBezTo>
                <a:cubicBezTo>
                  <a:pt x="50" y="132"/>
                  <a:pt x="50" y="132"/>
                  <a:pt x="50" y="132"/>
                </a:cubicBezTo>
                <a:close/>
                <a:moveTo>
                  <a:pt x="242" y="137"/>
                </a:moveTo>
                <a:cubicBezTo>
                  <a:pt x="242" y="136"/>
                  <a:pt x="244" y="137"/>
                  <a:pt x="244" y="135"/>
                </a:cubicBezTo>
                <a:cubicBezTo>
                  <a:pt x="245" y="135"/>
                  <a:pt x="245" y="136"/>
                  <a:pt x="245" y="136"/>
                </a:cubicBezTo>
                <a:cubicBezTo>
                  <a:pt x="245" y="137"/>
                  <a:pt x="244" y="136"/>
                  <a:pt x="244" y="138"/>
                </a:cubicBezTo>
                <a:cubicBezTo>
                  <a:pt x="243" y="138"/>
                  <a:pt x="243" y="137"/>
                  <a:pt x="242" y="137"/>
                </a:cubicBezTo>
                <a:cubicBezTo>
                  <a:pt x="242" y="137"/>
                  <a:pt x="242" y="137"/>
                  <a:pt x="242" y="137"/>
                </a:cubicBezTo>
                <a:close/>
                <a:moveTo>
                  <a:pt x="271" y="138"/>
                </a:moveTo>
                <a:cubicBezTo>
                  <a:pt x="269" y="139"/>
                  <a:pt x="270" y="137"/>
                  <a:pt x="270" y="136"/>
                </a:cubicBezTo>
                <a:cubicBezTo>
                  <a:pt x="271" y="136"/>
                  <a:pt x="271" y="137"/>
                  <a:pt x="271" y="138"/>
                </a:cubicBezTo>
                <a:cubicBezTo>
                  <a:pt x="271" y="138"/>
                  <a:pt x="271" y="138"/>
                  <a:pt x="271" y="138"/>
                </a:cubicBezTo>
                <a:close/>
                <a:moveTo>
                  <a:pt x="52" y="146"/>
                </a:moveTo>
                <a:cubicBezTo>
                  <a:pt x="51" y="145"/>
                  <a:pt x="52" y="145"/>
                  <a:pt x="52" y="143"/>
                </a:cubicBezTo>
                <a:cubicBezTo>
                  <a:pt x="52" y="143"/>
                  <a:pt x="53" y="143"/>
                  <a:pt x="54" y="143"/>
                </a:cubicBezTo>
                <a:cubicBezTo>
                  <a:pt x="54" y="145"/>
                  <a:pt x="53" y="146"/>
                  <a:pt x="52" y="146"/>
                </a:cubicBezTo>
                <a:cubicBezTo>
                  <a:pt x="52" y="146"/>
                  <a:pt x="52" y="146"/>
                  <a:pt x="52" y="146"/>
                </a:cubicBezTo>
                <a:close/>
                <a:moveTo>
                  <a:pt x="245" y="155"/>
                </a:moveTo>
                <a:cubicBezTo>
                  <a:pt x="245" y="154"/>
                  <a:pt x="246" y="154"/>
                  <a:pt x="246" y="153"/>
                </a:cubicBezTo>
                <a:cubicBezTo>
                  <a:pt x="246" y="153"/>
                  <a:pt x="247" y="153"/>
                  <a:pt x="247" y="153"/>
                </a:cubicBezTo>
                <a:cubicBezTo>
                  <a:pt x="247" y="154"/>
                  <a:pt x="247" y="154"/>
                  <a:pt x="247" y="155"/>
                </a:cubicBezTo>
                <a:cubicBezTo>
                  <a:pt x="247" y="155"/>
                  <a:pt x="246" y="155"/>
                  <a:pt x="245" y="155"/>
                </a:cubicBezTo>
                <a:cubicBezTo>
                  <a:pt x="245" y="155"/>
                  <a:pt x="245" y="155"/>
                  <a:pt x="245" y="155"/>
                </a:cubicBezTo>
                <a:close/>
                <a:moveTo>
                  <a:pt x="60" y="186"/>
                </a:moveTo>
                <a:cubicBezTo>
                  <a:pt x="60" y="186"/>
                  <a:pt x="58" y="185"/>
                  <a:pt x="59" y="184"/>
                </a:cubicBezTo>
                <a:cubicBezTo>
                  <a:pt x="58" y="183"/>
                  <a:pt x="58" y="184"/>
                  <a:pt x="57" y="184"/>
                </a:cubicBezTo>
                <a:cubicBezTo>
                  <a:pt x="59" y="178"/>
                  <a:pt x="50" y="167"/>
                  <a:pt x="62" y="169"/>
                </a:cubicBezTo>
                <a:cubicBezTo>
                  <a:pt x="65" y="172"/>
                  <a:pt x="64" y="177"/>
                  <a:pt x="67" y="180"/>
                </a:cubicBezTo>
                <a:cubicBezTo>
                  <a:pt x="67" y="185"/>
                  <a:pt x="64" y="186"/>
                  <a:pt x="66" y="190"/>
                </a:cubicBezTo>
                <a:cubicBezTo>
                  <a:pt x="64" y="190"/>
                  <a:pt x="65" y="187"/>
                  <a:pt x="65" y="186"/>
                </a:cubicBezTo>
                <a:cubicBezTo>
                  <a:pt x="63" y="187"/>
                  <a:pt x="60" y="186"/>
                  <a:pt x="60" y="186"/>
                </a:cubicBezTo>
                <a:cubicBezTo>
                  <a:pt x="60" y="186"/>
                  <a:pt x="60" y="186"/>
                  <a:pt x="60" y="186"/>
                </a:cubicBezTo>
                <a:close/>
                <a:moveTo>
                  <a:pt x="174" y="195"/>
                </a:moveTo>
                <a:cubicBezTo>
                  <a:pt x="173" y="195"/>
                  <a:pt x="171" y="196"/>
                  <a:pt x="171" y="193"/>
                </a:cubicBezTo>
                <a:cubicBezTo>
                  <a:pt x="173" y="194"/>
                  <a:pt x="174" y="194"/>
                  <a:pt x="174" y="195"/>
                </a:cubicBezTo>
                <a:cubicBezTo>
                  <a:pt x="174" y="195"/>
                  <a:pt x="174" y="195"/>
                  <a:pt x="174" y="195"/>
                </a:cubicBezTo>
                <a:close/>
                <a:moveTo>
                  <a:pt x="170" y="197"/>
                </a:moveTo>
                <a:cubicBezTo>
                  <a:pt x="170" y="197"/>
                  <a:pt x="170" y="197"/>
                  <a:pt x="170" y="196"/>
                </a:cubicBezTo>
                <a:cubicBezTo>
                  <a:pt x="171" y="196"/>
                  <a:pt x="171" y="197"/>
                  <a:pt x="171" y="198"/>
                </a:cubicBezTo>
                <a:cubicBezTo>
                  <a:pt x="171" y="198"/>
                  <a:pt x="171" y="197"/>
                  <a:pt x="170" y="197"/>
                </a:cubicBezTo>
                <a:cubicBezTo>
                  <a:pt x="170" y="197"/>
                  <a:pt x="170" y="197"/>
                  <a:pt x="170" y="197"/>
                </a:cubicBezTo>
                <a:close/>
                <a:moveTo>
                  <a:pt x="168" y="199"/>
                </a:moveTo>
                <a:cubicBezTo>
                  <a:pt x="166" y="199"/>
                  <a:pt x="166" y="196"/>
                  <a:pt x="168" y="197"/>
                </a:cubicBezTo>
                <a:cubicBezTo>
                  <a:pt x="168" y="198"/>
                  <a:pt x="168" y="198"/>
                  <a:pt x="168" y="199"/>
                </a:cubicBezTo>
                <a:cubicBezTo>
                  <a:pt x="168" y="199"/>
                  <a:pt x="168" y="199"/>
                  <a:pt x="168" y="199"/>
                </a:cubicBezTo>
                <a:close/>
                <a:moveTo>
                  <a:pt x="173" y="200"/>
                </a:moveTo>
                <a:cubicBezTo>
                  <a:pt x="173" y="198"/>
                  <a:pt x="175" y="199"/>
                  <a:pt x="175" y="198"/>
                </a:cubicBezTo>
                <a:cubicBezTo>
                  <a:pt x="177" y="199"/>
                  <a:pt x="174" y="200"/>
                  <a:pt x="173" y="200"/>
                </a:cubicBezTo>
                <a:cubicBezTo>
                  <a:pt x="173" y="200"/>
                  <a:pt x="173" y="200"/>
                  <a:pt x="173" y="200"/>
                </a:cubicBezTo>
                <a:close/>
                <a:moveTo>
                  <a:pt x="166" y="212"/>
                </a:moveTo>
                <a:cubicBezTo>
                  <a:pt x="167" y="211"/>
                  <a:pt x="169" y="212"/>
                  <a:pt x="171" y="212"/>
                </a:cubicBezTo>
                <a:cubicBezTo>
                  <a:pt x="171" y="214"/>
                  <a:pt x="172" y="216"/>
                  <a:pt x="175" y="217"/>
                </a:cubicBezTo>
                <a:cubicBezTo>
                  <a:pt x="172" y="219"/>
                  <a:pt x="169" y="216"/>
                  <a:pt x="166" y="215"/>
                </a:cubicBezTo>
                <a:cubicBezTo>
                  <a:pt x="166" y="214"/>
                  <a:pt x="166" y="213"/>
                  <a:pt x="166" y="212"/>
                </a:cubicBezTo>
                <a:cubicBezTo>
                  <a:pt x="166" y="212"/>
                  <a:pt x="166" y="212"/>
                  <a:pt x="166" y="212"/>
                </a:cubicBezTo>
                <a:close/>
                <a:moveTo>
                  <a:pt x="180" y="222"/>
                </a:moveTo>
                <a:cubicBezTo>
                  <a:pt x="180" y="220"/>
                  <a:pt x="182" y="221"/>
                  <a:pt x="184" y="220"/>
                </a:cubicBezTo>
                <a:cubicBezTo>
                  <a:pt x="184" y="222"/>
                  <a:pt x="186" y="223"/>
                  <a:pt x="187" y="225"/>
                </a:cubicBezTo>
                <a:cubicBezTo>
                  <a:pt x="183" y="225"/>
                  <a:pt x="184" y="221"/>
                  <a:pt x="180" y="222"/>
                </a:cubicBezTo>
                <a:cubicBezTo>
                  <a:pt x="180" y="222"/>
                  <a:pt x="180" y="222"/>
                  <a:pt x="180" y="222"/>
                </a:cubicBezTo>
                <a:close/>
                <a:moveTo>
                  <a:pt x="70" y="228"/>
                </a:moveTo>
                <a:cubicBezTo>
                  <a:pt x="69" y="228"/>
                  <a:pt x="70" y="228"/>
                  <a:pt x="70" y="228"/>
                </a:cubicBezTo>
                <a:cubicBezTo>
                  <a:pt x="70" y="227"/>
                  <a:pt x="70" y="227"/>
                  <a:pt x="69" y="226"/>
                </a:cubicBezTo>
                <a:cubicBezTo>
                  <a:pt x="69" y="226"/>
                  <a:pt x="70" y="225"/>
                  <a:pt x="71" y="225"/>
                </a:cubicBezTo>
                <a:cubicBezTo>
                  <a:pt x="72" y="227"/>
                  <a:pt x="70" y="227"/>
                  <a:pt x="70" y="228"/>
                </a:cubicBezTo>
                <a:cubicBezTo>
                  <a:pt x="70" y="228"/>
                  <a:pt x="70" y="228"/>
                  <a:pt x="70" y="228"/>
                </a:cubicBezTo>
                <a:close/>
                <a:moveTo>
                  <a:pt x="78" y="231"/>
                </a:moveTo>
                <a:cubicBezTo>
                  <a:pt x="78" y="234"/>
                  <a:pt x="75" y="233"/>
                  <a:pt x="73" y="233"/>
                </a:cubicBezTo>
                <a:cubicBezTo>
                  <a:pt x="74" y="231"/>
                  <a:pt x="76" y="230"/>
                  <a:pt x="78" y="231"/>
                </a:cubicBezTo>
                <a:cubicBezTo>
                  <a:pt x="78" y="231"/>
                  <a:pt x="78" y="231"/>
                  <a:pt x="78" y="231"/>
                </a:cubicBezTo>
                <a:close/>
                <a:moveTo>
                  <a:pt x="199" y="234"/>
                </a:moveTo>
                <a:cubicBezTo>
                  <a:pt x="199" y="233"/>
                  <a:pt x="199" y="233"/>
                  <a:pt x="199" y="233"/>
                </a:cubicBezTo>
                <a:cubicBezTo>
                  <a:pt x="201" y="231"/>
                  <a:pt x="204" y="236"/>
                  <a:pt x="199" y="234"/>
                </a:cubicBezTo>
                <a:cubicBezTo>
                  <a:pt x="199" y="234"/>
                  <a:pt x="199" y="234"/>
                  <a:pt x="199" y="234"/>
                </a:cubicBezTo>
                <a:close/>
                <a:moveTo>
                  <a:pt x="77" y="235"/>
                </a:moveTo>
                <a:cubicBezTo>
                  <a:pt x="79" y="233"/>
                  <a:pt x="79" y="237"/>
                  <a:pt x="77" y="235"/>
                </a:cubicBezTo>
                <a:cubicBezTo>
                  <a:pt x="77" y="235"/>
                  <a:pt x="77" y="235"/>
                  <a:pt x="77" y="235"/>
                </a:cubicBezTo>
                <a:close/>
                <a:moveTo>
                  <a:pt x="82" y="236"/>
                </a:moveTo>
                <a:cubicBezTo>
                  <a:pt x="80" y="239"/>
                  <a:pt x="83" y="235"/>
                  <a:pt x="85" y="237"/>
                </a:cubicBezTo>
                <a:cubicBezTo>
                  <a:pt x="84" y="239"/>
                  <a:pt x="84" y="238"/>
                  <a:pt x="85" y="241"/>
                </a:cubicBezTo>
                <a:cubicBezTo>
                  <a:pt x="83" y="241"/>
                  <a:pt x="84" y="238"/>
                  <a:pt x="81" y="239"/>
                </a:cubicBezTo>
                <a:cubicBezTo>
                  <a:pt x="80" y="238"/>
                  <a:pt x="80" y="237"/>
                  <a:pt x="79" y="237"/>
                </a:cubicBezTo>
                <a:cubicBezTo>
                  <a:pt x="79" y="236"/>
                  <a:pt x="80" y="236"/>
                  <a:pt x="82" y="236"/>
                </a:cubicBezTo>
                <a:cubicBezTo>
                  <a:pt x="82" y="236"/>
                  <a:pt x="82" y="236"/>
                  <a:pt x="82" y="236"/>
                </a:cubicBezTo>
                <a:close/>
                <a:moveTo>
                  <a:pt x="170" y="238"/>
                </a:moveTo>
                <a:cubicBezTo>
                  <a:pt x="170" y="239"/>
                  <a:pt x="168" y="238"/>
                  <a:pt x="168" y="237"/>
                </a:cubicBezTo>
                <a:cubicBezTo>
                  <a:pt x="170" y="237"/>
                  <a:pt x="169" y="238"/>
                  <a:pt x="170" y="238"/>
                </a:cubicBezTo>
                <a:cubicBezTo>
                  <a:pt x="170" y="238"/>
                  <a:pt x="170" y="238"/>
                  <a:pt x="170" y="238"/>
                </a:cubicBezTo>
                <a:close/>
                <a:moveTo>
                  <a:pt x="207" y="240"/>
                </a:moveTo>
                <a:cubicBezTo>
                  <a:pt x="207" y="239"/>
                  <a:pt x="208" y="239"/>
                  <a:pt x="207" y="238"/>
                </a:cubicBezTo>
                <a:cubicBezTo>
                  <a:pt x="209" y="238"/>
                  <a:pt x="209" y="239"/>
                  <a:pt x="209" y="241"/>
                </a:cubicBezTo>
                <a:cubicBezTo>
                  <a:pt x="208" y="241"/>
                  <a:pt x="208" y="240"/>
                  <a:pt x="207" y="240"/>
                </a:cubicBezTo>
                <a:cubicBezTo>
                  <a:pt x="207" y="240"/>
                  <a:pt x="207" y="240"/>
                  <a:pt x="207" y="240"/>
                </a:cubicBezTo>
                <a:close/>
                <a:moveTo>
                  <a:pt x="81" y="242"/>
                </a:moveTo>
                <a:cubicBezTo>
                  <a:pt x="80" y="242"/>
                  <a:pt x="80" y="240"/>
                  <a:pt x="80" y="240"/>
                </a:cubicBezTo>
                <a:cubicBezTo>
                  <a:pt x="81" y="240"/>
                  <a:pt x="81" y="241"/>
                  <a:pt x="81" y="242"/>
                </a:cubicBezTo>
                <a:cubicBezTo>
                  <a:pt x="81" y="242"/>
                  <a:pt x="81" y="242"/>
                  <a:pt x="81" y="242"/>
                </a:cubicBezTo>
                <a:close/>
                <a:moveTo>
                  <a:pt x="112" y="258"/>
                </a:moveTo>
                <a:cubicBezTo>
                  <a:pt x="113" y="258"/>
                  <a:pt x="116" y="258"/>
                  <a:pt x="117" y="260"/>
                </a:cubicBezTo>
                <a:cubicBezTo>
                  <a:pt x="119" y="255"/>
                  <a:pt x="115" y="254"/>
                  <a:pt x="110" y="256"/>
                </a:cubicBezTo>
                <a:cubicBezTo>
                  <a:pt x="110" y="255"/>
                  <a:pt x="111" y="255"/>
                  <a:pt x="112" y="254"/>
                </a:cubicBezTo>
                <a:cubicBezTo>
                  <a:pt x="111" y="253"/>
                  <a:pt x="110" y="254"/>
                  <a:pt x="109" y="253"/>
                </a:cubicBezTo>
                <a:cubicBezTo>
                  <a:pt x="109" y="254"/>
                  <a:pt x="110" y="254"/>
                  <a:pt x="110" y="255"/>
                </a:cubicBezTo>
                <a:cubicBezTo>
                  <a:pt x="109" y="255"/>
                  <a:pt x="109" y="256"/>
                  <a:pt x="110" y="257"/>
                </a:cubicBezTo>
                <a:cubicBezTo>
                  <a:pt x="105" y="257"/>
                  <a:pt x="104" y="249"/>
                  <a:pt x="100" y="249"/>
                </a:cubicBezTo>
                <a:cubicBezTo>
                  <a:pt x="99" y="245"/>
                  <a:pt x="94" y="245"/>
                  <a:pt x="93" y="241"/>
                </a:cubicBezTo>
                <a:cubicBezTo>
                  <a:pt x="100" y="243"/>
                  <a:pt x="110" y="243"/>
                  <a:pt x="114" y="250"/>
                </a:cubicBezTo>
                <a:cubicBezTo>
                  <a:pt x="115" y="250"/>
                  <a:pt x="115" y="249"/>
                  <a:pt x="115" y="248"/>
                </a:cubicBezTo>
                <a:cubicBezTo>
                  <a:pt x="117" y="251"/>
                  <a:pt x="118" y="255"/>
                  <a:pt x="122" y="256"/>
                </a:cubicBezTo>
                <a:cubicBezTo>
                  <a:pt x="122" y="256"/>
                  <a:pt x="122" y="257"/>
                  <a:pt x="122" y="258"/>
                </a:cubicBezTo>
                <a:cubicBezTo>
                  <a:pt x="120" y="258"/>
                  <a:pt x="120" y="259"/>
                  <a:pt x="118" y="259"/>
                </a:cubicBezTo>
                <a:cubicBezTo>
                  <a:pt x="119" y="260"/>
                  <a:pt x="119" y="262"/>
                  <a:pt x="120" y="262"/>
                </a:cubicBezTo>
                <a:cubicBezTo>
                  <a:pt x="119" y="263"/>
                  <a:pt x="117" y="261"/>
                  <a:pt x="117" y="263"/>
                </a:cubicBezTo>
                <a:cubicBezTo>
                  <a:pt x="116" y="263"/>
                  <a:pt x="117" y="261"/>
                  <a:pt x="115" y="262"/>
                </a:cubicBezTo>
                <a:cubicBezTo>
                  <a:pt x="115" y="260"/>
                  <a:pt x="115" y="260"/>
                  <a:pt x="116" y="259"/>
                </a:cubicBezTo>
                <a:cubicBezTo>
                  <a:pt x="115" y="260"/>
                  <a:pt x="114" y="259"/>
                  <a:pt x="114" y="260"/>
                </a:cubicBezTo>
                <a:cubicBezTo>
                  <a:pt x="113" y="260"/>
                  <a:pt x="113" y="258"/>
                  <a:pt x="112" y="258"/>
                </a:cubicBezTo>
                <a:cubicBezTo>
                  <a:pt x="112" y="258"/>
                  <a:pt x="112" y="258"/>
                  <a:pt x="112" y="258"/>
                </a:cubicBezTo>
                <a:close/>
                <a:moveTo>
                  <a:pt x="134" y="258"/>
                </a:moveTo>
                <a:cubicBezTo>
                  <a:pt x="133" y="260"/>
                  <a:pt x="130" y="259"/>
                  <a:pt x="131" y="257"/>
                </a:cubicBezTo>
                <a:cubicBezTo>
                  <a:pt x="132" y="257"/>
                  <a:pt x="132" y="258"/>
                  <a:pt x="134" y="258"/>
                </a:cubicBezTo>
                <a:cubicBezTo>
                  <a:pt x="134" y="258"/>
                  <a:pt x="134" y="258"/>
                  <a:pt x="134" y="258"/>
                </a:cubicBezTo>
                <a:close/>
                <a:moveTo>
                  <a:pt x="139" y="258"/>
                </a:moveTo>
                <a:cubicBezTo>
                  <a:pt x="138" y="259"/>
                  <a:pt x="135" y="260"/>
                  <a:pt x="135" y="258"/>
                </a:cubicBezTo>
                <a:cubicBezTo>
                  <a:pt x="137" y="258"/>
                  <a:pt x="137" y="259"/>
                  <a:pt x="139" y="258"/>
                </a:cubicBezTo>
                <a:cubicBezTo>
                  <a:pt x="139" y="258"/>
                  <a:pt x="139" y="258"/>
                  <a:pt x="139" y="258"/>
                </a:cubicBezTo>
                <a:close/>
                <a:moveTo>
                  <a:pt x="124" y="265"/>
                </a:moveTo>
                <a:cubicBezTo>
                  <a:pt x="124" y="265"/>
                  <a:pt x="125" y="264"/>
                  <a:pt x="126" y="264"/>
                </a:cubicBezTo>
                <a:cubicBezTo>
                  <a:pt x="126" y="265"/>
                  <a:pt x="125" y="266"/>
                  <a:pt x="124" y="265"/>
                </a:cubicBezTo>
                <a:cubicBezTo>
                  <a:pt x="124" y="265"/>
                  <a:pt x="124" y="265"/>
                  <a:pt x="124" y="265"/>
                </a:cubicBezTo>
                <a:close/>
                <a:moveTo>
                  <a:pt x="32" y="273"/>
                </a:moveTo>
                <a:cubicBezTo>
                  <a:pt x="30" y="272"/>
                  <a:pt x="30" y="272"/>
                  <a:pt x="29" y="270"/>
                </a:cubicBezTo>
                <a:cubicBezTo>
                  <a:pt x="31" y="271"/>
                  <a:pt x="31" y="271"/>
                  <a:pt x="32" y="273"/>
                </a:cubicBezTo>
                <a:cubicBezTo>
                  <a:pt x="32" y="273"/>
                  <a:pt x="32" y="273"/>
                  <a:pt x="32" y="273"/>
                </a:cubicBezTo>
                <a:close/>
                <a:moveTo>
                  <a:pt x="12" y="288"/>
                </a:moveTo>
                <a:cubicBezTo>
                  <a:pt x="12" y="288"/>
                  <a:pt x="12" y="286"/>
                  <a:pt x="13" y="286"/>
                </a:cubicBezTo>
                <a:cubicBezTo>
                  <a:pt x="13" y="287"/>
                  <a:pt x="13" y="288"/>
                  <a:pt x="12" y="288"/>
                </a:cubicBezTo>
                <a:cubicBezTo>
                  <a:pt x="12" y="288"/>
                  <a:pt x="12" y="288"/>
                  <a:pt x="12" y="288"/>
                </a:cubicBezTo>
                <a:close/>
                <a:moveTo>
                  <a:pt x="261" y="292"/>
                </a:moveTo>
                <a:cubicBezTo>
                  <a:pt x="261" y="291"/>
                  <a:pt x="261" y="291"/>
                  <a:pt x="261" y="290"/>
                </a:cubicBezTo>
                <a:cubicBezTo>
                  <a:pt x="263" y="289"/>
                  <a:pt x="263" y="293"/>
                  <a:pt x="261" y="292"/>
                </a:cubicBezTo>
                <a:cubicBezTo>
                  <a:pt x="261" y="292"/>
                  <a:pt x="261" y="292"/>
                  <a:pt x="261" y="292"/>
                </a:cubicBezTo>
                <a:close/>
                <a:moveTo>
                  <a:pt x="265" y="303"/>
                </a:moveTo>
                <a:cubicBezTo>
                  <a:pt x="266" y="300"/>
                  <a:pt x="265" y="296"/>
                  <a:pt x="265" y="293"/>
                </a:cubicBezTo>
                <a:cubicBezTo>
                  <a:pt x="269" y="292"/>
                  <a:pt x="269" y="297"/>
                  <a:pt x="270" y="299"/>
                </a:cubicBezTo>
                <a:cubicBezTo>
                  <a:pt x="271" y="301"/>
                  <a:pt x="272" y="299"/>
                  <a:pt x="271" y="301"/>
                </a:cubicBezTo>
                <a:cubicBezTo>
                  <a:pt x="270" y="302"/>
                  <a:pt x="270" y="306"/>
                  <a:pt x="269" y="308"/>
                </a:cubicBezTo>
                <a:cubicBezTo>
                  <a:pt x="265" y="308"/>
                  <a:pt x="268" y="304"/>
                  <a:pt x="265" y="303"/>
                </a:cubicBezTo>
                <a:cubicBezTo>
                  <a:pt x="265" y="303"/>
                  <a:pt x="265" y="303"/>
                  <a:pt x="265" y="303"/>
                </a:cubicBezTo>
                <a:close/>
                <a:moveTo>
                  <a:pt x="48" y="299"/>
                </a:moveTo>
                <a:cubicBezTo>
                  <a:pt x="47" y="299"/>
                  <a:pt x="47" y="298"/>
                  <a:pt x="47" y="297"/>
                </a:cubicBezTo>
                <a:cubicBezTo>
                  <a:pt x="48" y="297"/>
                  <a:pt x="48" y="298"/>
                  <a:pt x="48" y="298"/>
                </a:cubicBezTo>
                <a:cubicBezTo>
                  <a:pt x="48" y="298"/>
                  <a:pt x="48" y="299"/>
                  <a:pt x="48" y="299"/>
                </a:cubicBezTo>
                <a:cubicBezTo>
                  <a:pt x="48" y="299"/>
                  <a:pt x="48" y="299"/>
                  <a:pt x="48" y="299"/>
                </a:cubicBezTo>
                <a:close/>
                <a:moveTo>
                  <a:pt x="18" y="302"/>
                </a:moveTo>
                <a:cubicBezTo>
                  <a:pt x="20" y="303"/>
                  <a:pt x="17" y="306"/>
                  <a:pt x="18" y="302"/>
                </a:cubicBezTo>
                <a:cubicBezTo>
                  <a:pt x="18" y="302"/>
                  <a:pt x="18" y="302"/>
                  <a:pt x="18" y="302"/>
                </a:cubicBezTo>
                <a:close/>
                <a:moveTo>
                  <a:pt x="28" y="309"/>
                </a:moveTo>
                <a:cubicBezTo>
                  <a:pt x="29" y="309"/>
                  <a:pt x="30" y="309"/>
                  <a:pt x="31" y="309"/>
                </a:cubicBezTo>
                <a:cubicBezTo>
                  <a:pt x="30" y="309"/>
                  <a:pt x="30" y="310"/>
                  <a:pt x="31" y="310"/>
                </a:cubicBezTo>
                <a:cubicBezTo>
                  <a:pt x="30" y="311"/>
                  <a:pt x="29" y="310"/>
                  <a:pt x="29" y="311"/>
                </a:cubicBezTo>
                <a:cubicBezTo>
                  <a:pt x="29" y="311"/>
                  <a:pt x="28" y="310"/>
                  <a:pt x="28" y="309"/>
                </a:cubicBezTo>
                <a:cubicBezTo>
                  <a:pt x="28" y="309"/>
                  <a:pt x="28" y="309"/>
                  <a:pt x="28" y="309"/>
                </a:cubicBezTo>
                <a:close/>
                <a:moveTo>
                  <a:pt x="55" y="312"/>
                </a:moveTo>
                <a:cubicBezTo>
                  <a:pt x="54" y="312"/>
                  <a:pt x="53" y="312"/>
                  <a:pt x="54" y="310"/>
                </a:cubicBezTo>
                <a:cubicBezTo>
                  <a:pt x="54" y="311"/>
                  <a:pt x="55" y="311"/>
                  <a:pt x="55" y="312"/>
                </a:cubicBezTo>
                <a:cubicBezTo>
                  <a:pt x="55" y="312"/>
                  <a:pt x="55" y="312"/>
                  <a:pt x="55" y="312"/>
                </a:cubicBezTo>
                <a:close/>
                <a:moveTo>
                  <a:pt x="284" y="339"/>
                </a:moveTo>
                <a:cubicBezTo>
                  <a:pt x="284" y="338"/>
                  <a:pt x="283" y="338"/>
                  <a:pt x="283" y="337"/>
                </a:cubicBezTo>
                <a:cubicBezTo>
                  <a:pt x="284" y="337"/>
                  <a:pt x="284" y="337"/>
                  <a:pt x="285" y="337"/>
                </a:cubicBezTo>
                <a:cubicBezTo>
                  <a:pt x="284" y="339"/>
                  <a:pt x="286" y="341"/>
                  <a:pt x="283" y="341"/>
                </a:cubicBezTo>
                <a:cubicBezTo>
                  <a:pt x="283" y="340"/>
                  <a:pt x="285" y="340"/>
                  <a:pt x="283" y="340"/>
                </a:cubicBezTo>
                <a:cubicBezTo>
                  <a:pt x="283" y="339"/>
                  <a:pt x="283" y="339"/>
                  <a:pt x="284" y="339"/>
                </a:cubicBezTo>
                <a:cubicBezTo>
                  <a:pt x="284" y="339"/>
                  <a:pt x="284" y="339"/>
                  <a:pt x="284" y="339"/>
                </a:cubicBezTo>
                <a:close/>
                <a:moveTo>
                  <a:pt x="270" y="338"/>
                </a:moveTo>
                <a:cubicBezTo>
                  <a:pt x="273" y="340"/>
                  <a:pt x="270" y="345"/>
                  <a:pt x="268" y="348"/>
                </a:cubicBezTo>
                <a:cubicBezTo>
                  <a:pt x="269" y="349"/>
                  <a:pt x="269" y="347"/>
                  <a:pt x="271" y="348"/>
                </a:cubicBezTo>
                <a:cubicBezTo>
                  <a:pt x="270" y="350"/>
                  <a:pt x="271" y="349"/>
                  <a:pt x="271" y="351"/>
                </a:cubicBezTo>
                <a:cubicBezTo>
                  <a:pt x="270" y="350"/>
                  <a:pt x="270" y="351"/>
                  <a:pt x="270" y="352"/>
                </a:cubicBezTo>
                <a:cubicBezTo>
                  <a:pt x="269" y="351"/>
                  <a:pt x="268" y="350"/>
                  <a:pt x="266" y="350"/>
                </a:cubicBezTo>
                <a:cubicBezTo>
                  <a:pt x="267" y="345"/>
                  <a:pt x="269" y="342"/>
                  <a:pt x="270" y="338"/>
                </a:cubicBezTo>
                <a:cubicBezTo>
                  <a:pt x="270" y="338"/>
                  <a:pt x="270" y="338"/>
                  <a:pt x="270" y="338"/>
                </a:cubicBezTo>
                <a:close/>
                <a:moveTo>
                  <a:pt x="274" y="351"/>
                </a:moveTo>
                <a:cubicBezTo>
                  <a:pt x="274" y="351"/>
                  <a:pt x="275" y="350"/>
                  <a:pt x="275" y="350"/>
                </a:cubicBezTo>
                <a:cubicBezTo>
                  <a:pt x="276" y="351"/>
                  <a:pt x="277" y="352"/>
                  <a:pt x="278" y="353"/>
                </a:cubicBezTo>
                <a:cubicBezTo>
                  <a:pt x="275" y="354"/>
                  <a:pt x="276" y="351"/>
                  <a:pt x="274" y="351"/>
                </a:cubicBezTo>
                <a:cubicBezTo>
                  <a:pt x="274" y="351"/>
                  <a:pt x="274" y="351"/>
                  <a:pt x="274" y="351"/>
                </a:cubicBezTo>
                <a:close/>
                <a:moveTo>
                  <a:pt x="271" y="355"/>
                </a:moveTo>
                <a:cubicBezTo>
                  <a:pt x="270" y="353"/>
                  <a:pt x="270" y="351"/>
                  <a:pt x="272" y="351"/>
                </a:cubicBezTo>
                <a:cubicBezTo>
                  <a:pt x="272" y="353"/>
                  <a:pt x="272" y="355"/>
                  <a:pt x="271" y="355"/>
                </a:cubicBezTo>
                <a:cubicBezTo>
                  <a:pt x="271" y="355"/>
                  <a:pt x="271" y="355"/>
                  <a:pt x="271" y="355"/>
                </a:cubicBezTo>
                <a:close/>
                <a:moveTo>
                  <a:pt x="276" y="356"/>
                </a:moveTo>
                <a:cubicBezTo>
                  <a:pt x="275" y="356"/>
                  <a:pt x="275" y="355"/>
                  <a:pt x="275" y="355"/>
                </a:cubicBezTo>
                <a:cubicBezTo>
                  <a:pt x="276" y="355"/>
                  <a:pt x="276" y="355"/>
                  <a:pt x="277" y="355"/>
                </a:cubicBezTo>
                <a:cubicBezTo>
                  <a:pt x="277" y="356"/>
                  <a:pt x="276" y="355"/>
                  <a:pt x="276" y="356"/>
                </a:cubicBezTo>
                <a:cubicBezTo>
                  <a:pt x="276" y="356"/>
                  <a:pt x="276" y="356"/>
                  <a:pt x="276" y="356"/>
                </a:cubicBezTo>
                <a:close/>
                <a:moveTo>
                  <a:pt x="75" y="356"/>
                </a:moveTo>
                <a:cubicBezTo>
                  <a:pt x="75" y="357"/>
                  <a:pt x="73" y="356"/>
                  <a:pt x="73" y="355"/>
                </a:cubicBezTo>
                <a:cubicBezTo>
                  <a:pt x="74" y="355"/>
                  <a:pt x="74" y="356"/>
                  <a:pt x="75" y="356"/>
                </a:cubicBezTo>
                <a:cubicBezTo>
                  <a:pt x="75" y="356"/>
                  <a:pt x="75" y="356"/>
                  <a:pt x="75" y="356"/>
                </a:cubicBezTo>
                <a:close/>
                <a:moveTo>
                  <a:pt x="273" y="359"/>
                </a:moveTo>
                <a:cubicBezTo>
                  <a:pt x="274" y="358"/>
                  <a:pt x="273" y="358"/>
                  <a:pt x="273" y="356"/>
                </a:cubicBezTo>
                <a:cubicBezTo>
                  <a:pt x="275" y="355"/>
                  <a:pt x="274" y="359"/>
                  <a:pt x="276" y="358"/>
                </a:cubicBezTo>
                <a:cubicBezTo>
                  <a:pt x="276" y="359"/>
                  <a:pt x="275" y="360"/>
                  <a:pt x="273" y="359"/>
                </a:cubicBezTo>
                <a:cubicBezTo>
                  <a:pt x="273" y="359"/>
                  <a:pt x="273" y="359"/>
                  <a:pt x="273" y="359"/>
                </a:cubicBezTo>
                <a:close/>
                <a:moveTo>
                  <a:pt x="267" y="364"/>
                </a:moveTo>
                <a:cubicBezTo>
                  <a:pt x="267" y="361"/>
                  <a:pt x="267" y="361"/>
                  <a:pt x="268" y="359"/>
                </a:cubicBezTo>
                <a:cubicBezTo>
                  <a:pt x="271" y="359"/>
                  <a:pt x="270" y="364"/>
                  <a:pt x="267" y="364"/>
                </a:cubicBezTo>
                <a:cubicBezTo>
                  <a:pt x="267" y="364"/>
                  <a:pt x="267" y="364"/>
                  <a:pt x="267" y="364"/>
                </a:cubicBezTo>
                <a:close/>
                <a:moveTo>
                  <a:pt x="70" y="364"/>
                </a:moveTo>
                <a:cubicBezTo>
                  <a:pt x="71" y="363"/>
                  <a:pt x="72" y="365"/>
                  <a:pt x="72" y="367"/>
                </a:cubicBezTo>
                <a:cubicBezTo>
                  <a:pt x="71" y="367"/>
                  <a:pt x="71" y="366"/>
                  <a:pt x="71" y="366"/>
                </a:cubicBezTo>
                <a:cubicBezTo>
                  <a:pt x="73" y="373"/>
                  <a:pt x="76" y="370"/>
                  <a:pt x="81" y="375"/>
                </a:cubicBezTo>
                <a:cubicBezTo>
                  <a:pt x="79" y="377"/>
                  <a:pt x="78" y="373"/>
                  <a:pt x="76" y="373"/>
                </a:cubicBezTo>
                <a:cubicBezTo>
                  <a:pt x="75" y="378"/>
                  <a:pt x="78" y="383"/>
                  <a:pt x="70" y="383"/>
                </a:cubicBezTo>
                <a:cubicBezTo>
                  <a:pt x="70" y="381"/>
                  <a:pt x="71" y="380"/>
                  <a:pt x="70" y="380"/>
                </a:cubicBezTo>
                <a:cubicBezTo>
                  <a:pt x="68" y="380"/>
                  <a:pt x="70" y="381"/>
                  <a:pt x="70" y="383"/>
                </a:cubicBezTo>
                <a:cubicBezTo>
                  <a:pt x="68" y="383"/>
                  <a:pt x="69" y="380"/>
                  <a:pt x="67" y="381"/>
                </a:cubicBezTo>
                <a:cubicBezTo>
                  <a:pt x="69" y="377"/>
                  <a:pt x="65" y="373"/>
                  <a:pt x="62" y="369"/>
                </a:cubicBezTo>
                <a:cubicBezTo>
                  <a:pt x="64" y="368"/>
                  <a:pt x="63" y="365"/>
                  <a:pt x="65" y="362"/>
                </a:cubicBezTo>
                <a:cubicBezTo>
                  <a:pt x="68" y="361"/>
                  <a:pt x="67" y="365"/>
                  <a:pt x="70" y="366"/>
                </a:cubicBezTo>
                <a:cubicBezTo>
                  <a:pt x="71" y="365"/>
                  <a:pt x="71" y="364"/>
                  <a:pt x="70" y="364"/>
                </a:cubicBezTo>
                <a:cubicBezTo>
                  <a:pt x="70" y="364"/>
                  <a:pt x="70" y="364"/>
                  <a:pt x="70" y="364"/>
                </a:cubicBezTo>
                <a:close/>
                <a:moveTo>
                  <a:pt x="54" y="368"/>
                </a:moveTo>
                <a:cubicBezTo>
                  <a:pt x="53" y="364"/>
                  <a:pt x="56" y="368"/>
                  <a:pt x="55" y="365"/>
                </a:cubicBezTo>
                <a:cubicBezTo>
                  <a:pt x="57" y="365"/>
                  <a:pt x="56" y="368"/>
                  <a:pt x="56" y="369"/>
                </a:cubicBezTo>
                <a:cubicBezTo>
                  <a:pt x="55" y="370"/>
                  <a:pt x="55" y="368"/>
                  <a:pt x="54" y="368"/>
                </a:cubicBezTo>
                <a:cubicBezTo>
                  <a:pt x="54" y="368"/>
                  <a:pt x="54" y="368"/>
                  <a:pt x="54" y="368"/>
                </a:cubicBezTo>
                <a:close/>
                <a:moveTo>
                  <a:pt x="38" y="368"/>
                </a:moveTo>
                <a:cubicBezTo>
                  <a:pt x="37" y="369"/>
                  <a:pt x="37" y="368"/>
                  <a:pt x="36" y="368"/>
                </a:cubicBezTo>
                <a:cubicBezTo>
                  <a:pt x="37" y="368"/>
                  <a:pt x="36" y="366"/>
                  <a:pt x="38" y="367"/>
                </a:cubicBezTo>
                <a:cubicBezTo>
                  <a:pt x="38" y="368"/>
                  <a:pt x="37" y="368"/>
                  <a:pt x="38" y="368"/>
                </a:cubicBezTo>
                <a:cubicBezTo>
                  <a:pt x="38" y="368"/>
                  <a:pt x="38" y="368"/>
                  <a:pt x="38" y="368"/>
                </a:cubicBezTo>
                <a:close/>
                <a:moveTo>
                  <a:pt x="37" y="370"/>
                </a:moveTo>
                <a:cubicBezTo>
                  <a:pt x="37" y="370"/>
                  <a:pt x="37" y="370"/>
                  <a:pt x="37" y="369"/>
                </a:cubicBezTo>
                <a:cubicBezTo>
                  <a:pt x="38" y="370"/>
                  <a:pt x="38" y="370"/>
                  <a:pt x="38" y="371"/>
                </a:cubicBezTo>
                <a:cubicBezTo>
                  <a:pt x="37" y="371"/>
                  <a:pt x="37" y="371"/>
                  <a:pt x="37" y="370"/>
                </a:cubicBezTo>
                <a:cubicBezTo>
                  <a:pt x="37" y="370"/>
                  <a:pt x="37" y="370"/>
                  <a:pt x="37" y="370"/>
                </a:cubicBezTo>
                <a:close/>
                <a:moveTo>
                  <a:pt x="57" y="383"/>
                </a:moveTo>
                <a:cubicBezTo>
                  <a:pt x="56" y="382"/>
                  <a:pt x="58" y="381"/>
                  <a:pt x="58" y="380"/>
                </a:cubicBezTo>
                <a:cubicBezTo>
                  <a:pt x="58" y="379"/>
                  <a:pt x="56" y="380"/>
                  <a:pt x="55" y="379"/>
                </a:cubicBezTo>
                <a:cubicBezTo>
                  <a:pt x="55" y="381"/>
                  <a:pt x="57" y="382"/>
                  <a:pt x="55" y="383"/>
                </a:cubicBezTo>
                <a:cubicBezTo>
                  <a:pt x="56" y="383"/>
                  <a:pt x="54" y="380"/>
                  <a:pt x="51" y="380"/>
                </a:cubicBezTo>
                <a:cubicBezTo>
                  <a:pt x="51" y="379"/>
                  <a:pt x="52" y="379"/>
                  <a:pt x="52" y="377"/>
                </a:cubicBezTo>
                <a:cubicBezTo>
                  <a:pt x="52" y="376"/>
                  <a:pt x="51" y="376"/>
                  <a:pt x="50" y="376"/>
                </a:cubicBezTo>
                <a:cubicBezTo>
                  <a:pt x="50" y="374"/>
                  <a:pt x="52" y="375"/>
                  <a:pt x="52" y="375"/>
                </a:cubicBezTo>
                <a:cubicBezTo>
                  <a:pt x="49" y="374"/>
                  <a:pt x="52" y="373"/>
                  <a:pt x="52" y="370"/>
                </a:cubicBezTo>
                <a:cubicBezTo>
                  <a:pt x="53" y="372"/>
                  <a:pt x="55" y="370"/>
                  <a:pt x="57" y="371"/>
                </a:cubicBezTo>
                <a:cubicBezTo>
                  <a:pt x="56" y="373"/>
                  <a:pt x="57" y="373"/>
                  <a:pt x="57" y="375"/>
                </a:cubicBezTo>
                <a:cubicBezTo>
                  <a:pt x="56" y="374"/>
                  <a:pt x="55" y="372"/>
                  <a:pt x="53" y="374"/>
                </a:cubicBezTo>
                <a:cubicBezTo>
                  <a:pt x="53" y="375"/>
                  <a:pt x="54" y="373"/>
                  <a:pt x="55" y="374"/>
                </a:cubicBezTo>
                <a:cubicBezTo>
                  <a:pt x="55" y="375"/>
                  <a:pt x="55" y="376"/>
                  <a:pt x="56" y="376"/>
                </a:cubicBezTo>
                <a:cubicBezTo>
                  <a:pt x="55" y="377"/>
                  <a:pt x="54" y="378"/>
                  <a:pt x="54" y="379"/>
                </a:cubicBezTo>
                <a:cubicBezTo>
                  <a:pt x="55" y="379"/>
                  <a:pt x="55" y="377"/>
                  <a:pt x="57" y="378"/>
                </a:cubicBezTo>
                <a:cubicBezTo>
                  <a:pt x="58" y="377"/>
                  <a:pt x="57" y="377"/>
                  <a:pt x="57" y="375"/>
                </a:cubicBezTo>
                <a:cubicBezTo>
                  <a:pt x="60" y="378"/>
                  <a:pt x="58" y="379"/>
                  <a:pt x="59" y="381"/>
                </a:cubicBezTo>
                <a:cubicBezTo>
                  <a:pt x="59" y="382"/>
                  <a:pt x="58" y="382"/>
                  <a:pt x="57" y="383"/>
                </a:cubicBezTo>
                <a:cubicBezTo>
                  <a:pt x="57" y="383"/>
                  <a:pt x="57" y="383"/>
                  <a:pt x="57" y="383"/>
                </a:cubicBezTo>
                <a:close/>
                <a:moveTo>
                  <a:pt x="69" y="385"/>
                </a:moveTo>
                <a:cubicBezTo>
                  <a:pt x="69" y="385"/>
                  <a:pt x="70" y="385"/>
                  <a:pt x="70" y="384"/>
                </a:cubicBezTo>
                <a:cubicBezTo>
                  <a:pt x="70" y="384"/>
                  <a:pt x="70" y="384"/>
                  <a:pt x="71" y="384"/>
                </a:cubicBezTo>
                <a:cubicBezTo>
                  <a:pt x="71" y="385"/>
                  <a:pt x="70" y="385"/>
                  <a:pt x="69" y="385"/>
                </a:cubicBezTo>
                <a:cubicBezTo>
                  <a:pt x="69" y="385"/>
                  <a:pt x="69" y="385"/>
                  <a:pt x="69" y="385"/>
                </a:cubicBezTo>
                <a:close/>
                <a:moveTo>
                  <a:pt x="226" y="387"/>
                </a:moveTo>
                <a:cubicBezTo>
                  <a:pt x="225" y="386"/>
                  <a:pt x="223" y="385"/>
                  <a:pt x="225" y="384"/>
                </a:cubicBezTo>
                <a:cubicBezTo>
                  <a:pt x="225" y="384"/>
                  <a:pt x="225" y="385"/>
                  <a:pt x="225" y="385"/>
                </a:cubicBezTo>
                <a:cubicBezTo>
                  <a:pt x="226" y="385"/>
                  <a:pt x="227" y="385"/>
                  <a:pt x="227" y="385"/>
                </a:cubicBezTo>
                <a:cubicBezTo>
                  <a:pt x="229" y="386"/>
                  <a:pt x="225" y="385"/>
                  <a:pt x="226" y="387"/>
                </a:cubicBezTo>
                <a:cubicBezTo>
                  <a:pt x="226" y="387"/>
                  <a:pt x="226" y="387"/>
                  <a:pt x="226" y="387"/>
                </a:cubicBezTo>
                <a:close/>
                <a:moveTo>
                  <a:pt x="243" y="390"/>
                </a:moveTo>
                <a:cubicBezTo>
                  <a:pt x="242" y="390"/>
                  <a:pt x="243" y="388"/>
                  <a:pt x="243" y="388"/>
                </a:cubicBezTo>
                <a:cubicBezTo>
                  <a:pt x="245" y="388"/>
                  <a:pt x="243" y="389"/>
                  <a:pt x="243" y="390"/>
                </a:cubicBezTo>
                <a:cubicBezTo>
                  <a:pt x="243" y="390"/>
                  <a:pt x="243" y="390"/>
                  <a:pt x="243" y="390"/>
                </a:cubicBezTo>
                <a:close/>
                <a:moveTo>
                  <a:pt x="135" y="392"/>
                </a:moveTo>
                <a:cubicBezTo>
                  <a:pt x="135" y="392"/>
                  <a:pt x="135" y="390"/>
                  <a:pt x="134" y="389"/>
                </a:cubicBezTo>
                <a:cubicBezTo>
                  <a:pt x="136" y="389"/>
                  <a:pt x="136" y="390"/>
                  <a:pt x="137" y="391"/>
                </a:cubicBezTo>
                <a:cubicBezTo>
                  <a:pt x="136" y="392"/>
                  <a:pt x="135" y="392"/>
                  <a:pt x="135" y="392"/>
                </a:cubicBezTo>
                <a:cubicBezTo>
                  <a:pt x="135" y="392"/>
                  <a:pt x="135" y="392"/>
                  <a:pt x="135" y="392"/>
                </a:cubicBezTo>
                <a:close/>
                <a:moveTo>
                  <a:pt x="221" y="390"/>
                </a:moveTo>
                <a:cubicBezTo>
                  <a:pt x="222" y="388"/>
                  <a:pt x="222" y="389"/>
                  <a:pt x="224" y="389"/>
                </a:cubicBezTo>
                <a:cubicBezTo>
                  <a:pt x="224" y="390"/>
                  <a:pt x="222" y="389"/>
                  <a:pt x="221" y="390"/>
                </a:cubicBezTo>
                <a:cubicBezTo>
                  <a:pt x="221" y="390"/>
                  <a:pt x="221" y="390"/>
                  <a:pt x="221" y="390"/>
                </a:cubicBezTo>
                <a:close/>
                <a:moveTo>
                  <a:pt x="217" y="398"/>
                </a:moveTo>
                <a:cubicBezTo>
                  <a:pt x="219" y="395"/>
                  <a:pt x="222" y="397"/>
                  <a:pt x="223" y="397"/>
                </a:cubicBezTo>
                <a:cubicBezTo>
                  <a:pt x="223" y="398"/>
                  <a:pt x="223" y="398"/>
                  <a:pt x="223" y="399"/>
                </a:cubicBezTo>
                <a:cubicBezTo>
                  <a:pt x="222" y="399"/>
                  <a:pt x="221" y="400"/>
                  <a:pt x="220" y="399"/>
                </a:cubicBezTo>
                <a:cubicBezTo>
                  <a:pt x="220" y="400"/>
                  <a:pt x="216" y="402"/>
                  <a:pt x="218" y="402"/>
                </a:cubicBezTo>
                <a:cubicBezTo>
                  <a:pt x="216" y="403"/>
                  <a:pt x="213" y="406"/>
                  <a:pt x="211" y="403"/>
                </a:cubicBezTo>
                <a:cubicBezTo>
                  <a:pt x="209" y="404"/>
                  <a:pt x="211" y="405"/>
                  <a:pt x="209" y="406"/>
                </a:cubicBezTo>
                <a:cubicBezTo>
                  <a:pt x="210" y="407"/>
                  <a:pt x="210" y="408"/>
                  <a:pt x="211" y="408"/>
                </a:cubicBezTo>
                <a:cubicBezTo>
                  <a:pt x="209" y="410"/>
                  <a:pt x="208" y="406"/>
                  <a:pt x="209" y="404"/>
                </a:cubicBezTo>
                <a:cubicBezTo>
                  <a:pt x="208" y="404"/>
                  <a:pt x="208" y="404"/>
                  <a:pt x="207" y="405"/>
                </a:cubicBezTo>
                <a:cubicBezTo>
                  <a:pt x="206" y="404"/>
                  <a:pt x="209" y="403"/>
                  <a:pt x="207" y="401"/>
                </a:cubicBezTo>
                <a:cubicBezTo>
                  <a:pt x="209" y="401"/>
                  <a:pt x="210" y="401"/>
                  <a:pt x="210" y="403"/>
                </a:cubicBezTo>
                <a:cubicBezTo>
                  <a:pt x="211" y="403"/>
                  <a:pt x="211" y="402"/>
                  <a:pt x="211" y="401"/>
                </a:cubicBezTo>
                <a:cubicBezTo>
                  <a:pt x="209" y="400"/>
                  <a:pt x="210" y="399"/>
                  <a:pt x="212" y="397"/>
                </a:cubicBezTo>
                <a:cubicBezTo>
                  <a:pt x="213" y="397"/>
                  <a:pt x="213" y="398"/>
                  <a:pt x="215" y="398"/>
                </a:cubicBezTo>
                <a:cubicBezTo>
                  <a:pt x="214" y="397"/>
                  <a:pt x="213" y="397"/>
                  <a:pt x="214" y="396"/>
                </a:cubicBezTo>
                <a:cubicBezTo>
                  <a:pt x="214" y="397"/>
                  <a:pt x="216" y="397"/>
                  <a:pt x="217" y="398"/>
                </a:cubicBezTo>
                <a:cubicBezTo>
                  <a:pt x="217" y="398"/>
                  <a:pt x="217" y="398"/>
                  <a:pt x="217" y="398"/>
                </a:cubicBezTo>
                <a:close/>
                <a:moveTo>
                  <a:pt x="176" y="402"/>
                </a:moveTo>
                <a:cubicBezTo>
                  <a:pt x="176" y="401"/>
                  <a:pt x="177" y="400"/>
                  <a:pt x="177" y="400"/>
                </a:cubicBezTo>
                <a:cubicBezTo>
                  <a:pt x="179" y="400"/>
                  <a:pt x="179" y="402"/>
                  <a:pt x="176" y="402"/>
                </a:cubicBezTo>
                <a:cubicBezTo>
                  <a:pt x="176" y="402"/>
                  <a:pt x="176" y="402"/>
                  <a:pt x="176" y="402"/>
                </a:cubicBezTo>
                <a:close/>
                <a:moveTo>
                  <a:pt x="173" y="402"/>
                </a:moveTo>
                <a:cubicBezTo>
                  <a:pt x="175" y="402"/>
                  <a:pt x="176" y="401"/>
                  <a:pt x="176" y="403"/>
                </a:cubicBezTo>
                <a:cubicBezTo>
                  <a:pt x="174" y="404"/>
                  <a:pt x="173" y="404"/>
                  <a:pt x="173" y="402"/>
                </a:cubicBezTo>
                <a:cubicBezTo>
                  <a:pt x="173" y="402"/>
                  <a:pt x="173" y="402"/>
                  <a:pt x="173" y="402"/>
                </a:cubicBezTo>
                <a:close/>
                <a:moveTo>
                  <a:pt x="186" y="402"/>
                </a:moveTo>
                <a:cubicBezTo>
                  <a:pt x="188" y="405"/>
                  <a:pt x="183" y="404"/>
                  <a:pt x="186" y="402"/>
                </a:cubicBezTo>
                <a:cubicBezTo>
                  <a:pt x="186" y="402"/>
                  <a:pt x="186" y="402"/>
                  <a:pt x="186" y="402"/>
                </a:cubicBezTo>
                <a:close/>
                <a:moveTo>
                  <a:pt x="96" y="405"/>
                </a:moveTo>
                <a:cubicBezTo>
                  <a:pt x="97" y="406"/>
                  <a:pt x="94" y="406"/>
                  <a:pt x="95" y="405"/>
                </a:cubicBezTo>
                <a:cubicBezTo>
                  <a:pt x="95" y="404"/>
                  <a:pt x="96" y="404"/>
                  <a:pt x="96" y="405"/>
                </a:cubicBezTo>
                <a:cubicBezTo>
                  <a:pt x="96" y="405"/>
                  <a:pt x="96" y="405"/>
                  <a:pt x="96" y="405"/>
                </a:cubicBezTo>
                <a:close/>
                <a:moveTo>
                  <a:pt x="205" y="407"/>
                </a:moveTo>
                <a:cubicBezTo>
                  <a:pt x="204" y="405"/>
                  <a:pt x="206" y="405"/>
                  <a:pt x="206" y="405"/>
                </a:cubicBezTo>
                <a:cubicBezTo>
                  <a:pt x="207" y="405"/>
                  <a:pt x="206" y="407"/>
                  <a:pt x="205" y="407"/>
                </a:cubicBezTo>
                <a:cubicBezTo>
                  <a:pt x="205" y="407"/>
                  <a:pt x="205" y="407"/>
                  <a:pt x="205" y="407"/>
                </a:cubicBezTo>
                <a:close/>
                <a:moveTo>
                  <a:pt x="204" y="407"/>
                </a:moveTo>
                <a:cubicBezTo>
                  <a:pt x="205" y="408"/>
                  <a:pt x="201" y="409"/>
                  <a:pt x="202" y="407"/>
                </a:cubicBezTo>
                <a:cubicBezTo>
                  <a:pt x="202" y="407"/>
                  <a:pt x="203" y="406"/>
                  <a:pt x="204" y="407"/>
                </a:cubicBezTo>
                <a:cubicBezTo>
                  <a:pt x="204" y="407"/>
                  <a:pt x="204" y="407"/>
                  <a:pt x="204" y="407"/>
                </a:cubicBezTo>
                <a:close/>
                <a:moveTo>
                  <a:pt x="238" y="411"/>
                </a:moveTo>
                <a:cubicBezTo>
                  <a:pt x="238" y="409"/>
                  <a:pt x="239" y="409"/>
                  <a:pt x="239" y="408"/>
                </a:cubicBezTo>
                <a:cubicBezTo>
                  <a:pt x="241" y="409"/>
                  <a:pt x="240" y="411"/>
                  <a:pt x="238" y="411"/>
                </a:cubicBezTo>
                <a:cubicBezTo>
                  <a:pt x="238" y="411"/>
                  <a:pt x="238" y="411"/>
                  <a:pt x="238" y="411"/>
                </a:cubicBezTo>
                <a:close/>
                <a:moveTo>
                  <a:pt x="42" y="412"/>
                </a:moveTo>
                <a:cubicBezTo>
                  <a:pt x="42" y="411"/>
                  <a:pt x="42" y="410"/>
                  <a:pt x="42" y="409"/>
                </a:cubicBezTo>
                <a:cubicBezTo>
                  <a:pt x="42" y="409"/>
                  <a:pt x="43" y="409"/>
                  <a:pt x="43" y="409"/>
                </a:cubicBezTo>
                <a:cubicBezTo>
                  <a:pt x="43" y="410"/>
                  <a:pt x="43" y="411"/>
                  <a:pt x="43" y="412"/>
                </a:cubicBezTo>
                <a:cubicBezTo>
                  <a:pt x="43" y="412"/>
                  <a:pt x="42" y="412"/>
                  <a:pt x="42" y="412"/>
                </a:cubicBezTo>
                <a:cubicBezTo>
                  <a:pt x="42" y="412"/>
                  <a:pt x="42" y="412"/>
                  <a:pt x="42" y="412"/>
                </a:cubicBezTo>
                <a:close/>
                <a:moveTo>
                  <a:pt x="199" y="413"/>
                </a:moveTo>
                <a:cubicBezTo>
                  <a:pt x="198" y="413"/>
                  <a:pt x="198" y="411"/>
                  <a:pt x="197" y="411"/>
                </a:cubicBezTo>
                <a:cubicBezTo>
                  <a:pt x="197" y="409"/>
                  <a:pt x="199" y="410"/>
                  <a:pt x="200" y="411"/>
                </a:cubicBezTo>
                <a:cubicBezTo>
                  <a:pt x="199" y="411"/>
                  <a:pt x="199" y="412"/>
                  <a:pt x="200" y="412"/>
                </a:cubicBezTo>
                <a:cubicBezTo>
                  <a:pt x="200" y="413"/>
                  <a:pt x="199" y="413"/>
                  <a:pt x="199" y="413"/>
                </a:cubicBezTo>
                <a:cubicBezTo>
                  <a:pt x="199" y="413"/>
                  <a:pt x="199" y="413"/>
                  <a:pt x="199" y="413"/>
                </a:cubicBezTo>
                <a:close/>
                <a:moveTo>
                  <a:pt x="193" y="416"/>
                </a:moveTo>
                <a:cubicBezTo>
                  <a:pt x="191" y="416"/>
                  <a:pt x="191" y="415"/>
                  <a:pt x="190" y="414"/>
                </a:cubicBezTo>
                <a:cubicBezTo>
                  <a:pt x="191" y="413"/>
                  <a:pt x="193" y="414"/>
                  <a:pt x="193" y="416"/>
                </a:cubicBezTo>
                <a:cubicBezTo>
                  <a:pt x="193" y="416"/>
                  <a:pt x="193" y="416"/>
                  <a:pt x="193" y="416"/>
                </a:cubicBezTo>
                <a:close/>
                <a:moveTo>
                  <a:pt x="182" y="426"/>
                </a:moveTo>
                <a:cubicBezTo>
                  <a:pt x="181" y="424"/>
                  <a:pt x="187" y="422"/>
                  <a:pt x="188" y="422"/>
                </a:cubicBezTo>
                <a:cubicBezTo>
                  <a:pt x="187" y="423"/>
                  <a:pt x="184" y="424"/>
                  <a:pt x="182" y="426"/>
                </a:cubicBezTo>
                <a:cubicBezTo>
                  <a:pt x="182" y="426"/>
                  <a:pt x="182" y="426"/>
                  <a:pt x="182" y="426"/>
                </a:cubicBezTo>
                <a:close/>
                <a:moveTo>
                  <a:pt x="177" y="429"/>
                </a:moveTo>
                <a:cubicBezTo>
                  <a:pt x="177" y="428"/>
                  <a:pt x="177" y="428"/>
                  <a:pt x="177" y="428"/>
                </a:cubicBezTo>
                <a:cubicBezTo>
                  <a:pt x="176" y="427"/>
                  <a:pt x="179" y="427"/>
                  <a:pt x="178" y="429"/>
                </a:cubicBezTo>
                <a:cubicBezTo>
                  <a:pt x="178" y="429"/>
                  <a:pt x="178" y="429"/>
                  <a:pt x="177" y="429"/>
                </a:cubicBezTo>
                <a:cubicBezTo>
                  <a:pt x="177" y="429"/>
                  <a:pt x="177" y="429"/>
                  <a:pt x="177" y="429"/>
                </a:cubicBezTo>
                <a:close/>
                <a:moveTo>
                  <a:pt x="282" y="36"/>
                </a:moveTo>
                <a:cubicBezTo>
                  <a:pt x="282" y="35"/>
                  <a:pt x="284" y="36"/>
                  <a:pt x="284" y="37"/>
                </a:cubicBezTo>
                <a:cubicBezTo>
                  <a:pt x="283" y="37"/>
                  <a:pt x="283" y="36"/>
                  <a:pt x="282" y="36"/>
                </a:cubicBezTo>
                <a:close/>
                <a:moveTo>
                  <a:pt x="109" y="51"/>
                </a:moveTo>
                <a:cubicBezTo>
                  <a:pt x="109" y="51"/>
                  <a:pt x="109" y="51"/>
                  <a:pt x="109" y="51"/>
                </a:cubicBezTo>
                <a:cubicBezTo>
                  <a:pt x="108" y="51"/>
                  <a:pt x="108" y="51"/>
                  <a:pt x="108" y="52"/>
                </a:cubicBezTo>
                <a:cubicBezTo>
                  <a:pt x="110" y="53"/>
                  <a:pt x="111" y="50"/>
                  <a:pt x="110" y="49"/>
                </a:cubicBezTo>
                <a:cubicBezTo>
                  <a:pt x="110" y="50"/>
                  <a:pt x="110" y="51"/>
                  <a:pt x="109" y="51"/>
                </a:cubicBezTo>
                <a:cubicBezTo>
                  <a:pt x="109" y="50"/>
                  <a:pt x="109" y="50"/>
                  <a:pt x="109" y="51"/>
                </a:cubicBezTo>
                <a:close/>
                <a:moveTo>
                  <a:pt x="156" y="50"/>
                </a:moveTo>
                <a:cubicBezTo>
                  <a:pt x="157" y="50"/>
                  <a:pt x="157" y="51"/>
                  <a:pt x="157" y="52"/>
                </a:cubicBezTo>
                <a:cubicBezTo>
                  <a:pt x="150" y="54"/>
                  <a:pt x="145" y="53"/>
                  <a:pt x="140" y="56"/>
                </a:cubicBezTo>
                <a:cubicBezTo>
                  <a:pt x="140" y="54"/>
                  <a:pt x="136" y="54"/>
                  <a:pt x="135" y="56"/>
                </a:cubicBezTo>
                <a:cubicBezTo>
                  <a:pt x="133" y="56"/>
                  <a:pt x="134" y="55"/>
                  <a:pt x="133" y="54"/>
                </a:cubicBezTo>
                <a:cubicBezTo>
                  <a:pt x="133" y="55"/>
                  <a:pt x="131" y="56"/>
                  <a:pt x="132" y="57"/>
                </a:cubicBezTo>
                <a:cubicBezTo>
                  <a:pt x="132" y="58"/>
                  <a:pt x="130" y="55"/>
                  <a:pt x="129" y="55"/>
                </a:cubicBezTo>
                <a:cubicBezTo>
                  <a:pt x="128" y="56"/>
                  <a:pt x="131" y="56"/>
                  <a:pt x="130" y="58"/>
                </a:cubicBezTo>
                <a:cubicBezTo>
                  <a:pt x="129" y="57"/>
                  <a:pt x="128" y="57"/>
                  <a:pt x="127" y="57"/>
                </a:cubicBezTo>
                <a:cubicBezTo>
                  <a:pt x="127" y="56"/>
                  <a:pt x="128" y="56"/>
                  <a:pt x="128" y="55"/>
                </a:cubicBezTo>
                <a:cubicBezTo>
                  <a:pt x="127" y="55"/>
                  <a:pt x="127" y="56"/>
                  <a:pt x="126" y="55"/>
                </a:cubicBezTo>
                <a:cubicBezTo>
                  <a:pt x="125" y="57"/>
                  <a:pt x="125" y="56"/>
                  <a:pt x="123" y="57"/>
                </a:cubicBezTo>
                <a:cubicBezTo>
                  <a:pt x="124" y="52"/>
                  <a:pt x="140" y="55"/>
                  <a:pt x="140" y="50"/>
                </a:cubicBezTo>
                <a:cubicBezTo>
                  <a:pt x="142" y="50"/>
                  <a:pt x="141" y="52"/>
                  <a:pt x="142" y="53"/>
                </a:cubicBezTo>
                <a:cubicBezTo>
                  <a:pt x="143" y="51"/>
                  <a:pt x="147" y="53"/>
                  <a:pt x="146" y="51"/>
                </a:cubicBezTo>
                <a:cubicBezTo>
                  <a:pt x="148" y="50"/>
                  <a:pt x="148" y="51"/>
                  <a:pt x="148" y="53"/>
                </a:cubicBezTo>
                <a:cubicBezTo>
                  <a:pt x="149" y="51"/>
                  <a:pt x="152" y="51"/>
                  <a:pt x="154" y="52"/>
                </a:cubicBezTo>
                <a:cubicBezTo>
                  <a:pt x="155" y="52"/>
                  <a:pt x="156" y="50"/>
                  <a:pt x="155" y="51"/>
                </a:cubicBezTo>
                <a:cubicBezTo>
                  <a:pt x="155" y="50"/>
                  <a:pt x="156" y="51"/>
                  <a:pt x="156" y="50"/>
                </a:cubicBezTo>
                <a:close/>
                <a:moveTo>
                  <a:pt x="99" y="59"/>
                </a:moveTo>
                <a:cubicBezTo>
                  <a:pt x="99" y="60"/>
                  <a:pt x="98" y="60"/>
                  <a:pt x="98" y="61"/>
                </a:cubicBezTo>
                <a:cubicBezTo>
                  <a:pt x="99" y="61"/>
                  <a:pt x="100" y="59"/>
                  <a:pt x="99" y="59"/>
                </a:cubicBezTo>
                <a:close/>
                <a:moveTo>
                  <a:pt x="290" y="97"/>
                </a:moveTo>
                <a:cubicBezTo>
                  <a:pt x="290" y="97"/>
                  <a:pt x="290" y="97"/>
                  <a:pt x="289" y="97"/>
                </a:cubicBezTo>
                <a:cubicBezTo>
                  <a:pt x="289" y="97"/>
                  <a:pt x="288" y="98"/>
                  <a:pt x="288" y="99"/>
                </a:cubicBezTo>
                <a:cubicBezTo>
                  <a:pt x="287" y="99"/>
                  <a:pt x="286" y="99"/>
                  <a:pt x="284" y="100"/>
                </a:cubicBezTo>
                <a:cubicBezTo>
                  <a:pt x="283" y="98"/>
                  <a:pt x="284" y="95"/>
                  <a:pt x="285" y="93"/>
                </a:cubicBezTo>
                <a:cubicBezTo>
                  <a:pt x="286" y="94"/>
                  <a:pt x="286" y="95"/>
                  <a:pt x="287" y="96"/>
                </a:cubicBezTo>
                <a:cubicBezTo>
                  <a:pt x="288" y="96"/>
                  <a:pt x="290" y="97"/>
                  <a:pt x="289" y="95"/>
                </a:cubicBezTo>
                <a:cubicBezTo>
                  <a:pt x="291" y="96"/>
                  <a:pt x="290" y="98"/>
                  <a:pt x="289" y="99"/>
                </a:cubicBezTo>
                <a:cubicBezTo>
                  <a:pt x="288" y="99"/>
                  <a:pt x="289" y="97"/>
                  <a:pt x="290" y="97"/>
                </a:cubicBezTo>
                <a:close/>
                <a:moveTo>
                  <a:pt x="287" y="97"/>
                </a:moveTo>
                <a:cubicBezTo>
                  <a:pt x="290" y="97"/>
                  <a:pt x="283" y="98"/>
                  <a:pt x="287" y="97"/>
                </a:cubicBezTo>
                <a:cubicBezTo>
                  <a:pt x="287" y="97"/>
                  <a:pt x="287" y="97"/>
                  <a:pt x="287" y="97"/>
                </a:cubicBezTo>
                <a:close/>
                <a:moveTo>
                  <a:pt x="43" y="124"/>
                </a:moveTo>
                <a:cubicBezTo>
                  <a:pt x="44" y="125"/>
                  <a:pt x="42" y="127"/>
                  <a:pt x="42" y="129"/>
                </a:cubicBezTo>
                <a:cubicBezTo>
                  <a:pt x="40" y="128"/>
                  <a:pt x="43" y="125"/>
                  <a:pt x="43" y="124"/>
                </a:cubicBezTo>
                <a:close/>
                <a:moveTo>
                  <a:pt x="253" y="161"/>
                </a:moveTo>
                <a:cubicBezTo>
                  <a:pt x="254" y="161"/>
                  <a:pt x="252" y="163"/>
                  <a:pt x="254" y="163"/>
                </a:cubicBezTo>
                <a:cubicBezTo>
                  <a:pt x="254" y="165"/>
                  <a:pt x="251" y="163"/>
                  <a:pt x="251" y="164"/>
                </a:cubicBezTo>
                <a:cubicBezTo>
                  <a:pt x="250" y="164"/>
                  <a:pt x="252" y="163"/>
                  <a:pt x="251" y="162"/>
                </a:cubicBezTo>
                <a:cubicBezTo>
                  <a:pt x="252" y="162"/>
                  <a:pt x="252" y="161"/>
                  <a:pt x="253" y="161"/>
                </a:cubicBezTo>
                <a:close/>
                <a:moveTo>
                  <a:pt x="253" y="165"/>
                </a:moveTo>
                <a:cubicBezTo>
                  <a:pt x="253" y="163"/>
                  <a:pt x="254" y="166"/>
                  <a:pt x="254" y="168"/>
                </a:cubicBezTo>
                <a:cubicBezTo>
                  <a:pt x="253" y="168"/>
                  <a:pt x="253" y="167"/>
                  <a:pt x="253" y="167"/>
                </a:cubicBezTo>
                <a:cubicBezTo>
                  <a:pt x="251" y="168"/>
                  <a:pt x="255" y="170"/>
                  <a:pt x="254" y="172"/>
                </a:cubicBezTo>
                <a:cubicBezTo>
                  <a:pt x="251" y="172"/>
                  <a:pt x="251" y="176"/>
                  <a:pt x="250" y="171"/>
                </a:cubicBezTo>
                <a:cubicBezTo>
                  <a:pt x="252" y="171"/>
                  <a:pt x="253" y="172"/>
                  <a:pt x="253" y="169"/>
                </a:cubicBezTo>
                <a:cubicBezTo>
                  <a:pt x="251" y="172"/>
                  <a:pt x="252" y="168"/>
                  <a:pt x="251" y="167"/>
                </a:cubicBezTo>
                <a:cubicBezTo>
                  <a:pt x="252" y="167"/>
                  <a:pt x="252" y="166"/>
                  <a:pt x="253" y="165"/>
                </a:cubicBezTo>
                <a:cubicBezTo>
                  <a:pt x="253" y="165"/>
                  <a:pt x="253" y="165"/>
                  <a:pt x="253" y="165"/>
                </a:cubicBezTo>
                <a:close/>
                <a:moveTo>
                  <a:pt x="24" y="186"/>
                </a:moveTo>
                <a:cubicBezTo>
                  <a:pt x="24" y="186"/>
                  <a:pt x="24" y="186"/>
                  <a:pt x="24" y="186"/>
                </a:cubicBezTo>
                <a:cubicBezTo>
                  <a:pt x="23" y="186"/>
                  <a:pt x="23" y="185"/>
                  <a:pt x="22" y="185"/>
                </a:cubicBezTo>
                <a:cubicBezTo>
                  <a:pt x="22" y="188"/>
                  <a:pt x="26" y="187"/>
                  <a:pt x="24" y="186"/>
                </a:cubicBezTo>
                <a:close/>
                <a:moveTo>
                  <a:pt x="218" y="211"/>
                </a:moveTo>
                <a:cubicBezTo>
                  <a:pt x="219" y="218"/>
                  <a:pt x="213" y="214"/>
                  <a:pt x="210" y="213"/>
                </a:cubicBezTo>
                <a:cubicBezTo>
                  <a:pt x="211" y="215"/>
                  <a:pt x="214" y="214"/>
                  <a:pt x="214" y="217"/>
                </a:cubicBezTo>
                <a:cubicBezTo>
                  <a:pt x="214" y="216"/>
                  <a:pt x="212" y="215"/>
                  <a:pt x="212" y="217"/>
                </a:cubicBezTo>
                <a:cubicBezTo>
                  <a:pt x="213" y="216"/>
                  <a:pt x="211" y="219"/>
                  <a:pt x="213" y="219"/>
                </a:cubicBezTo>
                <a:cubicBezTo>
                  <a:pt x="214" y="218"/>
                  <a:pt x="214" y="220"/>
                  <a:pt x="213" y="220"/>
                </a:cubicBezTo>
                <a:cubicBezTo>
                  <a:pt x="215" y="221"/>
                  <a:pt x="217" y="221"/>
                  <a:pt x="218" y="222"/>
                </a:cubicBezTo>
                <a:cubicBezTo>
                  <a:pt x="219" y="221"/>
                  <a:pt x="218" y="219"/>
                  <a:pt x="220" y="219"/>
                </a:cubicBezTo>
                <a:cubicBezTo>
                  <a:pt x="227" y="224"/>
                  <a:pt x="238" y="228"/>
                  <a:pt x="242" y="234"/>
                </a:cubicBezTo>
                <a:cubicBezTo>
                  <a:pt x="243" y="232"/>
                  <a:pt x="245" y="237"/>
                  <a:pt x="247" y="235"/>
                </a:cubicBezTo>
                <a:cubicBezTo>
                  <a:pt x="242" y="232"/>
                  <a:pt x="237" y="228"/>
                  <a:pt x="232" y="224"/>
                </a:cubicBezTo>
                <a:cubicBezTo>
                  <a:pt x="233" y="223"/>
                  <a:pt x="230" y="223"/>
                  <a:pt x="233" y="222"/>
                </a:cubicBezTo>
                <a:cubicBezTo>
                  <a:pt x="231" y="221"/>
                  <a:pt x="231" y="223"/>
                  <a:pt x="229" y="223"/>
                </a:cubicBezTo>
                <a:cubicBezTo>
                  <a:pt x="228" y="222"/>
                  <a:pt x="225" y="221"/>
                  <a:pt x="224" y="219"/>
                </a:cubicBezTo>
                <a:cubicBezTo>
                  <a:pt x="225" y="219"/>
                  <a:pt x="225" y="218"/>
                  <a:pt x="225" y="217"/>
                </a:cubicBezTo>
                <a:cubicBezTo>
                  <a:pt x="224" y="217"/>
                  <a:pt x="223" y="217"/>
                  <a:pt x="223" y="217"/>
                </a:cubicBezTo>
                <a:cubicBezTo>
                  <a:pt x="224" y="214"/>
                  <a:pt x="220" y="213"/>
                  <a:pt x="221" y="210"/>
                </a:cubicBezTo>
                <a:cubicBezTo>
                  <a:pt x="220" y="211"/>
                  <a:pt x="220" y="212"/>
                  <a:pt x="220" y="213"/>
                </a:cubicBezTo>
                <a:cubicBezTo>
                  <a:pt x="220" y="212"/>
                  <a:pt x="219" y="211"/>
                  <a:pt x="218" y="211"/>
                </a:cubicBezTo>
                <a:close/>
                <a:moveTo>
                  <a:pt x="215" y="219"/>
                </a:moveTo>
                <a:cubicBezTo>
                  <a:pt x="215" y="219"/>
                  <a:pt x="215" y="218"/>
                  <a:pt x="215" y="218"/>
                </a:cubicBezTo>
                <a:cubicBezTo>
                  <a:pt x="215" y="217"/>
                  <a:pt x="219" y="217"/>
                  <a:pt x="218" y="219"/>
                </a:cubicBezTo>
                <a:cubicBezTo>
                  <a:pt x="217" y="218"/>
                  <a:pt x="217" y="219"/>
                  <a:pt x="215" y="219"/>
                </a:cubicBezTo>
                <a:cubicBezTo>
                  <a:pt x="215" y="219"/>
                  <a:pt x="215" y="219"/>
                  <a:pt x="215" y="219"/>
                </a:cubicBezTo>
                <a:close/>
                <a:moveTo>
                  <a:pt x="151" y="287"/>
                </a:moveTo>
                <a:cubicBezTo>
                  <a:pt x="153" y="288"/>
                  <a:pt x="150" y="288"/>
                  <a:pt x="149" y="287"/>
                </a:cubicBezTo>
                <a:cubicBezTo>
                  <a:pt x="150" y="291"/>
                  <a:pt x="154" y="286"/>
                  <a:pt x="151" y="287"/>
                </a:cubicBezTo>
                <a:close/>
                <a:moveTo>
                  <a:pt x="13" y="296"/>
                </a:moveTo>
                <a:cubicBezTo>
                  <a:pt x="14" y="294"/>
                  <a:pt x="15" y="297"/>
                  <a:pt x="16" y="297"/>
                </a:cubicBezTo>
                <a:cubicBezTo>
                  <a:pt x="15" y="298"/>
                  <a:pt x="14" y="296"/>
                  <a:pt x="13" y="296"/>
                </a:cubicBezTo>
                <a:close/>
                <a:moveTo>
                  <a:pt x="55" y="298"/>
                </a:moveTo>
                <a:cubicBezTo>
                  <a:pt x="57" y="299"/>
                  <a:pt x="57" y="300"/>
                  <a:pt x="58" y="301"/>
                </a:cubicBezTo>
                <a:cubicBezTo>
                  <a:pt x="56" y="301"/>
                  <a:pt x="52" y="299"/>
                  <a:pt x="55" y="298"/>
                </a:cubicBezTo>
                <a:close/>
                <a:moveTo>
                  <a:pt x="62" y="339"/>
                </a:moveTo>
                <a:cubicBezTo>
                  <a:pt x="64" y="340"/>
                  <a:pt x="64" y="343"/>
                  <a:pt x="66" y="344"/>
                </a:cubicBezTo>
                <a:cubicBezTo>
                  <a:pt x="66" y="346"/>
                  <a:pt x="64" y="343"/>
                  <a:pt x="64" y="345"/>
                </a:cubicBezTo>
                <a:cubicBezTo>
                  <a:pt x="65" y="343"/>
                  <a:pt x="62" y="340"/>
                  <a:pt x="62" y="339"/>
                </a:cubicBezTo>
                <a:close/>
                <a:moveTo>
                  <a:pt x="273" y="388"/>
                </a:moveTo>
                <a:cubicBezTo>
                  <a:pt x="274" y="390"/>
                  <a:pt x="271" y="388"/>
                  <a:pt x="272" y="390"/>
                </a:cubicBezTo>
                <a:cubicBezTo>
                  <a:pt x="271" y="390"/>
                  <a:pt x="272" y="388"/>
                  <a:pt x="273" y="388"/>
                </a:cubicBezTo>
                <a:close/>
                <a:moveTo>
                  <a:pt x="243" y="425"/>
                </a:moveTo>
                <a:cubicBezTo>
                  <a:pt x="244" y="424"/>
                  <a:pt x="248" y="425"/>
                  <a:pt x="248" y="420"/>
                </a:cubicBezTo>
                <a:cubicBezTo>
                  <a:pt x="253" y="422"/>
                  <a:pt x="253" y="415"/>
                  <a:pt x="259" y="415"/>
                </a:cubicBezTo>
                <a:cubicBezTo>
                  <a:pt x="257" y="413"/>
                  <a:pt x="258" y="412"/>
                  <a:pt x="260" y="411"/>
                </a:cubicBezTo>
                <a:cubicBezTo>
                  <a:pt x="261" y="412"/>
                  <a:pt x="257" y="415"/>
                  <a:pt x="261" y="414"/>
                </a:cubicBezTo>
                <a:cubicBezTo>
                  <a:pt x="261" y="416"/>
                  <a:pt x="260" y="417"/>
                  <a:pt x="259" y="417"/>
                </a:cubicBezTo>
                <a:cubicBezTo>
                  <a:pt x="260" y="421"/>
                  <a:pt x="258" y="417"/>
                  <a:pt x="258" y="420"/>
                </a:cubicBezTo>
                <a:cubicBezTo>
                  <a:pt x="255" y="419"/>
                  <a:pt x="251" y="427"/>
                  <a:pt x="248" y="424"/>
                </a:cubicBezTo>
                <a:cubicBezTo>
                  <a:pt x="246" y="424"/>
                  <a:pt x="247" y="427"/>
                  <a:pt x="244" y="426"/>
                </a:cubicBezTo>
                <a:cubicBezTo>
                  <a:pt x="245" y="425"/>
                  <a:pt x="244" y="425"/>
                  <a:pt x="243" y="425"/>
                </a:cubicBezTo>
                <a:close/>
                <a:moveTo>
                  <a:pt x="254" y="421"/>
                </a:moveTo>
                <a:cubicBezTo>
                  <a:pt x="256" y="420"/>
                  <a:pt x="253" y="420"/>
                  <a:pt x="254" y="418"/>
                </a:cubicBezTo>
                <a:cubicBezTo>
                  <a:pt x="255" y="419"/>
                  <a:pt x="256" y="421"/>
                  <a:pt x="254" y="421"/>
                </a:cubicBezTo>
                <a:cubicBezTo>
                  <a:pt x="254" y="421"/>
                  <a:pt x="254" y="421"/>
                  <a:pt x="254" y="421"/>
                </a:cubicBezTo>
                <a:close/>
                <a:moveTo>
                  <a:pt x="232" y="434"/>
                </a:moveTo>
                <a:cubicBezTo>
                  <a:pt x="232" y="433"/>
                  <a:pt x="231" y="433"/>
                  <a:pt x="231" y="432"/>
                </a:cubicBezTo>
                <a:cubicBezTo>
                  <a:pt x="234" y="432"/>
                  <a:pt x="235" y="429"/>
                  <a:pt x="237" y="430"/>
                </a:cubicBezTo>
                <a:cubicBezTo>
                  <a:pt x="234" y="432"/>
                  <a:pt x="233" y="437"/>
                  <a:pt x="230" y="439"/>
                </a:cubicBezTo>
                <a:cubicBezTo>
                  <a:pt x="229" y="439"/>
                  <a:pt x="229" y="434"/>
                  <a:pt x="232" y="434"/>
                </a:cubicBezTo>
                <a:close/>
                <a:moveTo>
                  <a:pt x="126" y="31"/>
                </a:moveTo>
                <a:cubicBezTo>
                  <a:pt x="127" y="31"/>
                  <a:pt x="126" y="33"/>
                  <a:pt x="128" y="34"/>
                </a:cubicBezTo>
                <a:cubicBezTo>
                  <a:pt x="127" y="35"/>
                  <a:pt x="125" y="37"/>
                  <a:pt x="124" y="39"/>
                </a:cubicBezTo>
                <a:cubicBezTo>
                  <a:pt x="122" y="39"/>
                  <a:pt x="125" y="38"/>
                  <a:pt x="123" y="37"/>
                </a:cubicBezTo>
                <a:cubicBezTo>
                  <a:pt x="122" y="37"/>
                  <a:pt x="123" y="39"/>
                  <a:pt x="123" y="40"/>
                </a:cubicBezTo>
                <a:cubicBezTo>
                  <a:pt x="122" y="40"/>
                  <a:pt x="121" y="40"/>
                  <a:pt x="121" y="41"/>
                </a:cubicBezTo>
                <a:cubicBezTo>
                  <a:pt x="120" y="41"/>
                  <a:pt x="120" y="38"/>
                  <a:pt x="119" y="39"/>
                </a:cubicBezTo>
                <a:cubicBezTo>
                  <a:pt x="119" y="36"/>
                  <a:pt x="124" y="34"/>
                  <a:pt x="126" y="31"/>
                </a:cubicBezTo>
                <a:close/>
                <a:moveTo>
                  <a:pt x="12" y="290"/>
                </a:moveTo>
                <a:cubicBezTo>
                  <a:pt x="13" y="291"/>
                  <a:pt x="12" y="291"/>
                  <a:pt x="12" y="294"/>
                </a:cubicBezTo>
                <a:cubicBezTo>
                  <a:pt x="11" y="293"/>
                  <a:pt x="10" y="294"/>
                  <a:pt x="9" y="294"/>
                </a:cubicBezTo>
                <a:cubicBezTo>
                  <a:pt x="8" y="292"/>
                  <a:pt x="10" y="292"/>
                  <a:pt x="10" y="290"/>
                </a:cubicBezTo>
                <a:cubicBezTo>
                  <a:pt x="11" y="291"/>
                  <a:pt x="11" y="290"/>
                  <a:pt x="12" y="290"/>
                </a:cubicBezTo>
                <a:close/>
                <a:moveTo>
                  <a:pt x="11" y="300"/>
                </a:moveTo>
                <a:cubicBezTo>
                  <a:pt x="10" y="303"/>
                  <a:pt x="11" y="304"/>
                  <a:pt x="12" y="306"/>
                </a:cubicBezTo>
                <a:cubicBezTo>
                  <a:pt x="13" y="305"/>
                  <a:pt x="14" y="307"/>
                  <a:pt x="15" y="307"/>
                </a:cubicBezTo>
                <a:cubicBezTo>
                  <a:pt x="14" y="305"/>
                  <a:pt x="17" y="306"/>
                  <a:pt x="16" y="304"/>
                </a:cubicBezTo>
                <a:cubicBezTo>
                  <a:pt x="15" y="304"/>
                  <a:pt x="14" y="304"/>
                  <a:pt x="13" y="304"/>
                </a:cubicBezTo>
                <a:cubicBezTo>
                  <a:pt x="14" y="303"/>
                  <a:pt x="14" y="303"/>
                  <a:pt x="14" y="302"/>
                </a:cubicBezTo>
                <a:cubicBezTo>
                  <a:pt x="12" y="301"/>
                  <a:pt x="13" y="303"/>
                  <a:pt x="11" y="302"/>
                </a:cubicBezTo>
                <a:cubicBezTo>
                  <a:pt x="11" y="301"/>
                  <a:pt x="13" y="300"/>
                  <a:pt x="11" y="300"/>
                </a:cubicBezTo>
                <a:close/>
              </a:path>
            </a:pathLst>
          </a:custGeom>
          <a:solidFill>
            <a:srgbClr val="569257"/>
          </a:solidFill>
          <a:ln>
            <a:noFill/>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737240" y="2225599"/>
            <a:ext cx="1527175" cy="1562100"/>
          </a:xfrm>
          <a:custGeom>
            <a:avLst/>
            <a:gdLst>
              <a:gd name="T0" fmla="*/ 102 w 407"/>
              <a:gd name="T1" fmla="*/ 23 h 416"/>
              <a:gd name="T2" fmla="*/ 167 w 407"/>
              <a:gd name="T3" fmla="*/ 29 h 416"/>
              <a:gd name="T4" fmla="*/ 383 w 407"/>
              <a:gd name="T5" fmla="*/ 87 h 416"/>
              <a:gd name="T6" fmla="*/ 369 w 407"/>
              <a:gd name="T7" fmla="*/ 158 h 416"/>
              <a:gd name="T8" fmla="*/ 225 w 407"/>
              <a:gd name="T9" fmla="*/ 193 h 416"/>
              <a:gd name="T10" fmla="*/ 208 w 407"/>
              <a:gd name="T11" fmla="*/ 233 h 416"/>
              <a:gd name="T12" fmla="*/ 74 w 407"/>
              <a:gd name="T13" fmla="*/ 340 h 416"/>
              <a:gd name="T14" fmla="*/ 109 w 407"/>
              <a:gd name="T15" fmla="*/ 380 h 416"/>
              <a:gd name="T16" fmla="*/ 285 w 407"/>
              <a:gd name="T17" fmla="*/ 405 h 416"/>
              <a:gd name="T18" fmla="*/ 22 w 407"/>
              <a:gd name="T19" fmla="*/ 24 h 416"/>
              <a:gd name="T20" fmla="*/ 46 w 407"/>
              <a:gd name="T21" fmla="*/ 166 h 416"/>
              <a:gd name="T22" fmla="*/ 123 w 407"/>
              <a:gd name="T23" fmla="*/ 64 h 416"/>
              <a:gd name="T24" fmla="*/ 172 w 407"/>
              <a:gd name="T25" fmla="*/ 279 h 416"/>
              <a:gd name="T26" fmla="*/ 172 w 407"/>
              <a:gd name="T27" fmla="*/ 321 h 416"/>
              <a:gd name="T28" fmla="*/ 123 w 407"/>
              <a:gd name="T29" fmla="*/ 354 h 416"/>
              <a:gd name="T30" fmla="*/ 63 w 407"/>
              <a:gd name="T31" fmla="*/ 380 h 416"/>
              <a:gd name="T32" fmla="*/ 143 w 407"/>
              <a:gd name="T33" fmla="*/ 402 h 416"/>
              <a:gd name="T34" fmla="*/ 335 w 407"/>
              <a:gd name="T35" fmla="*/ 393 h 416"/>
              <a:gd name="T36" fmla="*/ 276 w 407"/>
              <a:gd name="T37" fmla="*/ 359 h 416"/>
              <a:gd name="T38" fmla="*/ 257 w 407"/>
              <a:gd name="T39" fmla="*/ 149 h 416"/>
              <a:gd name="T40" fmla="*/ 280 w 407"/>
              <a:gd name="T41" fmla="*/ 68 h 416"/>
              <a:gd name="T42" fmla="*/ 374 w 407"/>
              <a:gd name="T43" fmla="*/ 159 h 416"/>
              <a:gd name="T44" fmla="*/ 395 w 407"/>
              <a:gd name="T45" fmla="*/ 48 h 416"/>
              <a:gd name="T46" fmla="*/ 226 w 407"/>
              <a:gd name="T47" fmla="*/ 39 h 416"/>
              <a:gd name="T48" fmla="*/ 97 w 407"/>
              <a:gd name="T49" fmla="*/ 39 h 416"/>
              <a:gd name="T50" fmla="*/ 141 w 407"/>
              <a:gd name="T51" fmla="*/ 32 h 416"/>
              <a:gd name="T52" fmla="*/ 298 w 407"/>
              <a:gd name="T53" fmla="*/ 38 h 416"/>
              <a:gd name="T54" fmla="*/ 342 w 407"/>
              <a:gd name="T55" fmla="*/ 70 h 416"/>
              <a:gd name="T56" fmla="*/ 217 w 407"/>
              <a:gd name="T57" fmla="*/ 83 h 416"/>
              <a:gd name="T58" fmla="*/ 175 w 407"/>
              <a:gd name="T59" fmla="*/ 104 h 416"/>
              <a:gd name="T60" fmla="*/ 364 w 407"/>
              <a:gd name="T61" fmla="*/ 110 h 416"/>
              <a:gd name="T62" fmla="*/ 223 w 407"/>
              <a:gd name="T63" fmla="*/ 122 h 416"/>
              <a:gd name="T64" fmla="*/ 197 w 407"/>
              <a:gd name="T65" fmla="*/ 128 h 416"/>
              <a:gd name="T66" fmla="*/ 194 w 407"/>
              <a:gd name="T67" fmla="*/ 230 h 416"/>
              <a:gd name="T68" fmla="*/ 195 w 407"/>
              <a:gd name="T69" fmla="*/ 253 h 416"/>
              <a:gd name="T70" fmla="*/ 227 w 407"/>
              <a:gd name="T71" fmla="*/ 280 h 416"/>
              <a:gd name="T72" fmla="*/ 353 w 407"/>
              <a:gd name="T73" fmla="*/ 118 h 416"/>
              <a:gd name="T74" fmla="*/ 190 w 407"/>
              <a:gd name="T75" fmla="*/ 128 h 416"/>
              <a:gd name="T76" fmla="*/ 199 w 407"/>
              <a:gd name="T77" fmla="*/ 142 h 416"/>
              <a:gd name="T78" fmla="*/ 226 w 407"/>
              <a:gd name="T79" fmla="*/ 169 h 416"/>
              <a:gd name="T80" fmla="*/ 24 w 407"/>
              <a:gd name="T81" fmla="*/ 184 h 416"/>
              <a:gd name="T82" fmla="*/ 191 w 407"/>
              <a:gd name="T83" fmla="*/ 217 h 416"/>
              <a:gd name="T84" fmla="*/ 235 w 407"/>
              <a:gd name="T85" fmla="*/ 271 h 416"/>
              <a:gd name="T86" fmla="*/ 236 w 407"/>
              <a:gd name="T87" fmla="*/ 295 h 416"/>
              <a:gd name="T88" fmla="*/ 206 w 407"/>
              <a:gd name="T89" fmla="*/ 317 h 416"/>
              <a:gd name="T90" fmla="*/ 182 w 407"/>
              <a:gd name="T91" fmla="*/ 340 h 416"/>
              <a:gd name="T92" fmla="*/ 235 w 407"/>
              <a:gd name="T93" fmla="*/ 344 h 416"/>
              <a:gd name="T94" fmla="*/ 237 w 407"/>
              <a:gd name="T95" fmla="*/ 357 h 416"/>
              <a:gd name="T96" fmla="*/ 135 w 407"/>
              <a:gd name="T97" fmla="*/ 364 h 416"/>
              <a:gd name="T98" fmla="*/ 251 w 407"/>
              <a:gd name="T99" fmla="*/ 387 h 416"/>
              <a:gd name="T100" fmla="*/ 316 w 407"/>
              <a:gd name="T101" fmla="*/ 376 h 416"/>
              <a:gd name="T102" fmla="*/ 229 w 407"/>
              <a:gd name="T103" fmla="*/ 379 h 416"/>
              <a:gd name="T104" fmla="*/ 297 w 407"/>
              <a:gd name="T105" fmla="*/ 378 h 416"/>
              <a:gd name="T106" fmla="*/ 268 w 407"/>
              <a:gd name="T107" fmla="*/ 382 h 416"/>
              <a:gd name="T108" fmla="*/ 340 w 407"/>
              <a:gd name="T109" fmla="*/ 386 h 416"/>
              <a:gd name="T110" fmla="*/ 254 w 407"/>
              <a:gd name="T111" fmla="*/ 104 h 416"/>
              <a:gd name="T112" fmla="*/ 176 w 407"/>
              <a:gd name="T113" fmla="*/ 29 h 416"/>
              <a:gd name="T114" fmla="*/ 377 w 407"/>
              <a:gd name="T115" fmla="*/ 172 h 416"/>
              <a:gd name="T116" fmla="*/ 384 w 407"/>
              <a:gd name="T117" fmla="*/ 202 h 416"/>
              <a:gd name="T118" fmla="*/ 211 w 407"/>
              <a:gd name="T119" fmla="*/ 209 h 416"/>
              <a:gd name="T120" fmla="*/ 210 w 407"/>
              <a:gd name="T121" fmla="*/ 266 h 416"/>
              <a:gd name="T122" fmla="*/ 155 w 407"/>
              <a:gd name="T123" fmla="*/ 3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416">
                <a:moveTo>
                  <a:pt x="246" y="16"/>
                </a:moveTo>
                <a:cubicBezTo>
                  <a:pt x="247" y="16"/>
                  <a:pt x="247" y="18"/>
                  <a:pt x="248" y="18"/>
                </a:cubicBezTo>
                <a:cubicBezTo>
                  <a:pt x="248" y="19"/>
                  <a:pt x="247" y="19"/>
                  <a:pt x="246" y="19"/>
                </a:cubicBezTo>
                <a:cubicBezTo>
                  <a:pt x="248" y="20"/>
                  <a:pt x="246" y="23"/>
                  <a:pt x="246" y="25"/>
                </a:cubicBezTo>
                <a:cubicBezTo>
                  <a:pt x="244" y="25"/>
                  <a:pt x="244" y="23"/>
                  <a:pt x="243" y="22"/>
                </a:cubicBezTo>
                <a:cubicBezTo>
                  <a:pt x="244" y="21"/>
                  <a:pt x="245" y="19"/>
                  <a:pt x="243" y="18"/>
                </a:cubicBezTo>
                <a:cubicBezTo>
                  <a:pt x="244" y="17"/>
                  <a:pt x="246" y="17"/>
                  <a:pt x="246" y="16"/>
                </a:cubicBezTo>
                <a:close/>
                <a:moveTo>
                  <a:pt x="174" y="16"/>
                </a:moveTo>
                <a:cubicBezTo>
                  <a:pt x="176" y="16"/>
                  <a:pt x="175" y="19"/>
                  <a:pt x="176" y="18"/>
                </a:cubicBezTo>
                <a:cubicBezTo>
                  <a:pt x="176" y="20"/>
                  <a:pt x="174" y="21"/>
                  <a:pt x="173" y="22"/>
                </a:cubicBezTo>
                <a:cubicBezTo>
                  <a:pt x="171" y="20"/>
                  <a:pt x="174" y="20"/>
                  <a:pt x="174" y="16"/>
                </a:cubicBezTo>
                <a:close/>
                <a:moveTo>
                  <a:pt x="121" y="21"/>
                </a:moveTo>
                <a:cubicBezTo>
                  <a:pt x="123" y="21"/>
                  <a:pt x="121" y="23"/>
                  <a:pt x="121" y="24"/>
                </a:cubicBezTo>
                <a:cubicBezTo>
                  <a:pt x="120" y="25"/>
                  <a:pt x="120" y="23"/>
                  <a:pt x="119" y="23"/>
                </a:cubicBezTo>
                <a:cubicBezTo>
                  <a:pt x="119" y="22"/>
                  <a:pt x="121" y="22"/>
                  <a:pt x="121" y="21"/>
                </a:cubicBezTo>
                <a:close/>
                <a:moveTo>
                  <a:pt x="125" y="21"/>
                </a:moveTo>
                <a:cubicBezTo>
                  <a:pt x="126" y="21"/>
                  <a:pt x="126" y="22"/>
                  <a:pt x="126" y="22"/>
                </a:cubicBezTo>
                <a:cubicBezTo>
                  <a:pt x="126" y="23"/>
                  <a:pt x="125" y="23"/>
                  <a:pt x="124" y="23"/>
                </a:cubicBezTo>
                <a:cubicBezTo>
                  <a:pt x="124" y="21"/>
                  <a:pt x="125" y="22"/>
                  <a:pt x="125" y="21"/>
                </a:cubicBezTo>
                <a:close/>
                <a:moveTo>
                  <a:pt x="127" y="21"/>
                </a:moveTo>
                <a:cubicBezTo>
                  <a:pt x="127" y="22"/>
                  <a:pt x="126" y="24"/>
                  <a:pt x="128" y="23"/>
                </a:cubicBezTo>
                <a:cubicBezTo>
                  <a:pt x="128" y="22"/>
                  <a:pt x="128" y="21"/>
                  <a:pt x="127" y="21"/>
                </a:cubicBezTo>
                <a:close/>
                <a:moveTo>
                  <a:pt x="107" y="22"/>
                </a:moveTo>
                <a:cubicBezTo>
                  <a:pt x="106" y="23"/>
                  <a:pt x="105" y="23"/>
                  <a:pt x="104" y="24"/>
                </a:cubicBezTo>
                <a:cubicBezTo>
                  <a:pt x="104" y="22"/>
                  <a:pt x="105" y="21"/>
                  <a:pt x="107" y="22"/>
                </a:cubicBezTo>
                <a:close/>
                <a:moveTo>
                  <a:pt x="110" y="21"/>
                </a:moveTo>
                <a:cubicBezTo>
                  <a:pt x="111" y="21"/>
                  <a:pt x="110" y="24"/>
                  <a:pt x="109" y="24"/>
                </a:cubicBezTo>
                <a:cubicBezTo>
                  <a:pt x="110" y="23"/>
                  <a:pt x="109" y="23"/>
                  <a:pt x="109" y="22"/>
                </a:cubicBezTo>
                <a:cubicBezTo>
                  <a:pt x="109" y="22"/>
                  <a:pt x="110" y="22"/>
                  <a:pt x="110" y="21"/>
                </a:cubicBezTo>
                <a:close/>
                <a:moveTo>
                  <a:pt x="92" y="22"/>
                </a:moveTo>
                <a:cubicBezTo>
                  <a:pt x="94" y="21"/>
                  <a:pt x="94" y="22"/>
                  <a:pt x="95" y="23"/>
                </a:cubicBezTo>
                <a:cubicBezTo>
                  <a:pt x="94" y="23"/>
                  <a:pt x="94" y="25"/>
                  <a:pt x="93" y="25"/>
                </a:cubicBezTo>
                <a:cubicBezTo>
                  <a:pt x="93" y="24"/>
                  <a:pt x="93" y="23"/>
                  <a:pt x="93" y="22"/>
                </a:cubicBezTo>
                <a:cubicBezTo>
                  <a:pt x="92" y="23"/>
                  <a:pt x="92" y="23"/>
                  <a:pt x="92" y="22"/>
                </a:cubicBezTo>
                <a:close/>
                <a:moveTo>
                  <a:pt x="102" y="23"/>
                </a:moveTo>
                <a:cubicBezTo>
                  <a:pt x="102" y="24"/>
                  <a:pt x="101" y="24"/>
                  <a:pt x="99" y="24"/>
                </a:cubicBezTo>
                <a:cubicBezTo>
                  <a:pt x="100" y="22"/>
                  <a:pt x="100" y="23"/>
                  <a:pt x="102" y="23"/>
                </a:cubicBezTo>
                <a:close/>
                <a:moveTo>
                  <a:pt x="123" y="22"/>
                </a:moveTo>
                <a:cubicBezTo>
                  <a:pt x="123" y="23"/>
                  <a:pt x="122" y="23"/>
                  <a:pt x="122" y="24"/>
                </a:cubicBezTo>
                <a:cubicBezTo>
                  <a:pt x="123" y="25"/>
                  <a:pt x="124" y="23"/>
                  <a:pt x="123" y="22"/>
                </a:cubicBezTo>
                <a:close/>
                <a:moveTo>
                  <a:pt x="405" y="22"/>
                </a:moveTo>
                <a:cubicBezTo>
                  <a:pt x="405" y="23"/>
                  <a:pt x="404" y="23"/>
                  <a:pt x="404" y="24"/>
                </a:cubicBezTo>
                <a:cubicBezTo>
                  <a:pt x="403" y="24"/>
                  <a:pt x="404" y="22"/>
                  <a:pt x="405" y="22"/>
                </a:cubicBezTo>
                <a:close/>
                <a:moveTo>
                  <a:pt x="79" y="23"/>
                </a:moveTo>
                <a:cubicBezTo>
                  <a:pt x="81" y="23"/>
                  <a:pt x="79" y="26"/>
                  <a:pt x="81" y="25"/>
                </a:cubicBezTo>
                <a:cubicBezTo>
                  <a:pt x="80" y="27"/>
                  <a:pt x="79" y="26"/>
                  <a:pt x="77" y="27"/>
                </a:cubicBezTo>
                <a:cubicBezTo>
                  <a:pt x="78" y="26"/>
                  <a:pt x="79" y="25"/>
                  <a:pt x="79" y="23"/>
                </a:cubicBezTo>
                <a:close/>
                <a:moveTo>
                  <a:pt x="72" y="24"/>
                </a:moveTo>
                <a:cubicBezTo>
                  <a:pt x="72" y="24"/>
                  <a:pt x="71" y="25"/>
                  <a:pt x="72" y="25"/>
                </a:cubicBezTo>
                <a:cubicBezTo>
                  <a:pt x="71" y="27"/>
                  <a:pt x="69" y="24"/>
                  <a:pt x="68" y="26"/>
                </a:cubicBezTo>
                <a:cubicBezTo>
                  <a:pt x="68" y="26"/>
                  <a:pt x="69" y="27"/>
                  <a:pt x="70" y="27"/>
                </a:cubicBezTo>
                <a:cubicBezTo>
                  <a:pt x="67" y="29"/>
                  <a:pt x="64" y="26"/>
                  <a:pt x="63" y="27"/>
                </a:cubicBezTo>
                <a:cubicBezTo>
                  <a:pt x="61" y="28"/>
                  <a:pt x="62" y="25"/>
                  <a:pt x="60" y="26"/>
                </a:cubicBezTo>
                <a:cubicBezTo>
                  <a:pt x="64" y="24"/>
                  <a:pt x="67" y="25"/>
                  <a:pt x="72" y="24"/>
                </a:cubicBezTo>
                <a:close/>
                <a:moveTo>
                  <a:pt x="74" y="25"/>
                </a:moveTo>
                <a:cubicBezTo>
                  <a:pt x="74" y="23"/>
                  <a:pt x="75" y="25"/>
                  <a:pt x="75" y="24"/>
                </a:cubicBezTo>
                <a:cubicBezTo>
                  <a:pt x="74" y="23"/>
                  <a:pt x="72" y="24"/>
                  <a:pt x="74" y="25"/>
                </a:cubicBezTo>
                <a:close/>
                <a:moveTo>
                  <a:pt x="75" y="24"/>
                </a:moveTo>
                <a:cubicBezTo>
                  <a:pt x="76" y="25"/>
                  <a:pt x="76" y="25"/>
                  <a:pt x="76" y="27"/>
                </a:cubicBezTo>
                <a:cubicBezTo>
                  <a:pt x="75" y="27"/>
                  <a:pt x="74" y="25"/>
                  <a:pt x="75" y="24"/>
                </a:cubicBezTo>
                <a:close/>
                <a:moveTo>
                  <a:pt x="57" y="25"/>
                </a:moveTo>
                <a:cubicBezTo>
                  <a:pt x="57" y="24"/>
                  <a:pt x="60" y="25"/>
                  <a:pt x="59" y="26"/>
                </a:cubicBezTo>
                <a:cubicBezTo>
                  <a:pt x="59" y="26"/>
                  <a:pt x="58" y="25"/>
                  <a:pt x="57" y="25"/>
                </a:cubicBezTo>
                <a:close/>
                <a:moveTo>
                  <a:pt x="164" y="29"/>
                </a:moveTo>
                <a:cubicBezTo>
                  <a:pt x="165" y="29"/>
                  <a:pt x="165" y="30"/>
                  <a:pt x="166" y="30"/>
                </a:cubicBezTo>
                <a:cubicBezTo>
                  <a:pt x="166" y="30"/>
                  <a:pt x="165" y="31"/>
                  <a:pt x="165" y="32"/>
                </a:cubicBezTo>
                <a:cubicBezTo>
                  <a:pt x="164" y="31"/>
                  <a:pt x="162" y="31"/>
                  <a:pt x="162" y="32"/>
                </a:cubicBezTo>
                <a:cubicBezTo>
                  <a:pt x="161" y="32"/>
                  <a:pt x="161" y="31"/>
                  <a:pt x="161" y="30"/>
                </a:cubicBezTo>
                <a:cubicBezTo>
                  <a:pt x="163" y="30"/>
                  <a:pt x="164" y="31"/>
                  <a:pt x="164" y="29"/>
                </a:cubicBezTo>
                <a:close/>
                <a:moveTo>
                  <a:pt x="167" y="29"/>
                </a:moveTo>
                <a:cubicBezTo>
                  <a:pt x="168" y="29"/>
                  <a:pt x="169" y="29"/>
                  <a:pt x="169" y="29"/>
                </a:cubicBezTo>
                <a:cubicBezTo>
                  <a:pt x="170" y="31"/>
                  <a:pt x="168" y="32"/>
                  <a:pt x="169" y="32"/>
                </a:cubicBezTo>
                <a:cubicBezTo>
                  <a:pt x="169" y="34"/>
                  <a:pt x="167" y="33"/>
                  <a:pt x="167" y="32"/>
                </a:cubicBezTo>
                <a:cubicBezTo>
                  <a:pt x="166" y="31"/>
                  <a:pt x="167" y="31"/>
                  <a:pt x="167" y="29"/>
                </a:cubicBezTo>
                <a:close/>
                <a:moveTo>
                  <a:pt x="171" y="29"/>
                </a:moveTo>
                <a:cubicBezTo>
                  <a:pt x="171" y="31"/>
                  <a:pt x="170" y="31"/>
                  <a:pt x="170" y="32"/>
                </a:cubicBezTo>
                <a:cubicBezTo>
                  <a:pt x="172" y="32"/>
                  <a:pt x="172" y="31"/>
                  <a:pt x="171" y="30"/>
                </a:cubicBezTo>
                <a:cubicBezTo>
                  <a:pt x="172" y="30"/>
                  <a:pt x="173" y="30"/>
                  <a:pt x="173" y="29"/>
                </a:cubicBezTo>
                <a:cubicBezTo>
                  <a:pt x="172" y="29"/>
                  <a:pt x="171" y="29"/>
                  <a:pt x="171" y="29"/>
                </a:cubicBezTo>
                <a:close/>
                <a:moveTo>
                  <a:pt x="213" y="29"/>
                </a:moveTo>
                <a:cubicBezTo>
                  <a:pt x="214" y="29"/>
                  <a:pt x="215" y="33"/>
                  <a:pt x="213" y="32"/>
                </a:cubicBezTo>
                <a:cubicBezTo>
                  <a:pt x="215" y="30"/>
                  <a:pt x="212" y="32"/>
                  <a:pt x="213" y="29"/>
                </a:cubicBezTo>
                <a:close/>
                <a:moveTo>
                  <a:pt x="220" y="30"/>
                </a:moveTo>
                <a:cubicBezTo>
                  <a:pt x="221" y="30"/>
                  <a:pt x="221" y="30"/>
                  <a:pt x="221" y="31"/>
                </a:cubicBezTo>
                <a:cubicBezTo>
                  <a:pt x="221" y="32"/>
                  <a:pt x="227" y="30"/>
                  <a:pt x="226" y="32"/>
                </a:cubicBezTo>
                <a:cubicBezTo>
                  <a:pt x="224" y="32"/>
                  <a:pt x="222" y="32"/>
                  <a:pt x="220" y="33"/>
                </a:cubicBezTo>
                <a:cubicBezTo>
                  <a:pt x="219" y="32"/>
                  <a:pt x="221" y="32"/>
                  <a:pt x="220" y="30"/>
                </a:cubicBezTo>
                <a:close/>
                <a:moveTo>
                  <a:pt x="235" y="30"/>
                </a:moveTo>
                <a:cubicBezTo>
                  <a:pt x="235" y="31"/>
                  <a:pt x="234" y="31"/>
                  <a:pt x="233" y="31"/>
                </a:cubicBezTo>
                <a:cubicBezTo>
                  <a:pt x="233" y="30"/>
                  <a:pt x="234" y="30"/>
                  <a:pt x="235" y="30"/>
                </a:cubicBezTo>
                <a:close/>
                <a:moveTo>
                  <a:pt x="232" y="31"/>
                </a:moveTo>
                <a:cubicBezTo>
                  <a:pt x="232" y="32"/>
                  <a:pt x="230" y="32"/>
                  <a:pt x="229" y="32"/>
                </a:cubicBezTo>
                <a:cubicBezTo>
                  <a:pt x="228" y="30"/>
                  <a:pt x="231" y="31"/>
                  <a:pt x="232" y="31"/>
                </a:cubicBezTo>
                <a:close/>
                <a:moveTo>
                  <a:pt x="217" y="32"/>
                </a:moveTo>
                <a:cubicBezTo>
                  <a:pt x="217" y="31"/>
                  <a:pt x="219" y="32"/>
                  <a:pt x="219" y="33"/>
                </a:cubicBezTo>
                <a:cubicBezTo>
                  <a:pt x="218" y="33"/>
                  <a:pt x="217" y="33"/>
                  <a:pt x="217" y="32"/>
                </a:cubicBezTo>
                <a:close/>
                <a:moveTo>
                  <a:pt x="207" y="34"/>
                </a:moveTo>
                <a:cubicBezTo>
                  <a:pt x="207" y="35"/>
                  <a:pt x="206" y="35"/>
                  <a:pt x="205" y="35"/>
                </a:cubicBezTo>
                <a:cubicBezTo>
                  <a:pt x="205" y="34"/>
                  <a:pt x="206" y="34"/>
                  <a:pt x="207" y="34"/>
                </a:cubicBezTo>
                <a:close/>
                <a:moveTo>
                  <a:pt x="384" y="86"/>
                </a:moveTo>
                <a:cubicBezTo>
                  <a:pt x="384" y="85"/>
                  <a:pt x="385" y="86"/>
                  <a:pt x="386" y="86"/>
                </a:cubicBezTo>
                <a:cubicBezTo>
                  <a:pt x="386" y="87"/>
                  <a:pt x="384" y="87"/>
                  <a:pt x="384" y="86"/>
                </a:cubicBezTo>
                <a:close/>
                <a:moveTo>
                  <a:pt x="63" y="87"/>
                </a:moveTo>
                <a:cubicBezTo>
                  <a:pt x="64" y="87"/>
                  <a:pt x="63" y="89"/>
                  <a:pt x="64" y="90"/>
                </a:cubicBezTo>
                <a:cubicBezTo>
                  <a:pt x="61" y="91"/>
                  <a:pt x="61" y="91"/>
                  <a:pt x="59" y="93"/>
                </a:cubicBezTo>
                <a:cubicBezTo>
                  <a:pt x="60" y="92"/>
                  <a:pt x="60" y="91"/>
                  <a:pt x="60" y="90"/>
                </a:cubicBezTo>
                <a:cubicBezTo>
                  <a:pt x="61" y="89"/>
                  <a:pt x="64" y="89"/>
                  <a:pt x="63" y="87"/>
                </a:cubicBezTo>
                <a:close/>
                <a:moveTo>
                  <a:pt x="383" y="87"/>
                </a:moveTo>
                <a:cubicBezTo>
                  <a:pt x="383" y="87"/>
                  <a:pt x="384" y="88"/>
                  <a:pt x="384" y="88"/>
                </a:cubicBezTo>
                <a:cubicBezTo>
                  <a:pt x="383" y="88"/>
                  <a:pt x="383" y="89"/>
                  <a:pt x="383" y="89"/>
                </a:cubicBezTo>
                <a:cubicBezTo>
                  <a:pt x="382" y="89"/>
                  <a:pt x="383" y="88"/>
                  <a:pt x="383" y="87"/>
                </a:cubicBezTo>
                <a:close/>
                <a:moveTo>
                  <a:pt x="263" y="100"/>
                </a:moveTo>
                <a:cubicBezTo>
                  <a:pt x="265" y="100"/>
                  <a:pt x="263" y="102"/>
                  <a:pt x="262" y="101"/>
                </a:cubicBezTo>
                <a:cubicBezTo>
                  <a:pt x="262" y="100"/>
                  <a:pt x="263" y="101"/>
                  <a:pt x="263" y="100"/>
                </a:cubicBezTo>
                <a:close/>
                <a:moveTo>
                  <a:pt x="380" y="107"/>
                </a:moveTo>
                <a:cubicBezTo>
                  <a:pt x="381" y="106"/>
                  <a:pt x="381" y="107"/>
                  <a:pt x="382" y="107"/>
                </a:cubicBezTo>
                <a:cubicBezTo>
                  <a:pt x="382" y="108"/>
                  <a:pt x="379" y="108"/>
                  <a:pt x="380" y="107"/>
                </a:cubicBezTo>
                <a:close/>
                <a:moveTo>
                  <a:pt x="54" y="138"/>
                </a:moveTo>
                <a:cubicBezTo>
                  <a:pt x="53" y="138"/>
                  <a:pt x="54" y="137"/>
                  <a:pt x="55" y="137"/>
                </a:cubicBezTo>
                <a:cubicBezTo>
                  <a:pt x="55" y="130"/>
                  <a:pt x="57" y="137"/>
                  <a:pt x="54" y="138"/>
                </a:cubicBezTo>
                <a:close/>
                <a:moveTo>
                  <a:pt x="219" y="136"/>
                </a:moveTo>
                <a:cubicBezTo>
                  <a:pt x="222" y="138"/>
                  <a:pt x="218" y="140"/>
                  <a:pt x="218" y="143"/>
                </a:cubicBezTo>
                <a:cubicBezTo>
                  <a:pt x="217" y="143"/>
                  <a:pt x="217" y="142"/>
                  <a:pt x="217" y="142"/>
                </a:cubicBezTo>
                <a:cubicBezTo>
                  <a:pt x="216" y="140"/>
                  <a:pt x="218" y="140"/>
                  <a:pt x="218" y="138"/>
                </a:cubicBezTo>
                <a:cubicBezTo>
                  <a:pt x="219" y="138"/>
                  <a:pt x="219" y="139"/>
                  <a:pt x="219" y="139"/>
                </a:cubicBezTo>
                <a:cubicBezTo>
                  <a:pt x="220" y="138"/>
                  <a:pt x="218" y="138"/>
                  <a:pt x="218" y="138"/>
                </a:cubicBezTo>
                <a:cubicBezTo>
                  <a:pt x="218" y="137"/>
                  <a:pt x="219" y="137"/>
                  <a:pt x="219" y="136"/>
                </a:cubicBezTo>
                <a:close/>
                <a:moveTo>
                  <a:pt x="194" y="138"/>
                </a:moveTo>
                <a:cubicBezTo>
                  <a:pt x="195" y="138"/>
                  <a:pt x="195" y="141"/>
                  <a:pt x="193" y="140"/>
                </a:cubicBezTo>
                <a:cubicBezTo>
                  <a:pt x="194" y="140"/>
                  <a:pt x="194" y="139"/>
                  <a:pt x="194" y="138"/>
                </a:cubicBezTo>
                <a:close/>
                <a:moveTo>
                  <a:pt x="196" y="142"/>
                </a:moveTo>
                <a:cubicBezTo>
                  <a:pt x="196" y="143"/>
                  <a:pt x="196" y="144"/>
                  <a:pt x="196" y="144"/>
                </a:cubicBezTo>
                <a:cubicBezTo>
                  <a:pt x="196" y="144"/>
                  <a:pt x="195" y="144"/>
                  <a:pt x="195" y="144"/>
                </a:cubicBezTo>
                <a:cubicBezTo>
                  <a:pt x="195" y="144"/>
                  <a:pt x="195" y="143"/>
                  <a:pt x="195" y="142"/>
                </a:cubicBezTo>
                <a:cubicBezTo>
                  <a:pt x="195" y="142"/>
                  <a:pt x="196" y="142"/>
                  <a:pt x="196" y="142"/>
                </a:cubicBezTo>
                <a:close/>
                <a:moveTo>
                  <a:pt x="369" y="150"/>
                </a:moveTo>
                <a:cubicBezTo>
                  <a:pt x="369" y="150"/>
                  <a:pt x="369" y="151"/>
                  <a:pt x="369" y="152"/>
                </a:cubicBezTo>
                <a:cubicBezTo>
                  <a:pt x="367" y="151"/>
                  <a:pt x="367" y="153"/>
                  <a:pt x="366" y="152"/>
                </a:cubicBezTo>
                <a:cubicBezTo>
                  <a:pt x="367" y="151"/>
                  <a:pt x="367" y="150"/>
                  <a:pt x="369" y="150"/>
                </a:cubicBezTo>
                <a:close/>
                <a:moveTo>
                  <a:pt x="364" y="153"/>
                </a:moveTo>
                <a:cubicBezTo>
                  <a:pt x="366" y="153"/>
                  <a:pt x="365" y="154"/>
                  <a:pt x="365" y="155"/>
                </a:cubicBezTo>
                <a:cubicBezTo>
                  <a:pt x="365" y="155"/>
                  <a:pt x="365" y="154"/>
                  <a:pt x="364" y="154"/>
                </a:cubicBezTo>
                <a:cubicBezTo>
                  <a:pt x="364" y="154"/>
                  <a:pt x="364" y="154"/>
                  <a:pt x="364" y="153"/>
                </a:cubicBezTo>
                <a:close/>
                <a:moveTo>
                  <a:pt x="367" y="158"/>
                </a:moveTo>
                <a:cubicBezTo>
                  <a:pt x="366" y="158"/>
                  <a:pt x="366" y="159"/>
                  <a:pt x="366" y="160"/>
                </a:cubicBezTo>
                <a:cubicBezTo>
                  <a:pt x="364" y="159"/>
                  <a:pt x="367" y="157"/>
                  <a:pt x="364" y="157"/>
                </a:cubicBezTo>
                <a:cubicBezTo>
                  <a:pt x="364" y="157"/>
                  <a:pt x="365" y="157"/>
                  <a:pt x="365" y="155"/>
                </a:cubicBezTo>
                <a:cubicBezTo>
                  <a:pt x="367" y="155"/>
                  <a:pt x="367" y="160"/>
                  <a:pt x="369" y="158"/>
                </a:cubicBezTo>
                <a:cubicBezTo>
                  <a:pt x="370" y="158"/>
                  <a:pt x="370" y="160"/>
                  <a:pt x="370" y="160"/>
                </a:cubicBezTo>
                <a:cubicBezTo>
                  <a:pt x="371" y="161"/>
                  <a:pt x="369" y="160"/>
                  <a:pt x="369" y="161"/>
                </a:cubicBezTo>
                <a:cubicBezTo>
                  <a:pt x="368" y="159"/>
                  <a:pt x="369" y="160"/>
                  <a:pt x="367" y="158"/>
                </a:cubicBezTo>
                <a:close/>
                <a:moveTo>
                  <a:pt x="375" y="161"/>
                </a:moveTo>
                <a:cubicBezTo>
                  <a:pt x="376" y="161"/>
                  <a:pt x="375" y="163"/>
                  <a:pt x="375" y="164"/>
                </a:cubicBezTo>
                <a:cubicBezTo>
                  <a:pt x="375" y="164"/>
                  <a:pt x="374" y="164"/>
                  <a:pt x="374" y="164"/>
                </a:cubicBezTo>
                <a:cubicBezTo>
                  <a:pt x="375" y="162"/>
                  <a:pt x="373" y="163"/>
                  <a:pt x="373" y="161"/>
                </a:cubicBezTo>
                <a:cubicBezTo>
                  <a:pt x="374" y="160"/>
                  <a:pt x="375" y="162"/>
                  <a:pt x="375" y="161"/>
                </a:cubicBezTo>
                <a:close/>
                <a:moveTo>
                  <a:pt x="371" y="165"/>
                </a:moveTo>
                <a:cubicBezTo>
                  <a:pt x="370" y="166"/>
                  <a:pt x="369" y="166"/>
                  <a:pt x="367" y="166"/>
                </a:cubicBezTo>
                <a:cubicBezTo>
                  <a:pt x="369" y="165"/>
                  <a:pt x="366" y="165"/>
                  <a:pt x="367" y="163"/>
                </a:cubicBezTo>
                <a:cubicBezTo>
                  <a:pt x="369" y="163"/>
                  <a:pt x="370" y="166"/>
                  <a:pt x="370" y="162"/>
                </a:cubicBezTo>
                <a:cubicBezTo>
                  <a:pt x="372" y="162"/>
                  <a:pt x="369" y="165"/>
                  <a:pt x="371" y="165"/>
                </a:cubicBezTo>
                <a:close/>
                <a:moveTo>
                  <a:pt x="371" y="164"/>
                </a:moveTo>
                <a:cubicBezTo>
                  <a:pt x="371" y="166"/>
                  <a:pt x="372" y="166"/>
                  <a:pt x="373" y="165"/>
                </a:cubicBezTo>
                <a:cubicBezTo>
                  <a:pt x="373" y="164"/>
                  <a:pt x="372" y="164"/>
                  <a:pt x="371" y="164"/>
                </a:cubicBezTo>
                <a:close/>
                <a:moveTo>
                  <a:pt x="369" y="168"/>
                </a:moveTo>
                <a:cubicBezTo>
                  <a:pt x="371" y="168"/>
                  <a:pt x="368" y="171"/>
                  <a:pt x="370" y="171"/>
                </a:cubicBezTo>
                <a:cubicBezTo>
                  <a:pt x="368" y="173"/>
                  <a:pt x="369" y="169"/>
                  <a:pt x="369" y="168"/>
                </a:cubicBezTo>
                <a:close/>
                <a:moveTo>
                  <a:pt x="379" y="176"/>
                </a:moveTo>
                <a:cubicBezTo>
                  <a:pt x="380" y="176"/>
                  <a:pt x="380" y="178"/>
                  <a:pt x="380" y="179"/>
                </a:cubicBezTo>
                <a:cubicBezTo>
                  <a:pt x="379" y="179"/>
                  <a:pt x="379" y="178"/>
                  <a:pt x="379" y="176"/>
                </a:cubicBezTo>
                <a:close/>
                <a:moveTo>
                  <a:pt x="210" y="182"/>
                </a:moveTo>
                <a:cubicBezTo>
                  <a:pt x="211" y="182"/>
                  <a:pt x="211" y="183"/>
                  <a:pt x="212" y="183"/>
                </a:cubicBezTo>
                <a:cubicBezTo>
                  <a:pt x="213" y="183"/>
                  <a:pt x="213" y="183"/>
                  <a:pt x="213" y="182"/>
                </a:cubicBezTo>
                <a:cubicBezTo>
                  <a:pt x="215" y="184"/>
                  <a:pt x="211" y="183"/>
                  <a:pt x="212" y="185"/>
                </a:cubicBezTo>
                <a:cubicBezTo>
                  <a:pt x="212" y="184"/>
                  <a:pt x="211" y="184"/>
                  <a:pt x="210" y="184"/>
                </a:cubicBezTo>
                <a:cubicBezTo>
                  <a:pt x="210" y="183"/>
                  <a:pt x="210" y="183"/>
                  <a:pt x="210" y="182"/>
                </a:cubicBezTo>
                <a:close/>
                <a:moveTo>
                  <a:pt x="22" y="188"/>
                </a:moveTo>
                <a:cubicBezTo>
                  <a:pt x="23" y="188"/>
                  <a:pt x="23" y="191"/>
                  <a:pt x="21" y="190"/>
                </a:cubicBezTo>
                <a:cubicBezTo>
                  <a:pt x="21" y="190"/>
                  <a:pt x="21" y="189"/>
                  <a:pt x="21" y="189"/>
                </a:cubicBezTo>
                <a:cubicBezTo>
                  <a:pt x="22" y="189"/>
                  <a:pt x="22" y="189"/>
                  <a:pt x="22" y="188"/>
                </a:cubicBezTo>
                <a:close/>
                <a:moveTo>
                  <a:pt x="382" y="190"/>
                </a:moveTo>
                <a:cubicBezTo>
                  <a:pt x="384" y="190"/>
                  <a:pt x="382" y="191"/>
                  <a:pt x="382" y="193"/>
                </a:cubicBezTo>
                <a:cubicBezTo>
                  <a:pt x="380" y="192"/>
                  <a:pt x="382" y="190"/>
                  <a:pt x="382" y="190"/>
                </a:cubicBezTo>
                <a:close/>
                <a:moveTo>
                  <a:pt x="224" y="193"/>
                </a:moveTo>
                <a:cubicBezTo>
                  <a:pt x="225" y="193"/>
                  <a:pt x="225" y="193"/>
                  <a:pt x="225" y="193"/>
                </a:cubicBezTo>
                <a:cubicBezTo>
                  <a:pt x="226" y="195"/>
                  <a:pt x="225" y="194"/>
                  <a:pt x="224" y="194"/>
                </a:cubicBezTo>
                <a:cubicBezTo>
                  <a:pt x="224" y="194"/>
                  <a:pt x="224" y="194"/>
                  <a:pt x="224" y="193"/>
                </a:cubicBezTo>
                <a:close/>
                <a:moveTo>
                  <a:pt x="212" y="194"/>
                </a:moveTo>
                <a:cubicBezTo>
                  <a:pt x="211" y="194"/>
                  <a:pt x="211" y="196"/>
                  <a:pt x="210" y="196"/>
                </a:cubicBezTo>
                <a:cubicBezTo>
                  <a:pt x="210" y="194"/>
                  <a:pt x="210" y="194"/>
                  <a:pt x="212" y="194"/>
                </a:cubicBezTo>
                <a:close/>
                <a:moveTo>
                  <a:pt x="210" y="198"/>
                </a:moveTo>
                <a:cubicBezTo>
                  <a:pt x="213" y="198"/>
                  <a:pt x="211" y="200"/>
                  <a:pt x="209" y="200"/>
                </a:cubicBezTo>
                <a:cubicBezTo>
                  <a:pt x="210" y="199"/>
                  <a:pt x="210" y="199"/>
                  <a:pt x="210" y="198"/>
                </a:cubicBezTo>
                <a:close/>
                <a:moveTo>
                  <a:pt x="381" y="212"/>
                </a:moveTo>
                <a:cubicBezTo>
                  <a:pt x="380" y="212"/>
                  <a:pt x="380" y="211"/>
                  <a:pt x="379" y="211"/>
                </a:cubicBezTo>
                <a:cubicBezTo>
                  <a:pt x="379" y="211"/>
                  <a:pt x="380" y="210"/>
                  <a:pt x="380" y="210"/>
                </a:cubicBezTo>
                <a:cubicBezTo>
                  <a:pt x="380" y="210"/>
                  <a:pt x="381" y="210"/>
                  <a:pt x="381" y="210"/>
                </a:cubicBezTo>
                <a:cubicBezTo>
                  <a:pt x="381" y="210"/>
                  <a:pt x="381" y="211"/>
                  <a:pt x="381" y="212"/>
                </a:cubicBezTo>
                <a:close/>
                <a:moveTo>
                  <a:pt x="210" y="215"/>
                </a:moveTo>
                <a:cubicBezTo>
                  <a:pt x="211" y="217"/>
                  <a:pt x="210" y="219"/>
                  <a:pt x="210" y="221"/>
                </a:cubicBezTo>
                <a:cubicBezTo>
                  <a:pt x="209" y="221"/>
                  <a:pt x="209" y="220"/>
                  <a:pt x="209" y="219"/>
                </a:cubicBezTo>
                <a:cubicBezTo>
                  <a:pt x="208" y="219"/>
                  <a:pt x="209" y="221"/>
                  <a:pt x="209" y="223"/>
                </a:cubicBezTo>
                <a:cubicBezTo>
                  <a:pt x="207" y="222"/>
                  <a:pt x="209" y="219"/>
                  <a:pt x="208" y="217"/>
                </a:cubicBezTo>
                <a:cubicBezTo>
                  <a:pt x="210" y="217"/>
                  <a:pt x="210" y="215"/>
                  <a:pt x="210" y="215"/>
                </a:cubicBezTo>
                <a:close/>
                <a:moveTo>
                  <a:pt x="224" y="216"/>
                </a:moveTo>
                <a:cubicBezTo>
                  <a:pt x="227" y="216"/>
                  <a:pt x="224" y="219"/>
                  <a:pt x="223" y="219"/>
                </a:cubicBezTo>
                <a:cubicBezTo>
                  <a:pt x="221" y="218"/>
                  <a:pt x="224" y="217"/>
                  <a:pt x="224" y="216"/>
                </a:cubicBezTo>
                <a:close/>
                <a:moveTo>
                  <a:pt x="385" y="218"/>
                </a:moveTo>
                <a:cubicBezTo>
                  <a:pt x="385" y="219"/>
                  <a:pt x="384" y="220"/>
                  <a:pt x="383" y="220"/>
                </a:cubicBezTo>
                <a:cubicBezTo>
                  <a:pt x="383" y="220"/>
                  <a:pt x="382" y="219"/>
                  <a:pt x="382" y="219"/>
                </a:cubicBezTo>
                <a:cubicBezTo>
                  <a:pt x="383" y="219"/>
                  <a:pt x="384" y="216"/>
                  <a:pt x="385" y="218"/>
                </a:cubicBezTo>
                <a:close/>
                <a:moveTo>
                  <a:pt x="387" y="218"/>
                </a:moveTo>
                <a:cubicBezTo>
                  <a:pt x="387" y="218"/>
                  <a:pt x="386" y="218"/>
                  <a:pt x="387" y="219"/>
                </a:cubicBezTo>
                <a:cubicBezTo>
                  <a:pt x="386" y="219"/>
                  <a:pt x="385" y="219"/>
                  <a:pt x="385" y="220"/>
                </a:cubicBezTo>
                <a:cubicBezTo>
                  <a:pt x="387" y="220"/>
                  <a:pt x="387" y="220"/>
                  <a:pt x="388" y="219"/>
                </a:cubicBezTo>
                <a:cubicBezTo>
                  <a:pt x="388" y="218"/>
                  <a:pt x="388" y="218"/>
                  <a:pt x="387" y="218"/>
                </a:cubicBezTo>
                <a:close/>
                <a:moveTo>
                  <a:pt x="208" y="224"/>
                </a:moveTo>
                <a:cubicBezTo>
                  <a:pt x="209" y="224"/>
                  <a:pt x="209" y="225"/>
                  <a:pt x="209" y="226"/>
                </a:cubicBezTo>
                <a:cubicBezTo>
                  <a:pt x="209" y="226"/>
                  <a:pt x="209" y="225"/>
                  <a:pt x="208" y="225"/>
                </a:cubicBezTo>
                <a:cubicBezTo>
                  <a:pt x="208" y="225"/>
                  <a:pt x="208" y="225"/>
                  <a:pt x="208" y="224"/>
                </a:cubicBezTo>
                <a:close/>
                <a:moveTo>
                  <a:pt x="208" y="228"/>
                </a:moveTo>
                <a:cubicBezTo>
                  <a:pt x="211" y="229"/>
                  <a:pt x="210" y="231"/>
                  <a:pt x="208" y="233"/>
                </a:cubicBezTo>
                <a:cubicBezTo>
                  <a:pt x="207" y="232"/>
                  <a:pt x="208" y="229"/>
                  <a:pt x="208" y="228"/>
                </a:cubicBezTo>
                <a:close/>
                <a:moveTo>
                  <a:pt x="210" y="235"/>
                </a:moveTo>
                <a:cubicBezTo>
                  <a:pt x="211" y="236"/>
                  <a:pt x="210" y="236"/>
                  <a:pt x="210" y="237"/>
                </a:cubicBezTo>
                <a:cubicBezTo>
                  <a:pt x="208" y="237"/>
                  <a:pt x="208" y="234"/>
                  <a:pt x="210" y="235"/>
                </a:cubicBezTo>
                <a:close/>
                <a:moveTo>
                  <a:pt x="209" y="238"/>
                </a:moveTo>
                <a:cubicBezTo>
                  <a:pt x="210" y="239"/>
                  <a:pt x="211" y="241"/>
                  <a:pt x="210" y="243"/>
                </a:cubicBezTo>
                <a:cubicBezTo>
                  <a:pt x="208" y="243"/>
                  <a:pt x="208" y="239"/>
                  <a:pt x="209" y="238"/>
                </a:cubicBezTo>
                <a:close/>
                <a:moveTo>
                  <a:pt x="207" y="242"/>
                </a:moveTo>
                <a:cubicBezTo>
                  <a:pt x="207" y="243"/>
                  <a:pt x="207" y="243"/>
                  <a:pt x="207" y="243"/>
                </a:cubicBezTo>
                <a:cubicBezTo>
                  <a:pt x="207" y="243"/>
                  <a:pt x="207" y="244"/>
                  <a:pt x="208" y="244"/>
                </a:cubicBezTo>
                <a:cubicBezTo>
                  <a:pt x="208" y="243"/>
                  <a:pt x="208" y="242"/>
                  <a:pt x="207" y="242"/>
                </a:cubicBezTo>
                <a:close/>
                <a:moveTo>
                  <a:pt x="220" y="263"/>
                </a:moveTo>
                <a:cubicBezTo>
                  <a:pt x="222" y="264"/>
                  <a:pt x="223" y="264"/>
                  <a:pt x="225" y="265"/>
                </a:cubicBezTo>
                <a:cubicBezTo>
                  <a:pt x="224" y="265"/>
                  <a:pt x="224" y="268"/>
                  <a:pt x="223" y="268"/>
                </a:cubicBezTo>
                <a:cubicBezTo>
                  <a:pt x="223" y="267"/>
                  <a:pt x="224" y="266"/>
                  <a:pt x="223" y="265"/>
                </a:cubicBezTo>
                <a:cubicBezTo>
                  <a:pt x="221" y="266"/>
                  <a:pt x="219" y="265"/>
                  <a:pt x="220" y="268"/>
                </a:cubicBezTo>
                <a:cubicBezTo>
                  <a:pt x="218" y="268"/>
                  <a:pt x="218" y="266"/>
                  <a:pt x="218" y="265"/>
                </a:cubicBezTo>
                <a:cubicBezTo>
                  <a:pt x="219" y="265"/>
                  <a:pt x="220" y="265"/>
                  <a:pt x="220" y="263"/>
                </a:cubicBezTo>
                <a:close/>
                <a:moveTo>
                  <a:pt x="253" y="263"/>
                </a:moveTo>
                <a:cubicBezTo>
                  <a:pt x="254" y="267"/>
                  <a:pt x="256" y="275"/>
                  <a:pt x="253" y="280"/>
                </a:cubicBezTo>
                <a:cubicBezTo>
                  <a:pt x="254" y="273"/>
                  <a:pt x="253" y="268"/>
                  <a:pt x="253" y="263"/>
                </a:cubicBezTo>
                <a:close/>
                <a:moveTo>
                  <a:pt x="212" y="275"/>
                </a:moveTo>
                <a:cubicBezTo>
                  <a:pt x="210" y="273"/>
                  <a:pt x="213" y="271"/>
                  <a:pt x="212" y="275"/>
                </a:cubicBezTo>
                <a:close/>
                <a:moveTo>
                  <a:pt x="212" y="275"/>
                </a:moveTo>
                <a:cubicBezTo>
                  <a:pt x="212" y="275"/>
                  <a:pt x="212" y="276"/>
                  <a:pt x="212" y="277"/>
                </a:cubicBezTo>
                <a:cubicBezTo>
                  <a:pt x="212" y="278"/>
                  <a:pt x="215" y="277"/>
                  <a:pt x="214" y="279"/>
                </a:cubicBezTo>
                <a:cubicBezTo>
                  <a:pt x="212" y="280"/>
                  <a:pt x="213" y="277"/>
                  <a:pt x="211" y="278"/>
                </a:cubicBezTo>
                <a:cubicBezTo>
                  <a:pt x="211" y="277"/>
                  <a:pt x="211" y="276"/>
                  <a:pt x="212" y="275"/>
                </a:cubicBezTo>
                <a:close/>
                <a:moveTo>
                  <a:pt x="220" y="291"/>
                </a:moveTo>
                <a:cubicBezTo>
                  <a:pt x="223" y="291"/>
                  <a:pt x="220" y="294"/>
                  <a:pt x="220" y="291"/>
                </a:cubicBezTo>
                <a:close/>
                <a:moveTo>
                  <a:pt x="173" y="305"/>
                </a:moveTo>
                <a:cubicBezTo>
                  <a:pt x="172" y="307"/>
                  <a:pt x="171" y="309"/>
                  <a:pt x="170" y="305"/>
                </a:cubicBezTo>
                <a:cubicBezTo>
                  <a:pt x="171" y="305"/>
                  <a:pt x="172" y="305"/>
                  <a:pt x="173" y="305"/>
                </a:cubicBezTo>
                <a:close/>
                <a:moveTo>
                  <a:pt x="170" y="310"/>
                </a:moveTo>
                <a:cubicBezTo>
                  <a:pt x="172" y="310"/>
                  <a:pt x="171" y="313"/>
                  <a:pt x="173" y="313"/>
                </a:cubicBezTo>
                <a:cubicBezTo>
                  <a:pt x="171" y="315"/>
                  <a:pt x="170" y="311"/>
                  <a:pt x="170" y="310"/>
                </a:cubicBezTo>
                <a:close/>
                <a:moveTo>
                  <a:pt x="74" y="340"/>
                </a:moveTo>
                <a:cubicBezTo>
                  <a:pt x="76" y="340"/>
                  <a:pt x="77" y="340"/>
                  <a:pt x="77" y="342"/>
                </a:cubicBezTo>
                <a:cubicBezTo>
                  <a:pt x="76" y="341"/>
                  <a:pt x="74" y="341"/>
                  <a:pt x="74" y="340"/>
                </a:cubicBezTo>
                <a:close/>
                <a:moveTo>
                  <a:pt x="91" y="342"/>
                </a:moveTo>
                <a:cubicBezTo>
                  <a:pt x="84" y="341"/>
                  <a:pt x="81" y="341"/>
                  <a:pt x="77" y="343"/>
                </a:cubicBezTo>
                <a:cubicBezTo>
                  <a:pt x="79" y="347"/>
                  <a:pt x="81" y="342"/>
                  <a:pt x="85" y="346"/>
                </a:cubicBezTo>
                <a:cubicBezTo>
                  <a:pt x="86" y="345"/>
                  <a:pt x="85" y="344"/>
                  <a:pt x="87" y="344"/>
                </a:cubicBezTo>
                <a:cubicBezTo>
                  <a:pt x="87" y="345"/>
                  <a:pt x="86" y="345"/>
                  <a:pt x="86" y="345"/>
                </a:cubicBezTo>
                <a:cubicBezTo>
                  <a:pt x="87" y="345"/>
                  <a:pt x="88" y="345"/>
                  <a:pt x="90" y="345"/>
                </a:cubicBezTo>
                <a:cubicBezTo>
                  <a:pt x="90" y="344"/>
                  <a:pt x="91" y="344"/>
                  <a:pt x="91" y="342"/>
                </a:cubicBezTo>
                <a:close/>
                <a:moveTo>
                  <a:pt x="110" y="343"/>
                </a:moveTo>
                <a:cubicBezTo>
                  <a:pt x="111" y="343"/>
                  <a:pt x="111" y="343"/>
                  <a:pt x="112" y="343"/>
                </a:cubicBezTo>
                <a:cubicBezTo>
                  <a:pt x="112" y="344"/>
                  <a:pt x="112" y="344"/>
                  <a:pt x="112" y="345"/>
                </a:cubicBezTo>
                <a:cubicBezTo>
                  <a:pt x="111" y="345"/>
                  <a:pt x="111" y="345"/>
                  <a:pt x="110" y="345"/>
                </a:cubicBezTo>
                <a:cubicBezTo>
                  <a:pt x="110" y="344"/>
                  <a:pt x="110" y="344"/>
                  <a:pt x="110" y="343"/>
                </a:cubicBezTo>
                <a:close/>
                <a:moveTo>
                  <a:pt x="242" y="349"/>
                </a:moveTo>
                <a:cubicBezTo>
                  <a:pt x="243" y="349"/>
                  <a:pt x="244" y="349"/>
                  <a:pt x="244" y="349"/>
                </a:cubicBezTo>
                <a:cubicBezTo>
                  <a:pt x="245" y="351"/>
                  <a:pt x="241" y="351"/>
                  <a:pt x="242" y="349"/>
                </a:cubicBezTo>
                <a:close/>
                <a:moveTo>
                  <a:pt x="243" y="352"/>
                </a:moveTo>
                <a:cubicBezTo>
                  <a:pt x="244" y="352"/>
                  <a:pt x="244" y="352"/>
                  <a:pt x="245" y="352"/>
                </a:cubicBezTo>
                <a:cubicBezTo>
                  <a:pt x="244" y="352"/>
                  <a:pt x="244" y="353"/>
                  <a:pt x="244" y="353"/>
                </a:cubicBezTo>
                <a:cubicBezTo>
                  <a:pt x="243" y="353"/>
                  <a:pt x="243" y="352"/>
                  <a:pt x="243" y="352"/>
                </a:cubicBezTo>
                <a:close/>
                <a:moveTo>
                  <a:pt x="341" y="357"/>
                </a:moveTo>
                <a:cubicBezTo>
                  <a:pt x="342" y="357"/>
                  <a:pt x="343" y="357"/>
                  <a:pt x="343" y="357"/>
                </a:cubicBezTo>
                <a:cubicBezTo>
                  <a:pt x="342" y="358"/>
                  <a:pt x="344" y="358"/>
                  <a:pt x="343" y="359"/>
                </a:cubicBezTo>
                <a:cubicBezTo>
                  <a:pt x="342" y="359"/>
                  <a:pt x="341" y="358"/>
                  <a:pt x="341" y="357"/>
                </a:cubicBezTo>
                <a:close/>
                <a:moveTo>
                  <a:pt x="118" y="362"/>
                </a:moveTo>
                <a:cubicBezTo>
                  <a:pt x="120" y="362"/>
                  <a:pt x="119" y="363"/>
                  <a:pt x="118" y="364"/>
                </a:cubicBezTo>
                <a:cubicBezTo>
                  <a:pt x="116" y="363"/>
                  <a:pt x="119" y="363"/>
                  <a:pt x="118" y="362"/>
                </a:cubicBezTo>
                <a:close/>
                <a:moveTo>
                  <a:pt x="287" y="362"/>
                </a:moveTo>
                <a:cubicBezTo>
                  <a:pt x="287" y="363"/>
                  <a:pt x="286" y="363"/>
                  <a:pt x="285" y="363"/>
                </a:cubicBezTo>
                <a:cubicBezTo>
                  <a:pt x="285" y="362"/>
                  <a:pt x="286" y="362"/>
                  <a:pt x="287" y="362"/>
                </a:cubicBezTo>
                <a:close/>
                <a:moveTo>
                  <a:pt x="109" y="380"/>
                </a:moveTo>
                <a:cubicBezTo>
                  <a:pt x="110" y="380"/>
                  <a:pt x="111" y="380"/>
                  <a:pt x="112" y="380"/>
                </a:cubicBezTo>
                <a:cubicBezTo>
                  <a:pt x="111" y="381"/>
                  <a:pt x="110" y="382"/>
                  <a:pt x="108" y="382"/>
                </a:cubicBezTo>
                <a:cubicBezTo>
                  <a:pt x="108" y="382"/>
                  <a:pt x="108" y="381"/>
                  <a:pt x="108" y="381"/>
                </a:cubicBezTo>
                <a:cubicBezTo>
                  <a:pt x="109" y="381"/>
                  <a:pt x="109" y="381"/>
                  <a:pt x="109" y="381"/>
                </a:cubicBezTo>
                <a:cubicBezTo>
                  <a:pt x="109" y="381"/>
                  <a:pt x="109" y="381"/>
                  <a:pt x="109" y="380"/>
                </a:cubicBezTo>
                <a:close/>
                <a:moveTo>
                  <a:pt x="357" y="384"/>
                </a:moveTo>
                <a:cubicBezTo>
                  <a:pt x="360" y="385"/>
                  <a:pt x="361" y="385"/>
                  <a:pt x="363" y="384"/>
                </a:cubicBezTo>
                <a:cubicBezTo>
                  <a:pt x="364" y="386"/>
                  <a:pt x="365" y="387"/>
                  <a:pt x="365" y="389"/>
                </a:cubicBezTo>
                <a:cubicBezTo>
                  <a:pt x="364" y="389"/>
                  <a:pt x="362" y="388"/>
                  <a:pt x="362" y="390"/>
                </a:cubicBezTo>
                <a:cubicBezTo>
                  <a:pt x="360" y="388"/>
                  <a:pt x="357" y="388"/>
                  <a:pt x="357" y="384"/>
                </a:cubicBezTo>
                <a:close/>
                <a:moveTo>
                  <a:pt x="80" y="387"/>
                </a:moveTo>
                <a:cubicBezTo>
                  <a:pt x="77" y="388"/>
                  <a:pt x="77" y="389"/>
                  <a:pt x="77" y="391"/>
                </a:cubicBezTo>
                <a:cubicBezTo>
                  <a:pt x="73" y="390"/>
                  <a:pt x="77" y="388"/>
                  <a:pt x="73" y="388"/>
                </a:cubicBezTo>
                <a:cubicBezTo>
                  <a:pt x="72" y="387"/>
                  <a:pt x="78" y="388"/>
                  <a:pt x="80" y="387"/>
                </a:cubicBezTo>
                <a:close/>
                <a:moveTo>
                  <a:pt x="48" y="390"/>
                </a:moveTo>
                <a:cubicBezTo>
                  <a:pt x="49" y="389"/>
                  <a:pt x="50" y="391"/>
                  <a:pt x="49" y="392"/>
                </a:cubicBezTo>
                <a:cubicBezTo>
                  <a:pt x="49" y="392"/>
                  <a:pt x="49" y="392"/>
                  <a:pt x="49" y="391"/>
                </a:cubicBezTo>
                <a:cubicBezTo>
                  <a:pt x="48" y="391"/>
                  <a:pt x="47" y="392"/>
                  <a:pt x="47" y="392"/>
                </a:cubicBezTo>
                <a:cubicBezTo>
                  <a:pt x="47" y="393"/>
                  <a:pt x="48" y="393"/>
                  <a:pt x="49" y="393"/>
                </a:cubicBezTo>
                <a:cubicBezTo>
                  <a:pt x="48" y="394"/>
                  <a:pt x="46" y="395"/>
                  <a:pt x="45" y="393"/>
                </a:cubicBezTo>
                <a:cubicBezTo>
                  <a:pt x="44" y="393"/>
                  <a:pt x="44" y="394"/>
                  <a:pt x="43" y="395"/>
                </a:cubicBezTo>
                <a:cubicBezTo>
                  <a:pt x="41" y="394"/>
                  <a:pt x="44" y="393"/>
                  <a:pt x="41" y="394"/>
                </a:cubicBezTo>
                <a:cubicBezTo>
                  <a:pt x="41" y="392"/>
                  <a:pt x="44" y="393"/>
                  <a:pt x="43" y="391"/>
                </a:cubicBezTo>
                <a:cubicBezTo>
                  <a:pt x="46" y="391"/>
                  <a:pt x="48" y="390"/>
                  <a:pt x="48" y="390"/>
                </a:cubicBezTo>
                <a:close/>
                <a:moveTo>
                  <a:pt x="363" y="390"/>
                </a:moveTo>
                <a:cubicBezTo>
                  <a:pt x="364" y="390"/>
                  <a:pt x="364" y="392"/>
                  <a:pt x="364" y="393"/>
                </a:cubicBezTo>
                <a:cubicBezTo>
                  <a:pt x="363" y="393"/>
                  <a:pt x="363" y="392"/>
                  <a:pt x="363" y="390"/>
                </a:cubicBezTo>
                <a:close/>
                <a:moveTo>
                  <a:pt x="70" y="391"/>
                </a:moveTo>
                <a:cubicBezTo>
                  <a:pt x="70" y="393"/>
                  <a:pt x="73" y="393"/>
                  <a:pt x="73" y="391"/>
                </a:cubicBezTo>
                <a:cubicBezTo>
                  <a:pt x="71" y="391"/>
                  <a:pt x="71" y="392"/>
                  <a:pt x="70" y="391"/>
                </a:cubicBezTo>
                <a:close/>
                <a:moveTo>
                  <a:pt x="361" y="393"/>
                </a:moveTo>
                <a:cubicBezTo>
                  <a:pt x="363" y="394"/>
                  <a:pt x="362" y="396"/>
                  <a:pt x="360" y="396"/>
                </a:cubicBezTo>
                <a:cubicBezTo>
                  <a:pt x="360" y="395"/>
                  <a:pt x="361" y="395"/>
                  <a:pt x="361" y="393"/>
                </a:cubicBezTo>
                <a:close/>
                <a:moveTo>
                  <a:pt x="325" y="396"/>
                </a:moveTo>
                <a:cubicBezTo>
                  <a:pt x="326" y="396"/>
                  <a:pt x="326" y="396"/>
                  <a:pt x="327" y="396"/>
                </a:cubicBezTo>
                <a:cubicBezTo>
                  <a:pt x="327" y="396"/>
                  <a:pt x="326" y="397"/>
                  <a:pt x="326" y="398"/>
                </a:cubicBezTo>
                <a:cubicBezTo>
                  <a:pt x="326" y="397"/>
                  <a:pt x="325" y="397"/>
                  <a:pt x="325" y="396"/>
                </a:cubicBezTo>
                <a:close/>
                <a:moveTo>
                  <a:pt x="331" y="396"/>
                </a:moveTo>
                <a:cubicBezTo>
                  <a:pt x="332" y="396"/>
                  <a:pt x="333" y="396"/>
                  <a:pt x="334" y="396"/>
                </a:cubicBezTo>
                <a:cubicBezTo>
                  <a:pt x="334" y="396"/>
                  <a:pt x="334" y="397"/>
                  <a:pt x="334" y="398"/>
                </a:cubicBezTo>
                <a:cubicBezTo>
                  <a:pt x="333" y="397"/>
                  <a:pt x="331" y="398"/>
                  <a:pt x="331" y="396"/>
                </a:cubicBezTo>
                <a:close/>
                <a:moveTo>
                  <a:pt x="285" y="405"/>
                </a:moveTo>
                <a:cubicBezTo>
                  <a:pt x="286" y="405"/>
                  <a:pt x="286" y="406"/>
                  <a:pt x="285" y="407"/>
                </a:cubicBezTo>
                <a:cubicBezTo>
                  <a:pt x="284" y="407"/>
                  <a:pt x="285" y="406"/>
                  <a:pt x="285" y="405"/>
                </a:cubicBezTo>
                <a:close/>
                <a:moveTo>
                  <a:pt x="282" y="406"/>
                </a:moveTo>
                <a:cubicBezTo>
                  <a:pt x="282" y="406"/>
                  <a:pt x="283" y="406"/>
                  <a:pt x="284" y="406"/>
                </a:cubicBezTo>
                <a:cubicBezTo>
                  <a:pt x="284" y="406"/>
                  <a:pt x="284" y="407"/>
                  <a:pt x="284" y="407"/>
                </a:cubicBezTo>
                <a:cubicBezTo>
                  <a:pt x="283" y="407"/>
                  <a:pt x="282" y="407"/>
                  <a:pt x="282" y="407"/>
                </a:cubicBezTo>
                <a:cubicBezTo>
                  <a:pt x="282" y="407"/>
                  <a:pt x="282" y="406"/>
                  <a:pt x="282" y="406"/>
                </a:cubicBezTo>
                <a:close/>
                <a:moveTo>
                  <a:pt x="100" y="408"/>
                </a:moveTo>
                <a:cubicBezTo>
                  <a:pt x="102" y="407"/>
                  <a:pt x="102" y="410"/>
                  <a:pt x="100" y="409"/>
                </a:cubicBezTo>
                <a:cubicBezTo>
                  <a:pt x="100" y="409"/>
                  <a:pt x="100" y="408"/>
                  <a:pt x="100" y="408"/>
                </a:cubicBezTo>
                <a:close/>
                <a:moveTo>
                  <a:pt x="96" y="410"/>
                </a:moveTo>
                <a:cubicBezTo>
                  <a:pt x="97" y="409"/>
                  <a:pt x="97" y="412"/>
                  <a:pt x="96" y="412"/>
                </a:cubicBezTo>
                <a:cubicBezTo>
                  <a:pt x="96" y="411"/>
                  <a:pt x="96" y="410"/>
                  <a:pt x="96" y="410"/>
                </a:cubicBezTo>
                <a:close/>
                <a:moveTo>
                  <a:pt x="104" y="410"/>
                </a:moveTo>
                <a:cubicBezTo>
                  <a:pt x="102" y="410"/>
                  <a:pt x="101" y="412"/>
                  <a:pt x="102" y="413"/>
                </a:cubicBezTo>
                <a:cubicBezTo>
                  <a:pt x="102" y="413"/>
                  <a:pt x="103" y="413"/>
                  <a:pt x="104" y="413"/>
                </a:cubicBezTo>
                <a:cubicBezTo>
                  <a:pt x="104" y="411"/>
                  <a:pt x="103" y="411"/>
                  <a:pt x="104" y="410"/>
                </a:cubicBezTo>
                <a:close/>
                <a:moveTo>
                  <a:pt x="103" y="413"/>
                </a:moveTo>
                <a:cubicBezTo>
                  <a:pt x="104" y="414"/>
                  <a:pt x="105" y="415"/>
                  <a:pt x="104" y="416"/>
                </a:cubicBezTo>
                <a:cubicBezTo>
                  <a:pt x="103" y="415"/>
                  <a:pt x="101" y="415"/>
                  <a:pt x="103" y="413"/>
                </a:cubicBezTo>
                <a:close/>
                <a:moveTo>
                  <a:pt x="47" y="25"/>
                </a:moveTo>
                <a:cubicBezTo>
                  <a:pt x="46" y="27"/>
                  <a:pt x="43" y="26"/>
                  <a:pt x="44" y="30"/>
                </a:cubicBezTo>
                <a:cubicBezTo>
                  <a:pt x="40" y="29"/>
                  <a:pt x="42" y="33"/>
                  <a:pt x="38" y="34"/>
                </a:cubicBezTo>
                <a:cubicBezTo>
                  <a:pt x="40" y="32"/>
                  <a:pt x="35" y="34"/>
                  <a:pt x="36" y="32"/>
                </a:cubicBezTo>
                <a:cubicBezTo>
                  <a:pt x="36" y="25"/>
                  <a:pt x="32" y="23"/>
                  <a:pt x="29" y="19"/>
                </a:cubicBezTo>
                <a:cubicBezTo>
                  <a:pt x="27" y="20"/>
                  <a:pt x="28" y="21"/>
                  <a:pt x="27" y="22"/>
                </a:cubicBezTo>
                <a:cubicBezTo>
                  <a:pt x="27" y="21"/>
                  <a:pt x="24" y="21"/>
                  <a:pt x="24" y="19"/>
                </a:cubicBezTo>
                <a:cubicBezTo>
                  <a:pt x="26" y="19"/>
                  <a:pt x="25" y="20"/>
                  <a:pt x="26" y="20"/>
                </a:cubicBezTo>
                <a:cubicBezTo>
                  <a:pt x="27" y="18"/>
                  <a:pt x="26" y="18"/>
                  <a:pt x="26" y="16"/>
                </a:cubicBezTo>
                <a:cubicBezTo>
                  <a:pt x="27" y="16"/>
                  <a:pt x="27" y="17"/>
                  <a:pt x="28" y="17"/>
                </a:cubicBezTo>
                <a:cubicBezTo>
                  <a:pt x="27" y="14"/>
                  <a:pt x="28" y="10"/>
                  <a:pt x="24" y="9"/>
                </a:cubicBezTo>
                <a:cubicBezTo>
                  <a:pt x="23" y="10"/>
                  <a:pt x="26" y="11"/>
                  <a:pt x="24" y="12"/>
                </a:cubicBezTo>
                <a:cubicBezTo>
                  <a:pt x="22" y="13"/>
                  <a:pt x="24" y="10"/>
                  <a:pt x="22" y="11"/>
                </a:cubicBezTo>
                <a:cubicBezTo>
                  <a:pt x="22" y="12"/>
                  <a:pt x="21" y="12"/>
                  <a:pt x="21" y="13"/>
                </a:cubicBezTo>
                <a:cubicBezTo>
                  <a:pt x="23" y="14"/>
                  <a:pt x="24" y="15"/>
                  <a:pt x="24" y="17"/>
                </a:cubicBezTo>
                <a:cubicBezTo>
                  <a:pt x="23" y="17"/>
                  <a:pt x="23" y="15"/>
                  <a:pt x="21" y="16"/>
                </a:cubicBezTo>
                <a:cubicBezTo>
                  <a:pt x="21" y="20"/>
                  <a:pt x="21" y="22"/>
                  <a:pt x="22" y="24"/>
                </a:cubicBezTo>
                <a:cubicBezTo>
                  <a:pt x="19" y="25"/>
                  <a:pt x="19" y="30"/>
                  <a:pt x="18" y="34"/>
                </a:cubicBezTo>
                <a:cubicBezTo>
                  <a:pt x="17" y="30"/>
                  <a:pt x="13" y="27"/>
                  <a:pt x="7" y="28"/>
                </a:cubicBezTo>
                <a:cubicBezTo>
                  <a:pt x="6" y="31"/>
                  <a:pt x="7" y="31"/>
                  <a:pt x="7" y="33"/>
                </a:cubicBezTo>
                <a:cubicBezTo>
                  <a:pt x="2" y="36"/>
                  <a:pt x="0" y="47"/>
                  <a:pt x="7" y="47"/>
                </a:cubicBezTo>
                <a:cubicBezTo>
                  <a:pt x="6" y="48"/>
                  <a:pt x="7" y="50"/>
                  <a:pt x="8" y="50"/>
                </a:cubicBezTo>
                <a:cubicBezTo>
                  <a:pt x="9" y="49"/>
                  <a:pt x="8" y="48"/>
                  <a:pt x="9" y="48"/>
                </a:cubicBezTo>
                <a:cubicBezTo>
                  <a:pt x="10" y="50"/>
                  <a:pt x="7" y="52"/>
                  <a:pt x="7" y="54"/>
                </a:cubicBezTo>
                <a:cubicBezTo>
                  <a:pt x="7" y="55"/>
                  <a:pt x="9" y="55"/>
                  <a:pt x="10" y="56"/>
                </a:cubicBezTo>
                <a:cubicBezTo>
                  <a:pt x="9" y="57"/>
                  <a:pt x="10" y="59"/>
                  <a:pt x="10" y="61"/>
                </a:cubicBezTo>
                <a:cubicBezTo>
                  <a:pt x="12" y="61"/>
                  <a:pt x="11" y="59"/>
                  <a:pt x="13" y="60"/>
                </a:cubicBezTo>
                <a:cubicBezTo>
                  <a:pt x="11" y="67"/>
                  <a:pt x="23" y="75"/>
                  <a:pt x="11" y="76"/>
                </a:cubicBezTo>
                <a:cubicBezTo>
                  <a:pt x="11" y="77"/>
                  <a:pt x="12" y="77"/>
                  <a:pt x="12" y="79"/>
                </a:cubicBezTo>
                <a:cubicBezTo>
                  <a:pt x="13" y="78"/>
                  <a:pt x="14" y="76"/>
                  <a:pt x="16" y="76"/>
                </a:cubicBezTo>
                <a:cubicBezTo>
                  <a:pt x="19" y="77"/>
                  <a:pt x="22" y="78"/>
                  <a:pt x="25" y="77"/>
                </a:cubicBezTo>
                <a:cubicBezTo>
                  <a:pt x="30" y="79"/>
                  <a:pt x="33" y="76"/>
                  <a:pt x="38" y="77"/>
                </a:cubicBezTo>
                <a:cubicBezTo>
                  <a:pt x="40" y="82"/>
                  <a:pt x="39" y="91"/>
                  <a:pt x="41" y="95"/>
                </a:cubicBezTo>
                <a:cubicBezTo>
                  <a:pt x="38" y="101"/>
                  <a:pt x="40" y="113"/>
                  <a:pt x="32" y="110"/>
                </a:cubicBezTo>
                <a:cubicBezTo>
                  <a:pt x="30" y="117"/>
                  <a:pt x="25" y="120"/>
                  <a:pt x="26" y="127"/>
                </a:cubicBezTo>
                <a:cubicBezTo>
                  <a:pt x="21" y="130"/>
                  <a:pt x="11" y="130"/>
                  <a:pt x="12" y="139"/>
                </a:cubicBezTo>
                <a:cubicBezTo>
                  <a:pt x="13" y="147"/>
                  <a:pt x="14" y="157"/>
                  <a:pt x="13" y="162"/>
                </a:cubicBezTo>
                <a:cubicBezTo>
                  <a:pt x="14" y="162"/>
                  <a:pt x="14" y="164"/>
                  <a:pt x="15" y="165"/>
                </a:cubicBezTo>
                <a:cubicBezTo>
                  <a:pt x="14" y="174"/>
                  <a:pt x="15" y="184"/>
                  <a:pt x="20" y="187"/>
                </a:cubicBezTo>
                <a:cubicBezTo>
                  <a:pt x="19" y="187"/>
                  <a:pt x="19" y="187"/>
                  <a:pt x="19" y="187"/>
                </a:cubicBezTo>
                <a:cubicBezTo>
                  <a:pt x="22" y="187"/>
                  <a:pt x="18" y="188"/>
                  <a:pt x="20" y="189"/>
                </a:cubicBezTo>
                <a:cubicBezTo>
                  <a:pt x="22" y="188"/>
                  <a:pt x="20" y="188"/>
                  <a:pt x="22" y="187"/>
                </a:cubicBezTo>
                <a:cubicBezTo>
                  <a:pt x="24" y="188"/>
                  <a:pt x="26" y="187"/>
                  <a:pt x="28" y="188"/>
                </a:cubicBezTo>
                <a:cubicBezTo>
                  <a:pt x="28" y="186"/>
                  <a:pt x="26" y="186"/>
                  <a:pt x="26" y="185"/>
                </a:cubicBezTo>
                <a:cubicBezTo>
                  <a:pt x="28" y="183"/>
                  <a:pt x="26" y="182"/>
                  <a:pt x="29" y="181"/>
                </a:cubicBezTo>
                <a:cubicBezTo>
                  <a:pt x="28" y="182"/>
                  <a:pt x="28" y="182"/>
                  <a:pt x="27" y="183"/>
                </a:cubicBezTo>
                <a:cubicBezTo>
                  <a:pt x="34" y="184"/>
                  <a:pt x="33" y="181"/>
                  <a:pt x="34" y="177"/>
                </a:cubicBezTo>
                <a:cubicBezTo>
                  <a:pt x="33" y="175"/>
                  <a:pt x="31" y="176"/>
                  <a:pt x="30" y="175"/>
                </a:cubicBezTo>
                <a:cubicBezTo>
                  <a:pt x="33" y="175"/>
                  <a:pt x="30" y="174"/>
                  <a:pt x="32" y="173"/>
                </a:cubicBezTo>
                <a:cubicBezTo>
                  <a:pt x="32" y="175"/>
                  <a:pt x="33" y="175"/>
                  <a:pt x="35" y="175"/>
                </a:cubicBezTo>
                <a:cubicBezTo>
                  <a:pt x="35" y="173"/>
                  <a:pt x="35" y="172"/>
                  <a:pt x="35" y="171"/>
                </a:cubicBezTo>
                <a:cubicBezTo>
                  <a:pt x="36" y="172"/>
                  <a:pt x="36" y="171"/>
                  <a:pt x="37" y="171"/>
                </a:cubicBezTo>
                <a:cubicBezTo>
                  <a:pt x="38" y="171"/>
                  <a:pt x="38" y="173"/>
                  <a:pt x="40" y="173"/>
                </a:cubicBezTo>
                <a:cubicBezTo>
                  <a:pt x="42" y="170"/>
                  <a:pt x="44" y="168"/>
                  <a:pt x="46" y="166"/>
                </a:cubicBezTo>
                <a:cubicBezTo>
                  <a:pt x="46" y="166"/>
                  <a:pt x="45" y="166"/>
                  <a:pt x="46" y="165"/>
                </a:cubicBezTo>
                <a:cubicBezTo>
                  <a:pt x="45" y="166"/>
                  <a:pt x="44" y="165"/>
                  <a:pt x="44" y="165"/>
                </a:cubicBezTo>
                <a:cubicBezTo>
                  <a:pt x="45" y="165"/>
                  <a:pt x="43" y="168"/>
                  <a:pt x="42" y="168"/>
                </a:cubicBezTo>
                <a:cubicBezTo>
                  <a:pt x="43" y="165"/>
                  <a:pt x="42" y="165"/>
                  <a:pt x="43" y="164"/>
                </a:cubicBezTo>
                <a:cubicBezTo>
                  <a:pt x="45" y="164"/>
                  <a:pt x="45" y="164"/>
                  <a:pt x="46" y="165"/>
                </a:cubicBezTo>
                <a:cubicBezTo>
                  <a:pt x="46" y="164"/>
                  <a:pt x="46" y="164"/>
                  <a:pt x="46" y="163"/>
                </a:cubicBezTo>
                <a:cubicBezTo>
                  <a:pt x="45" y="162"/>
                  <a:pt x="43" y="162"/>
                  <a:pt x="43" y="161"/>
                </a:cubicBezTo>
                <a:cubicBezTo>
                  <a:pt x="44" y="159"/>
                  <a:pt x="42" y="158"/>
                  <a:pt x="43" y="157"/>
                </a:cubicBezTo>
                <a:cubicBezTo>
                  <a:pt x="44" y="158"/>
                  <a:pt x="45" y="159"/>
                  <a:pt x="44" y="161"/>
                </a:cubicBezTo>
                <a:cubicBezTo>
                  <a:pt x="47" y="161"/>
                  <a:pt x="47" y="157"/>
                  <a:pt x="46" y="155"/>
                </a:cubicBezTo>
                <a:cubicBezTo>
                  <a:pt x="46" y="155"/>
                  <a:pt x="46" y="154"/>
                  <a:pt x="47" y="154"/>
                </a:cubicBezTo>
                <a:cubicBezTo>
                  <a:pt x="46" y="152"/>
                  <a:pt x="48" y="151"/>
                  <a:pt x="46" y="149"/>
                </a:cubicBezTo>
                <a:cubicBezTo>
                  <a:pt x="47" y="149"/>
                  <a:pt x="47" y="150"/>
                  <a:pt x="48" y="150"/>
                </a:cubicBezTo>
                <a:cubicBezTo>
                  <a:pt x="51" y="144"/>
                  <a:pt x="47" y="127"/>
                  <a:pt x="56" y="127"/>
                </a:cubicBezTo>
                <a:cubicBezTo>
                  <a:pt x="56" y="127"/>
                  <a:pt x="56" y="128"/>
                  <a:pt x="55" y="128"/>
                </a:cubicBezTo>
                <a:cubicBezTo>
                  <a:pt x="68" y="121"/>
                  <a:pt x="82" y="115"/>
                  <a:pt x="98" y="111"/>
                </a:cubicBezTo>
                <a:cubicBezTo>
                  <a:pt x="86" y="112"/>
                  <a:pt x="70" y="112"/>
                  <a:pt x="57" y="116"/>
                </a:cubicBezTo>
                <a:cubicBezTo>
                  <a:pt x="56" y="113"/>
                  <a:pt x="59" y="111"/>
                  <a:pt x="57" y="109"/>
                </a:cubicBezTo>
                <a:cubicBezTo>
                  <a:pt x="58" y="109"/>
                  <a:pt x="59" y="109"/>
                  <a:pt x="59" y="109"/>
                </a:cubicBezTo>
                <a:cubicBezTo>
                  <a:pt x="57" y="108"/>
                  <a:pt x="60" y="106"/>
                  <a:pt x="58" y="105"/>
                </a:cubicBezTo>
                <a:cubicBezTo>
                  <a:pt x="59" y="105"/>
                  <a:pt x="59" y="107"/>
                  <a:pt x="60" y="107"/>
                </a:cubicBezTo>
                <a:cubicBezTo>
                  <a:pt x="61" y="104"/>
                  <a:pt x="62" y="102"/>
                  <a:pt x="60" y="101"/>
                </a:cubicBezTo>
                <a:cubicBezTo>
                  <a:pt x="60" y="102"/>
                  <a:pt x="59" y="102"/>
                  <a:pt x="58" y="102"/>
                </a:cubicBezTo>
                <a:cubicBezTo>
                  <a:pt x="58" y="101"/>
                  <a:pt x="57" y="100"/>
                  <a:pt x="57" y="99"/>
                </a:cubicBezTo>
                <a:cubicBezTo>
                  <a:pt x="58" y="99"/>
                  <a:pt x="59" y="99"/>
                  <a:pt x="60" y="98"/>
                </a:cubicBezTo>
                <a:cubicBezTo>
                  <a:pt x="57" y="98"/>
                  <a:pt x="60" y="97"/>
                  <a:pt x="59" y="97"/>
                </a:cubicBezTo>
                <a:cubicBezTo>
                  <a:pt x="57" y="98"/>
                  <a:pt x="56" y="99"/>
                  <a:pt x="55" y="102"/>
                </a:cubicBezTo>
                <a:cubicBezTo>
                  <a:pt x="56" y="100"/>
                  <a:pt x="54" y="100"/>
                  <a:pt x="54" y="98"/>
                </a:cubicBezTo>
                <a:cubicBezTo>
                  <a:pt x="55" y="96"/>
                  <a:pt x="56" y="94"/>
                  <a:pt x="57" y="91"/>
                </a:cubicBezTo>
                <a:cubicBezTo>
                  <a:pt x="58" y="91"/>
                  <a:pt x="58" y="91"/>
                  <a:pt x="59" y="91"/>
                </a:cubicBezTo>
                <a:cubicBezTo>
                  <a:pt x="59" y="88"/>
                  <a:pt x="61" y="82"/>
                  <a:pt x="65" y="83"/>
                </a:cubicBezTo>
                <a:cubicBezTo>
                  <a:pt x="69" y="79"/>
                  <a:pt x="75" y="72"/>
                  <a:pt x="81" y="75"/>
                </a:cubicBezTo>
                <a:cubicBezTo>
                  <a:pt x="86" y="74"/>
                  <a:pt x="94" y="69"/>
                  <a:pt x="98" y="72"/>
                </a:cubicBezTo>
                <a:cubicBezTo>
                  <a:pt x="100" y="70"/>
                  <a:pt x="105" y="68"/>
                  <a:pt x="108" y="69"/>
                </a:cubicBezTo>
                <a:cubicBezTo>
                  <a:pt x="108" y="67"/>
                  <a:pt x="108" y="66"/>
                  <a:pt x="110" y="66"/>
                </a:cubicBezTo>
                <a:cubicBezTo>
                  <a:pt x="112" y="66"/>
                  <a:pt x="111" y="68"/>
                  <a:pt x="113" y="68"/>
                </a:cubicBezTo>
                <a:cubicBezTo>
                  <a:pt x="114" y="66"/>
                  <a:pt x="118" y="64"/>
                  <a:pt x="123" y="64"/>
                </a:cubicBezTo>
                <a:cubicBezTo>
                  <a:pt x="129" y="64"/>
                  <a:pt x="141" y="64"/>
                  <a:pt x="142" y="67"/>
                </a:cubicBezTo>
                <a:cubicBezTo>
                  <a:pt x="144" y="67"/>
                  <a:pt x="142" y="65"/>
                  <a:pt x="145" y="65"/>
                </a:cubicBezTo>
                <a:cubicBezTo>
                  <a:pt x="145" y="67"/>
                  <a:pt x="145" y="69"/>
                  <a:pt x="146" y="70"/>
                </a:cubicBezTo>
                <a:cubicBezTo>
                  <a:pt x="147" y="68"/>
                  <a:pt x="149" y="71"/>
                  <a:pt x="149" y="69"/>
                </a:cubicBezTo>
                <a:cubicBezTo>
                  <a:pt x="149" y="67"/>
                  <a:pt x="147" y="70"/>
                  <a:pt x="147" y="68"/>
                </a:cubicBezTo>
                <a:cubicBezTo>
                  <a:pt x="147" y="67"/>
                  <a:pt x="147" y="66"/>
                  <a:pt x="148" y="66"/>
                </a:cubicBezTo>
                <a:cubicBezTo>
                  <a:pt x="149" y="67"/>
                  <a:pt x="148" y="67"/>
                  <a:pt x="150" y="67"/>
                </a:cubicBezTo>
                <a:cubicBezTo>
                  <a:pt x="150" y="68"/>
                  <a:pt x="150" y="69"/>
                  <a:pt x="151" y="69"/>
                </a:cubicBezTo>
                <a:cubicBezTo>
                  <a:pt x="153" y="68"/>
                  <a:pt x="151" y="67"/>
                  <a:pt x="153" y="66"/>
                </a:cubicBezTo>
                <a:cubicBezTo>
                  <a:pt x="153" y="68"/>
                  <a:pt x="156" y="68"/>
                  <a:pt x="154" y="70"/>
                </a:cubicBezTo>
                <a:cubicBezTo>
                  <a:pt x="157" y="71"/>
                  <a:pt x="156" y="76"/>
                  <a:pt x="159" y="77"/>
                </a:cubicBezTo>
                <a:cubicBezTo>
                  <a:pt x="159" y="83"/>
                  <a:pt x="163" y="88"/>
                  <a:pt x="160" y="93"/>
                </a:cubicBezTo>
                <a:cubicBezTo>
                  <a:pt x="157" y="93"/>
                  <a:pt x="156" y="91"/>
                  <a:pt x="154" y="90"/>
                </a:cubicBezTo>
                <a:cubicBezTo>
                  <a:pt x="154" y="90"/>
                  <a:pt x="154" y="92"/>
                  <a:pt x="152" y="92"/>
                </a:cubicBezTo>
                <a:cubicBezTo>
                  <a:pt x="151" y="91"/>
                  <a:pt x="152" y="91"/>
                  <a:pt x="152" y="89"/>
                </a:cubicBezTo>
                <a:cubicBezTo>
                  <a:pt x="149" y="90"/>
                  <a:pt x="151" y="93"/>
                  <a:pt x="153" y="93"/>
                </a:cubicBezTo>
                <a:cubicBezTo>
                  <a:pt x="150" y="96"/>
                  <a:pt x="156" y="99"/>
                  <a:pt x="157" y="101"/>
                </a:cubicBezTo>
                <a:cubicBezTo>
                  <a:pt x="159" y="105"/>
                  <a:pt x="157" y="102"/>
                  <a:pt x="158" y="102"/>
                </a:cubicBezTo>
                <a:cubicBezTo>
                  <a:pt x="161" y="103"/>
                  <a:pt x="158" y="108"/>
                  <a:pt x="158" y="112"/>
                </a:cubicBezTo>
                <a:cubicBezTo>
                  <a:pt x="161" y="112"/>
                  <a:pt x="160" y="109"/>
                  <a:pt x="162" y="109"/>
                </a:cubicBezTo>
                <a:cubicBezTo>
                  <a:pt x="165" y="110"/>
                  <a:pt x="166" y="112"/>
                  <a:pt x="165" y="117"/>
                </a:cubicBezTo>
                <a:cubicBezTo>
                  <a:pt x="166" y="117"/>
                  <a:pt x="167" y="117"/>
                  <a:pt x="167" y="116"/>
                </a:cubicBezTo>
                <a:cubicBezTo>
                  <a:pt x="170" y="126"/>
                  <a:pt x="170" y="133"/>
                  <a:pt x="172" y="141"/>
                </a:cubicBezTo>
                <a:cubicBezTo>
                  <a:pt x="171" y="147"/>
                  <a:pt x="173" y="157"/>
                  <a:pt x="173" y="165"/>
                </a:cubicBezTo>
                <a:cubicBezTo>
                  <a:pt x="167" y="167"/>
                  <a:pt x="166" y="161"/>
                  <a:pt x="165" y="156"/>
                </a:cubicBezTo>
                <a:cubicBezTo>
                  <a:pt x="165" y="158"/>
                  <a:pt x="166" y="158"/>
                  <a:pt x="165" y="160"/>
                </a:cubicBezTo>
                <a:cubicBezTo>
                  <a:pt x="164" y="161"/>
                  <a:pt x="163" y="161"/>
                  <a:pt x="161" y="161"/>
                </a:cubicBezTo>
                <a:cubicBezTo>
                  <a:pt x="159" y="163"/>
                  <a:pt x="156" y="168"/>
                  <a:pt x="159" y="170"/>
                </a:cubicBezTo>
                <a:cubicBezTo>
                  <a:pt x="162" y="181"/>
                  <a:pt x="163" y="191"/>
                  <a:pt x="165" y="202"/>
                </a:cubicBezTo>
                <a:cubicBezTo>
                  <a:pt x="164" y="203"/>
                  <a:pt x="164" y="205"/>
                  <a:pt x="164" y="206"/>
                </a:cubicBezTo>
                <a:cubicBezTo>
                  <a:pt x="165" y="207"/>
                  <a:pt x="166" y="208"/>
                  <a:pt x="166" y="209"/>
                </a:cubicBezTo>
                <a:cubicBezTo>
                  <a:pt x="164" y="218"/>
                  <a:pt x="168" y="227"/>
                  <a:pt x="169" y="235"/>
                </a:cubicBezTo>
                <a:cubicBezTo>
                  <a:pt x="168" y="236"/>
                  <a:pt x="169" y="238"/>
                  <a:pt x="168" y="239"/>
                </a:cubicBezTo>
                <a:cubicBezTo>
                  <a:pt x="169" y="240"/>
                  <a:pt x="169" y="243"/>
                  <a:pt x="170" y="244"/>
                </a:cubicBezTo>
                <a:cubicBezTo>
                  <a:pt x="167" y="252"/>
                  <a:pt x="173" y="261"/>
                  <a:pt x="171" y="274"/>
                </a:cubicBezTo>
                <a:cubicBezTo>
                  <a:pt x="170" y="274"/>
                  <a:pt x="169" y="274"/>
                  <a:pt x="169" y="275"/>
                </a:cubicBezTo>
                <a:cubicBezTo>
                  <a:pt x="170" y="277"/>
                  <a:pt x="171" y="278"/>
                  <a:pt x="172" y="279"/>
                </a:cubicBezTo>
                <a:cubicBezTo>
                  <a:pt x="170" y="286"/>
                  <a:pt x="170" y="295"/>
                  <a:pt x="171" y="301"/>
                </a:cubicBezTo>
                <a:cubicBezTo>
                  <a:pt x="171" y="301"/>
                  <a:pt x="171" y="300"/>
                  <a:pt x="170" y="301"/>
                </a:cubicBezTo>
                <a:cubicBezTo>
                  <a:pt x="171" y="301"/>
                  <a:pt x="170" y="302"/>
                  <a:pt x="170" y="302"/>
                </a:cubicBezTo>
                <a:cubicBezTo>
                  <a:pt x="173" y="302"/>
                  <a:pt x="170" y="304"/>
                  <a:pt x="171" y="304"/>
                </a:cubicBezTo>
                <a:cubicBezTo>
                  <a:pt x="172" y="304"/>
                  <a:pt x="172" y="303"/>
                  <a:pt x="173" y="302"/>
                </a:cubicBezTo>
                <a:cubicBezTo>
                  <a:pt x="175" y="304"/>
                  <a:pt x="176" y="303"/>
                  <a:pt x="177" y="305"/>
                </a:cubicBezTo>
                <a:cubicBezTo>
                  <a:pt x="177" y="302"/>
                  <a:pt x="180" y="303"/>
                  <a:pt x="179" y="299"/>
                </a:cubicBezTo>
                <a:cubicBezTo>
                  <a:pt x="180" y="298"/>
                  <a:pt x="181" y="299"/>
                  <a:pt x="182" y="298"/>
                </a:cubicBezTo>
                <a:cubicBezTo>
                  <a:pt x="183" y="301"/>
                  <a:pt x="180" y="305"/>
                  <a:pt x="182" y="307"/>
                </a:cubicBezTo>
                <a:cubicBezTo>
                  <a:pt x="180" y="307"/>
                  <a:pt x="180" y="313"/>
                  <a:pt x="181" y="313"/>
                </a:cubicBezTo>
                <a:cubicBezTo>
                  <a:pt x="179" y="314"/>
                  <a:pt x="178" y="318"/>
                  <a:pt x="180" y="320"/>
                </a:cubicBezTo>
                <a:cubicBezTo>
                  <a:pt x="177" y="321"/>
                  <a:pt x="180" y="323"/>
                  <a:pt x="181" y="325"/>
                </a:cubicBezTo>
                <a:cubicBezTo>
                  <a:pt x="180" y="325"/>
                  <a:pt x="180" y="326"/>
                  <a:pt x="180" y="326"/>
                </a:cubicBezTo>
                <a:cubicBezTo>
                  <a:pt x="179" y="324"/>
                  <a:pt x="179" y="324"/>
                  <a:pt x="179" y="323"/>
                </a:cubicBezTo>
                <a:cubicBezTo>
                  <a:pt x="178" y="324"/>
                  <a:pt x="177" y="325"/>
                  <a:pt x="177" y="327"/>
                </a:cubicBezTo>
                <a:cubicBezTo>
                  <a:pt x="177" y="328"/>
                  <a:pt x="179" y="328"/>
                  <a:pt x="179" y="329"/>
                </a:cubicBezTo>
                <a:cubicBezTo>
                  <a:pt x="177" y="330"/>
                  <a:pt x="179" y="332"/>
                  <a:pt x="176" y="332"/>
                </a:cubicBezTo>
                <a:cubicBezTo>
                  <a:pt x="176" y="334"/>
                  <a:pt x="178" y="334"/>
                  <a:pt x="177" y="336"/>
                </a:cubicBezTo>
                <a:cubicBezTo>
                  <a:pt x="177" y="336"/>
                  <a:pt x="176" y="336"/>
                  <a:pt x="176" y="336"/>
                </a:cubicBezTo>
                <a:cubicBezTo>
                  <a:pt x="177" y="339"/>
                  <a:pt x="175" y="341"/>
                  <a:pt x="174" y="343"/>
                </a:cubicBezTo>
                <a:cubicBezTo>
                  <a:pt x="177" y="350"/>
                  <a:pt x="177" y="360"/>
                  <a:pt x="167" y="359"/>
                </a:cubicBezTo>
                <a:cubicBezTo>
                  <a:pt x="167" y="359"/>
                  <a:pt x="166" y="358"/>
                  <a:pt x="165" y="357"/>
                </a:cubicBezTo>
                <a:cubicBezTo>
                  <a:pt x="166" y="358"/>
                  <a:pt x="165" y="359"/>
                  <a:pt x="164" y="359"/>
                </a:cubicBezTo>
                <a:cubicBezTo>
                  <a:pt x="162" y="358"/>
                  <a:pt x="164" y="356"/>
                  <a:pt x="162" y="355"/>
                </a:cubicBezTo>
                <a:cubicBezTo>
                  <a:pt x="163" y="354"/>
                  <a:pt x="164" y="354"/>
                  <a:pt x="166" y="354"/>
                </a:cubicBezTo>
                <a:cubicBezTo>
                  <a:pt x="166" y="355"/>
                  <a:pt x="166" y="358"/>
                  <a:pt x="167" y="356"/>
                </a:cubicBezTo>
                <a:cubicBezTo>
                  <a:pt x="165" y="346"/>
                  <a:pt x="171" y="341"/>
                  <a:pt x="168" y="334"/>
                </a:cubicBezTo>
                <a:cubicBezTo>
                  <a:pt x="169" y="334"/>
                  <a:pt x="169" y="329"/>
                  <a:pt x="169" y="329"/>
                </a:cubicBezTo>
                <a:cubicBezTo>
                  <a:pt x="168" y="330"/>
                  <a:pt x="168" y="330"/>
                  <a:pt x="168" y="331"/>
                </a:cubicBezTo>
                <a:cubicBezTo>
                  <a:pt x="168" y="329"/>
                  <a:pt x="167" y="328"/>
                  <a:pt x="169" y="327"/>
                </a:cubicBezTo>
                <a:cubicBezTo>
                  <a:pt x="169" y="328"/>
                  <a:pt x="169" y="329"/>
                  <a:pt x="169" y="329"/>
                </a:cubicBezTo>
                <a:cubicBezTo>
                  <a:pt x="170" y="327"/>
                  <a:pt x="170" y="327"/>
                  <a:pt x="169" y="326"/>
                </a:cubicBezTo>
                <a:cubicBezTo>
                  <a:pt x="170" y="327"/>
                  <a:pt x="171" y="326"/>
                  <a:pt x="171" y="325"/>
                </a:cubicBezTo>
                <a:cubicBezTo>
                  <a:pt x="169" y="324"/>
                  <a:pt x="169" y="325"/>
                  <a:pt x="170" y="323"/>
                </a:cubicBezTo>
                <a:cubicBezTo>
                  <a:pt x="168" y="323"/>
                  <a:pt x="167" y="323"/>
                  <a:pt x="167" y="321"/>
                </a:cubicBezTo>
                <a:cubicBezTo>
                  <a:pt x="168" y="322"/>
                  <a:pt x="168" y="323"/>
                  <a:pt x="170" y="323"/>
                </a:cubicBezTo>
                <a:cubicBezTo>
                  <a:pt x="170" y="319"/>
                  <a:pt x="170" y="321"/>
                  <a:pt x="172" y="321"/>
                </a:cubicBezTo>
                <a:cubicBezTo>
                  <a:pt x="172" y="320"/>
                  <a:pt x="171" y="320"/>
                  <a:pt x="170" y="319"/>
                </a:cubicBezTo>
                <a:cubicBezTo>
                  <a:pt x="171" y="319"/>
                  <a:pt x="171" y="319"/>
                  <a:pt x="171" y="318"/>
                </a:cubicBezTo>
                <a:cubicBezTo>
                  <a:pt x="172" y="318"/>
                  <a:pt x="172" y="320"/>
                  <a:pt x="173" y="320"/>
                </a:cubicBezTo>
                <a:cubicBezTo>
                  <a:pt x="174" y="318"/>
                  <a:pt x="171" y="316"/>
                  <a:pt x="173" y="315"/>
                </a:cubicBezTo>
                <a:cubicBezTo>
                  <a:pt x="172" y="315"/>
                  <a:pt x="171" y="315"/>
                  <a:pt x="170" y="315"/>
                </a:cubicBezTo>
                <a:cubicBezTo>
                  <a:pt x="170" y="314"/>
                  <a:pt x="171" y="312"/>
                  <a:pt x="169" y="311"/>
                </a:cubicBezTo>
                <a:cubicBezTo>
                  <a:pt x="169" y="313"/>
                  <a:pt x="168" y="313"/>
                  <a:pt x="166" y="314"/>
                </a:cubicBezTo>
                <a:cubicBezTo>
                  <a:pt x="167" y="316"/>
                  <a:pt x="167" y="316"/>
                  <a:pt x="168" y="318"/>
                </a:cubicBezTo>
                <a:cubicBezTo>
                  <a:pt x="166" y="324"/>
                  <a:pt x="164" y="329"/>
                  <a:pt x="165" y="333"/>
                </a:cubicBezTo>
                <a:cubicBezTo>
                  <a:pt x="163" y="333"/>
                  <a:pt x="162" y="337"/>
                  <a:pt x="164" y="338"/>
                </a:cubicBezTo>
                <a:cubicBezTo>
                  <a:pt x="159" y="342"/>
                  <a:pt x="162" y="347"/>
                  <a:pt x="160" y="351"/>
                </a:cubicBezTo>
                <a:cubicBezTo>
                  <a:pt x="160" y="352"/>
                  <a:pt x="162" y="350"/>
                  <a:pt x="162" y="352"/>
                </a:cubicBezTo>
                <a:cubicBezTo>
                  <a:pt x="160" y="353"/>
                  <a:pt x="160" y="352"/>
                  <a:pt x="159" y="352"/>
                </a:cubicBezTo>
                <a:cubicBezTo>
                  <a:pt x="159" y="354"/>
                  <a:pt x="161" y="353"/>
                  <a:pt x="160" y="355"/>
                </a:cubicBezTo>
                <a:cubicBezTo>
                  <a:pt x="159" y="355"/>
                  <a:pt x="159" y="357"/>
                  <a:pt x="157" y="358"/>
                </a:cubicBezTo>
                <a:cubicBezTo>
                  <a:pt x="155" y="358"/>
                  <a:pt x="153" y="356"/>
                  <a:pt x="151" y="358"/>
                </a:cubicBezTo>
                <a:cubicBezTo>
                  <a:pt x="151" y="357"/>
                  <a:pt x="151" y="357"/>
                  <a:pt x="151" y="357"/>
                </a:cubicBezTo>
                <a:cubicBezTo>
                  <a:pt x="147" y="359"/>
                  <a:pt x="144" y="355"/>
                  <a:pt x="140" y="357"/>
                </a:cubicBezTo>
                <a:cubicBezTo>
                  <a:pt x="139" y="357"/>
                  <a:pt x="140" y="354"/>
                  <a:pt x="138" y="354"/>
                </a:cubicBezTo>
                <a:cubicBezTo>
                  <a:pt x="138" y="357"/>
                  <a:pt x="139" y="358"/>
                  <a:pt x="138" y="359"/>
                </a:cubicBezTo>
                <a:cubicBezTo>
                  <a:pt x="138" y="357"/>
                  <a:pt x="137" y="355"/>
                  <a:pt x="136" y="354"/>
                </a:cubicBezTo>
                <a:cubicBezTo>
                  <a:pt x="136" y="355"/>
                  <a:pt x="137" y="358"/>
                  <a:pt x="136" y="358"/>
                </a:cubicBezTo>
                <a:cubicBezTo>
                  <a:pt x="134" y="358"/>
                  <a:pt x="137" y="356"/>
                  <a:pt x="135" y="356"/>
                </a:cubicBezTo>
                <a:cubicBezTo>
                  <a:pt x="133" y="356"/>
                  <a:pt x="136" y="358"/>
                  <a:pt x="133" y="358"/>
                </a:cubicBezTo>
                <a:cubicBezTo>
                  <a:pt x="132" y="360"/>
                  <a:pt x="134" y="362"/>
                  <a:pt x="133" y="362"/>
                </a:cubicBezTo>
                <a:cubicBezTo>
                  <a:pt x="131" y="361"/>
                  <a:pt x="133" y="359"/>
                  <a:pt x="131" y="358"/>
                </a:cubicBezTo>
                <a:cubicBezTo>
                  <a:pt x="134" y="358"/>
                  <a:pt x="133" y="356"/>
                  <a:pt x="132" y="354"/>
                </a:cubicBezTo>
                <a:cubicBezTo>
                  <a:pt x="134" y="354"/>
                  <a:pt x="135" y="357"/>
                  <a:pt x="135" y="354"/>
                </a:cubicBezTo>
                <a:cubicBezTo>
                  <a:pt x="131" y="352"/>
                  <a:pt x="125" y="351"/>
                  <a:pt x="124" y="346"/>
                </a:cubicBezTo>
                <a:cubicBezTo>
                  <a:pt x="125" y="346"/>
                  <a:pt x="125" y="344"/>
                  <a:pt x="125" y="343"/>
                </a:cubicBezTo>
                <a:cubicBezTo>
                  <a:pt x="121" y="342"/>
                  <a:pt x="118" y="343"/>
                  <a:pt x="114" y="343"/>
                </a:cubicBezTo>
                <a:cubicBezTo>
                  <a:pt x="115" y="346"/>
                  <a:pt x="120" y="346"/>
                  <a:pt x="116" y="348"/>
                </a:cubicBezTo>
                <a:cubicBezTo>
                  <a:pt x="118" y="348"/>
                  <a:pt x="118" y="347"/>
                  <a:pt x="120" y="347"/>
                </a:cubicBezTo>
                <a:cubicBezTo>
                  <a:pt x="121" y="347"/>
                  <a:pt x="122" y="347"/>
                  <a:pt x="122" y="348"/>
                </a:cubicBezTo>
                <a:cubicBezTo>
                  <a:pt x="118" y="350"/>
                  <a:pt x="120" y="354"/>
                  <a:pt x="119" y="358"/>
                </a:cubicBezTo>
                <a:cubicBezTo>
                  <a:pt x="120" y="359"/>
                  <a:pt x="121" y="357"/>
                  <a:pt x="123" y="357"/>
                </a:cubicBezTo>
                <a:cubicBezTo>
                  <a:pt x="122" y="357"/>
                  <a:pt x="122" y="354"/>
                  <a:pt x="123" y="354"/>
                </a:cubicBezTo>
                <a:cubicBezTo>
                  <a:pt x="123" y="355"/>
                  <a:pt x="123" y="355"/>
                  <a:pt x="124" y="356"/>
                </a:cubicBezTo>
                <a:cubicBezTo>
                  <a:pt x="123" y="359"/>
                  <a:pt x="122" y="358"/>
                  <a:pt x="121" y="361"/>
                </a:cubicBezTo>
                <a:cubicBezTo>
                  <a:pt x="123" y="361"/>
                  <a:pt x="123" y="360"/>
                  <a:pt x="124" y="359"/>
                </a:cubicBezTo>
                <a:cubicBezTo>
                  <a:pt x="125" y="360"/>
                  <a:pt x="126" y="361"/>
                  <a:pt x="125" y="364"/>
                </a:cubicBezTo>
                <a:cubicBezTo>
                  <a:pt x="124" y="364"/>
                  <a:pt x="124" y="364"/>
                  <a:pt x="123" y="363"/>
                </a:cubicBezTo>
                <a:cubicBezTo>
                  <a:pt x="122" y="367"/>
                  <a:pt x="121" y="370"/>
                  <a:pt x="118" y="370"/>
                </a:cubicBezTo>
                <a:cubicBezTo>
                  <a:pt x="119" y="370"/>
                  <a:pt x="119" y="371"/>
                  <a:pt x="120" y="371"/>
                </a:cubicBezTo>
                <a:cubicBezTo>
                  <a:pt x="121" y="370"/>
                  <a:pt x="121" y="369"/>
                  <a:pt x="122" y="368"/>
                </a:cubicBezTo>
                <a:cubicBezTo>
                  <a:pt x="123" y="370"/>
                  <a:pt x="122" y="367"/>
                  <a:pt x="124" y="368"/>
                </a:cubicBezTo>
                <a:cubicBezTo>
                  <a:pt x="124" y="369"/>
                  <a:pt x="124" y="370"/>
                  <a:pt x="125" y="370"/>
                </a:cubicBezTo>
                <a:cubicBezTo>
                  <a:pt x="125" y="369"/>
                  <a:pt x="125" y="368"/>
                  <a:pt x="126" y="369"/>
                </a:cubicBezTo>
                <a:cubicBezTo>
                  <a:pt x="126" y="372"/>
                  <a:pt x="127" y="372"/>
                  <a:pt x="128" y="374"/>
                </a:cubicBezTo>
                <a:cubicBezTo>
                  <a:pt x="125" y="375"/>
                  <a:pt x="122" y="373"/>
                  <a:pt x="120" y="371"/>
                </a:cubicBezTo>
                <a:cubicBezTo>
                  <a:pt x="118" y="373"/>
                  <a:pt x="121" y="373"/>
                  <a:pt x="121" y="374"/>
                </a:cubicBezTo>
                <a:cubicBezTo>
                  <a:pt x="120" y="376"/>
                  <a:pt x="116" y="374"/>
                  <a:pt x="116" y="376"/>
                </a:cubicBezTo>
                <a:cubicBezTo>
                  <a:pt x="117" y="377"/>
                  <a:pt x="118" y="379"/>
                  <a:pt x="119" y="380"/>
                </a:cubicBezTo>
                <a:cubicBezTo>
                  <a:pt x="118" y="381"/>
                  <a:pt x="117" y="382"/>
                  <a:pt x="116" y="384"/>
                </a:cubicBezTo>
                <a:cubicBezTo>
                  <a:pt x="112" y="384"/>
                  <a:pt x="106" y="385"/>
                  <a:pt x="102" y="384"/>
                </a:cubicBezTo>
                <a:cubicBezTo>
                  <a:pt x="103" y="381"/>
                  <a:pt x="105" y="383"/>
                  <a:pt x="107" y="383"/>
                </a:cubicBezTo>
                <a:cubicBezTo>
                  <a:pt x="107" y="381"/>
                  <a:pt x="105" y="379"/>
                  <a:pt x="104" y="381"/>
                </a:cubicBezTo>
                <a:cubicBezTo>
                  <a:pt x="104" y="379"/>
                  <a:pt x="102" y="377"/>
                  <a:pt x="104" y="376"/>
                </a:cubicBezTo>
                <a:cubicBezTo>
                  <a:pt x="103" y="376"/>
                  <a:pt x="103" y="376"/>
                  <a:pt x="102" y="375"/>
                </a:cubicBezTo>
                <a:cubicBezTo>
                  <a:pt x="100" y="378"/>
                  <a:pt x="103" y="378"/>
                  <a:pt x="103" y="380"/>
                </a:cubicBezTo>
                <a:cubicBezTo>
                  <a:pt x="99" y="377"/>
                  <a:pt x="94" y="373"/>
                  <a:pt x="90" y="374"/>
                </a:cubicBezTo>
                <a:cubicBezTo>
                  <a:pt x="90" y="373"/>
                  <a:pt x="90" y="372"/>
                  <a:pt x="90" y="371"/>
                </a:cubicBezTo>
                <a:cubicBezTo>
                  <a:pt x="87" y="371"/>
                  <a:pt x="88" y="373"/>
                  <a:pt x="88" y="375"/>
                </a:cubicBezTo>
                <a:cubicBezTo>
                  <a:pt x="86" y="375"/>
                  <a:pt x="85" y="377"/>
                  <a:pt x="84" y="378"/>
                </a:cubicBezTo>
                <a:cubicBezTo>
                  <a:pt x="84" y="377"/>
                  <a:pt x="83" y="378"/>
                  <a:pt x="82" y="377"/>
                </a:cubicBezTo>
                <a:cubicBezTo>
                  <a:pt x="83" y="377"/>
                  <a:pt x="84" y="377"/>
                  <a:pt x="84" y="376"/>
                </a:cubicBezTo>
                <a:cubicBezTo>
                  <a:pt x="82" y="376"/>
                  <a:pt x="81" y="376"/>
                  <a:pt x="80" y="376"/>
                </a:cubicBezTo>
                <a:cubicBezTo>
                  <a:pt x="81" y="377"/>
                  <a:pt x="81" y="378"/>
                  <a:pt x="80" y="379"/>
                </a:cubicBezTo>
                <a:cubicBezTo>
                  <a:pt x="80" y="378"/>
                  <a:pt x="80" y="377"/>
                  <a:pt x="80" y="376"/>
                </a:cubicBezTo>
                <a:cubicBezTo>
                  <a:pt x="78" y="377"/>
                  <a:pt x="76" y="376"/>
                  <a:pt x="75" y="377"/>
                </a:cubicBezTo>
                <a:cubicBezTo>
                  <a:pt x="76" y="377"/>
                  <a:pt x="77" y="379"/>
                  <a:pt x="76" y="379"/>
                </a:cubicBezTo>
                <a:cubicBezTo>
                  <a:pt x="75" y="379"/>
                  <a:pt x="75" y="377"/>
                  <a:pt x="75" y="376"/>
                </a:cubicBezTo>
                <a:cubicBezTo>
                  <a:pt x="69" y="377"/>
                  <a:pt x="68" y="379"/>
                  <a:pt x="62" y="377"/>
                </a:cubicBezTo>
                <a:cubicBezTo>
                  <a:pt x="61" y="379"/>
                  <a:pt x="63" y="379"/>
                  <a:pt x="63" y="380"/>
                </a:cubicBezTo>
                <a:cubicBezTo>
                  <a:pt x="63" y="381"/>
                  <a:pt x="63" y="382"/>
                  <a:pt x="62" y="382"/>
                </a:cubicBezTo>
                <a:cubicBezTo>
                  <a:pt x="62" y="381"/>
                  <a:pt x="62" y="380"/>
                  <a:pt x="62" y="380"/>
                </a:cubicBezTo>
                <a:cubicBezTo>
                  <a:pt x="60" y="380"/>
                  <a:pt x="60" y="381"/>
                  <a:pt x="59" y="382"/>
                </a:cubicBezTo>
                <a:cubicBezTo>
                  <a:pt x="62" y="382"/>
                  <a:pt x="60" y="385"/>
                  <a:pt x="62" y="385"/>
                </a:cubicBezTo>
                <a:cubicBezTo>
                  <a:pt x="66" y="381"/>
                  <a:pt x="74" y="382"/>
                  <a:pt x="79" y="383"/>
                </a:cubicBezTo>
                <a:cubicBezTo>
                  <a:pt x="79" y="381"/>
                  <a:pt x="82" y="382"/>
                  <a:pt x="83" y="381"/>
                </a:cubicBezTo>
                <a:cubicBezTo>
                  <a:pt x="83" y="382"/>
                  <a:pt x="84" y="383"/>
                  <a:pt x="85" y="383"/>
                </a:cubicBezTo>
                <a:cubicBezTo>
                  <a:pt x="85" y="381"/>
                  <a:pt x="87" y="380"/>
                  <a:pt x="88" y="380"/>
                </a:cubicBezTo>
                <a:cubicBezTo>
                  <a:pt x="89" y="382"/>
                  <a:pt x="89" y="383"/>
                  <a:pt x="90" y="385"/>
                </a:cubicBezTo>
                <a:cubicBezTo>
                  <a:pt x="88" y="384"/>
                  <a:pt x="84" y="387"/>
                  <a:pt x="84" y="387"/>
                </a:cubicBezTo>
                <a:cubicBezTo>
                  <a:pt x="85" y="386"/>
                  <a:pt x="86" y="389"/>
                  <a:pt x="85" y="389"/>
                </a:cubicBezTo>
                <a:cubicBezTo>
                  <a:pt x="86" y="389"/>
                  <a:pt x="87" y="387"/>
                  <a:pt x="88" y="389"/>
                </a:cubicBezTo>
                <a:cubicBezTo>
                  <a:pt x="87" y="390"/>
                  <a:pt x="86" y="391"/>
                  <a:pt x="85" y="390"/>
                </a:cubicBezTo>
                <a:cubicBezTo>
                  <a:pt x="86" y="393"/>
                  <a:pt x="88" y="394"/>
                  <a:pt x="91" y="395"/>
                </a:cubicBezTo>
                <a:cubicBezTo>
                  <a:pt x="88" y="396"/>
                  <a:pt x="89" y="396"/>
                  <a:pt x="87" y="397"/>
                </a:cubicBezTo>
                <a:cubicBezTo>
                  <a:pt x="90" y="397"/>
                  <a:pt x="93" y="400"/>
                  <a:pt x="95" y="402"/>
                </a:cubicBezTo>
                <a:cubicBezTo>
                  <a:pt x="94" y="402"/>
                  <a:pt x="93" y="405"/>
                  <a:pt x="95" y="405"/>
                </a:cubicBezTo>
                <a:cubicBezTo>
                  <a:pt x="95" y="404"/>
                  <a:pt x="95" y="404"/>
                  <a:pt x="95" y="403"/>
                </a:cubicBezTo>
                <a:cubicBezTo>
                  <a:pt x="95" y="403"/>
                  <a:pt x="95" y="404"/>
                  <a:pt x="96" y="404"/>
                </a:cubicBezTo>
                <a:cubicBezTo>
                  <a:pt x="97" y="402"/>
                  <a:pt x="94" y="403"/>
                  <a:pt x="95" y="401"/>
                </a:cubicBezTo>
                <a:cubicBezTo>
                  <a:pt x="96" y="400"/>
                  <a:pt x="97" y="401"/>
                  <a:pt x="97" y="402"/>
                </a:cubicBezTo>
                <a:cubicBezTo>
                  <a:pt x="97" y="404"/>
                  <a:pt x="95" y="407"/>
                  <a:pt x="98" y="409"/>
                </a:cubicBezTo>
                <a:cubicBezTo>
                  <a:pt x="98" y="408"/>
                  <a:pt x="98" y="406"/>
                  <a:pt x="100" y="405"/>
                </a:cubicBezTo>
                <a:cubicBezTo>
                  <a:pt x="99" y="407"/>
                  <a:pt x="101" y="406"/>
                  <a:pt x="102" y="407"/>
                </a:cubicBezTo>
                <a:cubicBezTo>
                  <a:pt x="102" y="406"/>
                  <a:pt x="103" y="405"/>
                  <a:pt x="104" y="405"/>
                </a:cubicBezTo>
                <a:cubicBezTo>
                  <a:pt x="104" y="406"/>
                  <a:pt x="105" y="407"/>
                  <a:pt x="105" y="408"/>
                </a:cubicBezTo>
                <a:cubicBezTo>
                  <a:pt x="104" y="408"/>
                  <a:pt x="103" y="408"/>
                  <a:pt x="103" y="407"/>
                </a:cubicBezTo>
                <a:cubicBezTo>
                  <a:pt x="103" y="409"/>
                  <a:pt x="104" y="409"/>
                  <a:pt x="105" y="409"/>
                </a:cubicBezTo>
                <a:cubicBezTo>
                  <a:pt x="105" y="409"/>
                  <a:pt x="106" y="408"/>
                  <a:pt x="107" y="407"/>
                </a:cubicBezTo>
                <a:cubicBezTo>
                  <a:pt x="108" y="407"/>
                  <a:pt x="111" y="409"/>
                  <a:pt x="112" y="408"/>
                </a:cubicBezTo>
                <a:cubicBezTo>
                  <a:pt x="112" y="407"/>
                  <a:pt x="115" y="406"/>
                  <a:pt x="118" y="406"/>
                </a:cubicBezTo>
                <a:cubicBezTo>
                  <a:pt x="117" y="405"/>
                  <a:pt x="118" y="403"/>
                  <a:pt x="119" y="403"/>
                </a:cubicBezTo>
                <a:cubicBezTo>
                  <a:pt x="124" y="403"/>
                  <a:pt x="133" y="403"/>
                  <a:pt x="141" y="401"/>
                </a:cubicBezTo>
                <a:cubicBezTo>
                  <a:pt x="140" y="400"/>
                  <a:pt x="138" y="402"/>
                  <a:pt x="138" y="400"/>
                </a:cubicBezTo>
                <a:cubicBezTo>
                  <a:pt x="138" y="400"/>
                  <a:pt x="139" y="400"/>
                  <a:pt x="138" y="399"/>
                </a:cubicBezTo>
                <a:cubicBezTo>
                  <a:pt x="140" y="400"/>
                  <a:pt x="142" y="398"/>
                  <a:pt x="143" y="400"/>
                </a:cubicBezTo>
                <a:cubicBezTo>
                  <a:pt x="143" y="401"/>
                  <a:pt x="141" y="401"/>
                  <a:pt x="143" y="402"/>
                </a:cubicBezTo>
                <a:cubicBezTo>
                  <a:pt x="144" y="402"/>
                  <a:pt x="143" y="399"/>
                  <a:pt x="145" y="398"/>
                </a:cubicBezTo>
                <a:cubicBezTo>
                  <a:pt x="151" y="401"/>
                  <a:pt x="156" y="395"/>
                  <a:pt x="164" y="395"/>
                </a:cubicBezTo>
                <a:cubicBezTo>
                  <a:pt x="165" y="394"/>
                  <a:pt x="165" y="393"/>
                  <a:pt x="166" y="392"/>
                </a:cubicBezTo>
                <a:cubicBezTo>
                  <a:pt x="166" y="396"/>
                  <a:pt x="167" y="395"/>
                  <a:pt x="169" y="398"/>
                </a:cubicBezTo>
                <a:cubicBezTo>
                  <a:pt x="174" y="394"/>
                  <a:pt x="183" y="393"/>
                  <a:pt x="188" y="394"/>
                </a:cubicBezTo>
                <a:cubicBezTo>
                  <a:pt x="189" y="392"/>
                  <a:pt x="187" y="394"/>
                  <a:pt x="187" y="392"/>
                </a:cubicBezTo>
                <a:cubicBezTo>
                  <a:pt x="192" y="390"/>
                  <a:pt x="192" y="396"/>
                  <a:pt x="196" y="397"/>
                </a:cubicBezTo>
                <a:cubicBezTo>
                  <a:pt x="197" y="396"/>
                  <a:pt x="198" y="395"/>
                  <a:pt x="199" y="393"/>
                </a:cubicBezTo>
                <a:cubicBezTo>
                  <a:pt x="201" y="393"/>
                  <a:pt x="200" y="396"/>
                  <a:pt x="202" y="395"/>
                </a:cubicBezTo>
                <a:cubicBezTo>
                  <a:pt x="202" y="391"/>
                  <a:pt x="206" y="393"/>
                  <a:pt x="208" y="394"/>
                </a:cubicBezTo>
                <a:cubicBezTo>
                  <a:pt x="208" y="395"/>
                  <a:pt x="207" y="394"/>
                  <a:pt x="207" y="396"/>
                </a:cubicBezTo>
                <a:cubicBezTo>
                  <a:pt x="209" y="396"/>
                  <a:pt x="209" y="394"/>
                  <a:pt x="211" y="396"/>
                </a:cubicBezTo>
                <a:cubicBezTo>
                  <a:pt x="211" y="395"/>
                  <a:pt x="211" y="394"/>
                  <a:pt x="212" y="394"/>
                </a:cubicBezTo>
                <a:cubicBezTo>
                  <a:pt x="213" y="395"/>
                  <a:pt x="212" y="394"/>
                  <a:pt x="214" y="394"/>
                </a:cubicBezTo>
                <a:cubicBezTo>
                  <a:pt x="215" y="398"/>
                  <a:pt x="218" y="398"/>
                  <a:pt x="219" y="401"/>
                </a:cubicBezTo>
                <a:cubicBezTo>
                  <a:pt x="218" y="401"/>
                  <a:pt x="216" y="401"/>
                  <a:pt x="217" y="402"/>
                </a:cubicBezTo>
                <a:cubicBezTo>
                  <a:pt x="223" y="404"/>
                  <a:pt x="236" y="402"/>
                  <a:pt x="247" y="402"/>
                </a:cubicBezTo>
                <a:cubicBezTo>
                  <a:pt x="248" y="403"/>
                  <a:pt x="248" y="404"/>
                  <a:pt x="250" y="404"/>
                </a:cubicBezTo>
                <a:cubicBezTo>
                  <a:pt x="251" y="404"/>
                  <a:pt x="251" y="402"/>
                  <a:pt x="253" y="402"/>
                </a:cubicBezTo>
                <a:cubicBezTo>
                  <a:pt x="266" y="402"/>
                  <a:pt x="272" y="403"/>
                  <a:pt x="285" y="402"/>
                </a:cubicBezTo>
                <a:cubicBezTo>
                  <a:pt x="286" y="406"/>
                  <a:pt x="292" y="409"/>
                  <a:pt x="297" y="407"/>
                </a:cubicBezTo>
                <a:cubicBezTo>
                  <a:pt x="295" y="407"/>
                  <a:pt x="294" y="406"/>
                  <a:pt x="293" y="406"/>
                </a:cubicBezTo>
                <a:cubicBezTo>
                  <a:pt x="296" y="404"/>
                  <a:pt x="301" y="407"/>
                  <a:pt x="301" y="404"/>
                </a:cubicBezTo>
                <a:cubicBezTo>
                  <a:pt x="302" y="406"/>
                  <a:pt x="304" y="409"/>
                  <a:pt x="304" y="410"/>
                </a:cubicBezTo>
                <a:cubicBezTo>
                  <a:pt x="305" y="410"/>
                  <a:pt x="306" y="410"/>
                  <a:pt x="306" y="410"/>
                </a:cubicBezTo>
                <a:cubicBezTo>
                  <a:pt x="306" y="408"/>
                  <a:pt x="308" y="407"/>
                  <a:pt x="310" y="408"/>
                </a:cubicBezTo>
                <a:cubicBezTo>
                  <a:pt x="310" y="406"/>
                  <a:pt x="310" y="405"/>
                  <a:pt x="312" y="402"/>
                </a:cubicBezTo>
                <a:cubicBezTo>
                  <a:pt x="311" y="401"/>
                  <a:pt x="310" y="401"/>
                  <a:pt x="310" y="399"/>
                </a:cubicBezTo>
                <a:cubicBezTo>
                  <a:pt x="312" y="397"/>
                  <a:pt x="312" y="394"/>
                  <a:pt x="312" y="393"/>
                </a:cubicBezTo>
                <a:cubicBezTo>
                  <a:pt x="314" y="394"/>
                  <a:pt x="317" y="392"/>
                  <a:pt x="321" y="392"/>
                </a:cubicBezTo>
                <a:cubicBezTo>
                  <a:pt x="322" y="393"/>
                  <a:pt x="321" y="394"/>
                  <a:pt x="322" y="395"/>
                </a:cubicBezTo>
                <a:cubicBezTo>
                  <a:pt x="323" y="393"/>
                  <a:pt x="323" y="396"/>
                  <a:pt x="325" y="395"/>
                </a:cubicBezTo>
                <a:cubicBezTo>
                  <a:pt x="326" y="393"/>
                  <a:pt x="330" y="395"/>
                  <a:pt x="331" y="395"/>
                </a:cubicBezTo>
                <a:cubicBezTo>
                  <a:pt x="331" y="394"/>
                  <a:pt x="330" y="392"/>
                  <a:pt x="331" y="392"/>
                </a:cubicBezTo>
                <a:cubicBezTo>
                  <a:pt x="331" y="392"/>
                  <a:pt x="332" y="392"/>
                  <a:pt x="333" y="392"/>
                </a:cubicBezTo>
                <a:cubicBezTo>
                  <a:pt x="333" y="393"/>
                  <a:pt x="332" y="394"/>
                  <a:pt x="332" y="394"/>
                </a:cubicBezTo>
                <a:cubicBezTo>
                  <a:pt x="334" y="394"/>
                  <a:pt x="334" y="394"/>
                  <a:pt x="335" y="393"/>
                </a:cubicBezTo>
                <a:cubicBezTo>
                  <a:pt x="335" y="393"/>
                  <a:pt x="336" y="394"/>
                  <a:pt x="336" y="395"/>
                </a:cubicBezTo>
                <a:cubicBezTo>
                  <a:pt x="335" y="394"/>
                  <a:pt x="335" y="395"/>
                  <a:pt x="336" y="396"/>
                </a:cubicBezTo>
                <a:cubicBezTo>
                  <a:pt x="338" y="395"/>
                  <a:pt x="342" y="398"/>
                  <a:pt x="343" y="394"/>
                </a:cubicBezTo>
                <a:cubicBezTo>
                  <a:pt x="342" y="394"/>
                  <a:pt x="342" y="393"/>
                  <a:pt x="341" y="392"/>
                </a:cubicBezTo>
                <a:cubicBezTo>
                  <a:pt x="342" y="391"/>
                  <a:pt x="343" y="394"/>
                  <a:pt x="344" y="392"/>
                </a:cubicBezTo>
                <a:cubicBezTo>
                  <a:pt x="341" y="390"/>
                  <a:pt x="343" y="384"/>
                  <a:pt x="346" y="384"/>
                </a:cubicBezTo>
                <a:cubicBezTo>
                  <a:pt x="346" y="385"/>
                  <a:pt x="348" y="385"/>
                  <a:pt x="349" y="385"/>
                </a:cubicBezTo>
                <a:cubicBezTo>
                  <a:pt x="350" y="384"/>
                  <a:pt x="351" y="383"/>
                  <a:pt x="352" y="381"/>
                </a:cubicBezTo>
                <a:cubicBezTo>
                  <a:pt x="351" y="380"/>
                  <a:pt x="352" y="378"/>
                  <a:pt x="350" y="376"/>
                </a:cubicBezTo>
                <a:cubicBezTo>
                  <a:pt x="348" y="376"/>
                  <a:pt x="345" y="375"/>
                  <a:pt x="343" y="374"/>
                </a:cubicBezTo>
                <a:cubicBezTo>
                  <a:pt x="343" y="370"/>
                  <a:pt x="341" y="370"/>
                  <a:pt x="340" y="368"/>
                </a:cubicBezTo>
                <a:cubicBezTo>
                  <a:pt x="341" y="368"/>
                  <a:pt x="343" y="368"/>
                  <a:pt x="343" y="368"/>
                </a:cubicBezTo>
                <a:cubicBezTo>
                  <a:pt x="341" y="366"/>
                  <a:pt x="346" y="366"/>
                  <a:pt x="346" y="365"/>
                </a:cubicBezTo>
                <a:cubicBezTo>
                  <a:pt x="337" y="365"/>
                  <a:pt x="328" y="373"/>
                  <a:pt x="321" y="365"/>
                </a:cubicBezTo>
                <a:cubicBezTo>
                  <a:pt x="319" y="365"/>
                  <a:pt x="319" y="367"/>
                  <a:pt x="317" y="365"/>
                </a:cubicBezTo>
                <a:cubicBezTo>
                  <a:pt x="317" y="367"/>
                  <a:pt x="316" y="368"/>
                  <a:pt x="314" y="369"/>
                </a:cubicBezTo>
                <a:cubicBezTo>
                  <a:pt x="310" y="367"/>
                  <a:pt x="309" y="372"/>
                  <a:pt x="306" y="372"/>
                </a:cubicBezTo>
                <a:cubicBezTo>
                  <a:pt x="308" y="372"/>
                  <a:pt x="307" y="371"/>
                  <a:pt x="308" y="370"/>
                </a:cubicBezTo>
                <a:cubicBezTo>
                  <a:pt x="306" y="371"/>
                  <a:pt x="306" y="369"/>
                  <a:pt x="305" y="369"/>
                </a:cubicBezTo>
                <a:cubicBezTo>
                  <a:pt x="305" y="370"/>
                  <a:pt x="307" y="372"/>
                  <a:pt x="305" y="373"/>
                </a:cubicBezTo>
                <a:cubicBezTo>
                  <a:pt x="304" y="371"/>
                  <a:pt x="304" y="370"/>
                  <a:pt x="303" y="369"/>
                </a:cubicBezTo>
                <a:cubicBezTo>
                  <a:pt x="296" y="371"/>
                  <a:pt x="296" y="367"/>
                  <a:pt x="291" y="366"/>
                </a:cubicBezTo>
                <a:cubicBezTo>
                  <a:pt x="292" y="369"/>
                  <a:pt x="292" y="371"/>
                  <a:pt x="290" y="371"/>
                </a:cubicBezTo>
                <a:cubicBezTo>
                  <a:pt x="288" y="371"/>
                  <a:pt x="279" y="372"/>
                  <a:pt x="277" y="371"/>
                </a:cubicBezTo>
                <a:cubicBezTo>
                  <a:pt x="274" y="370"/>
                  <a:pt x="276" y="368"/>
                  <a:pt x="274" y="370"/>
                </a:cubicBezTo>
                <a:cubicBezTo>
                  <a:pt x="274" y="369"/>
                  <a:pt x="274" y="367"/>
                  <a:pt x="273" y="368"/>
                </a:cubicBezTo>
                <a:cubicBezTo>
                  <a:pt x="272" y="370"/>
                  <a:pt x="274" y="369"/>
                  <a:pt x="274" y="371"/>
                </a:cubicBezTo>
                <a:cubicBezTo>
                  <a:pt x="272" y="370"/>
                  <a:pt x="264" y="366"/>
                  <a:pt x="267" y="370"/>
                </a:cubicBezTo>
                <a:cubicBezTo>
                  <a:pt x="262" y="371"/>
                  <a:pt x="259" y="367"/>
                  <a:pt x="257" y="366"/>
                </a:cubicBezTo>
                <a:cubicBezTo>
                  <a:pt x="257" y="363"/>
                  <a:pt x="256" y="361"/>
                  <a:pt x="257" y="358"/>
                </a:cubicBezTo>
                <a:cubicBezTo>
                  <a:pt x="259" y="359"/>
                  <a:pt x="257" y="355"/>
                  <a:pt x="259" y="356"/>
                </a:cubicBezTo>
                <a:cubicBezTo>
                  <a:pt x="261" y="359"/>
                  <a:pt x="262" y="362"/>
                  <a:pt x="265" y="364"/>
                </a:cubicBezTo>
                <a:cubicBezTo>
                  <a:pt x="268" y="362"/>
                  <a:pt x="268" y="360"/>
                  <a:pt x="270" y="358"/>
                </a:cubicBezTo>
                <a:cubicBezTo>
                  <a:pt x="271" y="361"/>
                  <a:pt x="269" y="361"/>
                  <a:pt x="269" y="363"/>
                </a:cubicBezTo>
                <a:cubicBezTo>
                  <a:pt x="270" y="363"/>
                  <a:pt x="271" y="363"/>
                  <a:pt x="271" y="363"/>
                </a:cubicBezTo>
                <a:cubicBezTo>
                  <a:pt x="270" y="362"/>
                  <a:pt x="271" y="360"/>
                  <a:pt x="272" y="360"/>
                </a:cubicBezTo>
                <a:cubicBezTo>
                  <a:pt x="275" y="360"/>
                  <a:pt x="275" y="362"/>
                  <a:pt x="276" y="359"/>
                </a:cubicBezTo>
                <a:cubicBezTo>
                  <a:pt x="277" y="361"/>
                  <a:pt x="276" y="361"/>
                  <a:pt x="276" y="363"/>
                </a:cubicBezTo>
                <a:cubicBezTo>
                  <a:pt x="279" y="362"/>
                  <a:pt x="278" y="362"/>
                  <a:pt x="281" y="363"/>
                </a:cubicBezTo>
                <a:cubicBezTo>
                  <a:pt x="282" y="360"/>
                  <a:pt x="278" y="363"/>
                  <a:pt x="278" y="361"/>
                </a:cubicBezTo>
                <a:cubicBezTo>
                  <a:pt x="278" y="361"/>
                  <a:pt x="279" y="361"/>
                  <a:pt x="279" y="360"/>
                </a:cubicBezTo>
                <a:cubicBezTo>
                  <a:pt x="276" y="359"/>
                  <a:pt x="272" y="358"/>
                  <a:pt x="272" y="354"/>
                </a:cubicBezTo>
                <a:cubicBezTo>
                  <a:pt x="272" y="355"/>
                  <a:pt x="271" y="355"/>
                  <a:pt x="271" y="356"/>
                </a:cubicBezTo>
                <a:cubicBezTo>
                  <a:pt x="272" y="352"/>
                  <a:pt x="260" y="348"/>
                  <a:pt x="265" y="344"/>
                </a:cubicBezTo>
                <a:cubicBezTo>
                  <a:pt x="261" y="344"/>
                  <a:pt x="261" y="336"/>
                  <a:pt x="258" y="337"/>
                </a:cubicBezTo>
                <a:cubicBezTo>
                  <a:pt x="258" y="335"/>
                  <a:pt x="258" y="332"/>
                  <a:pt x="257" y="330"/>
                </a:cubicBezTo>
                <a:cubicBezTo>
                  <a:pt x="257" y="330"/>
                  <a:pt x="255" y="325"/>
                  <a:pt x="254" y="324"/>
                </a:cubicBezTo>
                <a:cubicBezTo>
                  <a:pt x="254" y="319"/>
                  <a:pt x="256" y="314"/>
                  <a:pt x="254" y="309"/>
                </a:cubicBezTo>
                <a:cubicBezTo>
                  <a:pt x="251" y="308"/>
                  <a:pt x="253" y="303"/>
                  <a:pt x="251" y="302"/>
                </a:cubicBezTo>
                <a:cubicBezTo>
                  <a:pt x="250" y="302"/>
                  <a:pt x="250" y="303"/>
                  <a:pt x="250" y="302"/>
                </a:cubicBezTo>
                <a:cubicBezTo>
                  <a:pt x="249" y="301"/>
                  <a:pt x="250" y="297"/>
                  <a:pt x="252" y="297"/>
                </a:cubicBezTo>
                <a:cubicBezTo>
                  <a:pt x="252" y="293"/>
                  <a:pt x="249" y="290"/>
                  <a:pt x="252" y="287"/>
                </a:cubicBezTo>
                <a:cubicBezTo>
                  <a:pt x="252" y="287"/>
                  <a:pt x="253" y="288"/>
                  <a:pt x="254" y="287"/>
                </a:cubicBezTo>
                <a:cubicBezTo>
                  <a:pt x="254" y="285"/>
                  <a:pt x="255" y="284"/>
                  <a:pt x="253" y="282"/>
                </a:cubicBezTo>
                <a:cubicBezTo>
                  <a:pt x="253" y="283"/>
                  <a:pt x="254" y="284"/>
                  <a:pt x="253" y="285"/>
                </a:cubicBezTo>
                <a:cubicBezTo>
                  <a:pt x="251" y="283"/>
                  <a:pt x="249" y="282"/>
                  <a:pt x="248" y="279"/>
                </a:cubicBezTo>
                <a:cubicBezTo>
                  <a:pt x="249" y="279"/>
                  <a:pt x="250" y="279"/>
                  <a:pt x="250" y="279"/>
                </a:cubicBezTo>
                <a:cubicBezTo>
                  <a:pt x="248" y="276"/>
                  <a:pt x="249" y="274"/>
                  <a:pt x="249" y="272"/>
                </a:cubicBezTo>
                <a:cubicBezTo>
                  <a:pt x="250" y="271"/>
                  <a:pt x="251" y="273"/>
                  <a:pt x="251" y="271"/>
                </a:cubicBezTo>
                <a:cubicBezTo>
                  <a:pt x="251" y="269"/>
                  <a:pt x="249" y="270"/>
                  <a:pt x="249" y="268"/>
                </a:cubicBezTo>
                <a:cubicBezTo>
                  <a:pt x="252" y="266"/>
                  <a:pt x="249" y="266"/>
                  <a:pt x="250" y="263"/>
                </a:cubicBezTo>
                <a:cubicBezTo>
                  <a:pt x="251" y="263"/>
                  <a:pt x="252" y="263"/>
                  <a:pt x="253" y="262"/>
                </a:cubicBezTo>
                <a:cubicBezTo>
                  <a:pt x="251" y="262"/>
                  <a:pt x="250" y="261"/>
                  <a:pt x="249" y="260"/>
                </a:cubicBezTo>
                <a:cubicBezTo>
                  <a:pt x="249" y="259"/>
                  <a:pt x="251" y="259"/>
                  <a:pt x="251" y="258"/>
                </a:cubicBezTo>
                <a:cubicBezTo>
                  <a:pt x="250" y="256"/>
                  <a:pt x="251" y="255"/>
                  <a:pt x="252" y="253"/>
                </a:cubicBezTo>
                <a:cubicBezTo>
                  <a:pt x="249" y="253"/>
                  <a:pt x="251" y="256"/>
                  <a:pt x="250" y="256"/>
                </a:cubicBezTo>
                <a:cubicBezTo>
                  <a:pt x="249" y="256"/>
                  <a:pt x="248" y="256"/>
                  <a:pt x="248" y="255"/>
                </a:cubicBezTo>
                <a:cubicBezTo>
                  <a:pt x="248" y="254"/>
                  <a:pt x="250" y="255"/>
                  <a:pt x="250" y="253"/>
                </a:cubicBezTo>
                <a:cubicBezTo>
                  <a:pt x="250" y="252"/>
                  <a:pt x="249" y="252"/>
                  <a:pt x="248" y="252"/>
                </a:cubicBezTo>
                <a:cubicBezTo>
                  <a:pt x="250" y="244"/>
                  <a:pt x="250" y="231"/>
                  <a:pt x="250" y="223"/>
                </a:cubicBezTo>
                <a:cubicBezTo>
                  <a:pt x="252" y="222"/>
                  <a:pt x="252" y="221"/>
                  <a:pt x="255" y="221"/>
                </a:cubicBezTo>
                <a:cubicBezTo>
                  <a:pt x="253" y="206"/>
                  <a:pt x="255" y="183"/>
                  <a:pt x="256" y="174"/>
                </a:cubicBezTo>
                <a:cubicBezTo>
                  <a:pt x="254" y="168"/>
                  <a:pt x="257" y="156"/>
                  <a:pt x="255" y="150"/>
                </a:cubicBezTo>
                <a:cubicBezTo>
                  <a:pt x="255" y="149"/>
                  <a:pt x="256" y="151"/>
                  <a:pt x="257" y="149"/>
                </a:cubicBezTo>
                <a:cubicBezTo>
                  <a:pt x="255" y="147"/>
                  <a:pt x="257" y="145"/>
                  <a:pt x="255" y="141"/>
                </a:cubicBezTo>
                <a:cubicBezTo>
                  <a:pt x="257" y="139"/>
                  <a:pt x="257" y="136"/>
                  <a:pt x="256" y="133"/>
                </a:cubicBezTo>
                <a:cubicBezTo>
                  <a:pt x="260" y="128"/>
                  <a:pt x="259" y="119"/>
                  <a:pt x="261" y="115"/>
                </a:cubicBezTo>
                <a:cubicBezTo>
                  <a:pt x="258" y="116"/>
                  <a:pt x="256" y="116"/>
                  <a:pt x="253" y="115"/>
                </a:cubicBezTo>
                <a:cubicBezTo>
                  <a:pt x="254" y="135"/>
                  <a:pt x="251" y="147"/>
                  <a:pt x="252" y="166"/>
                </a:cubicBezTo>
                <a:cubicBezTo>
                  <a:pt x="249" y="167"/>
                  <a:pt x="250" y="171"/>
                  <a:pt x="250" y="172"/>
                </a:cubicBezTo>
                <a:cubicBezTo>
                  <a:pt x="247" y="172"/>
                  <a:pt x="249" y="169"/>
                  <a:pt x="248" y="169"/>
                </a:cubicBezTo>
                <a:cubicBezTo>
                  <a:pt x="246" y="170"/>
                  <a:pt x="247" y="171"/>
                  <a:pt x="248" y="173"/>
                </a:cubicBezTo>
                <a:cubicBezTo>
                  <a:pt x="248" y="175"/>
                  <a:pt x="246" y="174"/>
                  <a:pt x="245" y="175"/>
                </a:cubicBezTo>
                <a:cubicBezTo>
                  <a:pt x="246" y="176"/>
                  <a:pt x="247" y="176"/>
                  <a:pt x="247" y="177"/>
                </a:cubicBezTo>
                <a:cubicBezTo>
                  <a:pt x="249" y="178"/>
                  <a:pt x="250" y="176"/>
                  <a:pt x="250" y="177"/>
                </a:cubicBezTo>
                <a:cubicBezTo>
                  <a:pt x="249" y="178"/>
                  <a:pt x="249" y="181"/>
                  <a:pt x="248" y="180"/>
                </a:cubicBezTo>
                <a:cubicBezTo>
                  <a:pt x="248" y="184"/>
                  <a:pt x="251" y="187"/>
                  <a:pt x="248" y="192"/>
                </a:cubicBezTo>
                <a:cubicBezTo>
                  <a:pt x="249" y="192"/>
                  <a:pt x="250" y="192"/>
                  <a:pt x="251" y="192"/>
                </a:cubicBezTo>
                <a:cubicBezTo>
                  <a:pt x="248" y="198"/>
                  <a:pt x="246" y="205"/>
                  <a:pt x="249" y="211"/>
                </a:cubicBezTo>
                <a:cubicBezTo>
                  <a:pt x="246" y="215"/>
                  <a:pt x="247" y="220"/>
                  <a:pt x="248" y="225"/>
                </a:cubicBezTo>
                <a:cubicBezTo>
                  <a:pt x="244" y="226"/>
                  <a:pt x="247" y="234"/>
                  <a:pt x="243" y="235"/>
                </a:cubicBezTo>
                <a:cubicBezTo>
                  <a:pt x="243" y="236"/>
                  <a:pt x="244" y="236"/>
                  <a:pt x="244" y="237"/>
                </a:cubicBezTo>
                <a:cubicBezTo>
                  <a:pt x="240" y="241"/>
                  <a:pt x="238" y="231"/>
                  <a:pt x="239" y="226"/>
                </a:cubicBezTo>
                <a:cubicBezTo>
                  <a:pt x="239" y="218"/>
                  <a:pt x="241" y="209"/>
                  <a:pt x="239" y="204"/>
                </a:cubicBezTo>
                <a:cubicBezTo>
                  <a:pt x="242" y="201"/>
                  <a:pt x="238" y="191"/>
                  <a:pt x="242" y="186"/>
                </a:cubicBezTo>
                <a:cubicBezTo>
                  <a:pt x="242" y="185"/>
                  <a:pt x="241" y="186"/>
                  <a:pt x="241" y="185"/>
                </a:cubicBezTo>
                <a:cubicBezTo>
                  <a:pt x="241" y="184"/>
                  <a:pt x="241" y="177"/>
                  <a:pt x="244" y="175"/>
                </a:cubicBezTo>
                <a:cubicBezTo>
                  <a:pt x="243" y="174"/>
                  <a:pt x="240" y="175"/>
                  <a:pt x="240" y="173"/>
                </a:cubicBezTo>
                <a:cubicBezTo>
                  <a:pt x="241" y="173"/>
                  <a:pt x="240" y="171"/>
                  <a:pt x="242" y="171"/>
                </a:cubicBezTo>
                <a:cubicBezTo>
                  <a:pt x="241" y="165"/>
                  <a:pt x="246" y="165"/>
                  <a:pt x="246" y="161"/>
                </a:cubicBezTo>
                <a:cubicBezTo>
                  <a:pt x="243" y="163"/>
                  <a:pt x="246" y="160"/>
                  <a:pt x="243" y="159"/>
                </a:cubicBezTo>
                <a:cubicBezTo>
                  <a:pt x="244" y="158"/>
                  <a:pt x="244" y="157"/>
                  <a:pt x="246" y="157"/>
                </a:cubicBezTo>
                <a:cubicBezTo>
                  <a:pt x="243" y="150"/>
                  <a:pt x="247" y="145"/>
                  <a:pt x="245" y="137"/>
                </a:cubicBezTo>
                <a:cubicBezTo>
                  <a:pt x="247" y="134"/>
                  <a:pt x="243" y="127"/>
                  <a:pt x="247" y="125"/>
                </a:cubicBezTo>
                <a:cubicBezTo>
                  <a:pt x="244" y="123"/>
                  <a:pt x="249" y="119"/>
                  <a:pt x="245" y="119"/>
                </a:cubicBezTo>
                <a:cubicBezTo>
                  <a:pt x="246" y="119"/>
                  <a:pt x="246" y="117"/>
                  <a:pt x="247" y="117"/>
                </a:cubicBezTo>
                <a:cubicBezTo>
                  <a:pt x="247" y="112"/>
                  <a:pt x="251" y="109"/>
                  <a:pt x="248" y="103"/>
                </a:cubicBezTo>
                <a:cubicBezTo>
                  <a:pt x="251" y="100"/>
                  <a:pt x="249" y="92"/>
                  <a:pt x="254" y="91"/>
                </a:cubicBezTo>
                <a:cubicBezTo>
                  <a:pt x="254" y="85"/>
                  <a:pt x="257" y="80"/>
                  <a:pt x="256" y="75"/>
                </a:cubicBezTo>
                <a:cubicBezTo>
                  <a:pt x="259" y="76"/>
                  <a:pt x="257" y="74"/>
                  <a:pt x="257" y="72"/>
                </a:cubicBezTo>
                <a:cubicBezTo>
                  <a:pt x="265" y="70"/>
                  <a:pt x="271" y="69"/>
                  <a:pt x="280" y="68"/>
                </a:cubicBezTo>
                <a:cubicBezTo>
                  <a:pt x="280" y="67"/>
                  <a:pt x="280" y="65"/>
                  <a:pt x="280" y="65"/>
                </a:cubicBezTo>
                <a:cubicBezTo>
                  <a:pt x="287" y="69"/>
                  <a:pt x="302" y="64"/>
                  <a:pt x="311" y="67"/>
                </a:cubicBezTo>
                <a:cubicBezTo>
                  <a:pt x="312" y="61"/>
                  <a:pt x="303" y="65"/>
                  <a:pt x="298" y="64"/>
                </a:cubicBezTo>
                <a:cubicBezTo>
                  <a:pt x="295" y="64"/>
                  <a:pt x="293" y="60"/>
                  <a:pt x="290" y="62"/>
                </a:cubicBezTo>
                <a:cubicBezTo>
                  <a:pt x="289" y="61"/>
                  <a:pt x="288" y="60"/>
                  <a:pt x="286" y="60"/>
                </a:cubicBezTo>
                <a:cubicBezTo>
                  <a:pt x="287" y="59"/>
                  <a:pt x="289" y="60"/>
                  <a:pt x="290" y="59"/>
                </a:cubicBezTo>
                <a:cubicBezTo>
                  <a:pt x="290" y="60"/>
                  <a:pt x="292" y="61"/>
                  <a:pt x="292" y="60"/>
                </a:cubicBezTo>
                <a:cubicBezTo>
                  <a:pt x="292" y="61"/>
                  <a:pt x="290" y="59"/>
                  <a:pt x="292" y="59"/>
                </a:cubicBezTo>
                <a:cubicBezTo>
                  <a:pt x="293" y="60"/>
                  <a:pt x="294" y="60"/>
                  <a:pt x="296" y="59"/>
                </a:cubicBezTo>
                <a:cubicBezTo>
                  <a:pt x="299" y="59"/>
                  <a:pt x="303" y="58"/>
                  <a:pt x="304" y="58"/>
                </a:cubicBezTo>
                <a:cubicBezTo>
                  <a:pt x="306" y="58"/>
                  <a:pt x="312" y="61"/>
                  <a:pt x="311" y="58"/>
                </a:cubicBezTo>
                <a:cubicBezTo>
                  <a:pt x="310" y="59"/>
                  <a:pt x="312" y="59"/>
                  <a:pt x="312" y="60"/>
                </a:cubicBezTo>
                <a:cubicBezTo>
                  <a:pt x="311" y="59"/>
                  <a:pt x="311" y="62"/>
                  <a:pt x="312" y="61"/>
                </a:cubicBezTo>
                <a:cubicBezTo>
                  <a:pt x="313" y="61"/>
                  <a:pt x="315" y="62"/>
                  <a:pt x="315" y="62"/>
                </a:cubicBezTo>
                <a:cubicBezTo>
                  <a:pt x="316" y="63"/>
                  <a:pt x="315" y="64"/>
                  <a:pt x="315" y="65"/>
                </a:cubicBezTo>
                <a:cubicBezTo>
                  <a:pt x="317" y="64"/>
                  <a:pt x="317" y="66"/>
                  <a:pt x="318" y="66"/>
                </a:cubicBezTo>
                <a:cubicBezTo>
                  <a:pt x="338" y="60"/>
                  <a:pt x="340" y="84"/>
                  <a:pt x="346" y="97"/>
                </a:cubicBezTo>
                <a:cubicBezTo>
                  <a:pt x="346" y="97"/>
                  <a:pt x="346" y="98"/>
                  <a:pt x="346" y="99"/>
                </a:cubicBezTo>
                <a:cubicBezTo>
                  <a:pt x="347" y="99"/>
                  <a:pt x="348" y="100"/>
                  <a:pt x="348" y="100"/>
                </a:cubicBezTo>
                <a:cubicBezTo>
                  <a:pt x="347" y="113"/>
                  <a:pt x="354" y="128"/>
                  <a:pt x="357" y="138"/>
                </a:cubicBezTo>
                <a:cubicBezTo>
                  <a:pt x="359" y="139"/>
                  <a:pt x="358" y="141"/>
                  <a:pt x="361" y="142"/>
                </a:cubicBezTo>
                <a:cubicBezTo>
                  <a:pt x="361" y="142"/>
                  <a:pt x="359" y="137"/>
                  <a:pt x="360" y="136"/>
                </a:cubicBezTo>
                <a:cubicBezTo>
                  <a:pt x="364" y="137"/>
                  <a:pt x="364" y="138"/>
                  <a:pt x="364" y="141"/>
                </a:cubicBezTo>
                <a:cubicBezTo>
                  <a:pt x="365" y="142"/>
                  <a:pt x="366" y="140"/>
                  <a:pt x="367" y="142"/>
                </a:cubicBezTo>
                <a:cubicBezTo>
                  <a:pt x="366" y="142"/>
                  <a:pt x="365" y="143"/>
                  <a:pt x="365" y="143"/>
                </a:cubicBezTo>
                <a:cubicBezTo>
                  <a:pt x="366" y="143"/>
                  <a:pt x="367" y="144"/>
                  <a:pt x="367" y="145"/>
                </a:cubicBezTo>
                <a:cubicBezTo>
                  <a:pt x="366" y="143"/>
                  <a:pt x="364" y="145"/>
                  <a:pt x="363" y="145"/>
                </a:cubicBezTo>
                <a:cubicBezTo>
                  <a:pt x="365" y="145"/>
                  <a:pt x="366" y="146"/>
                  <a:pt x="367" y="147"/>
                </a:cubicBezTo>
                <a:cubicBezTo>
                  <a:pt x="368" y="145"/>
                  <a:pt x="368" y="145"/>
                  <a:pt x="368" y="143"/>
                </a:cubicBezTo>
                <a:cubicBezTo>
                  <a:pt x="369" y="144"/>
                  <a:pt x="369" y="145"/>
                  <a:pt x="370" y="144"/>
                </a:cubicBezTo>
                <a:cubicBezTo>
                  <a:pt x="370" y="143"/>
                  <a:pt x="369" y="140"/>
                  <a:pt x="371" y="140"/>
                </a:cubicBezTo>
                <a:cubicBezTo>
                  <a:pt x="373" y="140"/>
                  <a:pt x="372" y="143"/>
                  <a:pt x="373" y="144"/>
                </a:cubicBezTo>
                <a:cubicBezTo>
                  <a:pt x="374" y="145"/>
                  <a:pt x="375" y="142"/>
                  <a:pt x="375" y="144"/>
                </a:cubicBezTo>
                <a:cubicBezTo>
                  <a:pt x="376" y="145"/>
                  <a:pt x="374" y="146"/>
                  <a:pt x="375" y="147"/>
                </a:cubicBezTo>
                <a:cubicBezTo>
                  <a:pt x="373" y="148"/>
                  <a:pt x="374" y="151"/>
                  <a:pt x="371" y="150"/>
                </a:cubicBezTo>
                <a:cubicBezTo>
                  <a:pt x="372" y="154"/>
                  <a:pt x="371" y="155"/>
                  <a:pt x="372" y="159"/>
                </a:cubicBezTo>
                <a:cubicBezTo>
                  <a:pt x="372" y="159"/>
                  <a:pt x="373" y="159"/>
                  <a:pt x="374" y="159"/>
                </a:cubicBezTo>
                <a:cubicBezTo>
                  <a:pt x="374" y="156"/>
                  <a:pt x="376" y="158"/>
                  <a:pt x="375" y="155"/>
                </a:cubicBezTo>
                <a:cubicBezTo>
                  <a:pt x="376" y="155"/>
                  <a:pt x="376" y="156"/>
                  <a:pt x="378" y="157"/>
                </a:cubicBezTo>
                <a:cubicBezTo>
                  <a:pt x="377" y="154"/>
                  <a:pt x="374" y="154"/>
                  <a:pt x="373" y="154"/>
                </a:cubicBezTo>
                <a:cubicBezTo>
                  <a:pt x="375" y="153"/>
                  <a:pt x="372" y="152"/>
                  <a:pt x="374" y="152"/>
                </a:cubicBezTo>
                <a:cubicBezTo>
                  <a:pt x="375" y="151"/>
                  <a:pt x="376" y="153"/>
                  <a:pt x="377" y="152"/>
                </a:cubicBezTo>
                <a:cubicBezTo>
                  <a:pt x="375" y="149"/>
                  <a:pt x="380" y="150"/>
                  <a:pt x="379" y="147"/>
                </a:cubicBezTo>
                <a:cubicBezTo>
                  <a:pt x="378" y="146"/>
                  <a:pt x="379" y="144"/>
                  <a:pt x="379" y="143"/>
                </a:cubicBezTo>
                <a:cubicBezTo>
                  <a:pt x="378" y="142"/>
                  <a:pt x="376" y="143"/>
                  <a:pt x="376" y="142"/>
                </a:cubicBezTo>
                <a:cubicBezTo>
                  <a:pt x="378" y="142"/>
                  <a:pt x="375" y="136"/>
                  <a:pt x="377" y="138"/>
                </a:cubicBezTo>
                <a:cubicBezTo>
                  <a:pt x="377" y="137"/>
                  <a:pt x="378" y="137"/>
                  <a:pt x="378" y="135"/>
                </a:cubicBezTo>
                <a:cubicBezTo>
                  <a:pt x="376" y="135"/>
                  <a:pt x="376" y="136"/>
                  <a:pt x="376" y="136"/>
                </a:cubicBezTo>
                <a:cubicBezTo>
                  <a:pt x="376" y="132"/>
                  <a:pt x="376" y="130"/>
                  <a:pt x="376" y="127"/>
                </a:cubicBezTo>
                <a:cubicBezTo>
                  <a:pt x="379" y="130"/>
                  <a:pt x="379" y="137"/>
                  <a:pt x="380" y="140"/>
                </a:cubicBezTo>
                <a:cubicBezTo>
                  <a:pt x="379" y="139"/>
                  <a:pt x="379" y="139"/>
                  <a:pt x="378" y="140"/>
                </a:cubicBezTo>
                <a:cubicBezTo>
                  <a:pt x="379" y="139"/>
                  <a:pt x="375" y="141"/>
                  <a:pt x="378" y="142"/>
                </a:cubicBezTo>
                <a:cubicBezTo>
                  <a:pt x="378" y="140"/>
                  <a:pt x="380" y="141"/>
                  <a:pt x="380" y="140"/>
                </a:cubicBezTo>
                <a:cubicBezTo>
                  <a:pt x="381" y="141"/>
                  <a:pt x="381" y="143"/>
                  <a:pt x="382" y="143"/>
                </a:cubicBezTo>
                <a:cubicBezTo>
                  <a:pt x="383" y="132"/>
                  <a:pt x="380" y="122"/>
                  <a:pt x="381" y="113"/>
                </a:cubicBezTo>
                <a:cubicBezTo>
                  <a:pt x="381" y="112"/>
                  <a:pt x="380" y="113"/>
                  <a:pt x="380" y="112"/>
                </a:cubicBezTo>
                <a:cubicBezTo>
                  <a:pt x="380" y="108"/>
                  <a:pt x="378" y="102"/>
                  <a:pt x="381" y="100"/>
                </a:cubicBezTo>
                <a:cubicBezTo>
                  <a:pt x="379" y="100"/>
                  <a:pt x="380" y="98"/>
                  <a:pt x="379" y="98"/>
                </a:cubicBezTo>
                <a:cubicBezTo>
                  <a:pt x="380" y="98"/>
                  <a:pt x="381" y="96"/>
                  <a:pt x="380" y="96"/>
                </a:cubicBezTo>
                <a:cubicBezTo>
                  <a:pt x="380" y="96"/>
                  <a:pt x="379" y="94"/>
                  <a:pt x="378" y="94"/>
                </a:cubicBezTo>
                <a:cubicBezTo>
                  <a:pt x="378" y="93"/>
                  <a:pt x="379" y="93"/>
                  <a:pt x="380" y="94"/>
                </a:cubicBezTo>
                <a:cubicBezTo>
                  <a:pt x="379" y="92"/>
                  <a:pt x="381" y="92"/>
                  <a:pt x="380" y="90"/>
                </a:cubicBezTo>
                <a:cubicBezTo>
                  <a:pt x="381" y="89"/>
                  <a:pt x="381" y="89"/>
                  <a:pt x="382" y="88"/>
                </a:cubicBezTo>
                <a:cubicBezTo>
                  <a:pt x="380" y="85"/>
                  <a:pt x="383" y="82"/>
                  <a:pt x="379" y="80"/>
                </a:cubicBezTo>
                <a:cubicBezTo>
                  <a:pt x="379" y="82"/>
                  <a:pt x="380" y="83"/>
                  <a:pt x="379" y="83"/>
                </a:cubicBezTo>
                <a:cubicBezTo>
                  <a:pt x="377" y="79"/>
                  <a:pt x="381" y="77"/>
                  <a:pt x="380" y="75"/>
                </a:cubicBezTo>
                <a:cubicBezTo>
                  <a:pt x="381" y="76"/>
                  <a:pt x="383" y="75"/>
                  <a:pt x="384" y="75"/>
                </a:cubicBezTo>
                <a:cubicBezTo>
                  <a:pt x="385" y="74"/>
                  <a:pt x="383" y="74"/>
                  <a:pt x="383" y="74"/>
                </a:cubicBezTo>
                <a:cubicBezTo>
                  <a:pt x="387" y="72"/>
                  <a:pt x="384" y="65"/>
                  <a:pt x="385" y="63"/>
                </a:cubicBezTo>
                <a:cubicBezTo>
                  <a:pt x="387" y="61"/>
                  <a:pt x="388" y="63"/>
                  <a:pt x="389" y="60"/>
                </a:cubicBezTo>
                <a:cubicBezTo>
                  <a:pt x="386" y="61"/>
                  <a:pt x="385" y="61"/>
                  <a:pt x="384" y="59"/>
                </a:cubicBezTo>
                <a:cubicBezTo>
                  <a:pt x="384" y="57"/>
                  <a:pt x="387" y="57"/>
                  <a:pt x="388" y="55"/>
                </a:cubicBezTo>
                <a:cubicBezTo>
                  <a:pt x="388" y="58"/>
                  <a:pt x="391" y="56"/>
                  <a:pt x="392" y="58"/>
                </a:cubicBezTo>
                <a:cubicBezTo>
                  <a:pt x="394" y="55"/>
                  <a:pt x="395" y="52"/>
                  <a:pt x="395" y="48"/>
                </a:cubicBezTo>
                <a:cubicBezTo>
                  <a:pt x="397" y="47"/>
                  <a:pt x="398" y="47"/>
                  <a:pt x="402" y="47"/>
                </a:cubicBezTo>
                <a:cubicBezTo>
                  <a:pt x="406" y="45"/>
                  <a:pt x="403" y="41"/>
                  <a:pt x="403" y="39"/>
                </a:cubicBezTo>
                <a:cubicBezTo>
                  <a:pt x="404" y="39"/>
                  <a:pt x="404" y="40"/>
                  <a:pt x="406" y="39"/>
                </a:cubicBezTo>
                <a:cubicBezTo>
                  <a:pt x="405" y="37"/>
                  <a:pt x="403" y="37"/>
                  <a:pt x="403" y="35"/>
                </a:cubicBezTo>
                <a:cubicBezTo>
                  <a:pt x="404" y="37"/>
                  <a:pt x="405" y="34"/>
                  <a:pt x="407" y="33"/>
                </a:cubicBezTo>
                <a:cubicBezTo>
                  <a:pt x="406" y="32"/>
                  <a:pt x="406" y="30"/>
                  <a:pt x="405" y="29"/>
                </a:cubicBezTo>
                <a:cubicBezTo>
                  <a:pt x="403" y="29"/>
                  <a:pt x="403" y="32"/>
                  <a:pt x="401" y="32"/>
                </a:cubicBezTo>
                <a:cubicBezTo>
                  <a:pt x="394" y="34"/>
                  <a:pt x="370" y="40"/>
                  <a:pt x="372" y="28"/>
                </a:cubicBezTo>
                <a:cubicBezTo>
                  <a:pt x="370" y="27"/>
                  <a:pt x="368" y="26"/>
                  <a:pt x="367" y="25"/>
                </a:cubicBezTo>
                <a:cubicBezTo>
                  <a:pt x="366" y="24"/>
                  <a:pt x="366" y="26"/>
                  <a:pt x="365" y="26"/>
                </a:cubicBezTo>
                <a:cubicBezTo>
                  <a:pt x="365" y="24"/>
                  <a:pt x="364" y="23"/>
                  <a:pt x="363" y="22"/>
                </a:cubicBezTo>
                <a:cubicBezTo>
                  <a:pt x="360" y="22"/>
                  <a:pt x="359" y="25"/>
                  <a:pt x="356" y="26"/>
                </a:cubicBezTo>
                <a:cubicBezTo>
                  <a:pt x="350" y="25"/>
                  <a:pt x="346" y="28"/>
                  <a:pt x="337" y="26"/>
                </a:cubicBezTo>
                <a:cubicBezTo>
                  <a:pt x="337" y="26"/>
                  <a:pt x="338" y="27"/>
                  <a:pt x="337" y="27"/>
                </a:cubicBezTo>
                <a:cubicBezTo>
                  <a:pt x="335" y="24"/>
                  <a:pt x="332" y="28"/>
                  <a:pt x="328" y="27"/>
                </a:cubicBezTo>
                <a:cubicBezTo>
                  <a:pt x="327" y="29"/>
                  <a:pt x="325" y="29"/>
                  <a:pt x="323" y="30"/>
                </a:cubicBezTo>
                <a:cubicBezTo>
                  <a:pt x="323" y="29"/>
                  <a:pt x="322" y="28"/>
                  <a:pt x="322" y="27"/>
                </a:cubicBezTo>
                <a:cubicBezTo>
                  <a:pt x="320" y="27"/>
                  <a:pt x="320" y="29"/>
                  <a:pt x="318" y="30"/>
                </a:cubicBezTo>
                <a:cubicBezTo>
                  <a:pt x="318" y="28"/>
                  <a:pt x="317" y="28"/>
                  <a:pt x="315" y="28"/>
                </a:cubicBezTo>
                <a:cubicBezTo>
                  <a:pt x="309" y="33"/>
                  <a:pt x="303" y="31"/>
                  <a:pt x="296" y="33"/>
                </a:cubicBezTo>
                <a:cubicBezTo>
                  <a:pt x="298" y="31"/>
                  <a:pt x="293" y="31"/>
                  <a:pt x="291" y="30"/>
                </a:cubicBezTo>
                <a:cubicBezTo>
                  <a:pt x="289" y="34"/>
                  <a:pt x="283" y="33"/>
                  <a:pt x="280" y="32"/>
                </a:cubicBezTo>
                <a:cubicBezTo>
                  <a:pt x="277" y="34"/>
                  <a:pt x="271" y="32"/>
                  <a:pt x="269" y="34"/>
                </a:cubicBezTo>
                <a:cubicBezTo>
                  <a:pt x="268" y="34"/>
                  <a:pt x="268" y="33"/>
                  <a:pt x="266" y="33"/>
                </a:cubicBezTo>
                <a:cubicBezTo>
                  <a:pt x="265" y="35"/>
                  <a:pt x="261" y="34"/>
                  <a:pt x="260" y="34"/>
                </a:cubicBezTo>
                <a:cubicBezTo>
                  <a:pt x="261" y="33"/>
                  <a:pt x="263" y="33"/>
                  <a:pt x="264" y="32"/>
                </a:cubicBezTo>
                <a:cubicBezTo>
                  <a:pt x="262" y="31"/>
                  <a:pt x="260" y="32"/>
                  <a:pt x="258" y="31"/>
                </a:cubicBezTo>
                <a:cubicBezTo>
                  <a:pt x="257" y="33"/>
                  <a:pt x="259" y="32"/>
                  <a:pt x="259" y="33"/>
                </a:cubicBezTo>
                <a:cubicBezTo>
                  <a:pt x="255" y="35"/>
                  <a:pt x="248" y="37"/>
                  <a:pt x="245" y="35"/>
                </a:cubicBezTo>
                <a:cubicBezTo>
                  <a:pt x="247" y="34"/>
                  <a:pt x="247" y="31"/>
                  <a:pt x="245" y="28"/>
                </a:cubicBezTo>
                <a:cubicBezTo>
                  <a:pt x="245" y="30"/>
                  <a:pt x="244" y="28"/>
                  <a:pt x="243" y="28"/>
                </a:cubicBezTo>
                <a:cubicBezTo>
                  <a:pt x="243" y="29"/>
                  <a:pt x="243" y="31"/>
                  <a:pt x="241" y="32"/>
                </a:cubicBezTo>
                <a:cubicBezTo>
                  <a:pt x="240" y="31"/>
                  <a:pt x="239" y="29"/>
                  <a:pt x="237" y="31"/>
                </a:cubicBezTo>
                <a:cubicBezTo>
                  <a:pt x="238" y="31"/>
                  <a:pt x="239" y="31"/>
                  <a:pt x="239" y="31"/>
                </a:cubicBezTo>
                <a:cubicBezTo>
                  <a:pt x="236" y="34"/>
                  <a:pt x="242" y="30"/>
                  <a:pt x="242" y="36"/>
                </a:cubicBezTo>
                <a:cubicBezTo>
                  <a:pt x="237" y="35"/>
                  <a:pt x="234" y="37"/>
                  <a:pt x="229" y="37"/>
                </a:cubicBezTo>
                <a:cubicBezTo>
                  <a:pt x="228" y="38"/>
                  <a:pt x="228" y="39"/>
                  <a:pt x="226" y="39"/>
                </a:cubicBezTo>
                <a:cubicBezTo>
                  <a:pt x="219" y="35"/>
                  <a:pt x="210" y="40"/>
                  <a:pt x="201" y="38"/>
                </a:cubicBezTo>
                <a:cubicBezTo>
                  <a:pt x="201" y="37"/>
                  <a:pt x="200" y="37"/>
                  <a:pt x="200" y="36"/>
                </a:cubicBezTo>
                <a:cubicBezTo>
                  <a:pt x="201" y="36"/>
                  <a:pt x="202" y="35"/>
                  <a:pt x="203" y="35"/>
                </a:cubicBezTo>
                <a:cubicBezTo>
                  <a:pt x="201" y="35"/>
                  <a:pt x="200" y="35"/>
                  <a:pt x="199" y="33"/>
                </a:cubicBezTo>
                <a:cubicBezTo>
                  <a:pt x="201" y="35"/>
                  <a:pt x="202" y="33"/>
                  <a:pt x="203" y="32"/>
                </a:cubicBezTo>
                <a:cubicBezTo>
                  <a:pt x="202" y="32"/>
                  <a:pt x="201" y="32"/>
                  <a:pt x="201" y="31"/>
                </a:cubicBezTo>
                <a:cubicBezTo>
                  <a:pt x="203" y="31"/>
                  <a:pt x="206" y="32"/>
                  <a:pt x="204" y="33"/>
                </a:cubicBezTo>
                <a:cubicBezTo>
                  <a:pt x="207" y="33"/>
                  <a:pt x="207" y="32"/>
                  <a:pt x="209" y="31"/>
                </a:cubicBezTo>
                <a:cubicBezTo>
                  <a:pt x="210" y="32"/>
                  <a:pt x="209" y="32"/>
                  <a:pt x="208" y="33"/>
                </a:cubicBezTo>
                <a:cubicBezTo>
                  <a:pt x="209" y="33"/>
                  <a:pt x="211" y="35"/>
                  <a:pt x="211" y="33"/>
                </a:cubicBezTo>
                <a:cubicBezTo>
                  <a:pt x="210" y="33"/>
                  <a:pt x="211" y="31"/>
                  <a:pt x="212" y="30"/>
                </a:cubicBezTo>
                <a:cubicBezTo>
                  <a:pt x="208" y="30"/>
                  <a:pt x="201" y="29"/>
                  <a:pt x="196" y="27"/>
                </a:cubicBezTo>
                <a:cubicBezTo>
                  <a:pt x="196" y="28"/>
                  <a:pt x="196" y="29"/>
                  <a:pt x="195" y="29"/>
                </a:cubicBezTo>
                <a:cubicBezTo>
                  <a:pt x="194" y="27"/>
                  <a:pt x="192" y="29"/>
                  <a:pt x="190" y="28"/>
                </a:cubicBezTo>
                <a:cubicBezTo>
                  <a:pt x="189" y="28"/>
                  <a:pt x="190" y="26"/>
                  <a:pt x="188" y="26"/>
                </a:cubicBezTo>
                <a:cubicBezTo>
                  <a:pt x="189" y="28"/>
                  <a:pt x="187" y="29"/>
                  <a:pt x="185" y="30"/>
                </a:cubicBezTo>
                <a:cubicBezTo>
                  <a:pt x="183" y="30"/>
                  <a:pt x="183" y="29"/>
                  <a:pt x="181" y="29"/>
                </a:cubicBezTo>
                <a:cubicBezTo>
                  <a:pt x="181" y="29"/>
                  <a:pt x="181" y="30"/>
                  <a:pt x="180" y="30"/>
                </a:cubicBezTo>
                <a:cubicBezTo>
                  <a:pt x="181" y="31"/>
                  <a:pt x="180" y="31"/>
                  <a:pt x="181" y="32"/>
                </a:cubicBezTo>
                <a:cubicBezTo>
                  <a:pt x="182" y="30"/>
                  <a:pt x="185" y="33"/>
                  <a:pt x="186" y="31"/>
                </a:cubicBezTo>
                <a:cubicBezTo>
                  <a:pt x="186" y="33"/>
                  <a:pt x="189" y="33"/>
                  <a:pt x="189" y="35"/>
                </a:cubicBezTo>
                <a:cubicBezTo>
                  <a:pt x="189" y="35"/>
                  <a:pt x="189" y="34"/>
                  <a:pt x="190" y="35"/>
                </a:cubicBezTo>
                <a:cubicBezTo>
                  <a:pt x="192" y="35"/>
                  <a:pt x="191" y="33"/>
                  <a:pt x="193" y="33"/>
                </a:cubicBezTo>
                <a:cubicBezTo>
                  <a:pt x="193" y="35"/>
                  <a:pt x="188" y="36"/>
                  <a:pt x="190" y="37"/>
                </a:cubicBezTo>
                <a:cubicBezTo>
                  <a:pt x="190" y="37"/>
                  <a:pt x="192" y="39"/>
                  <a:pt x="193" y="40"/>
                </a:cubicBezTo>
                <a:cubicBezTo>
                  <a:pt x="192" y="40"/>
                  <a:pt x="192" y="41"/>
                  <a:pt x="192" y="41"/>
                </a:cubicBezTo>
                <a:cubicBezTo>
                  <a:pt x="189" y="41"/>
                  <a:pt x="188" y="42"/>
                  <a:pt x="186" y="43"/>
                </a:cubicBezTo>
                <a:cubicBezTo>
                  <a:pt x="186" y="42"/>
                  <a:pt x="186" y="41"/>
                  <a:pt x="185" y="41"/>
                </a:cubicBezTo>
                <a:cubicBezTo>
                  <a:pt x="172" y="43"/>
                  <a:pt x="162" y="38"/>
                  <a:pt x="149" y="35"/>
                </a:cubicBezTo>
                <a:cubicBezTo>
                  <a:pt x="153" y="33"/>
                  <a:pt x="157" y="30"/>
                  <a:pt x="160" y="31"/>
                </a:cubicBezTo>
                <a:cubicBezTo>
                  <a:pt x="157" y="29"/>
                  <a:pt x="153" y="30"/>
                  <a:pt x="149" y="27"/>
                </a:cubicBezTo>
                <a:cubicBezTo>
                  <a:pt x="145" y="32"/>
                  <a:pt x="136" y="27"/>
                  <a:pt x="131" y="31"/>
                </a:cubicBezTo>
                <a:cubicBezTo>
                  <a:pt x="131" y="30"/>
                  <a:pt x="131" y="30"/>
                  <a:pt x="131" y="29"/>
                </a:cubicBezTo>
                <a:cubicBezTo>
                  <a:pt x="118" y="29"/>
                  <a:pt x="115" y="30"/>
                  <a:pt x="105" y="28"/>
                </a:cubicBezTo>
                <a:cubicBezTo>
                  <a:pt x="105" y="27"/>
                  <a:pt x="103" y="27"/>
                  <a:pt x="104" y="26"/>
                </a:cubicBezTo>
                <a:cubicBezTo>
                  <a:pt x="102" y="26"/>
                  <a:pt x="102" y="25"/>
                  <a:pt x="100" y="25"/>
                </a:cubicBezTo>
                <a:cubicBezTo>
                  <a:pt x="102" y="28"/>
                  <a:pt x="100" y="38"/>
                  <a:pt x="97" y="39"/>
                </a:cubicBezTo>
                <a:cubicBezTo>
                  <a:pt x="96" y="37"/>
                  <a:pt x="92" y="39"/>
                  <a:pt x="91" y="37"/>
                </a:cubicBezTo>
                <a:cubicBezTo>
                  <a:pt x="89" y="39"/>
                  <a:pt x="87" y="40"/>
                  <a:pt x="84" y="39"/>
                </a:cubicBezTo>
                <a:cubicBezTo>
                  <a:pt x="84" y="40"/>
                  <a:pt x="84" y="41"/>
                  <a:pt x="84" y="41"/>
                </a:cubicBezTo>
                <a:cubicBezTo>
                  <a:pt x="73" y="39"/>
                  <a:pt x="62" y="39"/>
                  <a:pt x="49" y="38"/>
                </a:cubicBezTo>
                <a:cubicBezTo>
                  <a:pt x="47" y="32"/>
                  <a:pt x="46" y="31"/>
                  <a:pt x="49" y="27"/>
                </a:cubicBezTo>
                <a:cubicBezTo>
                  <a:pt x="49" y="28"/>
                  <a:pt x="50" y="28"/>
                  <a:pt x="49" y="30"/>
                </a:cubicBezTo>
                <a:cubicBezTo>
                  <a:pt x="51" y="29"/>
                  <a:pt x="50" y="29"/>
                  <a:pt x="52" y="30"/>
                </a:cubicBezTo>
                <a:cubicBezTo>
                  <a:pt x="52" y="26"/>
                  <a:pt x="55" y="25"/>
                  <a:pt x="54" y="23"/>
                </a:cubicBezTo>
                <a:cubicBezTo>
                  <a:pt x="51" y="22"/>
                  <a:pt x="52" y="26"/>
                  <a:pt x="49" y="26"/>
                </a:cubicBezTo>
                <a:cubicBezTo>
                  <a:pt x="49" y="24"/>
                  <a:pt x="48" y="25"/>
                  <a:pt x="47" y="25"/>
                </a:cubicBezTo>
                <a:close/>
                <a:moveTo>
                  <a:pt x="125" y="349"/>
                </a:moveTo>
                <a:cubicBezTo>
                  <a:pt x="125" y="351"/>
                  <a:pt x="123" y="350"/>
                  <a:pt x="124" y="352"/>
                </a:cubicBezTo>
                <a:cubicBezTo>
                  <a:pt x="125" y="350"/>
                  <a:pt x="124" y="351"/>
                  <a:pt x="125" y="352"/>
                </a:cubicBezTo>
                <a:cubicBezTo>
                  <a:pt x="127" y="352"/>
                  <a:pt x="125" y="350"/>
                  <a:pt x="127" y="351"/>
                </a:cubicBezTo>
                <a:cubicBezTo>
                  <a:pt x="127" y="353"/>
                  <a:pt x="126" y="354"/>
                  <a:pt x="125" y="354"/>
                </a:cubicBezTo>
                <a:cubicBezTo>
                  <a:pt x="124" y="354"/>
                  <a:pt x="125" y="351"/>
                  <a:pt x="123" y="352"/>
                </a:cubicBezTo>
                <a:cubicBezTo>
                  <a:pt x="122" y="351"/>
                  <a:pt x="122" y="350"/>
                  <a:pt x="123" y="349"/>
                </a:cubicBezTo>
                <a:cubicBezTo>
                  <a:pt x="124" y="349"/>
                  <a:pt x="124" y="349"/>
                  <a:pt x="125" y="349"/>
                </a:cubicBezTo>
                <a:cubicBezTo>
                  <a:pt x="125" y="349"/>
                  <a:pt x="125" y="349"/>
                  <a:pt x="125" y="349"/>
                </a:cubicBezTo>
                <a:close/>
                <a:moveTo>
                  <a:pt x="25" y="15"/>
                </a:moveTo>
                <a:cubicBezTo>
                  <a:pt x="24" y="16"/>
                  <a:pt x="24" y="13"/>
                  <a:pt x="26" y="13"/>
                </a:cubicBezTo>
                <a:cubicBezTo>
                  <a:pt x="26" y="15"/>
                  <a:pt x="25" y="14"/>
                  <a:pt x="25" y="15"/>
                </a:cubicBezTo>
                <a:cubicBezTo>
                  <a:pt x="25" y="15"/>
                  <a:pt x="25" y="15"/>
                  <a:pt x="25" y="15"/>
                </a:cubicBezTo>
                <a:close/>
                <a:moveTo>
                  <a:pt x="195" y="31"/>
                </a:moveTo>
                <a:cubicBezTo>
                  <a:pt x="195" y="31"/>
                  <a:pt x="195" y="30"/>
                  <a:pt x="195" y="30"/>
                </a:cubicBezTo>
                <a:cubicBezTo>
                  <a:pt x="196" y="29"/>
                  <a:pt x="196" y="32"/>
                  <a:pt x="195" y="31"/>
                </a:cubicBezTo>
                <a:cubicBezTo>
                  <a:pt x="195" y="31"/>
                  <a:pt x="195" y="31"/>
                  <a:pt x="195" y="31"/>
                </a:cubicBezTo>
                <a:close/>
                <a:moveTo>
                  <a:pt x="101" y="34"/>
                </a:moveTo>
                <a:cubicBezTo>
                  <a:pt x="103" y="33"/>
                  <a:pt x="102" y="32"/>
                  <a:pt x="101" y="30"/>
                </a:cubicBezTo>
                <a:cubicBezTo>
                  <a:pt x="103" y="30"/>
                  <a:pt x="101" y="32"/>
                  <a:pt x="103" y="33"/>
                </a:cubicBezTo>
                <a:cubicBezTo>
                  <a:pt x="102" y="34"/>
                  <a:pt x="101" y="34"/>
                  <a:pt x="102" y="36"/>
                </a:cubicBezTo>
                <a:cubicBezTo>
                  <a:pt x="101" y="36"/>
                  <a:pt x="102" y="34"/>
                  <a:pt x="101" y="34"/>
                </a:cubicBezTo>
                <a:cubicBezTo>
                  <a:pt x="101" y="34"/>
                  <a:pt x="101" y="34"/>
                  <a:pt x="101" y="34"/>
                </a:cubicBezTo>
                <a:close/>
                <a:moveTo>
                  <a:pt x="141" y="32"/>
                </a:moveTo>
                <a:cubicBezTo>
                  <a:pt x="141" y="32"/>
                  <a:pt x="141" y="31"/>
                  <a:pt x="141" y="31"/>
                </a:cubicBezTo>
                <a:cubicBezTo>
                  <a:pt x="142" y="30"/>
                  <a:pt x="142" y="33"/>
                  <a:pt x="141" y="32"/>
                </a:cubicBezTo>
                <a:cubicBezTo>
                  <a:pt x="141" y="32"/>
                  <a:pt x="141" y="32"/>
                  <a:pt x="141" y="32"/>
                </a:cubicBezTo>
                <a:close/>
                <a:moveTo>
                  <a:pt x="146" y="31"/>
                </a:moveTo>
                <a:cubicBezTo>
                  <a:pt x="146" y="31"/>
                  <a:pt x="146" y="32"/>
                  <a:pt x="145" y="32"/>
                </a:cubicBezTo>
                <a:cubicBezTo>
                  <a:pt x="146" y="32"/>
                  <a:pt x="147" y="33"/>
                  <a:pt x="147" y="36"/>
                </a:cubicBezTo>
                <a:cubicBezTo>
                  <a:pt x="144" y="36"/>
                  <a:pt x="142" y="35"/>
                  <a:pt x="141" y="34"/>
                </a:cubicBezTo>
                <a:cubicBezTo>
                  <a:pt x="143" y="33"/>
                  <a:pt x="145" y="32"/>
                  <a:pt x="146" y="31"/>
                </a:cubicBezTo>
                <a:cubicBezTo>
                  <a:pt x="146" y="31"/>
                  <a:pt x="146" y="31"/>
                  <a:pt x="146" y="31"/>
                </a:cubicBezTo>
                <a:close/>
                <a:moveTo>
                  <a:pt x="130" y="33"/>
                </a:moveTo>
                <a:cubicBezTo>
                  <a:pt x="129" y="32"/>
                  <a:pt x="128" y="32"/>
                  <a:pt x="129" y="31"/>
                </a:cubicBezTo>
                <a:cubicBezTo>
                  <a:pt x="130" y="32"/>
                  <a:pt x="131" y="35"/>
                  <a:pt x="132" y="36"/>
                </a:cubicBezTo>
                <a:cubicBezTo>
                  <a:pt x="132" y="35"/>
                  <a:pt x="131" y="36"/>
                  <a:pt x="132" y="37"/>
                </a:cubicBezTo>
                <a:cubicBezTo>
                  <a:pt x="129" y="36"/>
                  <a:pt x="129" y="40"/>
                  <a:pt x="125" y="39"/>
                </a:cubicBezTo>
                <a:cubicBezTo>
                  <a:pt x="124" y="37"/>
                  <a:pt x="118" y="37"/>
                  <a:pt x="118" y="40"/>
                </a:cubicBezTo>
                <a:cubicBezTo>
                  <a:pt x="117" y="40"/>
                  <a:pt x="118" y="38"/>
                  <a:pt x="115" y="38"/>
                </a:cubicBezTo>
                <a:cubicBezTo>
                  <a:pt x="114" y="39"/>
                  <a:pt x="115" y="40"/>
                  <a:pt x="115" y="41"/>
                </a:cubicBezTo>
                <a:cubicBezTo>
                  <a:pt x="114" y="41"/>
                  <a:pt x="113" y="41"/>
                  <a:pt x="112" y="41"/>
                </a:cubicBezTo>
                <a:cubicBezTo>
                  <a:pt x="113" y="36"/>
                  <a:pt x="108" y="38"/>
                  <a:pt x="108" y="35"/>
                </a:cubicBezTo>
                <a:cubicBezTo>
                  <a:pt x="111" y="34"/>
                  <a:pt x="113" y="33"/>
                  <a:pt x="115" y="32"/>
                </a:cubicBezTo>
                <a:cubicBezTo>
                  <a:pt x="115" y="33"/>
                  <a:pt x="115" y="33"/>
                  <a:pt x="115" y="34"/>
                </a:cubicBezTo>
                <a:cubicBezTo>
                  <a:pt x="120" y="33"/>
                  <a:pt x="123" y="35"/>
                  <a:pt x="126" y="32"/>
                </a:cubicBezTo>
                <a:cubicBezTo>
                  <a:pt x="128" y="32"/>
                  <a:pt x="127" y="34"/>
                  <a:pt x="129" y="33"/>
                </a:cubicBezTo>
                <a:cubicBezTo>
                  <a:pt x="130" y="34"/>
                  <a:pt x="130" y="33"/>
                  <a:pt x="130" y="33"/>
                </a:cubicBezTo>
                <a:cubicBezTo>
                  <a:pt x="130" y="33"/>
                  <a:pt x="130" y="33"/>
                  <a:pt x="130" y="33"/>
                </a:cubicBezTo>
                <a:close/>
                <a:moveTo>
                  <a:pt x="134" y="35"/>
                </a:moveTo>
                <a:cubicBezTo>
                  <a:pt x="133" y="33"/>
                  <a:pt x="136" y="33"/>
                  <a:pt x="136" y="32"/>
                </a:cubicBezTo>
                <a:cubicBezTo>
                  <a:pt x="138" y="31"/>
                  <a:pt x="138" y="34"/>
                  <a:pt x="139" y="33"/>
                </a:cubicBezTo>
                <a:cubicBezTo>
                  <a:pt x="140" y="34"/>
                  <a:pt x="135" y="36"/>
                  <a:pt x="134" y="35"/>
                </a:cubicBezTo>
                <a:cubicBezTo>
                  <a:pt x="134" y="35"/>
                  <a:pt x="134" y="35"/>
                  <a:pt x="134" y="35"/>
                </a:cubicBezTo>
                <a:close/>
                <a:moveTo>
                  <a:pt x="276" y="41"/>
                </a:moveTo>
                <a:cubicBezTo>
                  <a:pt x="277" y="39"/>
                  <a:pt x="278" y="38"/>
                  <a:pt x="278" y="37"/>
                </a:cubicBezTo>
                <a:cubicBezTo>
                  <a:pt x="280" y="43"/>
                  <a:pt x="289" y="38"/>
                  <a:pt x="294" y="40"/>
                </a:cubicBezTo>
                <a:cubicBezTo>
                  <a:pt x="289" y="43"/>
                  <a:pt x="282" y="41"/>
                  <a:pt x="277" y="41"/>
                </a:cubicBezTo>
                <a:cubicBezTo>
                  <a:pt x="276" y="41"/>
                  <a:pt x="276" y="42"/>
                  <a:pt x="277" y="42"/>
                </a:cubicBezTo>
                <a:cubicBezTo>
                  <a:pt x="276" y="44"/>
                  <a:pt x="276" y="40"/>
                  <a:pt x="274" y="41"/>
                </a:cubicBezTo>
                <a:cubicBezTo>
                  <a:pt x="274" y="39"/>
                  <a:pt x="276" y="40"/>
                  <a:pt x="276" y="41"/>
                </a:cubicBezTo>
                <a:cubicBezTo>
                  <a:pt x="276" y="41"/>
                  <a:pt x="276" y="41"/>
                  <a:pt x="276" y="41"/>
                </a:cubicBezTo>
                <a:close/>
                <a:moveTo>
                  <a:pt x="295" y="41"/>
                </a:moveTo>
                <a:cubicBezTo>
                  <a:pt x="294" y="37"/>
                  <a:pt x="296" y="36"/>
                  <a:pt x="298" y="38"/>
                </a:cubicBezTo>
                <a:cubicBezTo>
                  <a:pt x="299" y="40"/>
                  <a:pt x="298" y="41"/>
                  <a:pt x="297" y="42"/>
                </a:cubicBezTo>
                <a:cubicBezTo>
                  <a:pt x="296" y="42"/>
                  <a:pt x="296" y="41"/>
                  <a:pt x="295" y="41"/>
                </a:cubicBezTo>
                <a:cubicBezTo>
                  <a:pt x="295" y="41"/>
                  <a:pt x="295" y="41"/>
                  <a:pt x="295" y="41"/>
                </a:cubicBezTo>
                <a:close/>
                <a:moveTo>
                  <a:pt x="196" y="40"/>
                </a:moveTo>
                <a:cubicBezTo>
                  <a:pt x="195" y="40"/>
                  <a:pt x="197" y="39"/>
                  <a:pt x="196" y="37"/>
                </a:cubicBezTo>
                <a:cubicBezTo>
                  <a:pt x="197" y="37"/>
                  <a:pt x="197" y="38"/>
                  <a:pt x="197" y="39"/>
                </a:cubicBezTo>
                <a:cubicBezTo>
                  <a:pt x="197" y="39"/>
                  <a:pt x="196" y="40"/>
                  <a:pt x="196" y="40"/>
                </a:cubicBezTo>
                <a:cubicBezTo>
                  <a:pt x="196" y="40"/>
                  <a:pt x="196" y="40"/>
                  <a:pt x="196" y="40"/>
                </a:cubicBezTo>
                <a:close/>
                <a:moveTo>
                  <a:pt x="237" y="39"/>
                </a:moveTo>
                <a:cubicBezTo>
                  <a:pt x="237" y="38"/>
                  <a:pt x="237" y="38"/>
                  <a:pt x="236" y="38"/>
                </a:cubicBezTo>
                <a:cubicBezTo>
                  <a:pt x="236" y="37"/>
                  <a:pt x="239" y="38"/>
                  <a:pt x="238" y="39"/>
                </a:cubicBezTo>
                <a:cubicBezTo>
                  <a:pt x="238" y="39"/>
                  <a:pt x="237" y="39"/>
                  <a:pt x="237" y="39"/>
                </a:cubicBezTo>
                <a:cubicBezTo>
                  <a:pt x="237" y="39"/>
                  <a:pt x="237" y="39"/>
                  <a:pt x="237" y="39"/>
                </a:cubicBezTo>
                <a:close/>
                <a:moveTo>
                  <a:pt x="304" y="42"/>
                </a:moveTo>
                <a:cubicBezTo>
                  <a:pt x="303" y="41"/>
                  <a:pt x="303" y="40"/>
                  <a:pt x="303" y="38"/>
                </a:cubicBezTo>
                <a:cubicBezTo>
                  <a:pt x="305" y="39"/>
                  <a:pt x="307" y="39"/>
                  <a:pt x="308" y="40"/>
                </a:cubicBezTo>
                <a:cubicBezTo>
                  <a:pt x="308" y="42"/>
                  <a:pt x="306" y="42"/>
                  <a:pt x="304" y="42"/>
                </a:cubicBezTo>
                <a:cubicBezTo>
                  <a:pt x="304" y="42"/>
                  <a:pt x="304" y="42"/>
                  <a:pt x="304" y="42"/>
                </a:cubicBezTo>
                <a:close/>
                <a:moveTo>
                  <a:pt x="273" y="41"/>
                </a:moveTo>
                <a:cubicBezTo>
                  <a:pt x="269" y="42"/>
                  <a:pt x="272" y="39"/>
                  <a:pt x="273" y="41"/>
                </a:cubicBezTo>
                <a:cubicBezTo>
                  <a:pt x="273" y="41"/>
                  <a:pt x="273" y="41"/>
                  <a:pt x="273" y="41"/>
                </a:cubicBezTo>
                <a:close/>
                <a:moveTo>
                  <a:pt x="250" y="42"/>
                </a:moveTo>
                <a:cubicBezTo>
                  <a:pt x="253" y="42"/>
                  <a:pt x="248" y="44"/>
                  <a:pt x="250" y="42"/>
                </a:cubicBezTo>
                <a:cubicBezTo>
                  <a:pt x="250" y="42"/>
                  <a:pt x="250" y="42"/>
                  <a:pt x="250" y="42"/>
                </a:cubicBezTo>
                <a:close/>
                <a:moveTo>
                  <a:pt x="12" y="58"/>
                </a:moveTo>
                <a:cubicBezTo>
                  <a:pt x="10" y="58"/>
                  <a:pt x="12" y="55"/>
                  <a:pt x="13" y="55"/>
                </a:cubicBezTo>
                <a:cubicBezTo>
                  <a:pt x="13" y="57"/>
                  <a:pt x="12" y="57"/>
                  <a:pt x="12" y="58"/>
                </a:cubicBezTo>
                <a:cubicBezTo>
                  <a:pt x="12" y="58"/>
                  <a:pt x="12" y="58"/>
                  <a:pt x="12" y="58"/>
                </a:cubicBezTo>
                <a:close/>
                <a:moveTo>
                  <a:pt x="331" y="59"/>
                </a:moveTo>
                <a:cubicBezTo>
                  <a:pt x="333" y="57"/>
                  <a:pt x="335" y="59"/>
                  <a:pt x="335" y="57"/>
                </a:cubicBezTo>
                <a:cubicBezTo>
                  <a:pt x="346" y="57"/>
                  <a:pt x="350" y="66"/>
                  <a:pt x="359" y="67"/>
                </a:cubicBezTo>
                <a:cubicBezTo>
                  <a:pt x="361" y="69"/>
                  <a:pt x="364" y="73"/>
                  <a:pt x="362" y="76"/>
                </a:cubicBezTo>
                <a:cubicBezTo>
                  <a:pt x="364" y="83"/>
                  <a:pt x="361" y="90"/>
                  <a:pt x="363" y="97"/>
                </a:cubicBezTo>
                <a:cubicBezTo>
                  <a:pt x="360" y="99"/>
                  <a:pt x="364" y="102"/>
                  <a:pt x="359" y="102"/>
                </a:cubicBezTo>
                <a:cubicBezTo>
                  <a:pt x="359" y="104"/>
                  <a:pt x="359" y="106"/>
                  <a:pt x="359" y="109"/>
                </a:cubicBezTo>
                <a:cubicBezTo>
                  <a:pt x="354" y="104"/>
                  <a:pt x="354" y="92"/>
                  <a:pt x="350" y="89"/>
                </a:cubicBezTo>
                <a:cubicBezTo>
                  <a:pt x="350" y="83"/>
                  <a:pt x="345" y="76"/>
                  <a:pt x="342" y="70"/>
                </a:cubicBezTo>
                <a:cubicBezTo>
                  <a:pt x="342" y="69"/>
                  <a:pt x="341" y="69"/>
                  <a:pt x="340" y="69"/>
                </a:cubicBezTo>
                <a:cubicBezTo>
                  <a:pt x="342" y="67"/>
                  <a:pt x="339" y="66"/>
                  <a:pt x="340" y="64"/>
                </a:cubicBezTo>
                <a:cubicBezTo>
                  <a:pt x="335" y="63"/>
                  <a:pt x="335" y="59"/>
                  <a:pt x="331" y="59"/>
                </a:cubicBezTo>
                <a:cubicBezTo>
                  <a:pt x="331" y="59"/>
                  <a:pt x="331" y="59"/>
                  <a:pt x="331" y="59"/>
                </a:cubicBezTo>
                <a:close/>
                <a:moveTo>
                  <a:pt x="22" y="71"/>
                </a:moveTo>
                <a:cubicBezTo>
                  <a:pt x="22" y="67"/>
                  <a:pt x="22" y="62"/>
                  <a:pt x="21" y="58"/>
                </a:cubicBezTo>
                <a:cubicBezTo>
                  <a:pt x="24" y="58"/>
                  <a:pt x="22" y="60"/>
                  <a:pt x="24" y="61"/>
                </a:cubicBezTo>
                <a:cubicBezTo>
                  <a:pt x="25" y="60"/>
                  <a:pt x="26" y="62"/>
                  <a:pt x="29" y="60"/>
                </a:cubicBezTo>
                <a:cubicBezTo>
                  <a:pt x="29" y="63"/>
                  <a:pt x="33" y="61"/>
                  <a:pt x="32" y="64"/>
                </a:cubicBezTo>
                <a:cubicBezTo>
                  <a:pt x="35" y="64"/>
                  <a:pt x="38" y="63"/>
                  <a:pt x="40" y="65"/>
                </a:cubicBezTo>
                <a:cubicBezTo>
                  <a:pt x="36" y="69"/>
                  <a:pt x="30" y="71"/>
                  <a:pt x="22" y="71"/>
                </a:cubicBezTo>
                <a:cubicBezTo>
                  <a:pt x="22" y="71"/>
                  <a:pt x="22" y="71"/>
                  <a:pt x="22" y="71"/>
                </a:cubicBezTo>
                <a:close/>
                <a:moveTo>
                  <a:pt x="267" y="61"/>
                </a:moveTo>
                <a:cubicBezTo>
                  <a:pt x="270" y="61"/>
                  <a:pt x="280" y="59"/>
                  <a:pt x="281" y="63"/>
                </a:cubicBezTo>
                <a:cubicBezTo>
                  <a:pt x="283" y="62"/>
                  <a:pt x="287" y="64"/>
                  <a:pt x="287" y="61"/>
                </a:cubicBezTo>
                <a:cubicBezTo>
                  <a:pt x="288" y="63"/>
                  <a:pt x="292" y="62"/>
                  <a:pt x="293" y="64"/>
                </a:cubicBezTo>
                <a:cubicBezTo>
                  <a:pt x="290" y="66"/>
                  <a:pt x="283" y="63"/>
                  <a:pt x="278" y="66"/>
                </a:cubicBezTo>
                <a:cubicBezTo>
                  <a:pt x="272" y="65"/>
                  <a:pt x="265" y="67"/>
                  <a:pt x="260" y="64"/>
                </a:cubicBezTo>
                <a:cubicBezTo>
                  <a:pt x="264" y="64"/>
                  <a:pt x="265" y="64"/>
                  <a:pt x="268" y="63"/>
                </a:cubicBezTo>
                <a:cubicBezTo>
                  <a:pt x="267" y="62"/>
                  <a:pt x="267" y="61"/>
                  <a:pt x="267" y="61"/>
                </a:cubicBezTo>
                <a:cubicBezTo>
                  <a:pt x="267" y="61"/>
                  <a:pt x="267" y="61"/>
                  <a:pt x="267" y="61"/>
                </a:cubicBezTo>
                <a:close/>
                <a:moveTo>
                  <a:pt x="252" y="65"/>
                </a:moveTo>
                <a:cubicBezTo>
                  <a:pt x="250" y="66"/>
                  <a:pt x="250" y="64"/>
                  <a:pt x="250" y="63"/>
                </a:cubicBezTo>
                <a:cubicBezTo>
                  <a:pt x="251" y="62"/>
                  <a:pt x="252" y="63"/>
                  <a:pt x="252" y="63"/>
                </a:cubicBezTo>
                <a:cubicBezTo>
                  <a:pt x="252" y="64"/>
                  <a:pt x="252" y="65"/>
                  <a:pt x="252" y="65"/>
                </a:cubicBezTo>
                <a:cubicBezTo>
                  <a:pt x="252" y="65"/>
                  <a:pt x="252" y="65"/>
                  <a:pt x="252" y="65"/>
                </a:cubicBezTo>
                <a:close/>
                <a:moveTo>
                  <a:pt x="212" y="73"/>
                </a:moveTo>
                <a:cubicBezTo>
                  <a:pt x="211" y="72"/>
                  <a:pt x="212" y="72"/>
                  <a:pt x="211" y="70"/>
                </a:cubicBezTo>
                <a:cubicBezTo>
                  <a:pt x="212" y="71"/>
                  <a:pt x="213" y="71"/>
                  <a:pt x="214" y="72"/>
                </a:cubicBezTo>
                <a:cubicBezTo>
                  <a:pt x="214" y="73"/>
                  <a:pt x="212" y="74"/>
                  <a:pt x="210" y="74"/>
                </a:cubicBezTo>
                <a:cubicBezTo>
                  <a:pt x="210" y="73"/>
                  <a:pt x="211" y="73"/>
                  <a:pt x="212" y="73"/>
                </a:cubicBezTo>
                <a:cubicBezTo>
                  <a:pt x="212" y="73"/>
                  <a:pt x="212" y="73"/>
                  <a:pt x="212" y="73"/>
                </a:cubicBezTo>
                <a:close/>
                <a:moveTo>
                  <a:pt x="256" y="74"/>
                </a:moveTo>
                <a:cubicBezTo>
                  <a:pt x="255" y="73"/>
                  <a:pt x="256" y="72"/>
                  <a:pt x="256" y="71"/>
                </a:cubicBezTo>
                <a:cubicBezTo>
                  <a:pt x="257" y="72"/>
                  <a:pt x="256" y="72"/>
                  <a:pt x="256" y="74"/>
                </a:cubicBezTo>
                <a:cubicBezTo>
                  <a:pt x="256" y="74"/>
                  <a:pt x="256" y="74"/>
                  <a:pt x="256" y="74"/>
                </a:cubicBezTo>
                <a:close/>
                <a:moveTo>
                  <a:pt x="217" y="83"/>
                </a:moveTo>
                <a:cubicBezTo>
                  <a:pt x="217" y="82"/>
                  <a:pt x="218" y="82"/>
                  <a:pt x="218" y="81"/>
                </a:cubicBezTo>
                <a:cubicBezTo>
                  <a:pt x="219" y="81"/>
                  <a:pt x="219" y="82"/>
                  <a:pt x="219" y="83"/>
                </a:cubicBezTo>
                <a:cubicBezTo>
                  <a:pt x="218" y="83"/>
                  <a:pt x="218" y="83"/>
                  <a:pt x="217" y="83"/>
                </a:cubicBezTo>
                <a:cubicBezTo>
                  <a:pt x="217" y="83"/>
                  <a:pt x="217" y="83"/>
                  <a:pt x="217" y="83"/>
                </a:cubicBezTo>
                <a:close/>
                <a:moveTo>
                  <a:pt x="203" y="83"/>
                </a:moveTo>
                <a:cubicBezTo>
                  <a:pt x="203" y="85"/>
                  <a:pt x="200" y="84"/>
                  <a:pt x="201" y="83"/>
                </a:cubicBezTo>
                <a:cubicBezTo>
                  <a:pt x="202" y="83"/>
                  <a:pt x="202" y="83"/>
                  <a:pt x="203" y="83"/>
                </a:cubicBezTo>
                <a:cubicBezTo>
                  <a:pt x="203" y="83"/>
                  <a:pt x="203" y="83"/>
                  <a:pt x="203" y="83"/>
                </a:cubicBezTo>
                <a:close/>
                <a:moveTo>
                  <a:pt x="209" y="91"/>
                </a:moveTo>
                <a:cubicBezTo>
                  <a:pt x="207" y="91"/>
                  <a:pt x="209" y="87"/>
                  <a:pt x="209" y="86"/>
                </a:cubicBezTo>
                <a:cubicBezTo>
                  <a:pt x="211" y="87"/>
                  <a:pt x="210" y="90"/>
                  <a:pt x="209" y="91"/>
                </a:cubicBezTo>
                <a:cubicBezTo>
                  <a:pt x="209" y="91"/>
                  <a:pt x="209" y="91"/>
                  <a:pt x="209" y="91"/>
                </a:cubicBezTo>
                <a:close/>
                <a:moveTo>
                  <a:pt x="211" y="96"/>
                </a:moveTo>
                <a:cubicBezTo>
                  <a:pt x="211" y="96"/>
                  <a:pt x="208" y="95"/>
                  <a:pt x="209" y="94"/>
                </a:cubicBezTo>
                <a:cubicBezTo>
                  <a:pt x="209" y="94"/>
                  <a:pt x="210" y="94"/>
                  <a:pt x="210" y="94"/>
                </a:cubicBezTo>
                <a:cubicBezTo>
                  <a:pt x="210" y="95"/>
                  <a:pt x="210" y="95"/>
                  <a:pt x="211" y="96"/>
                </a:cubicBezTo>
                <a:cubicBezTo>
                  <a:pt x="211" y="96"/>
                  <a:pt x="211" y="96"/>
                  <a:pt x="211" y="96"/>
                </a:cubicBezTo>
                <a:close/>
                <a:moveTo>
                  <a:pt x="202" y="98"/>
                </a:moveTo>
                <a:cubicBezTo>
                  <a:pt x="200" y="98"/>
                  <a:pt x="200" y="94"/>
                  <a:pt x="202" y="94"/>
                </a:cubicBezTo>
                <a:cubicBezTo>
                  <a:pt x="203" y="96"/>
                  <a:pt x="202" y="96"/>
                  <a:pt x="202" y="98"/>
                </a:cubicBezTo>
                <a:cubicBezTo>
                  <a:pt x="202" y="98"/>
                  <a:pt x="202" y="98"/>
                  <a:pt x="202" y="98"/>
                </a:cubicBezTo>
                <a:close/>
                <a:moveTo>
                  <a:pt x="198" y="97"/>
                </a:moveTo>
                <a:cubicBezTo>
                  <a:pt x="197" y="97"/>
                  <a:pt x="197" y="96"/>
                  <a:pt x="197" y="95"/>
                </a:cubicBezTo>
                <a:cubicBezTo>
                  <a:pt x="197" y="95"/>
                  <a:pt x="198" y="95"/>
                  <a:pt x="198" y="95"/>
                </a:cubicBezTo>
                <a:cubicBezTo>
                  <a:pt x="198" y="96"/>
                  <a:pt x="198" y="96"/>
                  <a:pt x="198" y="97"/>
                </a:cubicBezTo>
                <a:cubicBezTo>
                  <a:pt x="198" y="97"/>
                  <a:pt x="198" y="97"/>
                  <a:pt x="198" y="97"/>
                </a:cubicBezTo>
                <a:close/>
                <a:moveTo>
                  <a:pt x="206" y="97"/>
                </a:moveTo>
                <a:cubicBezTo>
                  <a:pt x="205" y="98"/>
                  <a:pt x="203" y="98"/>
                  <a:pt x="203" y="96"/>
                </a:cubicBezTo>
                <a:cubicBezTo>
                  <a:pt x="204" y="96"/>
                  <a:pt x="205" y="96"/>
                  <a:pt x="206" y="97"/>
                </a:cubicBezTo>
                <a:cubicBezTo>
                  <a:pt x="206" y="97"/>
                  <a:pt x="206" y="97"/>
                  <a:pt x="206" y="97"/>
                </a:cubicBezTo>
                <a:close/>
                <a:moveTo>
                  <a:pt x="202" y="102"/>
                </a:moveTo>
                <a:cubicBezTo>
                  <a:pt x="202" y="100"/>
                  <a:pt x="198" y="100"/>
                  <a:pt x="199" y="98"/>
                </a:cubicBezTo>
                <a:cubicBezTo>
                  <a:pt x="201" y="99"/>
                  <a:pt x="202" y="101"/>
                  <a:pt x="204" y="102"/>
                </a:cubicBezTo>
                <a:cubicBezTo>
                  <a:pt x="203" y="103"/>
                  <a:pt x="200" y="104"/>
                  <a:pt x="199" y="103"/>
                </a:cubicBezTo>
                <a:cubicBezTo>
                  <a:pt x="199" y="101"/>
                  <a:pt x="201" y="101"/>
                  <a:pt x="202" y="102"/>
                </a:cubicBezTo>
                <a:cubicBezTo>
                  <a:pt x="202" y="102"/>
                  <a:pt x="202" y="102"/>
                  <a:pt x="202" y="102"/>
                </a:cubicBezTo>
                <a:close/>
                <a:moveTo>
                  <a:pt x="175" y="104"/>
                </a:moveTo>
                <a:cubicBezTo>
                  <a:pt x="176" y="103"/>
                  <a:pt x="176" y="103"/>
                  <a:pt x="175" y="101"/>
                </a:cubicBezTo>
                <a:cubicBezTo>
                  <a:pt x="176" y="101"/>
                  <a:pt x="176" y="103"/>
                  <a:pt x="177" y="102"/>
                </a:cubicBezTo>
                <a:cubicBezTo>
                  <a:pt x="177" y="104"/>
                  <a:pt x="177" y="104"/>
                  <a:pt x="175" y="104"/>
                </a:cubicBezTo>
                <a:cubicBezTo>
                  <a:pt x="175" y="104"/>
                  <a:pt x="175" y="104"/>
                  <a:pt x="175" y="104"/>
                </a:cubicBezTo>
                <a:close/>
                <a:moveTo>
                  <a:pt x="196" y="107"/>
                </a:moveTo>
                <a:cubicBezTo>
                  <a:pt x="194" y="106"/>
                  <a:pt x="195" y="104"/>
                  <a:pt x="195" y="103"/>
                </a:cubicBezTo>
                <a:cubicBezTo>
                  <a:pt x="197" y="102"/>
                  <a:pt x="196" y="106"/>
                  <a:pt x="196" y="107"/>
                </a:cubicBezTo>
                <a:cubicBezTo>
                  <a:pt x="196" y="107"/>
                  <a:pt x="196" y="107"/>
                  <a:pt x="196" y="107"/>
                </a:cubicBezTo>
                <a:close/>
                <a:moveTo>
                  <a:pt x="364" y="106"/>
                </a:moveTo>
                <a:cubicBezTo>
                  <a:pt x="364" y="105"/>
                  <a:pt x="366" y="106"/>
                  <a:pt x="366" y="104"/>
                </a:cubicBezTo>
                <a:cubicBezTo>
                  <a:pt x="368" y="105"/>
                  <a:pt x="364" y="107"/>
                  <a:pt x="366" y="108"/>
                </a:cubicBezTo>
                <a:cubicBezTo>
                  <a:pt x="364" y="110"/>
                  <a:pt x="366" y="106"/>
                  <a:pt x="364" y="106"/>
                </a:cubicBezTo>
                <a:cubicBezTo>
                  <a:pt x="364" y="106"/>
                  <a:pt x="364" y="106"/>
                  <a:pt x="364" y="106"/>
                </a:cubicBezTo>
                <a:close/>
                <a:moveTo>
                  <a:pt x="361" y="107"/>
                </a:moveTo>
                <a:cubicBezTo>
                  <a:pt x="361" y="106"/>
                  <a:pt x="362" y="106"/>
                  <a:pt x="363" y="106"/>
                </a:cubicBezTo>
                <a:cubicBezTo>
                  <a:pt x="363" y="107"/>
                  <a:pt x="362" y="107"/>
                  <a:pt x="361" y="107"/>
                </a:cubicBezTo>
                <a:cubicBezTo>
                  <a:pt x="361" y="107"/>
                  <a:pt x="361" y="107"/>
                  <a:pt x="361" y="107"/>
                </a:cubicBezTo>
                <a:close/>
                <a:moveTo>
                  <a:pt x="160" y="109"/>
                </a:moveTo>
                <a:cubicBezTo>
                  <a:pt x="159" y="109"/>
                  <a:pt x="160" y="106"/>
                  <a:pt x="162" y="107"/>
                </a:cubicBezTo>
                <a:cubicBezTo>
                  <a:pt x="162" y="108"/>
                  <a:pt x="160" y="108"/>
                  <a:pt x="160" y="109"/>
                </a:cubicBezTo>
                <a:cubicBezTo>
                  <a:pt x="160" y="109"/>
                  <a:pt x="160" y="109"/>
                  <a:pt x="160" y="109"/>
                </a:cubicBezTo>
                <a:close/>
                <a:moveTo>
                  <a:pt x="207" y="110"/>
                </a:moveTo>
                <a:cubicBezTo>
                  <a:pt x="207" y="109"/>
                  <a:pt x="207" y="109"/>
                  <a:pt x="207" y="108"/>
                </a:cubicBezTo>
                <a:cubicBezTo>
                  <a:pt x="208" y="109"/>
                  <a:pt x="208" y="109"/>
                  <a:pt x="209" y="108"/>
                </a:cubicBezTo>
                <a:cubicBezTo>
                  <a:pt x="210" y="109"/>
                  <a:pt x="210" y="109"/>
                  <a:pt x="210" y="110"/>
                </a:cubicBezTo>
                <a:cubicBezTo>
                  <a:pt x="209" y="111"/>
                  <a:pt x="209" y="110"/>
                  <a:pt x="209" y="109"/>
                </a:cubicBezTo>
                <a:cubicBezTo>
                  <a:pt x="208" y="109"/>
                  <a:pt x="208" y="110"/>
                  <a:pt x="207" y="110"/>
                </a:cubicBezTo>
                <a:cubicBezTo>
                  <a:pt x="207" y="110"/>
                  <a:pt x="207" y="110"/>
                  <a:pt x="207" y="110"/>
                </a:cubicBezTo>
                <a:close/>
                <a:moveTo>
                  <a:pt x="211" y="110"/>
                </a:moveTo>
                <a:cubicBezTo>
                  <a:pt x="212" y="109"/>
                  <a:pt x="213" y="110"/>
                  <a:pt x="213" y="111"/>
                </a:cubicBezTo>
                <a:cubicBezTo>
                  <a:pt x="212" y="112"/>
                  <a:pt x="211" y="111"/>
                  <a:pt x="211" y="110"/>
                </a:cubicBezTo>
                <a:cubicBezTo>
                  <a:pt x="211" y="110"/>
                  <a:pt x="211" y="110"/>
                  <a:pt x="211" y="110"/>
                </a:cubicBezTo>
                <a:close/>
                <a:moveTo>
                  <a:pt x="364" y="110"/>
                </a:moveTo>
                <a:cubicBezTo>
                  <a:pt x="365" y="110"/>
                  <a:pt x="365" y="110"/>
                  <a:pt x="365" y="109"/>
                </a:cubicBezTo>
                <a:cubicBezTo>
                  <a:pt x="367" y="110"/>
                  <a:pt x="364" y="110"/>
                  <a:pt x="365" y="111"/>
                </a:cubicBezTo>
                <a:cubicBezTo>
                  <a:pt x="364" y="111"/>
                  <a:pt x="364" y="111"/>
                  <a:pt x="364" y="111"/>
                </a:cubicBezTo>
                <a:cubicBezTo>
                  <a:pt x="364" y="111"/>
                  <a:pt x="364" y="110"/>
                  <a:pt x="364" y="110"/>
                </a:cubicBezTo>
                <a:cubicBezTo>
                  <a:pt x="364" y="110"/>
                  <a:pt x="364" y="110"/>
                  <a:pt x="364" y="110"/>
                </a:cubicBezTo>
                <a:close/>
                <a:moveTo>
                  <a:pt x="369" y="113"/>
                </a:moveTo>
                <a:cubicBezTo>
                  <a:pt x="368" y="113"/>
                  <a:pt x="368" y="112"/>
                  <a:pt x="368" y="111"/>
                </a:cubicBezTo>
                <a:cubicBezTo>
                  <a:pt x="369" y="111"/>
                  <a:pt x="369" y="112"/>
                  <a:pt x="369" y="113"/>
                </a:cubicBezTo>
                <a:cubicBezTo>
                  <a:pt x="369" y="112"/>
                  <a:pt x="369" y="113"/>
                  <a:pt x="369" y="113"/>
                </a:cubicBezTo>
                <a:cubicBezTo>
                  <a:pt x="369" y="113"/>
                  <a:pt x="369" y="113"/>
                  <a:pt x="369" y="113"/>
                </a:cubicBezTo>
                <a:close/>
                <a:moveTo>
                  <a:pt x="193" y="115"/>
                </a:moveTo>
                <a:cubicBezTo>
                  <a:pt x="192" y="117"/>
                  <a:pt x="191" y="113"/>
                  <a:pt x="193" y="114"/>
                </a:cubicBezTo>
                <a:cubicBezTo>
                  <a:pt x="194" y="115"/>
                  <a:pt x="192" y="115"/>
                  <a:pt x="193" y="115"/>
                </a:cubicBezTo>
                <a:cubicBezTo>
                  <a:pt x="193" y="115"/>
                  <a:pt x="193" y="115"/>
                  <a:pt x="193" y="115"/>
                </a:cubicBezTo>
                <a:close/>
                <a:moveTo>
                  <a:pt x="208" y="121"/>
                </a:moveTo>
                <a:cubicBezTo>
                  <a:pt x="208" y="121"/>
                  <a:pt x="209" y="121"/>
                  <a:pt x="210" y="121"/>
                </a:cubicBezTo>
                <a:cubicBezTo>
                  <a:pt x="211" y="119"/>
                  <a:pt x="209" y="119"/>
                  <a:pt x="208" y="118"/>
                </a:cubicBezTo>
                <a:cubicBezTo>
                  <a:pt x="209" y="117"/>
                  <a:pt x="211" y="119"/>
                  <a:pt x="212" y="119"/>
                </a:cubicBezTo>
                <a:cubicBezTo>
                  <a:pt x="211" y="120"/>
                  <a:pt x="210" y="121"/>
                  <a:pt x="210" y="122"/>
                </a:cubicBezTo>
                <a:cubicBezTo>
                  <a:pt x="206" y="120"/>
                  <a:pt x="206" y="123"/>
                  <a:pt x="207" y="126"/>
                </a:cubicBezTo>
                <a:cubicBezTo>
                  <a:pt x="207" y="127"/>
                  <a:pt x="206" y="127"/>
                  <a:pt x="205" y="127"/>
                </a:cubicBezTo>
                <a:cubicBezTo>
                  <a:pt x="204" y="129"/>
                  <a:pt x="207" y="127"/>
                  <a:pt x="207" y="129"/>
                </a:cubicBezTo>
                <a:cubicBezTo>
                  <a:pt x="202" y="128"/>
                  <a:pt x="201" y="124"/>
                  <a:pt x="202" y="120"/>
                </a:cubicBezTo>
                <a:cubicBezTo>
                  <a:pt x="201" y="121"/>
                  <a:pt x="200" y="121"/>
                  <a:pt x="201" y="122"/>
                </a:cubicBezTo>
                <a:cubicBezTo>
                  <a:pt x="200" y="120"/>
                  <a:pt x="199" y="115"/>
                  <a:pt x="202" y="114"/>
                </a:cubicBezTo>
                <a:cubicBezTo>
                  <a:pt x="202" y="114"/>
                  <a:pt x="202" y="116"/>
                  <a:pt x="202" y="116"/>
                </a:cubicBezTo>
                <a:cubicBezTo>
                  <a:pt x="203" y="116"/>
                  <a:pt x="204" y="114"/>
                  <a:pt x="206" y="114"/>
                </a:cubicBezTo>
                <a:cubicBezTo>
                  <a:pt x="205" y="117"/>
                  <a:pt x="207" y="116"/>
                  <a:pt x="208" y="118"/>
                </a:cubicBezTo>
                <a:cubicBezTo>
                  <a:pt x="208" y="119"/>
                  <a:pt x="207" y="118"/>
                  <a:pt x="207" y="118"/>
                </a:cubicBezTo>
                <a:cubicBezTo>
                  <a:pt x="208" y="120"/>
                  <a:pt x="207" y="120"/>
                  <a:pt x="208" y="121"/>
                </a:cubicBezTo>
                <a:cubicBezTo>
                  <a:pt x="208" y="121"/>
                  <a:pt x="208" y="121"/>
                  <a:pt x="208" y="121"/>
                </a:cubicBezTo>
                <a:close/>
                <a:moveTo>
                  <a:pt x="223" y="169"/>
                </a:moveTo>
                <a:cubicBezTo>
                  <a:pt x="223" y="169"/>
                  <a:pt x="223" y="169"/>
                  <a:pt x="223" y="169"/>
                </a:cubicBezTo>
                <a:cubicBezTo>
                  <a:pt x="224" y="167"/>
                  <a:pt x="221" y="168"/>
                  <a:pt x="221" y="167"/>
                </a:cubicBezTo>
                <a:cubicBezTo>
                  <a:pt x="225" y="167"/>
                  <a:pt x="223" y="160"/>
                  <a:pt x="226" y="161"/>
                </a:cubicBezTo>
                <a:cubicBezTo>
                  <a:pt x="228" y="155"/>
                  <a:pt x="224" y="153"/>
                  <a:pt x="227" y="149"/>
                </a:cubicBezTo>
                <a:cubicBezTo>
                  <a:pt x="223" y="149"/>
                  <a:pt x="220" y="146"/>
                  <a:pt x="221" y="142"/>
                </a:cubicBezTo>
                <a:cubicBezTo>
                  <a:pt x="222" y="142"/>
                  <a:pt x="222" y="142"/>
                  <a:pt x="223" y="142"/>
                </a:cubicBezTo>
                <a:cubicBezTo>
                  <a:pt x="224" y="140"/>
                  <a:pt x="223" y="139"/>
                  <a:pt x="224" y="137"/>
                </a:cubicBezTo>
                <a:cubicBezTo>
                  <a:pt x="223" y="133"/>
                  <a:pt x="218" y="137"/>
                  <a:pt x="218" y="132"/>
                </a:cubicBezTo>
                <a:cubicBezTo>
                  <a:pt x="223" y="130"/>
                  <a:pt x="223" y="127"/>
                  <a:pt x="223" y="122"/>
                </a:cubicBezTo>
                <a:cubicBezTo>
                  <a:pt x="219" y="120"/>
                  <a:pt x="220" y="117"/>
                  <a:pt x="219" y="114"/>
                </a:cubicBezTo>
                <a:cubicBezTo>
                  <a:pt x="217" y="114"/>
                  <a:pt x="217" y="115"/>
                  <a:pt x="215" y="115"/>
                </a:cubicBezTo>
                <a:cubicBezTo>
                  <a:pt x="218" y="120"/>
                  <a:pt x="211" y="124"/>
                  <a:pt x="215" y="126"/>
                </a:cubicBezTo>
                <a:cubicBezTo>
                  <a:pt x="214" y="127"/>
                  <a:pt x="214" y="129"/>
                  <a:pt x="212" y="130"/>
                </a:cubicBezTo>
                <a:cubicBezTo>
                  <a:pt x="213" y="130"/>
                  <a:pt x="214" y="129"/>
                  <a:pt x="214" y="130"/>
                </a:cubicBezTo>
                <a:cubicBezTo>
                  <a:pt x="213" y="136"/>
                  <a:pt x="214" y="144"/>
                  <a:pt x="210" y="148"/>
                </a:cubicBezTo>
                <a:cubicBezTo>
                  <a:pt x="212" y="153"/>
                  <a:pt x="210" y="159"/>
                  <a:pt x="209" y="164"/>
                </a:cubicBezTo>
                <a:cubicBezTo>
                  <a:pt x="211" y="164"/>
                  <a:pt x="211" y="167"/>
                  <a:pt x="213" y="166"/>
                </a:cubicBezTo>
                <a:cubicBezTo>
                  <a:pt x="211" y="164"/>
                  <a:pt x="216" y="164"/>
                  <a:pt x="213" y="161"/>
                </a:cubicBezTo>
                <a:cubicBezTo>
                  <a:pt x="215" y="162"/>
                  <a:pt x="214" y="160"/>
                  <a:pt x="215" y="160"/>
                </a:cubicBezTo>
                <a:cubicBezTo>
                  <a:pt x="215" y="161"/>
                  <a:pt x="216" y="159"/>
                  <a:pt x="217" y="161"/>
                </a:cubicBezTo>
                <a:cubicBezTo>
                  <a:pt x="216" y="164"/>
                  <a:pt x="214" y="163"/>
                  <a:pt x="214" y="166"/>
                </a:cubicBezTo>
                <a:cubicBezTo>
                  <a:pt x="220" y="163"/>
                  <a:pt x="217" y="174"/>
                  <a:pt x="213" y="172"/>
                </a:cubicBezTo>
                <a:cubicBezTo>
                  <a:pt x="214" y="174"/>
                  <a:pt x="212" y="175"/>
                  <a:pt x="214" y="176"/>
                </a:cubicBezTo>
                <a:cubicBezTo>
                  <a:pt x="210" y="178"/>
                  <a:pt x="213" y="171"/>
                  <a:pt x="210" y="172"/>
                </a:cubicBezTo>
                <a:cubicBezTo>
                  <a:pt x="208" y="173"/>
                  <a:pt x="212" y="175"/>
                  <a:pt x="209" y="175"/>
                </a:cubicBezTo>
                <a:cubicBezTo>
                  <a:pt x="211" y="176"/>
                  <a:pt x="208" y="178"/>
                  <a:pt x="210" y="179"/>
                </a:cubicBezTo>
                <a:cubicBezTo>
                  <a:pt x="211" y="180"/>
                  <a:pt x="210" y="176"/>
                  <a:pt x="212" y="177"/>
                </a:cubicBezTo>
                <a:cubicBezTo>
                  <a:pt x="212" y="179"/>
                  <a:pt x="213" y="176"/>
                  <a:pt x="213" y="177"/>
                </a:cubicBezTo>
                <a:cubicBezTo>
                  <a:pt x="211" y="181"/>
                  <a:pt x="209" y="180"/>
                  <a:pt x="208" y="183"/>
                </a:cubicBezTo>
                <a:cubicBezTo>
                  <a:pt x="207" y="183"/>
                  <a:pt x="207" y="182"/>
                  <a:pt x="206" y="183"/>
                </a:cubicBezTo>
                <a:cubicBezTo>
                  <a:pt x="205" y="187"/>
                  <a:pt x="204" y="191"/>
                  <a:pt x="207" y="192"/>
                </a:cubicBezTo>
                <a:cubicBezTo>
                  <a:pt x="206" y="196"/>
                  <a:pt x="203" y="197"/>
                  <a:pt x="205" y="202"/>
                </a:cubicBezTo>
                <a:cubicBezTo>
                  <a:pt x="204" y="201"/>
                  <a:pt x="203" y="204"/>
                  <a:pt x="203" y="203"/>
                </a:cubicBezTo>
                <a:cubicBezTo>
                  <a:pt x="206" y="200"/>
                  <a:pt x="199" y="190"/>
                  <a:pt x="204" y="190"/>
                </a:cubicBezTo>
                <a:cubicBezTo>
                  <a:pt x="200" y="185"/>
                  <a:pt x="207" y="172"/>
                  <a:pt x="200" y="167"/>
                </a:cubicBezTo>
                <a:cubicBezTo>
                  <a:pt x="201" y="165"/>
                  <a:pt x="201" y="162"/>
                  <a:pt x="198" y="160"/>
                </a:cubicBezTo>
                <a:cubicBezTo>
                  <a:pt x="202" y="157"/>
                  <a:pt x="195" y="151"/>
                  <a:pt x="198" y="149"/>
                </a:cubicBezTo>
                <a:cubicBezTo>
                  <a:pt x="197" y="149"/>
                  <a:pt x="195" y="149"/>
                  <a:pt x="196" y="147"/>
                </a:cubicBezTo>
                <a:cubicBezTo>
                  <a:pt x="196" y="146"/>
                  <a:pt x="196" y="147"/>
                  <a:pt x="198" y="147"/>
                </a:cubicBezTo>
                <a:cubicBezTo>
                  <a:pt x="197" y="145"/>
                  <a:pt x="197" y="145"/>
                  <a:pt x="198" y="143"/>
                </a:cubicBezTo>
                <a:cubicBezTo>
                  <a:pt x="196" y="142"/>
                  <a:pt x="195" y="141"/>
                  <a:pt x="195" y="139"/>
                </a:cubicBezTo>
                <a:cubicBezTo>
                  <a:pt x="197" y="138"/>
                  <a:pt x="198" y="136"/>
                  <a:pt x="199" y="134"/>
                </a:cubicBezTo>
                <a:cubicBezTo>
                  <a:pt x="198" y="134"/>
                  <a:pt x="197" y="134"/>
                  <a:pt x="197" y="133"/>
                </a:cubicBezTo>
                <a:cubicBezTo>
                  <a:pt x="198" y="132"/>
                  <a:pt x="198" y="133"/>
                  <a:pt x="199" y="133"/>
                </a:cubicBezTo>
                <a:cubicBezTo>
                  <a:pt x="199" y="131"/>
                  <a:pt x="201" y="132"/>
                  <a:pt x="201" y="130"/>
                </a:cubicBezTo>
                <a:cubicBezTo>
                  <a:pt x="200" y="129"/>
                  <a:pt x="198" y="128"/>
                  <a:pt x="197" y="128"/>
                </a:cubicBezTo>
                <a:cubicBezTo>
                  <a:pt x="197" y="127"/>
                  <a:pt x="199" y="125"/>
                  <a:pt x="197" y="124"/>
                </a:cubicBezTo>
                <a:cubicBezTo>
                  <a:pt x="197" y="126"/>
                  <a:pt x="194" y="126"/>
                  <a:pt x="193" y="128"/>
                </a:cubicBezTo>
                <a:cubicBezTo>
                  <a:pt x="195" y="128"/>
                  <a:pt x="195" y="131"/>
                  <a:pt x="196" y="131"/>
                </a:cubicBezTo>
                <a:cubicBezTo>
                  <a:pt x="196" y="133"/>
                  <a:pt x="195" y="133"/>
                  <a:pt x="196" y="135"/>
                </a:cubicBezTo>
                <a:cubicBezTo>
                  <a:pt x="195" y="135"/>
                  <a:pt x="193" y="134"/>
                  <a:pt x="193" y="135"/>
                </a:cubicBezTo>
                <a:cubicBezTo>
                  <a:pt x="195" y="136"/>
                  <a:pt x="193" y="138"/>
                  <a:pt x="191" y="139"/>
                </a:cubicBezTo>
                <a:cubicBezTo>
                  <a:pt x="192" y="141"/>
                  <a:pt x="191" y="145"/>
                  <a:pt x="190" y="147"/>
                </a:cubicBezTo>
                <a:cubicBezTo>
                  <a:pt x="190" y="151"/>
                  <a:pt x="192" y="152"/>
                  <a:pt x="191" y="157"/>
                </a:cubicBezTo>
                <a:cubicBezTo>
                  <a:pt x="193" y="156"/>
                  <a:pt x="192" y="157"/>
                  <a:pt x="194" y="157"/>
                </a:cubicBezTo>
                <a:cubicBezTo>
                  <a:pt x="194" y="154"/>
                  <a:pt x="194" y="151"/>
                  <a:pt x="196" y="150"/>
                </a:cubicBezTo>
                <a:cubicBezTo>
                  <a:pt x="196" y="153"/>
                  <a:pt x="196" y="155"/>
                  <a:pt x="196" y="158"/>
                </a:cubicBezTo>
                <a:cubicBezTo>
                  <a:pt x="197" y="158"/>
                  <a:pt x="197" y="159"/>
                  <a:pt x="197" y="159"/>
                </a:cubicBezTo>
                <a:cubicBezTo>
                  <a:pt x="196" y="161"/>
                  <a:pt x="196" y="164"/>
                  <a:pt x="197" y="165"/>
                </a:cubicBezTo>
                <a:cubicBezTo>
                  <a:pt x="197" y="165"/>
                  <a:pt x="197" y="164"/>
                  <a:pt x="198" y="164"/>
                </a:cubicBezTo>
                <a:cubicBezTo>
                  <a:pt x="198" y="165"/>
                  <a:pt x="199" y="165"/>
                  <a:pt x="199" y="166"/>
                </a:cubicBezTo>
                <a:cubicBezTo>
                  <a:pt x="197" y="166"/>
                  <a:pt x="197" y="165"/>
                  <a:pt x="196" y="165"/>
                </a:cubicBezTo>
                <a:cubicBezTo>
                  <a:pt x="198" y="171"/>
                  <a:pt x="196" y="175"/>
                  <a:pt x="196" y="182"/>
                </a:cubicBezTo>
                <a:cubicBezTo>
                  <a:pt x="194" y="181"/>
                  <a:pt x="194" y="184"/>
                  <a:pt x="192" y="183"/>
                </a:cubicBezTo>
                <a:cubicBezTo>
                  <a:pt x="194" y="189"/>
                  <a:pt x="189" y="195"/>
                  <a:pt x="194" y="200"/>
                </a:cubicBezTo>
                <a:cubicBezTo>
                  <a:pt x="194" y="201"/>
                  <a:pt x="191" y="201"/>
                  <a:pt x="193" y="202"/>
                </a:cubicBezTo>
                <a:cubicBezTo>
                  <a:pt x="194" y="202"/>
                  <a:pt x="195" y="198"/>
                  <a:pt x="197" y="201"/>
                </a:cubicBezTo>
                <a:cubicBezTo>
                  <a:pt x="196" y="203"/>
                  <a:pt x="196" y="208"/>
                  <a:pt x="197" y="210"/>
                </a:cubicBezTo>
                <a:cubicBezTo>
                  <a:pt x="197" y="209"/>
                  <a:pt x="197" y="209"/>
                  <a:pt x="198" y="209"/>
                </a:cubicBezTo>
                <a:cubicBezTo>
                  <a:pt x="198" y="210"/>
                  <a:pt x="200" y="212"/>
                  <a:pt x="198" y="213"/>
                </a:cubicBezTo>
                <a:cubicBezTo>
                  <a:pt x="198" y="211"/>
                  <a:pt x="197" y="213"/>
                  <a:pt x="198" y="212"/>
                </a:cubicBezTo>
                <a:cubicBezTo>
                  <a:pt x="196" y="212"/>
                  <a:pt x="196" y="215"/>
                  <a:pt x="196" y="216"/>
                </a:cubicBezTo>
                <a:cubicBezTo>
                  <a:pt x="196" y="216"/>
                  <a:pt x="194" y="215"/>
                  <a:pt x="194" y="216"/>
                </a:cubicBezTo>
                <a:cubicBezTo>
                  <a:pt x="195" y="216"/>
                  <a:pt x="196" y="216"/>
                  <a:pt x="196" y="218"/>
                </a:cubicBezTo>
                <a:cubicBezTo>
                  <a:pt x="195" y="218"/>
                  <a:pt x="194" y="218"/>
                  <a:pt x="194" y="219"/>
                </a:cubicBezTo>
                <a:cubicBezTo>
                  <a:pt x="196" y="219"/>
                  <a:pt x="194" y="220"/>
                  <a:pt x="195" y="221"/>
                </a:cubicBezTo>
                <a:cubicBezTo>
                  <a:pt x="196" y="222"/>
                  <a:pt x="197" y="222"/>
                  <a:pt x="197" y="223"/>
                </a:cubicBezTo>
                <a:cubicBezTo>
                  <a:pt x="197" y="224"/>
                  <a:pt x="195" y="223"/>
                  <a:pt x="196" y="224"/>
                </a:cubicBezTo>
                <a:cubicBezTo>
                  <a:pt x="197" y="224"/>
                  <a:pt x="198" y="224"/>
                  <a:pt x="198" y="225"/>
                </a:cubicBezTo>
                <a:cubicBezTo>
                  <a:pt x="197" y="227"/>
                  <a:pt x="196" y="229"/>
                  <a:pt x="195" y="230"/>
                </a:cubicBezTo>
                <a:cubicBezTo>
                  <a:pt x="196" y="231"/>
                  <a:pt x="197" y="230"/>
                  <a:pt x="197" y="229"/>
                </a:cubicBezTo>
                <a:cubicBezTo>
                  <a:pt x="197" y="231"/>
                  <a:pt x="198" y="232"/>
                  <a:pt x="196" y="232"/>
                </a:cubicBezTo>
                <a:cubicBezTo>
                  <a:pt x="195" y="232"/>
                  <a:pt x="196" y="230"/>
                  <a:pt x="194" y="230"/>
                </a:cubicBezTo>
                <a:cubicBezTo>
                  <a:pt x="194" y="231"/>
                  <a:pt x="195" y="234"/>
                  <a:pt x="195" y="235"/>
                </a:cubicBezTo>
                <a:cubicBezTo>
                  <a:pt x="194" y="235"/>
                  <a:pt x="194" y="233"/>
                  <a:pt x="192" y="234"/>
                </a:cubicBezTo>
                <a:cubicBezTo>
                  <a:pt x="192" y="235"/>
                  <a:pt x="192" y="236"/>
                  <a:pt x="193" y="236"/>
                </a:cubicBezTo>
                <a:cubicBezTo>
                  <a:pt x="194" y="235"/>
                  <a:pt x="195" y="236"/>
                  <a:pt x="196" y="238"/>
                </a:cubicBezTo>
                <a:cubicBezTo>
                  <a:pt x="197" y="237"/>
                  <a:pt x="196" y="237"/>
                  <a:pt x="196" y="235"/>
                </a:cubicBezTo>
                <a:cubicBezTo>
                  <a:pt x="197" y="235"/>
                  <a:pt x="198" y="236"/>
                  <a:pt x="198" y="237"/>
                </a:cubicBezTo>
                <a:cubicBezTo>
                  <a:pt x="196" y="237"/>
                  <a:pt x="198" y="239"/>
                  <a:pt x="197" y="239"/>
                </a:cubicBezTo>
                <a:cubicBezTo>
                  <a:pt x="196" y="239"/>
                  <a:pt x="196" y="238"/>
                  <a:pt x="195" y="238"/>
                </a:cubicBezTo>
                <a:cubicBezTo>
                  <a:pt x="195" y="239"/>
                  <a:pt x="195" y="240"/>
                  <a:pt x="193" y="240"/>
                </a:cubicBezTo>
                <a:cubicBezTo>
                  <a:pt x="195" y="242"/>
                  <a:pt x="192" y="240"/>
                  <a:pt x="192" y="242"/>
                </a:cubicBezTo>
                <a:cubicBezTo>
                  <a:pt x="194" y="243"/>
                  <a:pt x="194" y="240"/>
                  <a:pt x="195" y="242"/>
                </a:cubicBezTo>
                <a:cubicBezTo>
                  <a:pt x="195" y="243"/>
                  <a:pt x="194" y="242"/>
                  <a:pt x="193" y="243"/>
                </a:cubicBezTo>
                <a:cubicBezTo>
                  <a:pt x="196" y="242"/>
                  <a:pt x="193" y="244"/>
                  <a:pt x="195" y="244"/>
                </a:cubicBezTo>
                <a:cubicBezTo>
                  <a:pt x="196" y="241"/>
                  <a:pt x="197" y="244"/>
                  <a:pt x="198" y="242"/>
                </a:cubicBezTo>
                <a:cubicBezTo>
                  <a:pt x="198" y="240"/>
                  <a:pt x="195" y="242"/>
                  <a:pt x="196" y="240"/>
                </a:cubicBezTo>
                <a:cubicBezTo>
                  <a:pt x="197" y="240"/>
                  <a:pt x="198" y="241"/>
                  <a:pt x="199" y="241"/>
                </a:cubicBezTo>
                <a:cubicBezTo>
                  <a:pt x="199" y="235"/>
                  <a:pt x="200" y="233"/>
                  <a:pt x="198" y="232"/>
                </a:cubicBezTo>
                <a:cubicBezTo>
                  <a:pt x="198" y="230"/>
                  <a:pt x="199" y="227"/>
                  <a:pt x="200" y="225"/>
                </a:cubicBezTo>
                <a:cubicBezTo>
                  <a:pt x="199" y="225"/>
                  <a:pt x="198" y="225"/>
                  <a:pt x="198" y="225"/>
                </a:cubicBezTo>
                <a:cubicBezTo>
                  <a:pt x="199" y="224"/>
                  <a:pt x="202" y="223"/>
                  <a:pt x="200" y="223"/>
                </a:cubicBezTo>
                <a:cubicBezTo>
                  <a:pt x="200" y="223"/>
                  <a:pt x="200" y="223"/>
                  <a:pt x="199" y="223"/>
                </a:cubicBezTo>
                <a:cubicBezTo>
                  <a:pt x="199" y="220"/>
                  <a:pt x="199" y="218"/>
                  <a:pt x="197" y="216"/>
                </a:cubicBezTo>
                <a:cubicBezTo>
                  <a:pt x="199" y="215"/>
                  <a:pt x="199" y="217"/>
                  <a:pt x="201" y="218"/>
                </a:cubicBezTo>
                <a:cubicBezTo>
                  <a:pt x="202" y="215"/>
                  <a:pt x="199" y="208"/>
                  <a:pt x="202" y="204"/>
                </a:cubicBezTo>
                <a:cubicBezTo>
                  <a:pt x="201" y="205"/>
                  <a:pt x="206" y="208"/>
                  <a:pt x="204" y="210"/>
                </a:cubicBezTo>
                <a:cubicBezTo>
                  <a:pt x="204" y="210"/>
                  <a:pt x="203" y="209"/>
                  <a:pt x="203" y="210"/>
                </a:cubicBezTo>
                <a:cubicBezTo>
                  <a:pt x="204" y="214"/>
                  <a:pt x="204" y="223"/>
                  <a:pt x="201" y="227"/>
                </a:cubicBezTo>
                <a:cubicBezTo>
                  <a:pt x="203" y="226"/>
                  <a:pt x="203" y="229"/>
                  <a:pt x="203" y="230"/>
                </a:cubicBezTo>
                <a:cubicBezTo>
                  <a:pt x="198" y="232"/>
                  <a:pt x="205" y="244"/>
                  <a:pt x="198" y="246"/>
                </a:cubicBezTo>
                <a:cubicBezTo>
                  <a:pt x="198" y="245"/>
                  <a:pt x="198" y="244"/>
                  <a:pt x="198" y="243"/>
                </a:cubicBezTo>
                <a:cubicBezTo>
                  <a:pt x="196" y="243"/>
                  <a:pt x="195" y="243"/>
                  <a:pt x="195" y="246"/>
                </a:cubicBezTo>
                <a:cubicBezTo>
                  <a:pt x="196" y="246"/>
                  <a:pt x="197" y="244"/>
                  <a:pt x="197" y="246"/>
                </a:cubicBezTo>
                <a:cubicBezTo>
                  <a:pt x="197" y="248"/>
                  <a:pt x="196" y="252"/>
                  <a:pt x="194" y="253"/>
                </a:cubicBezTo>
                <a:cubicBezTo>
                  <a:pt x="194" y="252"/>
                  <a:pt x="192" y="251"/>
                  <a:pt x="192" y="252"/>
                </a:cubicBezTo>
                <a:cubicBezTo>
                  <a:pt x="193" y="253"/>
                  <a:pt x="193" y="255"/>
                  <a:pt x="192" y="258"/>
                </a:cubicBezTo>
                <a:cubicBezTo>
                  <a:pt x="194" y="257"/>
                  <a:pt x="195" y="256"/>
                  <a:pt x="196" y="255"/>
                </a:cubicBezTo>
                <a:cubicBezTo>
                  <a:pt x="195" y="255"/>
                  <a:pt x="194" y="255"/>
                  <a:pt x="195" y="253"/>
                </a:cubicBezTo>
                <a:cubicBezTo>
                  <a:pt x="196" y="255"/>
                  <a:pt x="196" y="251"/>
                  <a:pt x="197" y="253"/>
                </a:cubicBezTo>
                <a:cubicBezTo>
                  <a:pt x="198" y="249"/>
                  <a:pt x="197" y="247"/>
                  <a:pt x="200" y="246"/>
                </a:cubicBezTo>
                <a:cubicBezTo>
                  <a:pt x="200" y="248"/>
                  <a:pt x="198" y="250"/>
                  <a:pt x="199" y="251"/>
                </a:cubicBezTo>
                <a:cubicBezTo>
                  <a:pt x="199" y="250"/>
                  <a:pt x="200" y="249"/>
                  <a:pt x="201" y="249"/>
                </a:cubicBezTo>
                <a:cubicBezTo>
                  <a:pt x="202" y="250"/>
                  <a:pt x="202" y="256"/>
                  <a:pt x="201" y="258"/>
                </a:cubicBezTo>
                <a:cubicBezTo>
                  <a:pt x="201" y="258"/>
                  <a:pt x="200" y="258"/>
                  <a:pt x="199" y="258"/>
                </a:cubicBezTo>
                <a:cubicBezTo>
                  <a:pt x="200" y="258"/>
                  <a:pt x="200" y="256"/>
                  <a:pt x="199" y="256"/>
                </a:cubicBezTo>
                <a:cubicBezTo>
                  <a:pt x="198" y="264"/>
                  <a:pt x="201" y="267"/>
                  <a:pt x="199" y="274"/>
                </a:cubicBezTo>
                <a:cubicBezTo>
                  <a:pt x="199" y="273"/>
                  <a:pt x="199" y="271"/>
                  <a:pt x="198" y="271"/>
                </a:cubicBezTo>
                <a:cubicBezTo>
                  <a:pt x="198" y="277"/>
                  <a:pt x="197" y="280"/>
                  <a:pt x="197" y="284"/>
                </a:cubicBezTo>
                <a:cubicBezTo>
                  <a:pt x="199" y="285"/>
                  <a:pt x="197" y="282"/>
                  <a:pt x="199" y="282"/>
                </a:cubicBezTo>
                <a:cubicBezTo>
                  <a:pt x="199" y="285"/>
                  <a:pt x="199" y="291"/>
                  <a:pt x="196" y="295"/>
                </a:cubicBezTo>
                <a:cubicBezTo>
                  <a:pt x="198" y="297"/>
                  <a:pt x="196" y="299"/>
                  <a:pt x="197" y="301"/>
                </a:cubicBezTo>
                <a:cubicBezTo>
                  <a:pt x="200" y="300"/>
                  <a:pt x="199" y="294"/>
                  <a:pt x="201" y="293"/>
                </a:cubicBezTo>
                <a:cubicBezTo>
                  <a:pt x="203" y="296"/>
                  <a:pt x="202" y="306"/>
                  <a:pt x="201" y="309"/>
                </a:cubicBezTo>
                <a:cubicBezTo>
                  <a:pt x="209" y="308"/>
                  <a:pt x="205" y="295"/>
                  <a:pt x="206" y="288"/>
                </a:cubicBezTo>
                <a:cubicBezTo>
                  <a:pt x="206" y="283"/>
                  <a:pt x="207" y="278"/>
                  <a:pt x="205" y="275"/>
                </a:cubicBezTo>
                <a:cubicBezTo>
                  <a:pt x="205" y="275"/>
                  <a:pt x="207" y="275"/>
                  <a:pt x="207" y="276"/>
                </a:cubicBezTo>
                <a:cubicBezTo>
                  <a:pt x="207" y="279"/>
                  <a:pt x="207" y="278"/>
                  <a:pt x="209" y="280"/>
                </a:cubicBezTo>
                <a:cubicBezTo>
                  <a:pt x="207" y="281"/>
                  <a:pt x="207" y="285"/>
                  <a:pt x="209" y="285"/>
                </a:cubicBezTo>
                <a:cubicBezTo>
                  <a:pt x="210" y="283"/>
                  <a:pt x="213" y="283"/>
                  <a:pt x="214" y="285"/>
                </a:cubicBezTo>
                <a:cubicBezTo>
                  <a:pt x="211" y="286"/>
                  <a:pt x="210" y="291"/>
                  <a:pt x="213" y="292"/>
                </a:cubicBezTo>
                <a:cubicBezTo>
                  <a:pt x="214" y="291"/>
                  <a:pt x="214" y="289"/>
                  <a:pt x="216" y="288"/>
                </a:cubicBezTo>
                <a:cubicBezTo>
                  <a:pt x="217" y="289"/>
                  <a:pt x="217" y="290"/>
                  <a:pt x="219" y="290"/>
                </a:cubicBezTo>
                <a:cubicBezTo>
                  <a:pt x="220" y="289"/>
                  <a:pt x="218" y="287"/>
                  <a:pt x="219" y="285"/>
                </a:cubicBezTo>
                <a:cubicBezTo>
                  <a:pt x="217" y="285"/>
                  <a:pt x="218" y="288"/>
                  <a:pt x="216" y="288"/>
                </a:cubicBezTo>
                <a:cubicBezTo>
                  <a:pt x="216" y="284"/>
                  <a:pt x="216" y="284"/>
                  <a:pt x="219" y="282"/>
                </a:cubicBezTo>
                <a:cubicBezTo>
                  <a:pt x="220" y="284"/>
                  <a:pt x="221" y="285"/>
                  <a:pt x="221" y="286"/>
                </a:cubicBezTo>
                <a:cubicBezTo>
                  <a:pt x="220" y="290"/>
                  <a:pt x="218" y="293"/>
                  <a:pt x="218" y="297"/>
                </a:cubicBezTo>
                <a:cubicBezTo>
                  <a:pt x="220" y="297"/>
                  <a:pt x="220" y="298"/>
                  <a:pt x="222" y="298"/>
                </a:cubicBezTo>
                <a:cubicBezTo>
                  <a:pt x="222" y="296"/>
                  <a:pt x="223" y="296"/>
                  <a:pt x="224" y="296"/>
                </a:cubicBezTo>
                <a:cubicBezTo>
                  <a:pt x="225" y="296"/>
                  <a:pt x="226" y="297"/>
                  <a:pt x="228" y="297"/>
                </a:cubicBezTo>
                <a:cubicBezTo>
                  <a:pt x="228" y="296"/>
                  <a:pt x="228" y="294"/>
                  <a:pt x="229" y="293"/>
                </a:cubicBezTo>
                <a:cubicBezTo>
                  <a:pt x="226" y="293"/>
                  <a:pt x="227" y="288"/>
                  <a:pt x="228" y="286"/>
                </a:cubicBezTo>
                <a:cubicBezTo>
                  <a:pt x="225" y="285"/>
                  <a:pt x="227" y="283"/>
                  <a:pt x="225" y="281"/>
                </a:cubicBezTo>
                <a:cubicBezTo>
                  <a:pt x="225" y="282"/>
                  <a:pt x="223" y="283"/>
                  <a:pt x="223" y="282"/>
                </a:cubicBezTo>
                <a:cubicBezTo>
                  <a:pt x="224" y="281"/>
                  <a:pt x="226" y="280"/>
                  <a:pt x="227" y="280"/>
                </a:cubicBezTo>
                <a:cubicBezTo>
                  <a:pt x="227" y="276"/>
                  <a:pt x="228" y="271"/>
                  <a:pt x="225" y="270"/>
                </a:cubicBezTo>
                <a:cubicBezTo>
                  <a:pt x="223" y="272"/>
                  <a:pt x="227" y="275"/>
                  <a:pt x="225" y="276"/>
                </a:cubicBezTo>
                <a:cubicBezTo>
                  <a:pt x="225" y="273"/>
                  <a:pt x="223" y="273"/>
                  <a:pt x="223" y="271"/>
                </a:cubicBezTo>
                <a:cubicBezTo>
                  <a:pt x="226" y="270"/>
                  <a:pt x="224" y="267"/>
                  <a:pt x="228" y="268"/>
                </a:cubicBezTo>
                <a:cubicBezTo>
                  <a:pt x="228" y="265"/>
                  <a:pt x="226" y="267"/>
                  <a:pt x="225" y="266"/>
                </a:cubicBezTo>
                <a:cubicBezTo>
                  <a:pt x="229" y="263"/>
                  <a:pt x="228" y="256"/>
                  <a:pt x="229" y="252"/>
                </a:cubicBezTo>
                <a:cubicBezTo>
                  <a:pt x="232" y="247"/>
                  <a:pt x="230" y="236"/>
                  <a:pt x="231" y="229"/>
                </a:cubicBezTo>
                <a:cubicBezTo>
                  <a:pt x="231" y="225"/>
                  <a:pt x="234" y="222"/>
                  <a:pt x="231" y="219"/>
                </a:cubicBezTo>
                <a:cubicBezTo>
                  <a:pt x="231" y="215"/>
                  <a:pt x="232" y="212"/>
                  <a:pt x="232" y="208"/>
                </a:cubicBezTo>
                <a:cubicBezTo>
                  <a:pt x="228" y="209"/>
                  <a:pt x="229" y="203"/>
                  <a:pt x="231" y="203"/>
                </a:cubicBezTo>
                <a:cubicBezTo>
                  <a:pt x="229" y="192"/>
                  <a:pt x="229" y="179"/>
                  <a:pt x="225" y="171"/>
                </a:cubicBezTo>
                <a:cubicBezTo>
                  <a:pt x="226" y="173"/>
                  <a:pt x="223" y="172"/>
                  <a:pt x="222" y="172"/>
                </a:cubicBezTo>
                <a:cubicBezTo>
                  <a:pt x="222" y="170"/>
                  <a:pt x="221" y="170"/>
                  <a:pt x="221" y="169"/>
                </a:cubicBezTo>
                <a:cubicBezTo>
                  <a:pt x="222" y="169"/>
                  <a:pt x="221" y="168"/>
                  <a:pt x="222" y="168"/>
                </a:cubicBezTo>
                <a:cubicBezTo>
                  <a:pt x="222" y="169"/>
                  <a:pt x="222" y="169"/>
                  <a:pt x="223" y="169"/>
                </a:cubicBezTo>
                <a:close/>
                <a:moveTo>
                  <a:pt x="202" y="170"/>
                </a:moveTo>
                <a:cubicBezTo>
                  <a:pt x="203" y="168"/>
                  <a:pt x="203" y="165"/>
                  <a:pt x="204" y="163"/>
                </a:cubicBezTo>
                <a:cubicBezTo>
                  <a:pt x="205" y="164"/>
                  <a:pt x="206" y="169"/>
                  <a:pt x="202" y="170"/>
                </a:cubicBezTo>
                <a:cubicBezTo>
                  <a:pt x="202" y="170"/>
                  <a:pt x="202" y="170"/>
                  <a:pt x="202" y="170"/>
                </a:cubicBezTo>
                <a:close/>
                <a:moveTo>
                  <a:pt x="210" y="117"/>
                </a:moveTo>
                <a:cubicBezTo>
                  <a:pt x="209" y="117"/>
                  <a:pt x="209" y="116"/>
                  <a:pt x="209" y="115"/>
                </a:cubicBezTo>
                <a:cubicBezTo>
                  <a:pt x="211" y="115"/>
                  <a:pt x="209" y="116"/>
                  <a:pt x="210" y="117"/>
                </a:cubicBezTo>
                <a:cubicBezTo>
                  <a:pt x="210" y="117"/>
                  <a:pt x="210" y="117"/>
                  <a:pt x="210" y="117"/>
                </a:cubicBezTo>
                <a:close/>
                <a:moveTo>
                  <a:pt x="367" y="126"/>
                </a:moveTo>
                <a:cubicBezTo>
                  <a:pt x="365" y="123"/>
                  <a:pt x="368" y="119"/>
                  <a:pt x="367" y="116"/>
                </a:cubicBezTo>
                <a:cubicBezTo>
                  <a:pt x="367" y="115"/>
                  <a:pt x="369" y="117"/>
                  <a:pt x="370" y="116"/>
                </a:cubicBezTo>
                <a:cubicBezTo>
                  <a:pt x="371" y="119"/>
                  <a:pt x="370" y="123"/>
                  <a:pt x="373" y="125"/>
                </a:cubicBezTo>
                <a:cubicBezTo>
                  <a:pt x="371" y="128"/>
                  <a:pt x="370" y="134"/>
                  <a:pt x="372" y="137"/>
                </a:cubicBezTo>
                <a:cubicBezTo>
                  <a:pt x="372" y="138"/>
                  <a:pt x="371" y="138"/>
                  <a:pt x="369" y="138"/>
                </a:cubicBezTo>
                <a:cubicBezTo>
                  <a:pt x="370" y="133"/>
                  <a:pt x="366" y="129"/>
                  <a:pt x="368" y="125"/>
                </a:cubicBezTo>
                <a:cubicBezTo>
                  <a:pt x="366" y="125"/>
                  <a:pt x="367" y="125"/>
                  <a:pt x="367" y="126"/>
                </a:cubicBezTo>
                <a:cubicBezTo>
                  <a:pt x="367" y="126"/>
                  <a:pt x="367" y="126"/>
                  <a:pt x="367" y="126"/>
                </a:cubicBezTo>
                <a:close/>
                <a:moveTo>
                  <a:pt x="353" y="118"/>
                </a:moveTo>
                <a:cubicBezTo>
                  <a:pt x="353" y="118"/>
                  <a:pt x="353" y="117"/>
                  <a:pt x="353" y="116"/>
                </a:cubicBezTo>
                <a:cubicBezTo>
                  <a:pt x="354" y="116"/>
                  <a:pt x="354" y="117"/>
                  <a:pt x="354" y="118"/>
                </a:cubicBezTo>
                <a:cubicBezTo>
                  <a:pt x="353" y="117"/>
                  <a:pt x="353" y="118"/>
                  <a:pt x="353" y="118"/>
                </a:cubicBezTo>
                <a:cubicBezTo>
                  <a:pt x="353" y="118"/>
                  <a:pt x="353" y="118"/>
                  <a:pt x="353" y="118"/>
                </a:cubicBezTo>
                <a:close/>
                <a:moveTo>
                  <a:pt x="255" y="120"/>
                </a:moveTo>
                <a:cubicBezTo>
                  <a:pt x="254" y="118"/>
                  <a:pt x="258" y="120"/>
                  <a:pt x="257" y="118"/>
                </a:cubicBezTo>
                <a:cubicBezTo>
                  <a:pt x="258" y="118"/>
                  <a:pt x="256" y="121"/>
                  <a:pt x="255" y="120"/>
                </a:cubicBezTo>
                <a:cubicBezTo>
                  <a:pt x="255" y="120"/>
                  <a:pt x="255" y="120"/>
                  <a:pt x="255" y="120"/>
                </a:cubicBezTo>
                <a:close/>
                <a:moveTo>
                  <a:pt x="364" y="119"/>
                </a:moveTo>
                <a:cubicBezTo>
                  <a:pt x="364" y="119"/>
                  <a:pt x="364" y="118"/>
                  <a:pt x="364" y="118"/>
                </a:cubicBezTo>
                <a:cubicBezTo>
                  <a:pt x="366" y="117"/>
                  <a:pt x="366" y="120"/>
                  <a:pt x="364" y="119"/>
                </a:cubicBezTo>
                <a:cubicBezTo>
                  <a:pt x="364" y="119"/>
                  <a:pt x="364" y="119"/>
                  <a:pt x="364" y="119"/>
                </a:cubicBezTo>
                <a:close/>
                <a:moveTo>
                  <a:pt x="177" y="122"/>
                </a:moveTo>
                <a:cubicBezTo>
                  <a:pt x="178" y="121"/>
                  <a:pt x="177" y="120"/>
                  <a:pt x="179" y="119"/>
                </a:cubicBezTo>
                <a:cubicBezTo>
                  <a:pt x="180" y="120"/>
                  <a:pt x="180" y="122"/>
                  <a:pt x="184" y="121"/>
                </a:cubicBezTo>
                <a:cubicBezTo>
                  <a:pt x="185" y="123"/>
                  <a:pt x="184" y="127"/>
                  <a:pt x="185" y="129"/>
                </a:cubicBezTo>
                <a:cubicBezTo>
                  <a:pt x="184" y="129"/>
                  <a:pt x="183" y="130"/>
                  <a:pt x="182" y="130"/>
                </a:cubicBezTo>
                <a:cubicBezTo>
                  <a:pt x="181" y="127"/>
                  <a:pt x="179" y="124"/>
                  <a:pt x="177" y="122"/>
                </a:cubicBezTo>
                <a:cubicBezTo>
                  <a:pt x="177" y="122"/>
                  <a:pt x="177" y="122"/>
                  <a:pt x="177" y="122"/>
                </a:cubicBezTo>
                <a:close/>
                <a:moveTo>
                  <a:pt x="255" y="127"/>
                </a:moveTo>
                <a:cubicBezTo>
                  <a:pt x="255" y="126"/>
                  <a:pt x="256" y="123"/>
                  <a:pt x="254" y="123"/>
                </a:cubicBezTo>
                <a:cubicBezTo>
                  <a:pt x="255" y="122"/>
                  <a:pt x="256" y="122"/>
                  <a:pt x="257" y="122"/>
                </a:cubicBezTo>
                <a:cubicBezTo>
                  <a:pt x="255" y="124"/>
                  <a:pt x="257" y="125"/>
                  <a:pt x="256" y="128"/>
                </a:cubicBezTo>
                <a:cubicBezTo>
                  <a:pt x="255" y="128"/>
                  <a:pt x="257" y="126"/>
                  <a:pt x="255" y="127"/>
                </a:cubicBezTo>
                <a:cubicBezTo>
                  <a:pt x="255" y="127"/>
                  <a:pt x="255" y="127"/>
                  <a:pt x="255" y="127"/>
                </a:cubicBezTo>
                <a:close/>
                <a:moveTo>
                  <a:pt x="208" y="126"/>
                </a:moveTo>
                <a:cubicBezTo>
                  <a:pt x="208" y="124"/>
                  <a:pt x="209" y="124"/>
                  <a:pt x="208" y="122"/>
                </a:cubicBezTo>
                <a:cubicBezTo>
                  <a:pt x="209" y="123"/>
                  <a:pt x="210" y="123"/>
                  <a:pt x="210" y="124"/>
                </a:cubicBezTo>
                <a:cubicBezTo>
                  <a:pt x="210" y="124"/>
                  <a:pt x="209" y="125"/>
                  <a:pt x="208" y="126"/>
                </a:cubicBezTo>
                <a:cubicBezTo>
                  <a:pt x="208" y="126"/>
                  <a:pt x="208" y="126"/>
                  <a:pt x="208" y="126"/>
                </a:cubicBezTo>
                <a:close/>
                <a:moveTo>
                  <a:pt x="374" y="125"/>
                </a:moveTo>
                <a:cubicBezTo>
                  <a:pt x="373" y="125"/>
                  <a:pt x="373" y="124"/>
                  <a:pt x="373" y="123"/>
                </a:cubicBezTo>
                <a:cubicBezTo>
                  <a:pt x="374" y="123"/>
                  <a:pt x="374" y="123"/>
                  <a:pt x="374" y="124"/>
                </a:cubicBezTo>
                <a:cubicBezTo>
                  <a:pt x="374" y="124"/>
                  <a:pt x="374" y="124"/>
                  <a:pt x="374" y="125"/>
                </a:cubicBezTo>
                <a:cubicBezTo>
                  <a:pt x="374" y="125"/>
                  <a:pt x="374" y="125"/>
                  <a:pt x="374" y="125"/>
                </a:cubicBezTo>
                <a:close/>
                <a:moveTo>
                  <a:pt x="358" y="126"/>
                </a:moveTo>
                <a:cubicBezTo>
                  <a:pt x="357" y="126"/>
                  <a:pt x="358" y="124"/>
                  <a:pt x="357" y="124"/>
                </a:cubicBezTo>
                <a:cubicBezTo>
                  <a:pt x="358" y="122"/>
                  <a:pt x="360" y="125"/>
                  <a:pt x="358" y="126"/>
                </a:cubicBezTo>
                <a:cubicBezTo>
                  <a:pt x="358" y="126"/>
                  <a:pt x="358" y="126"/>
                  <a:pt x="358" y="126"/>
                </a:cubicBezTo>
                <a:close/>
                <a:moveTo>
                  <a:pt x="192" y="130"/>
                </a:moveTo>
                <a:cubicBezTo>
                  <a:pt x="192" y="130"/>
                  <a:pt x="190" y="130"/>
                  <a:pt x="190" y="128"/>
                </a:cubicBezTo>
                <a:cubicBezTo>
                  <a:pt x="192" y="128"/>
                  <a:pt x="193" y="128"/>
                  <a:pt x="192" y="130"/>
                </a:cubicBezTo>
                <a:cubicBezTo>
                  <a:pt x="192" y="130"/>
                  <a:pt x="192" y="130"/>
                  <a:pt x="192" y="130"/>
                </a:cubicBezTo>
                <a:close/>
                <a:moveTo>
                  <a:pt x="208" y="132"/>
                </a:moveTo>
                <a:cubicBezTo>
                  <a:pt x="209" y="132"/>
                  <a:pt x="209" y="130"/>
                  <a:pt x="209" y="129"/>
                </a:cubicBezTo>
                <a:cubicBezTo>
                  <a:pt x="210" y="129"/>
                  <a:pt x="210" y="129"/>
                  <a:pt x="211" y="130"/>
                </a:cubicBezTo>
                <a:cubicBezTo>
                  <a:pt x="210" y="131"/>
                  <a:pt x="209" y="131"/>
                  <a:pt x="210" y="133"/>
                </a:cubicBezTo>
                <a:cubicBezTo>
                  <a:pt x="207" y="134"/>
                  <a:pt x="207" y="132"/>
                  <a:pt x="206" y="131"/>
                </a:cubicBezTo>
                <a:cubicBezTo>
                  <a:pt x="206" y="130"/>
                  <a:pt x="208" y="131"/>
                  <a:pt x="208" y="132"/>
                </a:cubicBezTo>
                <a:cubicBezTo>
                  <a:pt x="208" y="132"/>
                  <a:pt x="208" y="132"/>
                  <a:pt x="208" y="132"/>
                </a:cubicBezTo>
                <a:close/>
                <a:moveTo>
                  <a:pt x="204" y="134"/>
                </a:moveTo>
                <a:cubicBezTo>
                  <a:pt x="204" y="133"/>
                  <a:pt x="204" y="132"/>
                  <a:pt x="204" y="131"/>
                </a:cubicBezTo>
                <a:cubicBezTo>
                  <a:pt x="205" y="131"/>
                  <a:pt x="207" y="132"/>
                  <a:pt x="207" y="133"/>
                </a:cubicBezTo>
                <a:cubicBezTo>
                  <a:pt x="205" y="133"/>
                  <a:pt x="205" y="134"/>
                  <a:pt x="204" y="134"/>
                </a:cubicBezTo>
                <a:cubicBezTo>
                  <a:pt x="204" y="134"/>
                  <a:pt x="204" y="134"/>
                  <a:pt x="204" y="134"/>
                </a:cubicBezTo>
                <a:close/>
                <a:moveTo>
                  <a:pt x="212" y="137"/>
                </a:moveTo>
                <a:cubicBezTo>
                  <a:pt x="211" y="138"/>
                  <a:pt x="209" y="138"/>
                  <a:pt x="209" y="137"/>
                </a:cubicBezTo>
                <a:cubicBezTo>
                  <a:pt x="208" y="137"/>
                  <a:pt x="208" y="139"/>
                  <a:pt x="207" y="137"/>
                </a:cubicBezTo>
                <a:cubicBezTo>
                  <a:pt x="206" y="137"/>
                  <a:pt x="208" y="139"/>
                  <a:pt x="207" y="140"/>
                </a:cubicBezTo>
                <a:cubicBezTo>
                  <a:pt x="205" y="140"/>
                  <a:pt x="206" y="138"/>
                  <a:pt x="204" y="138"/>
                </a:cubicBezTo>
                <a:cubicBezTo>
                  <a:pt x="206" y="138"/>
                  <a:pt x="206" y="135"/>
                  <a:pt x="207" y="134"/>
                </a:cubicBezTo>
                <a:cubicBezTo>
                  <a:pt x="210" y="133"/>
                  <a:pt x="209" y="135"/>
                  <a:pt x="212" y="137"/>
                </a:cubicBezTo>
                <a:cubicBezTo>
                  <a:pt x="212" y="137"/>
                  <a:pt x="212" y="137"/>
                  <a:pt x="212" y="137"/>
                </a:cubicBezTo>
                <a:close/>
                <a:moveTo>
                  <a:pt x="206" y="142"/>
                </a:moveTo>
                <a:cubicBezTo>
                  <a:pt x="205" y="141"/>
                  <a:pt x="204" y="141"/>
                  <a:pt x="204" y="142"/>
                </a:cubicBezTo>
                <a:cubicBezTo>
                  <a:pt x="203" y="139"/>
                  <a:pt x="209" y="142"/>
                  <a:pt x="209" y="138"/>
                </a:cubicBezTo>
                <a:cubicBezTo>
                  <a:pt x="210" y="138"/>
                  <a:pt x="210" y="139"/>
                  <a:pt x="211" y="139"/>
                </a:cubicBezTo>
                <a:cubicBezTo>
                  <a:pt x="210" y="140"/>
                  <a:pt x="209" y="140"/>
                  <a:pt x="208" y="141"/>
                </a:cubicBezTo>
                <a:cubicBezTo>
                  <a:pt x="208" y="143"/>
                  <a:pt x="207" y="144"/>
                  <a:pt x="207" y="146"/>
                </a:cubicBezTo>
                <a:cubicBezTo>
                  <a:pt x="206" y="145"/>
                  <a:pt x="204" y="144"/>
                  <a:pt x="203" y="143"/>
                </a:cubicBezTo>
                <a:cubicBezTo>
                  <a:pt x="203" y="142"/>
                  <a:pt x="205" y="143"/>
                  <a:pt x="206" y="142"/>
                </a:cubicBezTo>
                <a:cubicBezTo>
                  <a:pt x="206" y="142"/>
                  <a:pt x="206" y="142"/>
                  <a:pt x="206" y="142"/>
                </a:cubicBezTo>
                <a:close/>
                <a:moveTo>
                  <a:pt x="372" y="136"/>
                </a:moveTo>
                <a:cubicBezTo>
                  <a:pt x="372" y="136"/>
                  <a:pt x="372" y="135"/>
                  <a:pt x="372" y="134"/>
                </a:cubicBezTo>
                <a:cubicBezTo>
                  <a:pt x="374" y="134"/>
                  <a:pt x="375" y="137"/>
                  <a:pt x="374" y="138"/>
                </a:cubicBezTo>
                <a:cubicBezTo>
                  <a:pt x="373" y="137"/>
                  <a:pt x="373" y="136"/>
                  <a:pt x="372" y="136"/>
                </a:cubicBezTo>
                <a:cubicBezTo>
                  <a:pt x="372" y="136"/>
                  <a:pt x="372" y="136"/>
                  <a:pt x="372" y="136"/>
                </a:cubicBezTo>
                <a:close/>
                <a:moveTo>
                  <a:pt x="199" y="142"/>
                </a:moveTo>
                <a:cubicBezTo>
                  <a:pt x="198" y="142"/>
                  <a:pt x="198" y="139"/>
                  <a:pt x="199" y="138"/>
                </a:cubicBezTo>
                <a:cubicBezTo>
                  <a:pt x="201" y="139"/>
                  <a:pt x="198" y="141"/>
                  <a:pt x="199" y="142"/>
                </a:cubicBezTo>
                <a:cubicBezTo>
                  <a:pt x="199" y="142"/>
                  <a:pt x="199" y="142"/>
                  <a:pt x="199" y="142"/>
                </a:cubicBezTo>
                <a:close/>
                <a:moveTo>
                  <a:pt x="202" y="147"/>
                </a:moveTo>
                <a:cubicBezTo>
                  <a:pt x="202" y="148"/>
                  <a:pt x="200" y="148"/>
                  <a:pt x="199" y="147"/>
                </a:cubicBezTo>
                <a:cubicBezTo>
                  <a:pt x="198" y="147"/>
                  <a:pt x="200" y="146"/>
                  <a:pt x="200" y="147"/>
                </a:cubicBezTo>
                <a:cubicBezTo>
                  <a:pt x="201" y="147"/>
                  <a:pt x="201" y="146"/>
                  <a:pt x="202" y="147"/>
                </a:cubicBezTo>
                <a:cubicBezTo>
                  <a:pt x="202" y="147"/>
                  <a:pt x="202" y="147"/>
                  <a:pt x="202" y="147"/>
                </a:cubicBezTo>
                <a:close/>
                <a:moveTo>
                  <a:pt x="206" y="149"/>
                </a:moveTo>
                <a:cubicBezTo>
                  <a:pt x="205" y="149"/>
                  <a:pt x="206" y="146"/>
                  <a:pt x="208" y="146"/>
                </a:cubicBezTo>
                <a:cubicBezTo>
                  <a:pt x="207" y="147"/>
                  <a:pt x="207" y="148"/>
                  <a:pt x="207" y="149"/>
                </a:cubicBezTo>
                <a:cubicBezTo>
                  <a:pt x="207" y="149"/>
                  <a:pt x="206" y="149"/>
                  <a:pt x="206" y="149"/>
                </a:cubicBezTo>
                <a:cubicBezTo>
                  <a:pt x="206" y="149"/>
                  <a:pt x="206" y="149"/>
                  <a:pt x="206" y="149"/>
                </a:cubicBezTo>
                <a:close/>
                <a:moveTo>
                  <a:pt x="43" y="155"/>
                </a:moveTo>
                <a:cubicBezTo>
                  <a:pt x="43" y="154"/>
                  <a:pt x="44" y="154"/>
                  <a:pt x="43" y="152"/>
                </a:cubicBezTo>
                <a:cubicBezTo>
                  <a:pt x="44" y="152"/>
                  <a:pt x="44" y="152"/>
                  <a:pt x="44" y="153"/>
                </a:cubicBezTo>
                <a:cubicBezTo>
                  <a:pt x="44" y="153"/>
                  <a:pt x="45" y="153"/>
                  <a:pt x="46" y="153"/>
                </a:cubicBezTo>
                <a:cubicBezTo>
                  <a:pt x="45" y="154"/>
                  <a:pt x="44" y="156"/>
                  <a:pt x="43" y="155"/>
                </a:cubicBezTo>
                <a:cubicBezTo>
                  <a:pt x="43" y="155"/>
                  <a:pt x="43" y="155"/>
                  <a:pt x="43" y="155"/>
                </a:cubicBezTo>
                <a:close/>
                <a:moveTo>
                  <a:pt x="203" y="161"/>
                </a:moveTo>
                <a:cubicBezTo>
                  <a:pt x="200" y="159"/>
                  <a:pt x="204" y="156"/>
                  <a:pt x="207" y="158"/>
                </a:cubicBezTo>
                <a:cubicBezTo>
                  <a:pt x="207" y="159"/>
                  <a:pt x="207" y="161"/>
                  <a:pt x="206" y="161"/>
                </a:cubicBezTo>
                <a:cubicBezTo>
                  <a:pt x="205" y="161"/>
                  <a:pt x="204" y="161"/>
                  <a:pt x="204" y="159"/>
                </a:cubicBezTo>
                <a:cubicBezTo>
                  <a:pt x="204" y="159"/>
                  <a:pt x="204" y="161"/>
                  <a:pt x="203" y="161"/>
                </a:cubicBezTo>
                <a:cubicBezTo>
                  <a:pt x="203" y="161"/>
                  <a:pt x="203" y="161"/>
                  <a:pt x="203" y="161"/>
                </a:cubicBezTo>
                <a:close/>
                <a:moveTo>
                  <a:pt x="193" y="160"/>
                </a:moveTo>
                <a:cubicBezTo>
                  <a:pt x="193" y="160"/>
                  <a:pt x="194" y="159"/>
                  <a:pt x="195" y="159"/>
                </a:cubicBezTo>
                <a:cubicBezTo>
                  <a:pt x="195" y="160"/>
                  <a:pt x="195" y="161"/>
                  <a:pt x="195" y="161"/>
                </a:cubicBezTo>
                <a:cubicBezTo>
                  <a:pt x="194" y="161"/>
                  <a:pt x="194" y="160"/>
                  <a:pt x="193" y="160"/>
                </a:cubicBezTo>
                <a:cubicBezTo>
                  <a:pt x="193" y="160"/>
                  <a:pt x="193" y="160"/>
                  <a:pt x="193" y="160"/>
                </a:cubicBezTo>
                <a:close/>
                <a:moveTo>
                  <a:pt x="19" y="166"/>
                </a:moveTo>
                <a:cubicBezTo>
                  <a:pt x="20" y="167"/>
                  <a:pt x="20" y="166"/>
                  <a:pt x="20" y="166"/>
                </a:cubicBezTo>
                <a:cubicBezTo>
                  <a:pt x="21" y="166"/>
                  <a:pt x="21" y="168"/>
                  <a:pt x="19" y="168"/>
                </a:cubicBezTo>
                <a:cubicBezTo>
                  <a:pt x="19" y="167"/>
                  <a:pt x="19" y="167"/>
                  <a:pt x="19" y="166"/>
                </a:cubicBezTo>
                <a:cubicBezTo>
                  <a:pt x="19" y="166"/>
                  <a:pt x="19" y="166"/>
                  <a:pt x="19" y="166"/>
                </a:cubicBezTo>
                <a:close/>
                <a:moveTo>
                  <a:pt x="226" y="170"/>
                </a:moveTo>
                <a:cubicBezTo>
                  <a:pt x="223" y="170"/>
                  <a:pt x="225" y="167"/>
                  <a:pt x="226" y="169"/>
                </a:cubicBezTo>
                <a:cubicBezTo>
                  <a:pt x="226" y="169"/>
                  <a:pt x="226" y="169"/>
                  <a:pt x="226" y="170"/>
                </a:cubicBezTo>
                <a:cubicBezTo>
                  <a:pt x="226" y="170"/>
                  <a:pt x="226" y="170"/>
                  <a:pt x="226" y="170"/>
                </a:cubicBezTo>
                <a:close/>
                <a:moveTo>
                  <a:pt x="194" y="170"/>
                </a:moveTo>
                <a:cubicBezTo>
                  <a:pt x="194" y="170"/>
                  <a:pt x="194" y="170"/>
                  <a:pt x="195" y="170"/>
                </a:cubicBezTo>
                <a:cubicBezTo>
                  <a:pt x="197" y="167"/>
                  <a:pt x="194" y="173"/>
                  <a:pt x="194" y="170"/>
                </a:cubicBezTo>
                <a:cubicBezTo>
                  <a:pt x="194" y="170"/>
                  <a:pt x="194" y="170"/>
                  <a:pt x="194" y="170"/>
                </a:cubicBezTo>
                <a:close/>
                <a:moveTo>
                  <a:pt x="30" y="170"/>
                </a:moveTo>
                <a:cubicBezTo>
                  <a:pt x="32" y="173"/>
                  <a:pt x="29" y="172"/>
                  <a:pt x="30" y="170"/>
                </a:cubicBezTo>
                <a:cubicBezTo>
                  <a:pt x="30" y="170"/>
                  <a:pt x="30" y="170"/>
                  <a:pt x="30" y="170"/>
                </a:cubicBezTo>
                <a:close/>
                <a:moveTo>
                  <a:pt x="207" y="171"/>
                </a:moveTo>
                <a:cubicBezTo>
                  <a:pt x="210" y="173"/>
                  <a:pt x="206" y="177"/>
                  <a:pt x="207" y="171"/>
                </a:cubicBezTo>
                <a:cubicBezTo>
                  <a:pt x="207" y="171"/>
                  <a:pt x="207" y="171"/>
                  <a:pt x="207" y="171"/>
                </a:cubicBezTo>
                <a:close/>
                <a:moveTo>
                  <a:pt x="248" y="175"/>
                </a:moveTo>
                <a:cubicBezTo>
                  <a:pt x="248" y="174"/>
                  <a:pt x="248" y="173"/>
                  <a:pt x="248" y="172"/>
                </a:cubicBezTo>
                <a:cubicBezTo>
                  <a:pt x="249" y="173"/>
                  <a:pt x="249" y="175"/>
                  <a:pt x="251" y="174"/>
                </a:cubicBezTo>
                <a:cubicBezTo>
                  <a:pt x="251" y="175"/>
                  <a:pt x="249" y="175"/>
                  <a:pt x="248" y="175"/>
                </a:cubicBezTo>
                <a:cubicBezTo>
                  <a:pt x="248" y="175"/>
                  <a:pt x="248" y="175"/>
                  <a:pt x="248" y="175"/>
                </a:cubicBezTo>
                <a:close/>
                <a:moveTo>
                  <a:pt x="16" y="176"/>
                </a:moveTo>
                <a:cubicBezTo>
                  <a:pt x="16" y="175"/>
                  <a:pt x="16" y="175"/>
                  <a:pt x="16" y="175"/>
                </a:cubicBezTo>
                <a:cubicBezTo>
                  <a:pt x="17" y="175"/>
                  <a:pt x="18" y="175"/>
                  <a:pt x="18" y="175"/>
                </a:cubicBezTo>
                <a:cubicBezTo>
                  <a:pt x="18" y="175"/>
                  <a:pt x="18" y="175"/>
                  <a:pt x="18" y="176"/>
                </a:cubicBezTo>
                <a:cubicBezTo>
                  <a:pt x="18" y="176"/>
                  <a:pt x="17" y="176"/>
                  <a:pt x="16" y="176"/>
                </a:cubicBezTo>
                <a:cubicBezTo>
                  <a:pt x="16" y="176"/>
                  <a:pt x="16" y="176"/>
                  <a:pt x="16" y="176"/>
                </a:cubicBezTo>
                <a:close/>
                <a:moveTo>
                  <a:pt x="237" y="175"/>
                </a:moveTo>
                <a:cubicBezTo>
                  <a:pt x="238" y="176"/>
                  <a:pt x="236" y="177"/>
                  <a:pt x="236" y="178"/>
                </a:cubicBezTo>
                <a:cubicBezTo>
                  <a:pt x="235" y="178"/>
                  <a:pt x="235" y="177"/>
                  <a:pt x="235" y="177"/>
                </a:cubicBezTo>
                <a:cubicBezTo>
                  <a:pt x="234" y="175"/>
                  <a:pt x="237" y="176"/>
                  <a:pt x="237" y="175"/>
                </a:cubicBezTo>
                <a:cubicBezTo>
                  <a:pt x="237" y="175"/>
                  <a:pt x="237" y="175"/>
                  <a:pt x="237" y="175"/>
                </a:cubicBezTo>
                <a:close/>
                <a:moveTo>
                  <a:pt x="24" y="184"/>
                </a:moveTo>
                <a:cubicBezTo>
                  <a:pt x="26" y="182"/>
                  <a:pt x="26" y="184"/>
                  <a:pt x="24" y="185"/>
                </a:cubicBezTo>
                <a:cubicBezTo>
                  <a:pt x="23" y="185"/>
                  <a:pt x="24" y="182"/>
                  <a:pt x="22" y="183"/>
                </a:cubicBezTo>
                <a:cubicBezTo>
                  <a:pt x="25" y="181"/>
                  <a:pt x="26" y="178"/>
                  <a:pt x="29" y="176"/>
                </a:cubicBezTo>
                <a:cubicBezTo>
                  <a:pt x="27" y="180"/>
                  <a:pt x="28" y="179"/>
                  <a:pt x="30" y="181"/>
                </a:cubicBezTo>
                <a:cubicBezTo>
                  <a:pt x="28" y="180"/>
                  <a:pt x="27" y="181"/>
                  <a:pt x="26" y="180"/>
                </a:cubicBezTo>
                <a:cubicBezTo>
                  <a:pt x="26" y="181"/>
                  <a:pt x="25" y="182"/>
                  <a:pt x="24" y="183"/>
                </a:cubicBezTo>
                <a:cubicBezTo>
                  <a:pt x="24" y="183"/>
                  <a:pt x="24" y="184"/>
                  <a:pt x="24" y="184"/>
                </a:cubicBezTo>
                <a:cubicBezTo>
                  <a:pt x="24" y="184"/>
                  <a:pt x="24" y="184"/>
                  <a:pt x="24" y="184"/>
                </a:cubicBezTo>
                <a:close/>
                <a:moveTo>
                  <a:pt x="31" y="181"/>
                </a:moveTo>
                <a:cubicBezTo>
                  <a:pt x="30" y="180"/>
                  <a:pt x="30" y="179"/>
                  <a:pt x="31" y="178"/>
                </a:cubicBezTo>
                <a:cubicBezTo>
                  <a:pt x="32" y="178"/>
                  <a:pt x="31" y="179"/>
                  <a:pt x="31" y="181"/>
                </a:cubicBezTo>
                <a:cubicBezTo>
                  <a:pt x="31" y="181"/>
                  <a:pt x="31" y="181"/>
                  <a:pt x="31" y="181"/>
                </a:cubicBezTo>
                <a:close/>
                <a:moveTo>
                  <a:pt x="19" y="183"/>
                </a:moveTo>
                <a:cubicBezTo>
                  <a:pt x="17" y="183"/>
                  <a:pt x="22" y="183"/>
                  <a:pt x="21" y="182"/>
                </a:cubicBezTo>
                <a:cubicBezTo>
                  <a:pt x="22" y="182"/>
                  <a:pt x="20" y="184"/>
                  <a:pt x="20" y="185"/>
                </a:cubicBezTo>
                <a:cubicBezTo>
                  <a:pt x="18" y="186"/>
                  <a:pt x="21" y="183"/>
                  <a:pt x="19" y="183"/>
                </a:cubicBezTo>
                <a:cubicBezTo>
                  <a:pt x="19" y="183"/>
                  <a:pt x="19" y="183"/>
                  <a:pt x="19" y="183"/>
                </a:cubicBezTo>
                <a:close/>
                <a:moveTo>
                  <a:pt x="181" y="196"/>
                </a:moveTo>
                <a:cubicBezTo>
                  <a:pt x="181" y="193"/>
                  <a:pt x="178" y="192"/>
                  <a:pt x="180" y="190"/>
                </a:cubicBezTo>
                <a:cubicBezTo>
                  <a:pt x="180" y="190"/>
                  <a:pt x="181" y="190"/>
                  <a:pt x="181" y="190"/>
                </a:cubicBezTo>
                <a:cubicBezTo>
                  <a:pt x="181" y="192"/>
                  <a:pt x="184" y="195"/>
                  <a:pt x="181" y="196"/>
                </a:cubicBezTo>
                <a:cubicBezTo>
                  <a:pt x="181" y="196"/>
                  <a:pt x="181" y="196"/>
                  <a:pt x="181" y="196"/>
                </a:cubicBezTo>
                <a:close/>
                <a:moveTo>
                  <a:pt x="181" y="207"/>
                </a:moveTo>
                <a:cubicBezTo>
                  <a:pt x="178" y="206"/>
                  <a:pt x="181" y="200"/>
                  <a:pt x="181" y="196"/>
                </a:cubicBezTo>
                <a:cubicBezTo>
                  <a:pt x="182" y="198"/>
                  <a:pt x="182" y="203"/>
                  <a:pt x="181" y="207"/>
                </a:cubicBezTo>
                <a:cubicBezTo>
                  <a:pt x="181" y="207"/>
                  <a:pt x="181" y="207"/>
                  <a:pt x="181" y="207"/>
                </a:cubicBezTo>
                <a:close/>
                <a:moveTo>
                  <a:pt x="191" y="208"/>
                </a:moveTo>
                <a:cubicBezTo>
                  <a:pt x="191" y="205"/>
                  <a:pt x="192" y="204"/>
                  <a:pt x="194" y="204"/>
                </a:cubicBezTo>
                <a:cubicBezTo>
                  <a:pt x="193" y="206"/>
                  <a:pt x="193" y="207"/>
                  <a:pt x="191" y="208"/>
                </a:cubicBezTo>
                <a:cubicBezTo>
                  <a:pt x="191" y="208"/>
                  <a:pt x="191" y="208"/>
                  <a:pt x="191" y="208"/>
                </a:cubicBezTo>
                <a:close/>
                <a:moveTo>
                  <a:pt x="180" y="212"/>
                </a:moveTo>
                <a:cubicBezTo>
                  <a:pt x="180" y="211"/>
                  <a:pt x="181" y="211"/>
                  <a:pt x="181" y="210"/>
                </a:cubicBezTo>
                <a:cubicBezTo>
                  <a:pt x="182" y="211"/>
                  <a:pt x="183" y="211"/>
                  <a:pt x="182" y="213"/>
                </a:cubicBezTo>
                <a:cubicBezTo>
                  <a:pt x="181" y="213"/>
                  <a:pt x="181" y="212"/>
                  <a:pt x="180" y="212"/>
                </a:cubicBezTo>
                <a:cubicBezTo>
                  <a:pt x="180" y="212"/>
                  <a:pt x="180" y="212"/>
                  <a:pt x="180" y="212"/>
                </a:cubicBezTo>
                <a:close/>
                <a:moveTo>
                  <a:pt x="191" y="215"/>
                </a:moveTo>
                <a:cubicBezTo>
                  <a:pt x="191" y="214"/>
                  <a:pt x="192" y="213"/>
                  <a:pt x="194" y="213"/>
                </a:cubicBezTo>
                <a:cubicBezTo>
                  <a:pt x="195" y="215"/>
                  <a:pt x="192" y="214"/>
                  <a:pt x="193" y="215"/>
                </a:cubicBezTo>
                <a:cubicBezTo>
                  <a:pt x="192" y="215"/>
                  <a:pt x="192" y="215"/>
                  <a:pt x="191" y="215"/>
                </a:cubicBezTo>
                <a:cubicBezTo>
                  <a:pt x="191" y="215"/>
                  <a:pt x="191" y="215"/>
                  <a:pt x="191" y="215"/>
                </a:cubicBezTo>
                <a:close/>
                <a:moveTo>
                  <a:pt x="191" y="217"/>
                </a:moveTo>
                <a:cubicBezTo>
                  <a:pt x="192" y="217"/>
                  <a:pt x="192" y="217"/>
                  <a:pt x="194" y="217"/>
                </a:cubicBezTo>
                <a:cubicBezTo>
                  <a:pt x="194" y="218"/>
                  <a:pt x="193" y="219"/>
                  <a:pt x="191" y="219"/>
                </a:cubicBezTo>
                <a:cubicBezTo>
                  <a:pt x="191" y="218"/>
                  <a:pt x="191" y="218"/>
                  <a:pt x="191" y="217"/>
                </a:cubicBezTo>
                <a:cubicBezTo>
                  <a:pt x="191" y="217"/>
                  <a:pt x="191" y="217"/>
                  <a:pt x="191" y="217"/>
                </a:cubicBezTo>
                <a:close/>
                <a:moveTo>
                  <a:pt x="193" y="248"/>
                </a:moveTo>
                <a:cubicBezTo>
                  <a:pt x="191" y="248"/>
                  <a:pt x="193" y="245"/>
                  <a:pt x="191" y="245"/>
                </a:cubicBezTo>
                <a:cubicBezTo>
                  <a:pt x="191" y="244"/>
                  <a:pt x="191" y="244"/>
                  <a:pt x="191" y="243"/>
                </a:cubicBezTo>
                <a:cubicBezTo>
                  <a:pt x="193" y="243"/>
                  <a:pt x="191" y="246"/>
                  <a:pt x="194" y="245"/>
                </a:cubicBezTo>
                <a:cubicBezTo>
                  <a:pt x="193" y="247"/>
                  <a:pt x="194" y="246"/>
                  <a:pt x="193" y="248"/>
                </a:cubicBezTo>
                <a:cubicBezTo>
                  <a:pt x="193" y="248"/>
                  <a:pt x="193" y="248"/>
                  <a:pt x="193" y="248"/>
                </a:cubicBezTo>
                <a:close/>
                <a:moveTo>
                  <a:pt x="241" y="248"/>
                </a:moveTo>
                <a:cubicBezTo>
                  <a:pt x="240" y="250"/>
                  <a:pt x="240" y="248"/>
                  <a:pt x="239" y="249"/>
                </a:cubicBezTo>
                <a:cubicBezTo>
                  <a:pt x="241" y="251"/>
                  <a:pt x="243" y="255"/>
                  <a:pt x="241" y="259"/>
                </a:cubicBezTo>
                <a:cubicBezTo>
                  <a:pt x="239" y="259"/>
                  <a:pt x="238" y="260"/>
                  <a:pt x="236" y="258"/>
                </a:cubicBezTo>
                <a:cubicBezTo>
                  <a:pt x="237" y="258"/>
                  <a:pt x="237" y="256"/>
                  <a:pt x="238" y="255"/>
                </a:cubicBezTo>
                <a:cubicBezTo>
                  <a:pt x="235" y="253"/>
                  <a:pt x="236" y="248"/>
                  <a:pt x="237" y="245"/>
                </a:cubicBezTo>
                <a:cubicBezTo>
                  <a:pt x="239" y="245"/>
                  <a:pt x="239" y="248"/>
                  <a:pt x="241" y="248"/>
                </a:cubicBezTo>
                <a:cubicBezTo>
                  <a:pt x="241" y="248"/>
                  <a:pt x="241" y="248"/>
                  <a:pt x="241" y="248"/>
                </a:cubicBezTo>
                <a:close/>
                <a:moveTo>
                  <a:pt x="242" y="250"/>
                </a:moveTo>
                <a:cubicBezTo>
                  <a:pt x="241" y="252"/>
                  <a:pt x="242" y="249"/>
                  <a:pt x="242" y="248"/>
                </a:cubicBezTo>
                <a:cubicBezTo>
                  <a:pt x="242" y="248"/>
                  <a:pt x="242" y="249"/>
                  <a:pt x="243" y="249"/>
                </a:cubicBezTo>
                <a:cubicBezTo>
                  <a:pt x="243" y="249"/>
                  <a:pt x="242" y="249"/>
                  <a:pt x="242" y="249"/>
                </a:cubicBezTo>
                <a:cubicBezTo>
                  <a:pt x="242" y="250"/>
                  <a:pt x="242" y="250"/>
                  <a:pt x="242" y="250"/>
                </a:cubicBezTo>
                <a:cubicBezTo>
                  <a:pt x="242" y="250"/>
                  <a:pt x="242" y="250"/>
                  <a:pt x="242" y="250"/>
                </a:cubicBezTo>
                <a:close/>
                <a:moveTo>
                  <a:pt x="193" y="249"/>
                </a:moveTo>
                <a:cubicBezTo>
                  <a:pt x="195" y="250"/>
                  <a:pt x="192" y="253"/>
                  <a:pt x="193" y="249"/>
                </a:cubicBezTo>
                <a:cubicBezTo>
                  <a:pt x="193" y="249"/>
                  <a:pt x="193" y="249"/>
                  <a:pt x="193" y="249"/>
                </a:cubicBezTo>
                <a:close/>
                <a:moveTo>
                  <a:pt x="198" y="254"/>
                </a:moveTo>
                <a:cubicBezTo>
                  <a:pt x="198" y="253"/>
                  <a:pt x="199" y="252"/>
                  <a:pt x="199" y="252"/>
                </a:cubicBezTo>
                <a:cubicBezTo>
                  <a:pt x="201" y="252"/>
                  <a:pt x="200" y="254"/>
                  <a:pt x="198" y="254"/>
                </a:cubicBezTo>
                <a:cubicBezTo>
                  <a:pt x="198" y="254"/>
                  <a:pt x="198" y="254"/>
                  <a:pt x="198" y="254"/>
                </a:cubicBezTo>
                <a:close/>
                <a:moveTo>
                  <a:pt x="197" y="265"/>
                </a:moveTo>
                <a:cubicBezTo>
                  <a:pt x="195" y="264"/>
                  <a:pt x="195" y="262"/>
                  <a:pt x="195" y="259"/>
                </a:cubicBezTo>
                <a:cubicBezTo>
                  <a:pt x="196" y="260"/>
                  <a:pt x="196" y="262"/>
                  <a:pt x="198" y="261"/>
                </a:cubicBezTo>
                <a:cubicBezTo>
                  <a:pt x="196" y="262"/>
                  <a:pt x="197" y="264"/>
                  <a:pt x="197" y="265"/>
                </a:cubicBezTo>
                <a:cubicBezTo>
                  <a:pt x="197" y="265"/>
                  <a:pt x="197" y="265"/>
                  <a:pt x="197" y="265"/>
                </a:cubicBezTo>
                <a:close/>
                <a:moveTo>
                  <a:pt x="237" y="268"/>
                </a:moveTo>
                <a:cubicBezTo>
                  <a:pt x="233" y="269"/>
                  <a:pt x="234" y="263"/>
                  <a:pt x="235" y="262"/>
                </a:cubicBezTo>
                <a:cubicBezTo>
                  <a:pt x="238" y="263"/>
                  <a:pt x="236" y="265"/>
                  <a:pt x="237" y="268"/>
                </a:cubicBezTo>
                <a:cubicBezTo>
                  <a:pt x="237" y="268"/>
                  <a:pt x="237" y="268"/>
                  <a:pt x="237" y="268"/>
                </a:cubicBezTo>
                <a:close/>
                <a:moveTo>
                  <a:pt x="235" y="271"/>
                </a:moveTo>
                <a:cubicBezTo>
                  <a:pt x="235" y="270"/>
                  <a:pt x="235" y="269"/>
                  <a:pt x="235" y="269"/>
                </a:cubicBezTo>
                <a:cubicBezTo>
                  <a:pt x="236" y="269"/>
                  <a:pt x="235" y="270"/>
                  <a:pt x="237" y="270"/>
                </a:cubicBezTo>
                <a:cubicBezTo>
                  <a:pt x="236" y="271"/>
                  <a:pt x="236" y="271"/>
                  <a:pt x="235" y="271"/>
                </a:cubicBezTo>
                <a:cubicBezTo>
                  <a:pt x="235" y="271"/>
                  <a:pt x="235" y="271"/>
                  <a:pt x="235" y="271"/>
                </a:cubicBezTo>
                <a:close/>
                <a:moveTo>
                  <a:pt x="234" y="272"/>
                </a:moveTo>
                <a:cubicBezTo>
                  <a:pt x="235" y="272"/>
                  <a:pt x="235" y="271"/>
                  <a:pt x="236" y="271"/>
                </a:cubicBezTo>
                <a:cubicBezTo>
                  <a:pt x="236" y="274"/>
                  <a:pt x="236" y="277"/>
                  <a:pt x="236" y="280"/>
                </a:cubicBezTo>
                <a:cubicBezTo>
                  <a:pt x="234" y="278"/>
                  <a:pt x="235" y="275"/>
                  <a:pt x="234" y="272"/>
                </a:cubicBezTo>
                <a:cubicBezTo>
                  <a:pt x="234" y="272"/>
                  <a:pt x="234" y="272"/>
                  <a:pt x="234" y="272"/>
                </a:cubicBezTo>
                <a:close/>
                <a:moveTo>
                  <a:pt x="237" y="284"/>
                </a:moveTo>
                <a:cubicBezTo>
                  <a:pt x="236" y="283"/>
                  <a:pt x="236" y="282"/>
                  <a:pt x="236" y="281"/>
                </a:cubicBezTo>
                <a:cubicBezTo>
                  <a:pt x="237" y="281"/>
                  <a:pt x="237" y="282"/>
                  <a:pt x="237" y="284"/>
                </a:cubicBezTo>
                <a:cubicBezTo>
                  <a:pt x="237" y="284"/>
                  <a:pt x="237" y="284"/>
                  <a:pt x="237" y="284"/>
                </a:cubicBezTo>
                <a:close/>
                <a:moveTo>
                  <a:pt x="250" y="285"/>
                </a:moveTo>
                <a:cubicBezTo>
                  <a:pt x="250" y="284"/>
                  <a:pt x="252" y="284"/>
                  <a:pt x="252" y="286"/>
                </a:cubicBezTo>
                <a:cubicBezTo>
                  <a:pt x="251" y="286"/>
                  <a:pt x="250" y="285"/>
                  <a:pt x="250" y="285"/>
                </a:cubicBezTo>
                <a:cubicBezTo>
                  <a:pt x="250" y="285"/>
                  <a:pt x="250" y="285"/>
                  <a:pt x="250" y="285"/>
                </a:cubicBezTo>
                <a:close/>
                <a:moveTo>
                  <a:pt x="193" y="286"/>
                </a:moveTo>
                <a:cubicBezTo>
                  <a:pt x="193" y="286"/>
                  <a:pt x="193" y="285"/>
                  <a:pt x="193" y="285"/>
                </a:cubicBezTo>
                <a:cubicBezTo>
                  <a:pt x="194" y="284"/>
                  <a:pt x="194" y="285"/>
                  <a:pt x="195" y="285"/>
                </a:cubicBezTo>
                <a:cubicBezTo>
                  <a:pt x="194" y="286"/>
                  <a:pt x="193" y="286"/>
                  <a:pt x="193" y="286"/>
                </a:cubicBezTo>
                <a:cubicBezTo>
                  <a:pt x="193" y="286"/>
                  <a:pt x="193" y="286"/>
                  <a:pt x="193" y="286"/>
                </a:cubicBezTo>
                <a:close/>
                <a:moveTo>
                  <a:pt x="195" y="290"/>
                </a:moveTo>
                <a:cubicBezTo>
                  <a:pt x="195" y="289"/>
                  <a:pt x="195" y="288"/>
                  <a:pt x="195" y="288"/>
                </a:cubicBezTo>
                <a:cubicBezTo>
                  <a:pt x="195" y="288"/>
                  <a:pt x="195" y="289"/>
                  <a:pt x="196" y="289"/>
                </a:cubicBezTo>
                <a:cubicBezTo>
                  <a:pt x="196" y="290"/>
                  <a:pt x="195" y="289"/>
                  <a:pt x="195" y="290"/>
                </a:cubicBezTo>
                <a:cubicBezTo>
                  <a:pt x="195" y="290"/>
                  <a:pt x="195" y="290"/>
                  <a:pt x="195" y="290"/>
                </a:cubicBezTo>
                <a:close/>
                <a:moveTo>
                  <a:pt x="237" y="292"/>
                </a:moveTo>
                <a:cubicBezTo>
                  <a:pt x="237" y="291"/>
                  <a:pt x="237" y="291"/>
                  <a:pt x="237" y="291"/>
                </a:cubicBezTo>
                <a:cubicBezTo>
                  <a:pt x="238" y="290"/>
                  <a:pt x="238" y="291"/>
                  <a:pt x="238" y="292"/>
                </a:cubicBezTo>
                <a:cubicBezTo>
                  <a:pt x="238" y="292"/>
                  <a:pt x="237" y="292"/>
                  <a:pt x="237" y="292"/>
                </a:cubicBezTo>
                <a:cubicBezTo>
                  <a:pt x="237" y="292"/>
                  <a:pt x="237" y="292"/>
                  <a:pt x="237" y="292"/>
                </a:cubicBezTo>
                <a:close/>
                <a:moveTo>
                  <a:pt x="246" y="299"/>
                </a:moveTo>
                <a:cubicBezTo>
                  <a:pt x="244" y="298"/>
                  <a:pt x="245" y="295"/>
                  <a:pt x="245" y="292"/>
                </a:cubicBezTo>
                <a:cubicBezTo>
                  <a:pt x="246" y="294"/>
                  <a:pt x="248" y="298"/>
                  <a:pt x="246" y="299"/>
                </a:cubicBezTo>
                <a:cubicBezTo>
                  <a:pt x="246" y="299"/>
                  <a:pt x="246" y="299"/>
                  <a:pt x="246" y="299"/>
                </a:cubicBezTo>
                <a:close/>
                <a:moveTo>
                  <a:pt x="236" y="295"/>
                </a:moveTo>
                <a:cubicBezTo>
                  <a:pt x="236" y="294"/>
                  <a:pt x="238" y="294"/>
                  <a:pt x="238" y="293"/>
                </a:cubicBezTo>
                <a:cubicBezTo>
                  <a:pt x="239" y="293"/>
                  <a:pt x="239" y="295"/>
                  <a:pt x="239" y="296"/>
                </a:cubicBezTo>
                <a:cubicBezTo>
                  <a:pt x="237" y="296"/>
                  <a:pt x="237" y="295"/>
                  <a:pt x="236" y="295"/>
                </a:cubicBezTo>
                <a:cubicBezTo>
                  <a:pt x="236" y="295"/>
                  <a:pt x="236" y="295"/>
                  <a:pt x="236" y="295"/>
                </a:cubicBezTo>
                <a:close/>
                <a:moveTo>
                  <a:pt x="234" y="307"/>
                </a:moveTo>
                <a:cubicBezTo>
                  <a:pt x="235" y="303"/>
                  <a:pt x="231" y="299"/>
                  <a:pt x="234" y="295"/>
                </a:cubicBezTo>
                <a:cubicBezTo>
                  <a:pt x="237" y="299"/>
                  <a:pt x="236" y="302"/>
                  <a:pt x="234" y="307"/>
                </a:cubicBezTo>
                <a:cubicBezTo>
                  <a:pt x="234" y="307"/>
                  <a:pt x="234" y="307"/>
                  <a:pt x="234" y="307"/>
                </a:cubicBezTo>
                <a:close/>
                <a:moveTo>
                  <a:pt x="230" y="300"/>
                </a:moveTo>
                <a:cubicBezTo>
                  <a:pt x="228" y="300"/>
                  <a:pt x="228" y="299"/>
                  <a:pt x="228" y="298"/>
                </a:cubicBezTo>
                <a:cubicBezTo>
                  <a:pt x="230" y="298"/>
                  <a:pt x="229" y="299"/>
                  <a:pt x="230" y="300"/>
                </a:cubicBezTo>
                <a:cubicBezTo>
                  <a:pt x="230" y="300"/>
                  <a:pt x="230" y="300"/>
                  <a:pt x="230" y="300"/>
                </a:cubicBezTo>
                <a:close/>
                <a:moveTo>
                  <a:pt x="228" y="302"/>
                </a:moveTo>
                <a:cubicBezTo>
                  <a:pt x="230" y="300"/>
                  <a:pt x="231" y="303"/>
                  <a:pt x="230" y="306"/>
                </a:cubicBezTo>
                <a:cubicBezTo>
                  <a:pt x="227" y="307"/>
                  <a:pt x="228" y="303"/>
                  <a:pt x="228" y="302"/>
                </a:cubicBezTo>
                <a:cubicBezTo>
                  <a:pt x="228" y="302"/>
                  <a:pt x="228" y="302"/>
                  <a:pt x="228" y="302"/>
                </a:cubicBezTo>
                <a:close/>
                <a:moveTo>
                  <a:pt x="245" y="304"/>
                </a:moveTo>
                <a:cubicBezTo>
                  <a:pt x="246" y="304"/>
                  <a:pt x="246" y="304"/>
                  <a:pt x="247" y="304"/>
                </a:cubicBezTo>
                <a:cubicBezTo>
                  <a:pt x="247" y="305"/>
                  <a:pt x="247" y="305"/>
                  <a:pt x="247" y="306"/>
                </a:cubicBezTo>
                <a:cubicBezTo>
                  <a:pt x="246" y="306"/>
                  <a:pt x="245" y="306"/>
                  <a:pt x="245" y="304"/>
                </a:cubicBezTo>
                <a:cubicBezTo>
                  <a:pt x="245" y="304"/>
                  <a:pt x="245" y="304"/>
                  <a:pt x="245" y="304"/>
                </a:cubicBezTo>
                <a:close/>
                <a:moveTo>
                  <a:pt x="184" y="309"/>
                </a:moveTo>
                <a:cubicBezTo>
                  <a:pt x="184" y="310"/>
                  <a:pt x="181" y="310"/>
                  <a:pt x="182" y="309"/>
                </a:cubicBezTo>
                <a:cubicBezTo>
                  <a:pt x="183" y="309"/>
                  <a:pt x="183" y="309"/>
                  <a:pt x="184" y="309"/>
                </a:cubicBezTo>
                <a:cubicBezTo>
                  <a:pt x="184" y="309"/>
                  <a:pt x="184" y="309"/>
                  <a:pt x="184" y="309"/>
                </a:cubicBezTo>
                <a:close/>
                <a:moveTo>
                  <a:pt x="206" y="312"/>
                </a:moveTo>
                <a:cubicBezTo>
                  <a:pt x="204" y="312"/>
                  <a:pt x="204" y="311"/>
                  <a:pt x="204" y="310"/>
                </a:cubicBezTo>
                <a:cubicBezTo>
                  <a:pt x="205" y="310"/>
                  <a:pt x="206" y="311"/>
                  <a:pt x="206" y="312"/>
                </a:cubicBezTo>
                <a:cubicBezTo>
                  <a:pt x="206" y="312"/>
                  <a:pt x="206" y="312"/>
                  <a:pt x="206" y="312"/>
                </a:cubicBezTo>
                <a:close/>
                <a:moveTo>
                  <a:pt x="251" y="317"/>
                </a:moveTo>
                <a:cubicBezTo>
                  <a:pt x="249" y="316"/>
                  <a:pt x="253" y="314"/>
                  <a:pt x="249" y="314"/>
                </a:cubicBezTo>
                <a:cubicBezTo>
                  <a:pt x="249" y="313"/>
                  <a:pt x="249" y="313"/>
                  <a:pt x="249" y="312"/>
                </a:cubicBezTo>
                <a:cubicBezTo>
                  <a:pt x="252" y="312"/>
                  <a:pt x="249" y="314"/>
                  <a:pt x="252" y="314"/>
                </a:cubicBezTo>
                <a:cubicBezTo>
                  <a:pt x="252" y="316"/>
                  <a:pt x="251" y="316"/>
                  <a:pt x="251" y="317"/>
                </a:cubicBezTo>
                <a:cubicBezTo>
                  <a:pt x="251" y="317"/>
                  <a:pt x="251" y="317"/>
                  <a:pt x="251" y="317"/>
                </a:cubicBezTo>
                <a:close/>
                <a:moveTo>
                  <a:pt x="204" y="318"/>
                </a:moveTo>
                <a:cubicBezTo>
                  <a:pt x="204" y="317"/>
                  <a:pt x="205" y="316"/>
                  <a:pt x="206" y="317"/>
                </a:cubicBezTo>
                <a:cubicBezTo>
                  <a:pt x="206" y="318"/>
                  <a:pt x="205" y="318"/>
                  <a:pt x="204" y="318"/>
                </a:cubicBezTo>
                <a:cubicBezTo>
                  <a:pt x="204" y="318"/>
                  <a:pt x="204" y="318"/>
                  <a:pt x="204" y="318"/>
                </a:cubicBezTo>
                <a:close/>
                <a:moveTo>
                  <a:pt x="217" y="320"/>
                </a:moveTo>
                <a:cubicBezTo>
                  <a:pt x="217" y="326"/>
                  <a:pt x="216" y="323"/>
                  <a:pt x="215" y="317"/>
                </a:cubicBezTo>
                <a:cubicBezTo>
                  <a:pt x="219" y="316"/>
                  <a:pt x="216" y="320"/>
                  <a:pt x="217" y="320"/>
                </a:cubicBezTo>
                <a:cubicBezTo>
                  <a:pt x="217" y="320"/>
                  <a:pt x="217" y="320"/>
                  <a:pt x="217" y="320"/>
                </a:cubicBezTo>
                <a:close/>
                <a:moveTo>
                  <a:pt x="254" y="326"/>
                </a:moveTo>
                <a:cubicBezTo>
                  <a:pt x="251" y="326"/>
                  <a:pt x="252" y="325"/>
                  <a:pt x="252" y="327"/>
                </a:cubicBezTo>
                <a:cubicBezTo>
                  <a:pt x="252" y="327"/>
                  <a:pt x="251" y="326"/>
                  <a:pt x="250" y="326"/>
                </a:cubicBezTo>
                <a:cubicBezTo>
                  <a:pt x="252" y="325"/>
                  <a:pt x="251" y="321"/>
                  <a:pt x="250" y="321"/>
                </a:cubicBezTo>
                <a:cubicBezTo>
                  <a:pt x="249" y="319"/>
                  <a:pt x="250" y="318"/>
                  <a:pt x="252" y="318"/>
                </a:cubicBezTo>
                <a:cubicBezTo>
                  <a:pt x="252" y="321"/>
                  <a:pt x="253" y="322"/>
                  <a:pt x="254" y="326"/>
                </a:cubicBezTo>
                <a:cubicBezTo>
                  <a:pt x="254" y="326"/>
                  <a:pt x="254" y="326"/>
                  <a:pt x="254" y="326"/>
                </a:cubicBezTo>
                <a:close/>
                <a:moveTo>
                  <a:pt x="182" y="326"/>
                </a:moveTo>
                <a:cubicBezTo>
                  <a:pt x="184" y="326"/>
                  <a:pt x="183" y="325"/>
                  <a:pt x="184" y="325"/>
                </a:cubicBezTo>
                <a:cubicBezTo>
                  <a:pt x="182" y="324"/>
                  <a:pt x="184" y="321"/>
                  <a:pt x="182" y="321"/>
                </a:cubicBezTo>
                <a:cubicBezTo>
                  <a:pt x="183" y="318"/>
                  <a:pt x="184" y="322"/>
                  <a:pt x="185" y="323"/>
                </a:cubicBezTo>
                <a:cubicBezTo>
                  <a:pt x="184" y="325"/>
                  <a:pt x="184" y="325"/>
                  <a:pt x="184" y="329"/>
                </a:cubicBezTo>
                <a:cubicBezTo>
                  <a:pt x="182" y="329"/>
                  <a:pt x="183" y="327"/>
                  <a:pt x="182" y="326"/>
                </a:cubicBezTo>
                <a:cubicBezTo>
                  <a:pt x="182" y="326"/>
                  <a:pt x="182" y="326"/>
                  <a:pt x="182" y="326"/>
                </a:cubicBezTo>
                <a:close/>
                <a:moveTo>
                  <a:pt x="204" y="323"/>
                </a:moveTo>
                <a:cubicBezTo>
                  <a:pt x="205" y="322"/>
                  <a:pt x="205" y="321"/>
                  <a:pt x="206" y="320"/>
                </a:cubicBezTo>
                <a:cubicBezTo>
                  <a:pt x="208" y="325"/>
                  <a:pt x="208" y="334"/>
                  <a:pt x="207" y="340"/>
                </a:cubicBezTo>
                <a:cubicBezTo>
                  <a:pt x="206" y="340"/>
                  <a:pt x="205" y="340"/>
                  <a:pt x="204" y="340"/>
                </a:cubicBezTo>
                <a:cubicBezTo>
                  <a:pt x="204" y="339"/>
                  <a:pt x="205" y="339"/>
                  <a:pt x="205" y="338"/>
                </a:cubicBezTo>
                <a:cubicBezTo>
                  <a:pt x="201" y="334"/>
                  <a:pt x="203" y="325"/>
                  <a:pt x="203" y="321"/>
                </a:cubicBezTo>
                <a:cubicBezTo>
                  <a:pt x="205" y="321"/>
                  <a:pt x="203" y="322"/>
                  <a:pt x="204" y="323"/>
                </a:cubicBezTo>
                <a:cubicBezTo>
                  <a:pt x="204" y="323"/>
                  <a:pt x="204" y="323"/>
                  <a:pt x="204" y="323"/>
                </a:cubicBezTo>
                <a:close/>
                <a:moveTo>
                  <a:pt x="241" y="330"/>
                </a:moveTo>
                <a:cubicBezTo>
                  <a:pt x="239" y="329"/>
                  <a:pt x="243" y="326"/>
                  <a:pt x="242" y="324"/>
                </a:cubicBezTo>
                <a:cubicBezTo>
                  <a:pt x="244" y="324"/>
                  <a:pt x="243" y="326"/>
                  <a:pt x="243" y="327"/>
                </a:cubicBezTo>
                <a:cubicBezTo>
                  <a:pt x="240" y="327"/>
                  <a:pt x="242" y="330"/>
                  <a:pt x="241" y="330"/>
                </a:cubicBezTo>
                <a:cubicBezTo>
                  <a:pt x="241" y="330"/>
                  <a:pt x="241" y="330"/>
                  <a:pt x="241" y="330"/>
                </a:cubicBezTo>
                <a:close/>
                <a:moveTo>
                  <a:pt x="182" y="340"/>
                </a:moveTo>
                <a:cubicBezTo>
                  <a:pt x="182" y="336"/>
                  <a:pt x="181" y="335"/>
                  <a:pt x="182" y="332"/>
                </a:cubicBezTo>
                <a:cubicBezTo>
                  <a:pt x="183" y="332"/>
                  <a:pt x="183" y="332"/>
                  <a:pt x="184" y="332"/>
                </a:cubicBezTo>
                <a:cubicBezTo>
                  <a:pt x="184" y="334"/>
                  <a:pt x="184" y="339"/>
                  <a:pt x="182" y="340"/>
                </a:cubicBezTo>
                <a:cubicBezTo>
                  <a:pt x="182" y="340"/>
                  <a:pt x="182" y="340"/>
                  <a:pt x="182" y="340"/>
                </a:cubicBezTo>
                <a:close/>
                <a:moveTo>
                  <a:pt x="235" y="335"/>
                </a:moveTo>
                <a:cubicBezTo>
                  <a:pt x="235" y="335"/>
                  <a:pt x="235" y="334"/>
                  <a:pt x="235" y="334"/>
                </a:cubicBezTo>
                <a:cubicBezTo>
                  <a:pt x="236" y="333"/>
                  <a:pt x="237" y="334"/>
                  <a:pt x="237" y="335"/>
                </a:cubicBezTo>
                <a:cubicBezTo>
                  <a:pt x="236" y="335"/>
                  <a:pt x="236" y="335"/>
                  <a:pt x="235" y="335"/>
                </a:cubicBezTo>
                <a:cubicBezTo>
                  <a:pt x="235" y="335"/>
                  <a:pt x="235" y="335"/>
                  <a:pt x="235" y="335"/>
                </a:cubicBezTo>
                <a:close/>
                <a:moveTo>
                  <a:pt x="241" y="335"/>
                </a:moveTo>
                <a:cubicBezTo>
                  <a:pt x="243" y="335"/>
                  <a:pt x="240" y="338"/>
                  <a:pt x="241" y="335"/>
                </a:cubicBezTo>
                <a:cubicBezTo>
                  <a:pt x="241" y="335"/>
                  <a:pt x="241" y="335"/>
                  <a:pt x="241" y="335"/>
                </a:cubicBezTo>
                <a:close/>
                <a:moveTo>
                  <a:pt x="238" y="337"/>
                </a:moveTo>
                <a:cubicBezTo>
                  <a:pt x="236" y="337"/>
                  <a:pt x="237" y="337"/>
                  <a:pt x="237" y="335"/>
                </a:cubicBezTo>
                <a:cubicBezTo>
                  <a:pt x="239" y="335"/>
                  <a:pt x="238" y="337"/>
                  <a:pt x="238" y="337"/>
                </a:cubicBezTo>
                <a:cubicBezTo>
                  <a:pt x="238" y="337"/>
                  <a:pt x="238" y="337"/>
                  <a:pt x="238" y="337"/>
                </a:cubicBezTo>
                <a:close/>
                <a:moveTo>
                  <a:pt x="177" y="338"/>
                </a:moveTo>
                <a:cubicBezTo>
                  <a:pt x="177" y="338"/>
                  <a:pt x="178" y="338"/>
                  <a:pt x="178" y="337"/>
                </a:cubicBezTo>
                <a:cubicBezTo>
                  <a:pt x="178" y="337"/>
                  <a:pt x="179" y="337"/>
                  <a:pt x="179" y="337"/>
                </a:cubicBezTo>
                <a:cubicBezTo>
                  <a:pt x="179" y="337"/>
                  <a:pt x="179" y="338"/>
                  <a:pt x="179" y="338"/>
                </a:cubicBezTo>
                <a:cubicBezTo>
                  <a:pt x="179" y="338"/>
                  <a:pt x="178" y="338"/>
                  <a:pt x="177" y="338"/>
                </a:cubicBezTo>
                <a:cubicBezTo>
                  <a:pt x="177" y="338"/>
                  <a:pt x="177" y="338"/>
                  <a:pt x="177" y="338"/>
                </a:cubicBezTo>
                <a:close/>
                <a:moveTo>
                  <a:pt x="240" y="339"/>
                </a:moveTo>
                <a:cubicBezTo>
                  <a:pt x="239" y="339"/>
                  <a:pt x="240" y="338"/>
                  <a:pt x="240" y="337"/>
                </a:cubicBezTo>
                <a:cubicBezTo>
                  <a:pt x="241" y="337"/>
                  <a:pt x="241" y="338"/>
                  <a:pt x="242" y="337"/>
                </a:cubicBezTo>
                <a:cubicBezTo>
                  <a:pt x="242" y="338"/>
                  <a:pt x="240" y="338"/>
                  <a:pt x="240" y="339"/>
                </a:cubicBezTo>
                <a:cubicBezTo>
                  <a:pt x="240" y="339"/>
                  <a:pt x="240" y="339"/>
                  <a:pt x="240" y="339"/>
                </a:cubicBezTo>
                <a:close/>
                <a:moveTo>
                  <a:pt x="237" y="342"/>
                </a:moveTo>
                <a:cubicBezTo>
                  <a:pt x="237" y="341"/>
                  <a:pt x="237" y="340"/>
                  <a:pt x="237" y="339"/>
                </a:cubicBezTo>
                <a:cubicBezTo>
                  <a:pt x="237" y="339"/>
                  <a:pt x="238" y="339"/>
                  <a:pt x="239" y="339"/>
                </a:cubicBezTo>
                <a:cubicBezTo>
                  <a:pt x="238" y="340"/>
                  <a:pt x="239" y="342"/>
                  <a:pt x="237" y="342"/>
                </a:cubicBezTo>
                <a:cubicBezTo>
                  <a:pt x="237" y="342"/>
                  <a:pt x="237" y="342"/>
                  <a:pt x="237" y="342"/>
                </a:cubicBezTo>
                <a:close/>
                <a:moveTo>
                  <a:pt x="232" y="343"/>
                </a:moveTo>
                <a:cubicBezTo>
                  <a:pt x="232" y="342"/>
                  <a:pt x="233" y="340"/>
                  <a:pt x="232" y="340"/>
                </a:cubicBezTo>
                <a:cubicBezTo>
                  <a:pt x="233" y="339"/>
                  <a:pt x="234" y="341"/>
                  <a:pt x="236" y="340"/>
                </a:cubicBezTo>
                <a:cubicBezTo>
                  <a:pt x="236" y="345"/>
                  <a:pt x="236" y="347"/>
                  <a:pt x="239" y="349"/>
                </a:cubicBezTo>
                <a:cubicBezTo>
                  <a:pt x="237" y="349"/>
                  <a:pt x="237" y="348"/>
                  <a:pt x="236" y="349"/>
                </a:cubicBezTo>
                <a:cubicBezTo>
                  <a:pt x="236" y="348"/>
                  <a:pt x="236" y="347"/>
                  <a:pt x="236" y="346"/>
                </a:cubicBezTo>
                <a:cubicBezTo>
                  <a:pt x="236" y="344"/>
                  <a:pt x="234" y="346"/>
                  <a:pt x="234" y="347"/>
                </a:cubicBezTo>
                <a:cubicBezTo>
                  <a:pt x="233" y="346"/>
                  <a:pt x="234" y="344"/>
                  <a:pt x="235" y="344"/>
                </a:cubicBezTo>
                <a:cubicBezTo>
                  <a:pt x="235" y="343"/>
                  <a:pt x="233" y="344"/>
                  <a:pt x="232" y="343"/>
                </a:cubicBezTo>
                <a:cubicBezTo>
                  <a:pt x="232" y="343"/>
                  <a:pt x="232" y="343"/>
                  <a:pt x="232" y="343"/>
                </a:cubicBezTo>
                <a:close/>
                <a:moveTo>
                  <a:pt x="245" y="342"/>
                </a:moveTo>
                <a:cubicBezTo>
                  <a:pt x="245" y="343"/>
                  <a:pt x="243" y="341"/>
                  <a:pt x="243" y="340"/>
                </a:cubicBezTo>
                <a:cubicBezTo>
                  <a:pt x="243" y="340"/>
                  <a:pt x="244" y="340"/>
                  <a:pt x="245" y="340"/>
                </a:cubicBezTo>
                <a:cubicBezTo>
                  <a:pt x="245" y="341"/>
                  <a:pt x="244" y="342"/>
                  <a:pt x="245" y="342"/>
                </a:cubicBezTo>
                <a:cubicBezTo>
                  <a:pt x="245" y="342"/>
                  <a:pt x="245" y="342"/>
                  <a:pt x="245" y="342"/>
                </a:cubicBezTo>
                <a:close/>
                <a:moveTo>
                  <a:pt x="207" y="348"/>
                </a:moveTo>
                <a:cubicBezTo>
                  <a:pt x="205" y="348"/>
                  <a:pt x="206" y="345"/>
                  <a:pt x="207" y="344"/>
                </a:cubicBezTo>
                <a:cubicBezTo>
                  <a:pt x="207" y="344"/>
                  <a:pt x="208" y="344"/>
                  <a:pt x="208" y="344"/>
                </a:cubicBezTo>
                <a:cubicBezTo>
                  <a:pt x="209" y="345"/>
                  <a:pt x="209" y="348"/>
                  <a:pt x="207" y="348"/>
                </a:cubicBezTo>
                <a:cubicBezTo>
                  <a:pt x="207" y="348"/>
                  <a:pt x="207" y="348"/>
                  <a:pt x="207" y="348"/>
                </a:cubicBezTo>
                <a:close/>
                <a:moveTo>
                  <a:pt x="254" y="370"/>
                </a:moveTo>
                <a:cubicBezTo>
                  <a:pt x="254" y="370"/>
                  <a:pt x="254" y="370"/>
                  <a:pt x="254" y="370"/>
                </a:cubicBezTo>
                <a:cubicBezTo>
                  <a:pt x="258" y="367"/>
                  <a:pt x="248" y="363"/>
                  <a:pt x="253" y="360"/>
                </a:cubicBezTo>
                <a:cubicBezTo>
                  <a:pt x="253" y="362"/>
                  <a:pt x="253" y="364"/>
                  <a:pt x="254" y="364"/>
                </a:cubicBezTo>
                <a:cubicBezTo>
                  <a:pt x="257" y="361"/>
                  <a:pt x="252" y="360"/>
                  <a:pt x="253" y="358"/>
                </a:cubicBezTo>
                <a:cubicBezTo>
                  <a:pt x="252" y="357"/>
                  <a:pt x="252" y="359"/>
                  <a:pt x="251" y="359"/>
                </a:cubicBezTo>
                <a:cubicBezTo>
                  <a:pt x="249" y="356"/>
                  <a:pt x="247" y="353"/>
                  <a:pt x="249" y="349"/>
                </a:cubicBezTo>
                <a:cubicBezTo>
                  <a:pt x="247" y="348"/>
                  <a:pt x="246" y="348"/>
                  <a:pt x="247" y="345"/>
                </a:cubicBezTo>
                <a:cubicBezTo>
                  <a:pt x="245" y="343"/>
                  <a:pt x="245" y="346"/>
                  <a:pt x="243" y="345"/>
                </a:cubicBezTo>
                <a:cubicBezTo>
                  <a:pt x="243" y="346"/>
                  <a:pt x="243" y="347"/>
                  <a:pt x="241" y="347"/>
                </a:cubicBezTo>
                <a:cubicBezTo>
                  <a:pt x="241" y="346"/>
                  <a:pt x="242" y="346"/>
                  <a:pt x="242" y="345"/>
                </a:cubicBezTo>
                <a:cubicBezTo>
                  <a:pt x="241" y="345"/>
                  <a:pt x="241" y="345"/>
                  <a:pt x="240" y="345"/>
                </a:cubicBezTo>
                <a:cubicBezTo>
                  <a:pt x="240" y="347"/>
                  <a:pt x="239" y="345"/>
                  <a:pt x="239" y="347"/>
                </a:cubicBezTo>
                <a:cubicBezTo>
                  <a:pt x="241" y="348"/>
                  <a:pt x="240" y="354"/>
                  <a:pt x="238" y="353"/>
                </a:cubicBezTo>
                <a:cubicBezTo>
                  <a:pt x="241" y="357"/>
                  <a:pt x="243" y="364"/>
                  <a:pt x="243" y="369"/>
                </a:cubicBezTo>
                <a:cubicBezTo>
                  <a:pt x="245" y="369"/>
                  <a:pt x="247" y="369"/>
                  <a:pt x="248" y="370"/>
                </a:cubicBezTo>
                <a:cubicBezTo>
                  <a:pt x="249" y="368"/>
                  <a:pt x="246" y="368"/>
                  <a:pt x="247" y="368"/>
                </a:cubicBezTo>
                <a:cubicBezTo>
                  <a:pt x="248" y="368"/>
                  <a:pt x="249" y="369"/>
                  <a:pt x="249" y="370"/>
                </a:cubicBezTo>
                <a:cubicBezTo>
                  <a:pt x="253" y="371"/>
                  <a:pt x="254" y="366"/>
                  <a:pt x="254" y="370"/>
                </a:cubicBezTo>
                <a:close/>
                <a:moveTo>
                  <a:pt x="231" y="356"/>
                </a:moveTo>
                <a:cubicBezTo>
                  <a:pt x="234" y="353"/>
                  <a:pt x="230" y="349"/>
                  <a:pt x="231" y="347"/>
                </a:cubicBezTo>
                <a:cubicBezTo>
                  <a:pt x="233" y="347"/>
                  <a:pt x="232" y="348"/>
                  <a:pt x="235" y="348"/>
                </a:cubicBezTo>
                <a:cubicBezTo>
                  <a:pt x="236" y="350"/>
                  <a:pt x="233" y="348"/>
                  <a:pt x="233" y="349"/>
                </a:cubicBezTo>
                <a:cubicBezTo>
                  <a:pt x="234" y="350"/>
                  <a:pt x="236" y="350"/>
                  <a:pt x="236" y="351"/>
                </a:cubicBezTo>
                <a:cubicBezTo>
                  <a:pt x="236" y="352"/>
                  <a:pt x="236" y="356"/>
                  <a:pt x="237" y="357"/>
                </a:cubicBezTo>
                <a:cubicBezTo>
                  <a:pt x="236" y="358"/>
                  <a:pt x="237" y="358"/>
                  <a:pt x="236" y="361"/>
                </a:cubicBezTo>
                <a:cubicBezTo>
                  <a:pt x="236" y="361"/>
                  <a:pt x="235" y="361"/>
                  <a:pt x="234" y="361"/>
                </a:cubicBezTo>
                <a:cubicBezTo>
                  <a:pt x="234" y="360"/>
                  <a:pt x="234" y="359"/>
                  <a:pt x="234" y="358"/>
                </a:cubicBezTo>
                <a:cubicBezTo>
                  <a:pt x="232" y="360"/>
                  <a:pt x="233" y="356"/>
                  <a:pt x="231" y="356"/>
                </a:cubicBezTo>
                <a:cubicBezTo>
                  <a:pt x="231" y="356"/>
                  <a:pt x="231" y="356"/>
                  <a:pt x="231" y="356"/>
                </a:cubicBezTo>
                <a:close/>
                <a:moveTo>
                  <a:pt x="163" y="349"/>
                </a:moveTo>
                <a:cubicBezTo>
                  <a:pt x="164" y="347"/>
                  <a:pt x="165" y="350"/>
                  <a:pt x="165" y="352"/>
                </a:cubicBezTo>
                <a:cubicBezTo>
                  <a:pt x="164" y="351"/>
                  <a:pt x="163" y="350"/>
                  <a:pt x="163" y="349"/>
                </a:cubicBezTo>
                <a:cubicBezTo>
                  <a:pt x="163" y="349"/>
                  <a:pt x="163" y="349"/>
                  <a:pt x="163" y="349"/>
                </a:cubicBezTo>
                <a:close/>
                <a:moveTo>
                  <a:pt x="140" y="360"/>
                </a:moveTo>
                <a:cubicBezTo>
                  <a:pt x="140" y="359"/>
                  <a:pt x="140" y="359"/>
                  <a:pt x="140" y="358"/>
                </a:cubicBezTo>
                <a:cubicBezTo>
                  <a:pt x="142" y="357"/>
                  <a:pt x="142" y="361"/>
                  <a:pt x="140" y="360"/>
                </a:cubicBezTo>
                <a:cubicBezTo>
                  <a:pt x="140" y="360"/>
                  <a:pt x="140" y="360"/>
                  <a:pt x="140" y="360"/>
                </a:cubicBezTo>
                <a:close/>
                <a:moveTo>
                  <a:pt x="141" y="364"/>
                </a:moveTo>
                <a:cubicBezTo>
                  <a:pt x="139" y="364"/>
                  <a:pt x="139" y="361"/>
                  <a:pt x="137" y="362"/>
                </a:cubicBezTo>
                <a:cubicBezTo>
                  <a:pt x="137" y="361"/>
                  <a:pt x="136" y="361"/>
                  <a:pt x="136" y="360"/>
                </a:cubicBezTo>
                <a:cubicBezTo>
                  <a:pt x="137" y="359"/>
                  <a:pt x="138" y="359"/>
                  <a:pt x="138" y="359"/>
                </a:cubicBezTo>
                <a:cubicBezTo>
                  <a:pt x="138" y="360"/>
                  <a:pt x="138" y="361"/>
                  <a:pt x="138" y="362"/>
                </a:cubicBezTo>
                <a:cubicBezTo>
                  <a:pt x="142" y="361"/>
                  <a:pt x="146" y="361"/>
                  <a:pt x="149" y="364"/>
                </a:cubicBezTo>
                <a:cubicBezTo>
                  <a:pt x="150" y="363"/>
                  <a:pt x="148" y="362"/>
                  <a:pt x="149" y="362"/>
                </a:cubicBezTo>
                <a:cubicBezTo>
                  <a:pt x="151" y="362"/>
                  <a:pt x="153" y="363"/>
                  <a:pt x="154" y="364"/>
                </a:cubicBezTo>
                <a:cubicBezTo>
                  <a:pt x="151" y="364"/>
                  <a:pt x="149" y="368"/>
                  <a:pt x="147" y="366"/>
                </a:cubicBezTo>
                <a:cubicBezTo>
                  <a:pt x="147" y="364"/>
                  <a:pt x="148" y="366"/>
                  <a:pt x="148" y="365"/>
                </a:cubicBezTo>
                <a:cubicBezTo>
                  <a:pt x="148" y="364"/>
                  <a:pt x="148" y="364"/>
                  <a:pt x="148" y="363"/>
                </a:cubicBezTo>
                <a:cubicBezTo>
                  <a:pt x="147" y="363"/>
                  <a:pt x="146" y="363"/>
                  <a:pt x="146" y="365"/>
                </a:cubicBezTo>
                <a:cubicBezTo>
                  <a:pt x="145" y="365"/>
                  <a:pt x="145" y="364"/>
                  <a:pt x="143" y="364"/>
                </a:cubicBezTo>
                <a:cubicBezTo>
                  <a:pt x="144" y="362"/>
                  <a:pt x="142" y="364"/>
                  <a:pt x="142" y="362"/>
                </a:cubicBezTo>
                <a:cubicBezTo>
                  <a:pt x="141" y="362"/>
                  <a:pt x="142" y="364"/>
                  <a:pt x="141" y="364"/>
                </a:cubicBezTo>
                <a:cubicBezTo>
                  <a:pt x="141" y="364"/>
                  <a:pt x="141" y="364"/>
                  <a:pt x="141" y="364"/>
                </a:cubicBezTo>
                <a:close/>
                <a:moveTo>
                  <a:pt x="148" y="362"/>
                </a:moveTo>
                <a:cubicBezTo>
                  <a:pt x="145" y="360"/>
                  <a:pt x="150" y="359"/>
                  <a:pt x="151" y="360"/>
                </a:cubicBezTo>
                <a:cubicBezTo>
                  <a:pt x="151" y="363"/>
                  <a:pt x="148" y="359"/>
                  <a:pt x="148" y="362"/>
                </a:cubicBezTo>
                <a:cubicBezTo>
                  <a:pt x="148" y="362"/>
                  <a:pt x="148" y="362"/>
                  <a:pt x="148" y="362"/>
                </a:cubicBezTo>
                <a:close/>
                <a:moveTo>
                  <a:pt x="135" y="364"/>
                </a:moveTo>
                <a:cubicBezTo>
                  <a:pt x="134" y="363"/>
                  <a:pt x="135" y="363"/>
                  <a:pt x="136" y="363"/>
                </a:cubicBezTo>
                <a:cubicBezTo>
                  <a:pt x="136" y="362"/>
                  <a:pt x="136" y="362"/>
                  <a:pt x="135" y="362"/>
                </a:cubicBezTo>
                <a:cubicBezTo>
                  <a:pt x="137" y="360"/>
                  <a:pt x="137" y="364"/>
                  <a:pt x="135" y="364"/>
                </a:cubicBezTo>
                <a:cubicBezTo>
                  <a:pt x="135" y="364"/>
                  <a:pt x="135" y="364"/>
                  <a:pt x="135" y="364"/>
                </a:cubicBezTo>
                <a:close/>
                <a:moveTo>
                  <a:pt x="235" y="364"/>
                </a:moveTo>
                <a:cubicBezTo>
                  <a:pt x="234" y="362"/>
                  <a:pt x="237" y="362"/>
                  <a:pt x="237" y="364"/>
                </a:cubicBezTo>
                <a:cubicBezTo>
                  <a:pt x="236" y="364"/>
                  <a:pt x="235" y="364"/>
                  <a:pt x="235" y="364"/>
                </a:cubicBezTo>
                <a:cubicBezTo>
                  <a:pt x="235" y="364"/>
                  <a:pt x="235" y="364"/>
                  <a:pt x="235" y="364"/>
                </a:cubicBezTo>
                <a:close/>
                <a:moveTo>
                  <a:pt x="239" y="367"/>
                </a:moveTo>
                <a:cubicBezTo>
                  <a:pt x="237" y="367"/>
                  <a:pt x="235" y="367"/>
                  <a:pt x="236" y="364"/>
                </a:cubicBezTo>
                <a:cubicBezTo>
                  <a:pt x="237" y="365"/>
                  <a:pt x="239" y="364"/>
                  <a:pt x="239" y="367"/>
                </a:cubicBezTo>
                <a:cubicBezTo>
                  <a:pt x="239" y="367"/>
                  <a:pt x="239" y="367"/>
                  <a:pt x="239" y="367"/>
                </a:cubicBezTo>
                <a:close/>
                <a:moveTo>
                  <a:pt x="127" y="369"/>
                </a:moveTo>
                <a:cubicBezTo>
                  <a:pt x="126" y="368"/>
                  <a:pt x="126" y="366"/>
                  <a:pt x="124" y="365"/>
                </a:cubicBezTo>
                <a:cubicBezTo>
                  <a:pt x="126" y="363"/>
                  <a:pt x="126" y="367"/>
                  <a:pt x="129" y="366"/>
                </a:cubicBezTo>
                <a:cubicBezTo>
                  <a:pt x="128" y="367"/>
                  <a:pt x="127" y="367"/>
                  <a:pt x="127" y="369"/>
                </a:cubicBezTo>
                <a:cubicBezTo>
                  <a:pt x="127" y="369"/>
                  <a:pt x="127" y="369"/>
                  <a:pt x="127" y="369"/>
                </a:cubicBezTo>
                <a:close/>
                <a:moveTo>
                  <a:pt x="146" y="367"/>
                </a:moveTo>
                <a:cubicBezTo>
                  <a:pt x="144" y="370"/>
                  <a:pt x="142" y="368"/>
                  <a:pt x="140" y="368"/>
                </a:cubicBezTo>
                <a:cubicBezTo>
                  <a:pt x="138" y="368"/>
                  <a:pt x="140" y="370"/>
                  <a:pt x="140" y="371"/>
                </a:cubicBezTo>
                <a:cubicBezTo>
                  <a:pt x="138" y="372"/>
                  <a:pt x="139" y="369"/>
                  <a:pt x="137" y="369"/>
                </a:cubicBezTo>
                <a:cubicBezTo>
                  <a:pt x="137" y="368"/>
                  <a:pt x="139" y="369"/>
                  <a:pt x="138" y="367"/>
                </a:cubicBezTo>
                <a:cubicBezTo>
                  <a:pt x="139" y="369"/>
                  <a:pt x="140" y="366"/>
                  <a:pt x="141" y="368"/>
                </a:cubicBezTo>
                <a:cubicBezTo>
                  <a:pt x="141" y="368"/>
                  <a:pt x="143" y="365"/>
                  <a:pt x="142" y="365"/>
                </a:cubicBezTo>
                <a:cubicBezTo>
                  <a:pt x="143" y="364"/>
                  <a:pt x="144" y="367"/>
                  <a:pt x="146" y="367"/>
                </a:cubicBezTo>
                <a:cubicBezTo>
                  <a:pt x="146" y="367"/>
                  <a:pt x="146" y="367"/>
                  <a:pt x="146" y="367"/>
                </a:cubicBezTo>
                <a:close/>
                <a:moveTo>
                  <a:pt x="134" y="367"/>
                </a:moveTo>
                <a:cubicBezTo>
                  <a:pt x="134" y="366"/>
                  <a:pt x="134" y="365"/>
                  <a:pt x="136" y="365"/>
                </a:cubicBezTo>
                <a:cubicBezTo>
                  <a:pt x="136" y="368"/>
                  <a:pt x="135" y="367"/>
                  <a:pt x="135" y="369"/>
                </a:cubicBezTo>
                <a:cubicBezTo>
                  <a:pt x="132" y="369"/>
                  <a:pt x="135" y="367"/>
                  <a:pt x="134" y="367"/>
                </a:cubicBezTo>
                <a:cubicBezTo>
                  <a:pt x="134" y="367"/>
                  <a:pt x="134" y="367"/>
                  <a:pt x="134" y="367"/>
                </a:cubicBezTo>
                <a:close/>
                <a:moveTo>
                  <a:pt x="256" y="379"/>
                </a:moveTo>
                <a:cubicBezTo>
                  <a:pt x="256" y="378"/>
                  <a:pt x="254" y="379"/>
                  <a:pt x="254" y="378"/>
                </a:cubicBezTo>
                <a:cubicBezTo>
                  <a:pt x="253" y="378"/>
                  <a:pt x="257" y="381"/>
                  <a:pt x="255" y="383"/>
                </a:cubicBezTo>
                <a:cubicBezTo>
                  <a:pt x="255" y="385"/>
                  <a:pt x="256" y="383"/>
                  <a:pt x="257" y="384"/>
                </a:cubicBezTo>
                <a:cubicBezTo>
                  <a:pt x="257" y="386"/>
                  <a:pt x="258" y="387"/>
                  <a:pt x="259" y="387"/>
                </a:cubicBezTo>
                <a:cubicBezTo>
                  <a:pt x="258" y="388"/>
                  <a:pt x="258" y="390"/>
                  <a:pt x="257" y="391"/>
                </a:cubicBezTo>
                <a:cubicBezTo>
                  <a:pt x="254" y="391"/>
                  <a:pt x="253" y="390"/>
                  <a:pt x="253" y="388"/>
                </a:cubicBezTo>
                <a:cubicBezTo>
                  <a:pt x="251" y="388"/>
                  <a:pt x="252" y="389"/>
                  <a:pt x="250" y="389"/>
                </a:cubicBezTo>
                <a:cubicBezTo>
                  <a:pt x="250" y="388"/>
                  <a:pt x="250" y="388"/>
                  <a:pt x="251" y="387"/>
                </a:cubicBezTo>
                <a:cubicBezTo>
                  <a:pt x="247" y="390"/>
                  <a:pt x="248" y="384"/>
                  <a:pt x="246" y="384"/>
                </a:cubicBezTo>
                <a:cubicBezTo>
                  <a:pt x="248" y="381"/>
                  <a:pt x="243" y="376"/>
                  <a:pt x="247" y="375"/>
                </a:cubicBezTo>
                <a:cubicBezTo>
                  <a:pt x="247" y="373"/>
                  <a:pt x="245" y="375"/>
                  <a:pt x="245" y="374"/>
                </a:cubicBezTo>
                <a:cubicBezTo>
                  <a:pt x="244" y="372"/>
                  <a:pt x="247" y="372"/>
                  <a:pt x="247" y="374"/>
                </a:cubicBezTo>
                <a:cubicBezTo>
                  <a:pt x="248" y="373"/>
                  <a:pt x="248" y="372"/>
                  <a:pt x="250" y="372"/>
                </a:cubicBezTo>
                <a:cubicBezTo>
                  <a:pt x="252" y="374"/>
                  <a:pt x="256" y="373"/>
                  <a:pt x="256" y="379"/>
                </a:cubicBezTo>
                <a:cubicBezTo>
                  <a:pt x="256" y="379"/>
                  <a:pt x="256" y="379"/>
                  <a:pt x="256" y="379"/>
                </a:cubicBezTo>
                <a:close/>
                <a:moveTo>
                  <a:pt x="286" y="385"/>
                </a:moveTo>
                <a:cubicBezTo>
                  <a:pt x="285" y="384"/>
                  <a:pt x="285" y="383"/>
                  <a:pt x="285" y="381"/>
                </a:cubicBezTo>
                <a:cubicBezTo>
                  <a:pt x="285" y="383"/>
                  <a:pt x="283" y="385"/>
                  <a:pt x="282" y="386"/>
                </a:cubicBezTo>
                <a:cubicBezTo>
                  <a:pt x="280" y="386"/>
                  <a:pt x="280" y="384"/>
                  <a:pt x="279" y="384"/>
                </a:cubicBezTo>
                <a:cubicBezTo>
                  <a:pt x="281" y="388"/>
                  <a:pt x="271" y="388"/>
                  <a:pt x="269" y="385"/>
                </a:cubicBezTo>
                <a:cubicBezTo>
                  <a:pt x="271" y="384"/>
                  <a:pt x="277" y="384"/>
                  <a:pt x="278" y="384"/>
                </a:cubicBezTo>
                <a:cubicBezTo>
                  <a:pt x="280" y="384"/>
                  <a:pt x="278" y="382"/>
                  <a:pt x="278" y="381"/>
                </a:cubicBezTo>
                <a:cubicBezTo>
                  <a:pt x="274" y="382"/>
                  <a:pt x="269" y="380"/>
                  <a:pt x="267" y="375"/>
                </a:cubicBezTo>
                <a:cubicBezTo>
                  <a:pt x="268" y="374"/>
                  <a:pt x="271" y="376"/>
                  <a:pt x="270" y="374"/>
                </a:cubicBezTo>
                <a:cubicBezTo>
                  <a:pt x="271" y="375"/>
                  <a:pt x="272" y="376"/>
                  <a:pt x="273" y="378"/>
                </a:cubicBezTo>
                <a:cubicBezTo>
                  <a:pt x="272" y="378"/>
                  <a:pt x="272" y="378"/>
                  <a:pt x="271" y="378"/>
                </a:cubicBezTo>
                <a:cubicBezTo>
                  <a:pt x="272" y="379"/>
                  <a:pt x="274" y="378"/>
                  <a:pt x="275" y="378"/>
                </a:cubicBezTo>
                <a:cubicBezTo>
                  <a:pt x="273" y="377"/>
                  <a:pt x="274" y="374"/>
                  <a:pt x="272" y="374"/>
                </a:cubicBezTo>
                <a:cubicBezTo>
                  <a:pt x="273" y="373"/>
                  <a:pt x="273" y="372"/>
                  <a:pt x="275" y="373"/>
                </a:cubicBezTo>
                <a:cubicBezTo>
                  <a:pt x="276" y="375"/>
                  <a:pt x="279" y="373"/>
                  <a:pt x="281" y="375"/>
                </a:cubicBezTo>
                <a:cubicBezTo>
                  <a:pt x="282" y="375"/>
                  <a:pt x="282" y="373"/>
                  <a:pt x="282" y="372"/>
                </a:cubicBezTo>
                <a:cubicBezTo>
                  <a:pt x="288" y="372"/>
                  <a:pt x="290" y="374"/>
                  <a:pt x="294" y="375"/>
                </a:cubicBezTo>
                <a:cubicBezTo>
                  <a:pt x="293" y="378"/>
                  <a:pt x="293" y="381"/>
                  <a:pt x="295" y="382"/>
                </a:cubicBezTo>
                <a:cubicBezTo>
                  <a:pt x="293" y="382"/>
                  <a:pt x="292" y="382"/>
                  <a:pt x="291" y="384"/>
                </a:cubicBezTo>
                <a:cubicBezTo>
                  <a:pt x="289" y="382"/>
                  <a:pt x="287" y="383"/>
                  <a:pt x="286" y="385"/>
                </a:cubicBezTo>
                <a:cubicBezTo>
                  <a:pt x="286" y="385"/>
                  <a:pt x="286" y="385"/>
                  <a:pt x="286" y="385"/>
                </a:cubicBezTo>
                <a:close/>
                <a:moveTo>
                  <a:pt x="314" y="382"/>
                </a:moveTo>
                <a:cubicBezTo>
                  <a:pt x="312" y="381"/>
                  <a:pt x="307" y="390"/>
                  <a:pt x="303" y="384"/>
                </a:cubicBezTo>
                <a:cubicBezTo>
                  <a:pt x="303" y="383"/>
                  <a:pt x="303" y="381"/>
                  <a:pt x="300" y="381"/>
                </a:cubicBezTo>
                <a:cubicBezTo>
                  <a:pt x="301" y="379"/>
                  <a:pt x="300" y="379"/>
                  <a:pt x="299" y="379"/>
                </a:cubicBezTo>
                <a:cubicBezTo>
                  <a:pt x="300" y="377"/>
                  <a:pt x="300" y="378"/>
                  <a:pt x="300" y="376"/>
                </a:cubicBezTo>
                <a:cubicBezTo>
                  <a:pt x="302" y="376"/>
                  <a:pt x="302" y="375"/>
                  <a:pt x="303" y="373"/>
                </a:cubicBezTo>
                <a:cubicBezTo>
                  <a:pt x="305" y="375"/>
                  <a:pt x="309" y="376"/>
                  <a:pt x="311" y="373"/>
                </a:cubicBezTo>
                <a:cubicBezTo>
                  <a:pt x="312" y="374"/>
                  <a:pt x="314" y="377"/>
                  <a:pt x="314" y="374"/>
                </a:cubicBezTo>
                <a:cubicBezTo>
                  <a:pt x="316" y="374"/>
                  <a:pt x="315" y="376"/>
                  <a:pt x="316" y="376"/>
                </a:cubicBezTo>
                <a:cubicBezTo>
                  <a:pt x="314" y="377"/>
                  <a:pt x="314" y="379"/>
                  <a:pt x="313" y="380"/>
                </a:cubicBezTo>
                <a:cubicBezTo>
                  <a:pt x="313" y="381"/>
                  <a:pt x="314" y="381"/>
                  <a:pt x="314" y="382"/>
                </a:cubicBezTo>
                <a:cubicBezTo>
                  <a:pt x="314" y="382"/>
                  <a:pt x="314" y="382"/>
                  <a:pt x="314" y="382"/>
                </a:cubicBezTo>
                <a:close/>
                <a:moveTo>
                  <a:pt x="155" y="383"/>
                </a:moveTo>
                <a:cubicBezTo>
                  <a:pt x="154" y="379"/>
                  <a:pt x="157" y="375"/>
                  <a:pt x="162" y="375"/>
                </a:cubicBezTo>
                <a:cubicBezTo>
                  <a:pt x="162" y="379"/>
                  <a:pt x="156" y="379"/>
                  <a:pt x="155" y="383"/>
                </a:cubicBezTo>
                <a:cubicBezTo>
                  <a:pt x="155" y="383"/>
                  <a:pt x="155" y="383"/>
                  <a:pt x="155" y="383"/>
                </a:cubicBezTo>
                <a:close/>
                <a:moveTo>
                  <a:pt x="197" y="379"/>
                </a:moveTo>
                <a:cubicBezTo>
                  <a:pt x="197" y="380"/>
                  <a:pt x="196" y="381"/>
                  <a:pt x="196" y="381"/>
                </a:cubicBezTo>
                <a:cubicBezTo>
                  <a:pt x="194" y="382"/>
                  <a:pt x="195" y="379"/>
                  <a:pt x="192" y="380"/>
                </a:cubicBezTo>
                <a:cubicBezTo>
                  <a:pt x="193" y="378"/>
                  <a:pt x="195" y="377"/>
                  <a:pt x="197" y="378"/>
                </a:cubicBezTo>
                <a:cubicBezTo>
                  <a:pt x="198" y="378"/>
                  <a:pt x="197" y="376"/>
                  <a:pt x="198" y="375"/>
                </a:cubicBezTo>
                <a:cubicBezTo>
                  <a:pt x="200" y="375"/>
                  <a:pt x="199" y="375"/>
                  <a:pt x="202" y="375"/>
                </a:cubicBezTo>
                <a:cubicBezTo>
                  <a:pt x="202" y="378"/>
                  <a:pt x="205" y="379"/>
                  <a:pt x="205" y="382"/>
                </a:cubicBezTo>
                <a:cubicBezTo>
                  <a:pt x="203" y="384"/>
                  <a:pt x="202" y="381"/>
                  <a:pt x="200" y="382"/>
                </a:cubicBezTo>
                <a:cubicBezTo>
                  <a:pt x="202" y="380"/>
                  <a:pt x="199" y="380"/>
                  <a:pt x="197" y="379"/>
                </a:cubicBezTo>
                <a:cubicBezTo>
                  <a:pt x="197" y="379"/>
                  <a:pt x="197" y="379"/>
                  <a:pt x="197" y="379"/>
                </a:cubicBezTo>
                <a:close/>
                <a:moveTo>
                  <a:pt x="265" y="376"/>
                </a:moveTo>
                <a:cubicBezTo>
                  <a:pt x="265" y="375"/>
                  <a:pt x="265" y="375"/>
                  <a:pt x="264" y="375"/>
                </a:cubicBezTo>
                <a:cubicBezTo>
                  <a:pt x="264" y="375"/>
                  <a:pt x="265" y="375"/>
                  <a:pt x="266" y="375"/>
                </a:cubicBezTo>
                <a:cubicBezTo>
                  <a:pt x="265" y="377"/>
                  <a:pt x="266" y="377"/>
                  <a:pt x="267" y="379"/>
                </a:cubicBezTo>
                <a:cubicBezTo>
                  <a:pt x="265" y="378"/>
                  <a:pt x="265" y="379"/>
                  <a:pt x="264" y="379"/>
                </a:cubicBezTo>
                <a:cubicBezTo>
                  <a:pt x="264" y="377"/>
                  <a:pt x="265" y="377"/>
                  <a:pt x="263" y="376"/>
                </a:cubicBezTo>
                <a:cubicBezTo>
                  <a:pt x="263" y="376"/>
                  <a:pt x="264" y="376"/>
                  <a:pt x="265" y="376"/>
                </a:cubicBezTo>
                <a:cubicBezTo>
                  <a:pt x="265" y="376"/>
                  <a:pt x="265" y="376"/>
                  <a:pt x="265" y="376"/>
                </a:cubicBezTo>
                <a:close/>
                <a:moveTo>
                  <a:pt x="187" y="376"/>
                </a:moveTo>
                <a:cubicBezTo>
                  <a:pt x="189" y="376"/>
                  <a:pt x="189" y="375"/>
                  <a:pt x="191" y="375"/>
                </a:cubicBezTo>
                <a:cubicBezTo>
                  <a:pt x="191" y="376"/>
                  <a:pt x="190" y="377"/>
                  <a:pt x="190" y="378"/>
                </a:cubicBezTo>
                <a:cubicBezTo>
                  <a:pt x="190" y="377"/>
                  <a:pt x="189" y="377"/>
                  <a:pt x="188" y="377"/>
                </a:cubicBezTo>
                <a:cubicBezTo>
                  <a:pt x="189" y="378"/>
                  <a:pt x="190" y="379"/>
                  <a:pt x="189" y="380"/>
                </a:cubicBezTo>
                <a:cubicBezTo>
                  <a:pt x="187" y="379"/>
                  <a:pt x="185" y="380"/>
                  <a:pt x="184" y="378"/>
                </a:cubicBezTo>
                <a:cubicBezTo>
                  <a:pt x="183" y="379"/>
                  <a:pt x="182" y="379"/>
                  <a:pt x="181" y="380"/>
                </a:cubicBezTo>
                <a:cubicBezTo>
                  <a:pt x="179" y="379"/>
                  <a:pt x="182" y="377"/>
                  <a:pt x="182" y="376"/>
                </a:cubicBezTo>
                <a:cubicBezTo>
                  <a:pt x="183" y="379"/>
                  <a:pt x="185" y="375"/>
                  <a:pt x="186" y="378"/>
                </a:cubicBezTo>
                <a:cubicBezTo>
                  <a:pt x="186" y="377"/>
                  <a:pt x="187" y="376"/>
                  <a:pt x="187" y="376"/>
                </a:cubicBezTo>
                <a:cubicBezTo>
                  <a:pt x="187" y="376"/>
                  <a:pt x="187" y="376"/>
                  <a:pt x="187" y="376"/>
                </a:cubicBezTo>
                <a:close/>
                <a:moveTo>
                  <a:pt x="229" y="379"/>
                </a:moveTo>
                <a:cubicBezTo>
                  <a:pt x="227" y="378"/>
                  <a:pt x="230" y="376"/>
                  <a:pt x="230" y="375"/>
                </a:cubicBezTo>
                <a:cubicBezTo>
                  <a:pt x="231" y="376"/>
                  <a:pt x="231" y="377"/>
                  <a:pt x="231" y="378"/>
                </a:cubicBezTo>
                <a:cubicBezTo>
                  <a:pt x="230" y="379"/>
                  <a:pt x="229" y="377"/>
                  <a:pt x="229" y="379"/>
                </a:cubicBezTo>
                <a:cubicBezTo>
                  <a:pt x="229" y="379"/>
                  <a:pt x="229" y="379"/>
                  <a:pt x="229" y="379"/>
                </a:cubicBezTo>
                <a:close/>
                <a:moveTo>
                  <a:pt x="234" y="378"/>
                </a:moveTo>
                <a:cubicBezTo>
                  <a:pt x="233" y="377"/>
                  <a:pt x="234" y="376"/>
                  <a:pt x="234" y="376"/>
                </a:cubicBezTo>
                <a:cubicBezTo>
                  <a:pt x="235" y="376"/>
                  <a:pt x="235" y="376"/>
                  <a:pt x="235" y="377"/>
                </a:cubicBezTo>
                <a:cubicBezTo>
                  <a:pt x="234" y="377"/>
                  <a:pt x="234" y="377"/>
                  <a:pt x="234" y="378"/>
                </a:cubicBezTo>
                <a:cubicBezTo>
                  <a:pt x="234" y="378"/>
                  <a:pt x="234" y="378"/>
                  <a:pt x="234" y="378"/>
                </a:cubicBezTo>
                <a:close/>
                <a:moveTo>
                  <a:pt x="85" y="378"/>
                </a:moveTo>
                <a:cubicBezTo>
                  <a:pt x="85" y="378"/>
                  <a:pt x="85" y="377"/>
                  <a:pt x="85" y="377"/>
                </a:cubicBezTo>
                <a:cubicBezTo>
                  <a:pt x="86" y="377"/>
                  <a:pt x="86" y="377"/>
                  <a:pt x="87" y="377"/>
                </a:cubicBezTo>
                <a:cubicBezTo>
                  <a:pt x="87" y="377"/>
                  <a:pt x="87" y="378"/>
                  <a:pt x="87" y="378"/>
                </a:cubicBezTo>
                <a:cubicBezTo>
                  <a:pt x="86" y="378"/>
                  <a:pt x="86" y="378"/>
                  <a:pt x="85" y="378"/>
                </a:cubicBezTo>
                <a:cubicBezTo>
                  <a:pt x="85" y="378"/>
                  <a:pt x="85" y="378"/>
                  <a:pt x="85" y="378"/>
                </a:cubicBezTo>
                <a:close/>
                <a:moveTo>
                  <a:pt x="121" y="379"/>
                </a:moveTo>
                <a:cubicBezTo>
                  <a:pt x="122" y="377"/>
                  <a:pt x="125" y="377"/>
                  <a:pt x="126" y="378"/>
                </a:cubicBezTo>
                <a:cubicBezTo>
                  <a:pt x="125" y="378"/>
                  <a:pt x="124" y="380"/>
                  <a:pt x="121" y="379"/>
                </a:cubicBezTo>
                <a:cubicBezTo>
                  <a:pt x="121" y="379"/>
                  <a:pt x="121" y="379"/>
                  <a:pt x="121" y="379"/>
                </a:cubicBezTo>
                <a:close/>
                <a:moveTo>
                  <a:pt x="233" y="379"/>
                </a:moveTo>
                <a:cubicBezTo>
                  <a:pt x="233" y="380"/>
                  <a:pt x="231" y="378"/>
                  <a:pt x="232" y="378"/>
                </a:cubicBezTo>
                <a:cubicBezTo>
                  <a:pt x="233" y="378"/>
                  <a:pt x="232" y="379"/>
                  <a:pt x="233" y="379"/>
                </a:cubicBezTo>
                <a:cubicBezTo>
                  <a:pt x="233" y="379"/>
                  <a:pt x="233" y="379"/>
                  <a:pt x="233" y="379"/>
                </a:cubicBezTo>
                <a:close/>
                <a:moveTo>
                  <a:pt x="147" y="382"/>
                </a:moveTo>
                <a:cubicBezTo>
                  <a:pt x="147" y="378"/>
                  <a:pt x="149" y="383"/>
                  <a:pt x="148" y="378"/>
                </a:cubicBezTo>
                <a:cubicBezTo>
                  <a:pt x="150" y="378"/>
                  <a:pt x="150" y="380"/>
                  <a:pt x="152" y="379"/>
                </a:cubicBezTo>
                <a:cubicBezTo>
                  <a:pt x="153" y="381"/>
                  <a:pt x="152" y="381"/>
                  <a:pt x="154" y="383"/>
                </a:cubicBezTo>
                <a:cubicBezTo>
                  <a:pt x="153" y="383"/>
                  <a:pt x="153" y="384"/>
                  <a:pt x="152" y="384"/>
                </a:cubicBezTo>
                <a:cubicBezTo>
                  <a:pt x="150" y="383"/>
                  <a:pt x="149" y="381"/>
                  <a:pt x="147" y="382"/>
                </a:cubicBezTo>
                <a:cubicBezTo>
                  <a:pt x="147" y="382"/>
                  <a:pt x="147" y="382"/>
                  <a:pt x="147" y="382"/>
                </a:cubicBezTo>
                <a:close/>
                <a:moveTo>
                  <a:pt x="165" y="378"/>
                </a:moveTo>
                <a:cubicBezTo>
                  <a:pt x="165" y="380"/>
                  <a:pt x="163" y="379"/>
                  <a:pt x="162" y="379"/>
                </a:cubicBezTo>
                <a:cubicBezTo>
                  <a:pt x="163" y="378"/>
                  <a:pt x="164" y="379"/>
                  <a:pt x="165" y="378"/>
                </a:cubicBezTo>
                <a:cubicBezTo>
                  <a:pt x="165" y="378"/>
                  <a:pt x="165" y="378"/>
                  <a:pt x="165" y="378"/>
                </a:cubicBezTo>
                <a:close/>
                <a:moveTo>
                  <a:pt x="296" y="379"/>
                </a:moveTo>
                <a:cubicBezTo>
                  <a:pt x="296" y="379"/>
                  <a:pt x="296" y="378"/>
                  <a:pt x="296" y="378"/>
                </a:cubicBezTo>
                <a:cubicBezTo>
                  <a:pt x="296" y="378"/>
                  <a:pt x="297" y="378"/>
                  <a:pt x="297" y="378"/>
                </a:cubicBezTo>
                <a:cubicBezTo>
                  <a:pt x="297" y="378"/>
                  <a:pt x="297" y="379"/>
                  <a:pt x="297" y="379"/>
                </a:cubicBezTo>
                <a:cubicBezTo>
                  <a:pt x="297" y="379"/>
                  <a:pt x="296" y="379"/>
                  <a:pt x="296" y="379"/>
                </a:cubicBezTo>
                <a:cubicBezTo>
                  <a:pt x="296" y="379"/>
                  <a:pt x="296" y="379"/>
                  <a:pt x="296" y="379"/>
                </a:cubicBezTo>
                <a:close/>
                <a:moveTo>
                  <a:pt x="82" y="380"/>
                </a:moveTo>
                <a:cubicBezTo>
                  <a:pt x="83" y="378"/>
                  <a:pt x="85" y="378"/>
                  <a:pt x="85" y="380"/>
                </a:cubicBezTo>
                <a:cubicBezTo>
                  <a:pt x="83" y="380"/>
                  <a:pt x="83" y="380"/>
                  <a:pt x="82" y="380"/>
                </a:cubicBezTo>
                <a:cubicBezTo>
                  <a:pt x="82" y="380"/>
                  <a:pt x="82" y="380"/>
                  <a:pt x="82" y="380"/>
                </a:cubicBezTo>
                <a:close/>
                <a:moveTo>
                  <a:pt x="70" y="380"/>
                </a:moveTo>
                <a:cubicBezTo>
                  <a:pt x="70" y="380"/>
                  <a:pt x="70" y="379"/>
                  <a:pt x="70" y="379"/>
                </a:cubicBezTo>
                <a:cubicBezTo>
                  <a:pt x="71" y="379"/>
                  <a:pt x="71" y="382"/>
                  <a:pt x="70" y="381"/>
                </a:cubicBezTo>
                <a:cubicBezTo>
                  <a:pt x="70" y="380"/>
                  <a:pt x="70" y="380"/>
                  <a:pt x="70" y="380"/>
                </a:cubicBezTo>
                <a:cubicBezTo>
                  <a:pt x="70" y="380"/>
                  <a:pt x="70" y="380"/>
                  <a:pt x="70" y="380"/>
                </a:cubicBezTo>
                <a:close/>
                <a:moveTo>
                  <a:pt x="102" y="382"/>
                </a:moveTo>
                <a:cubicBezTo>
                  <a:pt x="101" y="382"/>
                  <a:pt x="100" y="381"/>
                  <a:pt x="101" y="380"/>
                </a:cubicBezTo>
                <a:cubicBezTo>
                  <a:pt x="102" y="379"/>
                  <a:pt x="102" y="381"/>
                  <a:pt x="102" y="382"/>
                </a:cubicBezTo>
                <a:cubicBezTo>
                  <a:pt x="102" y="382"/>
                  <a:pt x="102" y="382"/>
                  <a:pt x="102" y="382"/>
                </a:cubicBezTo>
                <a:close/>
                <a:moveTo>
                  <a:pt x="258" y="382"/>
                </a:moveTo>
                <a:cubicBezTo>
                  <a:pt x="257" y="381"/>
                  <a:pt x="256" y="381"/>
                  <a:pt x="256" y="380"/>
                </a:cubicBezTo>
                <a:cubicBezTo>
                  <a:pt x="257" y="380"/>
                  <a:pt x="257" y="380"/>
                  <a:pt x="258" y="380"/>
                </a:cubicBezTo>
                <a:cubicBezTo>
                  <a:pt x="258" y="380"/>
                  <a:pt x="258" y="381"/>
                  <a:pt x="258" y="382"/>
                </a:cubicBezTo>
                <a:cubicBezTo>
                  <a:pt x="258" y="382"/>
                  <a:pt x="258" y="382"/>
                  <a:pt x="258" y="382"/>
                </a:cubicBezTo>
                <a:close/>
                <a:moveTo>
                  <a:pt x="187" y="383"/>
                </a:moveTo>
                <a:cubicBezTo>
                  <a:pt x="187" y="383"/>
                  <a:pt x="187" y="382"/>
                  <a:pt x="187" y="381"/>
                </a:cubicBezTo>
                <a:cubicBezTo>
                  <a:pt x="189" y="382"/>
                  <a:pt x="189" y="381"/>
                  <a:pt x="192" y="381"/>
                </a:cubicBezTo>
                <a:cubicBezTo>
                  <a:pt x="192" y="383"/>
                  <a:pt x="191" y="383"/>
                  <a:pt x="191" y="384"/>
                </a:cubicBezTo>
                <a:cubicBezTo>
                  <a:pt x="190" y="384"/>
                  <a:pt x="188" y="384"/>
                  <a:pt x="187" y="383"/>
                </a:cubicBezTo>
                <a:cubicBezTo>
                  <a:pt x="187" y="383"/>
                  <a:pt x="187" y="383"/>
                  <a:pt x="187" y="383"/>
                </a:cubicBezTo>
                <a:close/>
                <a:moveTo>
                  <a:pt x="261" y="382"/>
                </a:moveTo>
                <a:cubicBezTo>
                  <a:pt x="261" y="382"/>
                  <a:pt x="262" y="382"/>
                  <a:pt x="262" y="381"/>
                </a:cubicBezTo>
                <a:cubicBezTo>
                  <a:pt x="262" y="382"/>
                  <a:pt x="263" y="382"/>
                  <a:pt x="263" y="383"/>
                </a:cubicBezTo>
                <a:cubicBezTo>
                  <a:pt x="262" y="383"/>
                  <a:pt x="262" y="382"/>
                  <a:pt x="261" y="382"/>
                </a:cubicBezTo>
                <a:cubicBezTo>
                  <a:pt x="261" y="382"/>
                  <a:pt x="261" y="382"/>
                  <a:pt x="261" y="382"/>
                </a:cubicBezTo>
                <a:close/>
                <a:moveTo>
                  <a:pt x="268" y="382"/>
                </a:moveTo>
                <a:cubicBezTo>
                  <a:pt x="269" y="382"/>
                  <a:pt x="269" y="382"/>
                  <a:pt x="269" y="381"/>
                </a:cubicBezTo>
                <a:cubicBezTo>
                  <a:pt x="270" y="381"/>
                  <a:pt x="270" y="384"/>
                  <a:pt x="268" y="383"/>
                </a:cubicBezTo>
                <a:cubicBezTo>
                  <a:pt x="268" y="383"/>
                  <a:pt x="268" y="382"/>
                  <a:pt x="268" y="382"/>
                </a:cubicBezTo>
                <a:cubicBezTo>
                  <a:pt x="268" y="382"/>
                  <a:pt x="268" y="382"/>
                  <a:pt x="268" y="382"/>
                </a:cubicBezTo>
                <a:close/>
                <a:moveTo>
                  <a:pt x="137" y="385"/>
                </a:moveTo>
                <a:cubicBezTo>
                  <a:pt x="138" y="383"/>
                  <a:pt x="141" y="384"/>
                  <a:pt x="141" y="382"/>
                </a:cubicBezTo>
                <a:cubicBezTo>
                  <a:pt x="142" y="382"/>
                  <a:pt x="143" y="383"/>
                  <a:pt x="145" y="383"/>
                </a:cubicBezTo>
                <a:cubicBezTo>
                  <a:pt x="144" y="384"/>
                  <a:pt x="143" y="385"/>
                  <a:pt x="143" y="386"/>
                </a:cubicBezTo>
                <a:cubicBezTo>
                  <a:pt x="140" y="386"/>
                  <a:pt x="139" y="387"/>
                  <a:pt x="137" y="385"/>
                </a:cubicBezTo>
                <a:cubicBezTo>
                  <a:pt x="137" y="385"/>
                  <a:pt x="137" y="385"/>
                  <a:pt x="137" y="385"/>
                </a:cubicBezTo>
                <a:close/>
                <a:moveTo>
                  <a:pt x="123" y="384"/>
                </a:moveTo>
                <a:cubicBezTo>
                  <a:pt x="122" y="385"/>
                  <a:pt x="120" y="384"/>
                  <a:pt x="120" y="383"/>
                </a:cubicBezTo>
                <a:cubicBezTo>
                  <a:pt x="122" y="382"/>
                  <a:pt x="121" y="385"/>
                  <a:pt x="123" y="384"/>
                </a:cubicBezTo>
                <a:cubicBezTo>
                  <a:pt x="123" y="384"/>
                  <a:pt x="123" y="384"/>
                  <a:pt x="123" y="384"/>
                </a:cubicBezTo>
                <a:close/>
                <a:moveTo>
                  <a:pt x="335" y="385"/>
                </a:moveTo>
                <a:cubicBezTo>
                  <a:pt x="335" y="384"/>
                  <a:pt x="335" y="384"/>
                  <a:pt x="335" y="383"/>
                </a:cubicBezTo>
                <a:cubicBezTo>
                  <a:pt x="336" y="383"/>
                  <a:pt x="337" y="383"/>
                  <a:pt x="337" y="383"/>
                </a:cubicBezTo>
                <a:cubicBezTo>
                  <a:pt x="337" y="385"/>
                  <a:pt x="336" y="384"/>
                  <a:pt x="335" y="385"/>
                </a:cubicBezTo>
                <a:cubicBezTo>
                  <a:pt x="335" y="385"/>
                  <a:pt x="335" y="385"/>
                  <a:pt x="335" y="385"/>
                </a:cubicBezTo>
                <a:close/>
                <a:moveTo>
                  <a:pt x="185" y="386"/>
                </a:moveTo>
                <a:cubicBezTo>
                  <a:pt x="183" y="386"/>
                  <a:pt x="184" y="385"/>
                  <a:pt x="184" y="384"/>
                </a:cubicBezTo>
                <a:cubicBezTo>
                  <a:pt x="184" y="384"/>
                  <a:pt x="185" y="385"/>
                  <a:pt x="185" y="386"/>
                </a:cubicBezTo>
                <a:cubicBezTo>
                  <a:pt x="185" y="386"/>
                  <a:pt x="185" y="386"/>
                  <a:pt x="185" y="386"/>
                </a:cubicBezTo>
                <a:close/>
                <a:moveTo>
                  <a:pt x="330" y="384"/>
                </a:moveTo>
                <a:cubicBezTo>
                  <a:pt x="330" y="385"/>
                  <a:pt x="329" y="385"/>
                  <a:pt x="328" y="384"/>
                </a:cubicBezTo>
                <a:cubicBezTo>
                  <a:pt x="328" y="383"/>
                  <a:pt x="329" y="384"/>
                  <a:pt x="330" y="384"/>
                </a:cubicBezTo>
                <a:cubicBezTo>
                  <a:pt x="330" y="384"/>
                  <a:pt x="330" y="384"/>
                  <a:pt x="330" y="384"/>
                </a:cubicBezTo>
                <a:close/>
                <a:moveTo>
                  <a:pt x="324" y="387"/>
                </a:moveTo>
                <a:cubicBezTo>
                  <a:pt x="323" y="386"/>
                  <a:pt x="322" y="385"/>
                  <a:pt x="323" y="384"/>
                </a:cubicBezTo>
                <a:cubicBezTo>
                  <a:pt x="324" y="384"/>
                  <a:pt x="324" y="385"/>
                  <a:pt x="324" y="387"/>
                </a:cubicBezTo>
                <a:cubicBezTo>
                  <a:pt x="324" y="387"/>
                  <a:pt x="324" y="387"/>
                  <a:pt x="324" y="387"/>
                </a:cubicBezTo>
                <a:close/>
                <a:moveTo>
                  <a:pt x="132" y="386"/>
                </a:moveTo>
                <a:cubicBezTo>
                  <a:pt x="132" y="386"/>
                  <a:pt x="132" y="385"/>
                  <a:pt x="132" y="385"/>
                </a:cubicBezTo>
                <a:cubicBezTo>
                  <a:pt x="134" y="384"/>
                  <a:pt x="134" y="387"/>
                  <a:pt x="132" y="386"/>
                </a:cubicBezTo>
                <a:cubicBezTo>
                  <a:pt x="132" y="386"/>
                  <a:pt x="132" y="386"/>
                  <a:pt x="132" y="386"/>
                </a:cubicBezTo>
                <a:close/>
                <a:moveTo>
                  <a:pt x="259" y="386"/>
                </a:moveTo>
                <a:cubicBezTo>
                  <a:pt x="261" y="385"/>
                  <a:pt x="261" y="386"/>
                  <a:pt x="262" y="387"/>
                </a:cubicBezTo>
                <a:cubicBezTo>
                  <a:pt x="262" y="388"/>
                  <a:pt x="259" y="388"/>
                  <a:pt x="259" y="386"/>
                </a:cubicBezTo>
                <a:cubicBezTo>
                  <a:pt x="259" y="386"/>
                  <a:pt x="259" y="386"/>
                  <a:pt x="259" y="386"/>
                </a:cubicBezTo>
                <a:close/>
                <a:moveTo>
                  <a:pt x="341" y="388"/>
                </a:moveTo>
                <a:cubicBezTo>
                  <a:pt x="340" y="388"/>
                  <a:pt x="339" y="387"/>
                  <a:pt x="340" y="386"/>
                </a:cubicBezTo>
                <a:cubicBezTo>
                  <a:pt x="341" y="386"/>
                  <a:pt x="341" y="387"/>
                  <a:pt x="341" y="388"/>
                </a:cubicBezTo>
                <a:cubicBezTo>
                  <a:pt x="341" y="388"/>
                  <a:pt x="341" y="388"/>
                  <a:pt x="341" y="388"/>
                </a:cubicBezTo>
                <a:close/>
                <a:moveTo>
                  <a:pt x="260" y="388"/>
                </a:moveTo>
                <a:cubicBezTo>
                  <a:pt x="261" y="388"/>
                  <a:pt x="263" y="388"/>
                  <a:pt x="263" y="388"/>
                </a:cubicBezTo>
                <a:cubicBezTo>
                  <a:pt x="263" y="390"/>
                  <a:pt x="262" y="389"/>
                  <a:pt x="262" y="390"/>
                </a:cubicBezTo>
                <a:cubicBezTo>
                  <a:pt x="261" y="390"/>
                  <a:pt x="260" y="389"/>
                  <a:pt x="260" y="388"/>
                </a:cubicBezTo>
                <a:cubicBezTo>
                  <a:pt x="260" y="388"/>
                  <a:pt x="260" y="388"/>
                  <a:pt x="260" y="388"/>
                </a:cubicBezTo>
                <a:close/>
                <a:moveTo>
                  <a:pt x="318" y="392"/>
                </a:moveTo>
                <a:cubicBezTo>
                  <a:pt x="318" y="389"/>
                  <a:pt x="321" y="390"/>
                  <a:pt x="322" y="391"/>
                </a:cubicBezTo>
                <a:cubicBezTo>
                  <a:pt x="321" y="392"/>
                  <a:pt x="319" y="391"/>
                  <a:pt x="318" y="392"/>
                </a:cubicBezTo>
                <a:cubicBezTo>
                  <a:pt x="318" y="392"/>
                  <a:pt x="318" y="392"/>
                  <a:pt x="318" y="392"/>
                </a:cubicBezTo>
                <a:close/>
                <a:moveTo>
                  <a:pt x="135" y="401"/>
                </a:moveTo>
                <a:cubicBezTo>
                  <a:pt x="135" y="400"/>
                  <a:pt x="135" y="400"/>
                  <a:pt x="135" y="400"/>
                </a:cubicBezTo>
                <a:cubicBezTo>
                  <a:pt x="134" y="399"/>
                  <a:pt x="137" y="399"/>
                  <a:pt x="136" y="401"/>
                </a:cubicBezTo>
                <a:cubicBezTo>
                  <a:pt x="136" y="401"/>
                  <a:pt x="136" y="401"/>
                  <a:pt x="135" y="401"/>
                </a:cubicBezTo>
                <a:cubicBezTo>
                  <a:pt x="135" y="401"/>
                  <a:pt x="135" y="401"/>
                  <a:pt x="135" y="401"/>
                </a:cubicBezTo>
                <a:close/>
                <a:moveTo>
                  <a:pt x="114" y="404"/>
                </a:moveTo>
                <a:cubicBezTo>
                  <a:pt x="114" y="403"/>
                  <a:pt x="115" y="403"/>
                  <a:pt x="117" y="403"/>
                </a:cubicBezTo>
                <a:cubicBezTo>
                  <a:pt x="117" y="405"/>
                  <a:pt x="116" y="405"/>
                  <a:pt x="114" y="405"/>
                </a:cubicBezTo>
                <a:cubicBezTo>
                  <a:pt x="114" y="404"/>
                  <a:pt x="114" y="404"/>
                  <a:pt x="114" y="404"/>
                </a:cubicBezTo>
                <a:cubicBezTo>
                  <a:pt x="114" y="404"/>
                  <a:pt x="114" y="404"/>
                  <a:pt x="114" y="404"/>
                </a:cubicBezTo>
                <a:close/>
                <a:moveTo>
                  <a:pt x="306" y="405"/>
                </a:moveTo>
                <a:cubicBezTo>
                  <a:pt x="305" y="405"/>
                  <a:pt x="305" y="404"/>
                  <a:pt x="305" y="403"/>
                </a:cubicBezTo>
                <a:cubicBezTo>
                  <a:pt x="306" y="403"/>
                  <a:pt x="307" y="403"/>
                  <a:pt x="308" y="403"/>
                </a:cubicBezTo>
                <a:cubicBezTo>
                  <a:pt x="308" y="405"/>
                  <a:pt x="305" y="403"/>
                  <a:pt x="306" y="405"/>
                </a:cubicBezTo>
                <a:cubicBezTo>
                  <a:pt x="306" y="405"/>
                  <a:pt x="306" y="405"/>
                  <a:pt x="306" y="405"/>
                </a:cubicBezTo>
                <a:close/>
                <a:moveTo>
                  <a:pt x="304" y="404"/>
                </a:moveTo>
                <a:cubicBezTo>
                  <a:pt x="306" y="404"/>
                  <a:pt x="303" y="407"/>
                  <a:pt x="304" y="404"/>
                </a:cubicBezTo>
                <a:cubicBezTo>
                  <a:pt x="304" y="404"/>
                  <a:pt x="304" y="404"/>
                  <a:pt x="304" y="404"/>
                </a:cubicBezTo>
                <a:close/>
                <a:moveTo>
                  <a:pt x="260" y="108"/>
                </a:moveTo>
                <a:cubicBezTo>
                  <a:pt x="262" y="106"/>
                  <a:pt x="258" y="111"/>
                  <a:pt x="260" y="111"/>
                </a:cubicBezTo>
                <a:cubicBezTo>
                  <a:pt x="259" y="113"/>
                  <a:pt x="260" y="114"/>
                  <a:pt x="259" y="115"/>
                </a:cubicBezTo>
                <a:cubicBezTo>
                  <a:pt x="257" y="114"/>
                  <a:pt x="259" y="112"/>
                  <a:pt x="256" y="114"/>
                </a:cubicBezTo>
                <a:cubicBezTo>
                  <a:pt x="255" y="112"/>
                  <a:pt x="258" y="112"/>
                  <a:pt x="259" y="113"/>
                </a:cubicBezTo>
                <a:cubicBezTo>
                  <a:pt x="259" y="110"/>
                  <a:pt x="258" y="109"/>
                  <a:pt x="257" y="108"/>
                </a:cubicBezTo>
                <a:cubicBezTo>
                  <a:pt x="256" y="109"/>
                  <a:pt x="254" y="110"/>
                  <a:pt x="254" y="113"/>
                </a:cubicBezTo>
                <a:cubicBezTo>
                  <a:pt x="252" y="113"/>
                  <a:pt x="253" y="107"/>
                  <a:pt x="254" y="104"/>
                </a:cubicBezTo>
                <a:cubicBezTo>
                  <a:pt x="255" y="104"/>
                  <a:pt x="256" y="105"/>
                  <a:pt x="256" y="104"/>
                </a:cubicBezTo>
                <a:cubicBezTo>
                  <a:pt x="255" y="107"/>
                  <a:pt x="259" y="108"/>
                  <a:pt x="260" y="108"/>
                </a:cubicBezTo>
                <a:close/>
                <a:moveTo>
                  <a:pt x="180" y="18"/>
                </a:moveTo>
                <a:cubicBezTo>
                  <a:pt x="178" y="17"/>
                  <a:pt x="181" y="18"/>
                  <a:pt x="182" y="18"/>
                </a:cubicBezTo>
                <a:cubicBezTo>
                  <a:pt x="183" y="19"/>
                  <a:pt x="182" y="19"/>
                  <a:pt x="182" y="20"/>
                </a:cubicBezTo>
                <a:cubicBezTo>
                  <a:pt x="182" y="20"/>
                  <a:pt x="181" y="20"/>
                  <a:pt x="181" y="20"/>
                </a:cubicBezTo>
                <a:cubicBezTo>
                  <a:pt x="181" y="19"/>
                  <a:pt x="180" y="18"/>
                  <a:pt x="180" y="18"/>
                </a:cubicBezTo>
                <a:close/>
                <a:moveTo>
                  <a:pt x="186" y="21"/>
                </a:moveTo>
                <a:cubicBezTo>
                  <a:pt x="186" y="21"/>
                  <a:pt x="189" y="19"/>
                  <a:pt x="186" y="18"/>
                </a:cubicBezTo>
                <a:cubicBezTo>
                  <a:pt x="187" y="16"/>
                  <a:pt x="189" y="19"/>
                  <a:pt x="191" y="18"/>
                </a:cubicBezTo>
                <a:cubicBezTo>
                  <a:pt x="191" y="20"/>
                  <a:pt x="190" y="19"/>
                  <a:pt x="191" y="20"/>
                </a:cubicBezTo>
                <a:cubicBezTo>
                  <a:pt x="193" y="21"/>
                  <a:pt x="192" y="19"/>
                  <a:pt x="194" y="19"/>
                </a:cubicBezTo>
                <a:cubicBezTo>
                  <a:pt x="196" y="20"/>
                  <a:pt x="190" y="21"/>
                  <a:pt x="192" y="22"/>
                </a:cubicBezTo>
                <a:cubicBezTo>
                  <a:pt x="190" y="22"/>
                  <a:pt x="188" y="23"/>
                  <a:pt x="186" y="21"/>
                </a:cubicBezTo>
                <a:close/>
                <a:moveTo>
                  <a:pt x="143" y="22"/>
                </a:moveTo>
                <a:cubicBezTo>
                  <a:pt x="142" y="22"/>
                  <a:pt x="142" y="22"/>
                  <a:pt x="141" y="21"/>
                </a:cubicBezTo>
                <a:cubicBezTo>
                  <a:pt x="140" y="21"/>
                  <a:pt x="141" y="22"/>
                  <a:pt x="141" y="23"/>
                </a:cubicBezTo>
                <a:cubicBezTo>
                  <a:pt x="140" y="23"/>
                  <a:pt x="139" y="22"/>
                  <a:pt x="140" y="21"/>
                </a:cubicBezTo>
                <a:cubicBezTo>
                  <a:pt x="141" y="20"/>
                  <a:pt x="143" y="20"/>
                  <a:pt x="143" y="22"/>
                </a:cubicBezTo>
                <a:close/>
                <a:moveTo>
                  <a:pt x="132" y="24"/>
                </a:moveTo>
                <a:cubicBezTo>
                  <a:pt x="132" y="23"/>
                  <a:pt x="132" y="22"/>
                  <a:pt x="132" y="21"/>
                </a:cubicBezTo>
                <a:cubicBezTo>
                  <a:pt x="133" y="22"/>
                  <a:pt x="133" y="23"/>
                  <a:pt x="133" y="24"/>
                </a:cubicBezTo>
                <a:cubicBezTo>
                  <a:pt x="134" y="23"/>
                  <a:pt x="134" y="23"/>
                  <a:pt x="134" y="24"/>
                </a:cubicBezTo>
                <a:cubicBezTo>
                  <a:pt x="133" y="24"/>
                  <a:pt x="133" y="23"/>
                  <a:pt x="132" y="24"/>
                </a:cubicBezTo>
                <a:close/>
                <a:moveTo>
                  <a:pt x="118" y="23"/>
                </a:moveTo>
                <a:cubicBezTo>
                  <a:pt x="119" y="23"/>
                  <a:pt x="117" y="25"/>
                  <a:pt x="116" y="25"/>
                </a:cubicBezTo>
                <a:cubicBezTo>
                  <a:pt x="115" y="23"/>
                  <a:pt x="118" y="24"/>
                  <a:pt x="118" y="23"/>
                </a:cubicBezTo>
                <a:close/>
                <a:moveTo>
                  <a:pt x="84" y="24"/>
                </a:moveTo>
                <a:cubicBezTo>
                  <a:pt x="83" y="23"/>
                  <a:pt x="79" y="24"/>
                  <a:pt x="81" y="25"/>
                </a:cubicBezTo>
                <a:cubicBezTo>
                  <a:pt x="82" y="23"/>
                  <a:pt x="84" y="26"/>
                  <a:pt x="84" y="24"/>
                </a:cubicBezTo>
                <a:close/>
                <a:moveTo>
                  <a:pt x="88" y="24"/>
                </a:moveTo>
                <a:cubicBezTo>
                  <a:pt x="89" y="23"/>
                  <a:pt x="91" y="25"/>
                  <a:pt x="90" y="26"/>
                </a:cubicBezTo>
                <a:cubicBezTo>
                  <a:pt x="90" y="26"/>
                  <a:pt x="89" y="26"/>
                  <a:pt x="88" y="26"/>
                </a:cubicBezTo>
                <a:cubicBezTo>
                  <a:pt x="88" y="25"/>
                  <a:pt x="90" y="24"/>
                  <a:pt x="88" y="24"/>
                </a:cubicBezTo>
                <a:close/>
                <a:moveTo>
                  <a:pt x="178" y="29"/>
                </a:moveTo>
                <a:cubicBezTo>
                  <a:pt x="179" y="30"/>
                  <a:pt x="176" y="32"/>
                  <a:pt x="174" y="32"/>
                </a:cubicBezTo>
                <a:cubicBezTo>
                  <a:pt x="174" y="30"/>
                  <a:pt x="175" y="30"/>
                  <a:pt x="176" y="29"/>
                </a:cubicBezTo>
                <a:cubicBezTo>
                  <a:pt x="177" y="29"/>
                  <a:pt x="177" y="31"/>
                  <a:pt x="178" y="29"/>
                </a:cubicBezTo>
                <a:close/>
                <a:moveTo>
                  <a:pt x="312" y="63"/>
                </a:moveTo>
                <a:cubicBezTo>
                  <a:pt x="313" y="63"/>
                  <a:pt x="313" y="63"/>
                  <a:pt x="314" y="63"/>
                </a:cubicBezTo>
                <a:cubicBezTo>
                  <a:pt x="314" y="64"/>
                  <a:pt x="314" y="65"/>
                  <a:pt x="314" y="65"/>
                </a:cubicBezTo>
                <a:cubicBezTo>
                  <a:pt x="313" y="67"/>
                  <a:pt x="313" y="63"/>
                  <a:pt x="312" y="65"/>
                </a:cubicBezTo>
                <a:cubicBezTo>
                  <a:pt x="310" y="64"/>
                  <a:pt x="313" y="65"/>
                  <a:pt x="312" y="63"/>
                </a:cubicBezTo>
                <a:close/>
                <a:moveTo>
                  <a:pt x="73" y="90"/>
                </a:moveTo>
                <a:cubicBezTo>
                  <a:pt x="73" y="93"/>
                  <a:pt x="70" y="95"/>
                  <a:pt x="69" y="98"/>
                </a:cubicBezTo>
                <a:cubicBezTo>
                  <a:pt x="68" y="95"/>
                  <a:pt x="71" y="92"/>
                  <a:pt x="73" y="90"/>
                </a:cubicBezTo>
                <a:close/>
                <a:moveTo>
                  <a:pt x="64" y="94"/>
                </a:moveTo>
                <a:cubicBezTo>
                  <a:pt x="65" y="96"/>
                  <a:pt x="61" y="97"/>
                  <a:pt x="62" y="100"/>
                </a:cubicBezTo>
                <a:cubicBezTo>
                  <a:pt x="61" y="99"/>
                  <a:pt x="60" y="98"/>
                  <a:pt x="60" y="96"/>
                </a:cubicBezTo>
                <a:cubicBezTo>
                  <a:pt x="61" y="95"/>
                  <a:pt x="64" y="96"/>
                  <a:pt x="64" y="94"/>
                </a:cubicBezTo>
                <a:close/>
                <a:moveTo>
                  <a:pt x="363" y="142"/>
                </a:moveTo>
                <a:cubicBezTo>
                  <a:pt x="365" y="143"/>
                  <a:pt x="361" y="143"/>
                  <a:pt x="361" y="144"/>
                </a:cubicBezTo>
                <a:cubicBezTo>
                  <a:pt x="359" y="143"/>
                  <a:pt x="364" y="143"/>
                  <a:pt x="363" y="142"/>
                </a:cubicBezTo>
                <a:close/>
                <a:moveTo>
                  <a:pt x="362" y="150"/>
                </a:moveTo>
                <a:cubicBezTo>
                  <a:pt x="362" y="149"/>
                  <a:pt x="363" y="150"/>
                  <a:pt x="363" y="150"/>
                </a:cubicBezTo>
                <a:cubicBezTo>
                  <a:pt x="363" y="150"/>
                  <a:pt x="364" y="149"/>
                  <a:pt x="364" y="149"/>
                </a:cubicBezTo>
                <a:cubicBezTo>
                  <a:pt x="363" y="150"/>
                  <a:pt x="365" y="152"/>
                  <a:pt x="363" y="152"/>
                </a:cubicBezTo>
                <a:cubicBezTo>
                  <a:pt x="363" y="151"/>
                  <a:pt x="363" y="150"/>
                  <a:pt x="362" y="150"/>
                </a:cubicBezTo>
                <a:close/>
                <a:moveTo>
                  <a:pt x="378" y="160"/>
                </a:moveTo>
                <a:cubicBezTo>
                  <a:pt x="376" y="162"/>
                  <a:pt x="380" y="157"/>
                  <a:pt x="378" y="160"/>
                </a:cubicBezTo>
                <a:close/>
                <a:moveTo>
                  <a:pt x="374" y="165"/>
                </a:moveTo>
                <a:cubicBezTo>
                  <a:pt x="376" y="168"/>
                  <a:pt x="372" y="167"/>
                  <a:pt x="372" y="166"/>
                </a:cubicBezTo>
                <a:cubicBezTo>
                  <a:pt x="369" y="170"/>
                  <a:pt x="376" y="174"/>
                  <a:pt x="375" y="179"/>
                </a:cubicBezTo>
                <a:cubicBezTo>
                  <a:pt x="374" y="176"/>
                  <a:pt x="377" y="177"/>
                  <a:pt x="377" y="177"/>
                </a:cubicBezTo>
                <a:cubicBezTo>
                  <a:pt x="378" y="177"/>
                  <a:pt x="377" y="174"/>
                  <a:pt x="379" y="175"/>
                </a:cubicBezTo>
                <a:cubicBezTo>
                  <a:pt x="376" y="173"/>
                  <a:pt x="375" y="171"/>
                  <a:pt x="374" y="168"/>
                </a:cubicBezTo>
                <a:cubicBezTo>
                  <a:pt x="375" y="168"/>
                  <a:pt x="375" y="167"/>
                  <a:pt x="375" y="167"/>
                </a:cubicBezTo>
                <a:cubicBezTo>
                  <a:pt x="377" y="168"/>
                  <a:pt x="377" y="169"/>
                  <a:pt x="379" y="170"/>
                </a:cubicBezTo>
                <a:cubicBezTo>
                  <a:pt x="379" y="168"/>
                  <a:pt x="377" y="168"/>
                  <a:pt x="377" y="166"/>
                </a:cubicBezTo>
                <a:cubicBezTo>
                  <a:pt x="379" y="166"/>
                  <a:pt x="378" y="167"/>
                  <a:pt x="379" y="164"/>
                </a:cubicBezTo>
                <a:cubicBezTo>
                  <a:pt x="377" y="166"/>
                  <a:pt x="376" y="165"/>
                  <a:pt x="374" y="165"/>
                </a:cubicBezTo>
                <a:close/>
                <a:moveTo>
                  <a:pt x="376" y="170"/>
                </a:moveTo>
                <a:cubicBezTo>
                  <a:pt x="377" y="172"/>
                  <a:pt x="379" y="171"/>
                  <a:pt x="379" y="172"/>
                </a:cubicBezTo>
                <a:cubicBezTo>
                  <a:pt x="378" y="172"/>
                  <a:pt x="378" y="172"/>
                  <a:pt x="377" y="172"/>
                </a:cubicBezTo>
                <a:cubicBezTo>
                  <a:pt x="377" y="172"/>
                  <a:pt x="376" y="171"/>
                  <a:pt x="376" y="170"/>
                </a:cubicBezTo>
                <a:close/>
                <a:moveTo>
                  <a:pt x="378" y="181"/>
                </a:moveTo>
                <a:cubicBezTo>
                  <a:pt x="379" y="180"/>
                  <a:pt x="379" y="177"/>
                  <a:pt x="378" y="179"/>
                </a:cubicBezTo>
                <a:cubicBezTo>
                  <a:pt x="379" y="181"/>
                  <a:pt x="375" y="180"/>
                  <a:pt x="375" y="184"/>
                </a:cubicBezTo>
                <a:cubicBezTo>
                  <a:pt x="376" y="184"/>
                  <a:pt x="377" y="184"/>
                  <a:pt x="377" y="183"/>
                </a:cubicBezTo>
                <a:cubicBezTo>
                  <a:pt x="376" y="186"/>
                  <a:pt x="379" y="184"/>
                  <a:pt x="379" y="186"/>
                </a:cubicBezTo>
                <a:cubicBezTo>
                  <a:pt x="378" y="186"/>
                  <a:pt x="377" y="186"/>
                  <a:pt x="377" y="187"/>
                </a:cubicBezTo>
                <a:cubicBezTo>
                  <a:pt x="379" y="188"/>
                  <a:pt x="379" y="186"/>
                  <a:pt x="381" y="188"/>
                </a:cubicBezTo>
                <a:cubicBezTo>
                  <a:pt x="379" y="186"/>
                  <a:pt x="379" y="182"/>
                  <a:pt x="380" y="180"/>
                </a:cubicBezTo>
                <a:cubicBezTo>
                  <a:pt x="380" y="181"/>
                  <a:pt x="378" y="183"/>
                  <a:pt x="378" y="181"/>
                </a:cubicBezTo>
                <a:close/>
                <a:moveTo>
                  <a:pt x="214" y="186"/>
                </a:moveTo>
                <a:cubicBezTo>
                  <a:pt x="214" y="187"/>
                  <a:pt x="214" y="187"/>
                  <a:pt x="214" y="186"/>
                </a:cubicBezTo>
                <a:cubicBezTo>
                  <a:pt x="213" y="187"/>
                  <a:pt x="213" y="187"/>
                  <a:pt x="213" y="188"/>
                </a:cubicBezTo>
                <a:cubicBezTo>
                  <a:pt x="212" y="187"/>
                  <a:pt x="211" y="188"/>
                  <a:pt x="211" y="186"/>
                </a:cubicBezTo>
                <a:cubicBezTo>
                  <a:pt x="213" y="187"/>
                  <a:pt x="213" y="186"/>
                  <a:pt x="214" y="186"/>
                </a:cubicBezTo>
                <a:close/>
                <a:moveTo>
                  <a:pt x="24" y="188"/>
                </a:moveTo>
                <a:cubicBezTo>
                  <a:pt x="23" y="190"/>
                  <a:pt x="26" y="192"/>
                  <a:pt x="26" y="191"/>
                </a:cubicBezTo>
                <a:cubicBezTo>
                  <a:pt x="25" y="190"/>
                  <a:pt x="26" y="189"/>
                  <a:pt x="26" y="189"/>
                </a:cubicBezTo>
                <a:cubicBezTo>
                  <a:pt x="26" y="189"/>
                  <a:pt x="25" y="189"/>
                  <a:pt x="25" y="190"/>
                </a:cubicBezTo>
                <a:cubicBezTo>
                  <a:pt x="25" y="189"/>
                  <a:pt x="25" y="188"/>
                  <a:pt x="24" y="188"/>
                </a:cubicBezTo>
                <a:close/>
                <a:moveTo>
                  <a:pt x="381" y="203"/>
                </a:moveTo>
                <a:cubicBezTo>
                  <a:pt x="381" y="202"/>
                  <a:pt x="385" y="201"/>
                  <a:pt x="384" y="200"/>
                </a:cubicBezTo>
                <a:cubicBezTo>
                  <a:pt x="384" y="201"/>
                  <a:pt x="382" y="197"/>
                  <a:pt x="384" y="197"/>
                </a:cubicBezTo>
                <a:cubicBezTo>
                  <a:pt x="381" y="197"/>
                  <a:pt x="381" y="195"/>
                  <a:pt x="380" y="193"/>
                </a:cubicBezTo>
                <a:cubicBezTo>
                  <a:pt x="380" y="194"/>
                  <a:pt x="378" y="194"/>
                  <a:pt x="379" y="195"/>
                </a:cubicBezTo>
                <a:cubicBezTo>
                  <a:pt x="379" y="195"/>
                  <a:pt x="379" y="196"/>
                  <a:pt x="380" y="196"/>
                </a:cubicBezTo>
                <a:cubicBezTo>
                  <a:pt x="380" y="195"/>
                  <a:pt x="381" y="197"/>
                  <a:pt x="382" y="197"/>
                </a:cubicBezTo>
                <a:cubicBezTo>
                  <a:pt x="382" y="198"/>
                  <a:pt x="382" y="198"/>
                  <a:pt x="382" y="199"/>
                </a:cubicBezTo>
                <a:cubicBezTo>
                  <a:pt x="381" y="198"/>
                  <a:pt x="379" y="200"/>
                  <a:pt x="381" y="200"/>
                </a:cubicBezTo>
                <a:cubicBezTo>
                  <a:pt x="381" y="199"/>
                  <a:pt x="382" y="199"/>
                  <a:pt x="383" y="200"/>
                </a:cubicBezTo>
                <a:cubicBezTo>
                  <a:pt x="381" y="200"/>
                  <a:pt x="380" y="203"/>
                  <a:pt x="381" y="203"/>
                </a:cubicBezTo>
                <a:close/>
                <a:moveTo>
                  <a:pt x="384" y="202"/>
                </a:moveTo>
                <a:cubicBezTo>
                  <a:pt x="385" y="201"/>
                  <a:pt x="385" y="202"/>
                  <a:pt x="385" y="202"/>
                </a:cubicBezTo>
                <a:cubicBezTo>
                  <a:pt x="385" y="203"/>
                  <a:pt x="384" y="204"/>
                  <a:pt x="385" y="204"/>
                </a:cubicBezTo>
                <a:cubicBezTo>
                  <a:pt x="385" y="204"/>
                  <a:pt x="385" y="204"/>
                  <a:pt x="385" y="204"/>
                </a:cubicBezTo>
                <a:cubicBezTo>
                  <a:pt x="384" y="204"/>
                  <a:pt x="384" y="204"/>
                  <a:pt x="384" y="205"/>
                </a:cubicBezTo>
                <a:cubicBezTo>
                  <a:pt x="383" y="205"/>
                  <a:pt x="384" y="203"/>
                  <a:pt x="384" y="202"/>
                </a:cubicBezTo>
                <a:close/>
                <a:moveTo>
                  <a:pt x="209" y="196"/>
                </a:moveTo>
                <a:cubicBezTo>
                  <a:pt x="210" y="197"/>
                  <a:pt x="208" y="196"/>
                  <a:pt x="208" y="197"/>
                </a:cubicBezTo>
                <a:cubicBezTo>
                  <a:pt x="207" y="197"/>
                  <a:pt x="208" y="195"/>
                  <a:pt x="209" y="196"/>
                </a:cubicBezTo>
                <a:close/>
                <a:moveTo>
                  <a:pt x="379" y="197"/>
                </a:moveTo>
                <a:cubicBezTo>
                  <a:pt x="382" y="197"/>
                  <a:pt x="380" y="200"/>
                  <a:pt x="379" y="197"/>
                </a:cubicBezTo>
                <a:close/>
                <a:moveTo>
                  <a:pt x="206" y="203"/>
                </a:moveTo>
                <a:cubicBezTo>
                  <a:pt x="206" y="203"/>
                  <a:pt x="205" y="203"/>
                  <a:pt x="205" y="203"/>
                </a:cubicBezTo>
                <a:cubicBezTo>
                  <a:pt x="208" y="203"/>
                  <a:pt x="208" y="201"/>
                  <a:pt x="209" y="204"/>
                </a:cubicBezTo>
                <a:cubicBezTo>
                  <a:pt x="210" y="202"/>
                  <a:pt x="210" y="202"/>
                  <a:pt x="209" y="201"/>
                </a:cubicBezTo>
                <a:cubicBezTo>
                  <a:pt x="206" y="202"/>
                  <a:pt x="208" y="199"/>
                  <a:pt x="206" y="198"/>
                </a:cubicBezTo>
                <a:cubicBezTo>
                  <a:pt x="206" y="199"/>
                  <a:pt x="205" y="202"/>
                  <a:pt x="206" y="203"/>
                </a:cubicBezTo>
                <a:close/>
                <a:moveTo>
                  <a:pt x="381" y="208"/>
                </a:moveTo>
                <a:cubicBezTo>
                  <a:pt x="382" y="208"/>
                  <a:pt x="382" y="208"/>
                  <a:pt x="383" y="207"/>
                </a:cubicBezTo>
                <a:cubicBezTo>
                  <a:pt x="378" y="206"/>
                  <a:pt x="384" y="210"/>
                  <a:pt x="384" y="212"/>
                </a:cubicBezTo>
                <a:cubicBezTo>
                  <a:pt x="382" y="212"/>
                  <a:pt x="382" y="212"/>
                  <a:pt x="381" y="211"/>
                </a:cubicBezTo>
                <a:cubicBezTo>
                  <a:pt x="381" y="211"/>
                  <a:pt x="381" y="212"/>
                  <a:pt x="381" y="212"/>
                </a:cubicBezTo>
                <a:cubicBezTo>
                  <a:pt x="381" y="212"/>
                  <a:pt x="380" y="212"/>
                  <a:pt x="380" y="213"/>
                </a:cubicBezTo>
                <a:cubicBezTo>
                  <a:pt x="382" y="212"/>
                  <a:pt x="381" y="214"/>
                  <a:pt x="383" y="214"/>
                </a:cubicBezTo>
                <a:cubicBezTo>
                  <a:pt x="382" y="212"/>
                  <a:pt x="384" y="213"/>
                  <a:pt x="384" y="214"/>
                </a:cubicBezTo>
                <a:cubicBezTo>
                  <a:pt x="382" y="214"/>
                  <a:pt x="386" y="215"/>
                  <a:pt x="384" y="215"/>
                </a:cubicBezTo>
                <a:cubicBezTo>
                  <a:pt x="383" y="215"/>
                  <a:pt x="383" y="214"/>
                  <a:pt x="381" y="214"/>
                </a:cubicBezTo>
                <a:cubicBezTo>
                  <a:pt x="381" y="215"/>
                  <a:pt x="381" y="215"/>
                  <a:pt x="380" y="216"/>
                </a:cubicBezTo>
                <a:cubicBezTo>
                  <a:pt x="381" y="216"/>
                  <a:pt x="382" y="216"/>
                  <a:pt x="382" y="216"/>
                </a:cubicBezTo>
                <a:cubicBezTo>
                  <a:pt x="382" y="216"/>
                  <a:pt x="381" y="217"/>
                  <a:pt x="381" y="217"/>
                </a:cubicBezTo>
                <a:cubicBezTo>
                  <a:pt x="384" y="215"/>
                  <a:pt x="385" y="217"/>
                  <a:pt x="386" y="217"/>
                </a:cubicBezTo>
                <a:cubicBezTo>
                  <a:pt x="385" y="216"/>
                  <a:pt x="386" y="214"/>
                  <a:pt x="387" y="214"/>
                </a:cubicBezTo>
                <a:cubicBezTo>
                  <a:pt x="385" y="215"/>
                  <a:pt x="387" y="212"/>
                  <a:pt x="386" y="212"/>
                </a:cubicBezTo>
                <a:cubicBezTo>
                  <a:pt x="386" y="213"/>
                  <a:pt x="386" y="214"/>
                  <a:pt x="385" y="214"/>
                </a:cubicBezTo>
                <a:cubicBezTo>
                  <a:pt x="385" y="213"/>
                  <a:pt x="385" y="212"/>
                  <a:pt x="384" y="212"/>
                </a:cubicBezTo>
                <a:cubicBezTo>
                  <a:pt x="385" y="211"/>
                  <a:pt x="385" y="210"/>
                  <a:pt x="386" y="211"/>
                </a:cubicBezTo>
                <a:cubicBezTo>
                  <a:pt x="387" y="208"/>
                  <a:pt x="384" y="209"/>
                  <a:pt x="384" y="207"/>
                </a:cubicBezTo>
                <a:cubicBezTo>
                  <a:pt x="383" y="207"/>
                  <a:pt x="382" y="209"/>
                  <a:pt x="381" y="208"/>
                </a:cubicBezTo>
                <a:close/>
                <a:moveTo>
                  <a:pt x="206" y="209"/>
                </a:moveTo>
                <a:cubicBezTo>
                  <a:pt x="206" y="208"/>
                  <a:pt x="205" y="207"/>
                  <a:pt x="207" y="207"/>
                </a:cubicBezTo>
                <a:cubicBezTo>
                  <a:pt x="206" y="208"/>
                  <a:pt x="206" y="210"/>
                  <a:pt x="208" y="209"/>
                </a:cubicBezTo>
                <a:cubicBezTo>
                  <a:pt x="209" y="209"/>
                  <a:pt x="207" y="208"/>
                  <a:pt x="208" y="207"/>
                </a:cubicBezTo>
                <a:cubicBezTo>
                  <a:pt x="209" y="207"/>
                  <a:pt x="209" y="209"/>
                  <a:pt x="211" y="209"/>
                </a:cubicBezTo>
                <a:cubicBezTo>
                  <a:pt x="210" y="210"/>
                  <a:pt x="208" y="210"/>
                  <a:pt x="206" y="209"/>
                </a:cubicBezTo>
                <a:close/>
                <a:moveTo>
                  <a:pt x="212" y="212"/>
                </a:moveTo>
                <a:cubicBezTo>
                  <a:pt x="212" y="212"/>
                  <a:pt x="211" y="212"/>
                  <a:pt x="211" y="212"/>
                </a:cubicBezTo>
                <a:cubicBezTo>
                  <a:pt x="211" y="211"/>
                  <a:pt x="211" y="210"/>
                  <a:pt x="210" y="210"/>
                </a:cubicBezTo>
                <a:cubicBezTo>
                  <a:pt x="211" y="213"/>
                  <a:pt x="207" y="213"/>
                  <a:pt x="209" y="215"/>
                </a:cubicBezTo>
                <a:cubicBezTo>
                  <a:pt x="211" y="215"/>
                  <a:pt x="213" y="211"/>
                  <a:pt x="212" y="212"/>
                </a:cubicBezTo>
                <a:close/>
                <a:moveTo>
                  <a:pt x="225" y="220"/>
                </a:moveTo>
                <a:cubicBezTo>
                  <a:pt x="226" y="222"/>
                  <a:pt x="224" y="221"/>
                  <a:pt x="224" y="222"/>
                </a:cubicBezTo>
                <a:cubicBezTo>
                  <a:pt x="224" y="223"/>
                  <a:pt x="225" y="222"/>
                  <a:pt x="225" y="221"/>
                </a:cubicBezTo>
                <a:cubicBezTo>
                  <a:pt x="227" y="223"/>
                  <a:pt x="223" y="223"/>
                  <a:pt x="223" y="225"/>
                </a:cubicBezTo>
                <a:cubicBezTo>
                  <a:pt x="223" y="224"/>
                  <a:pt x="223" y="220"/>
                  <a:pt x="225" y="220"/>
                </a:cubicBezTo>
                <a:close/>
                <a:moveTo>
                  <a:pt x="389" y="222"/>
                </a:moveTo>
                <a:cubicBezTo>
                  <a:pt x="386" y="222"/>
                  <a:pt x="386" y="219"/>
                  <a:pt x="384" y="221"/>
                </a:cubicBezTo>
                <a:cubicBezTo>
                  <a:pt x="383" y="222"/>
                  <a:pt x="384" y="222"/>
                  <a:pt x="384" y="223"/>
                </a:cubicBezTo>
                <a:cubicBezTo>
                  <a:pt x="387" y="222"/>
                  <a:pt x="387" y="224"/>
                  <a:pt x="389" y="222"/>
                </a:cubicBezTo>
                <a:close/>
                <a:moveTo>
                  <a:pt x="385" y="225"/>
                </a:moveTo>
                <a:cubicBezTo>
                  <a:pt x="384" y="225"/>
                  <a:pt x="386" y="225"/>
                  <a:pt x="386" y="226"/>
                </a:cubicBezTo>
                <a:cubicBezTo>
                  <a:pt x="387" y="226"/>
                  <a:pt x="387" y="225"/>
                  <a:pt x="389" y="225"/>
                </a:cubicBezTo>
                <a:cubicBezTo>
                  <a:pt x="389" y="226"/>
                  <a:pt x="387" y="226"/>
                  <a:pt x="387" y="227"/>
                </a:cubicBezTo>
                <a:cubicBezTo>
                  <a:pt x="386" y="227"/>
                  <a:pt x="386" y="226"/>
                  <a:pt x="385" y="225"/>
                </a:cubicBezTo>
                <a:close/>
                <a:moveTo>
                  <a:pt x="391" y="228"/>
                </a:moveTo>
                <a:cubicBezTo>
                  <a:pt x="391" y="230"/>
                  <a:pt x="388" y="230"/>
                  <a:pt x="387" y="231"/>
                </a:cubicBezTo>
                <a:cubicBezTo>
                  <a:pt x="387" y="231"/>
                  <a:pt x="387" y="230"/>
                  <a:pt x="387" y="230"/>
                </a:cubicBezTo>
                <a:cubicBezTo>
                  <a:pt x="390" y="231"/>
                  <a:pt x="389" y="228"/>
                  <a:pt x="391" y="228"/>
                </a:cubicBezTo>
                <a:close/>
                <a:moveTo>
                  <a:pt x="392" y="233"/>
                </a:moveTo>
                <a:cubicBezTo>
                  <a:pt x="393" y="233"/>
                  <a:pt x="392" y="234"/>
                  <a:pt x="392" y="235"/>
                </a:cubicBezTo>
                <a:cubicBezTo>
                  <a:pt x="390" y="233"/>
                  <a:pt x="392" y="237"/>
                  <a:pt x="390" y="237"/>
                </a:cubicBezTo>
                <a:cubicBezTo>
                  <a:pt x="390" y="236"/>
                  <a:pt x="390" y="236"/>
                  <a:pt x="390" y="236"/>
                </a:cubicBezTo>
                <a:cubicBezTo>
                  <a:pt x="390" y="234"/>
                  <a:pt x="388" y="235"/>
                  <a:pt x="388" y="234"/>
                </a:cubicBezTo>
                <a:cubicBezTo>
                  <a:pt x="389" y="234"/>
                  <a:pt x="390" y="233"/>
                  <a:pt x="392" y="233"/>
                </a:cubicBezTo>
                <a:close/>
                <a:moveTo>
                  <a:pt x="207" y="250"/>
                </a:moveTo>
                <a:cubicBezTo>
                  <a:pt x="207" y="249"/>
                  <a:pt x="208" y="249"/>
                  <a:pt x="208" y="248"/>
                </a:cubicBezTo>
                <a:cubicBezTo>
                  <a:pt x="209" y="249"/>
                  <a:pt x="209" y="250"/>
                  <a:pt x="210" y="251"/>
                </a:cubicBezTo>
                <a:cubicBezTo>
                  <a:pt x="211" y="252"/>
                  <a:pt x="208" y="252"/>
                  <a:pt x="210" y="253"/>
                </a:cubicBezTo>
                <a:cubicBezTo>
                  <a:pt x="207" y="255"/>
                  <a:pt x="210" y="249"/>
                  <a:pt x="207" y="250"/>
                </a:cubicBezTo>
                <a:close/>
                <a:moveTo>
                  <a:pt x="210" y="268"/>
                </a:moveTo>
                <a:cubicBezTo>
                  <a:pt x="210" y="267"/>
                  <a:pt x="210" y="266"/>
                  <a:pt x="210" y="266"/>
                </a:cubicBezTo>
                <a:cubicBezTo>
                  <a:pt x="211" y="266"/>
                  <a:pt x="211" y="267"/>
                  <a:pt x="212" y="268"/>
                </a:cubicBezTo>
                <a:cubicBezTo>
                  <a:pt x="212" y="269"/>
                  <a:pt x="211" y="267"/>
                  <a:pt x="210" y="268"/>
                </a:cubicBezTo>
                <a:close/>
                <a:moveTo>
                  <a:pt x="73" y="342"/>
                </a:moveTo>
                <a:cubicBezTo>
                  <a:pt x="73" y="342"/>
                  <a:pt x="75" y="342"/>
                  <a:pt x="75" y="343"/>
                </a:cubicBezTo>
                <a:cubicBezTo>
                  <a:pt x="74" y="343"/>
                  <a:pt x="74" y="343"/>
                  <a:pt x="74" y="343"/>
                </a:cubicBezTo>
                <a:cubicBezTo>
                  <a:pt x="74" y="343"/>
                  <a:pt x="75" y="343"/>
                  <a:pt x="75" y="343"/>
                </a:cubicBezTo>
                <a:cubicBezTo>
                  <a:pt x="75" y="342"/>
                  <a:pt x="74" y="341"/>
                  <a:pt x="73" y="341"/>
                </a:cubicBezTo>
                <a:cubicBezTo>
                  <a:pt x="73" y="342"/>
                  <a:pt x="72" y="342"/>
                  <a:pt x="72" y="343"/>
                </a:cubicBezTo>
                <a:cubicBezTo>
                  <a:pt x="73" y="343"/>
                  <a:pt x="73" y="343"/>
                  <a:pt x="73" y="342"/>
                </a:cubicBezTo>
                <a:close/>
                <a:moveTo>
                  <a:pt x="108" y="344"/>
                </a:moveTo>
                <a:cubicBezTo>
                  <a:pt x="108" y="344"/>
                  <a:pt x="108" y="343"/>
                  <a:pt x="107" y="343"/>
                </a:cubicBezTo>
                <a:cubicBezTo>
                  <a:pt x="107" y="344"/>
                  <a:pt x="106" y="344"/>
                  <a:pt x="106" y="345"/>
                </a:cubicBezTo>
                <a:cubicBezTo>
                  <a:pt x="104" y="346"/>
                  <a:pt x="101" y="343"/>
                  <a:pt x="101" y="346"/>
                </a:cubicBezTo>
                <a:cubicBezTo>
                  <a:pt x="100" y="343"/>
                  <a:pt x="100" y="347"/>
                  <a:pt x="98" y="345"/>
                </a:cubicBezTo>
                <a:cubicBezTo>
                  <a:pt x="100" y="343"/>
                  <a:pt x="96" y="344"/>
                  <a:pt x="95" y="343"/>
                </a:cubicBezTo>
                <a:cubicBezTo>
                  <a:pt x="95" y="344"/>
                  <a:pt x="95" y="345"/>
                  <a:pt x="96" y="346"/>
                </a:cubicBezTo>
                <a:cubicBezTo>
                  <a:pt x="94" y="346"/>
                  <a:pt x="94" y="344"/>
                  <a:pt x="93" y="342"/>
                </a:cubicBezTo>
                <a:cubicBezTo>
                  <a:pt x="97" y="342"/>
                  <a:pt x="102" y="342"/>
                  <a:pt x="105" y="345"/>
                </a:cubicBezTo>
                <a:cubicBezTo>
                  <a:pt x="104" y="343"/>
                  <a:pt x="107" y="342"/>
                  <a:pt x="108" y="344"/>
                </a:cubicBezTo>
                <a:close/>
                <a:moveTo>
                  <a:pt x="258" y="360"/>
                </a:moveTo>
                <a:cubicBezTo>
                  <a:pt x="258" y="359"/>
                  <a:pt x="260" y="360"/>
                  <a:pt x="259" y="362"/>
                </a:cubicBezTo>
                <a:cubicBezTo>
                  <a:pt x="258" y="362"/>
                  <a:pt x="259" y="361"/>
                  <a:pt x="258" y="360"/>
                </a:cubicBezTo>
                <a:close/>
                <a:moveTo>
                  <a:pt x="50" y="392"/>
                </a:moveTo>
                <a:cubicBezTo>
                  <a:pt x="50" y="392"/>
                  <a:pt x="51" y="392"/>
                  <a:pt x="51" y="393"/>
                </a:cubicBezTo>
                <a:cubicBezTo>
                  <a:pt x="50" y="393"/>
                  <a:pt x="49" y="393"/>
                  <a:pt x="49" y="394"/>
                </a:cubicBezTo>
                <a:cubicBezTo>
                  <a:pt x="50" y="394"/>
                  <a:pt x="51" y="393"/>
                  <a:pt x="52" y="393"/>
                </a:cubicBezTo>
                <a:cubicBezTo>
                  <a:pt x="52" y="392"/>
                  <a:pt x="50" y="391"/>
                  <a:pt x="50" y="392"/>
                </a:cubicBezTo>
                <a:close/>
                <a:moveTo>
                  <a:pt x="40" y="394"/>
                </a:moveTo>
                <a:cubicBezTo>
                  <a:pt x="39" y="396"/>
                  <a:pt x="38" y="392"/>
                  <a:pt x="37" y="394"/>
                </a:cubicBezTo>
                <a:cubicBezTo>
                  <a:pt x="36" y="393"/>
                  <a:pt x="39" y="392"/>
                  <a:pt x="40" y="394"/>
                </a:cubicBezTo>
                <a:close/>
                <a:moveTo>
                  <a:pt x="321" y="397"/>
                </a:moveTo>
                <a:cubicBezTo>
                  <a:pt x="320" y="396"/>
                  <a:pt x="325" y="399"/>
                  <a:pt x="321" y="397"/>
                </a:cubicBezTo>
                <a:close/>
                <a:moveTo>
                  <a:pt x="154" y="10"/>
                </a:moveTo>
                <a:cubicBezTo>
                  <a:pt x="155" y="9"/>
                  <a:pt x="157" y="10"/>
                  <a:pt x="157" y="9"/>
                </a:cubicBezTo>
                <a:cubicBezTo>
                  <a:pt x="157" y="8"/>
                  <a:pt x="156" y="9"/>
                  <a:pt x="155" y="8"/>
                </a:cubicBezTo>
                <a:cubicBezTo>
                  <a:pt x="155" y="6"/>
                  <a:pt x="155" y="5"/>
                  <a:pt x="157" y="5"/>
                </a:cubicBezTo>
                <a:cubicBezTo>
                  <a:pt x="157" y="4"/>
                  <a:pt x="156" y="3"/>
                  <a:pt x="155" y="3"/>
                </a:cubicBezTo>
                <a:cubicBezTo>
                  <a:pt x="156" y="0"/>
                  <a:pt x="157" y="3"/>
                  <a:pt x="158" y="3"/>
                </a:cubicBezTo>
                <a:cubicBezTo>
                  <a:pt x="158" y="2"/>
                  <a:pt x="159" y="2"/>
                  <a:pt x="159" y="0"/>
                </a:cubicBezTo>
                <a:cubicBezTo>
                  <a:pt x="160" y="1"/>
                  <a:pt x="160" y="2"/>
                  <a:pt x="160" y="3"/>
                </a:cubicBezTo>
                <a:cubicBezTo>
                  <a:pt x="161" y="3"/>
                  <a:pt x="161" y="0"/>
                  <a:pt x="163" y="0"/>
                </a:cubicBezTo>
                <a:cubicBezTo>
                  <a:pt x="163" y="3"/>
                  <a:pt x="164" y="5"/>
                  <a:pt x="164" y="9"/>
                </a:cubicBezTo>
                <a:cubicBezTo>
                  <a:pt x="168" y="10"/>
                  <a:pt x="167" y="15"/>
                  <a:pt x="169" y="20"/>
                </a:cubicBezTo>
                <a:cubicBezTo>
                  <a:pt x="163" y="24"/>
                  <a:pt x="154" y="21"/>
                  <a:pt x="151" y="26"/>
                </a:cubicBezTo>
                <a:cubicBezTo>
                  <a:pt x="149" y="27"/>
                  <a:pt x="149" y="23"/>
                  <a:pt x="148" y="25"/>
                </a:cubicBezTo>
                <a:cubicBezTo>
                  <a:pt x="147" y="23"/>
                  <a:pt x="149" y="21"/>
                  <a:pt x="148" y="19"/>
                </a:cubicBezTo>
                <a:cubicBezTo>
                  <a:pt x="149" y="17"/>
                  <a:pt x="153" y="16"/>
                  <a:pt x="154" y="18"/>
                </a:cubicBezTo>
                <a:cubicBezTo>
                  <a:pt x="156" y="18"/>
                  <a:pt x="154" y="16"/>
                  <a:pt x="155" y="16"/>
                </a:cubicBezTo>
                <a:cubicBezTo>
                  <a:pt x="157" y="15"/>
                  <a:pt x="156" y="17"/>
                  <a:pt x="158" y="17"/>
                </a:cubicBezTo>
                <a:cubicBezTo>
                  <a:pt x="161" y="12"/>
                  <a:pt x="155" y="14"/>
                  <a:pt x="154" y="10"/>
                </a:cubicBezTo>
                <a:close/>
                <a:moveTo>
                  <a:pt x="162" y="3"/>
                </a:moveTo>
                <a:cubicBezTo>
                  <a:pt x="162" y="3"/>
                  <a:pt x="162" y="3"/>
                  <a:pt x="162" y="3"/>
                </a:cubicBezTo>
                <a:cubicBezTo>
                  <a:pt x="161" y="7"/>
                  <a:pt x="164" y="4"/>
                  <a:pt x="162" y="3"/>
                </a:cubicBezTo>
                <a:close/>
                <a:moveTo>
                  <a:pt x="163" y="13"/>
                </a:moveTo>
                <a:cubicBezTo>
                  <a:pt x="163" y="13"/>
                  <a:pt x="164" y="13"/>
                  <a:pt x="164" y="12"/>
                </a:cubicBezTo>
                <a:cubicBezTo>
                  <a:pt x="164" y="12"/>
                  <a:pt x="164" y="12"/>
                  <a:pt x="165" y="12"/>
                </a:cubicBezTo>
                <a:cubicBezTo>
                  <a:pt x="165" y="13"/>
                  <a:pt x="164" y="13"/>
                  <a:pt x="163" y="13"/>
                </a:cubicBezTo>
                <a:cubicBezTo>
                  <a:pt x="163" y="13"/>
                  <a:pt x="163" y="13"/>
                  <a:pt x="163" y="13"/>
                </a:cubicBezTo>
                <a:close/>
                <a:moveTo>
                  <a:pt x="159" y="17"/>
                </a:moveTo>
                <a:cubicBezTo>
                  <a:pt x="159" y="16"/>
                  <a:pt x="159" y="15"/>
                  <a:pt x="159" y="15"/>
                </a:cubicBezTo>
                <a:cubicBezTo>
                  <a:pt x="161" y="15"/>
                  <a:pt x="161" y="15"/>
                  <a:pt x="161" y="17"/>
                </a:cubicBezTo>
                <a:cubicBezTo>
                  <a:pt x="160" y="17"/>
                  <a:pt x="160" y="17"/>
                  <a:pt x="159" y="17"/>
                </a:cubicBezTo>
                <a:cubicBezTo>
                  <a:pt x="159" y="17"/>
                  <a:pt x="159" y="17"/>
                  <a:pt x="159" y="17"/>
                </a:cubicBezTo>
                <a:close/>
                <a:moveTo>
                  <a:pt x="58" y="387"/>
                </a:moveTo>
                <a:cubicBezTo>
                  <a:pt x="60" y="388"/>
                  <a:pt x="61" y="388"/>
                  <a:pt x="62" y="389"/>
                </a:cubicBezTo>
                <a:cubicBezTo>
                  <a:pt x="63" y="388"/>
                  <a:pt x="65" y="388"/>
                  <a:pt x="66" y="388"/>
                </a:cubicBezTo>
                <a:cubicBezTo>
                  <a:pt x="66" y="390"/>
                  <a:pt x="65" y="390"/>
                  <a:pt x="64" y="390"/>
                </a:cubicBezTo>
                <a:cubicBezTo>
                  <a:pt x="64" y="391"/>
                  <a:pt x="64" y="391"/>
                  <a:pt x="64" y="392"/>
                </a:cubicBezTo>
                <a:cubicBezTo>
                  <a:pt x="62" y="391"/>
                  <a:pt x="63" y="392"/>
                  <a:pt x="62" y="393"/>
                </a:cubicBezTo>
                <a:cubicBezTo>
                  <a:pt x="60" y="393"/>
                  <a:pt x="60" y="392"/>
                  <a:pt x="58" y="393"/>
                </a:cubicBezTo>
                <a:cubicBezTo>
                  <a:pt x="61" y="391"/>
                  <a:pt x="56" y="391"/>
                  <a:pt x="55" y="390"/>
                </a:cubicBezTo>
                <a:cubicBezTo>
                  <a:pt x="55" y="390"/>
                  <a:pt x="56" y="389"/>
                  <a:pt x="55" y="388"/>
                </a:cubicBezTo>
                <a:cubicBezTo>
                  <a:pt x="57" y="387"/>
                  <a:pt x="58" y="390"/>
                  <a:pt x="58" y="387"/>
                </a:cubicBezTo>
                <a:close/>
              </a:path>
            </a:pathLst>
          </a:custGeom>
          <a:solidFill>
            <a:srgbClr val="54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7"/>
          <p:cNvSpPr>
            <a:spLocks noEditPoints="1"/>
          </p:cNvSpPr>
          <p:nvPr/>
        </p:nvSpPr>
        <p:spPr bwMode="auto">
          <a:xfrm>
            <a:off x="7342721" y="2219097"/>
            <a:ext cx="2008188" cy="1839913"/>
          </a:xfrm>
          <a:custGeom>
            <a:avLst/>
            <a:gdLst>
              <a:gd name="T0" fmla="*/ 359 w 535"/>
              <a:gd name="T1" fmla="*/ 212 h 490"/>
              <a:gd name="T2" fmla="*/ 152 w 535"/>
              <a:gd name="T3" fmla="*/ 261 h 490"/>
              <a:gd name="T4" fmla="*/ 416 w 535"/>
              <a:gd name="T5" fmla="*/ 279 h 490"/>
              <a:gd name="T6" fmla="*/ 305 w 535"/>
              <a:gd name="T7" fmla="*/ 302 h 490"/>
              <a:gd name="T8" fmla="*/ 375 w 535"/>
              <a:gd name="T9" fmla="*/ 344 h 490"/>
              <a:gd name="T10" fmla="*/ 140 w 535"/>
              <a:gd name="T11" fmla="*/ 430 h 490"/>
              <a:gd name="T12" fmla="*/ 150 w 535"/>
              <a:gd name="T13" fmla="*/ 358 h 490"/>
              <a:gd name="T14" fmla="*/ 84 w 535"/>
              <a:gd name="T15" fmla="*/ 427 h 490"/>
              <a:gd name="T16" fmla="*/ 278 w 535"/>
              <a:gd name="T17" fmla="*/ 387 h 490"/>
              <a:gd name="T18" fmla="*/ 236 w 535"/>
              <a:gd name="T19" fmla="*/ 269 h 490"/>
              <a:gd name="T20" fmla="*/ 299 w 535"/>
              <a:gd name="T21" fmla="*/ 272 h 490"/>
              <a:gd name="T22" fmla="*/ 336 w 535"/>
              <a:gd name="T23" fmla="*/ 322 h 490"/>
              <a:gd name="T24" fmla="*/ 425 w 535"/>
              <a:gd name="T25" fmla="*/ 428 h 490"/>
              <a:gd name="T26" fmla="*/ 531 w 535"/>
              <a:gd name="T27" fmla="*/ 405 h 490"/>
              <a:gd name="T28" fmla="*/ 434 w 535"/>
              <a:gd name="T29" fmla="*/ 322 h 490"/>
              <a:gd name="T30" fmla="*/ 327 w 535"/>
              <a:gd name="T31" fmla="*/ 219 h 490"/>
              <a:gd name="T32" fmla="*/ 372 w 535"/>
              <a:gd name="T33" fmla="*/ 140 h 490"/>
              <a:gd name="T34" fmla="*/ 373 w 535"/>
              <a:gd name="T35" fmla="*/ 112 h 490"/>
              <a:gd name="T36" fmla="*/ 407 w 535"/>
              <a:gd name="T37" fmla="*/ 40 h 490"/>
              <a:gd name="T38" fmla="*/ 301 w 535"/>
              <a:gd name="T39" fmla="*/ 133 h 490"/>
              <a:gd name="T40" fmla="*/ 243 w 535"/>
              <a:gd name="T41" fmla="*/ 136 h 490"/>
              <a:gd name="T42" fmla="*/ 251 w 535"/>
              <a:gd name="T43" fmla="*/ 98 h 490"/>
              <a:gd name="T44" fmla="*/ 265 w 535"/>
              <a:gd name="T45" fmla="*/ 36 h 490"/>
              <a:gd name="T46" fmla="*/ 148 w 535"/>
              <a:gd name="T47" fmla="*/ 127 h 490"/>
              <a:gd name="T48" fmla="*/ 150 w 535"/>
              <a:gd name="T49" fmla="*/ 320 h 490"/>
              <a:gd name="T50" fmla="*/ 269 w 535"/>
              <a:gd name="T51" fmla="*/ 39 h 490"/>
              <a:gd name="T52" fmla="*/ 502 w 535"/>
              <a:gd name="T53" fmla="*/ 51 h 490"/>
              <a:gd name="T54" fmla="*/ 200 w 535"/>
              <a:gd name="T55" fmla="*/ 55 h 490"/>
              <a:gd name="T56" fmla="*/ 241 w 535"/>
              <a:gd name="T57" fmla="*/ 68 h 490"/>
              <a:gd name="T58" fmla="*/ 253 w 535"/>
              <a:gd name="T59" fmla="*/ 107 h 490"/>
              <a:gd name="T60" fmla="*/ 319 w 535"/>
              <a:gd name="T61" fmla="*/ 156 h 490"/>
              <a:gd name="T62" fmla="*/ 302 w 535"/>
              <a:gd name="T63" fmla="*/ 168 h 490"/>
              <a:gd name="T64" fmla="*/ 319 w 535"/>
              <a:gd name="T65" fmla="*/ 174 h 490"/>
              <a:gd name="T66" fmla="*/ 240 w 535"/>
              <a:gd name="T67" fmla="*/ 212 h 490"/>
              <a:gd name="T68" fmla="*/ 235 w 535"/>
              <a:gd name="T69" fmla="*/ 220 h 490"/>
              <a:gd name="T70" fmla="*/ 294 w 535"/>
              <a:gd name="T71" fmla="*/ 247 h 490"/>
              <a:gd name="T72" fmla="*/ 270 w 535"/>
              <a:gd name="T73" fmla="*/ 244 h 490"/>
              <a:gd name="T74" fmla="*/ 294 w 535"/>
              <a:gd name="T75" fmla="*/ 254 h 490"/>
              <a:gd name="T76" fmla="*/ 216 w 535"/>
              <a:gd name="T77" fmla="*/ 277 h 490"/>
              <a:gd name="T78" fmla="*/ 305 w 535"/>
              <a:gd name="T79" fmla="*/ 260 h 490"/>
              <a:gd name="T80" fmla="*/ 174 w 535"/>
              <a:gd name="T81" fmla="*/ 338 h 490"/>
              <a:gd name="T82" fmla="*/ 168 w 535"/>
              <a:gd name="T83" fmla="*/ 330 h 490"/>
              <a:gd name="T84" fmla="*/ 196 w 535"/>
              <a:gd name="T85" fmla="*/ 312 h 490"/>
              <a:gd name="T86" fmla="*/ 173 w 535"/>
              <a:gd name="T87" fmla="*/ 328 h 490"/>
              <a:gd name="T88" fmla="*/ 193 w 535"/>
              <a:gd name="T89" fmla="*/ 282 h 490"/>
              <a:gd name="T90" fmla="*/ 166 w 535"/>
              <a:gd name="T91" fmla="*/ 289 h 490"/>
              <a:gd name="T92" fmla="*/ 407 w 535"/>
              <a:gd name="T93" fmla="*/ 314 h 490"/>
              <a:gd name="T94" fmla="*/ 154 w 535"/>
              <a:gd name="T95" fmla="*/ 327 h 490"/>
              <a:gd name="T96" fmla="*/ 398 w 535"/>
              <a:gd name="T97" fmla="*/ 346 h 490"/>
              <a:gd name="T98" fmla="*/ 171 w 535"/>
              <a:gd name="T99" fmla="*/ 349 h 490"/>
              <a:gd name="T100" fmla="*/ 168 w 535"/>
              <a:gd name="T101" fmla="*/ 357 h 490"/>
              <a:gd name="T102" fmla="*/ 202 w 535"/>
              <a:gd name="T103" fmla="*/ 364 h 490"/>
              <a:gd name="T104" fmla="*/ 391 w 535"/>
              <a:gd name="T105" fmla="*/ 380 h 490"/>
              <a:gd name="T106" fmla="*/ 462 w 535"/>
              <a:gd name="T107" fmla="*/ 383 h 490"/>
              <a:gd name="T108" fmla="*/ 488 w 535"/>
              <a:gd name="T109" fmla="*/ 390 h 490"/>
              <a:gd name="T110" fmla="*/ 495 w 535"/>
              <a:gd name="T111" fmla="*/ 389 h 490"/>
              <a:gd name="T112" fmla="*/ 93 w 535"/>
              <a:gd name="T113" fmla="*/ 401 h 490"/>
              <a:gd name="T114" fmla="*/ 470 w 535"/>
              <a:gd name="T115" fmla="*/ 407 h 490"/>
              <a:gd name="T116" fmla="*/ 146 w 535"/>
              <a:gd name="T117" fmla="*/ 418 h 490"/>
              <a:gd name="T118" fmla="*/ 344 w 535"/>
              <a:gd name="T119" fmla="*/ 137 h 490"/>
              <a:gd name="T120" fmla="*/ 416 w 535"/>
              <a:gd name="T121" fmla="*/ 272 h 490"/>
              <a:gd name="T122" fmla="*/ 359 w 535"/>
              <a:gd name="T123" fmla="*/ 351 h 490"/>
              <a:gd name="T124" fmla="*/ 429 w 535"/>
              <a:gd name="T125" fmla="*/ 44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 h="490">
                <a:moveTo>
                  <a:pt x="207" y="0"/>
                </a:moveTo>
                <a:cubicBezTo>
                  <a:pt x="208" y="0"/>
                  <a:pt x="208" y="1"/>
                  <a:pt x="209" y="1"/>
                </a:cubicBezTo>
                <a:cubicBezTo>
                  <a:pt x="209" y="2"/>
                  <a:pt x="206" y="1"/>
                  <a:pt x="207" y="0"/>
                </a:cubicBezTo>
                <a:close/>
                <a:moveTo>
                  <a:pt x="359" y="124"/>
                </a:moveTo>
                <a:cubicBezTo>
                  <a:pt x="360" y="125"/>
                  <a:pt x="359" y="125"/>
                  <a:pt x="358" y="126"/>
                </a:cubicBezTo>
                <a:cubicBezTo>
                  <a:pt x="357" y="126"/>
                  <a:pt x="358" y="123"/>
                  <a:pt x="359" y="124"/>
                </a:cubicBezTo>
                <a:close/>
                <a:moveTo>
                  <a:pt x="271" y="128"/>
                </a:moveTo>
                <a:cubicBezTo>
                  <a:pt x="273" y="128"/>
                  <a:pt x="272" y="130"/>
                  <a:pt x="274" y="130"/>
                </a:cubicBezTo>
                <a:cubicBezTo>
                  <a:pt x="274" y="131"/>
                  <a:pt x="272" y="131"/>
                  <a:pt x="271" y="131"/>
                </a:cubicBezTo>
                <a:cubicBezTo>
                  <a:pt x="271" y="129"/>
                  <a:pt x="271" y="129"/>
                  <a:pt x="269" y="129"/>
                </a:cubicBezTo>
                <a:cubicBezTo>
                  <a:pt x="269" y="128"/>
                  <a:pt x="271" y="129"/>
                  <a:pt x="271" y="128"/>
                </a:cubicBezTo>
                <a:close/>
                <a:moveTo>
                  <a:pt x="253" y="142"/>
                </a:moveTo>
                <a:cubicBezTo>
                  <a:pt x="254" y="141"/>
                  <a:pt x="252" y="145"/>
                  <a:pt x="253" y="146"/>
                </a:cubicBezTo>
                <a:cubicBezTo>
                  <a:pt x="252" y="145"/>
                  <a:pt x="250" y="145"/>
                  <a:pt x="250" y="142"/>
                </a:cubicBezTo>
                <a:cubicBezTo>
                  <a:pt x="251" y="142"/>
                  <a:pt x="252" y="142"/>
                  <a:pt x="253" y="143"/>
                </a:cubicBezTo>
                <a:cubicBezTo>
                  <a:pt x="253" y="143"/>
                  <a:pt x="253" y="142"/>
                  <a:pt x="253" y="142"/>
                </a:cubicBezTo>
                <a:close/>
                <a:moveTo>
                  <a:pt x="271" y="142"/>
                </a:moveTo>
                <a:cubicBezTo>
                  <a:pt x="272" y="142"/>
                  <a:pt x="272" y="142"/>
                  <a:pt x="273" y="142"/>
                </a:cubicBezTo>
                <a:cubicBezTo>
                  <a:pt x="273" y="143"/>
                  <a:pt x="270" y="143"/>
                  <a:pt x="271" y="142"/>
                </a:cubicBezTo>
                <a:close/>
                <a:moveTo>
                  <a:pt x="246" y="145"/>
                </a:moveTo>
                <a:cubicBezTo>
                  <a:pt x="244" y="144"/>
                  <a:pt x="248" y="142"/>
                  <a:pt x="246" y="145"/>
                </a:cubicBezTo>
                <a:close/>
                <a:moveTo>
                  <a:pt x="245" y="150"/>
                </a:moveTo>
                <a:cubicBezTo>
                  <a:pt x="245" y="150"/>
                  <a:pt x="246" y="150"/>
                  <a:pt x="246" y="150"/>
                </a:cubicBezTo>
                <a:cubicBezTo>
                  <a:pt x="246" y="151"/>
                  <a:pt x="246" y="151"/>
                  <a:pt x="246" y="152"/>
                </a:cubicBezTo>
                <a:cubicBezTo>
                  <a:pt x="245" y="152"/>
                  <a:pt x="245" y="152"/>
                  <a:pt x="245" y="152"/>
                </a:cubicBezTo>
                <a:cubicBezTo>
                  <a:pt x="245" y="151"/>
                  <a:pt x="245" y="151"/>
                  <a:pt x="245" y="150"/>
                </a:cubicBezTo>
                <a:close/>
                <a:moveTo>
                  <a:pt x="277" y="172"/>
                </a:moveTo>
                <a:cubicBezTo>
                  <a:pt x="275" y="170"/>
                  <a:pt x="278" y="168"/>
                  <a:pt x="277" y="172"/>
                </a:cubicBezTo>
                <a:close/>
                <a:moveTo>
                  <a:pt x="268" y="173"/>
                </a:moveTo>
                <a:cubicBezTo>
                  <a:pt x="268" y="173"/>
                  <a:pt x="269" y="174"/>
                  <a:pt x="269" y="175"/>
                </a:cubicBezTo>
                <a:cubicBezTo>
                  <a:pt x="268" y="175"/>
                  <a:pt x="268" y="174"/>
                  <a:pt x="267" y="174"/>
                </a:cubicBezTo>
                <a:cubicBezTo>
                  <a:pt x="267" y="174"/>
                  <a:pt x="268" y="174"/>
                  <a:pt x="268" y="173"/>
                </a:cubicBezTo>
                <a:close/>
                <a:moveTo>
                  <a:pt x="152" y="175"/>
                </a:moveTo>
                <a:cubicBezTo>
                  <a:pt x="153" y="174"/>
                  <a:pt x="154" y="181"/>
                  <a:pt x="152" y="180"/>
                </a:cubicBezTo>
                <a:cubicBezTo>
                  <a:pt x="152" y="179"/>
                  <a:pt x="152" y="177"/>
                  <a:pt x="152" y="175"/>
                </a:cubicBezTo>
                <a:close/>
                <a:moveTo>
                  <a:pt x="152" y="195"/>
                </a:moveTo>
                <a:cubicBezTo>
                  <a:pt x="153" y="199"/>
                  <a:pt x="154" y="208"/>
                  <a:pt x="152" y="212"/>
                </a:cubicBezTo>
                <a:cubicBezTo>
                  <a:pt x="152" y="205"/>
                  <a:pt x="152" y="199"/>
                  <a:pt x="152" y="195"/>
                </a:cubicBezTo>
                <a:close/>
                <a:moveTo>
                  <a:pt x="359" y="212"/>
                </a:moveTo>
                <a:cubicBezTo>
                  <a:pt x="359" y="210"/>
                  <a:pt x="360" y="212"/>
                  <a:pt x="361" y="212"/>
                </a:cubicBezTo>
                <a:cubicBezTo>
                  <a:pt x="360" y="212"/>
                  <a:pt x="360" y="213"/>
                  <a:pt x="361" y="214"/>
                </a:cubicBezTo>
                <a:cubicBezTo>
                  <a:pt x="363" y="213"/>
                  <a:pt x="366" y="214"/>
                  <a:pt x="366" y="216"/>
                </a:cubicBezTo>
                <a:cubicBezTo>
                  <a:pt x="363" y="215"/>
                  <a:pt x="362" y="215"/>
                  <a:pt x="359" y="214"/>
                </a:cubicBezTo>
                <a:cubicBezTo>
                  <a:pt x="359" y="214"/>
                  <a:pt x="360" y="212"/>
                  <a:pt x="359" y="212"/>
                </a:cubicBezTo>
                <a:close/>
                <a:moveTo>
                  <a:pt x="152" y="213"/>
                </a:moveTo>
                <a:cubicBezTo>
                  <a:pt x="154" y="213"/>
                  <a:pt x="152" y="216"/>
                  <a:pt x="153" y="218"/>
                </a:cubicBezTo>
                <a:cubicBezTo>
                  <a:pt x="151" y="216"/>
                  <a:pt x="153" y="215"/>
                  <a:pt x="152" y="213"/>
                </a:cubicBezTo>
                <a:close/>
                <a:moveTo>
                  <a:pt x="367" y="216"/>
                </a:moveTo>
                <a:cubicBezTo>
                  <a:pt x="366" y="218"/>
                  <a:pt x="368" y="218"/>
                  <a:pt x="369" y="219"/>
                </a:cubicBezTo>
                <a:cubicBezTo>
                  <a:pt x="370" y="217"/>
                  <a:pt x="368" y="217"/>
                  <a:pt x="367" y="216"/>
                </a:cubicBezTo>
                <a:close/>
                <a:moveTo>
                  <a:pt x="152" y="228"/>
                </a:moveTo>
                <a:cubicBezTo>
                  <a:pt x="154" y="229"/>
                  <a:pt x="153" y="234"/>
                  <a:pt x="152" y="236"/>
                </a:cubicBezTo>
                <a:cubicBezTo>
                  <a:pt x="151" y="234"/>
                  <a:pt x="153" y="231"/>
                  <a:pt x="152" y="228"/>
                </a:cubicBezTo>
                <a:close/>
                <a:moveTo>
                  <a:pt x="344" y="231"/>
                </a:moveTo>
                <a:cubicBezTo>
                  <a:pt x="346" y="231"/>
                  <a:pt x="343" y="234"/>
                  <a:pt x="344" y="231"/>
                </a:cubicBezTo>
                <a:close/>
                <a:moveTo>
                  <a:pt x="361" y="233"/>
                </a:moveTo>
                <a:cubicBezTo>
                  <a:pt x="361" y="233"/>
                  <a:pt x="361" y="234"/>
                  <a:pt x="361" y="235"/>
                </a:cubicBezTo>
                <a:cubicBezTo>
                  <a:pt x="360" y="235"/>
                  <a:pt x="359" y="235"/>
                  <a:pt x="359" y="233"/>
                </a:cubicBezTo>
                <a:cubicBezTo>
                  <a:pt x="360" y="233"/>
                  <a:pt x="360" y="232"/>
                  <a:pt x="361" y="233"/>
                </a:cubicBezTo>
                <a:close/>
                <a:moveTo>
                  <a:pt x="347" y="233"/>
                </a:moveTo>
                <a:cubicBezTo>
                  <a:pt x="347" y="234"/>
                  <a:pt x="346" y="234"/>
                  <a:pt x="346" y="235"/>
                </a:cubicBezTo>
                <a:cubicBezTo>
                  <a:pt x="347" y="236"/>
                  <a:pt x="348" y="233"/>
                  <a:pt x="347" y="233"/>
                </a:cubicBezTo>
                <a:close/>
                <a:moveTo>
                  <a:pt x="363" y="238"/>
                </a:moveTo>
                <a:cubicBezTo>
                  <a:pt x="364" y="239"/>
                  <a:pt x="365" y="239"/>
                  <a:pt x="365" y="240"/>
                </a:cubicBezTo>
                <a:cubicBezTo>
                  <a:pt x="364" y="240"/>
                  <a:pt x="363" y="239"/>
                  <a:pt x="363" y="238"/>
                </a:cubicBezTo>
                <a:close/>
                <a:moveTo>
                  <a:pt x="362" y="240"/>
                </a:moveTo>
                <a:cubicBezTo>
                  <a:pt x="362" y="241"/>
                  <a:pt x="362" y="242"/>
                  <a:pt x="363" y="242"/>
                </a:cubicBezTo>
                <a:cubicBezTo>
                  <a:pt x="362" y="244"/>
                  <a:pt x="359" y="240"/>
                  <a:pt x="362" y="240"/>
                </a:cubicBezTo>
                <a:close/>
                <a:moveTo>
                  <a:pt x="363" y="244"/>
                </a:moveTo>
                <a:cubicBezTo>
                  <a:pt x="362" y="244"/>
                  <a:pt x="361" y="246"/>
                  <a:pt x="363" y="246"/>
                </a:cubicBezTo>
                <a:cubicBezTo>
                  <a:pt x="363" y="245"/>
                  <a:pt x="364" y="247"/>
                  <a:pt x="366" y="246"/>
                </a:cubicBezTo>
                <a:cubicBezTo>
                  <a:pt x="366" y="244"/>
                  <a:pt x="364" y="244"/>
                  <a:pt x="363" y="244"/>
                </a:cubicBezTo>
                <a:close/>
                <a:moveTo>
                  <a:pt x="411" y="248"/>
                </a:moveTo>
                <a:cubicBezTo>
                  <a:pt x="410" y="247"/>
                  <a:pt x="410" y="246"/>
                  <a:pt x="410" y="245"/>
                </a:cubicBezTo>
                <a:cubicBezTo>
                  <a:pt x="412" y="245"/>
                  <a:pt x="411" y="247"/>
                  <a:pt x="413" y="247"/>
                </a:cubicBezTo>
                <a:cubicBezTo>
                  <a:pt x="413" y="248"/>
                  <a:pt x="411" y="247"/>
                  <a:pt x="411" y="248"/>
                </a:cubicBezTo>
                <a:close/>
                <a:moveTo>
                  <a:pt x="153" y="248"/>
                </a:moveTo>
                <a:cubicBezTo>
                  <a:pt x="153" y="252"/>
                  <a:pt x="155" y="256"/>
                  <a:pt x="152" y="261"/>
                </a:cubicBezTo>
                <a:cubicBezTo>
                  <a:pt x="153" y="257"/>
                  <a:pt x="152" y="251"/>
                  <a:pt x="153" y="248"/>
                </a:cubicBezTo>
                <a:close/>
                <a:moveTo>
                  <a:pt x="36" y="254"/>
                </a:moveTo>
                <a:cubicBezTo>
                  <a:pt x="34" y="254"/>
                  <a:pt x="32" y="254"/>
                  <a:pt x="32" y="252"/>
                </a:cubicBezTo>
                <a:cubicBezTo>
                  <a:pt x="34" y="251"/>
                  <a:pt x="37" y="251"/>
                  <a:pt x="36" y="254"/>
                </a:cubicBezTo>
                <a:close/>
                <a:moveTo>
                  <a:pt x="413" y="256"/>
                </a:moveTo>
                <a:cubicBezTo>
                  <a:pt x="413" y="257"/>
                  <a:pt x="413" y="257"/>
                  <a:pt x="413" y="258"/>
                </a:cubicBezTo>
                <a:cubicBezTo>
                  <a:pt x="413" y="258"/>
                  <a:pt x="414" y="258"/>
                  <a:pt x="414" y="259"/>
                </a:cubicBezTo>
                <a:cubicBezTo>
                  <a:pt x="412" y="259"/>
                  <a:pt x="412" y="258"/>
                  <a:pt x="411" y="257"/>
                </a:cubicBezTo>
                <a:cubicBezTo>
                  <a:pt x="411" y="256"/>
                  <a:pt x="412" y="256"/>
                  <a:pt x="413" y="256"/>
                </a:cubicBezTo>
                <a:close/>
                <a:moveTo>
                  <a:pt x="153" y="262"/>
                </a:moveTo>
                <a:cubicBezTo>
                  <a:pt x="154" y="263"/>
                  <a:pt x="155" y="265"/>
                  <a:pt x="152" y="265"/>
                </a:cubicBezTo>
                <a:cubicBezTo>
                  <a:pt x="152" y="263"/>
                  <a:pt x="153" y="263"/>
                  <a:pt x="153" y="262"/>
                </a:cubicBezTo>
                <a:close/>
                <a:moveTo>
                  <a:pt x="413" y="263"/>
                </a:moveTo>
                <a:cubicBezTo>
                  <a:pt x="414" y="263"/>
                  <a:pt x="414" y="263"/>
                  <a:pt x="415" y="263"/>
                </a:cubicBezTo>
                <a:cubicBezTo>
                  <a:pt x="415" y="264"/>
                  <a:pt x="414" y="264"/>
                  <a:pt x="414" y="265"/>
                </a:cubicBezTo>
                <a:cubicBezTo>
                  <a:pt x="413" y="265"/>
                  <a:pt x="413" y="264"/>
                  <a:pt x="413" y="263"/>
                </a:cubicBezTo>
                <a:close/>
                <a:moveTo>
                  <a:pt x="156" y="269"/>
                </a:moveTo>
                <a:cubicBezTo>
                  <a:pt x="158" y="269"/>
                  <a:pt x="157" y="272"/>
                  <a:pt x="156" y="272"/>
                </a:cubicBezTo>
                <a:cubicBezTo>
                  <a:pt x="156" y="271"/>
                  <a:pt x="156" y="270"/>
                  <a:pt x="156" y="269"/>
                </a:cubicBezTo>
                <a:close/>
                <a:moveTo>
                  <a:pt x="418" y="272"/>
                </a:moveTo>
                <a:cubicBezTo>
                  <a:pt x="418" y="272"/>
                  <a:pt x="418" y="273"/>
                  <a:pt x="419" y="273"/>
                </a:cubicBezTo>
                <a:cubicBezTo>
                  <a:pt x="419" y="274"/>
                  <a:pt x="419" y="274"/>
                  <a:pt x="419" y="274"/>
                </a:cubicBezTo>
                <a:cubicBezTo>
                  <a:pt x="418" y="274"/>
                  <a:pt x="418" y="274"/>
                  <a:pt x="418" y="274"/>
                </a:cubicBezTo>
                <a:cubicBezTo>
                  <a:pt x="418" y="274"/>
                  <a:pt x="418" y="273"/>
                  <a:pt x="418" y="272"/>
                </a:cubicBezTo>
                <a:close/>
                <a:moveTo>
                  <a:pt x="420" y="273"/>
                </a:moveTo>
                <a:cubicBezTo>
                  <a:pt x="421" y="271"/>
                  <a:pt x="422" y="274"/>
                  <a:pt x="421" y="274"/>
                </a:cubicBezTo>
                <a:cubicBezTo>
                  <a:pt x="420" y="274"/>
                  <a:pt x="421" y="273"/>
                  <a:pt x="420" y="273"/>
                </a:cubicBezTo>
                <a:close/>
                <a:moveTo>
                  <a:pt x="298" y="273"/>
                </a:moveTo>
                <a:cubicBezTo>
                  <a:pt x="298" y="273"/>
                  <a:pt x="299" y="273"/>
                  <a:pt x="300" y="273"/>
                </a:cubicBezTo>
                <a:cubicBezTo>
                  <a:pt x="300" y="273"/>
                  <a:pt x="300" y="273"/>
                  <a:pt x="300" y="274"/>
                </a:cubicBezTo>
                <a:cubicBezTo>
                  <a:pt x="299" y="274"/>
                  <a:pt x="298" y="274"/>
                  <a:pt x="298" y="274"/>
                </a:cubicBezTo>
                <a:cubicBezTo>
                  <a:pt x="298" y="273"/>
                  <a:pt x="298" y="273"/>
                  <a:pt x="298" y="273"/>
                </a:cubicBezTo>
                <a:close/>
                <a:moveTo>
                  <a:pt x="157" y="277"/>
                </a:moveTo>
                <a:cubicBezTo>
                  <a:pt x="157" y="277"/>
                  <a:pt x="157" y="277"/>
                  <a:pt x="158" y="277"/>
                </a:cubicBezTo>
                <a:cubicBezTo>
                  <a:pt x="158" y="278"/>
                  <a:pt x="157" y="278"/>
                  <a:pt x="156" y="278"/>
                </a:cubicBezTo>
                <a:cubicBezTo>
                  <a:pt x="156" y="277"/>
                  <a:pt x="157" y="277"/>
                  <a:pt x="157" y="277"/>
                </a:cubicBezTo>
                <a:close/>
                <a:moveTo>
                  <a:pt x="418" y="277"/>
                </a:moveTo>
                <a:cubicBezTo>
                  <a:pt x="418" y="277"/>
                  <a:pt x="418" y="278"/>
                  <a:pt x="419" y="278"/>
                </a:cubicBezTo>
                <a:cubicBezTo>
                  <a:pt x="419" y="279"/>
                  <a:pt x="417" y="278"/>
                  <a:pt x="416" y="279"/>
                </a:cubicBezTo>
                <a:cubicBezTo>
                  <a:pt x="416" y="277"/>
                  <a:pt x="417" y="277"/>
                  <a:pt x="418" y="277"/>
                </a:cubicBezTo>
                <a:close/>
                <a:moveTo>
                  <a:pt x="433" y="279"/>
                </a:moveTo>
                <a:cubicBezTo>
                  <a:pt x="432" y="281"/>
                  <a:pt x="431" y="280"/>
                  <a:pt x="431" y="278"/>
                </a:cubicBezTo>
                <a:cubicBezTo>
                  <a:pt x="436" y="277"/>
                  <a:pt x="439" y="276"/>
                  <a:pt x="436" y="283"/>
                </a:cubicBezTo>
                <a:cubicBezTo>
                  <a:pt x="435" y="283"/>
                  <a:pt x="434" y="283"/>
                  <a:pt x="434" y="284"/>
                </a:cubicBezTo>
                <a:cubicBezTo>
                  <a:pt x="433" y="283"/>
                  <a:pt x="434" y="281"/>
                  <a:pt x="432" y="282"/>
                </a:cubicBezTo>
                <a:cubicBezTo>
                  <a:pt x="432" y="280"/>
                  <a:pt x="434" y="281"/>
                  <a:pt x="433" y="279"/>
                </a:cubicBezTo>
                <a:close/>
                <a:moveTo>
                  <a:pt x="430" y="280"/>
                </a:moveTo>
                <a:cubicBezTo>
                  <a:pt x="430" y="281"/>
                  <a:pt x="430" y="282"/>
                  <a:pt x="430" y="282"/>
                </a:cubicBezTo>
                <a:cubicBezTo>
                  <a:pt x="430" y="281"/>
                  <a:pt x="431" y="280"/>
                  <a:pt x="430" y="280"/>
                </a:cubicBezTo>
                <a:close/>
                <a:moveTo>
                  <a:pt x="294" y="288"/>
                </a:moveTo>
                <a:cubicBezTo>
                  <a:pt x="292" y="288"/>
                  <a:pt x="294" y="286"/>
                  <a:pt x="293" y="284"/>
                </a:cubicBezTo>
                <a:cubicBezTo>
                  <a:pt x="295" y="284"/>
                  <a:pt x="294" y="285"/>
                  <a:pt x="294" y="286"/>
                </a:cubicBezTo>
                <a:cubicBezTo>
                  <a:pt x="295" y="287"/>
                  <a:pt x="295" y="286"/>
                  <a:pt x="295" y="286"/>
                </a:cubicBezTo>
                <a:cubicBezTo>
                  <a:pt x="296" y="286"/>
                  <a:pt x="294" y="287"/>
                  <a:pt x="294" y="288"/>
                </a:cubicBezTo>
                <a:close/>
                <a:moveTo>
                  <a:pt x="293" y="285"/>
                </a:moveTo>
                <a:cubicBezTo>
                  <a:pt x="291" y="285"/>
                  <a:pt x="292" y="286"/>
                  <a:pt x="291" y="287"/>
                </a:cubicBezTo>
                <a:cubicBezTo>
                  <a:pt x="293" y="287"/>
                  <a:pt x="293" y="287"/>
                  <a:pt x="293" y="285"/>
                </a:cubicBezTo>
                <a:close/>
                <a:moveTo>
                  <a:pt x="159" y="286"/>
                </a:moveTo>
                <a:cubicBezTo>
                  <a:pt x="160" y="286"/>
                  <a:pt x="158" y="288"/>
                  <a:pt x="159" y="290"/>
                </a:cubicBezTo>
                <a:cubicBezTo>
                  <a:pt x="156" y="290"/>
                  <a:pt x="158" y="287"/>
                  <a:pt x="159" y="286"/>
                </a:cubicBezTo>
                <a:close/>
                <a:moveTo>
                  <a:pt x="295" y="287"/>
                </a:moveTo>
                <a:cubicBezTo>
                  <a:pt x="294" y="288"/>
                  <a:pt x="296" y="289"/>
                  <a:pt x="294" y="289"/>
                </a:cubicBezTo>
                <a:cubicBezTo>
                  <a:pt x="296" y="292"/>
                  <a:pt x="296" y="293"/>
                  <a:pt x="298" y="295"/>
                </a:cubicBezTo>
                <a:cubicBezTo>
                  <a:pt x="298" y="293"/>
                  <a:pt x="298" y="292"/>
                  <a:pt x="297" y="292"/>
                </a:cubicBezTo>
                <a:cubicBezTo>
                  <a:pt x="297" y="290"/>
                  <a:pt x="299" y="292"/>
                  <a:pt x="299" y="291"/>
                </a:cubicBezTo>
                <a:cubicBezTo>
                  <a:pt x="298" y="290"/>
                  <a:pt x="298" y="290"/>
                  <a:pt x="296" y="290"/>
                </a:cubicBezTo>
                <a:cubicBezTo>
                  <a:pt x="296" y="288"/>
                  <a:pt x="296" y="289"/>
                  <a:pt x="297" y="288"/>
                </a:cubicBezTo>
                <a:cubicBezTo>
                  <a:pt x="296" y="288"/>
                  <a:pt x="296" y="287"/>
                  <a:pt x="295" y="287"/>
                </a:cubicBezTo>
                <a:close/>
                <a:moveTo>
                  <a:pt x="454" y="288"/>
                </a:moveTo>
                <a:cubicBezTo>
                  <a:pt x="455" y="287"/>
                  <a:pt x="456" y="290"/>
                  <a:pt x="454" y="290"/>
                </a:cubicBezTo>
                <a:cubicBezTo>
                  <a:pt x="455" y="289"/>
                  <a:pt x="454" y="289"/>
                  <a:pt x="454" y="288"/>
                </a:cubicBezTo>
                <a:close/>
                <a:moveTo>
                  <a:pt x="319" y="291"/>
                </a:moveTo>
                <a:cubicBezTo>
                  <a:pt x="316" y="293"/>
                  <a:pt x="316" y="290"/>
                  <a:pt x="319" y="291"/>
                </a:cubicBezTo>
                <a:close/>
                <a:moveTo>
                  <a:pt x="298" y="296"/>
                </a:moveTo>
                <a:cubicBezTo>
                  <a:pt x="299" y="294"/>
                  <a:pt x="301" y="297"/>
                  <a:pt x="300" y="297"/>
                </a:cubicBezTo>
                <a:cubicBezTo>
                  <a:pt x="299" y="297"/>
                  <a:pt x="300" y="296"/>
                  <a:pt x="298" y="296"/>
                </a:cubicBezTo>
                <a:close/>
                <a:moveTo>
                  <a:pt x="305" y="300"/>
                </a:moveTo>
                <a:cubicBezTo>
                  <a:pt x="305" y="301"/>
                  <a:pt x="305" y="301"/>
                  <a:pt x="305" y="302"/>
                </a:cubicBezTo>
                <a:cubicBezTo>
                  <a:pt x="305" y="303"/>
                  <a:pt x="306" y="302"/>
                  <a:pt x="307" y="302"/>
                </a:cubicBezTo>
                <a:cubicBezTo>
                  <a:pt x="307" y="304"/>
                  <a:pt x="306" y="304"/>
                  <a:pt x="305" y="304"/>
                </a:cubicBezTo>
                <a:cubicBezTo>
                  <a:pt x="304" y="303"/>
                  <a:pt x="304" y="302"/>
                  <a:pt x="303" y="301"/>
                </a:cubicBezTo>
                <a:cubicBezTo>
                  <a:pt x="303" y="301"/>
                  <a:pt x="304" y="300"/>
                  <a:pt x="305" y="300"/>
                </a:cubicBezTo>
                <a:close/>
                <a:moveTo>
                  <a:pt x="197" y="301"/>
                </a:moveTo>
                <a:cubicBezTo>
                  <a:pt x="197" y="302"/>
                  <a:pt x="196" y="302"/>
                  <a:pt x="196" y="303"/>
                </a:cubicBezTo>
                <a:cubicBezTo>
                  <a:pt x="195" y="303"/>
                  <a:pt x="194" y="302"/>
                  <a:pt x="195" y="301"/>
                </a:cubicBezTo>
                <a:cubicBezTo>
                  <a:pt x="195" y="301"/>
                  <a:pt x="196" y="301"/>
                  <a:pt x="197" y="301"/>
                </a:cubicBezTo>
                <a:close/>
                <a:moveTo>
                  <a:pt x="146" y="303"/>
                </a:moveTo>
                <a:cubicBezTo>
                  <a:pt x="147" y="301"/>
                  <a:pt x="149" y="303"/>
                  <a:pt x="148" y="305"/>
                </a:cubicBezTo>
                <a:cubicBezTo>
                  <a:pt x="147" y="304"/>
                  <a:pt x="147" y="303"/>
                  <a:pt x="146" y="303"/>
                </a:cubicBezTo>
                <a:close/>
                <a:moveTo>
                  <a:pt x="328" y="307"/>
                </a:moveTo>
                <a:cubicBezTo>
                  <a:pt x="328" y="308"/>
                  <a:pt x="329" y="309"/>
                  <a:pt x="329" y="311"/>
                </a:cubicBezTo>
                <a:cubicBezTo>
                  <a:pt x="326" y="310"/>
                  <a:pt x="327" y="310"/>
                  <a:pt x="325" y="310"/>
                </a:cubicBezTo>
                <a:cubicBezTo>
                  <a:pt x="326" y="308"/>
                  <a:pt x="327" y="307"/>
                  <a:pt x="328" y="307"/>
                </a:cubicBezTo>
                <a:close/>
                <a:moveTo>
                  <a:pt x="324" y="307"/>
                </a:moveTo>
                <a:cubicBezTo>
                  <a:pt x="325" y="307"/>
                  <a:pt x="325" y="308"/>
                  <a:pt x="325" y="309"/>
                </a:cubicBezTo>
                <a:cubicBezTo>
                  <a:pt x="324" y="309"/>
                  <a:pt x="324" y="309"/>
                  <a:pt x="323" y="309"/>
                </a:cubicBezTo>
                <a:cubicBezTo>
                  <a:pt x="323" y="308"/>
                  <a:pt x="324" y="308"/>
                  <a:pt x="324" y="307"/>
                </a:cubicBezTo>
                <a:close/>
                <a:moveTo>
                  <a:pt x="156" y="314"/>
                </a:moveTo>
                <a:cubicBezTo>
                  <a:pt x="156" y="316"/>
                  <a:pt x="155" y="316"/>
                  <a:pt x="154" y="316"/>
                </a:cubicBezTo>
                <a:cubicBezTo>
                  <a:pt x="154" y="315"/>
                  <a:pt x="155" y="315"/>
                  <a:pt x="156" y="314"/>
                </a:cubicBezTo>
                <a:close/>
                <a:moveTo>
                  <a:pt x="321" y="320"/>
                </a:moveTo>
                <a:cubicBezTo>
                  <a:pt x="321" y="319"/>
                  <a:pt x="320" y="320"/>
                  <a:pt x="320" y="320"/>
                </a:cubicBezTo>
                <a:cubicBezTo>
                  <a:pt x="320" y="319"/>
                  <a:pt x="319" y="318"/>
                  <a:pt x="318" y="318"/>
                </a:cubicBezTo>
                <a:cubicBezTo>
                  <a:pt x="318" y="317"/>
                  <a:pt x="320" y="318"/>
                  <a:pt x="320" y="317"/>
                </a:cubicBezTo>
                <a:cubicBezTo>
                  <a:pt x="320" y="319"/>
                  <a:pt x="323" y="319"/>
                  <a:pt x="322" y="321"/>
                </a:cubicBezTo>
                <a:cubicBezTo>
                  <a:pt x="321" y="321"/>
                  <a:pt x="320" y="320"/>
                  <a:pt x="321" y="320"/>
                </a:cubicBezTo>
                <a:close/>
                <a:moveTo>
                  <a:pt x="324" y="323"/>
                </a:moveTo>
                <a:cubicBezTo>
                  <a:pt x="326" y="323"/>
                  <a:pt x="327" y="325"/>
                  <a:pt x="328" y="326"/>
                </a:cubicBezTo>
                <a:cubicBezTo>
                  <a:pt x="326" y="327"/>
                  <a:pt x="325" y="324"/>
                  <a:pt x="324" y="323"/>
                </a:cubicBezTo>
                <a:close/>
                <a:moveTo>
                  <a:pt x="192" y="324"/>
                </a:moveTo>
                <a:cubicBezTo>
                  <a:pt x="193" y="323"/>
                  <a:pt x="196" y="323"/>
                  <a:pt x="196" y="325"/>
                </a:cubicBezTo>
                <a:cubicBezTo>
                  <a:pt x="194" y="325"/>
                  <a:pt x="194" y="323"/>
                  <a:pt x="192" y="324"/>
                </a:cubicBezTo>
                <a:close/>
                <a:moveTo>
                  <a:pt x="179" y="345"/>
                </a:moveTo>
                <a:cubicBezTo>
                  <a:pt x="177" y="344"/>
                  <a:pt x="177" y="346"/>
                  <a:pt x="175" y="345"/>
                </a:cubicBezTo>
                <a:cubicBezTo>
                  <a:pt x="176" y="344"/>
                  <a:pt x="179" y="342"/>
                  <a:pt x="179" y="345"/>
                </a:cubicBezTo>
                <a:close/>
                <a:moveTo>
                  <a:pt x="373" y="345"/>
                </a:moveTo>
                <a:cubicBezTo>
                  <a:pt x="373" y="344"/>
                  <a:pt x="374" y="344"/>
                  <a:pt x="375" y="344"/>
                </a:cubicBezTo>
                <a:cubicBezTo>
                  <a:pt x="376" y="345"/>
                  <a:pt x="374" y="345"/>
                  <a:pt x="373" y="345"/>
                </a:cubicBezTo>
                <a:close/>
                <a:moveTo>
                  <a:pt x="357" y="347"/>
                </a:moveTo>
                <a:cubicBezTo>
                  <a:pt x="357" y="349"/>
                  <a:pt x="357" y="349"/>
                  <a:pt x="356" y="349"/>
                </a:cubicBezTo>
                <a:cubicBezTo>
                  <a:pt x="356" y="349"/>
                  <a:pt x="356" y="347"/>
                  <a:pt x="357" y="347"/>
                </a:cubicBezTo>
                <a:close/>
                <a:moveTo>
                  <a:pt x="176" y="352"/>
                </a:moveTo>
                <a:cubicBezTo>
                  <a:pt x="177" y="352"/>
                  <a:pt x="178" y="352"/>
                  <a:pt x="179" y="352"/>
                </a:cubicBezTo>
                <a:cubicBezTo>
                  <a:pt x="179" y="355"/>
                  <a:pt x="177" y="354"/>
                  <a:pt x="176" y="353"/>
                </a:cubicBezTo>
                <a:cubicBezTo>
                  <a:pt x="176" y="353"/>
                  <a:pt x="176" y="353"/>
                  <a:pt x="176" y="352"/>
                </a:cubicBezTo>
                <a:close/>
                <a:moveTo>
                  <a:pt x="368" y="356"/>
                </a:moveTo>
                <a:cubicBezTo>
                  <a:pt x="368" y="358"/>
                  <a:pt x="371" y="357"/>
                  <a:pt x="370" y="360"/>
                </a:cubicBezTo>
                <a:cubicBezTo>
                  <a:pt x="368" y="360"/>
                  <a:pt x="368" y="358"/>
                  <a:pt x="368" y="356"/>
                </a:cubicBezTo>
                <a:close/>
                <a:moveTo>
                  <a:pt x="370" y="360"/>
                </a:moveTo>
                <a:cubicBezTo>
                  <a:pt x="371" y="362"/>
                  <a:pt x="369" y="362"/>
                  <a:pt x="368" y="361"/>
                </a:cubicBezTo>
                <a:cubicBezTo>
                  <a:pt x="368" y="360"/>
                  <a:pt x="369" y="360"/>
                  <a:pt x="370" y="360"/>
                </a:cubicBezTo>
                <a:close/>
                <a:moveTo>
                  <a:pt x="167" y="364"/>
                </a:moveTo>
                <a:cubicBezTo>
                  <a:pt x="166" y="365"/>
                  <a:pt x="167" y="367"/>
                  <a:pt x="164" y="367"/>
                </a:cubicBezTo>
                <a:cubicBezTo>
                  <a:pt x="165" y="365"/>
                  <a:pt x="165" y="364"/>
                  <a:pt x="167" y="364"/>
                </a:cubicBezTo>
                <a:close/>
                <a:moveTo>
                  <a:pt x="372" y="366"/>
                </a:moveTo>
                <a:cubicBezTo>
                  <a:pt x="372" y="367"/>
                  <a:pt x="374" y="369"/>
                  <a:pt x="374" y="367"/>
                </a:cubicBezTo>
                <a:cubicBezTo>
                  <a:pt x="375" y="367"/>
                  <a:pt x="374" y="370"/>
                  <a:pt x="374" y="371"/>
                </a:cubicBezTo>
                <a:cubicBezTo>
                  <a:pt x="371" y="370"/>
                  <a:pt x="373" y="368"/>
                  <a:pt x="370" y="367"/>
                </a:cubicBezTo>
                <a:cubicBezTo>
                  <a:pt x="370" y="366"/>
                  <a:pt x="371" y="365"/>
                  <a:pt x="372" y="366"/>
                </a:cubicBezTo>
                <a:close/>
                <a:moveTo>
                  <a:pt x="79" y="400"/>
                </a:moveTo>
                <a:cubicBezTo>
                  <a:pt x="78" y="401"/>
                  <a:pt x="78" y="402"/>
                  <a:pt x="76" y="401"/>
                </a:cubicBezTo>
                <a:cubicBezTo>
                  <a:pt x="76" y="400"/>
                  <a:pt x="77" y="399"/>
                  <a:pt x="79" y="400"/>
                </a:cubicBezTo>
                <a:close/>
                <a:moveTo>
                  <a:pt x="0" y="411"/>
                </a:moveTo>
                <a:cubicBezTo>
                  <a:pt x="0" y="410"/>
                  <a:pt x="2" y="410"/>
                  <a:pt x="2" y="411"/>
                </a:cubicBezTo>
                <a:cubicBezTo>
                  <a:pt x="1" y="411"/>
                  <a:pt x="1" y="411"/>
                  <a:pt x="1" y="411"/>
                </a:cubicBezTo>
                <a:cubicBezTo>
                  <a:pt x="1" y="411"/>
                  <a:pt x="0" y="411"/>
                  <a:pt x="0" y="411"/>
                </a:cubicBezTo>
                <a:close/>
                <a:moveTo>
                  <a:pt x="65" y="413"/>
                </a:moveTo>
                <a:cubicBezTo>
                  <a:pt x="64" y="414"/>
                  <a:pt x="64" y="414"/>
                  <a:pt x="64" y="415"/>
                </a:cubicBezTo>
                <a:cubicBezTo>
                  <a:pt x="62" y="414"/>
                  <a:pt x="64" y="412"/>
                  <a:pt x="65" y="413"/>
                </a:cubicBezTo>
                <a:close/>
                <a:moveTo>
                  <a:pt x="46" y="422"/>
                </a:moveTo>
                <a:cubicBezTo>
                  <a:pt x="46" y="422"/>
                  <a:pt x="47" y="422"/>
                  <a:pt x="47" y="422"/>
                </a:cubicBezTo>
                <a:cubicBezTo>
                  <a:pt x="47" y="423"/>
                  <a:pt x="46" y="423"/>
                  <a:pt x="45" y="423"/>
                </a:cubicBezTo>
                <a:cubicBezTo>
                  <a:pt x="45" y="423"/>
                  <a:pt x="46" y="422"/>
                  <a:pt x="46" y="422"/>
                </a:cubicBezTo>
                <a:close/>
                <a:moveTo>
                  <a:pt x="143" y="428"/>
                </a:moveTo>
                <a:cubicBezTo>
                  <a:pt x="143" y="429"/>
                  <a:pt x="143" y="429"/>
                  <a:pt x="143" y="430"/>
                </a:cubicBezTo>
                <a:cubicBezTo>
                  <a:pt x="142" y="430"/>
                  <a:pt x="141" y="430"/>
                  <a:pt x="140" y="430"/>
                </a:cubicBezTo>
                <a:cubicBezTo>
                  <a:pt x="141" y="429"/>
                  <a:pt x="142" y="428"/>
                  <a:pt x="143" y="428"/>
                </a:cubicBezTo>
                <a:close/>
                <a:moveTo>
                  <a:pt x="144" y="431"/>
                </a:moveTo>
                <a:cubicBezTo>
                  <a:pt x="144" y="432"/>
                  <a:pt x="143" y="431"/>
                  <a:pt x="142" y="432"/>
                </a:cubicBezTo>
                <a:cubicBezTo>
                  <a:pt x="143" y="432"/>
                  <a:pt x="143" y="436"/>
                  <a:pt x="142" y="436"/>
                </a:cubicBezTo>
                <a:cubicBezTo>
                  <a:pt x="142" y="436"/>
                  <a:pt x="141" y="436"/>
                  <a:pt x="141" y="434"/>
                </a:cubicBezTo>
                <a:cubicBezTo>
                  <a:pt x="143" y="434"/>
                  <a:pt x="141" y="433"/>
                  <a:pt x="142" y="431"/>
                </a:cubicBezTo>
                <a:cubicBezTo>
                  <a:pt x="143" y="431"/>
                  <a:pt x="143" y="430"/>
                  <a:pt x="144" y="431"/>
                </a:cubicBezTo>
                <a:close/>
                <a:moveTo>
                  <a:pt x="427" y="433"/>
                </a:moveTo>
                <a:cubicBezTo>
                  <a:pt x="427" y="432"/>
                  <a:pt x="428" y="432"/>
                  <a:pt x="429" y="432"/>
                </a:cubicBezTo>
                <a:cubicBezTo>
                  <a:pt x="429" y="434"/>
                  <a:pt x="430" y="435"/>
                  <a:pt x="428" y="435"/>
                </a:cubicBezTo>
                <a:cubicBezTo>
                  <a:pt x="428" y="434"/>
                  <a:pt x="428" y="433"/>
                  <a:pt x="427" y="433"/>
                </a:cubicBezTo>
                <a:close/>
                <a:moveTo>
                  <a:pt x="427" y="433"/>
                </a:moveTo>
                <a:cubicBezTo>
                  <a:pt x="425" y="434"/>
                  <a:pt x="428" y="436"/>
                  <a:pt x="427" y="433"/>
                </a:cubicBezTo>
                <a:close/>
                <a:moveTo>
                  <a:pt x="433" y="441"/>
                </a:moveTo>
                <a:cubicBezTo>
                  <a:pt x="435" y="440"/>
                  <a:pt x="434" y="442"/>
                  <a:pt x="434" y="443"/>
                </a:cubicBezTo>
                <a:cubicBezTo>
                  <a:pt x="433" y="443"/>
                  <a:pt x="433" y="442"/>
                  <a:pt x="433" y="441"/>
                </a:cubicBezTo>
                <a:close/>
                <a:moveTo>
                  <a:pt x="433" y="446"/>
                </a:moveTo>
                <a:cubicBezTo>
                  <a:pt x="435" y="446"/>
                  <a:pt x="435" y="447"/>
                  <a:pt x="436" y="447"/>
                </a:cubicBezTo>
                <a:cubicBezTo>
                  <a:pt x="436" y="448"/>
                  <a:pt x="435" y="449"/>
                  <a:pt x="434" y="449"/>
                </a:cubicBezTo>
                <a:cubicBezTo>
                  <a:pt x="434" y="448"/>
                  <a:pt x="433" y="448"/>
                  <a:pt x="433" y="448"/>
                </a:cubicBezTo>
                <a:cubicBezTo>
                  <a:pt x="433" y="448"/>
                  <a:pt x="433" y="447"/>
                  <a:pt x="433" y="446"/>
                </a:cubicBezTo>
                <a:close/>
                <a:moveTo>
                  <a:pt x="440" y="460"/>
                </a:moveTo>
                <a:cubicBezTo>
                  <a:pt x="439" y="460"/>
                  <a:pt x="438" y="461"/>
                  <a:pt x="437" y="460"/>
                </a:cubicBezTo>
                <a:cubicBezTo>
                  <a:pt x="437" y="458"/>
                  <a:pt x="438" y="460"/>
                  <a:pt x="440" y="460"/>
                </a:cubicBezTo>
                <a:close/>
                <a:moveTo>
                  <a:pt x="450" y="479"/>
                </a:moveTo>
                <a:cubicBezTo>
                  <a:pt x="451" y="478"/>
                  <a:pt x="453" y="480"/>
                  <a:pt x="453" y="481"/>
                </a:cubicBezTo>
                <a:cubicBezTo>
                  <a:pt x="452" y="481"/>
                  <a:pt x="451" y="481"/>
                  <a:pt x="450" y="481"/>
                </a:cubicBezTo>
                <a:cubicBezTo>
                  <a:pt x="450" y="480"/>
                  <a:pt x="451" y="481"/>
                  <a:pt x="451" y="480"/>
                </a:cubicBezTo>
                <a:cubicBezTo>
                  <a:pt x="451" y="480"/>
                  <a:pt x="451" y="479"/>
                  <a:pt x="450" y="479"/>
                </a:cubicBezTo>
                <a:close/>
                <a:moveTo>
                  <a:pt x="455" y="484"/>
                </a:moveTo>
                <a:cubicBezTo>
                  <a:pt x="458" y="484"/>
                  <a:pt x="455" y="487"/>
                  <a:pt x="456" y="489"/>
                </a:cubicBezTo>
                <a:cubicBezTo>
                  <a:pt x="456" y="488"/>
                  <a:pt x="456" y="488"/>
                  <a:pt x="457" y="487"/>
                </a:cubicBezTo>
                <a:cubicBezTo>
                  <a:pt x="458" y="488"/>
                  <a:pt x="457" y="490"/>
                  <a:pt x="456" y="490"/>
                </a:cubicBezTo>
                <a:cubicBezTo>
                  <a:pt x="454" y="489"/>
                  <a:pt x="455" y="487"/>
                  <a:pt x="455" y="484"/>
                </a:cubicBezTo>
                <a:close/>
                <a:moveTo>
                  <a:pt x="147" y="345"/>
                </a:moveTo>
                <a:cubicBezTo>
                  <a:pt x="148" y="350"/>
                  <a:pt x="147" y="349"/>
                  <a:pt x="145" y="352"/>
                </a:cubicBezTo>
                <a:cubicBezTo>
                  <a:pt x="145" y="354"/>
                  <a:pt x="148" y="352"/>
                  <a:pt x="147" y="355"/>
                </a:cubicBezTo>
                <a:cubicBezTo>
                  <a:pt x="146" y="353"/>
                  <a:pt x="145" y="354"/>
                  <a:pt x="146" y="356"/>
                </a:cubicBezTo>
                <a:cubicBezTo>
                  <a:pt x="148" y="355"/>
                  <a:pt x="148" y="357"/>
                  <a:pt x="150" y="358"/>
                </a:cubicBezTo>
                <a:cubicBezTo>
                  <a:pt x="149" y="358"/>
                  <a:pt x="150" y="360"/>
                  <a:pt x="148" y="360"/>
                </a:cubicBezTo>
                <a:cubicBezTo>
                  <a:pt x="148" y="360"/>
                  <a:pt x="147" y="359"/>
                  <a:pt x="147" y="359"/>
                </a:cubicBezTo>
                <a:cubicBezTo>
                  <a:pt x="146" y="361"/>
                  <a:pt x="146" y="363"/>
                  <a:pt x="148" y="364"/>
                </a:cubicBezTo>
                <a:cubicBezTo>
                  <a:pt x="146" y="370"/>
                  <a:pt x="146" y="380"/>
                  <a:pt x="146" y="389"/>
                </a:cubicBezTo>
                <a:cubicBezTo>
                  <a:pt x="144" y="390"/>
                  <a:pt x="142" y="391"/>
                  <a:pt x="139" y="391"/>
                </a:cubicBezTo>
                <a:cubicBezTo>
                  <a:pt x="138" y="390"/>
                  <a:pt x="137" y="389"/>
                  <a:pt x="136" y="388"/>
                </a:cubicBezTo>
                <a:cubicBezTo>
                  <a:pt x="117" y="385"/>
                  <a:pt x="97" y="384"/>
                  <a:pt x="90" y="370"/>
                </a:cubicBezTo>
                <a:cubicBezTo>
                  <a:pt x="87" y="370"/>
                  <a:pt x="87" y="371"/>
                  <a:pt x="85" y="370"/>
                </a:cubicBezTo>
                <a:cubicBezTo>
                  <a:pt x="85" y="373"/>
                  <a:pt x="81" y="374"/>
                  <a:pt x="80" y="376"/>
                </a:cubicBezTo>
                <a:cubicBezTo>
                  <a:pt x="80" y="381"/>
                  <a:pt x="78" y="382"/>
                  <a:pt x="77" y="385"/>
                </a:cubicBezTo>
                <a:cubicBezTo>
                  <a:pt x="78" y="386"/>
                  <a:pt x="78" y="382"/>
                  <a:pt x="79" y="384"/>
                </a:cubicBezTo>
                <a:cubicBezTo>
                  <a:pt x="77" y="385"/>
                  <a:pt x="78" y="387"/>
                  <a:pt x="78" y="390"/>
                </a:cubicBezTo>
                <a:cubicBezTo>
                  <a:pt x="85" y="388"/>
                  <a:pt x="91" y="390"/>
                  <a:pt x="92" y="397"/>
                </a:cubicBezTo>
                <a:cubicBezTo>
                  <a:pt x="91" y="398"/>
                  <a:pt x="89" y="398"/>
                  <a:pt x="88" y="399"/>
                </a:cubicBezTo>
                <a:cubicBezTo>
                  <a:pt x="90" y="400"/>
                  <a:pt x="88" y="403"/>
                  <a:pt x="91" y="403"/>
                </a:cubicBezTo>
                <a:cubicBezTo>
                  <a:pt x="90" y="403"/>
                  <a:pt x="89" y="404"/>
                  <a:pt x="88" y="404"/>
                </a:cubicBezTo>
                <a:cubicBezTo>
                  <a:pt x="89" y="403"/>
                  <a:pt x="87" y="404"/>
                  <a:pt x="87" y="402"/>
                </a:cubicBezTo>
                <a:cubicBezTo>
                  <a:pt x="87" y="401"/>
                  <a:pt x="89" y="402"/>
                  <a:pt x="88" y="400"/>
                </a:cubicBezTo>
                <a:cubicBezTo>
                  <a:pt x="86" y="399"/>
                  <a:pt x="86" y="402"/>
                  <a:pt x="85" y="402"/>
                </a:cubicBezTo>
                <a:cubicBezTo>
                  <a:pt x="82" y="402"/>
                  <a:pt x="80" y="403"/>
                  <a:pt x="78" y="405"/>
                </a:cubicBezTo>
                <a:cubicBezTo>
                  <a:pt x="81" y="406"/>
                  <a:pt x="80" y="403"/>
                  <a:pt x="82" y="403"/>
                </a:cubicBezTo>
                <a:cubicBezTo>
                  <a:pt x="83" y="409"/>
                  <a:pt x="75" y="407"/>
                  <a:pt x="74" y="405"/>
                </a:cubicBezTo>
                <a:cubicBezTo>
                  <a:pt x="74" y="404"/>
                  <a:pt x="75" y="401"/>
                  <a:pt x="73" y="401"/>
                </a:cubicBezTo>
                <a:cubicBezTo>
                  <a:pt x="72" y="404"/>
                  <a:pt x="74" y="403"/>
                  <a:pt x="73" y="406"/>
                </a:cubicBezTo>
                <a:cubicBezTo>
                  <a:pt x="73" y="406"/>
                  <a:pt x="75" y="406"/>
                  <a:pt x="75" y="407"/>
                </a:cubicBezTo>
                <a:cubicBezTo>
                  <a:pt x="75" y="407"/>
                  <a:pt x="74" y="407"/>
                  <a:pt x="74" y="407"/>
                </a:cubicBezTo>
                <a:cubicBezTo>
                  <a:pt x="77" y="407"/>
                  <a:pt x="73" y="411"/>
                  <a:pt x="76" y="411"/>
                </a:cubicBezTo>
                <a:cubicBezTo>
                  <a:pt x="76" y="410"/>
                  <a:pt x="75" y="410"/>
                  <a:pt x="76" y="410"/>
                </a:cubicBezTo>
                <a:cubicBezTo>
                  <a:pt x="77" y="410"/>
                  <a:pt x="77" y="412"/>
                  <a:pt x="77" y="414"/>
                </a:cubicBezTo>
                <a:cubicBezTo>
                  <a:pt x="76" y="414"/>
                  <a:pt x="75" y="416"/>
                  <a:pt x="74" y="414"/>
                </a:cubicBezTo>
                <a:cubicBezTo>
                  <a:pt x="77" y="415"/>
                  <a:pt x="74" y="412"/>
                  <a:pt x="74" y="412"/>
                </a:cubicBezTo>
                <a:cubicBezTo>
                  <a:pt x="73" y="414"/>
                  <a:pt x="70" y="413"/>
                  <a:pt x="69" y="415"/>
                </a:cubicBezTo>
                <a:cubicBezTo>
                  <a:pt x="70" y="415"/>
                  <a:pt x="70" y="414"/>
                  <a:pt x="71" y="414"/>
                </a:cubicBezTo>
                <a:cubicBezTo>
                  <a:pt x="70" y="416"/>
                  <a:pt x="72" y="416"/>
                  <a:pt x="71" y="418"/>
                </a:cubicBezTo>
                <a:cubicBezTo>
                  <a:pt x="70" y="419"/>
                  <a:pt x="68" y="419"/>
                  <a:pt x="67" y="420"/>
                </a:cubicBezTo>
                <a:cubicBezTo>
                  <a:pt x="67" y="426"/>
                  <a:pt x="75" y="426"/>
                  <a:pt x="76" y="428"/>
                </a:cubicBezTo>
                <a:cubicBezTo>
                  <a:pt x="79" y="429"/>
                  <a:pt x="77" y="425"/>
                  <a:pt x="80" y="425"/>
                </a:cubicBezTo>
                <a:cubicBezTo>
                  <a:pt x="80" y="426"/>
                  <a:pt x="80" y="426"/>
                  <a:pt x="80" y="427"/>
                </a:cubicBezTo>
                <a:cubicBezTo>
                  <a:pt x="82" y="426"/>
                  <a:pt x="82" y="429"/>
                  <a:pt x="84" y="427"/>
                </a:cubicBezTo>
                <a:cubicBezTo>
                  <a:pt x="82" y="426"/>
                  <a:pt x="80" y="424"/>
                  <a:pt x="82" y="423"/>
                </a:cubicBezTo>
                <a:cubicBezTo>
                  <a:pt x="79" y="422"/>
                  <a:pt x="79" y="424"/>
                  <a:pt x="77" y="424"/>
                </a:cubicBezTo>
                <a:cubicBezTo>
                  <a:pt x="76" y="423"/>
                  <a:pt x="78" y="420"/>
                  <a:pt x="76" y="419"/>
                </a:cubicBezTo>
                <a:cubicBezTo>
                  <a:pt x="79" y="416"/>
                  <a:pt x="82" y="416"/>
                  <a:pt x="85" y="414"/>
                </a:cubicBezTo>
                <a:cubicBezTo>
                  <a:pt x="89" y="417"/>
                  <a:pt x="95" y="413"/>
                  <a:pt x="99" y="412"/>
                </a:cubicBezTo>
                <a:cubicBezTo>
                  <a:pt x="114" y="413"/>
                  <a:pt x="130" y="408"/>
                  <a:pt x="143" y="413"/>
                </a:cubicBezTo>
                <a:cubicBezTo>
                  <a:pt x="143" y="414"/>
                  <a:pt x="141" y="417"/>
                  <a:pt x="142" y="419"/>
                </a:cubicBezTo>
                <a:cubicBezTo>
                  <a:pt x="146" y="419"/>
                  <a:pt x="143" y="418"/>
                  <a:pt x="147" y="420"/>
                </a:cubicBezTo>
                <a:cubicBezTo>
                  <a:pt x="148" y="416"/>
                  <a:pt x="149" y="412"/>
                  <a:pt x="151" y="409"/>
                </a:cubicBezTo>
                <a:cubicBezTo>
                  <a:pt x="156" y="409"/>
                  <a:pt x="158" y="407"/>
                  <a:pt x="163" y="408"/>
                </a:cubicBezTo>
                <a:cubicBezTo>
                  <a:pt x="164" y="403"/>
                  <a:pt x="171" y="404"/>
                  <a:pt x="176" y="406"/>
                </a:cubicBezTo>
                <a:cubicBezTo>
                  <a:pt x="179" y="405"/>
                  <a:pt x="185" y="404"/>
                  <a:pt x="189" y="406"/>
                </a:cubicBezTo>
                <a:cubicBezTo>
                  <a:pt x="191" y="404"/>
                  <a:pt x="197" y="406"/>
                  <a:pt x="199" y="405"/>
                </a:cubicBezTo>
                <a:cubicBezTo>
                  <a:pt x="193" y="409"/>
                  <a:pt x="184" y="408"/>
                  <a:pt x="179" y="411"/>
                </a:cubicBezTo>
                <a:cubicBezTo>
                  <a:pt x="193" y="410"/>
                  <a:pt x="213" y="408"/>
                  <a:pt x="226" y="405"/>
                </a:cubicBezTo>
                <a:cubicBezTo>
                  <a:pt x="228" y="406"/>
                  <a:pt x="230" y="407"/>
                  <a:pt x="231" y="410"/>
                </a:cubicBezTo>
                <a:cubicBezTo>
                  <a:pt x="235" y="406"/>
                  <a:pt x="243" y="409"/>
                  <a:pt x="246" y="411"/>
                </a:cubicBezTo>
                <a:cubicBezTo>
                  <a:pt x="247" y="410"/>
                  <a:pt x="248" y="410"/>
                  <a:pt x="249" y="410"/>
                </a:cubicBezTo>
                <a:cubicBezTo>
                  <a:pt x="251" y="412"/>
                  <a:pt x="253" y="411"/>
                  <a:pt x="253" y="410"/>
                </a:cubicBezTo>
                <a:cubicBezTo>
                  <a:pt x="253" y="411"/>
                  <a:pt x="255" y="411"/>
                  <a:pt x="256" y="411"/>
                </a:cubicBezTo>
                <a:cubicBezTo>
                  <a:pt x="257" y="412"/>
                  <a:pt x="256" y="412"/>
                  <a:pt x="257" y="413"/>
                </a:cubicBezTo>
                <a:cubicBezTo>
                  <a:pt x="261" y="413"/>
                  <a:pt x="259" y="410"/>
                  <a:pt x="262" y="410"/>
                </a:cubicBezTo>
                <a:cubicBezTo>
                  <a:pt x="260" y="412"/>
                  <a:pt x="262" y="412"/>
                  <a:pt x="262" y="413"/>
                </a:cubicBezTo>
                <a:cubicBezTo>
                  <a:pt x="263" y="413"/>
                  <a:pt x="263" y="413"/>
                  <a:pt x="264" y="413"/>
                </a:cubicBezTo>
                <a:cubicBezTo>
                  <a:pt x="263" y="415"/>
                  <a:pt x="265" y="414"/>
                  <a:pt x="265" y="415"/>
                </a:cubicBezTo>
                <a:cubicBezTo>
                  <a:pt x="271" y="414"/>
                  <a:pt x="275" y="416"/>
                  <a:pt x="277" y="420"/>
                </a:cubicBezTo>
                <a:cubicBezTo>
                  <a:pt x="279" y="420"/>
                  <a:pt x="280" y="422"/>
                  <a:pt x="283" y="421"/>
                </a:cubicBezTo>
                <a:cubicBezTo>
                  <a:pt x="282" y="422"/>
                  <a:pt x="285" y="424"/>
                  <a:pt x="286" y="423"/>
                </a:cubicBezTo>
                <a:cubicBezTo>
                  <a:pt x="284" y="423"/>
                  <a:pt x="286" y="421"/>
                  <a:pt x="286" y="421"/>
                </a:cubicBezTo>
                <a:cubicBezTo>
                  <a:pt x="286" y="422"/>
                  <a:pt x="287" y="422"/>
                  <a:pt x="287" y="423"/>
                </a:cubicBezTo>
                <a:cubicBezTo>
                  <a:pt x="287" y="422"/>
                  <a:pt x="287" y="421"/>
                  <a:pt x="288" y="421"/>
                </a:cubicBezTo>
                <a:cubicBezTo>
                  <a:pt x="291" y="420"/>
                  <a:pt x="288" y="423"/>
                  <a:pt x="288" y="421"/>
                </a:cubicBezTo>
                <a:cubicBezTo>
                  <a:pt x="289" y="418"/>
                  <a:pt x="290" y="415"/>
                  <a:pt x="290" y="414"/>
                </a:cubicBezTo>
                <a:cubicBezTo>
                  <a:pt x="290" y="412"/>
                  <a:pt x="289" y="412"/>
                  <a:pt x="288" y="410"/>
                </a:cubicBezTo>
                <a:cubicBezTo>
                  <a:pt x="287" y="407"/>
                  <a:pt x="286" y="404"/>
                  <a:pt x="280" y="403"/>
                </a:cubicBezTo>
                <a:cubicBezTo>
                  <a:pt x="279" y="402"/>
                  <a:pt x="282" y="403"/>
                  <a:pt x="281" y="401"/>
                </a:cubicBezTo>
                <a:cubicBezTo>
                  <a:pt x="280" y="401"/>
                  <a:pt x="279" y="401"/>
                  <a:pt x="279" y="400"/>
                </a:cubicBezTo>
                <a:cubicBezTo>
                  <a:pt x="281" y="402"/>
                  <a:pt x="281" y="396"/>
                  <a:pt x="284" y="398"/>
                </a:cubicBezTo>
                <a:cubicBezTo>
                  <a:pt x="286" y="393"/>
                  <a:pt x="284" y="387"/>
                  <a:pt x="278" y="387"/>
                </a:cubicBezTo>
                <a:cubicBezTo>
                  <a:pt x="276" y="389"/>
                  <a:pt x="274" y="390"/>
                  <a:pt x="270" y="390"/>
                </a:cubicBezTo>
                <a:cubicBezTo>
                  <a:pt x="268" y="386"/>
                  <a:pt x="265" y="385"/>
                  <a:pt x="263" y="382"/>
                </a:cubicBezTo>
                <a:cubicBezTo>
                  <a:pt x="260" y="382"/>
                  <a:pt x="258" y="379"/>
                  <a:pt x="257" y="383"/>
                </a:cubicBezTo>
                <a:cubicBezTo>
                  <a:pt x="259" y="383"/>
                  <a:pt x="260" y="385"/>
                  <a:pt x="260" y="389"/>
                </a:cubicBezTo>
                <a:cubicBezTo>
                  <a:pt x="256" y="389"/>
                  <a:pt x="257" y="392"/>
                  <a:pt x="254" y="392"/>
                </a:cubicBezTo>
                <a:cubicBezTo>
                  <a:pt x="249" y="390"/>
                  <a:pt x="245" y="387"/>
                  <a:pt x="241" y="384"/>
                </a:cubicBezTo>
                <a:cubicBezTo>
                  <a:pt x="241" y="382"/>
                  <a:pt x="241" y="379"/>
                  <a:pt x="243" y="379"/>
                </a:cubicBezTo>
                <a:cubicBezTo>
                  <a:pt x="242" y="377"/>
                  <a:pt x="243" y="373"/>
                  <a:pt x="240" y="372"/>
                </a:cubicBezTo>
                <a:cubicBezTo>
                  <a:pt x="240" y="374"/>
                  <a:pt x="240" y="374"/>
                  <a:pt x="240" y="375"/>
                </a:cubicBezTo>
                <a:cubicBezTo>
                  <a:pt x="239" y="374"/>
                  <a:pt x="238" y="373"/>
                  <a:pt x="239" y="372"/>
                </a:cubicBezTo>
                <a:cubicBezTo>
                  <a:pt x="240" y="371"/>
                  <a:pt x="240" y="370"/>
                  <a:pt x="241" y="369"/>
                </a:cubicBezTo>
                <a:cubicBezTo>
                  <a:pt x="241" y="356"/>
                  <a:pt x="232" y="351"/>
                  <a:pt x="234" y="340"/>
                </a:cubicBezTo>
                <a:cubicBezTo>
                  <a:pt x="233" y="340"/>
                  <a:pt x="232" y="340"/>
                  <a:pt x="231" y="340"/>
                </a:cubicBezTo>
                <a:cubicBezTo>
                  <a:pt x="231" y="341"/>
                  <a:pt x="231" y="342"/>
                  <a:pt x="230" y="342"/>
                </a:cubicBezTo>
                <a:cubicBezTo>
                  <a:pt x="224" y="332"/>
                  <a:pt x="229" y="312"/>
                  <a:pt x="228" y="301"/>
                </a:cubicBezTo>
                <a:cubicBezTo>
                  <a:pt x="230" y="302"/>
                  <a:pt x="230" y="304"/>
                  <a:pt x="233" y="305"/>
                </a:cubicBezTo>
                <a:cubicBezTo>
                  <a:pt x="234" y="304"/>
                  <a:pt x="232" y="304"/>
                  <a:pt x="233" y="302"/>
                </a:cubicBezTo>
                <a:cubicBezTo>
                  <a:pt x="231" y="302"/>
                  <a:pt x="230" y="302"/>
                  <a:pt x="230" y="300"/>
                </a:cubicBezTo>
                <a:cubicBezTo>
                  <a:pt x="231" y="301"/>
                  <a:pt x="233" y="299"/>
                  <a:pt x="233" y="298"/>
                </a:cubicBezTo>
                <a:cubicBezTo>
                  <a:pt x="232" y="297"/>
                  <a:pt x="232" y="298"/>
                  <a:pt x="230" y="298"/>
                </a:cubicBezTo>
                <a:cubicBezTo>
                  <a:pt x="233" y="296"/>
                  <a:pt x="226" y="296"/>
                  <a:pt x="230" y="294"/>
                </a:cubicBezTo>
                <a:cubicBezTo>
                  <a:pt x="229" y="295"/>
                  <a:pt x="229" y="295"/>
                  <a:pt x="230" y="296"/>
                </a:cubicBezTo>
                <a:cubicBezTo>
                  <a:pt x="231" y="295"/>
                  <a:pt x="232" y="293"/>
                  <a:pt x="234" y="295"/>
                </a:cubicBezTo>
                <a:cubicBezTo>
                  <a:pt x="233" y="292"/>
                  <a:pt x="234" y="291"/>
                  <a:pt x="235" y="289"/>
                </a:cubicBezTo>
                <a:cubicBezTo>
                  <a:pt x="236" y="289"/>
                  <a:pt x="237" y="291"/>
                  <a:pt x="237" y="289"/>
                </a:cubicBezTo>
                <a:cubicBezTo>
                  <a:pt x="236" y="287"/>
                  <a:pt x="237" y="286"/>
                  <a:pt x="237" y="284"/>
                </a:cubicBezTo>
                <a:cubicBezTo>
                  <a:pt x="239" y="284"/>
                  <a:pt x="238" y="288"/>
                  <a:pt x="239" y="286"/>
                </a:cubicBezTo>
                <a:cubicBezTo>
                  <a:pt x="238" y="284"/>
                  <a:pt x="239" y="280"/>
                  <a:pt x="238" y="279"/>
                </a:cubicBezTo>
                <a:cubicBezTo>
                  <a:pt x="237" y="281"/>
                  <a:pt x="236" y="283"/>
                  <a:pt x="235" y="284"/>
                </a:cubicBezTo>
                <a:cubicBezTo>
                  <a:pt x="235" y="281"/>
                  <a:pt x="236" y="282"/>
                  <a:pt x="235" y="279"/>
                </a:cubicBezTo>
                <a:cubicBezTo>
                  <a:pt x="235" y="279"/>
                  <a:pt x="235" y="278"/>
                  <a:pt x="236" y="278"/>
                </a:cubicBezTo>
                <a:cubicBezTo>
                  <a:pt x="237" y="279"/>
                  <a:pt x="235" y="280"/>
                  <a:pt x="236" y="281"/>
                </a:cubicBezTo>
                <a:cubicBezTo>
                  <a:pt x="236" y="280"/>
                  <a:pt x="237" y="280"/>
                  <a:pt x="237" y="280"/>
                </a:cubicBezTo>
                <a:cubicBezTo>
                  <a:pt x="237" y="278"/>
                  <a:pt x="237" y="276"/>
                  <a:pt x="237" y="274"/>
                </a:cubicBezTo>
                <a:cubicBezTo>
                  <a:pt x="236" y="274"/>
                  <a:pt x="235" y="274"/>
                  <a:pt x="235" y="273"/>
                </a:cubicBezTo>
                <a:cubicBezTo>
                  <a:pt x="236" y="273"/>
                  <a:pt x="237" y="272"/>
                  <a:pt x="239" y="273"/>
                </a:cubicBezTo>
                <a:cubicBezTo>
                  <a:pt x="239" y="272"/>
                  <a:pt x="239" y="270"/>
                  <a:pt x="239" y="269"/>
                </a:cubicBezTo>
                <a:cubicBezTo>
                  <a:pt x="236" y="269"/>
                  <a:pt x="239" y="272"/>
                  <a:pt x="235" y="272"/>
                </a:cubicBezTo>
                <a:cubicBezTo>
                  <a:pt x="235" y="271"/>
                  <a:pt x="237" y="271"/>
                  <a:pt x="236" y="269"/>
                </a:cubicBezTo>
                <a:cubicBezTo>
                  <a:pt x="234" y="269"/>
                  <a:pt x="235" y="271"/>
                  <a:pt x="233" y="270"/>
                </a:cubicBezTo>
                <a:cubicBezTo>
                  <a:pt x="233" y="267"/>
                  <a:pt x="235" y="267"/>
                  <a:pt x="234" y="263"/>
                </a:cubicBezTo>
                <a:cubicBezTo>
                  <a:pt x="236" y="264"/>
                  <a:pt x="234" y="261"/>
                  <a:pt x="235" y="261"/>
                </a:cubicBezTo>
                <a:cubicBezTo>
                  <a:pt x="236" y="261"/>
                  <a:pt x="236" y="262"/>
                  <a:pt x="237" y="262"/>
                </a:cubicBezTo>
                <a:cubicBezTo>
                  <a:pt x="237" y="264"/>
                  <a:pt x="233" y="268"/>
                  <a:pt x="235" y="269"/>
                </a:cubicBezTo>
                <a:cubicBezTo>
                  <a:pt x="235" y="266"/>
                  <a:pt x="236" y="268"/>
                  <a:pt x="239" y="268"/>
                </a:cubicBezTo>
                <a:cubicBezTo>
                  <a:pt x="238" y="255"/>
                  <a:pt x="241" y="248"/>
                  <a:pt x="242" y="238"/>
                </a:cubicBezTo>
                <a:cubicBezTo>
                  <a:pt x="244" y="237"/>
                  <a:pt x="247" y="236"/>
                  <a:pt x="247" y="233"/>
                </a:cubicBezTo>
                <a:cubicBezTo>
                  <a:pt x="248" y="233"/>
                  <a:pt x="249" y="234"/>
                  <a:pt x="249" y="234"/>
                </a:cubicBezTo>
                <a:cubicBezTo>
                  <a:pt x="247" y="234"/>
                  <a:pt x="249" y="235"/>
                  <a:pt x="248" y="236"/>
                </a:cubicBezTo>
                <a:cubicBezTo>
                  <a:pt x="250" y="236"/>
                  <a:pt x="250" y="235"/>
                  <a:pt x="251" y="235"/>
                </a:cubicBezTo>
                <a:cubicBezTo>
                  <a:pt x="253" y="240"/>
                  <a:pt x="258" y="243"/>
                  <a:pt x="259" y="250"/>
                </a:cubicBezTo>
                <a:cubicBezTo>
                  <a:pt x="263" y="253"/>
                  <a:pt x="268" y="254"/>
                  <a:pt x="265" y="259"/>
                </a:cubicBezTo>
                <a:cubicBezTo>
                  <a:pt x="268" y="259"/>
                  <a:pt x="267" y="260"/>
                  <a:pt x="268" y="261"/>
                </a:cubicBezTo>
                <a:cubicBezTo>
                  <a:pt x="268" y="260"/>
                  <a:pt x="269" y="259"/>
                  <a:pt x="270" y="259"/>
                </a:cubicBezTo>
                <a:cubicBezTo>
                  <a:pt x="270" y="261"/>
                  <a:pt x="269" y="261"/>
                  <a:pt x="269" y="263"/>
                </a:cubicBezTo>
                <a:cubicBezTo>
                  <a:pt x="271" y="264"/>
                  <a:pt x="275" y="265"/>
                  <a:pt x="274" y="267"/>
                </a:cubicBezTo>
                <a:cubicBezTo>
                  <a:pt x="274" y="267"/>
                  <a:pt x="275" y="267"/>
                  <a:pt x="275" y="268"/>
                </a:cubicBezTo>
                <a:cubicBezTo>
                  <a:pt x="276" y="268"/>
                  <a:pt x="277" y="264"/>
                  <a:pt x="278" y="266"/>
                </a:cubicBezTo>
                <a:cubicBezTo>
                  <a:pt x="278" y="268"/>
                  <a:pt x="277" y="267"/>
                  <a:pt x="276" y="268"/>
                </a:cubicBezTo>
                <a:cubicBezTo>
                  <a:pt x="279" y="269"/>
                  <a:pt x="281" y="270"/>
                  <a:pt x="281" y="273"/>
                </a:cubicBezTo>
                <a:cubicBezTo>
                  <a:pt x="283" y="274"/>
                  <a:pt x="283" y="272"/>
                  <a:pt x="284" y="273"/>
                </a:cubicBezTo>
                <a:cubicBezTo>
                  <a:pt x="282" y="275"/>
                  <a:pt x="286" y="275"/>
                  <a:pt x="284" y="277"/>
                </a:cubicBezTo>
                <a:cubicBezTo>
                  <a:pt x="284" y="278"/>
                  <a:pt x="289" y="276"/>
                  <a:pt x="288" y="279"/>
                </a:cubicBezTo>
                <a:cubicBezTo>
                  <a:pt x="287" y="279"/>
                  <a:pt x="287" y="279"/>
                  <a:pt x="286" y="279"/>
                </a:cubicBezTo>
                <a:cubicBezTo>
                  <a:pt x="287" y="281"/>
                  <a:pt x="289" y="283"/>
                  <a:pt x="290" y="285"/>
                </a:cubicBezTo>
                <a:cubicBezTo>
                  <a:pt x="290" y="283"/>
                  <a:pt x="292" y="284"/>
                  <a:pt x="292" y="282"/>
                </a:cubicBezTo>
                <a:cubicBezTo>
                  <a:pt x="288" y="277"/>
                  <a:pt x="283" y="271"/>
                  <a:pt x="280" y="265"/>
                </a:cubicBezTo>
                <a:cubicBezTo>
                  <a:pt x="281" y="261"/>
                  <a:pt x="279" y="259"/>
                  <a:pt x="278" y="257"/>
                </a:cubicBezTo>
                <a:cubicBezTo>
                  <a:pt x="279" y="257"/>
                  <a:pt x="279" y="256"/>
                  <a:pt x="279" y="256"/>
                </a:cubicBezTo>
                <a:cubicBezTo>
                  <a:pt x="284" y="257"/>
                  <a:pt x="286" y="263"/>
                  <a:pt x="292" y="261"/>
                </a:cubicBezTo>
                <a:cubicBezTo>
                  <a:pt x="292" y="263"/>
                  <a:pt x="292" y="264"/>
                  <a:pt x="291" y="265"/>
                </a:cubicBezTo>
                <a:cubicBezTo>
                  <a:pt x="292" y="265"/>
                  <a:pt x="292" y="268"/>
                  <a:pt x="295" y="267"/>
                </a:cubicBezTo>
                <a:cubicBezTo>
                  <a:pt x="295" y="266"/>
                  <a:pt x="294" y="266"/>
                  <a:pt x="295" y="266"/>
                </a:cubicBezTo>
                <a:cubicBezTo>
                  <a:pt x="298" y="266"/>
                  <a:pt x="295" y="268"/>
                  <a:pt x="296" y="271"/>
                </a:cubicBezTo>
                <a:cubicBezTo>
                  <a:pt x="297" y="272"/>
                  <a:pt x="299" y="271"/>
                  <a:pt x="298" y="270"/>
                </a:cubicBezTo>
                <a:cubicBezTo>
                  <a:pt x="298" y="271"/>
                  <a:pt x="297" y="271"/>
                  <a:pt x="297" y="270"/>
                </a:cubicBezTo>
                <a:cubicBezTo>
                  <a:pt x="299" y="271"/>
                  <a:pt x="299" y="268"/>
                  <a:pt x="301" y="268"/>
                </a:cubicBezTo>
                <a:cubicBezTo>
                  <a:pt x="300" y="270"/>
                  <a:pt x="299" y="270"/>
                  <a:pt x="299" y="272"/>
                </a:cubicBezTo>
                <a:cubicBezTo>
                  <a:pt x="300" y="272"/>
                  <a:pt x="302" y="274"/>
                  <a:pt x="302" y="272"/>
                </a:cubicBezTo>
                <a:cubicBezTo>
                  <a:pt x="301" y="271"/>
                  <a:pt x="300" y="273"/>
                  <a:pt x="300" y="270"/>
                </a:cubicBezTo>
                <a:cubicBezTo>
                  <a:pt x="303" y="272"/>
                  <a:pt x="302" y="269"/>
                  <a:pt x="303" y="268"/>
                </a:cubicBezTo>
                <a:cubicBezTo>
                  <a:pt x="304" y="269"/>
                  <a:pt x="304" y="269"/>
                  <a:pt x="305" y="269"/>
                </a:cubicBezTo>
                <a:cubicBezTo>
                  <a:pt x="304" y="273"/>
                  <a:pt x="302" y="276"/>
                  <a:pt x="306" y="277"/>
                </a:cubicBezTo>
                <a:cubicBezTo>
                  <a:pt x="305" y="277"/>
                  <a:pt x="303" y="280"/>
                  <a:pt x="305" y="279"/>
                </a:cubicBezTo>
                <a:cubicBezTo>
                  <a:pt x="305" y="277"/>
                  <a:pt x="307" y="280"/>
                  <a:pt x="308" y="280"/>
                </a:cubicBezTo>
                <a:cubicBezTo>
                  <a:pt x="310" y="279"/>
                  <a:pt x="311" y="280"/>
                  <a:pt x="312" y="280"/>
                </a:cubicBezTo>
                <a:cubicBezTo>
                  <a:pt x="312" y="281"/>
                  <a:pt x="310" y="280"/>
                  <a:pt x="311" y="283"/>
                </a:cubicBezTo>
                <a:cubicBezTo>
                  <a:pt x="312" y="283"/>
                  <a:pt x="312" y="281"/>
                  <a:pt x="314" y="281"/>
                </a:cubicBezTo>
                <a:cubicBezTo>
                  <a:pt x="315" y="281"/>
                  <a:pt x="315" y="282"/>
                  <a:pt x="315" y="283"/>
                </a:cubicBezTo>
                <a:cubicBezTo>
                  <a:pt x="315" y="283"/>
                  <a:pt x="314" y="285"/>
                  <a:pt x="315" y="285"/>
                </a:cubicBezTo>
                <a:cubicBezTo>
                  <a:pt x="318" y="283"/>
                  <a:pt x="322" y="286"/>
                  <a:pt x="324" y="289"/>
                </a:cubicBezTo>
                <a:cubicBezTo>
                  <a:pt x="323" y="289"/>
                  <a:pt x="325" y="291"/>
                  <a:pt x="324" y="293"/>
                </a:cubicBezTo>
                <a:cubicBezTo>
                  <a:pt x="328" y="292"/>
                  <a:pt x="327" y="294"/>
                  <a:pt x="331" y="294"/>
                </a:cubicBezTo>
                <a:cubicBezTo>
                  <a:pt x="334" y="302"/>
                  <a:pt x="340" y="306"/>
                  <a:pt x="346" y="311"/>
                </a:cubicBezTo>
                <a:cubicBezTo>
                  <a:pt x="346" y="311"/>
                  <a:pt x="346" y="312"/>
                  <a:pt x="346" y="313"/>
                </a:cubicBezTo>
                <a:cubicBezTo>
                  <a:pt x="348" y="309"/>
                  <a:pt x="348" y="319"/>
                  <a:pt x="352" y="316"/>
                </a:cubicBezTo>
                <a:cubicBezTo>
                  <a:pt x="353" y="321"/>
                  <a:pt x="355" y="323"/>
                  <a:pt x="359" y="324"/>
                </a:cubicBezTo>
                <a:cubicBezTo>
                  <a:pt x="363" y="331"/>
                  <a:pt x="374" y="335"/>
                  <a:pt x="374" y="342"/>
                </a:cubicBezTo>
                <a:cubicBezTo>
                  <a:pt x="374" y="342"/>
                  <a:pt x="375" y="341"/>
                  <a:pt x="376" y="341"/>
                </a:cubicBezTo>
                <a:cubicBezTo>
                  <a:pt x="375" y="344"/>
                  <a:pt x="376" y="346"/>
                  <a:pt x="375" y="348"/>
                </a:cubicBezTo>
                <a:cubicBezTo>
                  <a:pt x="375" y="350"/>
                  <a:pt x="377" y="347"/>
                  <a:pt x="377" y="350"/>
                </a:cubicBezTo>
                <a:cubicBezTo>
                  <a:pt x="378" y="350"/>
                  <a:pt x="379" y="350"/>
                  <a:pt x="380" y="350"/>
                </a:cubicBezTo>
                <a:cubicBezTo>
                  <a:pt x="383" y="354"/>
                  <a:pt x="382" y="359"/>
                  <a:pt x="385" y="363"/>
                </a:cubicBezTo>
                <a:cubicBezTo>
                  <a:pt x="387" y="366"/>
                  <a:pt x="393" y="368"/>
                  <a:pt x="390" y="372"/>
                </a:cubicBezTo>
                <a:cubicBezTo>
                  <a:pt x="391" y="373"/>
                  <a:pt x="392" y="372"/>
                  <a:pt x="392" y="373"/>
                </a:cubicBezTo>
                <a:cubicBezTo>
                  <a:pt x="388" y="372"/>
                  <a:pt x="385" y="376"/>
                  <a:pt x="383" y="372"/>
                </a:cubicBezTo>
                <a:cubicBezTo>
                  <a:pt x="382" y="374"/>
                  <a:pt x="383" y="375"/>
                  <a:pt x="384" y="376"/>
                </a:cubicBezTo>
                <a:cubicBezTo>
                  <a:pt x="380" y="380"/>
                  <a:pt x="377" y="381"/>
                  <a:pt x="371" y="383"/>
                </a:cubicBezTo>
                <a:cubicBezTo>
                  <a:pt x="371" y="377"/>
                  <a:pt x="370" y="372"/>
                  <a:pt x="370" y="368"/>
                </a:cubicBezTo>
                <a:cubicBezTo>
                  <a:pt x="363" y="364"/>
                  <a:pt x="355" y="353"/>
                  <a:pt x="354" y="346"/>
                </a:cubicBezTo>
                <a:cubicBezTo>
                  <a:pt x="352" y="345"/>
                  <a:pt x="351" y="338"/>
                  <a:pt x="349" y="336"/>
                </a:cubicBezTo>
                <a:cubicBezTo>
                  <a:pt x="350" y="335"/>
                  <a:pt x="351" y="336"/>
                  <a:pt x="351" y="334"/>
                </a:cubicBezTo>
                <a:cubicBezTo>
                  <a:pt x="350" y="334"/>
                  <a:pt x="349" y="334"/>
                  <a:pt x="348" y="334"/>
                </a:cubicBezTo>
                <a:cubicBezTo>
                  <a:pt x="344" y="324"/>
                  <a:pt x="341" y="313"/>
                  <a:pt x="333" y="307"/>
                </a:cubicBezTo>
                <a:cubicBezTo>
                  <a:pt x="333" y="308"/>
                  <a:pt x="331" y="308"/>
                  <a:pt x="330" y="309"/>
                </a:cubicBezTo>
                <a:cubicBezTo>
                  <a:pt x="330" y="311"/>
                  <a:pt x="332" y="312"/>
                  <a:pt x="330" y="313"/>
                </a:cubicBezTo>
                <a:cubicBezTo>
                  <a:pt x="332" y="316"/>
                  <a:pt x="335" y="318"/>
                  <a:pt x="336" y="322"/>
                </a:cubicBezTo>
                <a:cubicBezTo>
                  <a:pt x="338" y="322"/>
                  <a:pt x="339" y="323"/>
                  <a:pt x="339" y="324"/>
                </a:cubicBezTo>
                <a:cubicBezTo>
                  <a:pt x="343" y="335"/>
                  <a:pt x="350" y="350"/>
                  <a:pt x="354" y="361"/>
                </a:cubicBezTo>
                <a:cubicBezTo>
                  <a:pt x="356" y="364"/>
                  <a:pt x="360" y="370"/>
                  <a:pt x="361" y="377"/>
                </a:cubicBezTo>
                <a:cubicBezTo>
                  <a:pt x="360" y="377"/>
                  <a:pt x="359" y="377"/>
                  <a:pt x="358" y="377"/>
                </a:cubicBezTo>
                <a:cubicBezTo>
                  <a:pt x="359" y="379"/>
                  <a:pt x="360" y="381"/>
                  <a:pt x="361" y="382"/>
                </a:cubicBezTo>
                <a:cubicBezTo>
                  <a:pt x="359" y="383"/>
                  <a:pt x="357" y="382"/>
                  <a:pt x="355" y="382"/>
                </a:cubicBezTo>
                <a:cubicBezTo>
                  <a:pt x="354" y="385"/>
                  <a:pt x="353" y="384"/>
                  <a:pt x="351" y="383"/>
                </a:cubicBezTo>
                <a:cubicBezTo>
                  <a:pt x="351" y="384"/>
                  <a:pt x="350" y="384"/>
                  <a:pt x="351" y="385"/>
                </a:cubicBezTo>
                <a:cubicBezTo>
                  <a:pt x="351" y="386"/>
                  <a:pt x="353" y="385"/>
                  <a:pt x="352" y="388"/>
                </a:cubicBezTo>
                <a:cubicBezTo>
                  <a:pt x="350" y="387"/>
                  <a:pt x="349" y="386"/>
                  <a:pt x="348" y="386"/>
                </a:cubicBezTo>
                <a:cubicBezTo>
                  <a:pt x="349" y="385"/>
                  <a:pt x="350" y="384"/>
                  <a:pt x="351" y="383"/>
                </a:cubicBezTo>
                <a:cubicBezTo>
                  <a:pt x="350" y="382"/>
                  <a:pt x="347" y="381"/>
                  <a:pt x="347" y="383"/>
                </a:cubicBezTo>
                <a:cubicBezTo>
                  <a:pt x="348" y="383"/>
                  <a:pt x="347" y="384"/>
                  <a:pt x="348" y="384"/>
                </a:cubicBezTo>
                <a:cubicBezTo>
                  <a:pt x="348" y="383"/>
                  <a:pt x="349" y="382"/>
                  <a:pt x="350" y="384"/>
                </a:cubicBezTo>
                <a:cubicBezTo>
                  <a:pt x="348" y="385"/>
                  <a:pt x="345" y="385"/>
                  <a:pt x="346" y="388"/>
                </a:cubicBezTo>
                <a:cubicBezTo>
                  <a:pt x="338" y="392"/>
                  <a:pt x="327" y="392"/>
                  <a:pt x="319" y="397"/>
                </a:cubicBezTo>
                <a:cubicBezTo>
                  <a:pt x="320" y="398"/>
                  <a:pt x="320" y="400"/>
                  <a:pt x="323" y="401"/>
                </a:cubicBezTo>
                <a:cubicBezTo>
                  <a:pt x="324" y="400"/>
                  <a:pt x="324" y="399"/>
                  <a:pt x="326" y="400"/>
                </a:cubicBezTo>
                <a:cubicBezTo>
                  <a:pt x="330" y="401"/>
                  <a:pt x="326" y="406"/>
                  <a:pt x="326" y="408"/>
                </a:cubicBezTo>
                <a:cubicBezTo>
                  <a:pt x="328" y="409"/>
                  <a:pt x="326" y="412"/>
                  <a:pt x="328" y="414"/>
                </a:cubicBezTo>
                <a:cubicBezTo>
                  <a:pt x="330" y="414"/>
                  <a:pt x="335" y="416"/>
                  <a:pt x="333" y="419"/>
                </a:cubicBezTo>
                <a:cubicBezTo>
                  <a:pt x="335" y="419"/>
                  <a:pt x="336" y="417"/>
                  <a:pt x="339" y="418"/>
                </a:cubicBezTo>
                <a:cubicBezTo>
                  <a:pt x="339" y="417"/>
                  <a:pt x="339" y="416"/>
                  <a:pt x="340" y="416"/>
                </a:cubicBezTo>
                <a:cubicBezTo>
                  <a:pt x="341" y="415"/>
                  <a:pt x="341" y="416"/>
                  <a:pt x="344" y="416"/>
                </a:cubicBezTo>
                <a:cubicBezTo>
                  <a:pt x="345" y="414"/>
                  <a:pt x="345" y="412"/>
                  <a:pt x="344" y="411"/>
                </a:cubicBezTo>
                <a:cubicBezTo>
                  <a:pt x="345" y="410"/>
                  <a:pt x="349" y="409"/>
                  <a:pt x="351" y="410"/>
                </a:cubicBezTo>
                <a:cubicBezTo>
                  <a:pt x="351" y="411"/>
                  <a:pt x="351" y="412"/>
                  <a:pt x="351" y="413"/>
                </a:cubicBezTo>
                <a:cubicBezTo>
                  <a:pt x="352" y="414"/>
                  <a:pt x="353" y="414"/>
                  <a:pt x="354" y="414"/>
                </a:cubicBezTo>
                <a:cubicBezTo>
                  <a:pt x="352" y="414"/>
                  <a:pt x="354" y="416"/>
                  <a:pt x="352" y="416"/>
                </a:cubicBezTo>
                <a:cubicBezTo>
                  <a:pt x="353" y="418"/>
                  <a:pt x="356" y="418"/>
                  <a:pt x="356" y="422"/>
                </a:cubicBezTo>
                <a:cubicBezTo>
                  <a:pt x="363" y="421"/>
                  <a:pt x="367" y="415"/>
                  <a:pt x="368" y="410"/>
                </a:cubicBezTo>
                <a:cubicBezTo>
                  <a:pt x="383" y="408"/>
                  <a:pt x="398" y="411"/>
                  <a:pt x="406" y="412"/>
                </a:cubicBezTo>
                <a:cubicBezTo>
                  <a:pt x="406" y="412"/>
                  <a:pt x="405" y="411"/>
                  <a:pt x="406" y="411"/>
                </a:cubicBezTo>
                <a:cubicBezTo>
                  <a:pt x="410" y="412"/>
                  <a:pt x="415" y="410"/>
                  <a:pt x="419" y="414"/>
                </a:cubicBezTo>
                <a:cubicBezTo>
                  <a:pt x="419" y="418"/>
                  <a:pt x="422" y="421"/>
                  <a:pt x="422" y="428"/>
                </a:cubicBezTo>
                <a:cubicBezTo>
                  <a:pt x="422" y="428"/>
                  <a:pt x="424" y="427"/>
                  <a:pt x="424" y="428"/>
                </a:cubicBezTo>
                <a:cubicBezTo>
                  <a:pt x="423" y="428"/>
                  <a:pt x="422" y="429"/>
                  <a:pt x="422" y="430"/>
                </a:cubicBezTo>
                <a:cubicBezTo>
                  <a:pt x="423" y="431"/>
                  <a:pt x="424" y="431"/>
                  <a:pt x="424" y="433"/>
                </a:cubicBezTo>
                <a:cubicBezTo>
                  <a:pt x="426" y="433"/>
                  <a:pt x="428" y="429"/>
                  <a:pt x="425" y="428"/>
                </a:cubicBezTo>
                <a:cubicBezTo>
                  <a:pt x="426" y="427"/>
                  <a:pt x="426" y="425"/>
                  <a:pt x="428" y="426"/>
                </a:cubicBezTo>
                <a:cubicBezTo>
                  <a:pt x="431" y="420"/>
                  <a:pt x="424" y="419"/>
                  <a:pt x="425" y="414"/>
                </a:cubicBezTo>
                <a:cubicBezTo>
                  <a:pt x="427" y="414"/>
                  <a:pt x="426" y="411"/>
                  <a:pt x="428" y="411"/>
                </a:cubicBezTo>
                <a:cubicBezTo>
                  <a:pt x="429" y="414"/>
                  <a:pt x="434" y="411"/>
                  <a:pt x="434" y="410"/>
                </a:cubicBezTo>
                <a:cubicBezTo>
                  <a:pt x="435" y="411"/>
                  <a:pt x="435" y="412"/>
                  <a:pt x="435" y="413"/>
                </a:cubicBezTo>
                <a:cubicBezTo>
                  <a:pt x="437" y="411"/>
                  <a:pt x="440" y="413"/>
                  <a:pt x="441" y="411"/>
                </a:cubicBezTo>
                <a:cubicBezTo>
                  <a:pt x="444" y="414"/>
                  <a:pt x="449" y="413"/>
                  <a:pt x="451" y="416"/>
                </a:cubicBezTo>
                <a:cubicBezTo>
                  <a:pt x="449" y="412"/>
                  <a:pt x="455" y="411"/>
                  <a:pt x="457" y="412"/>
                </a:cubicBezTo>
                <a:cubicBezTo>
                  <a:pt x="458" y="410"/>
                  <a:pt x="458" y="409"/>
                  <a:pt x="458" y="407"/>
                </a:cubicBezTo>
                <a:cubicBezTo>
                  <a:pt x="456" y="409"/>
                  <a:pt x="454" y="407"/>
                  <a:pt x="452" y="409"/>
                </a:cubicBezTo>
                <a:cubicBezTo>
                  <a:pt x="450" y="407"/>
                  <a:pt x="447" y="407"/>
                  <a:pt x="446" y="407"/>
                </a:cubicBezTo>
                <a:cubicBezTo>
                  <a:pt x="446" y="405"/>
                  <a:pt x="449" y="406"/>
                  <a:pt x="449" y="405"/>
                </a:cubicBezTo>
                <a:cubicBezTo>
                  <a:pt x="448" y="404"/>
                  <a:pt x="450" y="402"/>
                  <a:pt x="448" y="401"/>
                </a:cubicBezTo>
                <a:cubicBezTo>
                  <a:pt x="451" y="399"/>
                  <a:pt x="454" y="402"/>
                  <a:pt x="456" y="403"/>
                </a:cubicBezTo>
                <a:cubicBezTo>
                  <a:pt x="457" y="401"/>
                  <a:pt x="465" y="401"/>
                  <a:pt x="463" y="405"/>
                </a:cubicBezTo>
                <a:cubicBezTo>
                  <a:pt x="464" y="405"/>
                  <a:pt x="465" y="405"/>
                  <a:pt x="464" y="406"/>
                </a:cubicBezTo>
                <a:cubicBezTo>
                  <a:pt x="463" y="407"/>
                  <a:pt x="463" y="406"/>
                  <a:pt x="461" y="406"/>
                </a:cubicBezTo>
                <a:cubicBezTo>
                  <a:pt x="461" y="408"/>
                  <a:pt x="457" y="411"/>
                  <a:pt x="460" y="411"/>
                </a:cubicBezTo>
                <a:cubicBezTo>
                  <a:pt x="459" y="411"/>
                  <a:pt x="459" y="411"/>
                  <a:pt x="459" y="410"/>
                </a:cubicBezTo>
                <a:cubicBezTo>
                  <a:pt x="460" y="410"/>
                  <a:pt x="460" y="411"/>
                  <a:pt x="461" y="411"/>
                </a:cubicBezTo>
                <a:cubicBezTo>
                  <a:pt x="460" y="409"/>
                  <a:pt x="461" y="407"/>
                  <a:pt x="463" y="407"/>
                </a:cubicBezTo>
                <a:cubicBezTo>
                  <a:pt x="463" y="408"/>
                  <a:pt x="463" y="408"/>
                  <a:pt x="464" y="408"/>
                </a:cubicBezTo>
                <a:cubicBezTo>
                  <a:pt x="464" y="409"/>
                  <a:pt x="463" y="411"/>
                  <a:pt x="464" y="411"/>
                </a:cubicBezTo>
                <a:cubicBezTo>
                  <a:pt x="465" y="410"/>
                  <a:pt x="466" y="410"/>
                  <a:pt x="467" y="409"/>
                </a:cubicBezTo>
                <a:cubicBezTo>
                  <a:pt x="466" y="412"/>
                  <a:pt x="468" y="410"/>
                  <a:pt x="469" y="411"/>
                </a:cubicBezTo>
                <a:cubicBezTo>
                  <a:pt x="468" y="408"/>
                  <a:pt x="471" y="409"/>
                  <a:pt x="472" y="408"/>
                </a:cubicBezTo>
                <a:cubicBezTo>
                  <a:pt x="472" y="409"/>
                  <a:pt x="471" y="409"/>
                  <a:pt x="472" y="410"/>
                </a:cubicBezTo>
                <a:cubicBezTo>
                  <a:pt x="475" y="411"/>
                  <a:pt x="476" y="408"/>
                  <a:pt x="478" y="407"/>
                </a:cubicBezTo>
                <a:cubicBezTo>
                  <a:pt x="479" y="409"/>
                  <a:pt x="484" y="410"/>
                  <a:pt x="485" y="408"/>
                </a:cubicBezTo>
                <a:cubicBezTo>
                  <a:pt x="496" y="409"/>
                  <a:pt x="514" y="402"/>
                  <a:pt x="525" y="407"/>
                </a:cubicBezTo>
                <a:cubicBezTo>
                  <a:pt x="527" y="408"/>
                  <a:pt x="526" y="405"/>
                  <a:pt x="528" y="406"/>
                </a:cubicBezTo>
                <a:cubicBezTo>
                  <a:pt x="527" y="407"/>
                  <a:pt x="529" y="406"/>
                  <a:pt x="530" y="407"/>
                </a:cubicBezTo>
                <a:cubicBezTo>
                  <a:pt x="531" y="405"/>
                  <a:pt x="533" y="406"/>
                  <a:pt x="535" y="407"/>
                </a:cubicBezTo>
                <a:cubicBezTo>
                  <a:pt x="535" y="406"/>
                  <a:pt x="533" y="407"/>
                  <a:pt x="533" y="405"/>
                </a:cubicBezTo>
                <a:cubicBezTo>
                  <a:pt x="534" y="405"/>
                  <a:pt x="535" y="406"/>
                  <a:pt x="535" y="405"/>
                </a:cubicBezTo>
                <a:cubicBezTo>
                  <a:pt x="535" y="403"/>
                  <a:pt x="533" y="405"/>
                  <a:pt x="532" y="405"/>
                </a:cubicBezTo>
                <a:cubicBezTo>
                  <a:pt x="533" y="404"/>
                  <a:pt x="532" y="403"/>
                  <a:pt x="532" y="402"/>
                </a:cubicBezTo>
                <a:cubicBezTo>
                  <a:pt x="531" y="403"/>
                  <a:pt x="529" y="403"/>
                  <a:pt x="529" y="405"/>
                </a:cubicBezTo>
                <a:cubicBezTo>
                  <a:pt x="530" y="405"/>
                  <a:pt x="531" y="404"/>
                  <a:pt x="531" y="405"/>
                </a:cubicBezTo>
                <a:cubicBezTo>
                  <a:pt x="529" y="405"/>
                  <a:pt x="530" y="406"/>
                  <a:pt x="528" y="406"/>
                </a:cubicBezTo>
                <a:cubicBezTo>
                  <a:pt x="528" y="404"/>
                  <a:pt x="529" y="404"/>
                  <a:pt x="529" y="402"/>
                </a:cubicBezTo>
                <a:cubicBezTo>
                  <a:pt x="528" y="402"/>
                  <a:pt x="527" y="402"/>
                  <a:pt x="528" y="401"/>
                </a:cubicBezTo>
                <a:cubicBezTo>
                  <a:pt x="526" y="401"/>
                  <a:pt x="526" y="402"/>
                  <a:pt x="525" y="400"/>
                </a:cubicBezTo>
                <a:cubicBezTo>
                  <a:pt x="526" y="397"/>
                  <a:pt x="528" y="397"/>
                  <a:pt x="525" y="395"/>
                </a:cubicBezTo>
                <a:cubicBezTo>
                  <a:pt x="527" y="395"/>
                  <a:pt x="527" y="394"/>
                  <a:pt x="528" y="394"/>
                </a:cubicBezTo>
                <a:cubicBezTo>
                  <a:pt x="528" y="395"/>
                  <a:pt x="530" y="395"/>
                  <a:pt x="530" y="396"/>
                </a:cubicBezTo>
                <a:cubicBezTo>
                  <a:pt x="529" y="396"/>
                  <a:pt x="529" y="396"/>
                  <a:pt x="528" y="396"/>
                </a:cubicBezTo>
                <a:cubicBezTo>
                  <a:pt x="528" y="397"/>
                  <a:pt x="528" y="399"/>
                  <a:pt x="529" y="400"/>
                </a:cubicBezTo>
                <a:cubicBezTo>
                  <a:pt x="529" y="397"/>
                  <a:pt x="532" y="398"/>
                  <a:pt x="532" y="396"/>
                </a:cubicBezTo>
                <a:cubicBezTo>
                  <a:pt x="531" y="395"/>
                  <a:pt x="528" y="392"/>
                  <a:pt x="530" y="391"/>
                </a:cubicBezTo>
                <a:cubicBezTo>
                  <a:pt x="527" y="390"/>
                  <a:pt x="525" y="392"/>
                  <a:pt x="523" y="394"/>
                </a:cubicBezTo>
                <a:cubicBezTo>
                  <a:pt x="523" y="393"/>
                  <a:pt x="524" y="393"/>
                  <a:pt x="524" y="392"/>
                </a:cubicBezTo>
                <a:cubicBezTo>
                  <a:pt x="516" y="390"/>
                  <a:pt x="511" y="401"/>
                  <a:pt x="507" y="394"/>
                </a:cubicBezTo>
                <a:cubicBezTo>
                  <a:pt x="507" y="396"/>
                  <a:pt x="506" y="395"/>
                  <a:pt x="505" y="396"/>
                </a:cubicBezTo>
                <a:cubicBezTo>
                  <a:pt x="505" y="395"/>
                  <a:pt x="504" y="395"/>
                  <a:pt x="503" y="394"/>
                </a:cubicBezTo>
                <a:cubicBezTo>
                  <a:pt x="504" y="393"/>
                  <a:pt x="504" y="392"/>
                  <a:pt x="505" y="392"/>
                </a:cubicBezTo>
                <a:cubicBezTo>
                  <a:pt x="505" y="394"/>
                  <a:pt x="508" y="393"/>
                  <a:pt x="508" y="392"/>
                </a:cubicBezTo>
                <a:cubicBezTo>
                  <a:pt x="506" y="392"/>
                  <a:pt x="504" y="390"/>
                  <a:pt x="502" y="389"/>
                </a:cubicBezTo>
                <a:cubicBezTo>
                  <a:pt x="503" y="386"/>
                  <a:pt x="499" y="385"/>
                  <a:pt x="500" y="383"/>
                </a:cubicBezTo>
                <a:cubicBezTo>
                  <a:pt x="498" y="383"/>
                  <a:pt x="497" y="383"/>
                  <a:pt x="496" y="382"/>
                </a:cubicBezTo>
                <a:cubicBezTo>
                  <a:pt x="497" y="377"/>
                  <a:pt x="494" y="374"/>
                  <a:pt x="490" y="372"/>
                </a:cubicBezTo>
                <a:cubicBezTo>
                  <a:pt x="491" y="372"/>
                  <a:pt x="491" y="371"/>
                  <a:pt x="491" y="370"/>
                </a:cubicBezTo>
                <a:cubicBezTo>
                  <a:pt x="484" y="368"/>
                  <a:pt x="483" y="360"/>
                  <a:pt x="479" y="353"/>
                </a:cubicBezTo>
                <a:cubicBezTo>
                  <a:pt x="477" y="355"/>
                  <a:pt x="475" y="354"/>
                  <a:pt x="474" y="355"/>
                </a:cubicBezTo>
                <a:cubicBezTo>
                  <a:pt x="475" y="352"/>
                  <a:pt x="474" y="353"/>
                  <a:pt x="473" y="352"/>
                </a:cubicBezTo>
                <a:cubicBezTo>
                  <a:pt x="473" y="352"/>
                  <a:pt x="474" y="352"/>
                  <a:pt x="474" y="351"/>
                </a:cubicBezTo>
                <a:cubicBezTo>
                  <a:pt x="473" y="350"/>
                  <a:pt x="473" y="348"/>
                  <a:pt x="473" y="346"/>
                </a:cubicBezTo>
                <a:cubicBezTo>
                  <a:pt x="469" y="346"/>
                  <a:pt x="469" y="343"/>
                  <a:pt x="468" y="340"/>
                </a:cubicBezTo>
                <a:cubicBezTo>
                  <a:pt x="465" y="341"/>
                  <a:pt x="464" y="337"/>
                  <a:pt x="462" y="339"/>
                </a:cubicBezTo>
                <a:cubicBezTo>
                  <a:pt x="465" y="341"/>
                  <a:pt x="460" y="340"/>
                  <a:pt x="461" y="337"/>
                </a:cubicBezTo>
                <a:cubicBezTo>
                  <a:pt x="461" y="338"/>
                  <a:pt x="462" y="338"/>
                  <a:pt x="462" y="336"/>
                </a:cubicBezTo>
                <a:cubicBezTo>
                  <a:pt x="460" y="336"/>
                  <a:pt x="454" y="339"/>
                  <a:pt x="452" y="336"/>
                </a:cubicBezTo>
                <a:cubicBezTo>
                  <a:pt x="452" y="332"/>
                  <a:pt x="449" y="331"/>
                  <a:pt x="446" y="329"/>
                </a:cubicBezTo>
                <a:cubicBezTo>
                  <a:pt x="446" y="329"/>
                  <a:pt x="446" y="330"/>
                  <a:pt x="446" y="330"/>
                </a:cubicBezTo>
                <a:cubicBezTo>
                  <a:pt x="446" y="327"/>
                  <a:pt x="443" y="330"/>
                  <a:pt x="443" y="329"/>
                </a:cubicBezTo>
                <a:cubicBezTo>
                  <a:pt x="444" y="328"/>
                  <a:pt x="444" y="327"/>
                  <a:pt x="444" y="326"/>
                </a:cubicBezTo>
                <a:cubicBezTo>
                  <a:pt x="443" y="326"/>
                  <a:pt x="442" y="326"/>
                  <a:pt x="441" y="326"/>
                </a:cubicBezTo>
                <a:cubicBezTo>
                  <a:pt x="441" y="322"/>
                  <a:pt x="436" y="321"/>
                  <a:pt x="434" y="322"/>
                </a:cubicBezTo>
                <a:cubicBezTo>
                  <a:pt x="434" y="319"/>
                  <a:pt x="428" y="315"/>
                  <a:pt x="425" y="316"/>
                </a:cubicBezTo>
                <a:cubicBezTo>
                  <a:pt x="425" y="315"/>
                  <a:pt x="425" y="314"/>
                  <a:pt x="425" y="313"/>
                </a:cubicBezTo>
                <a:cubicBezTo>
                  <a:pt x="420" y="311"/>
                  <a:pt x="413" y="311"/>
                  <a:pt x="412" y="305"/>
                </a:cubicBezTo>
                <a:cubicBezTo>
                  <a:pt x="405" y="302"/>
                  <a:pt x="401" y="297"/>
                  <a:pt x="398" y="291"/>
                </a:cubicBezTo>
                <a:cubicBezTo>
                  <a:pt x="399" y="291"/>
                  <a:pt x="399" y="290"/>
                  <a:pt x="399" y="289"/>
                </a:cubicBezTo>
                <a:cubicBezTo>
                  <a:pt x="394" y="287"/>
                  <a:pt x="393" y="281"/>
                  <a:pt x="390" y="278"/>
                </a:cubicBezTo>
                <a:cubicBezTo>
                  <a:pt x="391" y="276"/>
                  <a:pt x="392" y="275"/>
                  <a:pt x="392" y="273"/>
                </a:cubicBezTo>
                <a:cubicBezTo>
                  <a:pt x="391" y="271"/>
                  <a:pt x="388" y="266"/>
                  <a:pt x="386" y="267"/>
                </a:cubicBezTo>
                <a:cubicBezTo>
                  <a:pt x="388" y="269"/>
                  <a:pt x="393" y="272"/>
                  <a:pt x="389" y="275"/>
                </a:cubicBezTo>
                <a:cubicBezTo>
                  <a:pt x="389" y="274"/>
                  <a:pt x="387" y="275"/>
                  <a:pt x="387" y="276"/>
                </a:cubicBezTo>
                <a:cubicBezTo>
                  <a:pt x="388" y="277"/>
                  <a:pt x="389" y="275"/>
                  <a:pt x="389" y="277"/>
                </a:cubicBezTo>
                <a:cubicBezTo>
                  <a:pt x="387" y="277"/>
                  <a:pt x="386" y="277"/>
                  <a:pt x="385" y="278"/>
                </a:cubicBezTo>
                <a:cubicBezTo>
                  <a:pt x="385" y="280"/>
                  <a:pt x="387" y="277"/>
                  <a:pt x="388" y="279"/>
                </a:cubicBezTo>
                <a:cubicBezTo>
                  <a:pt x="387" y="281"/>
                  <a:pt x="387" y="281"/>
                  <a:pt x="389" y="281"/>
                </a:cubicBezTo>
                <a:cubicBezTo>
                  <a:pt x="385" y="284"/>
                  <a:pt x="384" y="275"/>
                  <a:pt x="379" y="277"/>
                </a:cubicBezTo>
                <a:cubicBezTo>
                  <a:pt x="377" y="273"/>
                  <a:pt x="374" y="269"/>
                  <a:pt x="372" y="264"/>
                </a:cubicBezTo>
                <a:cubicBezTo>
                  <a:pt x="373" y="264"/>
                  <a:pt x="374" y="264"/>
                  <a:pt x="374" y="262"/>
                </a:cubicBezTo>
                <a:cubicBezTo>
                  <a:pt x="372" y="259"/>
                  <a:pt x="369" y="257"/>
                  <a:pt x="370" y="252"/>
                </a:cubicBezTo>
                <a:cubicBezTo>
                  <a:pt x="368" y="252"/>
                  <a:pt x="367" y="248"/>
                  <a:pt x="366" y="247"/>
                </a:cubicBezTo>
                <a:cubicBezTo>
                  <a:pt x="365" y="248"/>
                  <a:pt x="364" y="247"/>
                  <a:pt x="362" y="248"/>
                </a:cubicBezTo>
                <a:cubicBezTo>
                  <a:pt x="362" y="251"/>
                  <a:pt x="364" y="253"/>
                  <a:pt x="361" y="253"/>
                </a:cubicBezTo>
                <a:cubicBezTo>
                  <a:pt x="361" y="250"/>
                  <a:pt x="358" y="250"/>
                  <a:pt x="357" y="248"/>
                </a:cubicBezTo>
                <a:cubicBezTo>
                  <a:pt x="358" y="249"/>
                  <a:pt x="355" y="249"/>
                  <a:pt x="355" y="248"/>
                </a:cubicBezTo>
                <a:cubicBezTo>
                  <a:pt x="356" y="246"/>
                  <a:pt x="357" y="248"/>
                  <a:pt x="357" y="245"/>
                </a:cubicBezTo>
                <a:cubicBezTo>
                  <a:pt x="356" y="245"/>
                  <a:pt x="356" y="247"/>
                  <a:pt x="355" y="246"/>
                </a:cubicBezTo>
                <a:cubicBezTo>
                  <a:pt x="353" y="245"/>
                  <a:pt x="354" y="240"/>
                  <a:pt x="351" y="241"/>
                </a:cubicBezTo>
                <a:cubicBezTo>
                  <a:pt x="351" y="238"/>
                  <a:pt x="349" y="238"/>
                  <a:pt x="349" y="235"/>
                </a:cubicBezTo>
                <a:cubicBezTo>
                  <a:pt x="347" y="235"/>
                  <a:pt x="347" y="237"/>
                  <a:pt x="347" y="239"/>
                </a:cubicBezTo>
                <a:cubicBezTo>
                  <a:pt x="346" y="239"/>
                  <a:pt x="345" y="239"/>
                  <a:pt x="344" y="240"/>
                </a:cubicBezTo>
                <a:cubicBezTo>
                  <a:pt x="343" y="241"/>
                  <a:pt x="346" y="240"/>
                  <a:pt x="345" y="242"/>
                </a:cubicBezTo>
                <a:cubicBezTo>
                  <a:pt x="343" y="241"/>
                  <a:pt x="345" y="245"/>
                  <a:pt x="342" y="245"/>
                </a:cubicBezTo>
                <a:cubicBezTo>
                  <a:pt x="344" y="239"/>
                  <a:pt x="343" y="240"/>
                  <a:pt x="345" y="234"/>
                </a:cubicBezTo>
                <a:cubicBezTo>
                  <a:pt x="342" y="234"/>
                  <a:pt x="342" y="232"/>
                  <a:pt x="340" y="231"/>
                </a:cubicBezTo>
                <a:cubicBezTo>
                  <a:pt x="340" y="233"/>
                  <a:pt x="340" y="234"/>
                  <a:pt x="339" y="234"/>
                </a:cubicBezTo>
                <a:cubicBezTo>
                  <a:pt x="337" y="232"/>
                  <a:pt x="336" y="231"/>
                  <a:pt x="334" y="230"/>
                </a:cubicBezTo>
                <a:cubicBezTo>
                  <a:pt x="333" y="231"/>
                  <a:pt x="334" y="232"/>
                  <a:pt x="334" y="232"/>
                </a:cubicBezTo>
                <a:cubicBezTo>
                  <a:pt x="332" y="230"/>
                  <a:pt x="330" y="229"/>
                  <a:pt x="329" y="228"/>
                </a:cubicBezTo>
                <a:cubicBezTo>
                  <a:pt x="329" y="226"/>
                  <a:pt x="329" y="227"/>
                  <a:pt x="330" y="227"/>
                </a:cubicBezTo>
                <a:cubicBezTo>
                  <a:pt x="327" y="224"/>
                  <a:pt x="323" y="223"/>
                  <a:pt x="327" y="219"/>
                </a:cubicBezTo>
                <a:cubicBezTo>
                  <a:pt x="327" y="221"/>
                  <a:pt x="330" y="219"/>
                  <a:pt x="330" y="222"/>
                </a:cubicBezTo>
                <a:cubicBezTo>
                  <a:pt x="329" y="221"/>
                  <a:pt x="328" y="220"/>
                  <a:pt x="327" y="220"/>
                </a:cubicBezTo>
                <a:cubicBezTo>
                  <a:pt x="329" y="223"/>
                  <a:pt x="325" y="223"/>
                  <a:pt x="326" y="224"/>
                </a:cubicBezTo>
                <a:cubicBezTo>
                  <a:pt x="328" y="224"/>
                  <a:pt x="331" y="223"/>
                  <a:pt x="329" y="222"/>
                </a:cubicBezTo>
                <a:cubicBezTo>
                  <a:pt x="331" y="221"/>
                  <a:pt x="332" y="221"/>
                  <a:pt x="334" y="222"/>
                </a:cubicBezTo>
                <a:cubicBezTo>
                  <a:pt x="335" y="220"/>
                  <a:pt x="328" y="220"/>
                  <a:pt x="330" y="217"/>
                </a:cubicBezTo>
                <a:cubicBezTo>
                  <a:pt x="332" y="217"/>
                  <a:pt x="334" y="220"/>
                  <a:pt x="335" y="217"/>
                </a:cubicBezTo>
                <a:cubicBezTo>
                  <a:pt x="333" y="215"/>
                  <a:pt x="329" y="218"/>
                  <a:pt x="331" y="215"/>
                </a:cubicBezTo>
                <a:cubicBezTo>
                  <a:pt x="329" y="215"/>
                  <a:pt x="328" y="217"/>
                  <a:pt x="327" y="216"/>
                </a:cubicBezTo>
                <a:cubicBezTo>
                  <a:pt x="328" y="215"/>
                  <a:pt x="328" y="215"/>
                  <a:pt x="328" y="214"/>
                </a:cubicBezTo>
                <a:cubicBezTo>
                  <a:pt x="328" y="214"/>
                  <a:pt x="327" y="213"/>
                  <a:pt x="326" y="212"/>
                </a:cubicBezTo>
                <a:cubicBezTo>
                  <a:pt x="326" y="215"/>
                  <a:pt x="326" y="215"/>
                  <a:pt x="326" y="216"/>
                </a:cubicBezTo>
                <a:cubicBezTo>
                  <a:pt x="326" y="217"/>
                  <a:pt x="328" y="216"/>
                  <a:pt x="328" y="217"/>
                </a:cubicBezTo>
                <a:cubicBezTo>
                  <a:pt x="326" y="216"/>
                  <a:pt x="327" y="219"/>
                  <a:pt x="325" y="218"/>
                </a:cubicBezTo>
                <a:cubicBezTo>
                  <a:pt x="324" y="215"/>
                  <a:pt x="327" y="212"/>
                  <a:pt x="326" y="209"/>
                </a:cubicBezTo>
                <a:cubicBezTo>
                  <a:pt x="329" y="209"/>
                  <a:pt x="330" y="210"/>
                  <a:pt x="332" y="210"/>
                </a:cubicBezTo>
                <a:cubicBezTo>
                  <a:pt x="337" y="205"/>
                  <a:pt x="344" y="213"/>
                  <a:pt x="350" y="210"/>
                </a:cubicBezTo>
                <a:cubicBezTo>
                  <a:pt x="352" y="212"/>
                  <a:pt x="357" y="214"/>
                  <a:pt x="358" y="211"/>
                </a:cubicBezTo>
                <a:cubicBezTo>
                  <a:pt x="348" y="208"/>
                  <a:pt x="337" y="203"/>
                  <a:pt x="325" y="201"/>
                </a:cubicBezTo>
                <a:cubicBezTo>
                  <a:pt x="325" y="198"/>
                  <a:pt x="322" y="198"/>
                  <a:pt x="322" y="195"/>
                </a:cubicBezTo>
                <a:cubicBezTo>
                  <a:pt x="320" y="195"/>
                  <a:pt x="321" y="197"/>
                  <a:pt x="319" y="196"/>
                </a:cubicBezTo>
                <a:cubicBezTo>
                  <a:pt x="319" y="195"/>
                  <a:pt x="318" y="194"/>
                  <a:pt x="317" y="193"/>
                </a:cubicBezTo>
                <a:cubicBezTo>
                  <a:pt x="319" y="193"/>
                  <a:pt x="318" y="191"/>
                  <a:pt x="320" y="192"/>
                </a:cubicBezTo>
                <a:cubicBezTo>
                  <a:pt x="321" y="191"/>
                  <a:pt x="320" y="190"/>
                  <a:pt x="320" y="189"/>
                </a:cubicBezTo>
                <a:cubicBezTo>
                  <a:pt x="321" y="190"/>
                  <a:pt x="321" y="188"/>
                  <a:pt x="323" y="189"/>
                </a:cubicBezTo>
                <a:cubicBezTo>
                  <a:pt x="322" y="190"/>
                  <a:pt x="323" y="193"/>
                  <a:pt x="324" y="191"/>
                </a:cubicBezTo>
                <a:cubicBezTo>
                  <a:pt x="324" y="189"/>
                  <a:pt x="321" y="187"/>
                  <a:pt x="321" y="183"/>
                </a:cubicBezTo>
                <a:cubicBezTo>
                  <a:pt x="323" y="183"/>
                  <a:pt x="322" y="180"/>
                  <a:pt x="324" y="180"/>
                </a:cubicBezTo>
                <a:cubicBezTo>
                  <a:pt x="325" y="182"/>
                  <a:pt x="323" y="182"/>
                  <a:pt x="324" y="183"/>
                </a:cubicBezTo>
                <a:cubicBezTo>
                  <a:pt x="325" y="180"/>
                  <a:pt x="328" y="180"/>
                  <a:pt x="330" y="181"/>
                </a:cubicBezTo>
                <a:cubicBezTo>
                  <a:pt x="330" y="179"/>
                  <a:pt x="332" y="179"/>
                  <a:pt x="333" y="179"/>
                </a:cubicBezTo>
                <a:cubicBezTo>
                  <a:pt x="337" y="180"/>
                  <a:pt x="340" y="174"/>
                  <a:pt x="341" y="170"/>
                </a:cubicBezTo>
                <a:cubicBezTo>
                  <a:pt x="341" y="170"/>
                  <a:pt x="340" y="170"/>
                  <a:pt x="340" y="169"/>
                </a:cubicBezTo>
                <a:cubicBezTo>
                  <a:pt x="344" y="169"/>
                  <a:pt x="344" y="163"/>
                  <a:pt x="347" y="164"/>
                </a:cubicBezTo>
                <a:cubicBezTo>
                  <a:pt x="348" y="159"/>
                  <a:pt x="352" y="157"/>
                  <a:pt x="354" y="153"/>
                </a:cubicBezTo>
                <a:cubicBezTo>
                  <a:pt x="356" y="154"/>
                  <a:pt x="355" y="153"/>
                  <a:pt x="357" y="153"/>
                </a:cubicBezTo>
                <a:cubicBezTo>
                  <a:pt x="357" y="152"/>
                  <a:pt x="358" y="152"/>
                  <a:pt x="357" y="151"/>
                </a:cubicBezTo>
                <a:cubicBezTo>
                  <a:pt x="360" y="147"/>
                  <a:pt x="364" y="147"/>
                  <a:pt x="368" y="144"/>
                </a:cubicBezTo>
                <a:cubicBezTo>
                  <a:pt x="369" y="143"/>
                  <a:pt x="369" y="141"/>
                  <a:pt x="372" y="140"/>
                </a:cubicBezTo>
                <a:cubicBezTo>
                  <a:pt x="376" y="138"/>
                  <a:pt x="385" y="126"/>
                  <a:pt x="390" y="126"/>
                </a:cubicBezTo>
                <a:cubicBezTo>
                  <a:pt x="390" y="123"/>
                  <a:pt x="394" y="124"/>
                  <a:pt x="394" y="122"/>
                </a:cubicBezTo>
                <a:cubicBezTo>
                  <a:pt x="390" y="124"/>
                  <a:pt x="384" y="125"/>
                  <a:pt x="383" y="129"/>
                </a:cubicBezTo>
                <a:cubicBezTo>
                  <a:pt x="380" y="128"/>
                  <a:pt x="376" y="131"/>
                  <a:pt x="376" y="134"/>
                </a:cubicBezTo>
                <a:cubicBezTo>
                  <a:pt x="373" y="132"/>
                  <a:pt x="371" y="135"/>
                  <a:pt x="370" y="137"/>
                </a:cubicBezTo>
                <a:cubicBezTo>
                  <a:pt x="368" y="136"/>
                  <a:pt x="366" y="139"/>
                  <a:pt x="364" y="140"/>
                </a:cubicBezTo>
                <a:cubicBezTo>
                  <a:pt x="362" y="141"/>
                  <a:pt x="362" y="139"/>
                  <a:pt x="361" y="139"/>
                </a:cubicBezTo>
                <a:cubicBezTo>
                  <a:pt x="361" y="141"/>
                  <a:pt x="360" y="139"/>
                  <a:pt x="359" y="139"/>
                </a:cubicBezTo>
                <a:cubicBezTo>
                  <a:pt x="359" y="141"/>
                  <a:pt x="358" y="142"/>
                  <a:pt x="357" y="142"/>
                </a:cubicBezTo>
                <a:cubicBezTo>
                  <a:pt x="348" y="145"/>
                  <a:pt x="342" y="150"/>
                  <a:pt x="336" y="155"/>
                </a:cubicBezTo>
                <a:cubicBezTo>
                  <a:pt x="335" y="156"/>
                  <a:pt x="336" y="157"/>
                  <a:pt x="334" y="157"/>
                </a:cubicBezTo>
                <a:cubicBezTo>
                  <a:pt x="334" y="157"/>
                  <a:pt x="335" y="156"/>
                  <a:pt x="335" y="156"/>
                </a:cubicBezTo>
                <a:cubicBezTo>
                  <a:pt x="331" y="156"/>
                  <a:pt x="327" y="161"/>
                  <a:pt x="322" y="161"/>
                </a:cubicBezTo>
                <a:cubicBezTo>
                  <a:pt x="325" y="157"/>
                  <a:pt x="331" y="156"/>
                  <a:pt x="332" y="150"/>
                </a:cubicBezTo>
                <a:cubicBezTo>
                  <a:pt x="329" y="150"/>
                  <a:pt x="330" y="151"/>
                  <a:pt x="329" y="152"/>
                </a:cubicBezTo>
                <a:cubicBezTo>
                  <a:pt x="329" y="150"/>
                  <a:pt x="326" y="150"/>
                  <a:pt x="325" y="151"/>
                </a:cubicBezTo>
                <a:cubicBezTo>
                  <a:pt x="326" y="149"/>
                  <a:pt x="324" y="147"/>
                  <a:pt x="324" y="145"/>
                </a:cubicBezTo>
                <a:cubicBezTo>
                  <a:pt x="317" y="145"/>
                  <a:pt x="320" y="148"/>
                  <a:pt x="314" y="148"/>
                </a:cubicBezTo>
                <a:cubicBezTo>
                  <a:pt x="314" y="149"/>
                  <a:pt x="314" y="150"/>
                  <a:pt x="313" y="150"/>
                </a:cubicBezTo>
                <a:cubicBezTo>
                  <a:pt x="314" y="152"/>
                  <a:pt x="315" y="152"/>
                  <a:pt x="317" y="154"/>
                </a:cubicBezTo>
                <a:cubicBezTo>
                  <a:pt x="314" y="153"/>
                  <a:pt x="317" y="156"/>
                  <a:pt x="314" y="157"/>
                </a:cubicBezTo>
                <a:cubicBezTo>
                  <a:pt x="313" y="156"/>
                  <a:pt x="315" y="155"/>
                  <a:pt x="314" y="155"/>
                </a:cubicBezTo>
                <a:cubicBezTo>
                  <a:pt x="312" y="157"/>
                  <a:pt x="311" y="159"/>
                  <a:pt x="308" y="161"/>
                </a:cubicBezTo>
                <a:cubicBezTo>
                  <a:pt x="308" y="155"/>
                  <a:pt x="308" y="151"/>
                  <a:pt x="313" y="148"/>
                </a:cubicBezTo>
                <a:cubicBezTo>
                  <a:pt x="312" y="147"/>
                  <a:pt x="312" y="146"/>
                  <a:pt x="312" y="144"/>
                </a:cubicBezTo>
                <a:cubicBezTo>
                  <a:pt x="314" y="144"/>
                  <a:pt x="317" y="137"/>
                  <a:pt x="320" y="139"/>
                </a:cubicBezTo>
                <a:cubicBezTo>
                  <a:pt x="321" y="138"/>
                  <a:pt x="321" y="138"/>
                  <a:pt x="321" y="136"/>
                </a:cubicBezTo>
                <a:cubicBezTo>
                  <a:pt x="326" y="137"/>
                  <a:pt x="326" y="129"/>
                  <a:pt x="331" y="133"/>
                </a:cubicBezTo>
                <a:cubicBezTo>
                  <a:pt x="332" y="131"/>
                  <a:pt x="330" y="131"/>
                  <a:pt x="331" y="130"/>
                </a:cubicBezTo>
                <a:cubicBezTo>
                  <a:pt x="334" y="131"/>
                  <a:pt x="333" y="132"/>
                  <a:pt x="334" y="134"/>
                </a:cubicBezTo>
                <a:cubicBezTo>
                  <a:pt x="339" y="131"/>
                  <a:pt x="343" y="125"/>
                  <a:pt x="348" y="124"/>
                </a:cubicBezTo>
                <a:cubicBezTo>
                  <a:pt x="349" y="118"/>
                  <a:pt x="356" y="121"/>
                  <a:pt x="360" y="118"/>
                </a:cubicBezTo>
                <a:cubicBezTo>
                  <a:pt x="361" y="117"/>
                  <a:pt x="360" y="116"/>
                  <a:pt x="362" y="115"/>
                </a:cubicBezTo>
                <a:cubicBezTo>
                  <a:pt x="363" y="115"/>
                  <a:pt x="365" y="115"/>
                  <a:pt x="367" y="114"/>
                </a:cubicBezTo>
                <a:cubicBezTo>
                  <a:pt x="368" y="114"/>
                  <a:pt x="368" y="112"/>
                  <a:pt x="369" y="111"/>
                </a:cubicBezTo>
                <a:cubicBezTo>
                  <a:pt x="374" y="107"/>
                  <a:pt x="379" y="104"/>
                  <a:pt x="383" y="101"/>
                </a:cubicBezTo>
                <a:cubicBezTo>
                  <a:pt x="383" y="102"/>
                  <a:pt x="385" y="102"/>
                  <a:pt x="385" y="103"/>
                </a:cubicBezTo>
                <a:cubicBezTo>
                  <a:pt x="381" y="104"/>
                  <a:pt x="379" y="109"/>
                  <a:pt x="375" y="109"/>
                </a:cubicBezTo>
                <a:cubicBezTo>
                  <a:pt x="377" y="112"/>
                  <a:pt x="374" y="110"/>
                  <a:pt x="373" y="112"/>
                </a:cubicBezTo>
                <a:cubicBezTo>
                  <a:pt x="372" y="114"/>
                  <a:pt x="374" y="114"/>
                  <a:pt x="374" y="115"/>
                </a:cubicBezTo>
                <a:cubicBezTo>
                  <a:pt x="373" y="115"/>
                  <a:pt x="373" y="116"/>
                  <a:pt x="372" y="116"/>
                </a:cubicBezTo>
                <a:cubicBezTo>
                  <a:pt x="370" y="115"/>
                  <a:pt x="373" y="114"/>
                  <a:pt x="372" y="113"/>
                </a:cubicBezTo>
                <a:cubicBezTo>
                  <a:pt x="368" y="115"/>
                  <a:pt x="366" y="117"/>
                  <a:pt x="363" y="120"/>
                </a:cubicBezTo>
                <a:cubicBezTo>
                  <a:pt x="364" y="120"/>
                  <a:pt x="364" y="121"/>
                  <a:pt x="364" y="122"/>
                </a:cubicBezTo>
                <a:cubicBezTo>
                  <a:pt x="363" y="122"/>
                  <a:pt x="363" y="122"/>
                  <a:pt x="362" y="122"/>
                </a:cubicBezTo>
                <a:cubicBezTo>
                  <a:pt x="360" y="125"/>
                  <a:pt x="362" y="126"/>
                  <a:pt x="360" y="129"/>
                </a:cubicBezTo>
                <a:cubicBezTo>
                  <a:pt x="362" y="129"/>
                  <a:pt x="362" y="127"/>
                  <a:pt x="364" y="128"/>
                </a:cubicBezTo>
                <a:cubicBezTo>
                  <a:pt x="364" y="126"/>
                  <a:pt x="364" y="125"/>
                  <a:pt x="365" y="124"/>
                </a:cubicBezTo>
                <a:cubicBezTo>
                  <a:pt x="365" y="127"/>
                  <a:pt x="372" y="122"/>
                  <a:pt x="373" y="120"/>
                </a:cubicBezTo>
                <a:cubicBezTo>
                  <a:pt x="374" y="119"/>
                  <a:pt x="372" y="118"/>
                  <a:pt x="374" y="117"/>
                </a:cubicBezTo>
                <a:cubicBezTo>
                  <a:pt x="374" y="117"/>
                  <a:pt x="374" y="119"/>
                  <a:pt x="375" y="118"/>
                </a:cubicBezTo>
                <a:cubicBezTo>
                  <a:pt x="375" y="118"/>
                  <a:pt x="374" y="116"/>
                  <a:pt x="375" y="116"/>
                </a:cubicBezTo>
                <a:cubicBezTo>
                  <a:pt x="375" y="116"/>
                  <a:pt x="375" y="117"/>
                  <a:pt x="375" y="118"/>
                </a:cubicBezTo>
                <a:cubicBezTo>
                  <a:pt x="380" y="114"/>
                  <a:pt x="385" y="111"/>
                  <a:pt x="389" y="106"/>
                </a:cubicBezTo>
                <a:cubicBezTo>
                  <a:pt x="396" y="104"/>
                  <a:pt x="398" y="98"/>
                  <a:pt x="405" y="97"/>
                </a:cubicBezTo>
                <a:cubicBezTo>
                  <a:pt x="406" y="93"/>
                  <a:pt x="410" y="93"/>
                  <a:pt x="412" y="93"/>
                </a:cubicBezTo>
                <a:cubicBezTo>
                  <a:pt x="412" y="89"/>
                  <a:pt x="417" y="87"/>
                  <a:pt x="420" y="85"/>
                </a:cubicBezTo>
                <a:cubicBezTo>
                  <a:pt x="421" y="86"/>
                  <a:pt x="421" y="87"/>
                  <a:pt x="422" y="88"/>
                </a:cubicBezTo>
                <a:cubicBezTo>
                  <a:pt x="423" y="86"/>
                  <a:pt x="422" y="85"/>
                  <a:pt x="422" y="82"/>
                </a:cubicBezTo>
                <a:cubicBezTo>
                  <a:pt x="425" y="78"/>
                  <a:pt x="439" y="69"/>
                  <a:pt x="440" y="82"/>
                </a:cubicBezTo>
                <a:cubicBezTo>
                  <a:pt x="439" y="83"/>
                  <a:pt x="437" y="83"/>
                  <a:pt x="437" y="84"/>
                </a:cubicBezTo>
                <a:cubicBezTo>
                  <a:pt x="440" y="83"/>
                  <a:pt x="441" y="85"/>
                  <a:pt x="443" y="85"/>
                </a:cubicBezTo>
                <a:cubicBezTo>
                  <a:pt x="443" y="85"/>
                  <a:pt x="443" y="84"/>
                  <a:pt x="444" y="84"/>
                </a:cubicBezTo>
                <a:cubicBezTo>
                  <a:pt x="445" y="76"/>
                  <a:pt x="442" y="68"/>
                  <a:pt x="451" y="68"/>
                </a:cubicBezTo>
                <a:cubicBezTo>
                  <a:pt x="451" y="68"/>
                  <a:pt x="451" y="67"/>
                  <a:pt x="451" y="67"/>
                </a:cubicBezTo>
                <a:cubicBezTo>
                  <a:pt x="457" y="69"/>
                  <a:pt x="464" y="65"/>
                  <a:pt x="468" y="62"/>
                </a:cubicBezTo>
                <a:cubicBezTo>
                  <a:pt x="476" y="66"/>
                  <a:pt x="481" y="59"/>
                  <a:pt x="489" y="63"/>
                </a:cubicBezTo>
                <a:cubicBezTo>
                  <a:pt x="489" y="63"/>
                  <a:pt x="489" y="62"/>
                  <a:pt x="490" y="62"/>
                </a:cubicBezTo>
                <a:cubicBezTo>
                  <a:pt x="496" y="62"/>
                  <a:pt x="501" y="57"/>
                  <a:pt x="510" y="59"/>
                </a:cubicBezTo>
                <a:cubicBezTo>
                  <a:pt x="512" y="61"/>
                  <a:pt x="513" y="64"/>
                  <a:pt x="517" y="63"/>
                </a:cubicBezTo>
                <a:cubicBezTo>
                  <a:pt x="516" y="59"/>
                  <a:pt x="518" y="56"/>
                  <a:pt x="517" y="53"/>
                </a:cubicBezTo>
                <a:cubicBezTo>
                  <a:pt x="522" y="54"/>
                  <a:pt x="520" y="48"/>
                  <a:pt x="523" y="47"/>
                </a:cubicBezTo>
                <a:cubicBezTo>
                  <a:pt x="520" y="46"/>
                  <a:pt x="517" y="44"/>
                  <a:pt x="516" y="41"/>
                </a:cubicBezTo>
                <a:cubicBezTo>
                  <a:pt x="500" y="38"/>
                  <a:pt x="485" y="47"/>
                  <a:pt x="468" y="46"/>
                </a:cubicBezTo>
                <a:cubicBezTo>
                  <a:pt x="460" y="46"/>
                  <a:pt x="451" y="43"/>
                  <a:pt x="441" y="42"/>
                </a:cubicBezTo>
                <a:cubicBezTo>
                  <a:pt x="437" y="42"/>
                  <a:pt x="433" y="43"/>
                  <a:pt x="428" y="42"/>
                </a:cubicBezTo>
                <a:cubicBezTo>
                  <a:pt x="428" y="40"/>
                  <a:pt x="426" y="40"/>
                  <a:pt x="425" y="39"/>
                </a:cubicBezTo>
                <a:cubicBezTo>
                  <a:pt x="420" y="42"/>
                  <a:pt x="413" y="40"/>
                  <a:pt x="407" y="40"/>
                </a:cubicBezTo>
                <a:cubicBezTo>
                  <a:pt x="396" y="39"/>
                  <a:pt x="384" y="40"/>
                  <a:pt x="374" y="40"/>
                </a:cubicBezTo>
                <a:cubicBezTo>
                  <a:pt x="372" y="39"/>
                  <a:pt x="368" y="39"/>
                  <a:pt x="367" y="37"/>
                </a:cubicBezTo>
                <a:cubicBezTo>
                  <a:pt x="365" y="37"/>
                  <a:pt x="365" y="37"/>
                  <a:pt x="364" y="37"/>
                </a:cubicBezTo>
                <a:cubicBezTo>
                  <a:pt x="364" y="36"/>
                  <a:pt x="362" y="36"/>
                  <a:pt x="360" y="36"/>
                </a:cubicBezTo>
                <a:cubicBezTo>
                  <a:pt x="360" y="39"/>
                  <a:pt x="355" y="41"/>
                  <a:pt x="355" y="41"/>
                </a:cubicBezTo>
                <a:cubicBezTo>
                  <a:pt x="356" y="42"/>
                  <a:pt x="356" y="45"/>
                  <a:pt x="355" y="47"/>
                </a:cubicBezTo>
                <a:cubicBezTo>
                  <a:pt x="356" y="48"/>
                  <a:pt x="357" y="48"/>
                  <a:pt x="357" y="50"/>
                </a:cubicBezTo>
                <a:cubicBezTo>
                  <a:pt x="360" y="50"/>
                  <a:pt x="360" y="53"/>
                  <a:pt x="362" y="54"/>
                </a:cubicBezTo>
                <a:cubicBezTo>
                  <a:pt x="371" y="56"/>
                  <a:pt x="382" y="54"/>
                  <a:pt x="388" y="59"/>
                </a:cubicBezTo>
                <a:cubicBezTo>
                  <a:pt x="387" y="63"/>
                  <a:pt x="385" y="68"/>
                  <a:pt x="381" y="67"/>
                </a:cubicBezTo>
                <a:cubicBezTo>
                  <a:pt x="381" y="68"/>
                  <a:pt x="381" y="69"/>
                  <a:pt x="381" y="70"/>
                </a:cubicBezTo>
                <a:cubicBezTo>
                  <a:pt x="374" y="72"/>
                  <a:pt x="375" y="82"/>
                  <a:pt x="367" y="80"/>
                </a:cubicBezTo>
                <a:cubicBezTo>
                  <a:pt x="366" y="87"/>
                  <a:pt x="364" y="82"/>
                  <a:pt x="361" y="85"/>
                </a:cubicBezTo>
                <a:cubicBezTo>
                  <a:pt x="363" y="85"/>
                  <a:pt x="363" y="84"/>
                  <a:pt x="363" y="86"/>
                </a:cubicBezTo>
                <a:cubicBezTo>
                  <a:pt x="364" y="87"/>
                  <a:pt x="364" y="86"/>
                  <a:pt x="364" y="85"/>
                </a:cubicBezTo>
                <a:cubicBezTo>
                  <a:pt x="364" y="87"/>
                  <a:pt x="364" y="88"/>
                  <a:pt x="362" y="88"/>
                </a:cubicBezTo>
                <a:cubicBezTo>
                  <a:pt x="361" y="87"/>
                  <a:pt x="360" y="87"/>
                  <a:pt x="359" y="86"/>
                </a:cubicBezTo>
                <a:cubicBezTo>
                  <a:pt x="359" y="88"/>
                  <a:pt x="358" y="88"/>
                  <a:pt x="356" y="88"/>
                </a:cubicBezTo>
                <a:cubicBezTo>
                  <a:pt x="356" y="90"/>
                  <a:pt x="354" y="91"/>
                  <a:pt x="356" y="92"/>
                </a:cubicBezTo>
                <a:cubicBezTo>
                  <a:pt x="353" y="92"/>
                  <a:pt x="353" y="94"/>
                  <a:pt x="351" y="95"/>
                </a:cubicBezTo>
                <a:cubicBezTo>
                  <a:pt x="350" y="93"/>
                  <a:pt x="351" y="94"/>
                  <a:pt x="349" y="92"/>
                </a:cubicBezTo>
                <a:cubicBezTo>
                  <a:pt x="349" y="94"/>
                  <a:pt x="348" y="93"/>
                  <a:pt x="348" y="95"/>
                </a:cubicBezTo>
                <a:cubicBezTo>
                  <a:pt x="349" y="94"/>
                  <a:pt x="350" y="95"/>
                  <a:pt x="350" y="96"/>
                </a:cubicBezTo>
                <a:cubicBezTo>
                  <a:pt x="349" y="96"/>
                  <a:pt x="350" y="97"/>
                  <a:pt x="349" y="97"/>
                </a:cubicBezTo>
                <a:cubicBezTo>
                  <a:pt x="347" y="95"/>
                  <a:pt x="341" y="100"/>
                  <a:pt x="343" y="99"/>
                </a:cubicBezTo>
                <a:cubicBezTo>
                  <a:pt x="339" y="102"/>
                  <a:pt x="338" y="104"/>
                  <a:pt x="336" y="106"/>
                </a:cubicBezTo>
                <a:cubicBezTo>
                  <a:pt x="334" y="107"/>
                  <a:pt x="331" y="108"/>
                  <a:pt x="332" y="111"/>
                </a:cubicBezTo>
                <a:cubicBezTo>
                  <a:pt x="331" y="111"/>
                  <a:pt x="331" y="111"/>
                  <a:pt x="330" y="111"/>
                </a:cubicBezTo>
                <a:cubicBezTo>
                  <a:pt x="330" y="112"/>
                  <a:pt x="331" y="112"/>
                  <a:pt x="331" y="114"/>
                </a:cubicBezTo>
                <a:cubicBezTo>
                  <a:pt x="327" y="117"/>
                  <a:pt x="322" y="121"/>
                  <a:pt x="318" y="126"/>
                </a:cubicBezTo>
                <a:cubicBezTo>
                  <a:pt x="317" y="126"/>
                  <a:pt x="316" y="126"/>
                  <a:pt x="315" y="126"/>
                </a:cubicBezTo>
                <a:cubicBezTo>
                  <a:pt x="316" y="128"/>
                  <a:pt x="316" y="129"/>
                  <a:pt x="314" y="130"/>
                </a:cubicBezTo>
                <a:cubicBezTo>
                  <a:pt x="314" y="129"/>
                  <a:pt x="313" y="130"/>
                  <a:pt x="311" y="129"/>
                </a:cubicBezTo>
                <a:cubicBezTo>
                  <a:pt x="310" y="132"/>
                  <a:pt x="314" y="129"/>
                  <a:pt x="314" y="131"/>
                </a:cubicBezTo>
                <a:cubicBezTo>
                  <a:pt x="312" y="133"/>
                  <a:pt x="309" y="134"/>
                  <a:pt x="306" y="136"/>
                </a:cubicBezTo>
                <a:cubicBezTo>
                  <a:pt x="305" y="136"/>
                  <a:pt x="304" y="133"/>
                  <a:pt x="304" y="135"/>
                </a:cubicBezTo>
                <a:cubicBezTo>
                  <a:pt x="302" y="136"/>
                  <a:pt x="305" y="135"/>
                  <a:pt x="305" y="137"/>
                </a:cubicBezTo>
                <a:cubicBezTo>
                  <a:pt x="303" y="137"/>
                  <a:pt x="300" y="141"/>
                  <a:pt x="300" y="137"/>
                </a:cubicBezTo>
                <a:cubicBezTo>
                  <a:pt x="302" y="139"/>
                  <a:pt x="304" y="133"/>
                  <a:pt x="301" y="133"/>
                </a:cubicBezTo>
                <a:cubicBezTo>
                  <a:pt x="301" y="135"/>
                  <a:pt x="303" y="136"/>
                  <a:pt x="301" y="136"/>
                </a:cubicBezTo>
                <a:cubicBezTo>
                  <a:pt x="300" y="136"/>
                  <a:pt x="299" y="136"/>
                  <a:pt x="298" y="135"/>
                </a:cubicBezTo>
                <a:cubicBezTo>
                  <a:pt x="299" y="134"/>
                  <a:pt x="301" y="136"/>
                  <a:pt x="301" y="134"/>
                </a:cubicBezTo>
                <a:cubicBezTo>
                  <a:pt x="297" y="132"/>
                  <a:pt x="294" y="138"/>
                  <a:pt x="290" y="136"/>
                </a:cubicBezTo>
                <a:cubicBezTo>
                  <a:pt x="289" y="138"/>
                  <a:pt x="286" y="140"/>
                  <a:pt x="282" y="140"/>
                </a:cubicBezTo>
                <a:cubicBezTo>
                  <a:pt x="281" y="139"/>
                  <a:pt x="281" y="139"/>
                  <a:pt x="280" y="138"/>
                </a:cubicBezTo>
                <a:cubicBezTo>
                  <a:pt x="280" y="142"/>
                  <a:pt x="277" y="144"/>
                  <a:pt x="273" y="144"/>
                </a:cubicBezTo>
                <a:cubicBezTo>
                  <a:pt x="272" y="146"/>
                  <a:pt x="269" y="147"/>
                  <a:pt x="267" y="147"/>
                </a:cubicBezTo>
                <a:cubicBezTo>
                  <a:pt x="266" y="148"/>
                  <a:pt x="267" y="150"/>
                  <a:pt x="266" y="150"/>
                </a:cubicBezTo>
                <a:cubicBezTo>
                  <a:pt x="265" y="148"/>
                  <a:pt x="264" y="151"/>
                  <a:pt x="262" y="149"/>
                </a:cubicBezTo>
                <a:cubicBezTo>
                  <a:pt x="263" y="153"/>
                  <a:pt x="256" y="151"/>
                  <a:pt x="253" y="151"/>
                </a:cubicBezTo>
                <a:cubicBezTo>
                  <a:pt x="253" y="148"/>
                  <a:pt x="255" y="151"/>
                  <a:pt x="255" y="149"/>
                </a:cubicBezTo>
                <a:cubicBezTo>
                  <a:pt x="255" y="147"/>
                  <a:pt x="253" y="150"/>
                  <a:pt x="253" y="148"/>
                </a:cubicBezTo>
                <a:cubicBezTo>
                  <a:pt x="254" y="148"/>
                  <a:pt x="253" y="148"/>
                  <a:pt x="253" y="147"/>
                </a:cubicBezTo>
                <a:cubicBezTo>
                  <a:pt x="254" y="147"/>
                  <a:pt x="255" y="148"/>
                  <a:pt x="255" y="147"/>
                </a:cubicBezTo>
                <a:cubicBezTo>
                  <a:pt x="253" y="147"/>
                  <a:pt x="250" y="146"/>
                  <a:pt x="250" y="145"/>
                </a:cubicBezTo>
                <a:cubicBezTo>
                  <a:pt x="250" y="147"/>
                  <a:pt x="251" y="147"/>
                  <a:pt x="250" y="148"/>
                </a:cubicBezTo>
                <a:cubicBezTo>
                  <a:pt x="253" y="148"/>
                  <a:pt x="252" y="152"/>
                  <a:pt x="254" y="153"/>
                </a:cubicBezTo>
                <a:cubicBezTo>
                  <a:pt x="254" y="153"/>
                  <a:pt x="253" y="153"/>
                  <a:pt x="253" y="153"/>
                </a:cubicBezTo>
                <a:cubicBezTo>
                  <a:pt x="253" y="153"/>
                  <a:pt x="254" y="153"/>
                  <a:pt x="254" y="153"/>
                </a:cubicBezTo>
                <a:cubicBezTo>
                  <a:pt x="252" y="156"/>
                  <a:pt x="254" y="159"/>
                  <a:pt x="253" y="161"/>
                </a:cubicBezTo>
                <a:cubicBezTo>
                  <a:pt x="255" y="161"/>
                  <a:pt x="256" y="160"/>
                  <a:pt x="258" y="160"/>
                </a:cubicBezTo>
                <a:cubicBezTo>
                  <a:pt x="258" y="162"/>
                  <a:pt x="260" y="162"/>
                  <a:pt x="260" y="163"/>
                </a:cubicBezTo>
                <a:cubicBezTo>
                  <a:pt x="257" y="166"/>
                  <a:pt x="258" y="174"/>
                  <a:pt x="249" y="173"/>
                </a:cubicBezTo>
                <a:cubicBezTo>
                  <a:pt x="249" y="172"/>
                  <a:pt x="250" y="172"/>
                  <a:pt x="250" y="171"/>
                </a:cubicBezTo>
                <a:cubicBezTo>
                  <a:pt x="249" y="169"/>
                  <a:pt x="248" y="173"/>
                  <a:pt x="247" y="171"/>
                </a:cubicBezTo>
                <a:cubicBezTo>
                  <a:pt x="250" y="169"/>
                  <a:pt x="248" y="169"/>
                  <a:pt x="250" y="164"/>
                </a:cubicBezTo>
                <a:cubicBezTo>
                  <a:pt x="248" y="164"/>
                  <a:pt x="248" y="163"/>
                  <a:pt x="247" y="163"/>
                </a:cubicBezTo>
                <a:cubicBezTo>
                  <a:pt x="246" y="158"/>
                  <a:pt x="245" y="157"/>
                  <a:pt x="245" y="153"/>
                </a:cubicBezTo>
                <a:cubicBezTo>
                  <a:pt x="246" y="160"/>
                  <a:pt x="239" y="165"/>
                  <a:pt x="236" y="170"/>
                </a:cubicBezTo>
                <a:cubicBezTo>
                  <a:pt x="233" y="168"/>
                  <a:pt x="233" y="167"/>
                  <a:pt x="231" y="164"/>
                </a:cubicBezTo>
                <a:cubicBezTo>
                  <a:pt x="232" y="164"/>
                  <a:pt x="234" y="164"/>
                  <a:pt x="234" y="163"/>
                </a:cubicBezTo>
                <a:cubicBezTo>
                  <a:pt x="232" y="162"/>
                  <a:pt x="236" y="161"/>
                  <a:pt x="233" y="158"/>
                </a:cubicBezTo>
                <a:cubicBezTo>
                  <a:pt x="235" y="158"/>
                  <a:pt x="235" y="157"/>
                  <a:pt x="235" y="156"/>
                </a:cubicBezTo>
                <a:cubicBezTo>
                  <a:pt x="234" y="154"/>
                  <a:pt x="233" y="157"/>
                  <a:pt x="232" y="155"/>
                </a:cubicBezTo>
                <a:cubicBezTo>
                  <a:pt x="234" y="154"/>
                  <a:pt x="236" y="152"/>
                  <a:pt x="234" y="152"/>
                </a:cubicBezTo>
                <a:cubicBezTo>
                  <a:pt x="238" y="148"/>
                  <a:pt x="233" y="135"/>
                  <a:pt x="239" y="131"/>
                </a:cubicBezTo>
                <a:cubicBezTo>
                  <a:pt x="240" y="129"/>
                  <a:pt x="238" y="126"/>
                  <a:pt x="241" y="125"/>
                </a:cubicBezTo>
                <a:cubicBezTo>
                  <a:pt x="242" y="130"/>
                  <a:pt x="245" y="133"/>
                  <a:pt x="243" y="136"/>
                </a:cubicBezTo>
                <a:cubicBezTo>
                  <a:pt x="244" y="136"/>
                  <a:pt x="244" y="136"/>
                  <a:pt x="244" y="137"/>
                </a:cubicBezTo>
                <a:cubicBezTo>
                  <a:pt x="246" y="138"/>
                  <a:pt x="244" y="135"/>
                  <a:pt x="246" y="135"/>
                </a:cubicBezTo>
                <a:cubicBezTo>
                  <a:pt x="246" y="137"/>
                  <a:pt x="249" y="135"/>
                  <a:pt x="248" y="137"/>
                </a:cubicBezTo>
                <a:cubicBezTo>
                  <a:pt x="247" y="136"/>
                  <a:pt x="246" y="136"/>
                  <a:pt x="246" y="137"/>
                </a:cubicBezTo>
                <a:cubicBezTo>
                  <a:pt x="248" y="139"/>
                  <a:pt x="244" y="141"/>
                  <a:pt x="246" y="142"/>
                </a:cubicBezTo>
                <a:cubicBezTo>
                  <a:pt x="246" y="140"/>
                  <a:pt x="247" y="139"/>
                  <a:pt x="248" y="139"/>
                </a:cubicBezTo>
                <a:cubicBezTo>
                  <a:pt x="249" y="139"/>
                  <a:pt x="251" y="139"/>
                  <a:pt x="251" y="140"/>
                </a:cubicBezTo>
                <a:cubicBezTo>
                  <a:pt x="251" y="140"/>
                  <a:pt x="250" y="140"/>
                  <a:pt x="250" y="141"/>
                </a:cubicBezTo>
                <a:cubicBezTo>
                  <a:pt x="250" y="141"/>
                  <a:pt x="252" y="141"/>
                  <a:pt x="252" y="140"/>
                </a:cubicBezTo>
                <a:cubicBezTo>
                  <a:pt x="250" y="140"/>
                  <a:pt x="255" y="139"/>
                  <a:pt x="252" y="139"/>
                </a:cubicBezTo>
                <a:cubicBezTo>
                  <a:pt x="252" y="139"/>
                  <a:pt x="252" y="139"/>
                  <a:pt x="251" y="139"/>
                </a:cubicBezTo>
                <a:cubicBezTo>
                  <a:pt x="252" y="139"/>
                  <a:pt x="252" y="137"/>
                  <a:pt x="251" y="136"/>
                </a:cubicBezTo>
                <a:cubicBezTo>
                  <a:pt x="248" y="138"/>
                  <a:pt x="251" y="134"/>
                  <a:pt x="248" y="136"/>
                </a:cubicBezTo>
                <a:cubicBezTo>
                  <a:pt x="248" y="135"/>
                  <a:pt x="248" y="134"/>
                  <a:pt x="248" y="134"/>
                </a:cubicBezTo>
                <a:cubicBezTo>
                  <a:pt x="251" y="134"/>
                  <a:pt x="251" y="131"/>
                  <a:pt x="252" y="134"/>
                </a:cubicBezTo>
                <a:cubicBezTo>
                  <a:pt x="254" y="132"/>
                  <a:pt x="251" y="132"/>
                  <a:pt x="250" y="131"/>
                </a:cubicBezTo>
                <a:cubicBezTo>
                  <a:pt x="253" y="131"/>
                  <a:pt x="253" y="129"/>
                  <a:pt x="256" y="130"/>
                </a:cubicBezTo>
                <a:cubicBezTo>
                  <a:pt x="256" y="129"/>
                  <a:pt x="255" y="128"/>
                  <a:pt x="257" y="126"/>
                </a:cubicBezTo>
                <a:cubicBezTo>
                  <a:pt x="257" y="127"/>
                  <a:pt x="258" y="130"/>
                  <a:pt x="258" y="128"/>
                </a:cubicBezTo>
                <a:cubicBezTo>
                  <a:pt x="257" y="128"/>
                  <a:pt x="260" y="128"/>
                  <a:pt x="260" y="126"/>
                </a:cubicBezTo>
                <a:cubicBezTo>
                  <a:pt x="258" y="126"/>
                  <a:pt x="257" y="121"/>
                  <a:pt x="259" y="120"/>
                </a:cubicBezTo>
                <a:cubicBezTo>
                  <a:pt x="260" y="122"/>
                  <a:pt x="261" y="121"/>
                  <a:pt x="262" y="123"/>
                </a:cubicBezTo>
                <a:cubicBezTo>
                  <a:pt x="260" y="124"/>
                  <a:pt x="260" y="122"/>
                  <a:pt x="259" y="124"/>
                </a:cubicBezTo>
                <a:cubicBezTo>
                  <a:pt x="260" y="126"/>
                  <a:pt x="262" y="123"/>
                  <a:pt x="262" y="125"/>
                </a:cubicBezTo>
                <a:cubicBezTo>
                  <a:pt x="261" y="125"/>
                  <a:pt x="261" y="125"/>
                  <a:pt x="261" y="126"/>
                </a:cubicBezTo>
                <a:cubicBezTo>
                  <a:pt x="262" y="126"/>
                  <a:pt x="264" y="128"/>
                  <a:pt x="264" y="126"/>
                </a:cubicBezTo>
                <a:cubicBezTo>
                  <a:pt x="264" y="126"/>
                  <a:pt x="264" y="126"/>
                  <a:pt x="263" y="125"/>
                </a:cubicBezTo>
                <a:cubicBezTo>
                  <a:pt x="265" y="126"/>
                  <a:pt x="264" y="124"/>
                  <a:pt x="265" y="123"/>
                </a:cubicBezTo>
                <a:cubicBezTo>
                  <a:pt x="266" y="124"/>
                  <a:pt x="266" y="126"/>
                  <a:pt x="268" y="126"/>
                </a:cubicBezTo>
                <a:cubicBezTo>
                  <a:pt x="269" y="124"/>
                  <a:pt x="267" y="123"/>
                  <a:pt x="266" y="122"/>
                </a:cubicBezTo>
                <a:cubicBezTo>
                  <a:pt x="264" y="121"/>
                  <a:pt x="264" y="126"/>
                  <a:pt x="263" y="124"/>
                </a:cubicBezTo>
                <a:cubicBezTo>
                  <a:pt x="263" y="123"/>
                  <a:pt x="265" y="123"/>
                  <a:pt x="264" y="122"/>
                </a:cubicBezTo>
                <a:cubicBezTo>
                  <a:pt x="263" y="122"/>
                  <a:pt x="263" y="121"/>
                  <a:pt x="264" y="120"/>
                </a:cubicBezTo>
                <a:cubicBezTo>
                  <a:pt x="260" y="122"/>
                  <a:pt x="261" y="118"/>
                  <a:pt x="257" y="118"/>
                </a:cubicBezTo>
                <a:cubicBezTo>
                  <a:pt x="257" y="120"/>
                  <a:pt x="257" y="121"/>
                  <a:pt x="256" y="121"/>
                </a:cubicBezTo>
                <a:cubicBezTo>
                  <a:pt x="256" y="119"/>
                  <a:pt x="256" y="119"/>
                  <a:pt x="256" y="117"/>
                </a:cubicBezTo>
                <a:cubicBezTo>
                  <a:pt x="256" y="117"/>
                  <a:pt x="257" y="117"/>
                  <a:pt x="257" y="116"/>
                </a:cubicBezTo>
                <a:cubicBezTo>
                  <a:pt x="254" y="114"/>
                  <a:pt x="257" y="109"/>
                  <a:pt x="256" y="105"/>
                </a:cubicBezTo>
                <a:cubicBezTo>
                  <a:pt x="253" y="104"/>
                  <a:pt x="252" y="102"/>
                  <a:pt x="251" y="98"/>
                </a:cubicBezTo>
                <a:cubicBezTo>
                  <a:pt x="253" y="98"/>
                  <a:pt x="253" y="97"/>
                  <a:pt x="254" y="96"/>
                </a:cubicBezTo>
                <a:cubicBezTo>
                  <a:pt x="253" y="95"/>
                  <a:pt x="252" y="97"/>
                  <a:pt x="252" y="96"/>
                </a:cubicBezTo>
                <a:cubicBezTo>
                  <a:pt x="252" y="93"/>
                  <a:pt x="252" y="92"/>
                  <a:pt x="253" y="91"/>
                </a:cubicBezTo>
                <a:cubicBezTo>
                  <a:pt x="249" y="91"/>
                  <a:pt x="250" y="98"/>
                  <a:pt x="247" y="95"/>
                </a:cubicBezTo>
                <a:cubicBezTo>
                  <a:pt x="246" y="96"/>
                  <a:pt x="247" y="97"/>
                  <a:pt x="246" y="98"/>
                </a:cubicBezTo>
                <a:cubicBezTo>
                  <a:pt x="247" y="99"/>
                  <a:pt x="247" y="98"/>
                  <a:pt x="248" y="98"/>
                </a:cubicBezTo>
                <a:cubicBezTo>
                  <a:pt x="248" y="100"/>
                  <a:pt x="251" y="101"/>
                  <a:pt x="250" y="103"/>
                </a:cubicBezTo>
                <a:cubicBezTo>
                  <a:pt x="251" y="103"/>
                  <a:pt x="252" y="102"/>
                  <a:pt x="252" y="103"/>
                </a:cubicBezTo>
                <a:cubicBezTo>
                  <a:pt x="250" y="104"/>
                  <a:pt x="250" y="103"/>
                  <a:pt x="249" y="106"/>
                </a:cubicBezTo>
                <a:cubicBezTo>
                  <a:pt x="247" y="104"/>
                  <a:pt x="249" y="102"/>
                  <a:pt x="247" y="101"/>
                </a:cubicBezTo>
                <a:cubicBezTo>
                  <a:pt x="246" y="102"/>
                  <a:pt x="247" y="104"/>
                  <a:pt x="245" y="103"/>
                </a:cubicBezTo>
                <a:cubicBezTo>
                  <a:pt x="246" y="104"/>
                  <a:pt x="247" y="106"/>
                  <a:pt x="245" y="107"/>
                </a:cubicBezTo>
                <a:cubicBezTo>
                  <a:pt x="246" y="108"/>
                  <a:pt x="248" y="106"/>
                  <a:pt x="248" y="109"/>
                </a:cubicBezTo>
                <a:cubicBezTo>
                  <a:pt x="246" y="107"/>
                  <a:pt x="244" y="110"/>
                  <a:pt x="243" y="108"/>
                </a:cubicBezTo>
                <a:cubicBezTo>
                  <a:pt x="243" y="110"/>
                  <a:pt x="244" y="113"/>
                  <a:pt x="245" y="114"/>
                </a:cubicBezTo>
                <a:cubicBezTo>
                  <a:pt x="244" y="115"/>
                  <a:pt x="245" y="118"/>
                  <a:pt x="242" y="118"/>
                </a:cubicBezTo>
                <a:cubicBezTo>
                  <a:pt x="241" y="116"/>
                  <a:pt x="243" y="116"/>
                  <a:pt x="242" y="115"/>
                </a:cubicBezTo>
                <a:cubicBezTo>
                  <a:pt x="240" y="111"/>
                  <a:pt x="241" y="103"/>
                  <a:pt x="240" y="97"/>
                </a:cubicBezTo>
                <a:cubicBezTo>
                  <a:pt x="241" y="96"/>
                  <a:pt x="242" y="95"/>
                  <a:pt x="243" y="95"/>
                </a:cubicBezTo>
                <a:cubicBezTo>
                  <a:pt x="244" y="91"/>
                  <a:pt x="244" y="88"/>
                  <a:pt x="246" y="86"/>
                </a:cubicBezTo>
                <a:cubicBezTo>
                  <a:pt x="250" y="92"/>
                  <a:pt x="256" y="89"/>
                  <a:pt x="262" y="90"/>
                </a:cubicBezTo>
                <a:cubicBezTo>
                  <a:pt x="262" y="88"/>
                  <a:pt x="262" y="89"/>
                  <a:pt x="262" y="87"/>
                </a:cubicBezTo>
                <a:cubicBezTo>
                  <a:pt x="261" y="87"/>
                  <a:pt x="260" y="86"/>
                  <a:pt x="259" y="87"/>
                </a:cubicBezTo>
                <a:cubicBezTo>
                  <a:pt x="259" y="85"/>
                  <a:pt x="256" y="84"/>
                  <a:pt x="256" y="85"/>
                </a:cubicBezTo>
                <a:cubicBezTo>
                  <a:pt x="253" y="81"/>
                  <a:pt x="247" y="82"/>
                  <a:pt x="248" y="78"/>
                </a:cubicBezTo>
                <a:cubicBezTo>
                  <a:pt x="248" y="77"/>
                  <a:pt x="250" y="76"/>
                  <a:pt x="248" y="75"/>
                </a:cubicBezTo>
                <a:cubicBezTo>
                  <a:pt x="252" y="75"/>
                  <a:pt x="254" y="70"/>
                  <a:pt x="253" y="67"/>
                </a:cubicBezTo>
                <a:cubicBezTo>
                  <a:pt x="256" y="64"/>
                  <a:pt x="259" y="61"/>
                  <a:pt x="262" y="58"/>
                </a:cubicBezTo>
                <a:cubicBezTo>
                  <a:pt x="268" y="58"/>
                  <a:pt x="272" y="57"/>
                  <a:pt x="274" y="55"/>
                </a:cubicBezTo>
                <a:cubicBezTo>
                  <a:pt x="277" y="55"/>
                  <a:pt x="276" y="56"/>
                  <a:pt x="276" y="57"/>
                </a:cubicBezTo>
                <a:cubicBezTo>
                  <a:pt x="276" y="54"/>
                  <a:pt x="283" y="56"/>
                  <a:pt x="281" y="53"/>
                </a:cubicBezTo>
                <a:cubicBezTo>
                  <a:pt x="281" y="54"/>
                  <a:pt x="279" y="54"/>
                  <a:pt x="278" y="54"/>
                </a:cubicBezTo>
                <a:cubicBezTo>
                  <a:pt x="279" y="52"/>
                  <a:pt x="275" y="52"/>
                  <a:pt x="274" y="51"/>
                </a:cubicBezTo>
                <a:cubicBezTo>
                  <a:pt x="275" y="50"/>
                  <a:pt x="276" y="51"/>
                  <a:pt x="277" y="50"/>
                </a:cubicBezTo>
                <a:cubicBezTo>
                  <a:pt x="277" y="47"/>
                  <a:pt x="274" y="49"/>
                  <a:pt x="274" y="47"/>
                </a:cubicBezTo>
                <a:cubicBezTo>
                  <a:pt x="275" y="44"/>
                  <a:pt x="277" y="46"/>
                  <a:pt x="278" y="44"/>
                </a:cubicBezTo>
                <a:cubicBezTo>
                  <a:pt x="275" y="43"/>
                  <a:pt x="272" y="40"/>
                  <a:pt x="273" y="37"/>
                </a:cubicBezTo>
                <a:cubicBezTo>
                  <a:pt x="272" y="37"/>
                  <a:pt x="272" y="35"/>
                  <a:pt x="270" y="35"/>
                </a:cubicBezTo>
                <a:cubicBezTo>
                  <a:pt x="268" y="37"/>
                  <a:pt x="267" y="37"/>
                  <a:pt x="265" y="36"/>
                </a:cubicBezTo>
                <a:cubicBezTo>
                  <a:pt x="264" y="36"/>
                  <a:pt x="264" y="39"/>
                  <a:pt x="262" y="39"/>
                </a:cubicBezTo>
                <a:cubicBezTo>
                  <a:pt x="262" y="41"/>
                  <a:pt x="261" y="43"/>
                  <a:pt x="259" y="44"/>
                </a:cubicBezTo>
                <a:cubicBezTo>
                  <a:pt x="251" y="42"/>
                  <a:pt x="247" y="45"/>
                  <a:pt x="240" y="44"/>
                </a:cubicBezTo>
                <a:cubicBezTo>
                  <a:pt x="239" y="47"/>
                  <a:pt x="242" y="44"/>
                  <a:pt x="242" y="45"/>
                </a:cubicBezTo>
                <a:cubicBezTo>
                  <a:pt x="241" y="45"/>
                  <a:pt x="242" y="47"/>
                  <a:pt x="241" y="47"/>
                </a:cubicBezTo>
                <a:cubicBezTo>
                  <a:pt x="239" y="47"/>
                  <a:pt x="240" y="44"/>
                  <a:pt x="238" y="44"/>
                </a:cubicBezTo>
                <a:cubicBezTo>
                  <a:pt x="237" y="46"/>
                  <a:pt x="235" y="46"/>
                  <a:pt x="234" y="45"/>
                </a:cubicBezTo>
                <a:cubicBezTo>
                  <a:pt x="235" y="45"/>
                  <a:pt x="235" y="45"/>
                  <a:pt x="235" y="44"/>
                </a:cubicBezTo>
                <a:cubicBezTo>
                  <a:pt x="234" y="43"/>
                  <a:pt x="229" y="44"/>
                  <a:pt x="230" y="42"/>
                </a:cubicBezTo>
                <a:cubicBezTo>
                  <a:pt x="228" y="42"/>
                  <a:pt x="229" y="44"/>
                  <a:pt x="228" y="43"/>
                </a:cubicBezTo>
                <a:cubicBezTo>
                  <a:pt x="227" y="43"/>
                  <a:pt x="228" y="42"/>
                  <a:pt x="227" y="42"/>
                </a:cubicBezTo>
                <a:cubicBezTo>
                  <a:pt x="224" y="46"/>
                  <a:pt x="222" y="45"/>
                  <a:pt x="218" y="42"/>
                </a:cubicBezTo>
                <a:cubicBezTo>
                  <a:pt x="217" y="42"/>
                  <a:pt x="219" y="43"/>
                  <a:pt x="218" y="43"/>
                </a:cubicBezTo>
                <a:cubicBezTo>
                  <a:pt x="215" y="41"/>
                  <a:pt x="212" y="41"/>
                  <a:pt x="209" y="40"/>
                </a:cubicBezTo>
                <a:cubicBezTo>
                  <a:pt x="209" y="42"/>
                  <a:pt x="206" y="40"/>
                  <a:pt x="206" y="41"/>
                </a:cubicBezTo>
                <a:cubicBezTo>
                  <a:pt x="206" y="41"/>
                  <a:pt x="207" y="41"/>
                  <a:pt x="207" y="42"/>
                </a:cubicBezTo>
                <a:cubicBezTo>
                  <a:pt x="205" y="43"/>
                  <a:pt x="201" y="43"/>
                  <a:pt x="200" y="45"/>
                </a:cubicBezTo>
                <a:cubicBezTo>
                  <a:pt x="166" y="46"/>
                  <a:pt x="139" y="28"/>
                  <a:pt x="107" y="26"/>
                </a:cubicBezTo>
                <a:cubicBezTo>
                  <a:pt x="90" y="19"/>
                  <a:pt x="63" y="24"/>
                  <a:pt x="46" y="18"/>
                </a:cubicBezTo>
                <a:cubicBezTo>
                  <a:pt x="44" y="19"/>
                  <a:pt x="46" y="21"/>
                  <a:pt x="46" y="23"/>
                </a:cubicBezTo>
                <a:cubicBezTo>
                  <a:pt x="43" y="21"/>
                  <a:pt x="43" y="21"/>
                  <a:pt x="41" y="20"/>
                </a:cubicBezTo>
                <a:cubicBezTo>
                  <a:pt x="42" y="19"/>
                  <a:pt x="45" y="21"/>
                  <a:pt x="46" y="18"/>
                </a:cubicBezTo>
                <a:cubicBezTo>
                  <a:pt x="43" y="17"/>
                  <a:pt x="42" y="18"/>
                  <a:pt x="40" y="19"/>
                </a:cubicBezTo>
                <a:cubicBezTo>
                  <a:pt x="40" y="22"/>
                  <a:pt x="41" y="26"/>
                  <a:pt x="43" y="28"/>
                </a:cubicBezTo>
                <a:cubicBezTo>
                  <a:pt x="44" y="28"/>
                  <a:pt x="47" y="27"/>
                  <a:pt x="47" y="29"/>
                </a:cubicBezTo>
                <a:cubicBezTo>
                  <a:pt x="46" y="29"/>
                  <a:pt x="45" y="29"/>
                  <a:pt x="45" y="30"/>
                </a:cubicBezTo>
                <a:cubicBezTo>
                  <a:pt x="47" y="31"/>
                  <a:pt x="52" y="31"/>
                  <a:pt x="51" y="35"/>
                </a:cubicBezTo>
                <a:cubicBezTo>
                  <a:pt x="65" y="42"/>
                  <a:pt x="80" y="48"/>
                  <a:pt x="91" y="57"/>
                </a:cubicBezTo>
                <a:cubicBezTo>
                  <a:pt x="88" y="57"/>
                  <a:pt x="84" y="56"/>
                  <a:pt x="82" y="58"/>
                </a:cubicBezTo>
                <a:cubicBezTo>
                  <a:pt x="83" y="59"/>
                  <a:pt x="83" y="61"/>
                  <a:pt x="84" y="62"/>
                </a:cubicBezTo>
                <a:cubicBezTo>
                  <a:pt x="96" y="64"/>
                  <a:pt x="107" y="62"/>
                  <a:pt x="115" y="70"/>
                </a:cubicBezTo>
                <a:cubicBezTo>
                  <a:pt x="117" y="69"/>
                  <a:pt x="118" y="69"/>
                  <a:pt x="119" y="67"/>
                </a:cubicBezTo>
                <a:cubicBezTo>
                  <a:pt x="120" y="69"/>
                  <a:pt x="120" y="66"/>
                  <a:pt x="122" y="68"/>
                </a:cubicBezTo>
                <a:cubicBezTo>
                  <a:pt x="123" y="68"/>
                  <a:pt x="123" y="66"/>
                  <a:pt x="124" y="65"/>
                </a:cubicBezTo>
                <a:cubicBezTo>
                  <a:pt x="126" y="67"/>
                  <a:pt x="128" y="67"/>
                  <a:pt x="131" y="67"/>
                </a:cubicBezTo>
                <a:cubicBezTo>
                  <a:pt x="134" y="73"/>
                  <a:pt x="137" y="80"/>
                  <a:pt x="141" y="86"/>
                </a:cubicBezTo>
                <a:cubicBezTo>
                  <a:pt x="140" y="94"/>
                  <a:pt x="143" y="99"/>
                  <a:pt x="145" y="104"/>
                </a:cubicBezTo>
                <a:cubicBezTo>
                  <a:pt x="145" y="111"/>
                  <a:pt x="146" y="117"/>
                  <a:pt x="148" y="123"/>
                </a:cubicBezTo>
                <a:cubicBezTo>
                  <a:pt x="146" y="123"/>
                  <a:pt x="148" y="126"/>
                  <a:pt x="148" y="127"/>
                </a:cubicBezTo>
                <a:cubicBezTo>
                  <a:pt x="148" y="128"/>
                  <a:pt x="147" y="128"/>
                  <a:pt x="147" y="129"/>
                </a:cubicBezTo>
                <a:cubicBezTo>
                  <a:pt x="150" y="134"/>
                  <a:pt x="147" y="144"/>
                  <a:pt x="151" y="147"/>
                </a:cubicBezTo>
                <a:cubicBezTo>
                  <a:pt x="152" y="153"/>
                  <a:pt x="148" y="168"/>
                  <a:pt x="154" y="169"/>
                </a:cubicBezTo>
                <a:cubicBezTo>
                  <a:pt x="160" y="178"/>
                  <a:pt x="155" y="188"/>
                  <a:pt x="158" y="197"/>
                </a:cubicBezTo>
                <a:cubicBezTo>
                  <a:pt x="156" y="199"/>
                  <a:pt x="157" y="207"/>
                  <a:pt x="159" y="209"/>
                </a:cubicBezTo>
                <a:cubicBezTo>
                  <a:pt x="158" y="209"/>
                  <a:pt x="157" y="209"/>
                  <a:pt x="157" y="210"/>
                </a:cubicBezTo>
                <a:cubicBezTo>
                  <a:pt x="160" y="214"/>
                  <a:pt x="157" y="222"/>
                  <a:pt x="161" y="227"/>
                </a:cubicBezTo>
                <a:cubicBezTo>
                  <a:pt x="159" y="226"/>
                  <a:pt x="160" y="227"/>
                  <a:pt x="158" y="227"/>
                </a:cubicBezTo>
                <a:cubicBezTo>
                  <a:pt x="160" y="233"/>
                  <a:pt x="161" y="240"/>
                  <a:pt x="157" y="245"/>
                </a:cubicBezTo>
                <a:cubicBezTo>
                  <a:pt x="159" y="246"/>
                  <a:pt x="157" y="248"/>
                  <a:pt x="159" y="248"/>
                </a:cubicBezTo>
                <a:cubicBezTo>
                  <a:pt x="159" y="248"/>
                  <a:pt x="159" y="243"/>
                  <a:pt x="161" y="245"/>
                </a:cubicBezTo>
                <a:cubicBezTo>
                  <a:pt x="160" y="247"/>
                  <a:pt x="159" y="249"/>
                  <a:pt x="158" y="251"/>
                </a:cubicBezTo>
                <a:cubicBezTo>
                  <a:pt x="159" y="251"/>
                  <a:pt x="160" y="251"/>
                  <a:pt x="160" y="252"/>
                </a:cubicBezTo>
                <a:cubicBezTo>
                  <a:pt x="160" y="257"/>
                  <a:pt x="158" y="273"/>
                  <a:pt x="162" y="278"/>
                </a:cubicBezTo>
                <a:cubicBezTo>
                  <a:pt x="160" y="279"/>
                  <a:pt x="163" y="280"/>
                  <a:pt x="160" y="283"/>
                </a:cubicBezTo>
                <a:cubicBezTo>
                  <a:pt x="164" y="288"/>
                  <a:pt x="162" y="293"/>
                  <a:pt x="163" y="299"/>
                </a:cubicBezTo>
                <a:cubicBezTo>
                  <a:pt x="160" y="299"/>
                  <a:pt x="161" y="303"/>
                  <a:pt x="158" y="303"/>
                </a:cubicBezTo>
                <a:cubicBezTo>
                  <a:pt x="162" y="305"/>
                  <a:pt x="159" y="308"/>
                  <a:pt x="161" y="310"/>
                </a:cubicBezTo>
                <a:cubicBezTo>
                  <a:pt x="158" y="309"/>
                  <a:pt x="161" y="311"/>
                  <a:pt x="159" y="312"/>
                </a:cubicBezTo>
                <a:cubicBezTo>
                  <a:pt x="163" y="313"/>
                  <a:pt x="157" y="317"/>
                  <a:pt x="160" y="318"/>
                </a:cubicBezTo>
                <a:cubicBezTo>
                  <a:pt x="159" y="318"/>
                  <a:pt x="159" y="318"/>
                  <a:pt x="158" y="318"/>
                </a:cubicBezTo>
                <a:cubicBezTo>
                  <a:pt x="158" y="318"/>
                  <a:pt x="158" y="316"/>
                  <a:pt x="157" y="316"/>
                </a:cubicBezTo>
                <a:cubicBezTo>
                  <a:pt x="157" y="319"/>
                  <a:pt x="153" y="318"/>
                  <a:pt x="154" y="320"/>
                </a:cubicBezTo>
                <a:cubicBezTo>
                  <a:pt x="153" y="320"/>
                  <a:pt x="154" y="319"/>
                  <a:pt x="153" y="318"/>
                </a:cubicBezTo>
                <a:cubicBezTo>
                  <a:pt x="153" y="317"/>
                  <a:pt x="155" y="318"/>
                  <a:pt x="155" y="317"/>
                </a:cubicBezTo>
                <a:cubicBezTo>
                  <a:pt x="151" y="316"/>
                  <a:pt x="154" y="312"/>
                  <a:pt x="154" y="311"/>
                </a:cubicBezTo>
                <a:cubicBezTo>
                  <a:pt x="155" y="311"/>
                  <a:pt x="157" y="313"/>
                  <a:pt x="157" y="311"/>
                </a:cubicBezTo>
                <a:cubicBezTo>
                  <a:pt x="155" y="310"/>
                  <a:pt x="160" y="311"/>
                  <a:pt x="159" y="309"/>
                </a:cubicBezTo>
                <a:cubicBezTo>
                  <a:pt x="158" y="309"/>
                  <a:pt x="157" y="307"/>
                  <a:pt x="157" y="309"/>
                </a:cubicBezTo>
                <a:cubicBezTo>
                  <a:pt x="158" y="309"/>
                  <a:pt x="154" y="312"/>
                  <a:pt x="153" y="310"/>
                </a:cubicBezTo>
                <a:cubicBezTo>
                  <a:pt x="153" y="308"/>
                  <a:pt x="155" y="309"/>
                  <a:pt x="154" y="307"/>
                </a:cubicBezTo>
                <a:cubicBezTo>
                  <a:pt x="152" y="308"/>
                  <a:pt x="154" y="305"/>
                  <a:pt x="152" y="305"/>
                </a:cubicBezTo>
                <a:cubicBezTo>
                  <a:pt x="151" y="308"/>
                  <a:pt x="152" y="310"/>
                  <a:pt x="152" y="314"/>
                </a:cubicBezTo>
                <a:cubicBezTo>
                  <a:pt x="150" y="315"/>
                  <a:pt x="148" y="314"/>
                  <a:pt x="147" y="315"/>
                </a:cubicBezTo>
                <a:cubicBezTo>
                  <a:pt x="149" y="317"/>
                  <a:pt x="147" y="319"/>
                  <a:pt x="146" y="322"/>
                </a:cubicBezTo>
                <a:cubicBezTo>
                  <a:pt x="148" y="323"/>
                  <a:pt x="148" y="322"/>
                  <a:pt x="150" y="322"/>
                </a:cubicBezTo>
                <a:cubicBezTo>
                  <a:pt x="150" y="318"/>
                  <a:pt x="148" y="318"/>
                  <a:pt x="150" y="315"/>
                </a:cubicBezTo>
                <a:cubicBezTo>
                  <a:pt x="151" y="315"/>
                  <a:pt x="152" y="316"/>
                  <a:pt x="152" y="318"/>
                </a:cubicBezTo>
                <a:cubicBezTo>
                  <a:pt x="152" y="319"/>
                  <a:pt x="151" y="320"/>
                  <a:pt x="150" y="320"/>
                </a:cubicBezTo>
                <a:cubicBezTo>
                  <a:pt x="152" y="320"/>
                  <a:pt x="152" y="324"/>
                  <a:pt x="151" y="326"/>
                </a:cubicBezTo>
                <a:cubicBezTo>
                  <a:pt x="153" y="328"/>
                  <a:pt x="149" y="330"/>
                  <a:pt x="152" y="333"/>
                </a:cubicBezTo>
                <a:cubicBezTo>
                  <a:pt x="151" y="333"/>
                  <a:pt x="151" y="334"/>
                  <a:pt x="150" y="334"/>
                </a:cubicBezTo>
                <a:cubicBezTo>
                  <a:pt x="150" y="333"/>
                  <a:pt x="148" y="332"/>
                  <a:pt x="148" y="333"/>
                </a:cubicBezTo>
                <a:cubicBezTo>
                  <a:pt x="148" y="333"/>
                  <a:pt x="149" y="334"/>
                  <a:pt x="148" y="334"/>
                </a:cubicBezTo>
                <a:cubicBezTo>
                  <a:pt x="147" y="332"/>
                  <a:pt x="148" y="333"/>
                  <a:pt x="147" y="331"/>
                </a:cubicBezTo>
                <a:cubicBezTo>
                  <a:pt x="146" y="331"/>
                  <a:pt x="145" y="331"/>
                  <a:pt x="145" y="331"/>
                </a:cubicBezTo>
                <a:cubicBezTo>
                  <a:pt x="144" y="335"/>
                  <a:pt x="147" y="335"/>
                  <a:pt x="146" y="338"/>
                </a:cubicBezTo>
                <a:cubicBezTo>
                  <a:pt x="145" y="338"/>
                  <a:pt x="144" y="339"/>
                  <a:pt x="145" y="340"/>
                </a:cubicBezTo>
                <a:cubicBezTo>
                  <a:pt x="145" y="340"/>
                  <a:pt x="146" y="340"/>
                  <a:pt x="146" y="340"/>
                </a:cubicBezTo>
                <a:cubicBezTo>
                  <a:pt x="145" y="344"/>
                  <a:pt x="145" y="345"/>
                  <a:pt x="146" y="349"/>
                </a:cubicBezTo>
                <a:cubicBezTo>
                  <a:pt x="147" y="348"/>
                  <a:pt x="146" y="346"/>
                  <a:pt x="147" y="345"/>
                </a:cubicBezTo>
                <a:close/>
                <a:moveTo>
                  <a:pt x="251" y="128"/>
                </a:moveTo>
                <a:cubicBezTo>
                  <a:pt x="252" y="128"/>
                  <a:pt x="251" y="131"/>
                  <a:pt x="250" y="130"/>
                </a:cubicBezTo>
                <a:cubicBezTo>
                  <a:pt x="249" y="129"/>
                  <a:pt x="250" y="129"/>
                  <a:pt x="251" y="128"/>
                </a:cubicBezTo>
                <a:cubicBezTo>
                  <a:pt x="251" y="128"/>
                  <a:pt x="251" y="128"/>
                  <a:pt x="251" y="128"/>
                </a:cubicBezTo>
                <a:close/>
                <a:moveTo>
                  <a:pt x="457" y="65"/>
                </a:moveTo>
                <a:cubicBezTo>
                  <a:pt x="458" y="63"/>
                  <a:pt x="455" y="69"/>
                  <a:pt x="457" y="65"/>
                </a:cubicBezTo>
                <a:cubicBezTo>
                  <a:pt x="457" y="65"/>
                  <a:pt x="457" y="65"/>
                  <a:pt x="457" y="65"/>
                </a:cubicBezTo>
                <a:close/>
                <a:moveTo>
                  <a:pt x="340" y="237"/>
                </a:moveTo>
                <a:cubicBezTo>
                  <a:pt x="341" y="236"/>
                  <a:pt x="339" y="234"/>
                  <a:pt x="340" y="233"/>
                </a:cubicBezTo>
                <a:cubicBezTo>
                  <a:pt x="341" y="233"/>
                  <a:pt x="342" y="234"/>
                  <a:pt x="342" y="235"/>
                </a:cubicBezTo>
                <a:cubicBezTo>
                  <a:pt x="340" y="234"/>
                  <a:pt x="342" y="237"/>
                  <a:pt x="342" y="238"/>
                </a:cubicBezTo>
                <a:cubicBezTo>
                  <a:pt x="341" y="238"/>
                  <a:pt x="341" y="237"/>
                  <a:pt x="340" y="237"/>
                </a:cubicBezTo>
                <a:cubicBezTo>
                  <a:pt x="340" y="237"/>
                  <a:pt x="340" y="237"/>
                  <a:pt x="340" y="237"/>
                </a:cubicBezTo>
                <a:close/>
                <a:moveTo>
                  <a:pt x="231" y="265"/>
                </a:moveTo>
                <a:cubicBezTo>
                  <a:pt x="233" y="267"/>
                  <a:pt x="233" y="276"/>
                  <a:pt x="230" y="278"/>
                </a:cubicBezTo>
                <a:cubicBezTo>
                  <a:pt x="231" y="276"/>
                  <a:pt x="230" y="268"/>
                  <a:pt x="231" y="265"/>
                </a:cubicBezTo>
                <a:cubicBezTo>
                  <a:pt x="231" y="265"/>
                  <a:pt x="231" y="265"/>
                  <a:pt x="231" y="265"/>
                </a:cubicBezTo>
                <a:close/>
                <a:moveTo>
                  <a:pt x="46" y="25"/>
                </a:moveTo>
                <a:cubicBezTo>
                  <a:pt x="44" y="25"/>
                  <a:pt x="44" y="24"/>
                  <a:pt x="43" y="23"/>
                </a:cubicBezTo>
                <a:cubicBezTo>
                  <a:pt x="44" y="22"/>
                  <a:pt x="46" y="24"/>
                  <a:pt x="46" y="25"/>
                </a:cubicBezTo>
                <a:cubicBezTo>
                  <a:pt x="46" y="25"/>
                  <a:pt x="46" y="25"/>
                  <a:pt x="46" y="25"/>
                </a:cubicBezTo>
                <a:close/>
                <a:moveTo>
                  <a:pt x="272" y="38"/>
                </a:moveTo>
                <a:cubicBezTo>
                  <a:pt x="272" y="39"/>
                  <a:pt x="269" y="38"/>
                  <a:pt x="269" y="37"/>
                </a:cubicBezTo>
                <a:cubicBezTo>
                  <a:pt x="270" y="37"/>
                  <a:pt x="271" y="38"/>
                  <a:pt x="272" y="38"/>
                </a:cubicBezTo>
                <a:cubicBezTo>
                  <a:pt x="272" y="38"/>
                  <a:pt x="272" y="38"/>
                  <a:pt x="272" y="38"/>
                </a:cubicBezTo>
                <a:close/>
                <a:moveTo>
                  <a:pt x="267" y="39"/>
                </a:moveTo>
                <a:cubicBezTo>
                  <a:pt x="267" y="37"/>
                  <a:pt x="269" y="40"/>
                  <a:pt x="269" y="39"/>
                </a:cubicBezTo>
                <a:cubicBezTo>
                  <a:pt x="270" y="39"/>
                  <a:pt x="268" y="39"/>
                  <a:pt x="269" y="41"/>
                </a:cubicBezTo>
                <a:cubicBezTo>
                  <a:pt x="268" y="40"/>
                  <a:pt x="268" y="39"/>
                  <a:pt x="267" y="39"/>
                </a:cubicBezTo>
                <a:cubicBezTo>
                  <a:pt x="267" y="39"/>
                  <a:pt x="267" y="39"/>
                  <a:pt x="267" y="39"/>
                </a:cubicBezTo>
                <a:close/>
                <a:moveTo>
                  <a:pt x="275" y="43"/>
                </a:moveTo>
                <a:cubicBezTo>
                  <a:pt x="276" y="44"/>
                  <a:pt x="272" y="44"/>
                  <a:pt x="273" y="42"/>
                </a:cubicBezTo>
                <a:cubicBezTo>
                  <a:pt x="274" y="43"/>
                  <a:pt x="274" y="43"/>
                  <a:pt x="275" y="43"/>
                </a:cubicBezTo>
                <a:cubicBezTo>
                  <a:pt x="275" y="43"/>
                  <a:pt x="275" y="43"/>
                  <a:pt x="275" y="43"/>
                </a:cubicBezTo>
                <a:close/>
                <a:moveTo>
                  <a:pt x="104" y="45"/>
                </a:moveTo>
                <a:cubicBezTo>
                  <a:pt x="114" y="43"/>
                  <a:pt x="121" y="46"/>
                  <a:pt x="130" y="46"/>
                </a:cubicBezTo>
                <a:cubicBezTo>
                  <a:pt x="127" y="49"/>
                  <a:pt x="118" y="47"/>
                  <a:pt x="112" y="48"/>
                </a:cubicBezTo>
                <a:cubicBezTo>
                  <a:pt x="110" y="48"/>
                  <a:pt x="107" y="48"/>
                  <a:pt x="105" y="48"/>
                </a:cubicBezTo>
                <a:cubicBezTo>
                  <a:pt x="105" y="46"/>
                  <a:pt x="103" y="46"/>
                  <a:pt x="104" y="45"/>
                </a:cubicBezTo>
                <a:cubicBezTo>
                  <a:pt x="104" y="45"/>
                  <a:pt x="104" y="45"/>
                  <a:pt x="104" y="45"/>
                </a:cubicBezTo>
                <a:close/>
                <a:moveTo>
                  <a:pt x="217" y="46"/>
                </a:moveTo>
                <a:cubicBezTo>
                  <a:pt x="217" y="46"/>
                  <a:pt x="217" y="45"/>
                  <a:pt x="217" y="45"/>
                </a:cubicBezTo>
                <a:cubicBezTo>
                  <a:pt x="217" y="45"/>
                  <a:pt x="218" y="45"/>
                  <a:pt x="218" y="45"/>
                </a:cubicBezTo>
                <a:cubicBezTo>
                  <a:pt x="218" y="45"/>
                  <a:pt x="218" y="47"/>
                  <a:pt x="217" y="46"/>
                </a:cubicBezTo>
                <a:cubicBezTo>
                  <a:pt x="217" y="46"/>
                  <a:pt x="217" y="46"/>
                  <a:pt x="217" y="46"/>
                </a:cubicBezTo>
                <a:close/>
                <a:moveTo>
                  <a:pt x="231" y="47"/>
                </a:moveTo>
                <a:cubicBezTo>
                  <a:pt x="230" y="47"/>
                  <a:pt x="229" y="46"/>
                  <a:pt x="229" y="45"/>
                </a:cubicBezTo>
                <a:cubicBezTo>
                  <a:pt x="230" y="45"/>
                  <a:pt x="231" y="45"/>
                  <a:pt x="231" y="45"/>
                </a:cubicBezTo>
                <a:cubicBezTo>
                  <a:pt x="232" y="46"/>
                  <a:pt x="231" y="46"/>
                  <a:pt x="231" y="47"/>
                </a:cubicBezTo>
                <a:cubicBezTo>
                  <a:pt x="231" y="47"/>
                  <a:pt x="231" y="47"/>
                  <a:pt x="231" y="47"/>
                </a:cubicBezTo>
                <a:close/>
                <a:moveTo>
                  <a:pt x="253" y="46"/>
                </a:moveTo>
                <a:cubicBezTo>
                  <a:pt x="254" y="44"/>
                  <a:pt x="256" y="45"/>
                  <a:pt x="258" y="45"/>
                </a:cubicBezTo>
                <a:cubicBezTo>
                  <a:pt x="258" y="48"/>
                  <a:pt x="254" y="46"/>
                  <a:pt x="253" y="46"/>
                </a:cubicBezTo>
                <a:cubicBezTo>
                  <a:pt x="253" y="46"/>
                  <a:pt x="253" y="46"/>
                  <a:pt x="253" y="46"/>
                </a:cubicBezTo>
                <a:close/>
                <a:moveTo>
                  <a:pt x="133" y="48"/>
                </a:moveTo>
                <a:cubicBezTo>
                  <a:pt x="132" y="46"/>
                  <a:pt x="135" y="47"/>
                  <a:pt x="136" y="47"/>
                </a:cubicBezTo>
                <a:cubicBezTo>
                  <a:pt x="136" y="48"/>
                  <a:pt x="134" y="48"/>
                  <a:pt x="133" y="48"/>
                </a:cubicBezTo>
                <a:cubicBezTo>
                  <a:pt x="133" y="48"/>
                  <a:pt x="133" y="48"/>
                  <a:pt x="133" y="48"/>
                </a:cubicBezTo>
                <a:close/>
                <a:moveTo>
                  <a:pt x="497" y="50"/>
                </a:moveTo>
                <a:cubicBezTo>
                  <a:pt x="496" y="50"/>
                  <a:pt x="496" y="49"/>
                  <a:pt x="496" y="48"/>
                </a:cubicBezTo>
                <a:cubicBezTo>
                  <a:pt x="497" y="48"/>
                  <a:pt x="497" y="49"/>
                  <a:pt x="497" y="50"/>
                </a:cubicBezTo>
                <a:cubicBezTo>
                  <a:pt x="497" y="50"/>
                  <a:pt x="497" y="50"/>
                  <a:pt x="497" y="50"/>
                </a:cubicBezTo>
                <a:close/>
                <a:moveTo>
                  <a:pt x="500" y="51"/>
                </a:moveTo>
                <a:cubicBezTo>
                  <a:pt x="499" y="50"/>
                  <a:pt x="498" y="50"/>
                  <a:pt x="498" y="48"/>
                </a:cubicBezTo>
                <a:cubicBezTo>
                  <a:pt x="499" y="48"/>
                  <a:pt x="500" y="48"/>
                  <a:pt x="501" y="48"/>
                </a:cubicBezTo>
                <a:cubicBezTo>
                  <a:pt x="501" y="49"/>
                  <a:pt x="502" y="50"/>
                  <a:pt x="502" y="51"/>
                </a:cubicBezTo>
                <a:cubicBezTo>
                  <a:pt x="501" y="51"/>
                  <a:pt x="500" y="51"/>
                  <a:pt x="500" y="51"/>
                </a:cubicBezTo>
                <a:cubicBezTo>
                  <a:pt x="500" y="51"/>
                  <a:pt x="500" y="51"/>
                  <a:pt x="500" y="51"/>
                </a:cubicBezTo>
                <a:close/>
                <a:moveTo>
                  <a:pt x="382" y="54"/>
                </a:moveTo>
                <a:cubicBezTo>
                  <a:pt x="382" y="55"/>
                  <a:pt x="381" y="53"/>
                  <a:pt x="380" y="53"/>
                </a:cubicBezTo>
                <a:cubicBezTo>
                  <a:pt x="381" y="51"/>
                  <a:pt x="382" y="49"/>
                  <a:pt x="385" y="50"/>
                </a:cubicBezTo>
                <a:cubicBezTo>
                  <a:pt x="385" y="51"/>
                  <a:pt x="385" y="51"/>
                  <a:pt x="385" y="52"/>
                </a:cubicBezTo>
                <a:cubicBezTo>
                  <a:pt x="384" y="50"/>
                  <a:pt x="380" y="53"/>
                  <a:pt x="382" y="54"/>
                </a:cubicBezTo>
                <a:cubicBezTo>
                  <a:pt x="382" y="54"/>
                  <a:pt x="382" y="54"/>
                  <a:pt x="382" y="54"/>
                </a:cubicBezTo>
                <a:close/>
                <a:moveTo>
                  <a:pt x="386" y="51"/>
                </a:moveTo>
                <a:cubicBezTo>
                  <a:pt x="387" y="50"/>
                  <a:pt x="389" y="53"/>
                  <a:pt x="389" y="50"/>
                </a:cubicBezTo>
                <a:cubicBezTo>
                  <a:pt x="391" y="50"/>
                  <a:pt x="388" y="51"/>
                  <a:pt x="388" y="52"/>
                </a:cubicBezTo>
                <a:cubicBezTo>
                  <a:pt x="387" y="52"/>
                  <a:pt x="387" y="51"/>
                  <a:pt x="386" y="51"/>
                </a:cubicBezTo>
                <a:cubicBezTo>
                  <a:pt x="386" y="51"/>
                  <a:pt x="386" y="51"/>
                  <a:pt x="386" y="51"/>
                </a:cubicBezTo>
                <a:close/>
                <a:moveTo>
                  <a:pt x="467" y="58"/>
                </a:moveTo>
                <a:cubicBezTo>
                  <a:pt x="470" y="57"/>
                  <a:pt x="466" y="56"/>
                  <a:pt x="468" y="56"/>
                </a:cubicBezTo>
                <a:cubicBezTo>
                  <a:pt x="467" y="54"/>
                  <a:pt x="465" y="59"/>
                  <a:pt x="463" y="57"/>
                </a:cubicBezTo>
                <a:cubicBezTo>
                  <a:pt x="462" y="56"/>
                  <a:pt x="464" y="55"/>
                  <a:pt x="463" y="54"/>
                </a:cubicBezTo>
                <a:cubicBezTo>
                  <a:pt x="466" y="53"/>
                  <a:pt x="468" y="54"/>
                  <a:pt x="470" y="54"/>
                </a:cubicBezTo>
                <a:cubicBezTo>
                  <a:pt x="472" y="54"/>
                  <a:pt x="471" y="52"/>
                  <a:pt x="472" y="52"/>
                </a:cubicBezTo>
                <a:cubicBezTo>
                  <a:pt x="473" y="52"/>
                  <a:pt x="475" y="51"/>
                  <a:pt x="475" y="51"/>
                </a:cubicBezTo>
                <a:cubicBezTo>
                  <a:pt x="479" y="53"/>
                  <a:pt x="481" y="50"/>
                  <a:pt x="486" y="51"/>
                </a:cubicBezTo>
                <a:cubicBezTo>
                  <a:pt x="486" y="53"/>
                  <a:pt x="483" y="53"/>
                  <a:pt x="483" y="52"/>
                </a:cubicBezTo>
                <a:cubicBezTo>
                  <a:pt x="483" y="53"/>
                  <a:pt x="480" y="54"/>
                  <a:pt x="479" y="56"/>
                </a:cubicBezTo>
                <a:cubicBezTo>
                  <a:pt x="477" y="54"/>
                  <a:pt x="476" y="52"/>
                  <a:pt x="473" y="53"/>
                </a:cubicBezTo>
                <a:cubicBezTo>
                  <a:pt x="472" y="56"/>
                  <a:pt x="470" y="58"/>
                  <a:pt x="467" y="58"/>
                </a:cubicBezTo>
                <a:cubicBezTo>
                  <a:pt x="467" y="58"/>
                  <a:pt x="467" y="58"/>
                  <a:pt x="467" y="58"/>
                </a:cubicBezTo>
                <a:close/>
                <a:moveTo>
                  <a:pt x="486" y="52"/>
                </a:moveTo>
                <a:cubicBezTo>
                  <a:pt x="487" y="51"/>
                  <a:pt x="495" y="50"/>
                  <a:pt x="496" y="53"/>
                </a:cubicBezTo>
                <a:cubicBezTo>
                  <a:pt x="492" y="54"/>
                  <a:pt x="489" y="52"/>
                  <a:pt x="486" y="52"/>
                </a:cubicBezTo>
                <a:cubicBezTo>
                  <a:pt x="486" y="52"/>
                  <a:pt x="486" y="52"/>
                  <a:pt x="486" y="52"/>
                </a:cubicBezTo>
                <a:close/>
                <a:moveTo>
                  <a:pt x="378" y="54"/>
                </a:moveTo>
                <a:cubicBezTo>
                  <a:pt x="376" y="54"/>
                  <a:pt x="376" y="52"/>
                  <a:pt x="377" y="52"/>
                </a:cubicBezTo>
                <a:cubicBezTo>
                  <a:pt x="378" y="52"/>
                  <a:pt x="378" y="53"/>
                  <a:pt x="378" y="54"/>
                </a:cubicBezTo>
                <a:cubicBezTo>
                  <a:pt x="378" y="54"/>
                  <a:pt x="378" y="54"/>
                  <a:pt x="378" y="54"/>
                </a:cubicBezTo>
                <a:close/>
                <a:moveTo>
                  <a:pt x="200" y="55"/>
                </a:moveTo>
                <a:cubicBezTo>
                  <a:pt x="198" y="57"/>
                  <a:pt x="197" y="54"/>
                  <a:pt x="196" y="54"/>
                </a:cubicBezTo>
                <a:cubicBezTo>
                  <a:pt x="197" y="53"/>
                  <a:pt x="200" y="53"/>
                  <a:pt x="200" y="54"/>
                </a:cubicBezTo>
                <a:cubicBezTo>
                  <a:pt x="200" y="54"/>
                  <a:pt x="199" y="55"/>
                  <a:pt x="200" y="55"/>
                </a:cubicBezTo>
                <a:cubicBezTo>
                  <a:pt x="200" y="55"/>
                  <a:pt x="200" y="55"/>
                  <a:pt x="200" y="55"/>
                </a:cubicBezTo>
                <a:close/>
                <a:moveTo>
                  <a:pt x="206" y="57"/>
                </a:moveTo>
                <a:cubicBezTo>
                  <a:pt x="205" y="57"/>
                  <a:pt x="205" y="57"/>
                  <a:pt x="205" y="57"/>
                </a:cubicBezTo>
                <a:cubicBezTo>
                  <a:pt x="205" y="57"/>
                  <a:pt x="204" y="57"/>
                  <a:pt x="203" y="57"/>
                </a:cubicBezTo>
                <a:cubicBezTo>
                  <a:pt x="203" y="56"/>
                  <a:pt x="204" y="56"/>
                  <a:pt x="204" y="55"/>
                </a:cubicBezTo>
                <a:cubicBezTo>
                  <a:pt x="206" y="55"/>
                  <a:pt x="205" y="56"/>
                  <a:pt x="206" y="57"/>
                </a:cubicBezTo>
                <a:cubicBezTo>
                  <a:pt x="206" y="57"/>
                  <a:pt x="206" y="57"/>
                  <a:pt x="206" y="57"/>
                </a:cubicBezTo>
                <a:close/>
                <a:moveTo>
                  <a:pt x="236" y="61"/>
                </a:moveTo>
                <a:cubicBezTo>
                  <a:pt x="237" y="59"/>
                  <a:pt x="238" y="59"/>
                  <a:pt x="241" y="59"/>
                </a:cubicBezTo>
                <a:cubicBezTo>
                  <a:pt x="242" y="62"/>
                  <a:pt x="238" y="61"/>
                  <a:pt x="237" y="61"/>
                </a:cubicBezTo>
                <a:cubicBezTo>
                  <a:pt x="236" y="62"/>
                  <a:pt x="235" y="64"/>
                  <a:pt x="233" y="64"/>
                </a:cubicBezTo>
                <a:cubicBezTo>
                  <a:pt x="233" y="65"/>
                  <a:pt x="234" y="65"/>
                  <a:pt x="234" y="67"/>
                </a:cubicBezTo>
                <a:cubicBezTo>
                  <a:pt x="231" y="64"/>
                  <a:pt x="229" y="69"/>
                  <a:pt x="226" y="70"/>
                </a:cubicBezTo>
                <a:cubicBezTo>
                  <a:pt x="226" y="69"/>
                  <a:pt x="226" y="69"/>
                  <a:pt x="225" y="69"/>
                </a:cubicBezTo>
                <a:cubicBezTo>
                  <a:pt x="226" y="67"/>
                  <a:pt x="226" y="64"/>
                  <a:pt x="224" y="63"/>
                </a:cubicBezTo>
                <a:cubicBezTo>
                  <a:pt x="225" y="59"/>
                  <a:pt x="234" y="59"/>
                  <a:pt x="236" y="61"/>
                </a:cubicBezTo>
                <a:cubicBezTo>
                  <a:pt x="236" y="61"/>
                  <a:pt x="236" y="61"/>
                  <a:pt x="236" y="61"/>
                </a:cubicBezTo>
                <a:close/>
                <a:moveTo>
                  <a:pt x="220" y="63"/>
                </a:moveTo>
                <a:cubicBezTo>
                  <a:pt x="221" y="63"/>
                  <a:pt x="222" y="62"/>
                  <a:pt x="223" y="62"/>
                </a:cubicBezTo>
                <a:cubicBezTo>
                  <a:pt x="225" y="62"/>
                  <a:pt x="222" y="66"/>
                  <a:pt x="222" y="67"/>
                </a:cubicBezTo>
                <a:cubicBezTo>
                  <a:pt x="220" y="67"/>
                  <a:pt x="220" y="64"/>
                  <a:pt x="220" y="63"/>
                </a:cubicBezTo>
                <a:cubicBezTo>
                  <a:pt x="220" y="63"/>
                  <a:pt x="220" y="63"/>
                  <a:pt x="220" y="63"/>
                </a:cubicBezTo>
                <a:close/>
                <a:moveTo>
                  <a:pt x="117" y="64"/>
                </a:moveTo>
                <a:cubicBezTo>
                  <a:pt x="117" y="65"/>
                  <a:pt x="114" y="65"/>
                  <a:pt x="115" y="64"/>
                </a:cubicBezTo>
                <a:cubicBezTo>
                  <a:pt x="116" y="64"/>
                  <a:pt x="116" y="64"/>
                  <a:pt x="117" y="64"/>
                </a:cubicBezTo>
                <a:cubicBezTo>
                  <a:pt x="117" y="64"/>
                  <a:pt x="117" y="64"/>
                  <a:pt x="117" y="64"/>
                </a:cubicBezTo>
                <a:close/>
                <a:moveTo>
                  <a:pt x="117" y="67"/>
                </a:moveTo>
                <a:cubicBezTo>
                  <a:pt x="116" y="65"/>
                  <a:pt x="118" y="66"/>
                  <a:pt x="118" y="65"/>
                </a:cubicBezTo>
                <a:cubicBezTo>
                  <a:pt x="119" y="65"/>
                  <a:pt x="118" y="67"/>
                  <a:pt x="117" y="67"/>
                </a:cubicBezTo>
                <a:cubicBezTo>
                  <a:pt x="117" y="67"/>
                  <a:pt x="117" y="67"/>
                  <a:pt x="117" y="67"/>
                </a:cubicBezTo>
                <a:close/>
                <a:moveTo>
                  <a:pt x="239" y="67"/>
                </a:moveTo>
                <a:cubicBezTo>
                  <a:pt x="238" y="69"/>
                  <a:pt x="236" y="68"/>
                  <a:pt x="235" y="67"/>
                </a:cubicBezTo>
                <a:cubicBezTo>
                  <a:pt x="236" y="67"/>
                  <a:pt x="237" y="66"/>
                  <a:pt x="239" y="67"/>
                </a:cubicBezTo>
                <a:cubicBezTo>
                  <a:pt x="239" y="67"/>
                  <a:pt x="239" y="67"/>
                  <a:pt x="239" y="67"/>
                </a:cubicBezTo>
                <a:close/>
                <a:moveTo>
                  <a:pt x="235" y="68"/>
                </a:moveTo>
                <a:cubicBezTo>
                  <a:pt x="236" y="67"/>
                  <a:pt x="236" y="68"/>
                  <a:pt x="236" y="69"/>
                </a:cubicBezTo>
                <a:cubicBezTo>
                  <a:pt x="235" y="69"/>
                  <a:pt x="235" y="69"/>
                  <a:pt x="235" y="69"/>
                </a:cubicBezTo>
                <a:cubicBezTo>
                  <a:pt x="235" y="69"/>
                  <a:pt x="235" y="68"/>
                  <a:pt x="235" y="68"/>
                </a:cubicBezTo>
                <a:cubicBezTo>
                  <a:pt x="235" y="68"/>
                  <a:pt x="235" y="68"/>
                  <a:pt x="235" y="68"/>
                </a:cubicBezTo>
                <a:close/>
                <a:moveTo>
                  <a:pt x="241" y="68"/>
                </a:moveTo>
                <a:cubicBezTo>
                  <a:pt x="240" y="70"/>
                  <a:pt x="237" y="65"/>
                  <a:pt x="240" y="65"/>
                </a:cubicBezTo>
                <a:cubicBezTo>
                  <a:pt x="240" y="67"/>
                  <a:pt x="242" y="67"/>
                  <a:pt x="241" y="68"/>
                </a:cubicBezTo>
                <a:cubicBezTo>
                  <a:pt x="241" y="68"/>
                  <a:pt x="241" y="68"/>
                  <a:pt x="241" y="68"/>
                </a:cubicBezTo>
                <a:close/>
                <a:moveTo>
                  <a:pt x="237" y="70"/>
                </a:moveTo>
                <a:cubicBezTo>
                  <a:pt x="236" y="70"/>
                  <a:pt x="237" y="68"/>
                  <a:pt x="239" y="69"/>
                </a:cubicBezTo>
                <a:cubicBezTo>
                  <a:pt x="239" y="71"/>
                  <a:pt x="237" y="69"/>
                  <a:pt x="237" y="70"/>
                </a:cubicBezTo>
                <a:cubicBezTo>
                  <a:pt x="237" y="70"/>
                  <a:pt x="237" y="70"/>
                  <a:pt x="237" y="70"/>
                </a:cubicBezTo>
                <a:close/>
                <a:moveTo>
                  <a:pt x="242" y="75"/>
                </a:moveTo>
                <a:cubicBezTo>
                  <a:pt x="243" y="75"/>
                  <a:pt x="241" y="77"/>
                  <a:pt x="241" y="75"/>
                </a:cubicBezTo>
                <a:cubicBezTo>
                  <a:pt x="241" y="75"/>
                  <a:pt x="241" y="76"/>
                  <a:pt x="241" y="77"/>
                </a:cubicBezTo>
                <a:cubicBezTo>
                  <a:pt x="240" y="77"/>
                  <a:pt x="240" y="76"/>
                  <a:pt x="239" y="76"/>
                </a:cubicBezTo>
                <a:cubicBezTo>
                  <a:pt x="238" y="75"/>
                  <a:pt x="240" y="75"/>
                  <a:pt x="239" y="74"/>
                </a:cubicBezTo>
                <a:cubicBezTo>
                  <a:pt x="241" y="73"/>
                  <a:pt x="241" y="76"/>
                  <a:pt x="242" y="75"/>
                </a:cubicBezTo>
                <a:cubicBezTo>
                  <a:pt x="242" y="75"/>
                  <a:pt x="242" y="75"/>
                  <a:pt x="242" y="75"/>
                </a:cubicBezTo>
                <a:close/>
                <a:moveTo>
                  <a:pt x="441" y="77"/>
                </a:moveTo>
                <a:cubicBezTo>
                  <a:pt x="441" y="79"/>
                  <a:pt x="440" y="76"/>
                  <a:pt x="439" y="76"/>
                </a:cubicBezTo>
                <a:cubicBezTo>
                  <a:pt x="439" y="75"/>
                  <a:pt x="439" y="75"/>
                  <a:pt x="440" y="75"/>
                </a:cubicBezTo>
                <a:cubicBezTo>
                  <a:pt x="440" y="75"/>
                  <a:pt x="440" y="75"/>
                  <a:pt x="441" y="75"/>
                </a:cubicBezTo>
                <a:cubicBezTo>
                  <a:pt x="441" y="77"/>
                  <a:pt x="439" y="77"/>
                  <a:pt x="441" y="77"/>
                </a:cubicBezTo>
                <a:cubicBezTo>
                  <a:pt x="441" y="77"/>
                  <a:pt x="441" y="77"/>
                  <a:pt x="441" y="77"/>
                </a:cubicBezTo>
                <a:close/>
                <a:moveTo>
                  <a:pt x="240" y="85"/>
                </a:moveTo>
                <a:cubicBezTo>
                  <a:pt x="238" y="85"/>
                  <a:pt x="240" y="84"/>
                  <a:pt x="241" y="84"/>
                </a:cubicBezTo>
                <a:cubicBezTo>
                  <a:pt x="242" y="85"/>
                  <a:pt x="242" y="89"/>
                  <a:pt x="241" y="90"/>
                </a:cubicBezTo>
                <a:cubicBezTo>
                  <a:pt x="240" y="89"/>
                  <a:pt x="241" y="84"/>
                  <a:pt x="240" y="85"/>
                </a:cubicBezTo>
                <a:cubicBezTo>
                  <a:pt x="240" y="85"/>
                  <a:pt x="240" y="85"/>
                  <a:pt x="240" y="85"/>
                </a:cubicBezTo>
                <a:close/>
                <a:moveTo>
                  <a:pt x="359" y="90"/>
                </a:moveTo>
                <a:cubicBezTo>
                  <a:pt x="359" y="89"/>
                  <a:pt x="359" y="89"/>
                  <a:pt x="359" y="88"/>
                </a:cubicBezTo>
                <a:cubicBezTo>
                  <a:pt x="360" y="88"/>
                  <a:pt x="361" y="88"/>
                  <a:pt x="361" y="88"/>
                </a:cubicBezTo>
                <a:cubicBezTo>
                  <a:pt x="361" y="89"/>
                  <a:pt x="361" y="90"/>
                  <a:pt x="359" y="90"/>
                </a:cubicBezTo>
                <a:cubicBezTo>
                  <a:pt x="359" y="90"/>
                  <a:pt x="359" y="90"/>
                  <a:pt x="359" y="90"/>
                </a:cubicBezTo>
                <a:close/>
                <a:moveTo>
                  <a:pt x="185" y="102"/>
                </a:moveTo>
                <a:cubicBezTo>
                  <a:pt x="185" y="101"/>
                  <a:pt x="185" y="101"/>
                  <a:pt x="185" y="101"/>
                </a:cubicBezTo>
                <a:cubicBezTo>
                  <a:pt x="186" y="101"/>
                  <a:pt x="186" y="101"/>
                  <a:pt x="187" y="101"/>
                </a:cubicBezTo>
                <a:cubicBezTo>
                  <a:pt x="187" y="101"/>
                  <a:pt x="187" y="101"/>
                  <a:pt x="187" y="102"/>
                </a:cubicBezTo>
                <a:cubicBezTo>
                  <a:pt x="186" y="102"/>
                  <a:pt x="186" y="102"/>
                  <a:pt x="185" y="102"/>
                </a:cubicBezTo>
                <a:cubicBezTo>
                  <a:pt x="185" y="102"/>
                  <a:pt x="185" y="102"/>
                  <a:pt x="185" y="102"/>
                </a:cubicBezTo>
                <a:close/>
                <a:moveTo>
                  <a:pt x="253" y="107"/>
                </a:moveTo>
                <a:cubicBezTo>
                  <a:pt x="251" y="107"/>
                  <a:pt x="251" y="106"/>
                  <a:pt x="250" y="106"/>
                </a:cubicBezTo>
                <a:cubicBezTo>
                  <a:pt x="250" y="105"/>
                  <a:pt x="254" y="105"/>
                  <a:pt x="253" y="107"/>
                </a:cubicBezTo>
                <a:cubicBezTo>
                  <a:pt x="253" y="107"/>
                  <a:pt x="253" y="107"/>
                  <a:pt x="253" y="107"/>
                </a:cubicBezTo>
                <a:close/>
                <a:moveTo>
                  <a:pt x="250" y="109"/>
                </a:moveTo>
                <a:cubicBezTo>
                  <a:pt x="249" y="109"/>
                  <a:pt x="250" y="108"/>
                  <a:pt x="250" y="107"/>
                </a:cubicBezTo>
                <a:cubicBezTo>
                  <a:pt x="251" y="107"/>
                  <a:pt x="250" y="108"/>
                  <a:pt x="250" y="109"/>
                </a:cubicBezTo>
                <a:cubicBezTo>
                  <a:pt x="250" y="109"/>
                  <a:pt x="250" y="109"/>
                  <a:pt x="250" y="109"/>
                </a:cubicBezTo>
                <a:close/>
                <a:moveTo>
                  <a:pt x="334" y="110"/>
                </a:moveTo>
                <a:cubicBezTo>
                  <a:pt x="333" y="110"/>
                  <a:pt x="333" y="109"/>
                  <a:pt x="334" y="109"/>
                </a:cubicBezTo>
                <a:cubicBezTo>
                  <a:pt x="334" y="109"/>
                  <a:pt x="334" y="108"/>
                  <a:pt x="333" y="108"/>
                </a:cubicBezTo>
                <a:cubicBezTo>
                  <a:pt x="334" y="107"/>
                  <a:pt x="334" y="109"/>
                  <a:pt x="336" y="108"/>
                </a:cubicBezTo>
                <a:cubicBezTo>
                  <a:pt x="336" y="109"/>
                  <a:pt x="335" y="109"/>
                  <a:pt x="335" y="110"/>
                </a:cubicBezTo>
                <a:cubicBezTo>
                  <a:pt x="334" y="110"/>
                  <a:pt x="334" y="109"/>
                  <a:pt x="334" y="110"/>
                </a:cubicBezTo>
                <a:cubicBezTo>
                  <a:pt x="334" y="110"/>
                  <a:pt x="334" y="110"/>
                  <a:pt x="334" y="110"/>
                </a:cubicBezTo>
                <a:close/>
                <a:moveTo>
                  <a:pt x="252" y="109"/>
                </a:moveTo>
                <a:cubicBezTo>
                  <a:pt x="252" y="112"/>
                  <a:pt x="252" y="111"/>
                  <a:pt x="251" y="114"/>
                </a:cubicBezTo>
                <a:cubicBezTo>
                  <a:pt x="250" y="114"/>
                  <a:pt x="250" y="114"/>
                  <a:pt x="249" y="114"/>
                </a:cubicBezTo>
                <a:cubicBezTo>
                  <a:pt x="250" y="112"/>
                  <a:pt x="250" y="110"/>
                  <a:pt x="252" y="109"/>
                </a:cubicBezTo>
                <a:cubicBezTo>
                  <a:pt x="252" y="109"/>
                  <a:pt x="252" y="109"/>
                  <a:pt x="252" y="109"/>
                </a:cubicBezTo>
                <a:close/>
                <a:moveTo>
                  <a:pt x="248" y="116"/>
                </a:moveTo>
                <a:cubicBezTo>
                  <a:pt x="248" y="115"/>
                  <a:pt x="248" y="115"/>
                  <a:pt x="248" y="114"/>
                </a:cubicBezTo>
                <a:cubicBezTo>
                  <a:pt x="250" y="114"/>
                  <a:pt x="250" y="117"/>
                  <a:pt x="248" y="116"/>
                </a:cubicBezTo>
                <a:cubicBezTo>
                  <a:pt x="248" y="116"/>
                  <a:pt x="248" y="116"/>
                  <a:pt x="248" y="116"/>
                </a:cubicBezTo>
                <a:close/>
                <a:moveTo>
                  <a:pt x="253" y="125"/>
                </a:moveTo>
                <a:cubicBezTo>
                  <a:pt x="251" y="124"/>
                  <a:pt x="251" y="121"/>
                  <a:pt x="252" y="120"/>
                </a:cubicBezTo>
                <a:cubicBezTo>
                  <a:pt x="254" y="121"/>
                  <a:pt x="252" y="123"/>
                  <a:pt x="253" y="125"/>
                </a:cubicBezTo>
                <a:cubicBezTo>
                  <a:pt x="253" y="125"/>
                  <a:pt x="253" y="125"/>
                  <a:pt x="253" y="125"/>
                </a:cubicBezTo>
                <a:close/>
                <a:moveTo>
                  <a:pt x="228" y="158"/>
                </a:moveTo>
                <a:cubicBezTo>
                  <a:pt x="227" y="154"/>
                  <a:pt x="225" y="147"/>
                  <a:pt x="229" y="143"/>
                </a:cubicBezTo>
                <a:cubicBezTo>
                  <a:pt x="231" y="143"/>
                  <a:pt x="230" y="145"/>
                  <a:pt x="232" y="145"/>
                </a:cubicBezTo>
                <a:cubicBezTo>
                  <a:pt x="230" y="147"/>
                  <a:pt x="232" y="151"/>
                  <a:pt x="230" y="152"/>
                </a:cubicBezTo>
                <a:cubicBezTo>
                  <a:pt x="230" y="153"/>
                  <a:pt x="230" y="156"/>
                  <a:pt x="231" y="156"/>
                </a:cubicBezTo>
                <a:cubicBezTo>
                  <a:pt x="229" y="159"/>
                  <a:pt x="230" y="166"/>
                  <a:pt x="232" y="168"/>
                </a:cubicBezTo>
                <a:cubicBezTo>
                  <a:pt x="228" y="169"/>
                  <a:pt x="230" y="180"/>
                  <a:pt x="223" y="176"/>
                </a:cubicBezTo>
                <a:cubicBezTo>
                  <a:pt x="228" y="173"/>
                  <a:pt x="224" y="161"/>
                  <a:pt x="228" y="158"/>
                </a:cubicBezTo>
                <a:cubicBezTo>
                  <a:pt x="228" y="158"/>
                  <a:pt x="228" y="158"/>
                  <a:pt x="228" y="158"/>
                </a:cubicBezTo>
                <a:close/>
                <a:moveTo>
                  <a:pt x="357" y="149"/>
                </a:moveTo>
                <a:cubicBezTo>
                  <a:pt x="357" y="148"/>
                  <a:pt x="359" y="148"/>
                  <a:pt x="360" y="146"/>
                </a:cubicBezTo>
                <a:cubicBezTo>
                  <a:pt x="361" y="147"/>
                  <a:pt x="358" y="149"/>
                  <a:pt x="357" y="149"/>
                </a:cubicBezTo>
                <a:cubicBezTo>
                  <a:pt x="357" y="149"/>
                  <a:pt x="357" y="149"/>
                  <a:pt x="357" y="149"/>
                </a:cubicBezTo>
                <a:close/>
                <a:moveTo>
                  <a:pt x="319" y="156"/>
                </a:moveTo>
                <a:cubicBezTo>
                  <a:pt x="320" y="153"/>
                  <a:pt x="322" y="152"/>
                  <a:pt x="325" y="152"/>
                </a:cubicBezTo>
                <a:cubicBezTo>
                  <a:pt x="324" y="153"/>
                  <a:pt x="322" y="154"/>
                  <a:pt x="322" y="156"/>
                </a:cubicBezTo>
                <a:cubicBezTo>
                  <a:pt x="321" y="156"/>
                  <a:pt x="320" y="156"/>
                  <a:pt x="319" y="156"/>
                </a:cubicBezTo>
                <a:cubicBezTo>
                  <a:pt x="319" y="156"/>
                  <a:pt x="319" y="156"/>
                  <a:pt x="319" y="156"/>
                </a:cubicBezTo>
                <a:close/>
                <a:moveTo>
                  <a:pt x="322" y="151"/>
                </a:moveTo>
                <a:cubicBezTo>
                  <a:pt x="322" y="152"/>
                  <a:pt x="321" y="152"/>
                  <a:pt x="320" y="152"/>
                </a:cubicBezTo>
                <a:cubicBezTo>
                  <a:pt x="320" y="151"/>
                  <a:pt x="321" y="150"/>
                  <a:pt x="322" y="151"/>
                </a:cubicBezTo>
                <a:cubicBezTo>
                  <a:pt x="322" y="151"/>
                  <a:pt x="322" y="151"/>
                  <a:pt x="322" y="151"/>
                </a:cubicBezTo>
                <a:close/>
                <a:moveTo>
                  <a:pt x="270" y="179"/>
                </a:moveTo>
                <a:cubicBezTo>
                  <a:pt x="270" y="179"/>
                  <a:pt x="270" y="179"/>
                  <a:pt x="270" y="179"/>
                </a:cubicBezTo>
                <a:cubicBezTo>
                  <a:pt x="272" y="178"/>
                  <a:pt x="275" y="178"/>
                  <a:pt x="273" y="180"/>
                </a:cubicBezTo>
                <a:cubicBezTo>
                  <a:pt x="276" y="180"/>
                  <a:pt x="276" y="178"/>
                  <a:pt x="275" y="176"/>
                </a:cubicBezTo>
                <a:cubicBezTo>
                  <a:pt x="278" y="177"/>
                  <a:pt x="281" y="174"/>
                  <a:pt x="280" y="170"/>
                </a:cubicBezTo>
                <a:cubicBezTo>
                  <a:pt x="281" y="170"/>
                  <a:pt x="281" y="169"/>
                  <a:pt x="283" y="169"/>
                </a:cubicBezTo>
                <a:cubicBezTo>
                  <a:pt x="283" y="167"/>
                  <a:pt x="282" y="167"/>
                  <a:pt x="282" y="166"/>
                </a:cubicBezTo>
                <a:cubicBezTo>
                  <a:pt x="279" y="166"/>
                  <a:pt x="278" y="169"/>
                  <a:pt x="276" y="167"/>
                </a:cubicBezTo>
                <a:cubicBezTo>
                  <a:pt x="275" y="170"/>
                  <a:pt x="275" y="171"/>
                  <a:pt x="273" y="173"/>
                </a:cubicBezTo>
                <a:cubicBezTo>
                  <a:pt x="274" y="173"/>
                  <a:pt x="274" y="172"/>
                  <a:pt x="275" y="172"/>
                </a:cubicBezTo>
                <a:cubicBezTo>
                  <a:pt x="275" y="173"/>
                  <a:pt x="276" y="174"/>
                  <a:pt x="276" y="175"/>
                </a:cubicBezTo>
                <a:cubicBezTo>
                  <a:pt x="273" y="175"/>
                  <a:pt x="272" y="175"/>
                  <a:pt x="269" y="176"/>
                </a:cubicBezTo>
                <a:cubicBezTo>
                  <a:pt x="269" y="175"/>
                  <a:pt x="269" y="174"/>
                  <a:pt x="269" y="173"/>
                </a:cubicBezTo>
                <a:cubicBezTo>
                  <a:pt x="268" y="171"/>
                  <a:pt x="268" y="173"/>
                  <a:pt x="267" y="173"/>
                </a:cubicBezTo>
                <a:cubicBezTo>
                  <a:pt x="267" y="172"/>
                  <a:pt x="267" y="172"/>
                  <a:pt x="267" y="171"/>
                </a:cubicBezTo>
                <a:cubicBezTo>
                  <a:pt x="265" y="171"/>
                  <a:pt x="265" y="172"/>
                  <a:pt x="265" y="173"/>
                </a:cubicBezTo>
                <a:cubicBezTo>
                  <a:pt x="267" y="173"/>
                  <a:pt x="267" y="175"/>
                  <a:pt x="267" y="176"/>
                </a:cubicBezTo>
                <a:cubicBezTo>
                  <a:pt x="269" y="176"/>
                  <a:pt x="268" y="175"/>
                  <a:pt x="269" y="176"/>
                </a:cubicBezTo>
                <a:cubicBezTo>
                  <a:pt x="268" y="177"/>
                  <a:pt x="270" y="177"/>
                  <a:pt x="270" y="179"/>
                </a:cubicBezTo>
                <a:close/>
                <a:moveTo>
                  <a:pt x="281" y="180"/>
                </a:moveTo>
                <a:cubicBezTo>
                  <a:pt x="283" y="179"/>
                  <a:pt x="283" y="179"/>
                  <a:pt x="283" y="176"/>
                </a:cubicBezTo>
                <a:cubicBezTo>
                  <a:pt x="282" y="176"/>
                  <a:pt x="280" y="178"/>
                  <a:pt x="282" y="179"/>
                </a:cubicBezTo>
                <a:cubicBezTo>
                  <a:pt x="279" y="181"/>
                  <a:pt x="279" y="174"/>
                  <a:pt x="281" y="174"/>
                </a:cubicBezTo>
                <a:cubicBezTo>
                  <a:pt x="281" y="175"/>
                  <a:pt x="281" y="175"/>
                  <a:pt x="281" y="176"/>
                </a:cubicBezTo>
                <a:cubicBezTo>
                  <a:pt x="283" y="175"/>
                  <a:pt x="282" y="173"/>
                  <a:pt x="282" y="170"/>
                </a:cubicBezTo>
                <a:cubicBezTo>
                  <a:pt x="285" y="171"/>
                  <a:pt x="285" y="166"/>
                  <a:pt x="290" y="167"/>
                </a:cubicBezTo>
                <a:cubicBezTo>
                  <a:pt x="290" y="165"/>
                  <a:pt x="292" y="162"/>
                  <a:pt x="292" y="159"/>
                </a:cubicBezTo>
                <a:cubicBezTo>
                  <a:pt x="295" y="159"/>
                  <a:pt x="296" y="160"/>
                  <a:pt x="298" y="161"/>
                </a:cubicBezTo>
                <a:cubicBezTo>
                  <a:pt x="297" y="163"/>
                  <a:pt x="299" y="164"/>
                  <a:pt x="298" y="166"/>
                </a:cubicBezTo>
                <a:cubicBezTo>
                  <a:pt x="300" y="164"/>
                  <a:pt x="303" y="161"/>
                  <a:pt x="306" y="163"/>
                </a:cubicBezTo>
                <a:cubicBezTo>
                  <a:pt x="305" y="166"/>
                  <a:pt x="301" y="164"/>
                  <a:pt x="302" y="168"/>
                </a:cubicBezTo>
                <a:cubicBezTo>
                  <a:pt x="300" y="168"/>
                  <a:pt x="300" y="167"/>
                  <a:pt x="298" y="167"/>
                </a:cubicBezTo>
                <a:cubicBezTo>
                  <a:pt x="299" y="171"/>
                  <a:pt x="293" y="176"/>
                  <a:pt x="288" y="178"/>
                </a:cubicBezTo>
                <a:cubicBezTo>
                  <a:pt x="288" y="176"/>
                  <a:pt x="288" y="176"/>
                  <a:pt x="288" y="175"/>
                </a:cubicBezTo>
                <a:cubicBezTo>
                  <a:pt x="286" y="176"/>
                  <a:pt x="286" y="178"/>
                  <a:pt x="286" y="180"/>
                </a:cubicBezTo>
                <a:cubicBezTo>
                  <a:pt x="284" y="180"/>
                  <a:pt x="284" y="181"/>
                  <a:pt x="283" y="182"/>
                </a:cubicBezTo>
                <a:cubicBezTo>
                  <a:pt x="282" y="182"/>
                  <a:pt x="282" y="180"/>
                  <a:pt x="281" y="180"/>
                </a:cubicBezTo>
                <a:cubicBezTo>
                  <a:pt x="281" y="180"/>
                  <a:pt x="281" y="180"/>
                  <a:pt x="281" y="180"/>
                </a:cubicBezTo>
                <a:close/>
                <a:moveTo>
                  <a:pt x="156" y="161"/>
                </a:moveTo>
                <a:cubicBezTo>
                  <a:pt x="156" y="162"/>
                  <a:pt x="154" y="161"/>
                  <a:pt x="154" y="159"/>
                </a:cubicBezTo>
                <a:cubicBezTo>
                  <a:pt x="156" y="159"/>
                  <a:pt x="155" y="160"/>
                  <a:pt x="156" y="161"/>
                </a:cubicBezTo>
                <a:cubicBezTo>
                  <a:pt x="156" y="161"/>
                  <a:pt x="156" y="161"/>
                  <a:pt x="156" y="161"/>
                </a:cubicBezTo>
                <a:close/>
                <a:moveTo>
                  <a:pt x="329" y="170"/>
                </a:moveTo>
                <a:cubicBezTo>
                  <a:pt x="327" y="165"/>
                  <a:pt x="334" y="165"/>
                  <a:pt x="335" y="161"/>
                </a:cubicBezTo>
                <a:cubicBezTo>
                  <a:pt x="339" y="164"/>
                  <a:pt x="331" y="166"/>
                  <a:pt x="333" y="169"/>
                </a:cubicBezTo>
                <a:cubicBezTo>
                  <a:pt x="332" y="170"/>
                  <a:pt x="331" y="170"/>
                  <a:pt x="329" y="170"/>
                </a:cubicBezTo>
                <a:cubicBezTo>
                  <a:pt x="329" y="170"/>
                  <a:pt x="329" y="170"/>
                  <a:pt x="329" y="170"/>
                </a:cubicBezTo>
                <a:close/>
                <a:moveTo>
                  <a:pt x="158" y="168"/>
                </a:moveTo>
                <a:cubicBezTo>
                  <a:pt x="158" y="167"/>
                  <a:pt x="158" y="167"/>
                  <a:pt x="158" y="167"/>
                </a:cubicBezTo>
                <a:cubicBezTo>
                  <a:pt x="158" y="166"/>
                  <a:pt x="160" y="166"/>
                  <a:pt x="159" y="168"/>
                </a:cubicBezTo>
                <a:cubicBezTo>
                  <a:pt x="159" y="168"/>
                  <a:pt x="159" y="168"/>
                  <a:pt x="158" y="168"/>
                </a:cubicBezTo>
                <a:cubicBezTo>
                  <a:pt x="158" y="168"/>
                  <a:pt x="158" y="168"/>
                  <a:pt x="158" y="168"/>
                </a:cubicBezTo>
                <a:close/>
                <a:moveTo>
                  <a:pt x="320" y="171"/>
                </a:moveTo>
                <a:cubicBezTo>
                  <a:pt x="320" y="172"/>
                  <a:pt x="319" y="171"/>
                  <a:pt x="319" y="171"/>
                </a:cubicBezTo>
                <a:cubicBezTo>
                  <a:pt x="317" y="171"/>
                  <a:pt x="317" y="174"/>
                  <a:pt x="314" y="173"/>
                </a:cubicBezTo>
                <a:cubicBezTo>
                  <a:pt x="314" y="171"/>
                  <a:pt x="312" y="169"/>
                  <a:pt x="313" y="167"/>
                </a:cubicBezTo>
                <a:cubicBezTo>
                  <a:pt x="314" y="167"/>
                  <a:pt x="315" y="168"/>
                  <a:pt x="315" y="169"/>
                </a:cubicBezTo>
                <a:cubicBezTo>
                  <a:pt x="315" y="168"/>
                  <a:pt x="317" y="169"/>
                  <a:pt x="317" y="167"/>
                </a:cubicBezTo>
                <a:cubicBezTo>
                  <a:pt x="318" y="167"/>
                  <a:pt x="318" y="169"/>
                  <a:pt x="320" y="169"/>
                </a:cubicBezTo>
                <a:cubicBezTo>
                  <a:pt x="320" y="169"/>
                  <a:pt x="319" y="171"/>
                  <a:pt x="320" y="171"/>
                </a:cubicBezTo>
                <a:cubicBezTo>
                  <a:pt x="320" y="171"/>
                  <a:pt x="320" y="171"/>
                  <a:pt x="320" y="171"/>
                </a:cubicBezTo>
                <a:close/>
                <a:moveTo>
                  <a:pt x="159" y="174"/>
                </a:moveTo>
                <a:cubicBezTo>
                  <a:pt x="158" y="173"/>
                  <a:pt x="158" y="173"/>
                  <a:pt x="158" y="172"/>
                </a:cubicBezTo>
                <a:cubicBezTo>
                  <a:pt x="159" y="172"/>
                  <a:pt x="160" y="173"/>
                  <a:pt x="159" y="174"/>
                </a:cubicBezTo>
                <a:cubicBezTo>
                  <a:pt x="159" y="174"/>
                  <a:pt x="159" y="174"/>
                  <a:pt x="159" y="174"/>
                </a:cubicBezTo>
                <a:close/>
                <a:moveTo>
                  <a:pt x="311" y="174"/>
                </a:moveTo>
                <a:cubicBezTo>
                  <a:pt x="311" y="173"/>
                  <a:pt x="312" y="172"/>
                  <a:pt x="312" y="172"/>
                </a:cubicBezTo>
                <a:cubicBezTo>
                  <a:pt x="314" y="172"/>
                  <a:pt x="312" y="174"/>
                  <a:pt x="311" y="174"/>
                </a:cubicBezTo>
                <a:cubicBezTo>
                  <a:pt x="311" y="174"/>
                  <a:pt x="311" y="174"/>
                  <a:pt x="311" y="174"/>
                </a:cubicBezTo>
                <a:close/>
                <a:moveTo>
                  <a:pt x="319" y="174"/>
                </a:moveTo>
                <a:cubicBezTo>
                  <a:pt x="321" y="177"/>
                  <a:pt x="318" y="177"/>
                  <a:pt x="319" y="174"/>
                </a:cubicBezTo>
                <a:cubicBezTo>
                  <a:pt x="319" y="174"/>
                  <a:pt x="319" y="174"/>
                  <a:pt x="319" y="174"/>
                </a:cubicBezTo>
                <a:close/>
                <a:moveTo>
                  <a:pt x="316" y="175"/>
                </a:moveTo>
                <a:cubicBezTo>
                  <a:pt x="319" y="176"/>
                  <a:pt x="314" y="178"/>
                  <a:pt x="316" y="175"/>
                </a:cubicBezTo>
                <a:cubicBezTo>
                  <a:pt x="316" y="175"/>
                  <a:pt x="316" y="175"/>
                  <a:pt x="316" y="175"/>
                </a:cubicBezTo>
                <a:close/>
                <a:moveTo>
                  <a:pt x="306" y="179"/>
                </a:moveTo>
                <a:cubicBezTo>
                  <a:pt x="306" y="178"/>
                  <a:pt x="306" y="178"/>
                  <a:pt x="306" y="177"/>
                </a:cubicBezTo>
                <a:cubicBezTo>
                  <a:pt x="307" y="177"/>
                  <a:pt x="308" y="178"/>
                  <a:pt x="310" y="178"/>
                </a:cubicBezTo>
                <a:cubicBezTo>
                  <a:pt x="309" y="181"/>
                  <a:pt x="307" y="177"/>
                  <a:pt x="306" y="179"/>
                </a:cubicBezTo>
                <a:cubicBezTo>
                  <a:pt x="306" y="179"/>
                  <a:pt x="306" y="179"/>
                  <a:pt x="306" y="179"/>
                </a:cubicBezTo>
                <a:close/>
                <a:moveTo>
                  <a:pt x="276" y="184"/>
                </a:moveTo>
                <a:cubicBezTo>
                  <a:pt x="277" y="182"/>
                  <a:pt x="275" y="180"/>
                  <a:pt x="279" y="180"/>
                </a:cubicBezTo>
                <a:cubicBezTo>
                  <a:pt x="278" y="181"/>
                  <a:pt x="278" y="184"/>
                  <a:pt x="276" y="184"/>
                </a:cubicBezTo>
                <a:cubicBezTo>
                  <a:pt x="276" y="184"/>
                  <a:pt x="276" y="184"/>
                  <a:pt x="276" y="184"/>
                </a:cubicBezTo>
                <a:close/>
                <a:moveTo>
                  <a:pt x="295" y="182"/>
                </a:moveTo>
                <a:cubicBezTo>
                  <a:pt x="296" y="181"/>
                  <a:pt x="297" y="181"/>
                  <a:pt x="299" y="181"/>
                </a:cubicBezTo>
                <a:cubicBezTo>
                  <a:pt x="298" y="182"/>
                  <a:pt x="297" y="182"/>
                  <a:pt x="295" y="182"/>
                </a:cubicBezTo>
                <a:cubicBezTo>
                  <a:pt x="295" y="182"/>
                  <a:pt x="295" y="182"/>
                  <a:pt x="295" y="182"/>
                </a:cubicBezTo>
                <a:close/>
                <a:moveTo>
                  <a:pt x="280" y="184"/>
                </a:moveTo>
                <a:cubicBezTo>
                  <a:pt x="280" y="183"/>
                  <a:pt x="278" y="183"/>
                  <a:pt x="279" y="182"/>
                </a:cubicBezTo>
                <a:cubicBezTo>
                  <a:pt x="280" y="182"/>
                  <a:pt x="280" y="182"/>
                  <a:pt x="280" y="184"/>
                </a:cubicBezTo>
                <a:cubicBezTo>
                  <a:pt x="280" y="184"/>
                  <a:pt x="280" y="184"/>
                  <a:pt x="280" y="184"/>
                </a:cubicBezTo>
                <a:close/>
                <a:moveTo>
                  <a:pt x="290" y="187"/>
                </a:moveTo>
                <a:cubicBezTo>
                  <a:pt x="291" y="186"/>
                  <a:pt x="293" y="186"/>
                  <a:pt x="294" y="184"/>
                </a:cubicBezTo>
                <a:cubicBezTo>
                  <a:pt x="295" y="185"/>
                  <a:pt x="295" y="187"/>
                  <a:pt x="297" y="187"/>
                </a:cubicBezTo>
                <a:cubicBezTo>
                  <a:pt x="296" y="191"/>
                  <a:pt x="292" y="188"/>
                  <a:pt x="291" y="190"/>
                </a:cubicBezTo>
                <a:cubicBezTo>
                  <a:pt x="290" y="190"/>
                  <a:pt x="290" y="189"/>
                  <a:pt x="290" y="190"/>
                </a:cubicBezTo>
                <a:cubicBezTo>
                  <a:pt x="288" y="189"/>
                  <a:pt x="290" y="188"/>
                  <a:pt x="290" y="187"/>
                </a:cubicBezTo>
                <a:cubicBezTo>
                  <a:pt x="290" y="187"/>
                  <a:pt x="290" y="187"/>
                  <a:pt x="290" y="187"/>
                </a:cubicBezTo>
                <a:close/>
                <a:moveTo>
                  <a:pt x="301" y="189"/>
                </a:moveTo>
                <a:cubicBezTo>
                  <a:pt x="299" y="190"/>
                  <a:pt x="299" y="188"/>
                  <a:pt x="298" y="188"/>
                </a:cubicBezTo>
                <a:cubicBezTo>
                  <a:pt x="298" y="187"/>
                  <a:pt x="301" y="188"/>
                  <a:pt x="301" y="189"/>
                </a:cubicBezTo>
                <a:cubicBezTo>
                  <a:pt x="301" y="189"/>
                  <a:pt x="301" y="189"/>
                  <a:pt x="301" y="189"/>
                </a:cubicBezTo>
                <a:close/>
                <a:moveTo>
                  <a:pt x="321" y="212"/>
                </a:moveTo>
                <a:cubicBezTo>
                  <a:pt x="320" y="210"/>
                  <a:pt x="324" y="211"/>
                  <a:pt x="322" y="209"/>
                </a:cubicBezTo>
                <a:cubicBezTo>
                  <a:pt x="321" y="208"/>
                  <a:pt x="324" y="210"/>
                  <a:pt x="324" y="212"/>
                </a:cubicBezTo>
                <a:cubicBezTo>
                  <a:pt x="323" y="212"/>
                  <a:pt x="322" y="212"/>
                  <a:pt x="321" y="212"/>
                </a:cubicBezTo>
                <a:cubicBezTo>
                  <a:pt x="321" y="212"/>
                  <a:pt x="321" y="212"/>
                  <a:pt x="321" y="212"/>
                </a:cubicBezTo>
                <a:close/>
                <a:moveTo>
                  <a:pt x="240" y="212"/>
                </a:moveTo>
                <a:cubicBezTo>
                  <a:pt x="241" y="213"/>
                  <a:pt x="245" y="211"/>
                  <a:pt x="243" y="210"/>
                </a:cubicBezTo>
                <a:cubicBezTo>
                  <a:pt x="244" y="208"/>
                  <a:pt x="246" y="210"/>
                  <a:pt x="246" y="211"/>
                </a:cubicBezTo>
                <a:cubicBezTo>
                  <a:pt x="246" y="214"/>
                  <a:pt x="240" y="212"/>
                  <a:pt x="242" y="214"/>
                </a:cubicBezTo>
                <a:cubicBezTo>
                  <a:pt x="242" y="215"/>
                  <a:pt x="242" y="215"/>
                  <a:pt x="241" y="215"/>
                </a:cubicBezTo>
                <a:cubicBezTo>
                  <a:pt x="241" y="215"/>
                  <a:pt x="241" y="215"/>
                  <a:pt x="241" y="216"/>
                </a:cubicBezTo>
                <a:cubicBezTo>
                  <a:pt x="239" y="215"/>
                  <a:pt x="241" y="214"/>
                  <a:pt x="240" y="212"/>
                </a:cubicBezTo>
                <a:cubicBezTo>
                  <a:pt x="240" y="212"/>
                  <a:pt x="240" y="212"/>
                  <a:pt x="240" y="212"/>
                </a:cubicBezTo>
                <a:close/>
                <a:moveTo>
                  <a:pt x="304" y="211"/>
                </a:moveTo>
                <a:cubicBezTo>
                  <a:pt x="304" y="210"/>
                  <a:pt x="306" y="211"/>
                  <a:pt x="306" y="210"/>
                </a:cubicBezTo>
                <a:cubicBezTo>
                  <a:pt x="307" y="210"/>
                  <a:pt x="304" y="212"/>
                  <a:pt x="307" y="212"/>
                </a:cubicBezTo>
                <a:cubicBezTo>
                  <a:pt x="307" y="213"/>
                  <a:pt x="305" y="217"/>
                  <a:pt x="305" y="213"/>
                </a:cubicBezTo>
                <a:cubicBezTo>
                  <a:pt x="305" y="214"/>
                  <a:pt x="306" y="214"/>
                  <a:pt x="306" y="213"/>
                </a:cubicBezTo>
                <a:cubicBezTo>
                  <a:pt x="306" y="212"/>
                  <a:pt x="304" y="211"/>
                  <a:pt x="305" y="212"/>
                </a:cubicBezTo>
                <a:cubicBezTo>
                  <a:pt x="304" y="212"/>
                  <a:pt x="305" y="211"/>
                  <a:pt x="304" y="211"/>
                </a:cubicBezTo>
                <a:cubicBezTo>
                  <a:pt x="304" y="211"/>
                  <a:pt x="304" y="211"/>
                  <a:pt x="304" y="211"/>
                </a:cubicBezTo>
                <a:close/>
                <a:moveTo>
                  <a:pt x="262" y="212"/>
                </a:moveTo>
                <a:cubicBezTo>
                  <a:pt x="262" y="212"/>
                  <a:pt x="261" y="212"/>
                  <a:pt x="261" y="212"/>
                </a:cubicBezTo>
                <a:cubicBezTo>
                  <a:pt x="261" y="211"/>
                  <a:pt x="264" y="211"/>
                  <a:pt x="263" y="212"/>
                </a:cubicBezTo>
                <a:cubicBezTo>
                  <a:pt x="262" y="212"/>
                  <a:pt x="262" y="212"/>
                  <a:pt x="262" y="212"/>
                </a:cubicBezTo>
                <a:cubicBezTo>
                  <a:pt x="262" y="212"/>
                  <a:pt x="262" y="212"/>
                  <a:pt x="262" y="212"/>
                </a:cubicBezTo>
                <a:close/>
                <a:moveTo>
                  <a:pt x="263" y="216"/>
                </a:moveTo>
                <a:cubicBezTo>
                  <a:pt x="261" y="215"/>
                  <a:pt x="265" y="213"/>
                  <a:pt x="263" y="212"/>
                </a:cubicBezTo>
                <a:cubicBezTo>
                  <a:pt x="264" y="211"/>
                  <a:pt x="265" y="214"/>
                  <a:pt x="265" y="214"/>
                </a:cubicBezTo>
                <a:cubicBezTo>
                  <a:pt x="264" y="215"/>
                  <a:pt x="263" y="215"/>
                  <a:pt x="263" y="216"/>
                </a:cubicBezTo>
                <a:cubicBezTo>
                  <a:pt x="263" y="216"/>
                  <a:pt x="263" y="216"/>
                  <a:pt x="263" y="216"/>
                </a:cubicBezTo>
                <a:close/>
                <a:moveTo>
                  <a:pt x="160" y="214"/>
                </a:moveTo>
                <a:cubicBezTo>
                  <a:pt x="158" y="215"/>
                  <a:pt x="160" y="213"/>
                  <a:pt x="159" y="213"/>
                </a:cubicBezTo>
                <a:cubicBezTo>
                  <a:pt x="159" y="211"/>
                  <a:pt x="161" y="213"/>
                  <a:pt x="160" y="214"/>
                </a:cubicBezTo>
                <a:cubicBezTo>
                  <a:pt x="160" y="214"/>
                  <a:pt x="160" y="214"/>
                  <a:pt x="160" y="214"/>
                </a:cubicBezTo>
                <a:close/>
                <a:moveTo>
                  <a:pt x="323" y="213"/>
                </a:moveTo>
                <a:cubicBezTo>
                  <a:pt x="323" y="213"/>
                  <a:pt x="323" y="213"/>
                  <a:pt x="323" y="212"/>
                </a:cubicBezTo>
                <a:cubicBezTo>
                  <a:pt x="324" y="212"/>
                  <a:pt x="324" y="212"/>
                  <a:pt x="324" y="212"/>
                </a:cubicBezTo>
                <a:cubicBezTo>
                  <a:pt x="325" y="213"/>
                  <a:pt x="324" y="213"/>
                  <a:pt x="323" y="213"/>
                </a:cubicBezTo>
                <a:cubicBezTo>
                  <a:pt x="323" y="213"/>
                  <a:pt x="323" y="213"/>
                  <a:pt x="323" y="213"/>
                </a:cubicBezTo>
                <a:close/>
                <a:moveTo>
                  <a:pt x="235" y="220"/>
                </a:moveTo>
                <a:cubicBezTo>
                  <a:pt x="235" y="217"/>
                  <a:pt x="235" y="215"/>
                  <a:pt x="237" y="213"/>
                </a:cubicBezTo>
                <a:cubicBezTo>
                  <a:pt x="238" y="214"/>
                  <a:pt x="238" y="215"/>
                  <a:pt x="239" y="218"/>
                </a:cubicBezTo>
                <a:cubicBezTo>
                  <a:pt x="237" y="219"/>
                  <a:pt x="236" y="220"/>
                  <a:pt x="235" y="220"/>
                </a:cubicBezTo>
                <a:cubicBezTo>
                  <a:pt x="235" y="220"/>
                  <a:pt x="235" y="220"/>
                  <a:pt x="235" y="220"/>
                </a:cubicBezTo>
                <a:close/>
                <a:moveTo>
                  <a:pt x="294" y="247"/>
                </a:moveTo>
                <a:cubicBezTo>
                  <a:pt x="293" y="248"/>
                  <a:pt x="291" y="247"/>
                  <a:pt x="289" y="247"/>
                </a:cubicBezTo>
                <a:cubicBezTo>
                  <a:pt x="289" y="248"/>
                  <a:pt x="289" y="248"/>
                  <a:pt x="288" y="248"/>
                </a:cubicBezTo>
                <a:cubicBezTo>
                  <a:pt x="291" y="250"/>
                  <a:pt x="285" y="252"/>
                  <a:pt x="288" y="253"/>
                </a:cubicBezTo>
                <a:cubicBezTo>
                  <a:pt x="287" y="255"/>
                  <a:pt x="287" y="253"/>
                  <a:pt x="286" y="252"/>
                </a:cubicBezTo>
                <a:cubicBezTo>
                  <a:pt x="286" y="252"/>
                  <a:pt x="286" y="255"/>
                  <a:pt x="286" y="255"/>
                </a:cubicBezTo>
                <a:cubicBezTo>
                  <a:pt x="286" y="257"/>
                  <a:pt x="284" y="253"/>
                  <a:pt x="285" y="252"/>
                </a:cubicBezTo>
                <a:cubicBezTo>
                  <a:pt x="284" y="252"/>
                  <a:pt x="283" y="251"/>
                  <a:pt x="283" y="250"/>
                </a:cubicBezTo>
                <a:cubicBezTo>
                  <a:pt x="282" y="250"/>
                  <a:pt x="281" y="250"/>
                  <a:pt x="280" y="250"/>
                </a:cubicBezTo>
                <a:cubicBezTo>
                  <a:pt x="278" y="247"/>
                  <a:pt x="278" y="243"/>
                  <a:pt x="274" y="244"/>
                </a:cubicBezTo>
                <a:cubicBezTo>
                  <a:pt x="274" y="242"/>
                  <a:pt x="277" y="243"/>
                  <a:pt x="277" y="241"/>
                </a:cubicBezTo>
                <a:cubicBezTo>
                  <a:pt x="276" y="241"/>
                  <a:pt x="275" y="240"/>
                  <a:pt x="275" y="239"/>
                </a:cubicBezTo>
                <a:cubicBezTo>
                  <a:pt x="275" y="241"/>
                  <a:pt x="274" y="241"/>
                  <a:pt x="273" y="241"/>
                </a:cubicBezTo>
                <a:cubicBezTo>
                  <a:pt x="271" y="239"/>
                  <a:pt x="271" y="237"/>
                  <a:pt x="267" y="238"/>
                </a:cubicBezTo>
                <a:cubicBezTo>
                  <a:pt x="266" y="239"/>
                  <a:pt x="266" y="241"/>
                  <a:pt x="267" y="242"/>
                </a:cubicBezTo>
                <a:cubicBezTo>
                  <a:pt x="265" y="243"/>
                  <a:pt x="265" y="238"/>
                  <a:pt x="263" y="237"/>
                </a:cubicBezTo>
                <a:cubicBezTo>
                  <a:pt x="263" y="236"/>
                  <a:pt x="264" y="235"/>
                  <a:pt x="265" y="235"/>
                </a:cubicBezTo>
                <a:cubicBezTo>
                  <a:pt x="264" y="236"/>
                  <a:pt x="266" y="237"/>
                  <a:pt x="265" y="238"/>
                </a:cubicBezTo>
                <a:cubicBezTo>
                  <a:pt x="265" y="238"/>
                  <a:pt x="266" y="238"/>
                  <a:pt x="266" y="238"/>
                </a:cubicBezTo>
                <a:cubicBezTo>
                  <a:pt x="266" y="237"/>
                  <a:pt x="268" y="234"/>
                  <a:pt x="267" y="233"/>
                </a:cubicBezTo>
                <a:cubicBezTo>
                  <a:pt x="266" y="233"/>
                  <a:pt x="265" y="234"/>
                  <a:pt x="264" y="233"/>
                </a:cubicBezTo>
                <a:cubicBezTo>
                  <a:pt x="266" y="232"/>
                  <a:pt x="264" y="228"/>
                  <a:pt x="262" y="227"/>
                </a:cubicBezTo>
                <a:cubicBezTo>
                  <a:pt x="262" y="227"/>
                  <a:pt x="262" y="229"/>
                  <a:pt x="261" y="230"/>
                </a:cubicBezTo>
                <a:cubicBezTo>
                  <a:pt x="259" y="229"/>
                  <a:pt x="259" y="231"/>
                  <a:pt x="257" y="230"/>
                </a:cubicBezTo>
                <a:cubicBezTo>
                  <a:pt x="257" y="229"/>
                  <a:pt x="258" y="229"/>
                  <a:pt x="257" y="229"/>
                </a:cubicBezTo>
                <a:cubicBezTo>
                  <a:pt x="258" y="228"/>
                  <a:pt x="258" y="227"/>
                  <a:pt x="259" y="228"/>
                </a:cubicBezTo>
                <a:cubicBezTo>
                  <a:pt x="259" y="226"/>
                  <a:pt x="257" y="227"/>
                  <a:pt x="257" y="224"/>
                </a:cubicBezTo>
                <a:cubicBezTo>
                  <a:pt x="257" y="225"/>
                  <a:pt x="255" y="225"/>
                  <a:pt x="254" y="225"/>
                </a:cubicBezTo>
                <a:cubicBezTo>
                  <a:pt x="253" y="221"/>
                  <a:pt x="248" y="220"/>
                  <a:pt x="251" y="216"/>
                </a:cubicBezTo>
                <a:cubicBezTo>
                  <a:pt x="254" y="215"/>
                  <a:pt x="256" y="216"/>
                  <a:pt x="257" y="215"/>
                </a:cubicBezTo>
                <a:cubicBezTo>
                  <a:pt x="256" y="217"/>
                  <a:pt x="260" y="217"/>
                  <a:pt x="259" y="220"/>
                </a:cubicBezTo>
                <a:cubicBezTo>
                  <a:pt x="260" y="218"/>
                  <a:pt x="262" y="220"/>
                  <a:pt x="264" y="219"/>
                </a:cubicBezTo>
                <a:cubicBezTo>
                  <a:pt x="264" y="221"/>
                  <a:pt x="265" y="222"/>
                  <a:pt x="265" y="223"/>
                </a:cubicBezTo>
                <a:cubicBezTo>
                  <a:pt x="268" y="223"/>
                  <a:pt x="269" y="223"/>
                  <a:pt x="272" y="223"/>
                </a:cubicBezTo>
                <a:cubicBezTo>
                  <a:pt x="272" y="224"/>
                  <a:pt x="271" y="224"/>
                  <a:pt x="271" y="224"/>
                </a:cubicBezTo>
                <a:cubicBezTo>
                  <a:pt x="277" y="230"/>
                  <a:pt x="285" y="233"/>
                  <a:pt x="291" y="239"/>
                </a:cubicBezTo>
                <a:cubicBezTo>
                  <a:pt x="291" y="242"/>
                  <a:pt x="291" y="244"/>
                  <a:pt x="294" y="245"/>
                </a:cubicBezTo>
                <a:cubicBezTo>
                  <a:pt x="294" y="246"/>
                  <a:pt x="292" y="247"/>
                  <a:pt x="294" y="247"/>
                </a:cubicBezTo>
                <a:cubicBezTo>
                  <a:pt x="294" y="247"/>
                  <a:pt x="294" y="247"/>
                  <a:pt x="294" y="247"/>
                </a:cubicBezTo>
                <a:close/>
                <a:moveTo>
                  <a:pt x="189" y="264"/>
                </a:moveTo>
                <a:cubicBezTo>
                  <a:pt x="188" y="263"/>
                  <a:pt x="189" y="263"/>
                  <a:pt x="189" y="263"/>
                </a:cubicBezTo>
                <a:cubicBezTo>
                  <a:pt x="189" y="263"/>
                  <a:pt x="187" y="263"/>
                  <a:pt x="186" y="264"/>
                </a:cubicBezTo>
                <a:cubicBezTo>
                  <a:pt x="185" y="263"/>
                  <a:pt x="184" y="260"/>
                  <a:pt x="186" y="259"/>
                </a:cubicBezTo>
                <a:cubicBezTo>
                  <a:pt x="186" y="257"/>
                  <a:pt x="186" y="254"/>
                  <a:pt x="185" y="253"/>
                </a:cubicBezTo>
                <a:cubicBezTo>
                  <a:pt x="188" y="246"/>
                  <a:pt x="183" y="240"/>
                  <a:pt x="188" y="234"/>
                </a:cubicBezTo>
                <a:cubicBezTo>
                  <a:pt x="188" y="227"/>
                  <a:pt x="186" y="217"/>
                  <a:pt x="193" y="216"/>
                </a:cubicBezTo>
                <a:cubicBezTo>
                  <a:pt x="192" y="225"/>
                  <a:pt x="195" y="235"/>
                  <a:pt x="193" y="244"/>
                </a:cubicBezTo>
                <a:cubicBezTo>
                  <a:pt x="193" y="249"/>
                  <a:pt x="195" y="257"/>
                  <a:pt x="189" y="261"/>
                </a:cubicBezTo>
                <a:cubicBezTo>
                  <a:pt x="189" y="261"/>
                  <a:pt x="191" y="264"/>
                  <a:pt x="189" y="264"/>
                </a:cubicBezTo>
                <a:cubicBezTo>
                  <a:pt x="189" y="264"/>
                  <a:pt x="189" y="264"/>
                  <a:pt x="189" y="264"/>
                </a:cubicBezTo>
                <a:close/>
                <a:moveTo>
                  <a:pt x="325" y="221"/>
                </a:moveTo>
                <a:cubicBezTo>
                  <a:pt x="324" y="221"/>
                  <a:pt x="324" y="220"/>
                  <a:pt x="324" y="219"/>
                </a:cubicBezTo>
                <a:cubicBezTo>
                  <a:pt x="327" y="219"/>
                  <a:pt x="325" y="220"/>
                  <a:pt x="325" y="221"/>
                </a:cubicBezTo>
                <a:cubicBezTo>
                  <a:pt x="325" y="221"/>
                  <a:pt x="325" y="221"/>
                  <a:pt x="325" y="221"/>
                </a:cubicBezTo>
                <a:close/>
                <a:moveTo>
                  <a:pt x="333" y="233"/>
                </a:moveTo>
                <a:cubicBezTo>
                  <a:pt x="334" y="234"/>
                  <a:pt x="336" y="236"/>
                  <a:pt x="338" y="237"/>
                </a:cubicBezTo>
                <a:cubicBezTo>
                  <a:pt x="335" y="239"/>
                  <a:pt x="335" y="234"/>
                  <a:pt x="333" y="236"/>
                </a:cubicBezTo>
                <a:cubicBezTo>
                  <a:pt x="332" y="235"/>
                  <a:pt x="331" y="234"/>
                  <a:pt x="333" y="233"/>
                </a:cubicBezTo>
                <a:cubicBezTo>
                  <a:pt x="333" y="233"/>
                  <a:pt x="333" y="233"/>
                  <a:pt x="333" y="233"/>
                </a:cubicBezTo>
                <a:close/>
                <a:moveTo>
                  <a:pt x="225" y="242"/>
                </a:moveTo>
                <a:cubicBezTo>
                  <a:pt x="225" y="240"/>
                  <a:pt x="225" y="235"/>
                  <a:pt x="228" y="235"/>
                </a:cubicBezTo>
                <a:cubicBezTo>
                  <a:pt x="229" y="238"/>
                  <a:pt x="228" y="242"/>
                  <a:pt x="226" y="245"/>
                </a:cubicBezTo>
                <a:cubicBezTo>
                  <a:pt x="225" y="245"/>
                  <a:pt x="226" y="241"/>
                  <a:pt x="225" y="242"/>
                </a:cubicBezTo>
                <a:cubicBezTo>
                  <a:pt x="225" y="242"/>
                  <a:pt x="225" y="242"/>
                  <a:pt x="225" y="242"/>
                </a:cubicBezTo>
                <a:close/>
                <a:moveTo>
                  <a:pt x="346" y="245"/>
                </a:moveTo>
                <a:cubicBezTo>
                  <a:pt x="344" y="244"/>
                  <a:pt x="347" y="242"/>
                  <a:pt x="346" y="240"/>
                </a:cubicBezTo>
                <a:cubicBezTo>
                  <a:pt x="348" y="240"/>
                  <a:pt x="348" y="243"/>
                  <a:pt x="346" y="245"/>
                </a:cubicBezTo>
                <a:cubicBezTo>
                  <a:pt x="346" y="245"/>
                  <a:pt x="346" y="245"/>
                  <a:pt x="346" y="245"/>
                </a:cubicBezTo>
                <a:close/>
                <a:moveTo>
                  <a:pt x="219" y="245"/>
                </a:moveTo>
                <a:cubicBezTo>
                  <a:pt x="218" y="246"/>
                  <a:pt x="219" y="246"/>
                  <a:pt x="220" y="247"/>
                </a:cubicBezTo>
                <a:cubicBezTo>
                  <a:pt x="220" y="247"/>
                  <a:pt x="220" y="247"/>
                  <a:pt x="220" y="248"/>
                </a:cubicBezTo>
                <a:cubicBezTo>
                  <a:pt x="219" y="248"/>
                  <a:pt x="219" y="248"/>
                  <a:pt x="219" y="248"/>
                </a:cubicBezTo>
                <a:cubicBezTo>
                  <a:pt x="219" y="246"/>
                  <a:pt x="218" y="247"/>
                  <a:pt x="217" y="247"/>
                </a:cubicBezTo>
                <a:cubicBezTo>
                  <a:pt x="216" y="246"/>
                  <a:pt x="217" y="245"/>
                  <a:pt x="217" y="244"/>
                </a:cubicBezTo>
                <a:cubicBezTo>
                  <a:pt x="218" y="245"/>
                  <a:pt x="218" y="245"/>
                  <a:pt x="219" y="245"/>
                </a:cubicBezTo>
                <a:cubicBezTo>
                  <a:pt x="219" y="245"/>
                  <a:pt x="219" y="245"/>
                  <a:pt x="219" y="245"/>
                </a:cubicBezTo>
                <a:close/>
                <a:moveTo>
                  <a:pt x="269" y="245"/>
                </a:moveTo>
                <a:cubicBezTo>
                  <a:pt x="269" y="244"/>
                  <a:pt x="270" y="244"/>
                  <a:pt x="270" y="244"/>
                </a:cubicBezTo>
                <a:cubicBezTo>
                  <a:pt x="270" y="245"/>
                  <a:pt x="270" y="245"/>
                  <a:pt x="269" y="245"/>
                </a:cubicBezTo>
                <a:cubicBezTo>
                  <a:pt x="269" y="245"/>
                  <a:pt x="269" y="245"/>
                  <a:pt x="269" y="245"/>
                </a:cubicBezTo>
                <a:close/>
                <a:moveTo>
                  <a:pt x="226" y="246"/>
                </a:moveTo>
                <a:cubicBezTo>
                  <a:pt x="225" y="247"/>
                  <a:pt x="225" y="245"/>
                  <a:pt x="224" y="245"/>
                </a:cubicBezTo>
                <a:cubicBezTo>
                  <a:pt x="224" y="244"/>
                  <a:pt x="226" y="245"/>
                  <a:pt x="226" y="246"/>
                </a:cubicBezTo>
                <a:cubicBezTo>
                  <a:pt x="226" y="246"/>
                  <a:pt x="226" y="246"/>
                  <a:pt x="226" y="246"/>
                </a:cubicBezTo>
                <a:close/>
                <a:moveTo>
                  <a:pt x="351" y="247"/>
                </a:moveTo>
                <a:cubicBezTo>
                  <a:pt x="351" y="245"/>
                  <a:pt x="353" y="246"/>
                  <a:pt x="353" y="247"/>
                </a:cubicBezTo>
                <a:cubicBezTo>
                  <a:pt x="352" y="248"/>
                  <a:pt x="351" y="247"/>
                  <a:pt x="351" y="247"/>
                </a:cubicBezTo>
                <a:cubicBezTo>
                  <a:pt x="351" y="247"/>
                  <a:pt x="351" y="247"/>
                  <a:pt x="351" y="247"/>
                </a:cubicBezTo>
                <a:close/>
                <a:moveTo>
                  <a:pt x="297" y="251"/>
                </a:moveTo>
                <a:cubicBezTo>
                  <a:pt x="297" y="250"/>
                  <a:pt x="297" y="249"/>
                  <a:pt x="298" y="248"/>
                </a:cubicBezTo>
                <a:cubicBezTo>
                  <a:pt x="299" y="248"/>
                  <a:pt x="298" y="251"/>
                  <a:pt x="297" y="251"/>
                </a:cubicBezTo>
                <a:cubicBezTo>
                  <a:pt x="297" y="251"/>
                  <a:pt x="297" y="251"/>
                  <a:pt x="297" y="251"/>
                </a:cubicBezTo>
                <a:close/>
                <a:moveTo>
                  <a:pt x="355" y="250"/>
                </a:moveTo>
                <a:cubicBezTo>
                  <a:pt x="354" y="249"/>
                  <a:pt x="352" y="250"/>
                  <a:pt x="352" y="248"/>
                </a:cubicBezTo>
                <a:cubicBezTo>
                  <a:pt x="353" y="249"/>
                  <a:pt x="355" y="248"/>
                  <a:pt x="355" y="250"/>
                </a:cubicBezTo>
                <a:cubicBezTo>
                  <a:pt x="355" y="250"/>
                  <a:pt x="355" y="250"/>
                  <a:pt x="355" y="250"/>
                </a:cubicBezTo>
                <a:close/>
                <a:moveTo>
                  <a:pt x="166" y="251"/>
                </a:moveTo>
                <a:cubicBezTo>
                  <a:pt x="165" y="250"/>
                  <a:pt x="164" y="250"/>
                  <a:pt x="164" y="248"/>
                </a:cubicBezTo>
                <a:cubicBezTo>
                  <a:pt x="165" y="249"/>
                  <a:pt x="166" y="249"/>
                  <a:pt x="166" y="251"/>
                </a:cubicBezTo>
                <a:cubicBezTo>
                  <a:pt x="166" y="251"/>
                  <a:pt x="166" y="251"/>
                  <a:pt x="166" y="251"/>
                </a:cubicBezTo>
                <a:close/>
                <a:moveTo>
                  <a:pt x="291" y="251"/>
                </a:moveTo>
                <a:cubicBezTo>
                  <a:pt x="291" y="250"/>
                  <a:pt x="292" y="250"/>
                  <a:pt x="292" y="248"/>
                </a:cubicBezTo>
                <a:cubicBezTo>
                  <a:pt x="293" y="248"/>
                  <a:pt x="293" y="248"/>
                  <a:pt x="294" y="248"/>
                </a:cubicBezTo>
                <a:cubicBezTo>
                  <a:pt x="294" y="249"/>
                  <a:pt x="293" y="249"/>
                  <a:pt x="293" y="249"/>
                </a:cubicBezTo>
                <a:cubicBezTo>
                  <a:pt x="293" y="250"/>
                  <a:pt x="293" y="250"/>
                  <a:pt x="294" y="250"/>
                </a:cubicBezTo>
                <a:cubicBezTo>
                  <a:pt x="293" y="251"/>
                  <a:pt x="291" y="251"/>
                  <a:pt x="291" y="251"/>
                </a:cubicBezTo>
                <a:cubicBezTo>
                  <a:pt x="291" y="251"/>
                  <a:pt x="291" y="251"/>
                  <a:pt x="291" y="251"/>
                </a:cubicBezTo>
                <a:close/>
                <a:moveTo>
                  <a:pt x="275" y="252"/>
                </a:moveTo>
                <a:cubicBezTo>
                  <a:pt x="274" y="252"/>
                  <a:pt x="274" y="250"/>
                  <a:pt x="273" y="250"/>
                </a:cubicBezTo>
                <a:cubicBezTo>
                  <a:pt x="273" y="249"/>
                  <a:pt x="274" y="249"/>
                  <a:pt x="274" y="249"/>
                </a:cubicBezTo>
                <a:cubicBezTo>
                  <a:pt x="275" y="250"/>
                  <a:pt x="275" y="251"/>
                  <a:pt x="275" y="252"/>
                </a:cubicBezTo>
                <a:cubicBezTo>
                  <a:pt x="275" y="252"/>
                  <a:pt x="275" y="252"/>
                  <a:pt x="275" y="252"/>
                </a:cubicBezTo>
                <a:close/>
                <a:moveTo>
                  <a:pt x="294" y="254"/>
                </a:moveTo>
                <a:cubicBezTo>
                  <a:pt x="294" y="254"/>
                  <a:pt x="294" y="255"/>
                  <a:pt x="295" y="255"/>
                </a:cubicBezTo>
                <a:cubicBezTo>
                  <a:pt x="295" y="256"/>
                  <a:pt x="292" y="255"/>
                  <a:pt x="293" y="254"/>
                </a:cubicBezTo>
                <a:cubicBezTo>
                  <a:pt x="293" y="254"/>
                  <a:pt x="294" y="254"/>
                  <a:pt x="294" y="254"/>
                </a:cubicBezTo>
                <a:cubicBezTo>
                  <a:pt x="294" y="254"/>
                  <a:pt x="294" y="254"/>
                  <a:pt x="294" y="254"/>
                </a:cubicBezTo>
                <a:close/>
                <a:moveTo>
                  <a:pt x="296" y="256"/>
                </a:moveTo>
                <a:cubicBezTo>
                  <a:pt x="294" y="255"/>
                  <a:pt x="294" y="252"/>
                  <a:pt x="295" y="249"/>
                </a:cubicBezTo>
                <a:cubicBezTo>
                  <a:pt x="297" y="250"/>
                  <a:pt x="295" y="253"/>
                  <a:pt x="298" y="253"/>
                </a:cubicBezTo>
                <a:cubicBezTo>
                  <a:pt x="298" y="255"/>
                  <a:pt x="296" y="255"/>
                  <a:pt x="296" y="256"/>
                </a:cubicBezTo>
                <a:cubicBezTo>
                  <a:pt x="296" y="256"/>
                  <a:pt x="296" y="256"/>
                  <a:pt x="296" y="256"/>
                </a:cubicBezTo>
                <a:close/>
                <a:moveTo>
                  <a:pt x="305" y="250"/>
                </a:moveTo>
                <a:cubicBezTo>
                  <a:pt x="305" y="249"/>
                  <a:pt x="307" y="249"/>
                  <a:pt x="307" y="251"/>
                </a:cubicBezTo>
                <a:cubicBezTo>
                  <a:pt x="306" y="251"/>
                  <a:pt x="305" y="250"/>
                  <a:pt x="305" y="250"/>
                </a:cubicBezTo>
                <a:cubicBezTo>
                  <a:pt x="305" y="250"/>
                  <a:pt x="305" y="250"/>
                  <a:pt x="305" y="250"/>
                </a:cubicBezTo>
                <a:close/>
                <a:moveTo>
                  <a:pt x="357" y="251"/>
                </a:moveTo>
                <a:cubicBezTo>
                  <a:pt x="358" y="251"/>
                  <a:pt x="358" y="251"/>
                  <a:pt x="358" y="251"/>
                </a:cubicBezTo>
                <a:cubicBezTo>
                  <a:pt x="359" y="250"/>
                  <a:pt x="359" y="253"/>
                  <a:pt x="357" y="252"/>
                </a:cubicBezTo>
                <a:cubicBezTo>
                  <a:pt x="357" y="252"/>
                  <a:pt x="357" y="252"/>
                  <a:pt x="357" y="251"/>
                </a:cubicBezTo>
                <a:cubicBezTo>
                  <a:pt x="357" y="251"/>
                  <a:pt x="357" y="251"/>
                  <a:pt x="357" y="251"/>
                </a:cubicBezTo>
                <a:close/>
                <a:moveTo>
                  <a:pt x="219" y="253"/>
                </a:moveTo>
                <a:cubicBezTo>
                  <a:pt x="217" y="254"/>
                  <a:pt x="216" y="253"/>
                  <a:pt x="217" y="252"/>
                </a:cubicBezTo>
                <a:cubicBezTo>
                  <a:pt x="218" y="252"/>
                  <a:pt x="219" y="252"/>
                  <a:pt x="219" y="253"/>
                </a:cubicBezTo>
                <a:cubicBezTo>
                  <a:pt x="219" y="253"/>
                  <a:pt x="219" y="253"/>
                  <a:pt x="219" y="253"/>
                </a:cubicBezTo>
                <a:close/>
                <a:moveTo>
                  <a:pt x="235" y="254"/>
                </a:moveTo>
                <a:cubicBezTo>
                  <a:pt x="234" y="253"/>
                  <a:pt x="236" y="251"/>
                  <a:pt x="237" y="252"/>
                </a:cubicBezTo>
                <a:cubicBezTo>
                  <a:pt x="237" y="253"/>
                  <a:pt x="237" y="253"/>
                  <a:pt x="237" y="255"/>
                </a:cubicBezTo>
                <a:cubicBezTo>
                  <a:pt x="236" y="255"/>
                  <a:pt x="236" y="251"/>
                  <a:pt x="235" y="254"/>
                </a:cubicBezTo>
                <a:cubicBezTo>
                  <a:pt x="235" y="254"/>
                  <a:pt x="235" y="254"/>
                  <a:pt x="235" y="254"/>
                </a:cubicBezTo>
                <a:close/>
                <a:moveTo>
                  <a:pt x="352" y="256"/>
                </a:moveTo>
                <a:cubicBezTo>
                  <a:pt x="353" y="255"/>
                  <a:pt x="352" y="254"/>
                  <a:pt x="353" y="253"/>
                </a:cubicBezTo>
                <a:cubicBezTo>
                  <a:pt x="354" y="253"/>
                  <a:pt x="354" y="253"/>
                  <a:pt x="355" y="253"/>
                </a:cubicBezTo>
                <a:cubicBezTo>
                  <a:pt x="355" y="255"/>
                  <a:pt x="354" y="255"/>
                  <a:pt x="354" y="256"/>
                </a:cubicBezTo>
                <a:cubicBezTo>
                  <a:pt x="354" y="256"/>
                  <a:pt x="353" y="256"/>
                  <a:pt x="352" y="256"/>
                </a:cubicBezTo>
                <a:cubicBezTo>
                  <a:pt x="352" y="256"/>
                  <a:pt x="352" y="256"/>
                  <a:pt x="352" y="256"/>
                </a:cubicBezTo>
                <a:close/>
                <a:moveTo>
                  <a:pt x="222" y="259"/>
                </a:moveTo>
                <a:cubicBezTo>
                  <a:pt x="222" y="260"/>
                  <a:pt x="220" y="260"/>
                  <a:pt x="219" y="261"/>
                </a:cubicBezTo>
                <a:cubicBezTo>
                  <a:pt x="220" y="262"/>
                  <a:pt x="221" y="263"/>
                  <a:pt x="222" y="264"/>
                </a:cubicBezTo>
                <a:cubicBezTo>
                  <a:pt x="220" y="265"/>
                  <a:pt x="221" y="267"/>
                  <a:pt x="219" y="267"/>
                </a:cubicBezTo>
                <a:cubicBezTo>
                  <a:pt x="219" y="269"/>
                  <a:pt x="221" y="269"/>
                  <a:pt x="222" y="270"/>
                </a:cubicBezTo>
                <a:cubicBezTo>
                  <a:pt x="221" y="270"/>
                  <a:pt x="220" y="269"/>
                  <a:pt x="219" y="270"/>
                </a:cubicBezTo>
                <a:cubicBezTo>
                  <a:pt x="221" y="273"/>
                  <a:pt x="219" y="275"/>
                  <a:pt x="220" y="279"/>
                </a:cubicBezTo>
                <a:cubicBezTo>
                  <a:pt x="219" y="280"/>
                  <a:pt x="219" y="280"/>
                  <a:pt x="219" y="280"/>
                </a:cubicBezTo>
                <a:cubicBezTo>
                  <a:pt x="217" y="281"/>
                  <a:pt x="217" y="278"/>
                  <a:pt x="216" y="280"/>
                </a:cubicBezTo>
                <a:cubicBezTo>
                  <a:pt x="214" y="279"/>
                  <a:pt x="217" y="278"/>
                  <a:pt x="216" y="277"/>
                </a:cubicBezTo>
                <a:cubicBezTo>
                  <a:pt x="210" y="272"/>
                  <a:pt x="215" y="263"/>
                  <a:pt x="215" y="257"/>
                </a:cubicBezTo>
                <a:cubicBezTo>
                  <a:pt x="216" y="256"/>
                  <a:pt x="216" y="254"/>
                  <a:pt x="218" y="254"/>
                </a:cubicBezTo>
                <a:cubicBezTo>
                  <a:pt x="216" y="256"/>
                  <a:pt x="220" y="255"/>
                  <a:pt x="220" y="256"/>
                </a:cubicBezTo>
                <a:cubicBezTo>
                  <a:pt x="220" y="258"/>
                  <a:pt x="219" y="257"/>
                  <a:pt x="219" y="259"/>
                </a:cubicBezTo>
                <a:cubicBezTo>
                  <a:pt x="219" y="259"/>
                  <a:pt x="219" y="259"/>
                  <a:pt x="219" y="260"/>
                </a:cubicBezTo>
                <a:cubicBezTo>
                  <a:pt x="221" y="261"/>
                  <a:pt x="220" y="258"/>
                  <a:pt x="222" y="259"/>
                </a:cubicBezTo>
                <a:cubicBezTo>
                  <a:pt x="222" y="259"/>
                  <a:pt x="222" y="259"/>
                  <a:pt x="222" y="259"/>
                </a:cubicBezTo>
                <a:close/>
                <a:moveTo>
                  <a:pt x="165" y="257"/>
                </a:moveTo>
                <a:cubicBezTo>
                  <a:pt x="164" y="257"/>
                  <a:pt x="165" y="256"/>
                  <a:pt x="165" y="255"/>
                </a:cubicBezTo>
                <a:cubicBezTo>
                  <a:pt x="165" y="255"/>
                  <a:pt x="165" y="256"/>
                  <a:pt x="166" y="256"/>
                </a:cubicBezTo>
                <a:cubicBezTo>
                  <a:pt x="166" y="256"/>
                  <a:pt x="166" y="256"/>
                  <a:pt x="166" y="257"/>
                </a:cubicBezTo>
                <a:cubicBezTo>
                  <a:pt x="165" y="257"/>
                  <a:pt x="165" y="257"/>
                  <a:pt x="165" y="257"/>
                </a:cubicBezTo>
                <a:cubicBezTo>
                  <a:pt x="165" y="257"/>
                  <a:pt x="165" y="257"/>
                  <a:pt x="165" y="257"/>
                </a:cubicBezTo>
                <a:close/>
                <a:moveTo>
                  <a:pt x="281" y="256"/>
                </a:moveTo>
                <a:cubicBezTo>
                  <a:pt x="282" y="256"/>
                  <a:pt x="283" y="256"/>
                  <a:pt x="283" y="255"/>
                </a:cubicBezTo>
                <a:cubicBezTo>
                  <a:pt x="284" y="256"/>
                  <a:pt x="282" y="258"/>
                  <a:pt x="281" y="256"/>
                </a:cubicBezTo>
                <a:cubicBezTo>
                  <a:pt x="281" y="256"/>
                  <a:pt x="281" y="256"/>
                  <a:pt x="281" y="256"/>
                </a:cubicBezTo>
                <a:close/>
                <a:moveTo>
                  <a:pt x="236" y="257"/>
                </a:moveTo>
                <a:cubicBezTo>
                  <a:pt x="236" y="256"/>
                  <a:pt x="236" y="256"/>
                  <a:pt x="235" y="256"/>
                </a:cubicBezTo>
                <a:cubicBezTo>
                  <a:pt x="237" y="255"/>
                  <a:pt x="236" y="259"/>
                  <a:pt x="237" y="260"/>
                </a:cubicBezTo>
                <a:cubicBezTo>
                  <a:pt x="234" y="259"/>
                  <a:pt x="232" y="261"/>
                  <a:pt x="232" y="263"/>
                </a:cubicBezTo>
                <a:cubicBezTo>
                  <a:pt x="231" y="263"/>
                  <a:pt x="232" y="261"/>
                  <a:pt x="231" y="260"/>
                </a:cubicBezTo>
                <a:cubicBezTo>
                  <a:pt x="234" y="260"/>
                  <a:pt x="233" y="258"/>
                  <a:pt x="236" y="257"/>
                </a:cubicBezTo>
                <a:cubicBezTo>
                  <a:pt x="236" y="257"/>
                  <a:pt x="236" y="257"/>
                  <a:pt x="236" y="257"/>
                </a:cubicBezTo>
                <a:close/>
                <a:moveTo>
                  <a:pt x="308" y="258"/>
                </a:moveTo>
                <a:cubicBezTo>
                  <a:pt x="306" y="257"/>
                  <a:pt x="308" y="257"/>
                  <a:pt x="308" y="256"/>
                </a:cubicBezTo>
                <a:cubicBezTo>
                  <a:pt x="309" y="256"/>
                  <a:pt x="308" y="257"/>
                  <a:pt x="308" y="258"/>
                </a:cubicBezTo>
                <a:cubicBezTo>
                  <a:pt x="308" y="258"/>
                  <a:pt x="308" y="258"/>
                  <a:pt x="308" y="258"/>
                </a:cubicBezTo>
                <a:close/>
                <a:moveTo>
                  <a:pt x="366" y="260"/>
                </a:moveTo>
                <a:cubicBezTo>
                  <a:pt x="365" y="261"/>
                  <a:pt x="365" y="260"/>
                  <a:pt x="365" y="260"/>
                </a:cubicBezTo>
                <a:cubicBezTo>
                  <a:pt x="363" y="260"/>
                  <a:pt x="364" y="264"/>
                  <a:pt x="362" y="263"/>
                </a:cubicBezTo>
                <a:cubicBezTo>
                  <a:pt x="361" y="262"/>
                  <a:pt x="361" y="261"/>
                  <a:pt x="362" y="259"/>
                </a:cubicBezTo>
                <a:cubicBezTo>
                  <a:pt x="361" y="259"/>
                  <a:pt x="360" y="259"/>
                  <a:pt x="361" y="258"/>
                </a:cubicBezTo>
                <a:cubicBezTo>
                  <a:pt x="359" y="258"/>
                  <a:pt x="357" y="259"/>
                  <a:pt x="357" y="257"/>
                </a:cubicBezTo>
                <a:cubicBezTo>
                  <a:pt x="358" y="255"/>
                  <a:pt x="360" y="258"/>
                  <a:pt x="360" y="256"/>
                </a:cubicBezTo>
                <a:cubicBezTo>
                  <a:pt x="364" y="256"/>
                  <a:pt x="363" y="259"/>
                  <a:pt x="366" y="260"/>
                </a:cubicBezTo>
                <a:cubicBezTo>
                  <a:pt x="366" y="260"/>
                  <a:pt x="366" y="260"/>
                  <a:pt x="366" y="260"/>
                </a:cubicBezTo>
                <a:close/>
                <a:moveTo>
                  <a:pt x="303" y="261"/>
                </a:moveTo>
                <a:cubicBezTo>
                  <a:pt x="304" y="260"/>
                  <a:pt x="305" y="261"/>
                  <a:pt x="305" y="260"/>
                </a:cubicBezTo>
                <a:cubicBezTo>
                  <a:pt x="306" y="260"/>
                  <a:pt x="305" y="261"/>
                  <a:pt x="305" y="262"/>
                </a:cubicBezTo>
                <a:cubicBezTo>
                  <a:pt x="304" y="262"/>
                  <a:pt x="304" y="261"/>
                  <a:pt x="303" y="261"/>
                </a:cubicBezTo>
                <a:cubicBezTo>
                  <a:pt x="303" y="261"/>
                  <a:pt x="303" y="261"/>
                  <a:pt x="303" y="261"/>
                </a:cubicBezTo>
                <a:close/>
                <a:moveTo>
                  <a:pt x="361" y="261"/>
                </a:moveTo>
                <a:cubicBezTo>
                  <a:pt x="361" y="262"/>
                  <a:pt x="357" y="262"/>
                  <a:pt x="358" y="261"/>
                </a:cubicBezTo>
                <a:cubicBezTo>
                  <a:pt x="359" y="261"/>
                  <a:pt x="360" y="261"/>
                  <a:pt x="361" y="261"/>
                </a:cubicBezTo>
                <a:cubicBezTo>
                  <a:pt x="361" y="261"/>
                  <a:pt x="361" y="261"/>
                  <a:pt x="361" y="261"/>
                </a:cubicBezTo>
                <a:close/>
                <a:moveTo>
                  <a:pt x="172" y="268"/>
                </a:moveTo>
                <a:cubicBezTo>
                  <a:pt x="170" y="267"/>
                  <a:pt x="171" y="265"/>
                  <a:pt x="172" y="264"/>
                </a:cubicBezTo>
                <a:cubicBezTo>
                  <a:pt x="174" y="265"/>
                  <a:pt x="172" y="266"/>
                  <a:pt x="172" y="268"/>
                </a:cubicBezTo>
                <a:cubicBezTo>
                  <a:pt x="172" y="268"/>
                  <a:pt x="172" y="268"/>
                  <a:pt x="172" y="268"/>
                </a:cubicBezTo>
                <a:close/>
                <a:moveTo>
                  <a:pt x="192" y="286"/>
                </a:moveTo>
                <a:cubicBezTo>
                  <a:pt x="192" y="286"/>
                  <a:pt x="192" y="286"/>
                  <a:pt x="192" y="286"/>
                </a:cubicBezTo>
                <a:cubicBezTo>
                  <a:pt x="191" y="284"/>
                  <a:pt x="193" y="285"/>
                  <a:pt x="193" y="283"/>
                </a:cubicBezTo>
                <a:cubicBezTo>
                  <a:pt x="193" y="282"/>
                  <a:pt x="191" y="283"/>
                  <a:pt x="191" y="282"/>
                </a:cubicBezTo>
                <a:cubicBezTo>
                  <a:pt x="193" y="277"/>
                  <a:pt x="187" y="272"/>
                  <a:pt x="190" y="265"/>
                </a:cubicBezTo>
                <a:cubicBezTo>
                  <a:pt x="189" y="266"/>
                  <a:pt x="187" y="264"/>
                  <a:pt x="186" y="264"/>
                </a:cubicBezTo>
                <a:cubicBezTo>
                  <a:pt x="186" y="269"/>
                  <a:pt x="185" y="272"/>
                  <a:pt x="182" y="274"/>
                </a:cubicBezTo>
                <a:cubicBezTo>
                  <a:pt x="186" y="276"/>
                  <a:pt x="182" y="285"/>
                  <a:pt x="185" y="285"/>
                </a:cubicBezTo>
                <a:cubicBezTo>
                  <a:pt x="183" y="289"/>
                  <a:pt x="186" y="293"/>
                  <a:pt x="186" y="299"/>
                </a:cubicBezTo>
                <a:cubicBezTo>
                  <a:pt x="183" y="299"/>
                  <a:pt x="185" y="302"/>
                  <a:pt x="186" y="302"/>
                </a:cubicBezTo>
                <a:cubicBezTo>
                  <a:pt x="184" y="302"/>
                  <a:pt x="185" y="305"/>
                  <a:pt x="184" y="307"/>
                </a:cubicBezTo>
                <a:cubicBezTo>
                  <a:pt x="187" y="306"/>
                  <a:pt x="185" y="311"/>
                  <a:pt x="186" y="313"/>
                </a:cubicBezTo>
                <a:cubicBezTo>
                  <a:pt x="187" y="313"/>
                  <a:pt x="187" y="313"/>
                  <a:pt x="188" y="313"/>
                </a:cubicBezTo>
                <a:cubicBezTo>
                  <a:pt x="190" y="315"/>
                  <a:pt x="190" y="316"/>
                  <a:pt x="190" y="319"/>
                </a:cubicBezTo>
                <a:cubicBezTo>
                  <a:pt x="188" y="317"/>
                  <a:pt x="188" y="318"/>
                  <a:pt x="186" y="319"/>
                </a:cubicBezTo>
                <a:cubicBezTo>
                  <a:pt x="187" y="317"/>
                  <a:pt x="185" y="316"/>
                  <a:pt x="184" y="315"/>
                </a:cubicBezTo>
                <a:cubicBezTo>
                  <a:pt x="183" y="319"/>
                  <a:pt x="181" y="324"/>
                  <a:pt x="180" y="330"/>
                </a:cubicBezTo>
                <a:cubicBezTo>
                  <a:pt x="179" y="329"/>
                  <a:pt x="177" y="329"/>
                  <a:pt x="178" y="327"/>
                </a:cubicBezTo>
                <a:cubicBezTo>
                  <a:pt x="175" y="328"/>
                  <a:pt x="175" y="327"/>
                  <a:pt x="173" y="328"/>
                </a:cubicBezTo>
                <a:cubicBezTo>
                  <a:pt x="174" y="332"/>
                  <a:pt x="172" y="333"/>
                  <a:pt x="171" y="335"/>
                </a:cubicBezTo>
                <a:cubicBezTo>
                  <a:pt x="172" y="335"/>
                  <a:pt x="173" y="336"/>
                  <a:pt x="173" y="336"/>
                </a:cubicBezTo>
                <a:cubicBezTo>
                  <a:pt x="174" y="334"/>
                  <a:pt x="174" y="332"/>
                  <a:pt x="176" y="334"/>
                </a:cubicBezTo>
                <a:cubicBezTo>
                  <a:pt x="174" y="332"/>
                  <a:pt x="175" y="330"/>
                  <a:pt x="175" y="328"/>
                </a:cubicBezTo>
                <a:cubicBezTo>
                  <a:pt x="176" y="328"/>
                  <a:pt x="176" y="328"/>
                  <a:pt x="176" y="328"/>
                </a:cubicBezTo>
                <a:cubicBezTo>
                  <a:pt x="177" y="333"/>
                  <a:pt x="178" y="333"/>
                  <a:pt x="180" y="336"/>
                </a:cubicBezTo>
                <a:cubicBezTo>
                  <a:pt x="179" y="336"/>
                  <a:pt x="181" y="339"/>
                  <a:pt x="179" y="339"/>
                </a:cubicBezTo>
                <a:cubicBezTo>
                  <a:pt x="179" y="337"/>
                  <a:pt x="178" y="339"/>
                  <a:pt x="178" y="339"/>
                </a:cubicBezTo>
                <a:cubicBezTo>
                  <a:pt x="176" y="336"/>
                  <a:pt x="175" y="340"/>
                  <a:pt x="174" y="338"/>
                </a:cubicBezTo>
                <a:cubicBezTo>
                  <a:pt x="175" y="337"/>
                  <a:pt x="175" y="338"/>
                  <a:pt x="175" y="337"/>
                </a:cubicBezTo>
                <a:cubicBezTo>
                  <a:pt x="174" y="337"/>
                  <a:pt x="174" y="336"/>
                  <a:pt x="174" y="336"/>
                </a:cubicBezTo>
                <a:cubicBezTo>
                  <a:pt x="173" y="338"/>
                  <a:pt x="174" y="339"/>
                  <a:pt x="174" y="340"/>
                </a:cubicBezTo>
                <a:cubicBezTo>
                  <a:pt x="172" y="341"/>
                  <a:pt x="171" y="343"/>
                  <a:pt x="169" y="341"/>
                </a:cubicBezTo>
                <a:cubicBezTo>
                  <a:pt x="171" y="341"/>
                  <a:pt x="170" y="340"/>
                  <a:pt x="170" y="338"/>
                </a:cubicBezTo>
                <a:cubicBezTo>
                  <a:pt x="171" y="338"/>
                  <a:pt x="173" y="339"/>
                  <a:pt x="173" y="337"/>
                </a:cubicBezTo>
                <a:cubicBezTo>
                  <a:pt x="172" y="337"/>
                  <a:pt x="171" y="338"/>
                  <a:pt x="170" y="338"/>
                </a:cubicBezTo>
                <a:cubicBezTo>
                  <a:pt x="171" y="336"/>
                  <a:pt x="172" y="327"/>
                  <a:pt x="170" y="326"/>
                </a:cubicBezTo>
                <a:cubicBezTo>
                  <a:pt x="170" y="325"/>
                  <a:pt x="172" y="325"/>
                  <a:pt x="173" y="324"/>
                </a:cubicBezTo>
                <a:cubicBezTo>
                  <a:pt x="174" y="324"/>
                  <a:pt x="174" y="326"/>
                  <a:pt x="175" y="327"/>
                </a:cubicBezTo>
                <a:cubicBezTo>
                  <a:pt x="176" y="325"/>
                  <a:pt x="174" y="325"/>
                  <a:pt x="174" y="324"/>
                </a:cubicBezTo>
                <a:cubicBezTo>
                  <a:pt x="175" y="324"/>
                  <a:pt x="175" y="324"/>
                  <a:pt x="175" y="323"/>
                </a:cubicBezTo>
                <a:cubicBezTo>
                  <a:pt x="176" y="324"/>
                  <a:pt x="177" y="324"/>
                  <a:pt x="177" y="322"/>
                </a:cubicBezTo>
                <a:cubicBezTo>
                  <a:pt x="176" y="322"/>
                  <a:pt x="176" y="323"/>
                  <a:pt x="175" y="323"/>
                </a:cubicBezTo>
                <a:cubicBezTo>
                  <a:pt x="175" y="320"/>
                  <a:pt x="174" y="320"/>
                  <a:pt x="175" y="319"/>
                </a:cubicBezTo>
                <a:cubicBezTo>
                  <a:pt x="175" y="319"/>
                  <a:pt x="177" y="320"/>
                  <a:pt x="177" y="319"/>
                </a:cubicBezTo>
                <a:cubicBezTo>
                  <a:pt x="175" y="319"/>
                  <a:pt x="176" y="317"/>
                  <a:pt x="175" y="316"/>
                </a:cubicBezTo>
                <a:cubicBezTo>
                  <a:pt x="175" y="317"/>
                  <a:pt x="175" y="319"/>
                  <a:pt x="173" y="318"/>
                </a:cubicBezTo>
                <a:cubicBezTo>
                  <a:pt x="174" y="317"/>
                  <a:pt x="174" y="316"/>
                  <a:pt x="174" y="314"/>
                </a:cubicBezTo>
                <a:cubicBezTo>
                  <a:pt x="175" y="314"/>
                  <a:pt x="176" y="315"/>
                  <a:pt x="176" y="314"/>
                </a:cubicBezTo>
                <a:cubicBezTo>
                  <a:pt x="175" y="310"/>
                  <a:pt x="176" y="300"/>
                  <a:pt x="172" y="296"/>
                </a:cubicBezTo>
                <a:cubicBezTo>
                  <a:pt x="171" y="298"/>
                  <a:pt x="169" y="296"/>
                  <a:pt x="169" y="299"/>
                </a:cubicBezTo>
                <a:cubicBezTo>
                  <a:pt x="169" y="300"/>
                  <a:pt x="171" y="299"/>
                  <a:pt x="170" y="301"/>
                </a:cubicBezTo>
                <a:cubicBezTo>
                  <a:pt x="170" y="301"/>
                  <a:pt x="169" y="300"/>
                  <a:pt x="169" y="300"/>
                </a:cubicBezTo>
                <a:cubicBezTo>
                  <a:pt x="168" y="302"/>
                  <a:pt x="170" y="302"/>
                  <a:pt x="170" y="303"/>
                </a:cubicBezTo>
                <a:cubicBezTo>
                  <a:pt x="168" y="302"/>
                  <a:pt x="170" y="303"/>
                  <a:pt x="170" y="305"/>
                </a:cubicBezTo>
                <a:cubicBezTo>
                  <a:pt x="168" y="306"/>
                  <a:pt x="168" y="304"/>
                  <a:pt x="168" y="303"/>
                </a:cubicBezTo>
                <a:cubicBezTo>
                  <a:pt x="165" y="303"/>
                  <a:pt x="169" y="305"/>
                  <a:pt x="169" y="307"/>
                </a:cubicBezTo>
                <a:cubicBezTo>
                  <a:pt x="168" y="307"/>
                  <a:pt x="168" y="307"/>
                  <a:pt x="168" y="308"/>
                </a:cubicBezTo>
                <a:cubicBezTo>
                  <a:pt x="168" y="307"/>
                  <a:pt x="167" y="307"/>
                  <a:pt x="167" y="307"/>
                </a:cubicBezTo>
                <a:cubicBezTo>
                  <a:pt x="167" y="308"/>
                  <a:pt x="166" y="308"/>
                  <a:pt x="166" y="309"/>
                </a:cubicBezTo>
                <a:cubicBezTo>
                  <a:pt x="169" y="309"/>
                  <a:pt x="165" y="311"/>
                  <a:pt x="169" y="311"/>
                </a:cubicBezTo>
                <a:cubicBezTo>
                  <a:pt x="168" y="315"/>
                  <a:pt x="170" y="316"/>
                  <a:pt x="168" y="320"/>
                </a:cubicBezTo>
                <a:cubicBezTo>
                  <a:pt x="169" y="321"/>
                  <a:pt x="171" y="319"/>
                  <a:pt x="170" y="322"/>
                </a:cubicBezTo>
                <a:cubicBezTo>
                  <a:pt x="170" y="321"/>
                  <a:pt x="168" y="320"/>
                  <a:pt x="168" y="322"/>
                </a:cubicBezTo>
                <a:cubicBezTo>
                  <a:pt x="169" y="322"/>
                  <a:pt x="169" y="323"/>
                  <a:pt x="170" y="323"/>
                </a:cubicBezTo>
                <a:cubicBezTo>
                  <a:pt x="169" y="324"/>
                  <a:pt x="169" y="326"/>
                  <a:pt x="168" y="325"/>
                </a:cubicBezTo>
                <a:cubicBezTo>
                  <a:pt x="168" y="327"/>
                  <a:pt x="170" y="327"/>
                  <a:pt x="169" y="330"/>
                </a:cubicBezTo>
                <a:cubicBezTo>
                  <a:pt x="169" y="330"/>
                  <a:pt x="168" y="330"/>
                  <a:pt x="168" y="330"/>
                </a:cubicBezTo>
                <a:cubicBezTo>
                  <a:pt x="167" y="335"/>
                  <a:pt x="166" y="338"/>
                  <a:pt x="168" y="342"/>
                </a:cubicBezTo>
                <a:cubicBezTo>
                  <a:pt x="165" y="342"/>
                  <a:pt x="167" y="343"/>
                  <a:pt x="165" y="345"/>
                </a:cubicBezTo>
                <a:cubicBezTo>
                  <a:pt x="165" y="346"/>
                  <a:pt x="169" y="344"/>
                  <a:pt x="167" y="346"/>
                </a:cubicBezTo>
                <a:cubicBezTo>
                  <a:pt x="168" y="346"/>
                  <a:pt x="169" y="346"/>
                  <a:pt x="169" y="346"/>
                </a:cubicBezTo>
                <a:cubicBezTo>
                  <a:pt x="170" y="343"/>
                  <a:pt x="172" y="344"/>
                  <a:pt x="174" y="342"/>
                </a:cubicBezTo>
                <a:cubicBezTo>
                  <a:pt x="173" y="343"/>
                  <a:pt x="175" y="345"/>
                  <a:pt x="174" y="345"/>
                </a:cubicBezTo>
                <a:cubicBezTo>
                  <a:pt x="173" y="345"/>
                  <a:pt x="173" y="343"/>
                  <a:pt x="172" y="344"/>
                </a:cubicBezTo>
                <a:cubicBezTo>
                  <a:pt x="172" y="344"/>
                  <a:pt x="171" y="345"/>
                  <a:pt x="171" y="346"/>
                </a:cubicBezTo>
                <a:cubicBezTo>
                  <a:pt x="174" y="344"/>
                  <a:pt x="172" y="349"/>
                  <a:pt x="175" y="349"/>
                </a:cubicBezTo>
                <a:cubicBezTo>
                  <a:pt x="174" y="349"/>
                  <a:pt x="174" y="350"/>
                  <a:pt x="173" y="350"/>
                </a:cubicBezTo>
                <a:cubicBezTo>
                  <a:pt x="173" y="350"/>
                  <a:pt x="173" y="349"/>
                  <a:pt x="173" y="349"/>
                </a:cubicBezTo>
                <a:cubicBezTo>
                  <a:pt x="173" y="350"/>
                  <a:pt x="171" y="351"/>
                  <a:pt x="173" y="351"/>
                </a:cubicBezTo>
                <a:cubicBezTo>
                  <a:pt x="172" y="350"/>
                  <a:pt x="175" y="351"/>
                  <a:pt x="175" y="351"/>
                </a:cubicBezTo>
                <a:cubicBezTo>
                  <a:pt x="176" y="352"/>
                  <a:pt x="176" y="354"/>
                  <a:pt x="174" y="354"/>
                </a:cubicBezTo>
                <a:cubicBezTo>
                  <a:pt x="173" y="357"/>
                  <a:pt x="175" y="358"/>
                  <a:pt x="176" y="360"/>
                </a:cubicBezTo>
                <a:cubicBezTo>
                  <a:pt x="177" y="359"/>
                  <a:pt x="177" y="358"/>
                  <a:pt x="178" y="358"/>
                </a:cubicBezTo>
                <a:cubicBezTo>
                  <a:pt x="178" y="357"/>
                  <a:pt x="177" y="357"/>
                  <a:pt x="177" y="356"/>
                </a:cubicBezTo>
                <a:cubicBezTo>
                  <a:pt x="179" y="357"/>
                  <a:pt x="181" y="353"/>
                  <a:pt x="180" y="352"/>
                </a:cubicBezTo>
                <a:cubicBezTo>
                  <a:pt x="180" y="354"/>
                  <a:pt x="179" y="351"/>
                  <a:pt x="179" y="351"/>
                </a:cubicBezTo>
                <a:cubicBezTo>
                  <a:pt x="179" y="351"/>
                  <a:pt x="180" y="352"/>
                  <a:pt x="181" y="352"/>
                </a:cubicBezTo>
                <a:cubicBezTo>
                  <a:pt x="182" y="350"/>
                  <a:pt x="182" y="348"/>
                  <a:pt x="184" y="347"/>
                </a:cubicBezTo>
                <a:cubicBezTo>
                  <a:pt x="189" y="349"/>
                  <a:pt x="191" y="340"/>
                  <a:pt x="192" y="338"/>
                </a:cubicBezTo>
                <a:cubicBezTo>
                  <a:pt x="191" y="338"/>
                  <a:pt x="191" y="339"/>
                  <a:pt x="190" y="340"/>
                </a:cubicBezTo>
                <a:cubicBezTo>
                  <a:pt x="190" y="336"/>
                  <a:pt x="191" y="337"/>
                  <a:pt x="192" y="335"/>
                </a:cubicBezTo>
                <a:cubicBezTo>
                  <a:pt x="190" y="334"/>
                  <a:pt x="192" y="331"/>
                  <a:pt x="191" y="329"/>
                </a:cubicBezTo>
                <a:cubicBezTo>
                  <a:pt x="192" y="329"/>
                  <a:pt x="192" y="330"/>
                  <a:pt x="193" y="329"/>
                </a:cubicBezTo>
                <a:cubicBezTo>
                  <a:pt x="194" y="328"/>
                  <a:pt x="192" y="328"/>
                  <a:pt x="192" y="326"/>
                </a:cubicBezTo>
                <a:cubicBezTo>
                  <a:pt x="196" y="327"/>
                  <a:pt x="197" y="325"/>
                  <a:pt x="200" y="324"/>
                </a:cubicBezTo>
                <a:cubicBezTo>
                  <a:pt x="197" y="325"/>
                  <a:pt x="198" y="324"/>
                  <a:pt x="198" y="323"/>
                </a:cubicBezTo>
                <a:cubicBezTo>
                  <a:pt x="195" y="323"/>
                  <a:pt x="198" y="322"/>
                  <a:pt x="194" y="322"/>
                </a:cubicBezTo>
                <a:cubicBezTo>
                  <a:pt x="195" y="322"/>
                  <a:pt x="195" y="321"/>
                  <a:pt x="196" y="322"/>
                </a:cubicBezTo>
                <a:cubicBezTo>
                  <a:pt x="196" y="320"/>
                  <a:pt x="193" y="320"/>
                  <a:pt x="193" y="319"/>
                </a:cubicBezTo>
                <a:cubicBezTo>
                  <a:pt x="193" y="318"/>
                  <a:pt x="195" y="319"/>
                  <a:pt x="195" y="317"/>
                </a:cubicBezTo>
                <a:cubicBezTo>
                  <a:pt x="194" y="316"/>
                  <a:pt x="191" y="318"/>
                  <a:pt x="191" y="316"/>
                </a:cubicBezTo>
                <a:cubicBezTo>
                  <a:pt x="193" y="317"/>
                  <a:pt x="192" y="315"/>
                  <a:pt x="193" y="315"/>
                </a:cubicBezTo>
                <a:cubicBezTo>
                  <a:pt x="195" y="315"/>
                  <a:pt x="195" y="317"/>
                  <a:pt x="196" y="315"/>
                </a:cubicBezTo>
                <a:cubicBezTo>
                  <a:pt x="194" y="315"/>
                  <a:pt x="193" y="314"/>
                  <a:pt x="193" y="312"/>
                </a:cubicBezTo>
                <a:cubicBezTo>
                  <a:pt x="191" y="311"/>
                  <a:pt x="193" y="314"/>
                  <a:pt x="191" y="313"/>
                </a:cubicBezTo>
                <a:cubicBezTo>
                  <a:pt x="191" y="311"/>
                  <a:pt x="195" y="310"/>
                  <a:pt x="196" y="312"/>
                </a:cubicBezTo>
                <a:cubicBezTo>
                  <a:pt x="195" y="313"/>
                  <a:pt x="195" y="314"/>
                  <a:pt x="196" y="314"/>
                </a:cubicBezTo>
                <a:cubicBezTo>
                  <a:pt x="196" y="313"/>
                  <a:pt x="197" y="311"/>
                  <a:pt x="199" y="310"/>
                </a:cubicBezTo>
                <a:cubicBezTo>
                  <a:pt x="198" y="309"/>
                  <a:pt x="197" y="309"/>
                  <a:pt x="196" y="309"/>
                </a:cubicBezTo>
                <a:cubicBezTo>
                  <a:pt x="197" y="308"/>
                  <a:pt x="195" y="307"/>
                  <a:pt x="196" y="306"/>
                </a:cubicBezTo>
                <a:cubicBezTo>
                  <a:pt x="198" y="307"/>
                  <a:pt x="196" y="309"/>
                  <a:pt x="199" y="308"/>
                </a:cubicBezTo>
                <a:cubicBezTo>
                  <a:pt x="198" y="305"/>
                  <a:pt x="200" y="306"/>
                  <a:pt x="198" y="304"/>
                </a:cubicBezTo>
                <a:cubicBezTo>
                  <a:pt x="200" y="303"/>
                  <a:pt x="199" y="300"/>
                  <a:pt x="202" y="300"/>
                </a:cubicBezTo>
                <a:cubicBezTo>
                  <a:pt x="202" y="298"/>
                  <a:pt x="200" y="298"/>
                  <a:pt x="201" y="296"/>
                </a:cubicBezTo>
                <a:cubicBezTo>
                  <a:pt x="200" y="296"/>
                  <a:pt x="199" y="298"/>
                  <a:pt x="198" y="296"/>
                </a:cubicBezTo>
                <a:cubicBezTo>
                  <a:pt x="200" y="297"/>
                  <a:pt x="199" y="293"/>
                  <a:pt x="197" y="294"/>
                </a:cubicBezTo>
                <a:cubicBezTo>
                  <a:pt x="198" y="297"/>
                  <a:pt x="195" y="297"/>
                  <a:pt x="194" y="296"/>
                </a:cubicBezTo>
                <a:cubicBezTo>
                  <a:pt x="193" y="299"/>
                  <a:pt x="196" y="301"/>
                  <a:pt x="193" y="302"/>
                </a:cubicBezTo>
                <a:cubicBezTo>
                  <a:pt x="194" y="299"/>
                  <a:pt x="190" y="301"/>
                  <a:pt x="190" y="301"/>
                </a:cubicBezTo>
                <a:cubicBezTo>
                  <a:pt x="191" y="302"/>
                  <a:pt x="192" y="304"/>
                  <a:pt x="191" y="306"/>
                </a:cubicBezTo>
                <a:cubicBezTo>
                  <a:pt x="193" y="306"/>
                  <a:pt x="192" y="307"/>
                  <a:pt x="193" y="306"/>
                </a:cubicBezTo>
                <a:cubicBezTo>
                  <a:pt x="194" y="304"/>
                  <a:pt x="192" y="305"/>
                  <a:pt x="192" y="303"/>
                </a:cubicBezTo>
                <a:cubicBezTo>
                  <a:pt x="193" y="302"/>
                  <a:pt x="193" y="304"/>
                  <a:pt x="195" y="303"/>
                </a:cubicBezTo>
                <a:cubicBezTo>
                  <a:pt x="196" y="306"/>
                  <a:pt x="194" y="307"/>
                  <a:pt x="195" y="310"/>
                </a:cubicBezTo>
                <a:cubicBezTo>
                  <a:pt x="194" y="310"/>
                  <a:pt x="193" y="310"/>
                  <a:pt x="192" y="310"/>
                </a:cubicBezTo>
                <a:cubicBezTo>
                  <a:pt x="192" y="309"/>
                  <a:pt x="192" y="308"/>
                  <a:pt x="192" y="308"/>
                </a:cubicBezTo>
                <a:cubicBezTo>
                  <a:pt x="189" y="308"/>
                  <a:pt x="190" y="311"/>
                  <a:pt x="187" y="312"/>
                </a:cubicBezTo>
                <a:cubicBezTo>
                  <a:pt x="187" y="310"/>
                  <a:pt x="189" y="311"/>
                  <a:pt x="189" y="310"/>
                </a:cubicBezTo>
                <a:cubicBezTo>
                  <a:pt x="188" y="310"/>
                  <a:pt x="187" y="309"/>
                  <a:pt x="187" y="308"/>
                </a:cubicBezTo>
                <a:cubicBezTo>
                  <a:pt x="188" y="308"/>
                  <a:pt x="188" y="309"/>
                  <a:pt x="189" y="309"/>
                </a:cubicBezTo>
                <a:cubicBezTo>
                  <a:pt x="189" y="307"/>
                  <a:pt x="190" y="308"/>
                  <a:pt x="190" y="306"/>
                </a:cubicBezTo>
                <a:cubicBezTo>
                  <a:pt x="189" y="306"/>
                  <a:pt x="188" y="307"/>
                  <a:pt x="187" y="306"/>
                </a:cubicBezTo>
                <a:cubicBezTo>
                  <a:pt x="189" y="305"/>
                  <a:pt x="188" y="303"/>
                  <a:pt x="189" y="303"/>
                </a:cubicBezTo>
                <a:cubicBezTo>
                  <a:pt x="189" y="303"/>
                  <a:pt x="190" y="303"/>
                  <a:pt x="190" y="302"/>
                </a:cubicBezTo>
                <a:cubicBezTo>
                  <a:pt x="189" y="302"/>
                  <a:pt x="188" y="304"/>
                  <a:pt x="187" y="302"/>
                </a:cubicBezTo>
                <a:cubicBezTo>
                  <a:pt x="187" y="300"/>
                  <a:pt x="192" y="300"/>
                  <a:pt x="190" y="297"/>
                </a:cubicBezTo>
                <a:cubicBezTo>
                  <a:pt x="189" y="299"/>
                  <a:pt x="190" y="296"/>
                  <a:pt x="189" y="295"/>
                </a:cubicBezTo>
                <a:cubicBezTo>
                  <a:pt x="190" y="294"/>
                  <a:pt x="192" y="294"/>
                  <a:pt x="193" y="293"/>
                </a:cubicBezTo>
                <a:cubicBezTo>
                  <a:pt x="191" y="293"/>
                  <a:pt x="192" y="289"/>
                  <a:pt x="190" y="291"/>
                </a:cubicBezTo>
                <a:cubicBezTo>
                  <a:pt x="190" y="288"/>
                  <a:pt x="187" y="285"/>
                  <a:pt x="191" y="283"/>
                </a:cubicBezTo>
                <a:cubicBezTo>
                  <a:pt x="190" y="284"/>
                  <a:pt x="190" y="285"/>
                  <a:pt x="192" y="286"/>
                </a:cubicBezTo>
                <a:close/>
                <a:moveTo>
                  <a:pt x="173" y="328"/>
                </a:moveTo>
                <a:cubicBezTo>
                  <a:pt x="172" y="327"/>
                  <a:pt x="172" y="326"/>
                  <a:pt x="171" y="325"/>
                </a:cubicBezTo>
                <a:cubicBezTo>
                  <a:pt x="172" y="325"/>
                  <a:pt x="173" y="325"/>
                  <a:pt x="173" y="325"/>
                </a:cubicBezTo>
                <a:cubicBezTo>
                  <a:pt x="173" y="327"/>
                  <a:pt x="173" y="327"/>
                  <a:pt x="173" y="328"/>
                </a:cubicBezTo>
                <a:cubicBezTo>
                  <a:pt x="173" y="328"/>
                  <a:pt x="173" y="328"/>
                  <a:pt x="173" y="328"/>
                </a:cubicBezTo>
                <a:close/>
                <a:moveTo>
                  <a:pt x="196" y="317"/>
                </a:moveTo>
                <a:cubicBezTo>
                  <a:pt x="195" y="316"/>
                  <a:pt x="198" y="315"/>
                  <a:pt x="197" y="313"/>
                </a:cubicBezTo>
                <a:cubicBezTo>
                  <a:pt x="198" y="312"/>
                  <a:pt x="199" y="312"/>
                  <a:pt x="201" y="312"/>
                </a:cubicBezTo>
                <a:cubicBezTo>
                  <a:pt x="199" y="314"/>
                  <a:pt x="197" y="315"/>
                  <a:pt x="196" y="317"/>
                </a:cubicBezTo>
                <a:cubicBezTo>
                  <a:pt x="196" y="317"/>
                  <a:pt x="196" y="317"/>
                  <a:pt x="196" y="317"/>
                </a:cubicBezTo>
                <a:close/>
                <a:moveTo>
                  <a:pt x="166" y="270"/>
                </a:moveTo>
                <a:cubicBezTo>
                  <a:pt x="166" y="271"/>
                  <a:pt x="163" y="269"/>
                  <a:pt x="162" y="270"/>
                </a:cubicBezTo>
                <a:cubicBezTo>
                  <a:pt x="162" y="268"/>
                  <a:pt x="163" y="267"/>
                  <a:pt x="164" y="267"/>
                </a:cubicBezTo>
                <a:cubicBezTo>
                  <a:pt x="165" y="268"/>
                  <a:pt x="165" y="270"/>
                  <a:pt x="166" y="270"/>
                </a:cubicBezTo>
                <a:cubicBezTo>
                  <a:pt x="166" y="270"/>
                  <a:pt x="166" y="270"/>
                  <a:pt x="166" y="270"/>
                </a:cubicBezTo>
                <a:close/>
                <a:moveTo>
                  <a:pt x="160" y="274"/>
                </a:moveTo>
                <a:cubicBezTo>
                  <a:pt x="161" y="273"/>
                  <a:pt x="162" y="273"/>
                  <a:pt x="162" y="272"/>
                </a:cubicBezTo>
                <a:cubicBezTo>
                  <a:pt x="163" y="272"/>
                  <a:pt x="162" y="272"/>
                  <a:pt x="162" y="272"/>
                </a:cubicBezTo>
                <a:cubicBezTo>
                  <a:pt x="162" y="273"/>
                  <a:pt x="163" y="273"/>
                  <a:pt x="164" y="273"/>
                </a:cubicBezTo>
                <a:cubicBezTo>
                  <a:pt x="164" y="275"/>
                  <a:pt x="161" y="275"/>
                  <a:pt x="160" y="274"/>
                </a:cubicBezTo>
                <a:cubicBezTo>
                  <a:pt x="160" y="274"/>
                  <a:pt x="160" y="274"/>
                  <a:pt x="160" y="274"/>
                </a:cubicBezTo>
                <a:close/>
                <a:moveTo>
                  <a:pt x="313" y="275"/>
                </a:moveTo>
                <a:cubicBezTo>
                  <a:pt x="313" y="275"/>
                  <a:pt x="313" y="274"/>
                  <a:pt x="313" y="274"/>
                </a:cubicBezTo>
                <a:cubicBezTo>
                  <a:pt x="314" y="274"/>
                  <a:pt x="314" y="275"/>
                  <a:pt x="314" y="275"/>
                </a:cubicBezTo>
                <a:cubicBezTo>
                  <a:pt x="313" y="275"/>
                  <a:pt x="313" y="275"/>
                  <a:pt x="313" y="275"/>
                </a:cubicBezTo>
                <a:cubicBezTo>
                  <a:pt x="313" y="275"/>
                  <a:pt x="313" y="275"/>
                  <a:pt x="313" y="275"/>
                </a:cubicBezTo>
                <a:close/>
                <a:moveTo>
                  <a:pt x="307" y="277"/>
                </a:moveTo>
                <a:cubicBezTo>
                  <a:pt x="306" y="277"/>
                  <a:pt x="306" y="275"/>
                  <a:pt x="306" y="274"/>
                </a:cubicBezTo>
                <a:cubicBezTo>
                  <a:pt x="307" y="274"/>
                  <a:pt x="307" y="275"/>
                  <a:pt x="307" y="277"/>
                </a:cubicBezTo>
                <a:cubicBezTo>
                  <a:pt x="307" y="277"/>
                  <a:pt x="307" y="277"/>
                  <a:pt x="307" y="277"/>
                </a:cubicBezTo>
                <a:close/>
                <a:moveTo>
                  <a:pt x="234" y="277"/>
                </a:moveTo>
                <a:cubicBezTo>
                  <a:pt x="233" y="277"/>
                  <a:pt x="233" y="276"/>
                  <a:pt x="233" y="276"/>
                </a:cubicBezTo>
                <a:cubicBezTo>
                  <a:pt x="233" y="275"/>
                  <a:pt x="234" y="276"/>
                  <a:pt x="234" y="275"/>
                </a:cubicBezTo>
                <a:cubicBezTo>
                  <a:pt x="234" y="276"/>
                  <a:pt x="234" y="276"/>
                  <a:pt x="234" y="277"/>
                </a:cubicBezTo>
                <a:cubicBezTo>
                  <a:pt x="234" y="277"/>
                  <a:pt x="234" y="277"/>
                  <a:pt x="234" y="277"/>
                </a:cubicBezTo>
                <a:close/>
                <a:moveTo>
                  <a:pt x="388" y="279"/>
                </a:moveTo>
                <a:cubicBezTo>
                  <a:pt x="388" y="278"/>
                  <a:pt x="389" y="278"/>
                  <a:pt x="390" y="278"/>
                </a:cubicBezTo>
                <a:cubicBezTo>
                  <a:pt x="389" y="279"/>
                  <a:pt x="389" y="279"/>
                  <a:pt x="388" y="279"/>
                </a:cubicBezTo>
                <a:cubicBezTo>
                  <a:pt x="388" y="279"/>
                  <a:pt x="388" y="279"/>
                  <a:pt x="388" y="279"/>
                </a:cubicBezTo>
                <a:close/>
                <a:moveTo>
                  <a:pt x="193" y="282"/>
                </a:moveTo>
                <a:cubicBezTo>
                  <a:pt x="191" y="281"/>
                  <a:pt x="193" y="279"/>
                  <a:pt x="195" y="279"/>
                </a:cubicBezTo>
                <a:cubicBezTo>
                  <a:pt x="195" y="281"/>
                  <a:pt x="194" y="281"/>
                  <a:pt x="193" y="282"/>
                </a:cubicBezTo>
                <a:cubicBezTo>
                  <a:pt x="193" y="282"/>
                  <a:pt x="193" y="282"/>
                  <a:pt x="193" y="282"/>
                </a:cubicBezTo>
                <a:close/>
                <a:moveTo>
                  <a:pt x="196" y="281"/>
                </a:moveTo>
                <a:cubicBezTo>
                  <a:pt x="196" y="281"/>
                  <a:pt x="196" y="281"/>
                  <a:pt x="196" y="281"/>
                </a:cubicBezTo>
                <a:cubicBezTo>
                  <a:pt x="192" y="285"/>
                  <a:pt x="199" y="280"/>
                  <a:pt x="196" y="281"/>
                </a:cubicBezTo>
                <a:close/>
                <a:moveTo>
                  <a:pt x="216" y="282"/>
                </a:moveTo>
                <a:cubicBezTo>
                  <a:pt x="216" y="281"/>
                  <a:pt x="216" y="281"/>
                  <a:pt x="216" y="280"/>
                </a:cubicBezTo>
                <a:cubicBezTo>
                  <a:pt x="218" y="280"/>
                  <a:pt x="218" y="283"/>
                  <a:pt x="216" y="282"/>
                </a:cubicBezTo>
                <a:cubicBezTo>
                  <a:pt x="216" y="282"/>
                  <a:pt x="216" y="282"/>
                  <a:pt x="216" y="282"/>
                </a:cubicBezTo>
                <a:close/>
                <a:moveTo>
                  <a:pt x="232" y="283"/>
                </a:moveTo>
                <a:cubicBezTo>
                  <a:pt x="232" y="282"/>
                  <a:pt x="233" y="282"/>
                  <a:pt x="233" y="281"/>
                </a:cubicBezTo>
                <a:cubicBezTo>
                  <a:pt x="234" y="282"/>
                  <a:pt x="234" y="282"/>
                  <a:pt x="234" y="284"/>
                </a:cubicBezTo>
                <a:cubicBezTo>
                  <a:pt x="233" y="283"/>
                  <a:pt x="233" y="283"/>
                  <a:pt x="232" y="283"/>
                </a:cubicBezTo>
                <a:cubicBezTo>
                  <a:pt x="232" y="283"/>
                  <a:pt x="232" y="283"/>
                  <a:pt x="232" y="283"/>
                </a:cubicBezTo>
                <a:close/>
                <a:moveTo>
                  <a:pt x="195" y="290"/>
                </a:moveTo>
                <a:cubicBezTo>
                  <a:pt x="197" y="291"/>
                  <a:pt x="195" y="292"/>
                  <a:pt x="195" y="293"/>
                </a:cubicBezTo>
                <a:cubicBezTo>
                  <a:pt x="193" y="292"/>
                  <a:pt x="196" y="292"/>
                  <a:pt x="195" y="290"/>
                </a:cubicBezTo>
                <a:cubicBezTo>
                  <a:pt x="195" y="290"/>
                  <a:pt x="195" y="290"/>
                  <a:pt x="195" y="290"/>
                </a:cubicBezTo>
                <a:close/>
                <a:moveTo>
                  <a:pt x="197" y="290"/>
                </a:moveTo>
                <a:cubicBezTo>
                  <a:pt x="195" y="290"/>
                  <a:pt x="195" y="289"/>
                  <a:pt x="195" y="289"/>
                </a:cubicBezTo>
                <a:cubicBezTo>
                  <a:pt x="195" y="287"/>
                  <a:pt x="195" y="285"/>
                  <a:pt x="197" y="284"/>
                </a:cubicBezTo>
                <a:cubicBezTo>
                  <a:pt x="196" y="286"/>
                  <a:pt x="200" y="288"/>
                  <a:pt x="197" y="290"/>
                </a:cubicBezTo>
                <a:cubicBezTo>
                  <a:pt x="197" y="290"/>
                  <a:pt x="197" y="290"/>
                  <a:pt x="197" y="290"/>
                </a:cubicBezTo>
                <a:close/>
                <a:moveTo>
                  <a:pt x="192" y="288"/>
                </a:moveTo>
                <a:cubicBezTo>
                  <a:pt x="189" y="286"/>
                  <a:pt x="193" y="286"/>
                  <a:pt x="194" y="285"/>
                </a:cubicBezTo>
                <a:cubicBezTo>
                  <a:pt x="195" y="285"/>
                  <a:pt x="194" y="286"/>
                  <a:pt x="195" y="287"/>
                </a:cubicBezTo>
                <a:cubicBezTo>
                  <a:pt x="192" y="286"/>
                  <a:pt x="194" y="288"/>
                  <a:pt x="192" y="288"/>
                </a:cubicBezTo>
                <a:cubicBezTo>
                  <a:pt x="192" y="288"/>
                  <a:pt x="192" y="288"/>
                  <a:pt x="192" y="288"/>
                </a:cubicBezTo>
                <a:cubicBezTo>
                  <a:pt x="192" y="288"/>
                  <a:pt x="192" y="288"/>
                  <a:pt x="192" y="288"/>
                </a:cubicBezTo>
                <a:close/>
                <a:moveTo>
                  <a:pt x="213" y="288"/>
                </a:moveTo>
                <a:cubicBezTo>
                  <a:pt x="215" y="288"/>
                  <a:pt x="213" y="286"/>
                  <a:pt x="215" y="286"/>
                </a:cubicBezTo>
                <a:cubicBezTo>
                  <a:pt x="217" y="287"/>
                  <a:pt x="215" y="289"/>
                  <a:pt x="218" y="290"/>
                </a:cubicBezTo>
                <a:cubicBezTo>
                  <a:pt x="218" y="293"/>
                  <a:pt x="218" y="294"/>
                  <a:pt x="217" y="296"/>
                </a:cubicBezTo>
                <a:cubicBezTo>
                  <a:pt x="214" y="297"/>
                  <a:pt x="214" y="295"/>
                  <a:pt x="212" y="295"/>
                </a:cubicBezTo>
                <a:cubicBezTo>
                  <a:pt x="213" y="292"/>
                  <a:pt x="213" y="291"/>
                  <a:pt x="213" y="288"/>
                </a:cubicBezTo>
                <a:cubicBezTo>
                  <a:pt x="213" y="288"/>
                  <a:pt x="213" y="288"/>
                  <a:pt x="213" y="288"/>
                </a:cubicBezTo>
                <a:close/>
                <a:moveTo>
                  <a:pt x="166" y="289"/>
                </a:moveTo>
                <a:cubicBezTo>
                  <a:pt x="166" y="286"/>
                  <a:pt x="168" y="287"/>
                  <a:pt x="170" y="287"/>
                </a:cubicBezTo>
                <a:cubicBezTo>
                  <a:pt x="169" y="290"/>
                  <a:pt x="171" y="291"/>
                  <a:pt x="171" y="293"/>
                </a:cubicBezTo>
                <a:cubicBezTo>
                  <a:pt x="170" y="293"/>
                  <a:pt x="168" y="290"/>
                  <a:pt x="168" y="289"/>
                </a:cubicBezTo>
                <a:cubicBezTo>
                  <a:pt x="167" y="289"/>
                  <a:pt x="167" y="289"/>
                  <a:pt x="166" y="289"/>
                </a:cubicBezTo>
                <a:cubicBezTo>
                  <a:pt x="166" y="289"/>
                  <a:pt x="166" y="289"/>
                  <a:pt x="166" y="289"/>
                </a:cubicBezTo>
                <a:close/>
                <a:moveTo>
                  <a:pt x="164" y="295"/>
                </a:moveTo>
                <a:cubicBezTo>
                  <a:pt x="162" y="295"/>
                  <a:pt x="164" y="294"/>
                  <a:pt x="164" y="292"/>
                </a:cubicBezTo>
                <a:cubicBezTo>
                  <a:pt x="166" y="292"/>
                  <a:pt x="164" y="294"/>
                  <a:pt x="164" y="295"/>
                </a:cubicBezTo>
                <a:cubicBezTo>
                  <a:pt x="164" y="295"/>
                  <a:pt x="164" y="295"/>
                  <a:pt x="164" y="295"/>
                </a:cubicBezTo>
                <a:close/>
                <a:moveTo>
                  <a:pt x="168" y="297"/>
                </a:moveTo>
                <a:cubicBezTo>
                  <a:pt x="167" y="297"/>
                  <a:pt x="167" y="295"/>
                  <a:pt x="168" y="295"/>
                </a:cubicBezTo>
                <a:cubicBezTo>
                  <a:pt x="169" y="295"/>
                  <a:pt x="169" y="297"/>
                  <a:pt x="168" y="297"/>
                </a:cubicBezTo>
                <a:cubicBezTo>
                  <a:pt x="168" y="297"/>
                  <a:pt x="168" y="297"/>
                  <a:pt x="168" y="297"/>
                </a:cubicBezTo>
                <a:close/>
                <a:moveTo>
                  <a:pt x="170" y="294"/>
                </a:moveTo>
                <a:cubicBezTo>
                  <a:pt x="170" y="295"/>
                  <a:pt x="169" y="295"/>
                  <a:pt x="168" y="295"/>
                </a:cubicBezTo>
                <a:cubicBezTo>
                  <a:pt x="168" y="294"/>
                  <a:pt x="169" y="293"/>
                  <a:pt x="170" y="294"/>
                </a:cubicBezTo>
                <a:cubicBezTo>
                  <a:pt x="170" y="294"/>
                  <a:pt x="170" y="294"/>
                  <a:pt x="170" y="294"/>
                </a:cubicBezTo>
                <a:close/>
                <a:moveTo>
                  <a:pt x="196" y="296"/>
                </a:moveTo>
                <a:cubicBezTo>
                  <a:pt x="195" y="296"/>
                  <a:pt x="195" y="294"/>
                  <a:pt x="196" y="294"/>
                </a:cubicBezTo>
                <a:cubicBezTo>
                  <a:pt x="197" y="294"/>
                  <a:pt x="197" y="295"/>
                  <a:pt x="196" y="296"/>
                </a:cubicBezTo>
                <a:cubicBezTo>
                  <a:pt x="196" y="296"/>
                  <a:pt x="196" y="296"/>
                  <a:pt x="196" y="296"/>
                </a:cubicBezTo>
                <a:close/>
                <a:moveTo>
                  <a:pt x="370" y="296"/>
                </a:moveTo>
                <a:cubicBezTo>
                  <a:pt x="370" y="296"/>
                  <a:pt x="370" y="296"/>
                  <a:pt x="370" y="296"/>
                </a:cubicBezTo>
                <a:cubicBezTo>
                  <a:pt x="370" y="297"/>
                  <a:pt x="369" y="297"/>
                  <a:pt x="369" y="299"/>
                </a:cubicBezTo>
                <a:cubicBezTo>
                  <a:pt x="370" y="300"/>
                  <a:pt x="372" y="299"/>
                  <a:pt x="372" y="300"/>
                </a:cubicBezTo>
                <a:cubicBezTo>
                  <a:pt x="373" y="301"/>
                  <a:pt x="373" y="302"/>
                  <a:pt x="373" y="303"/>
                </a:cubicBezTo>
                <a:cubicBezTo>
                  <a:pt x="374" y="303"/>
                  <a:pt x="375" y="306"/>
                  <a:pt x="377" y="305"/>
                </a:cubicBezTo>
                <a:cubicBezTo>
                  <a:pt x="383" y="315"/>
                  <a:pt x="393" y="321"/>
                  <a:pt x="399" y="333"/>
                </a:cubicBezTo>
                <a:cubicBezTo>
                  <a:pt x="400" y="333"/>
                  <a:pt x="400" y="332"/>
                  <a:pt x="402" y="332"/>
                </a:cubicBezTo>
                <a:cubicBezTo>
                  <a:pt x="404" y="336"/>
                  <a:pt x="409" y="339"/>
                  <a:pt x="408" y="343"/>
                </a:cubicBezTo>
                <a:cubicBezTo>
                  <a:pt x="410" y="342"/>
                  <a:pt x="412" y="344"/>
                  <a:pt x="413" y="342"/>
                </a:cubicBezTo>
                <a:cubicBezTo>
                  <a:pt x="416" y="350"/>
                  <a:pt x="423" y="353"/>
                  <a:pt x="427" y="358"/>
                </a:cubicBezTo>
                <a:cubicBezTo>
                  <a:pt x="428" y="355"/>
                  <a:pt x="430" y="354"/>
                  <a:pt x="427" y="353"/>
                </a:cubicBezTo>
                <a:cubicBezTo>
                  <a:pt x="429" y="352"/>
                  <a:pt x="431" y="348"/>
                  <a:pt x="435" y="350"/>
                </a:cubicBezTo>
                <a:cubicBezTo>
                  <a:pt x="435" y="346"/>
                  <a:pt x="434" y="343"/>
                  <a:pt x="436" y="341"/>
                </a:cubicBezTo>
                <a:cubicBezTo>
                  <a:pt x="434" y="339"/>
                  <a:pt x="435" y="336"/>
                  <a:pt x="434" y="334"/>
                </a:cubicBezTo>
                <a:cubicBezTo>
                  <a:pt x="436" y="334"/>
                  <a:pt x="439" y="333"/>
                  <a:pt x="440" y="331"/>
                </a:cubicBezTo>
                <a:cubicBezTo>
                  <a:pt x="433" y="325"/>
                  <a:pt x="422" y="323"/>
                  <a:pt x="416" y="317"/>
                </a:cubicBezTo>
                <a:cubicBezTo>
                  <a:pt x="414" y="316"/>
                  <a:pt x="414" y="318"/>
                  <a:pt x="413" y="318"/>
                </a:cubicBezTo>
                <a:cubicBezTo>
                  <a:pt x="413" y="316"/>
                  <a:pt x="412" y="316"/>
                  <a:pt x="411" y="317"/>
                </a:cubicBezTo>
                <a:cubicBezTo>
                  <a:pt x="410" y="321"/>
                  <a:pt x="413" y="323"/>
                  <a:pt x="412" y="325"/>
                </a:cubicBezTo>
                <a:cubicBezTo>
                  <a:pt x="411" y="323"/>
                  <a:pt x="410" y="321"/>
                  <a:pt x="408" y="322"/>
                </a:cubicBezTo>
                <a:cubicBezTo>
                  <a:pt x="410" y="319"/>
                  <a:pt x="411" y="315"/>
                  <a:pt x="407" y="314"/>
                </a:cubicBezTo>
                <a:cubicBezTo>
                  <a:pt x="406" y="315"/>
                  <a:pt x="408" y="317"/>
                  <a:pt x="407" y="317"/>
                </a:cubicBezTo>
                <a:cubicBezTo>
                  <a:pt x="405" y="316"/>
                  <a:pt x="404" y="315"/>
                  <a:pt x="403" y="312"/>
                </a:cubicBezTo>
                <a:cubicBezTo>
                  <a:pt x="402" y="312"/>
                  <a:pt x="402" y="313"/>
                  <a:pt x="401" y="313"/>
                </a:cubicBezTo>
                <a:cubicBezTo>
                  <a:pt x="400" y="311"/>
                  <a:pt x="400" y="309"/>
                  <a:pt x="398" y="308"/>
                </a:cubicBezTo>
                <a:cubicBezTo>
                  <a:pt x="395" y="309"/>
                  <a:pt x="392" y="305"/>
                  <a:pt x="388" y="305"/>
                </a:cubicBezTo>
                <a:cubicBezTo>
                  <a:pt x="387" y="307"/>
                  <a:pt x="391" y="308"/>
                  <a:pt x="390" y="310"/>
                </a:cubicBezTo>
                <a:cubicBezTo>
                  <a:pt x="383" y="305"/>
                  <a:pt x="379" y="299"/>
                  <a:pt x="370" y="296"/>
                </a:cubicBezTo>
                <a:close/>
                <a:moveTo>
                  <a:pt x="339" y="299"/>
                </a:moveTo>
                <a:cubicBezTo>
                  <a:pt x="342" y="299"/>
                  <a:pt x="339" y="302"/>
                  <a:pt x="339" y="299"/>
                </a:cubicBezTo>
                <a:cubicBezTo>
                  <a:pt x="339" y="299"/>
                  <a:pt x="339" y="299"/>
                  <a:pt x="339" y="299"/>
                </a:cubicBezTo>
                <a:close/>
                <a:moveTo>
                  <a:pt x="165" y="300"/>
                </a:moveTo>
                <a:cubicBezTo>
                  <a:pt x="166" y="300"/>
                  <a:pt x="166" y="300"/>
                  <a:pt x="166" y="300"/>
                </a:cubicBezTo>
                <a:cubicBezTo>
                  <a:pt x="167" y="299"/>
                  <a:pt x="167" y="302"/>
                  <a:pt x="165" y="301"/>
                </a:cubicBezTo>
                <a:cubicBezTo>
                  <a:pt x="165" y="301"/>
                  <a:pt x="165" y="301"/>
                  <a:pt x="165" y="300"/>
                </a:cubicBezTo>
                <a:cubicBezTo>
                  <a:pt x="165" y="300"/>
                  <a:pt x="165" y="300"/>
                  <a:pt x="165" y="300"/>
                </a:cubicBezTo>
                <a:close/>
                <a:moveTo>
                  <a:pt x="157" y="324"/>
                </a:moveTo>
                <a:cubicBezTo>
                  <a:pt x="158" y="324"/>
                  <a:pt x="158" y="325"/>
                  <a:pt x="159" y="325"/>
                </a:cubicBezTo>
                <a:cubicBezTo>
                  <a:pt x="159" y="326"/>
                  <a:pt x="157" y="326"/>
                  <a:pt x="158" y="328"/>
                </a:cubicBezTo>
                <a:cubicBezTo>
                  <a:pt x="156" y="328"/>
                  <a:pt x="157" y="326"/>
                  <a:pt x="156" y="326"/>
                </a:cubicBezTo>
                <a:cubicBezTo>
                  <a:pt x="157" y="324"/>
                  <a:pt x="158" y="327"/>
                  <a:pt x="157" y="324"/>
                </a:cubicBezTo>
                <a:cubicBezTo>
                  <a:pt x="157" y="324"/>
                  <a:pt x="157" y="324"/>
                  <a:pt x="157" y="324"/>
                </a:cubicBezTo>
                <a:close/>
                <a:moveTo>
                  <a:pt x="161" y="322"/>
                </a:moveTo>
                <a:cubicBezTo>
                  <a:pt x="161" y="323"/>
                  <a:pt x="159" y="323"/>
                  <a:pt x="158" y="324"/>
                </a:cubicBezTo>
                <a:cubicBezTo>
                  <a:pt x="157" y="323"/>
                  <a:pt x="157" y="323"/>
                  <a:pt x="156" y="323"/>
                </a:cubicBezTo>
                <a:cubicBezTo>
                  <a:pt x="157" y="318"/>
                  <a:pt x="156" y="319"/>
                  <a:pt x="159" y="318"/>
                </a:cubicBezTo>
                <a:cubicBezTo>
                  <a:pt x="161" y="318"/>
                  <a:pt x="159" y="321"/>
                  <a:pt x="161" y="320"/>
                </a:cubicBezTo>
                <a:cubicBezTo>
                  <a:pt x="161" y="321"/>
                  <a:pt x="159" y="320"/>
                  <a:pt x="158" y="320"/>
                </a:cubicBezTo>
                <a:cubicBezTo>
                  <a:pt x="157" y="320"/>
                  <a:pt x="158" y="322"/>
                  <a:pt x="157" y="323"/>
                </a:cubicBezTo>
                <a:cubicBezTo>
                  <a:pt x="159" y="323"/>
                  <a:pt x="159" y="321"/>
                  <a:pt x="161" y="322"/>
                </a:cubicBezTo>
                <a:cubicBezTo>
                  <a:pt x="161" y="322"/>
                  <a:pt x="161" y="322"/>
                  <a:pt x="161" y="322"/>
                </a:cubicBezTo>
                <a:close/>
                <a:moveTo>
                  <a:pt x="197" y="322"/>
                </a:moveTo>
                <a:cubicBezTo>
                  <a:pt x="197" y="321"/>
                  <a:pt x="198" y="321"/>
                  <a:pt x="198" y="320"/>
                </a:cubicBezTo>
                <a:cubicBezTo>
                  <a:pt x="200" y="321"/>
                  <a:pt x="198" y="323"/>
                  <a:pt x="197" y="322"/>
                </a:cubicBezTo>
                <a:cubicBezTo>
                  <a:pt x="197" y="322"/>
                  <a:pt x="197" y="322"/>
                  <a:pt x="197" y="322"/>
                </a:cubicBezTo>
                <a:close/>
                <a:moveTo>
                  <a:pt x="178" y="327"/>
                </a:moveTo>
                <a:cubicBezTo>
                  <a:pt x="175" y="326"/>
                  <a:pt x="178" y="324"/>
                  <a:pt x="178" y="323"/>
                </a:cubicBezTo>
                <a:cubicBezTo>
                  <a:pt x="179" y="324"/>
                  <a:pt x="177" y="325"/>
                  <a:pt x="178" y="327"/>
                </a:cubicBezTo>
                <a:cubicBezTo>
                  <a:pt x="178" y="327"/>
                  <a:pt x="178" y="327"/>
                  <a:pt x="178" y="327"/>
                </a:cubicBezTo>
                <a:close/>
                <a:moveTo>
                  <a:pt x="154" y="327"/>
                </a:moveTo>
                <a:cubicBezTo>
                  <a:pt x="153" y="327"/>
                  <a:pt x="153" y="324"/>
                  <a:pt x="154" y="325"/>
                </a:cubicBezTo>
                <a:cubicBezTo>
                  <a:pt x="153" y="326"/>
                  <a:pt x="155" y="326"/>
                  <a:pt x="154" y="327"/>
                </a:cubicBezTo>
                <a:cubicBezTo>
                  <a:pt x="154" y="327"/>
                  <a:pt x="154" y="327"/>
                  <a:pt x="154" y="327"/>
                </a:cubicBezTo>
                <a:close/>
                <a:moveTo>
                  <a:pt x="194" y="328"/>
                </a:moveTo>
                <a:cubicBezTo>
                  <a:pt x="194" y="327"/>
                  <a:pt x="195" y="327"/>
                  <a:pt x="196" y="327"/>
                </a:cubicBezTo>
                <a:cubicBezTo>
                  <a:pt x="196" y="329"/>
                  <a:pt x="195" y="329"/>
                  <a:pt x="194" y="328"/>
                </a:cubicBezTo>
                <a:cubicBezTo>
                  <a:pt x="194" y="328"/>
                  <a:pt x="194" y="328"/>
                  <a:pt x="194" y="328"/>
                </a:cubicBezTo>
                <a:close/>
                <a:moveTo>
                  <a:pt x="154" y="330"/>
                </a:moveTo>
                <a:cubicBezTo>
                  <a:pt x="153" y="330"/>
                  <a:pt x="153" y="329"/>
                  <a:pt x="153" y="328"/>
                </a:cubicBezTo>
                <a:cubicBezTo>
                  <a:pt x="154" y="328"/>
                  <a:pt x="155" y="329"/>
                  <a:pt x="154" y="330"/>
                </a:cubicBezTo>
                <a:cubicBezTo>
                  <a:pt x="154" y="330"/>
                  <a:pt x="154" y="330"/>
                  <a:pt x="154" y="330"/>
                </a:cubicBezTo>
                <a:close/>
                <a:moveTo>
                  <a:pt x="167" y="331"/>
                </a:moveTo>
                <a:cubicBezTo>
                  <a:pt x="166" y="330"/>
                  <a:pt x="167" y="329"/>
                  <a:pt x="167" y="328"/>
                </a:cubicBezTo>
                <a:cubicBezTo>
                  <a:pt x="169" y="328"/>
                  <a:pt x="166" y="330"/>
                  <a:pt x="167" y="331"/>
                </a:cubicBezTo>
                <a:cubicBezTo>
                  <a:pt x="167" y="331"/>
                  <a:pt x="167" y="331"/>
                  <a:pt x="167" y="331"/>
                </a:cubicBezTo>
                <a:close/>
                <a:moveTo>
                  <a:pt x="157" y="333"/>
                </a:moveTo>
                <a:cubicBezTo>
                  <a:pt x="155" y="331"/>
                  <a:pt x="159" y="330"/>
                  <a:pt x="158" y="329"/>
                </a:cubicBezTo>
                <a:cubicBezTo>
                  <a:pt x="160" y="327"/>
                  <a:pt x="160" y="331"/>
                  <a:pt x="160" y="332"/>
                </a:cubicBezTo>
                <a:cubicBezTo>
                  <a:pt x="158" y="332"/>
                  <a:pt x="158" y="335"/>
                  <a:pt x="156" y="334"/>
                </a:cubicBezTo>
                <a:cubicBezTo>
                  <a:pt x="156" y="333"/>
                  <a:pt x="157" y="333"/>
                  <a:pt x="157" y="333"/>
                </a:cubicBezTo>
                <a:cubicBezTo>
                  <a:pt x="157" y="333"/>
                  <a:pt x="157" y="333"/>
                  <a:pt x="157" y="333"/>
                </a:cubicBezTo>
                <a:close/>
                <a:moveTo>
                  <a:pt x="195" y="330"/>
                </a:moveTo>
                <a:cubicBezTo>
                  <a:pt x="197" y="330"/>
                  <a:pt x="196" y="332"/>
                  <a:pt x="196" y="334"/>
                </a:cubicBezTo>
                <a:cubicBezTo>
                  <a:pt x="195" y="334"/>
                  <a:pt x="195" y="334"/>
                  <a:pt x="194" y="334"/>
                </a:cubicBezTo>
                <a:cubicBezTo>
                  <a:pt x="194" y="335"/>
                  <a:pt x="194" y="335"/>
                  <a:pt x="195" y="335"/>
                </a:cubicBezTo>
                <a:cubicBezTo>
                  <a:pt x="194" y="336"/>
                  <a:pt x="195" y="338"/>
                  <a:pt x="193" y="338"/>
                </a:cubicBezTo>
                <a:cubicBezTo>
                  <a:pt x="191" y="334"/>
                  <a:pt x="195" y="333"/>
                  <a:pt x="195" y="330"/>
                </a:cubicBezTo>
                <a:cubicBezTo>
                  <a:pt x="195" y="330"/>
                  <a:pt x="195" y="330"/>
                  <a:pt x="195" y="330"/>
                </a:cubicBezTo>
                <a:close/>
                <a:moveTo>
                  <a:pt x="196" y="330"/>
                </a:moveTo>
                <a:cubicBezTo>
                  <a:pt x="197" y="328"/>
                  <a:pt x="198" y="332"/>
                  <a:pt x="196" y="330"/>
                </a:cubicBezTo>
                <a:cubicBezTo>
                  <a:pt x="196" y="330"/>
                  <a:pt x="196" y="330"/>
                  <a:pt x="196" y="330"/>
                </a:cubicBezTo>
                <a:close/>
                <a:moveTo>
                  <a:pt x="395" y="346"/>
                </a:moveTo>
                <a:cubicBezTo>
                  <a:pt x="393" y="337"/>
                  <a:pt x="388" y="338"/>
                  <a:pt x="385" y="330"/>
                </a:cubicBezTo>
                <a:cubicBezTo>
                  <a:pt x="393" y="334"/>
                  <a:pt x="399" y="340"/>
                  <a:pt x="405" y="346"/>
                </a:cubicBezTo>
                <a:cubicBezTo>
                  <a:pt x="405" y="347"/>
                  <a:pt x="405" y="348"/>
                  <a:pt x="405" y="349"/>
                </a:cubicBezTo>
                <a:cubicBezTo>
                  <a:pt x="403" y="349"/>
                  <a:pt x="402" y="351"/>
                  <a:pt x="402" y="351"/>
                </a:cubicBezTo>
                <a:cubicBezTo>
                  <a:pt x="401" y="353"/>
                  <a:pt x="401" y="349"/>
                  <a:pt x="401" y="349"/>
                </a:cubicBezTo>
                <a:cubicBezTo>
                  <a:pt x="400" y="349"/>
                  <a:pt x="399" y="349"/>
                  <a:pt x="398" y="349"/>
                </a:cubicBezTo>
                <a:cubicBezTo>
                  <a:pt x="398" y="348"/>
                  <a:pt x="399" y="347"/>
                  <a:pt x="398" y="346"/>
                </a:cubicBezTo>
                <a:cubicBezTo>
                  <a:pt x="397" y="346"/>
                  <a:pt x="396" y="347"/>
                  <a:pt x="395" y="346"/>
                </a:cubicBezTo>
                <a:cubicBezTo>
                  <a:pt x="395" y="346"/>
                  <a:pt x="395" y="346"/>
                  <a:pt x="395" y="346"/>
                </a:cubicBezTo>
                <a:close/>
                <a:moveTo>
                  <a:pt x="156" y="337"/>
                </a:moveTo>
                <a:cubicBezTo>
                  <a:pt x="155" y="338"/>
                  <a:pt x="155" y="337"/>
                  <a:pt x="153" y="338"/>
                </a:cubicBezTo>
                <a:cubicBezTo>
                  <a:pt x="153" y="336"/>
                  <a:pt x="154" y="335"/>
                  <a:pt x="155" y="335"/>
                </a:cubicBezTo>
                <a:cubicBezTo>
                  <a:pt x="155" y="336"/>
                  <a:pt x="155" y="337"/>
                  <a:pt x="156" y="337"/>
                </a:cubicBezTo>
                <a:cubicBezTo>
                  <a:pt x="156" y="337"/>
                  <a:pt x="156" y="337"/>
                  <a:pt x="156" y="337"/>
                </a:cubicBezTo>
                <a:close/>
                <a:moveTo>
                  <a:pt x="179" y="338"/>
                </a:moveTo>
                <a:cubicBezTo>
                  <a:pt x="177" y="338"/>
                  <a:pt x="178" y="336"/>
                  <a:pt x="176" y="336"/>
                </a:cubicBezTo>
                <a:cubicBezTo>
                  <a:pt x="177" y="335"/>
                  <a:pt x="179" y="336"/>
                  <a:pt x="179" y="338"/>
                </a:cubicBezTo>
                <a:cubicBezTo>
                  <a:pt x="179" y="338"/>
                  <a:pt x="179" y="338"/>
                  <a:pt x="179" y="338"/>
                </a:cubicBezTo>
                <a:close/>
                <a:moveTo>
                  <a:pt x="150" y="340"/>
                </a:moveTo>
                <a:cubicBezTo>
                  <a:pt x="149" y="339"/>
                  <a:pt x="150" y="338"/>
                  <a:pt x="151" y="339"/>
                </a:cubicBezTo>
                <a:cubicBezTo>
                  <a:pt x="150" y="338"/>
                  <a:pt x="150" y="338"/>
                  <a:pt x="150" y="339"/>
                </a:cubicBezTo>
                <a:cubicBezTo>
                  <a:pt x="148" y="338"/>
                  <a:pt x="151" y="337"/>
                  <a:pt x="151" y="338"/>
                </a:cubicBezTo>
                <a:cubicBezTo>
                  <a:pt x="151" y="339"/>
                  <a:pt x="150" y="339"/>
                  <a:pt x="150" y="340"/>
                </a:cubicBezTo>
                <a:cubicBezTo>
                  <a:pt x="150" y="340"/>
                  <a:pt x="150" y="340"/>
                  <a:pt x="150" y="340"/>
                </a:cubicBezTo>
                <a:close/>
                <a:moveTo>
                  <a:pt x="156" y="345"/>
                </a:moveTo>
                <a:cubicBezTo>
                  <a:pt x="155" y="346"/>
                  <a:pt x="154" y="343"/>
                  <a:pt x="153" y="342"/>
                </a:cubicBezTo>
                <a:cubicBezTo>
                  <a:pt x="154" y="341"/>
                  <a:pt x="154" y="339"/>
                  <a:pt x="155" y="338"/>
                </a:cubicBezTo>
                <a:cubicBezTo>
                  <a:pt x="155" y="340"/>
                  <a:pt x="155" y="344"/>
                  <a:pt x="156" y="345"/>
                </a:cubicBezTo>
                <a:cubicBezTo>
                  <a:pt x="156" y="345"/>
                  <a:pt x="156" y="345"/>
                  <a:pt x="156" y="345"/>
                </a:cubicBezTo>
                <a:close/>
                <a:moveTo>
                  <a:pt x="466" y="346"/>
                </a:moveTo>
                <a:cubicBezTo>
                  <a:pt x="466" y="344"/>
                  <a:pt x="468" y="345"/>
                  <a:pt x="468" y="346"/>
                </a:cubicBezTo>
                <a:cubicBezTo>
                  <a:pt x="468" y="346"/>
                  <a:pt x="467" y="346"/>
                  <a:pt x="466" y="346"/>
                </a:cubicBezTo>
                <a:cubicBezTo>
                  <a:pt x="466" y="346"/>
                  <a:pt x="466" y="346"/>
                  <a:pt x="466" y="346"/>
                </a:cubicBezTo>
                <a:close/>
                <a:moveTo>
                  <a:pt x="150" y="350"/>
                </a:moveTo>
                <a:cubicBezTo>
                  <a:pt x="148" y="349"/>
                  <a:pt x="149" y="347"/>
                  <a:pt x="150" y="345"/>
                </a:cubicBezTo>
                <a:cubicBezTo>
                  <a:pt x="151" y="346"/>
                  <a:pt x="151" y="349"/>
                  <a:pt x="150" y="350"/>
                </a:cubicBezTo>
                <a:cubicBezTo>
                  <a:pt x="150" y="350"/>
                  <a:pt x="150" y="350"/>
                  <a:pt x="150" y="350"/>
                </a:cubicBezTo>
                <a:close/>
                <a:moveTo>
                  <a:pt x="156" y="349"/>
                </a:moveTo>
                <a:cubicBezTo>
                  <a:pt x="155" y="348"/>
                  <a:pt x="153" y="348"/>
                  <a:pt x="153" y="346"/>
                </a:cubicBezTo>
                <a:cubicBezTo>
                  <a:pt x="155" y="346"/>
                  <a:pt x="157" y="347"/>
                  <a:pt x="156" y="349"/>
                </a:cubicBezTo>
                <a:cubicBezTo>
                  <a:pt x="156" y="349"/>
                  <a:pt x="156" y="349"/>
                  <a:pt x="156" y="349"/>
                </a:cubicBezTo>
                <a:close/>
                <a:moveTo>
                  <a:pt x="444" y="349"/>
                </a:moveTo>
                <a:cubicBezTo>
                  <a:pt x="442" y="348"/>
                  <a:pt x="442" y="346"/>
                  <a:pt x="443" y="346"/>
                </a:cubicBezTo>
                <a:cubicBezTo>
                  <a:pt x="444" y="346"/>
                  <a:pt x="444" y="348"/>
                  <a:pt x="444" y="349"/>
                </a:cubicBezTo>
                <a:cubicBezTo>
                  <a:pt x="444" y="349"/>
                  <a:pt x="444" y="349"/>
                  <a:pt x="444" y="349"/>
                </a:cubicBezTo>
                <a:close/>
                <a:moveTo>
                  <a:pt x="171" y="349"/>
                </a:moveTo>
                <a:cubicBezTo>
                  <a:pt x="171" y="348"/>
                  <a:pt x="170" y="348"/>
                  <a:pt x="170" y="346"/>
                </a:cubicBezTo>
                <a:cubicBezTo>
                  <a:pt x="171" y="346"/>
                  <a:pt x="172" y="347"/>
                  <a:pt x="171" y="349"/>
                </a:cubicBezTo>
                <a:cubicBezTo>
                  <a:pt x="171" y="349"/>
                  <a:pt x="171" y="349"/>
                  <a:pt x="171" y="349"/>
                </a:cubicBezTo>
                <a:close/>
                <a:moveTo>
                  <a:pt x="157" y="354"/>
                </a:moveTo>
                <a:cubicBezTo>
                  <a:pt x="153" y="356"/>
                  <a:pt x="155" y="350"/>
                  <a:pt x="154" y="350"/>
                </a:cubicBezTo>
                <a:cubicBezTo>
                  <a:pt x="155" y="348"/>
                  <a:pt x="156" y="351"/>
                  <a:pt x="157" y="350"/>
                </a:cubicBezTo>
                <a:cubicBezTo>
                  <a:pt x="157" y="351"/>
                  <a:pt x="156" y="353"/>
                  <a:pt x="157" y="354"/>
                </a:cubicBezTo>
                <a:cubicBezTo>
                  <a:pt x="157" y="354"/>
                  <a:pt x="157" y="354"/>
                  <a:pt x="157" y="354"/>
                </a:cubicBezTo>
                <a:close/>
                <a:moveTo>
                  <a:pt x="146" y="352"/>
                </a:moveTo>
                <a:cubicBezTo>
                  <a:pt x="146" y="351"/>
                  <a:pt x="148" y="352"/>
                  <a:pt x="148" y="351"/>
                </a:cubicBezTo>
                <a:cubicBezTo>
                  <a:pt x="149" y="349"/>
                  <a:pt x="148" y="354"/>
                  <a:pt x="146" y="352"/>
                </a:cubicBezTo>
                <a:cubicBezTo>
                  <a:pt x="146" y="352"/>
                  <a:pt x="146" y="352"/>
                  <a:pt x="146" y="352"/>
                </a:cubicBezTo>
                <a:close/>
                <a:moveTo>
                  <a:pt x="171" y="355"/>
                </a:moveTo>
                <a:cubicBezTo>
                  <a:pt x="170" y="354"/>
                  <a:pt x="170" y="351"/>
                  <a:pt x="171" y="350"/>
                </a:cubicBezTo>
                <a:cubicBezTo>
                  <a:pt x="172" y="352"/>
                  <a:pt x="171" y="354"/>
                  <a:pt x="171" y="355"/>
                </a:cubicBezTo>
                <a:cubicBezTo>
                  <a:pt x="171" y="355"/>
                  <a:pt x="171" y="355"/>
                  <a:pt x="171" y="355"/>
                </a:cubicBezTo>
                <a:close/>
                <a:moveTo>
                  <a:pt x="438" y="352"/>
                </a:moveTo>
                <a:cubicBezTo>
                  <a:pt x="437" y="352"/>
                  <a:pt x="438" y="351"/>
                  <a:pt x="437" y="351"/>
                </a:cubicBezTo>
                <a:cubicBezTo>
                  <a:pt x="437" y="351"/>
                  <a:pt x="438" y="351"/>
                  <a:pt x="439" y="351"/>
                </a:cubicBezTo>
                <a:cubicBezTo>
                  <a:pt x="439" y="352"/>
                  <a:pt x="438" y="352"/>
                  <a:pt x="438" y="352"/>
                </a:cubicBezTo>
                <a:cubicBezTo>
                  <a:pt x="438" y="352"/>
                  <a:pt x="438" y="352"/>
                  <a:pt x="438" y="352"/>
                </a:cubicBezTo>
                <a:close/>
                <a:moveTo>
                  <a:pt x="414" y="361"/>
                </a:moveTo>
                <a:cubicBezTo>
                  <a:pt x="414" y="361"/>
                  <a:pt x="413" y="360"/>
                  <a:pt x="413" y="361"/>
                </a:cubicBezTo>
                <a:cubicBezTo>
                  <a:pt x="411" y="360"/>
                  <a:pt x="413" y="356"/>
                  <a:pt x="409" y="356"/>
                </a:cubicBezTo>
                <a:cubicBezTo>
                  <a:pt x="410" y="354"/>
                  <a:pt x="407" y="353"/>
                  <a:pt x="409" y="351"/>
                </a:cubicBezTo>
                <a:cubicBezTo>
                  <a:pt x="412" y="353"/>
                  <a:pt x="415" y="355"/>
                  <a:pt x="417" y="357"/>
                </a:cubicBezTo>
                <a:cubicBezTo>
                  <a:pt x="417" y="359"/>
                  <a:pt x="413" y="359"/>
                  <a:pt x="414" y="361"/>
                </a:cubicBezTo>
                <a:cubicBezTo>
                  <a:pt x="414" y="361"/>
                  <a:pt x="414" y="361"/>
                  <a:pt x="414" y="361"/>
                </a:cubicBezTo>
                <a:close/>
                <a:moveTo>
                  <a:pt x="169" y="356"/>
                </a:moveTo>
                <a:cubicBezTo>
                  <a:pt x="168" y="356"/>
                  <a:pt x="168" y="355"/>
                  <a:pt x="169" y="353"/>
                </a:cubicBezTo>
                <a:cubicBezTo>
                  <a:pt x="169" y="354"/>
                  <a:pt x="170" y="354"/>
                  <a:pt x="170" y="355"/>
                </a:cubicBezTo>
                <a:cubicBezTo>
                  <a:pt x="169" y="355"/>
                  <a:pt x="169" y="356"/>
                  <a:pt x="169" y="356"/>
                </a:cubicBezTo>
                <a:cubicBezTo>
                  <a:pt x="169" y="356"/>
                  <a:pt x="169" y="356"/>
                  <a:pt x="169" y="356"/>
                </a:cubicBezTo>
                <a:close/>
                <a:moveTo>
                  <a:pt x="174" y="363"/>
                </a:moveTo>
                <a:cubicBezTo>
                  <a:pt x="174" y="363"/>
                  <a:pt x="174" y="363"/>
                  <a:pt x="174" y="363"/>
                </a:cubicBezTo>
                <a:cubicBezTo>
                  <a:pt x="173" y="362"/>
                  <a:pt x="171" y="361"/>
                  <a:pt x="173" y="359"/>
                </a:cubicBezTo>
                <a:cubicBezTo>
                  <a:pt x="171" y="360"/>
                  <a:pt x="172" y="357"/>
                  <a:pt x="170" y="357"/>
                </a:cubicBezTo>
                <a:cubicBezTo>
                  <a:pt x="170" y="358"/>
                  <a:pt x="170" y="358"/>
                  <a:pt x="169" y="358"/>
                </a:cubicBezTo>
                <a:cubicBezTo>
                  <a:pt x="169" y="357"/>
                  <a:pt x="168" y="357"/>
                  <a:pt x="168" y="357"/>
                </a:cubicBezTo>
                <a:cubicBezTo>
                  <a:pt x="168" y="358"/>
                  <a:pt x="168" y="359"/>
                  <a:pt x="167" y="359"/>
                </a:cubicBezTo>
                <a:cubicBezTo>
                  <a:pt x="167" y="356"/>
                  <a:pt x="166" y="356"/>
                  <a:pt x="168" y="355"/>
                </a:cubicBezTo>
                <a:cubicBezTo>
                  <a:pt x="167" y="354"/>
                  <a:pt x="166" y="354"/>
                  <a:pt x="165" y="354"/>
                </a:cubicBezTo>
                <a:cubicBezTo>
                  <a:pt x="164" y="355"/>
                  <a:pt x="164" y="357"/>
                  <a:pt x="163" y="358"/>
                </a:cubicBezTo>
                <a:cubicBezTo>
                  <a:pt x="166" y="363"/>
                  <a:pt x="159" y="367"/>
                  <a:pt x="158" y="372"/>
                </a:cubicBezTo>
                <a:cubicBezTo>
                  <a:pt x="161" y="373"/>
                  <a:pt x="158" y="374"/>
                  <a:pt x="158" y="377"/>
                </a:cubicBezTo>
                <a:cubicBezTo>
                  <a:pt x="160" y="376"/>
                  <a:pt x="160" y="378"/>
                  <a:pt x="162" y="377"/>
                </a:cubicBezTo>
                <a:cubicBezTo>
                  <a:pt x="162" y="375"/>
                  <a:pt x="163" y="372"/>
                  <a:pt x="167" y="373"/>
                </a:cubicBezTo>
                <a:cubicBezTo>
                  <a:pt x="167" y="371"/>
                  <a:pt x="164" y="371"/>
                  <a:pt x="165" y="370"/>
                </a:cubicBezTo>
                <a:cubicBezTo>
                  <a:pt x="166" y="372"/>
                  <a:pt x="167" y="370"/>
                  <a:pt x="167" y="372"/>
                </a:cubicBezTo>
                <a:cubicBezTo>
                  <a:pt x="169" y="372"/>
                  <a:pt x="168" y="370"/>
                  <a:pt x="169" y="369"/>
                </a:cubicBezTo>
                <a:cubicBezTo>
                  <a:pt x="168" y="369"/>
                  <a:pt x="168" y="368"/>
                  <a:pt x="168" y="367"/>
                </a:cubicBezTo>
                <a:cubicBezTo>
                  <a:pt x="171" y="369"/>
                  <a:pt x="171" y="365"/>
                  <a:pt x="173" y="363"/>
                </a:cubicBezTo>
                <a:cubicBezTo>
                  <a:pt x="173" y="364"/>
                  <a:pt x="174" y="364"/>
                  <a:pt x="174" y="363"/>
                </a:cubicBezTo>
                <a:close/>
                <a:moveTo>
                  <a:pt x="456" y="357"/>
                </a:moveTo>
                <a:cubicBezTo>
                  <a:pt x="456" y="356"/>
                  <a:pt x="456" y="355"/>
                  <a:pt x="456" y="355"/>
                </a:cubicBezTo>
                <a:cubicBezTo>
                  <a:pt x="457" y="355"/>
                  <a:pt x="457" y="355"/>
                  <a:pt x="458" y="355"/>
                </a:cubicBezTo>
                <a:cubicBezTo>
                  <a:pt x="458" y="355"/>
                  <a:pt x="458" y="356"/>
                  <a:pt x="458" y="356"/>
                </a:cubicBezTo>
                <a:cubicBezTo>
                  <a:pt x="457" y="357"/>
                  <a:pt x="457" y="357"/>
                  <a:pt x="456" y="357"/>
                </a:cubicBezTo>
                <a:cubicBezTo>
                  <a:pt x="456" y="357"/>
                  <a:pt x="456" y="357"/>
                  <a:pt x="456" y="357"/>
                </a:cubicBezTo>
                <a:close/>
                <a:moveTo>
                  <a:pt x="155" y="360"/>
                </a:moveTo>
                <a:cubicBezTo>
                  <a:pt x="154" y="360"/>
                  <a:pt x="154" y="357"/>
                  <a:pt x="154" y="356"/>
                </a:cubicBezTo>
                <a:cubicBezTo>
                  <a:pt x="156" y="356"/>
                  <a:pt x="157" y="356"/>
                  <a:pt x="157" y="357"/>
                </a:cubicBezTo>
                <a:cubicBezTo>
                  <a:pt x="155" y="358"/>
                  <a:pt x="156" y="359"/>
                  <a:pt x="155" y="360"/>
                </a:cubicBezTo>
                <a:cubicBezTo>
                  <a:pt x="155" y="360"/>
                  <a:pt x="155" y="360"/>
                  <a:pt x="155" y="360"/>
                </a:cubicBezTo>
                <a:close/>
                <a:moveTo>
                  <a:pt x="204" y="358"/>
                </a:moveTo>
                <a:cubicBezTo>
                  <a:pt x="203" y="358"/>
                  <a:pt x="204" y="358"/>
                  <a:pt x="204" y="356"/>
                </a:cubicBezTo>
                <a:cubicBezTo>
                  <a:pt x="205" y="356"/>
                  <a:pt x="205" y="358"/>
                  <a:pt x="204" y="358"/>
                </a:cubicBezTo>
                <a:cubicBezTo>
                  <a:pt x="204" y="358"/>
                  <a:pt x="204" y="358"/>
                  <a:pt x="204" y="358"/>
                </a:cubicBezTo>
                <a:close/>
                <a:moveTo>
                  <a:pt x="416" y="363"/>
                </a:moveTo>
                <a:cubicBezTo>
                  <a:pt x="418" y="363"/>
                  <a:pt x="418" y="362"/>
                  <a:pt x="420" y="362"/>
                </a:cubicBezTo>
                <a:cubicBezTo>
                  <a:pt x="419" y="363"/>
                  <a:pt x="417" y="366"/>
                  <a:pt x="416" y="363"/>
                </a:cubicBezTo>
                <a:cubicBezTo>
                  <a:pt x="416" y="363"/>
                  <a:pt x="416" y="363"/>
                  <a:pt x="416" y="363"/>
                </a:cubicBezTo>
                <a:close/>
                <a:moveTo>
                  <a:pt x="204" y="364"/>
                </a:moveTo>
                <a:cubicBezTo>
                  <a:pt x="204" y="363"/>
                  <a:pt x="205" y="363"/>
                  <a:pt x="206" y="363"/>
                </a:cubicBezTo>
                <a:cubicBezTo>
                  <a:pt x="206" y="364"/>
                  <a:pt x="205" y="364"/>
                  <a:pt x="204" y="364"/>
                </a:cubicBezTo>
                <a:cubicBezTo>
                  <a:pt x="204" y="364"/>
                  <a:pt x="204" y="364"/>
                  <a:pt x="204" y="364"/>
                </a:cubicBezTo>
                <a:close/>
                <a:moveTo>
                  <a:pt x="200" y="365"/>
                </a:moveTo>
                <a:cubicBezTo>
                  <a:pt x="201" y="365"/>
                  <a:pt x="202" y="365"/>
                  <a:pt x="202" y="364"/>
                </a:cubicBezTo>
                <a:cubicBezTo>
                  <a:pt x="203" y="364"/>
                  <a:pt x="202" y="367"/>
                  <a:pt x="202" y="367"/>
                </a:cubicBezTo>
                <a:cubicBezTo>
                  <a:pt x="201" y="367"/>
                  <a:pt x="200" y="366"/>
                  <a:pt x="200" y="365"/>
                </a:cubicBezTo>
                <a:cubicBezTo>
                  <a:pt x="200" y="365"/>
                  <a:pt x="200" y="365"/>
                  <a:pt x="200" y="365"/>
                </a:cubicBezTo>
                <a:close/>
                <a:moveTo>
                  <a:pt x="156" y="369"/>
                </a:moveTo>
                <a:cubicBezTo>
                  <a:pt x="155" y="369"/>
                  <a:pt x="156" y="368"/>
                  <a:pt x="156" y="367"/>
                </a:cubicBezTo>
                <a:cubicBezTo>
                  <a:pt x="156" y="367"/>
                  <a:pt x="157" y="368"/>
                  <a:pt x="157" y="368"/>
                </a:cubicBezTo>
                <a:cubicBezTo>
                  <a:pt x="156" y="368"/>
                  <a:pt x="156" y="369"/>
                  <a:pt x="156" y="369"/>
                </a:cubicBezTo>
                <a:cubicBezTo>
                  <a:pt x="156" y="369"/>
                  <a:pt x="156" y="369"/>
                  <a:pt x="156" y="369"/>
                </a:cubicBezTo>
                <a:close/>
                <a:moveTo>
                  <a:pt x="478" y="373"/>
                </a:moveTo>
                <a:cubicBezTo>
                  <a:pt x="478" y="372"/>
                  <a:pt x="479" y="372"/>
                  <a:pt x="479" y="372"/>
                </a:cubicBezTo>
                <a:cubicBezTo>
                  <a:pt x="481" y="371"/>
                  <a:pt x="480" y="373"/>
                  <a:pt x="481" y="373"/>
                </a:cubicBezTo>
                <a:cubicBezTo>
                  <a:pt x="481" y="374"/>
                  <a:pt x="480" y="372"/>
                  <a:pt x="478" y="373"/>
                </a:cubicBezTo>
                <a:cubicBezTo>
                  <a:pt x="478" y="373"/>
                  <a:pt x="478" y="373"/>
                  <a:pt x="478" y="373"/>
                </a:cubicBezTo>
                <a:close/>
                <a:moveTo>
                  <a:pt x="386" y="376"/>
                </a:moveTo>
                <a:cubicBezTo>
                  <a:pt x="387" y="374"/>
                  <a:pt x="389" y="375"/>
                  <a:pt x="390" y="374"/>
                </a:cubicBezTo>
                <a:cubicBezTo>
                  <a:pt x="390" y="376"/>
                  <a:pt x="388" y="376"/>
                  <a:pt x="386" y="376"/>
                </a:cubicBezTo>
                <a:cubicBezTo>
                  <a:pt x="386" y="376"/>
                  <a:pt x="386" y="376"/>
                  <a:pt x="386" y="376"/>
                </a:cubicBezTo>
                <a:close/>
                <a:moveTo>
                  <a:pt x="154" y="380"/>
                </a:moveTo>
                <a:cubicBezTo>
                  <a:pt x="155" y="379"/>
                  <a:pt x="156" y="378"/>
                  <a:pt x="156" y="375"/>
                </a:cubicBezTo>
                <a:cubicBezTo>
                  <a:pt x="156" y="376"/>
                  <a:pt x="156" y="376"/>
                  <a:pt x="157" y="376"/>
                </a:cubicBezTo>
                <a:cubicBezTo>
                  <a:pt x="156" y="377"/>
                  <a:pt x="157" y="380"/>
                  <a:pt x="156" y="381"/>
                </a:cubicBezTo>
                <a:cubicBezTo>
                  <a:pt x="156" y="381"/>
                  <a:pt x="155" y="380"/>
                  <a:pt x="154" y="380"/>
                </a:cubicBezTo>
                <a:cubicBezTo>
                  <a:pt x="154" y="380"/>
                  <a:pt x="154" y="380"/>
                  <a:pt x="154" y="380"/>
                </a:cubicBezTo>
                <a:close/>
                <a:moveTo>
                  <a:pt x="395" y="378"/>
                </a:moveTo>
                <a:cubicBezTo>
                  <a:pt x="394" y="379"/>
                  <a:pt x="392" y="377"/>
                  <a:pt x="392" y="376"/>
                </a:cubicBezTo>
                <a:cubicBezTo>
                  <a:pt x="393" y="376"/>
                  <a:pt x="394" y="376"/>
                  <a:pt x="394" y="376"/>
                </a:cubicBezTo>
                <a:cubicBezTo>
                  <a:pt x="394" y="377"/>
                  <a:pt x="394" y="378"/>
                  <a:pt x="395" y="378"/>
                </a:cubicBezTo>
                <a:cubicBezTo>
                  <a:pt x="395" y="378"/>
                  <a:pt x="395" y="378"/>
                  <a:pt x="395" y="378"/>
                </a:cubicBezTo>
                <a:close/>
                <a:moveTo>
                  <a:pt x="237" y="379"/>
                </a:moveTo>
                <a:cubicBezTo>
                  <a:pt x="238" y="380"/>
                  <a:pt x="240" y="380"/>
                  <a:pt x="239" y="379"/>
                </a:cubicBezTo>
                <a:cubicBezTo>
                  <a:pt x="239" y="378"/>
                  <a:pt x="240" y="379"/>
                  <a:pt x="240" y="379"/>
                </a:cubicBezTo>
                <a:cubicBezTo>
                  <a:pt x="240" y="379"/>
                  <a:pt x="240" y="379"/>
                  <a:pt x="240" y="380"/>
                </a:cubicBezTo>
                <a:cubicBezTo>
                  <a:pt x="239" y="380"/>
                  <a:pt x="239" y="380"/>
                  <a:pt x="239" y="381"/>
                </a:cubicBezTo>
                <a:cubicBezTo>
                  <a:pt x="238" y="381"/>
                  <a:pt x="238" y="380"/>
                  <a:pt x="237" y="380"/>
                </a:cubicBezTo>
                <a:cubicBezTo>
                  <a:pt x="236" y="381"/>
                  <a:pt x="236" y="381"/>
                  <a:pt x="237" y="379"/>
                </a:cubicBezTo>
                <a:cubicBezTo>
                  <a:pt x="237" y="379"/>
                  <a:pt x="237" y="379"/>
                  <a:pt x="237" y="379"/>
                </a:cubicBezTo>
                <a:close/>
                <a:moveTo>
                  <a:pt x="391" y="380"/>
                </a:moveTo>
                <a:cubicBezTo>
                  <a:pt x="391" y="380"/>
                  <a:pt x="391" y="379"/>
                  <a:pt x="391" y="378"/>
                </a:cubicBezTo>
                <a:cubicBezTo>
                  <a:pt x="392" y="378"/>
                  <a:pt x="392" y="381"/>
                  <a:pt x="391" y="380"/>
                </a:cubicBezTo>
                <a:cubicBezTo>
                  <a:pt x="391" y="380"/>
                  <a:pt x="391" y="380"/>
                  <a:pt x="391" y="380"/>
                </a:cubicBezTo>
                <a:close/>
                <a:moveTo>
                  <a:pt x="473" y="380"/>
                </a:moveTo>
                <a:cubicBezTo>
                  <a:pt x="473" y="381"/>
                  <a:pt x="471" y="379"/>
                  <a:pt x="470" y="380"/>
                </a:cubicBezTo>
                <a:cubicBezTo>
                  <a:pt x="470" y="379"/>
                  <a:pt x="471" y="379"/>
                  <a:pt x="473" y="379"/>
                </a:cubicBezTo>
                <a:cubicBezTo>
                  <a:pt x="473" y="379"/>
                  <a:pt x="473" y="380"/>
                  <a:pt x="473" y="380"/>
                </a:cubicBezTo>
                <a:cubicBezTo>
                  <a:pt x="473" y="380"/>
                  <a:pt x="473" y="380"/>
                  <a:pt x="473" y="380"/>
                </a:cubicBezTo>
                <a:close/>
                <a:moveTo>
                  <a:pt x="489" y="380"/>
                </a:moveTo>
                <a:cubicBezTo>
                  <a:pt x="489" y="380"/>
                  <a:pt x="489" y="380"/>
                  <a:pt x="489" y="379"/>
                </a:cubicBezTo>
                <a:cubicBezTo>
                  <a:pt x="491" y="379"/>
                  <a:pt x="491" y="380"/>
                  <a:pt x="492" y="379"/>
                </a:cubicBezTo>
                <a:cubicBezTo>
                  <a:pt x="492" y="380"/>
                  <a:pt x="492" y="380"/>
                  <a:pt x="492" y="381"/>
                </a:cubicBezTo>
                <a:cubicBezTo>
                  <a:pt x="491" y="381"/>
                  <a:pt x="490" y="380"/>
                  <a:pt x="489" y="380"/>
                </a:cubicBezTo>
                <a:cubicBezTo>
                  <a:pt x="489" y="380"/>
                  <a:pt x="489" y="380"/>
                  <a:pt x="489" y="380"/>
                </a:cubicBezTo>
                <a:close/>
                <a:moveTo>
                  <a:pt x="194" y="382"/>
                </a:moveTo>
                <a:cubicBezTo>
                  <a:pt x="194" y="381"/>
                  <a:pt x="195" y="381"/>
                  <a:pt x="195" y="380"/>
                </a:cubicBezTo>
                <a:cubicBezTo>
                  <a:pt x="196" y="380"/>
                  <a:pt x="196" y="381"/>
                  <a:pt x="196" y="382"/>
                </a:cubicBezTo>
                <a:cubicBezTo>
                  <a:pt x="195" y="382"/>
                  <a:pt x="195" y="382"/>
                  <a:pt x="194" y="382"/>
                </a:cubicBezTo>
                <a:cubicBezTo>
                  <a:pt x="194" y="382"/>
                  <a:pt x="194" y="382"/>
                  <a:pt x="194" y="382"/>
                </a:cubicBezTo>
                <a:close/>
                <a:moveTo>
                  <a:pt x="475" y="383"/>
                </a:moveTo>
                <a:cubicBezTo>
                  <a:pt x="473" y="382"/>
                  <a:pt x="477" y="382"/>
                  <a:pt x="476" y="380"/>
                </a:cubicBezTo>
                <a:cubicBezTo>
                  <a:pt x="477" y="380"/>
                  <a:pt x="477" y="381"/>
                  <a:pt x="479" y="380"/>
                </a:cubicBezTo>
                <a:cubicBezTo>
                  <a:pt x="479" y="381"/>
                  <a:pt x="479" y="382"/>
                  <a:pt x="479" y="383"/>
                </a:cubicBezTo>
                <a:cubicBezTo>
                  <a:pt x="477" y="382"/>
                  <a:pt x="477" y="381"/>
                  <a:pt x="475" y="383"/>
                </a:cubicBezTo>
                <a:cubicBezTo>
                  <a:pt x="475" y="383"/>
                  <a:pt x="475" y="383"/>
                  <a:pt x="475" y="383"/>
                </a:cubicBezTo>
                <a:close/>
                <a:moveTo>
                  <a:pt x="192" y="384"/>
                </a:moveTo>
                <a:cubicBezTo>
                  <a:pt x="192" y="381"/>
                  <a:pt x="195" y="382"/>
                  <a:pt x="194" y="384"/>
                </a:cubicBezTo>
                <a:cubicBezTo>
                  <a:pt x="194" y="384"/>
                  <a:pt x="193" y="384"/>
                  <a:pt x="192" y="384"/>
                </a:cubicBezTo>
                <a:cubicBezTo>
                  <a:pt x="192" y="384"/>
                  <a:pt x="192" y="384"/>
                  <a:pt x="192" y="384"/>
                </a:cubicBezTo>
                <a:close/>
                <a:moveTo>
                  <a:pt x="192" y="381"/>
                </a:moveTo>
                <a:cubicBezTo>
                  <a:pt x="192" y="382"/>
                  <a:pt x="192" y="382"/>
                  <a:pt x="192" y="383"/>
                </a:cubicBezTo>
                <a:cubicBezTo>
                  <a:pt x="191" y="383"/>
                  <a:pt x="191" y="380"/>
                  <a:pt x="192" y="381"/>
                </a:cubicBezTo>
                <a:cubicBezTo>
                  <a:pt x="192" y="381"/>
                  <a:pt x="192" y="381"/>
                  <a:pt x="192" y="381"/>
                </a:cubicBezTo>
                <a:close/>
                <a:moveTo>
                  <a:pt x="451" y="383"/>
                </a:moveTo>
                <a:cubicBezTo>
                  <a:pt x="451" y="383"/>
                  <a:pt x="451" y="382"/>
                  <a:pt x="451" y="382"/>
                </a:cubicBezTo>
                <a:cubicBezTo>
                  <a:pt x="453" y="381"/>
                  <a:pt x="453" y="384"/>
                  <a:pt x="451" y="383"/>
                </a:cubicBezTo>
                <a:cubicBezTo>
                  <a:pt x="451" y="383"/>
                  <a:pt x="451" y="383"/>
                  <a:pt x="451" y="383"/>
                </a:cubicBezTo>
                <a:close/>
                <a:moveTo>
                  <a:pt x="462" y="383"/>
                </a:moveTo>
                <a:cubicBezTo>
                  <a:pt x="462" y="381"/>
                  <a:pt x="463" y="382"/>
                  <a:pt x="464" y="382"/>
                </a:cubicBezTo>
                <a:cubicBezTo>
                  <a:pt x="464" y="382"/>
                  <a:pt x="463" y="383"/>
                  <a:pt x="462" y="383"/>
                </a:cubicBezTo>
                <a:cubicBezTo>
                  <a:pt x="462" y="383"/>
                  <a:pt x="462" y="383"/>
                  <a:pt x="462" y="383"/>
                </a:cubicBezTo>
                <a:close/>
                <a:moveTo>
                  <a:pt x="470" y="382"/>
                </a:moveTo>
                <a:cubicBezTo>
                  <a:pt x="471" y="382"/>
                  <a:pt x="469" y="384"/>
                  <a:pt x="469" y="384"/>
                </a:cubicBezTo>
                <a:cubicBezTo>
                  <a:pt x="469" y="384"/>
                  <a:pt x="469" y="383"/>
                  <a:pt x="469" y="382"/>
                </a:cubicBezTo>
                <a:cubicBezTo>
                  <a:pt x="469" y="382"/>
                  <a:pt x="469" y="382"/>
                  <a:pt x="469" y="383"/>
                </a:cubicBezTo>
                <a:cubicBezTo>
                  <a:pt x="470" y="383"/>
                  <a:pt x="470" y="382"/>
                  <a:pt x="470" y="382"/>
                </a:cubicBezTo>
                <a:cubicBezTo>
                  <a:pt x="470" y="382"/>
                  <a:pt x="470" y="382"/>
                  <a:pt x="470" y="382"/>
                </a:cubicBezTo>
                <a:close/>
                <a:moveTo>
                  <a:pt x="483" y="383"/>
                </a:moveTo>
                <a:cubicBezTo>
                  <a:pt x="482" y="383"/>
                  <a:pt x="481" y="383"/>
                  <a:pt x="481" y="382"/>
                </a:cubicBezTo>
                <a:cubicBezTo>
                  <a:pt x="481" y="382"/>
                  <a:pt x="483" y="382"/>
                  <a:pt x="483" y="383"/>
                </a:cubicBezTo>
                <a:cubicBezTo>
                  <a:pt x="483" y="383"/>
                  <a:pt x="483" y="383"/>
                  <a:pt x="483" y="383"/>
                </a:cubicBezTo>
                <a:close/>
                <a:moveTo>
                  <a:pt x="491" y="383"/>
                </a:moveTo>
                <a:cubicBezTo>
                  <a:pt x="491" y="382"/>
                  <a:pt x="492" y="382"/>
                  <a:pt x="493" y="382"/>
                </a:cubicBezTo>
                <a:cubicBezTo>
                  <a:pt x="494" y="383"/>
                  <a:pt x="492" y="382"/>
                  <a:pt x="491" y="383"/>
                </a:cubicBezTo>
                <a:cubicBezTo>
                  <a:pt x="491" y="383"/>
                  <a:pt x="491" y="383"/>
                  <a:pt x="491" y="383"/>
                </a:cubicBezTo>
                <a:close/>
                <a:moveTo>
                  <a:pt x="188" y="384"/>
                </a:moveTo>
                <a:cubicBezTo>
                  <a:pt x="189" y="384"/>
                  <a:pt x="189" y="382"/>
                  <a:pt x="190" y="383"/>
                </a:cubicBezTo>
                <a:cubicBezTo>
                  <a:pt x="189" y="385"/>
                  <a:pt x="192" y="385"/>
                  <a:pt x="191" y="387"/>
                </a:cubicBezTo>
                <a:cubicBezTo>
                  <a:pt x="189" y="388"/>
                  <a:pt x="189" y="384"/>
                  <a:pt x="189" y="387"/>
                </a:cubicBezTo>
                <a:cubicBezTo>
                  <a:pt x="188" y="385"/>
                  <a:pt x="187" y="387"/>
                  <a:pt x="186" y="386"/>
                </a:cubicBezTo>
                <a:cubicBezTo>
                  <a:pt x="187" y="385"/>
                  <a:pt x="188" y="385"/>
                  <a:pt x="187" y="383"/>
                </a:cubicBezTo>
                <a:cubicBezTo>
                  <a:pt x="188" y="383"/>
                  <a:pt x="188" y="383"/>
                  <a:pt x="188" y="384"/>
                </a:cubicBezTo>
                <a:cubicBezTo>
                  <a:pt x="188" y="384"/>
                  <a:pt x="188" y="384"/>
                  <a:pt x="188" y="384"/>
                </a:cubicBezTo>
                <a:close/>
                <a:moveTo>
                  <a:pt x="495" y="385"/>
                </a:moveTo>
                <a:cubicBezTo>
                  <a:pt x="493" y="385"/>
                  <a:pt x="494" y="383"/>
                  <a:pt x="494" y="383"/>
                </a:cubicBezTo>
                <a:cubicBezTo>
                  <a:pt x="495" y="383"/>
                  <a:pt x="495" y="385"/>
                  <a:pt x="495" y="385"/>
                </a:cubicBezTo>
                <a:cubicBezTo>
                  <a:pt x="495" y="385"/>
                  <a:pt x="495" y="385"/>
                  <a:pt x="495" y="385"/>
                </a:cubicBezTo>
                <a:close/>
                <a:moveTo>
                  <a:pt x="478" y="385"/>
                </a:moveTo>
                <a:cubicBezTo>
                  <a:pt x="478" y="387"/>
                  <a:pt x="477" y="385"/>
                  <a:pt x="476" y="385"/>
                </a:cubicBezTo>
                <a:cubicBezTo>
                  <a:pt x="476" y="384"/>
                  <a:pt x="477" y="385"/>
                  <a:pt x="478" y="385"/>
                </a:cubicBezTo>
                <a:cubicBezTo>
                  <a:pt x="478" y="385"/>
                  <a:pt x="478" y="385"/>
                  <a:pt x="478" y="385"/>
                </a:cubicBezTo>
                <a:close/>
                <a:moveTo>
                  <a:pt x="353" y="386"/>
                </a:moveTo>
                <a:cubicBezTo>
                  <a:pt x="353" y="386"/>
                  <a:pt x="353" y="385"/>
                  <a:pt x="353" y="385"/>
                </a:cubicBezTo>
                <a:cubicBezTo>
                  <a:pt x="354" y="385"/>
                  <a:pt x="354" y="385"/>
                  <a:pt x="354" y="386"/>
                </a:cubicBezTo>
                <a:cubicBezTo>
                  <a:pt x="354" y="386"/>
                  <a:pt x="353" y="386"/>
                  <a:pt x="353" y="386"/>
                </a:cubicBezTo>
                <a:cubicBezTo>
                  <a:pt x="353" y="386"/>
                  <a:pt x="353" y="386"/>
                  <a:pt x="353" y="386"/>
                </a:cubicBezTo>
                <a:close/>
                <a:moveTo>
                  <a:pt x="486" y="385"/>
                </a:moveTo>
                <a:cubicBezTo>
                  <a:pt x="488" y="386"/>
                  <a:pt x="486" y="387"/>
                  <a:pt x="486" y="389"/>
                </a:cubicBezTo>
                <a:cubicBezTo>
                  <a:pt x="486" y="388"/>
                  <a:pt x="486" y="387"/>
                  <a:pt x="488" y="388"/>
                </a:cubicBezTo>
                <a:cubicBezTo>
                  <a:pt x="488" y="389"/>
                  <a:pt x="489" y="389"/>
                  <a:pt x="488" y="390"/>
                </a:cubicBezTo>
                <a:cubicBezTo>
                  <a:pt x="491" y="391"/>
                  <a:pt x="490" y="388"/>
                  <a:pt x="492" y="388"/>
                </a:cubicBezTo>
                <a:cubicBezTo>
                  <a:pt x="492" y="391"/>
                  <a:pt x="493" y="390"/>
                  <a:pt x="494" y="392"/>
                </a:cubicBezTo>
                <a:cubicBezTo>
                  <a:pt x="493" y="393"/>
                  <a:pt x="492" y="391"/>
                  <a:pt x="491" y="389"/>
                </a:cubicBezTo>
                <a:cubicBezTo>
                  <a:pt x="490" y="391"/>
                  <a:pt x="490" y="392"/>
                  <a:pt x="490" y="394"/>
                </a:cubicBezTo>
                <a:cubicBezTo>
                  <a:pt x="489" y="394"/>
                  <a:pt x="488" y="394"/>
                  <a:pt x="487" y="394"/>
                </a:cubicBezTo>
                <a:cubicBezTo>
                  <a:pt x="486" y="393"/>
                  <a:pt x="487" y="392"/>
                  <a:pt x="488" y="391"/>
                </a:cubicBezTo>
                <a:cubicBezTo>
                  <a:pt x="487" y="390"/>
                  <a:pt x="487" y="390"/>
                  <a:pt x="486" y="390"/>
                </a:cubicBezTo>
                <a:cubicBezTo>
                  <a:pt x="485" y="391"/>
                  <a:pt x="485" y="392"/>
                  <a:pt x="484" y="394"/>
                </a:cubicBezTo>
                <a:cubicBezTo>
                  <a:pt x="482" y="391"/>
                  <a:pt x="482" y="394"/>
                  <a:pt x="479" y="391"/>
                </a:cubicBezTo>
                <a:cubicBezTo>
                  <a:pt x="479" y="389"/>
                  <a:pt x="481" y="392"/>
                  <a:pt x="481" y="390"/>
                </a:cubicBezTo>
                <a:cubicBezTo>
                  <a:pt x="482" y="390"/>
                  <a:pt x="482" y="391"/>
                  <a:pt x="483" y="391"/>
                </a:cubicBezTo>
                <a:cubicBezTo>
                  <a:pt x="486" y="391"/>
                  <a:pt x="482" y="388"/>
                  <a:pt x="485" y="388"/>
                </a:cubicBezTo>
                <a:cubicBezTo>
                  <a:pt x="485" y="388"/>
                  <a:pt x="485" y="387"/>
                  <a:pt x="484" y="386"/>
                </a:cubicBezTo>
                <a:cubicBezTo>
                  <a:pt x="484" y="385"/>
                  <a:pt x="487" y="387"/>
                  <a:pt x="486" y="385"/>
                </a:cubicBezTo>
                <a:cubicBezTo>
                  <a:pt x="486" y="385"/>
                  <a:pt x="486" y="385"/>
                  <a:pt x="486" y="385"/>
                </a:cubicBezTo>
                <a:close/>
                <a:moveTo>
                  <a:pt x="473" y="385"/>
                </a:moveTo>
                <a:cubicBezTo>
                  <a:pt x="475" y="387"/>
                  <a:pt x="472" y="389"/>
                  <a:pt x="475" y="388"/>
                </a:cubicBezTo>
                <a:cubicBezTo>
                  <a:pt x="475" y="389"/>
                  <a:pt x="475" y="390"/>
                  <a:pt x="473" y="390"/>
                </a:cubicBezTo>
                <a:cubicBezTo>
                  <a:pt x="473" y="388"/>
                  <a:pt x="472" y="387"/>
                  <a:pt x="470" y="388"/>
                </a:cubicBezTo>
                <a:cubicBezTo>
                  <a:pt x="470" y="386"/>
                  <a:pt x="471" y="387"/>
                  <a:pt x="471" y="385"/>
                </a:cubicBezTo>
                <a:cubicBezTo>
                  <a:pt x="472" y="385"/>
                  <a:pt x="472" y="386"/>
                  <a:pt x="473" y="385"/>
                </a:cubicBezTo>
                <a:cubicBezTo>
                  <a:pt x="473" y="385"/>
                  <a:pt x="473" y="385"/>
                  <a:pt x="473" y="385"/>
                </a:cubicBezTo>
                <a:close/>
                <a:moveTo>
                  <a:pt x="466" y="389"/>
                </a:moveTo>
                <a:cubicBezTo>
                  <a:pt x="466" y="388"/>
                  <a:pt x="465" y="388"/>
                  <a:pt x="465" y="386"/>
                </a:cubicBezTo>
                <a:cubicBezTo>
                  <a:pt x="466" y="387"/>
                  <a:pt x="468" y="387"/>
                  <a:pt x="468" y="389"/>
                </a:cubicBezTo>
                <a:cubicBezTo>
                  <a:pt x="467" y="389"/>
                  <a:pt x="467" y="389"/>
                  <a:pt x="466" y="389"/>
                </a:cubicBezTo>
                <a:cubicBezTo>
                  <a:pt x="466" y="389"/>
                  <a:pt x="466" y="389"/>
                  <a:pt x="466" y="389"/>
                </a:cubicBezTo>
                <a:close/>
                <a:moveTo>
                  <a:pt x="184" y="388"/>
                </a:moveTo>
                <a:cubicBezTo>
                  <a:pt x="186" y="388"/>
                  <a:pt x="187" y="388"/>
                  <a:pt x="187" y="387"/>
                </a:cubicBezTo>
                <a:cubicBezTo>
                  <a:pt x="189" y="387"/>
                  <a:pt x="186" y="390"/>
                  <a:pt x="188" y="391"/>
                </a:cubicBezTo>
                <a:cubicBezTo>
                  <a:pt x="187" y="392"/>
                  <a:pt x="185" y="389"/>
                  <a:pt x="184" y="388"/>
                </a:cubicBezTo>
                <a:cubicBezTo>
                  <a:pt x="184" y="388"/>
                  <a:pt x="184" y="388"/>
                  <a:pt x="184" y="388"/>
                </a:cubicBezTo>
                <a:close/>
                <a:moveTo>
                  <a:pt x="483" y="389"/>
                </a:moveTo>
                <a:cubicBezTo>
                  <a:pt x="483" y="390"/>
                  <a:pt x="480" y="389"/>
                  <a:pt x="481" y="388"/>
                </a:cubicBezTo>
                <a:cubicBezTo>
                  <a:pt x="482" y="388"/>
                  <a:pt x="482" y="389"/>
                  <a:pt x="483" y="389"/>
                </a:cubicBezTo>
                <a:cubicBezTo>
                  <a:pt x="483" y="389"/>
                  <a:pt x="483" y="389"/>
                  <a:pt x="483" y="389"/>
                </a:cubicBezTo>
                <a:close/>
                <a:moveTo>
                  <a:pt x="494" y="389"/>
                </a:moveTo>
                <a:cubicBezTo>
                  <a:pt x="494" y="389"/>
                  <a:pt x="494" y="389"/>
                  <a:pt x="494" y="389"/>
                </a:cubicBezTo>
                <a:cubicBezTo>
                  <a:pt x="493" y="388"/>
                  <a:pt x="496" y="388"/>
                  <a:pt x="495" y="389"/>
                </a:cubicBezTo>
                <a:cubicBezTo>
                  <a:pt x="495" y="389"/>
                  <a:pt x="494" y="389"/>
                  <a:pt x="494" y="389"/>
                </a:cubicBezTo>
                <a:cubicBezTo>
                  <a:pt x="494" y="389"/>
                  <a:pt x="494" y="389"/>
                  <a:pt x="494" y="389"/>
                </a:cubicBezTo>
                <a:close/>
                <a:moveTo>
                  <a:pt x="192" y="393"/>
                </a:moveTo>
                <a:cubicBezTo>
                  <a:pt x="194" y="390"/>
                  <a:pt x="191" y="392"/>
                  <a:pt x="190" y="390"/>
                </a:cubicBezTo>
                <a:cubicBezTo>
                  <a:pt x="190" y="388"/>
                  <a:pt x="192" y="391"/>
                  <a:pt x="192" y="389"/>
                </a:cubicBezTo>
                <a:cubicBezTo>
                  <a:pt x="193" y="391"/>
                  <a:pt x="195" y="391"/>
                  <a:pt x="195" y="394"/>
                </a:cubicBezTo>
                <a:cubicBezTo>
                  <a:pt x="196" y="394"/>
                  <a:pt x="196" y="394"/>
                  <a:pt x="197" y="394"/>
                </a:cubicBezTo>
                <a:cubicBezTo>
                  <a:pt x="195" y="396"/>
                  <a:pt x="194" y="392"/>
                  <a:pt x="192" y="393"/>
                </a:cubicBezTo>
                <a:cubicBezTo>
                  <a:pt x="192" y="393"/>
                  <a:pt x="192" y="393"/>
                  <a:pt x="192" y="393"/>
                </a:cubicBezTo>
                <a:close/>
                <a:moveTo>
                  <a:pt x="493" y="394"/>
                </a:moveTo>
                <a:cubicBezTo>
                  <a:pt x="494" y="391"/>
                  <a:pt x="497" y="394"/>
                  <a:pt x="495" y="391"/>
                </a:cubicBezTo>
                <a:cubicBezTo>
                  <a:pt x="497" y="392"/>
                  <a:pt x="500" y="389"/>
                  <a:pt x="502" y="391"/>
                </a:cubicBezTo>
                <a:cubicBezTo>
                  <a:pt x="502" y="392"/>
                  <a:pt x="500" y="394"/>
                  <a:pt x="503" y="394"/>
                </a:cubicBezTo>
                <a:cubicBezTo>
                  <a:pt x="500" y="396"/>
                  <a:pt x="496" y="394"/>
                  <a:pt x="493" y="394"/>
                </a:cubicBezTo>
                <a:cubicBezTo>
                  <a:pt x="493" y="394"/>
                  <a:pt x="493" y="394"/>
                  <a:pt x="493" y="394"/>
                </a:cubicBezTo>
                <a:close/>
                <a:moveTo>
                  <a:pt x="180" y="392"/>
                </a:moveTo>
                <a:cubicBezTo>
                  <a:pt x="181" y="391"/>
                  <a:pt x="181" y="393"/>
                  <a:pt x="181" y="391"/>
                </a:cubicBezTo>
                <a:cubicBezTo>
                  <a:pt x="183" y="392"/>
                  <a:pt x="181" y="393"/>
                  <a:pt x="181" y="394"/>
                </a:cubicBezTo>
                <a:cubicBezTo>
                  <a:pt x="180" y="394"/>
                  <a:pt x="180" y="393"/>
                  <a:pt x="180" y="392"/>
                </a:cubicBezTo>
                <a:cubicBezTo>
                  <a:pt x="180" y="392"/>
                  <a:pt x="180" y="392"/>
                  <a:pt x="180" y="392"/>
                </a:cubicBezTo>
                <a:close/>
                <a:moveTo>
                  <a:pt x="98" y="401"/>
                </a:moveTo>
                <a:cubicBezTo>
                  <a:pt x="97" y="399"/>
                  <a:pt x="98" y="395"/>
                  <a:pt x="99" y="394"/>
                </a:cubicBezTo>
                <a:cubicBezTo>
                  <a:pt x="101" y="396"/>
                  <a:pt x="106" y="395"/>
                  <a:pt x="109" y="396"/>
                </a:cubicBezTo>
                <a:cubicBezTo>
                  <a:pt x="106" y="400"/>
                  <a:pt x="101" y="397"/>
                  <a:pt x="98" y="401"/>
                </a:cubicBezTo>
                <a:cubicBezTo>
                  <a:pt x="98" y="401"/>
                  <a:pt x="98" y="401"/>
                  <a:pt x="98" y="401"/>
                </a:cubicBezTo>
                <a:close/>
                <a:moveTo>
                  <a:pt x="519" y="397"/>
                </a:moveTo>
                <a:cubicBezTo>
                  <a:pt x="521" y="398"/>
                  <a:pt x="520" y="399"/>
                  <a:pt x="522" y="398"/>
                </a:cubicBezTo>
                <a:cubicBezTo>
                  <a:pt x="522" y="399"/>
                  <a:pt x="522" y="399"/>
                  <a:pt x="522" y="399"/>
                </a:cubicBezTo>
                <a:cubicBezTo>
                  <a:pt x="521" y="399"/>
                  <a:pt x="520" y="399"/>
                  <a:pt x="521" y="400"/>
                </a:cubicBezTo>
                <a:cubicBezTo>
                  <a:pt x="518" y="400"/>
                  <a:pt x="519" y="399"/>
                  <a:pt x="519" y="397"/>
                </a:cubicBezTo>
                <a:cubicBezTo>
                  <a:pt x="519" y="397"/>
                  <a:pt x="519" y="397"/>
                  <a:pt x="519" y="397"/>
                </a:cubicBezTo>
                <a:close/>
                <a:moveTo>
                  <a:pt x="522" y="400"/>
                </a:moveTo>
                <a:cubicBezTo>
                  <a:pt x="523" y="400"/>
                  <a:pt x="524" y="403"/>
                  <a:pt x="523" y="403"/>
                </a:cubicBezTo>
                <a:cubicBezTo>
                  <a:pt x="521" y="403"/>
                  <a:pt x="522" y="401"/>
                  <a:pt x="522" y="400"/>
                </a:cubicBezTo>
                <a:cubicBezTo>
                  <a:pt x="522" y="400"/>
                  <a:pt x="522" y="400"/>
                  <a:pt x="522" y="400"/>
                </a:cubicBezTo>
                <a:close/>
                <a:moveTo>
                  <a:pt x="93" y="401"/>
                </a:moveTo>
                <a:cubicBezTo>
                  <a:pt x="92" y="402"/>
                  <a:pt x="91" y="401"/>
                  <a:pt x="91" y="400"/>
                </a:cubicBezTo>
                <a:cubicBezTo>
                  <a:pt x="92" y="399"/>
                  <a:pt x="93" y="400"/>
                  <a:pt x="93" y="401"/>
                </a:cubicBezTo>
                <a:cubicBezTo>
                  <a:pt x="93" y="401"/>
                  <a:pt x="93" y="401"/>
                  <a:pt x="93" y="401"/>
                </a:cubicBezTo>
                <a:close/>
                <a:moveTo>
                  <a:pt x="427" y="403"/>
                </a:moveTo>
                <a:cubicBezTo>
                  <a:pt x="428" y="402"/>
                  <a:pt x="427" y="401"/>
                  <a:pt x="427" y="400"/>
                </a:cubicBezTo>
                <a:cubicBezTo>
                  <a:pt x="427" y="400"/>
                  <a:pt x="429" y="401"/>
                  <a:pt x="429" y="402"/>
                </a:cubicBezTo>
                <a:cubicBezTo>
                  <a:pt x="428" y="402"/>
                  <a:pt x="428" y="404"/>
                  <a:pt x="427" y="403"/>
                </a:cubicBezTo>
                <a:cubicBezTo>
                  <a:pt x="427" y="403"/>
                  <a:pt x="427" y="403"/>
                  <a:pt x="427" y="403"/>
                </a:cubicBezTo>
                <a:close/>
                <a:moveTo>
                  <a:pt x="512" y="402"/>
                </a:moveTo>
                <a:cubicBezTo>
                  <a:pt x="512" y="401"/>
                  <a:pt x="512" y="401"/>
                  <a:pt x="512" y="401"/>
                </a:cubicBezTo>
                <a:cubicBezTo>
                  <a:pt x="513" y="401"/>
                  <a:pt x="513" y="401"/>
                  <a:pt x="514" y="401"/>
                </a:cubicBezTo>
                <a:cubicBezTo>
                  <a:pt x="514" y="401"/>
                  <a:pt x="514" y="401"/>
                  <a:pt x="514" y="402"/>
                </a:cubicBezTo>
                <a:cubicBezTo>
                  <a:pt x="513" y="402"/>
                  <a:pt x="513" y="402"/>
                  <a:pt x="512" y="402"/>
                </a:cubicBezTo>
                <a:cubicBezTo>
                  <a:pt x="512" y="402"/>
                  <a:pt x="512" y="402"/>
                  <a:pt x="512" y="402"/>
                </a:cubicBezTo>
                <a:close/>
                <a:moveTo>
                  <a:pt x="204" y="401"/>
                </a:moveTo>
                <a:cubicBezTo>
                  <a:pt x="204" y="401"/>
                  <a:pt x="206" y="403"/>
                  <a:pt x="206" y="401"/>
                </a:cubicBezTo>
                <a:cubicBezTo>
                  <a:pt x="207" y="402"/>
                  <a:pt x="206" y="402"/>
                  <a:pt x="207" y="403"/>
                </a:cubicBezTo>
                <a:cubicBezTo>
                  <a:pt x="205" y="404"/>
                  <a:pt x="204" y="403"/>
                  <a:pt x="204" y="401"/>
                </a:cubicBezTo>
                <a:cubicBezTo>
                  <a:pt x="204" y="401"/>
                  <a:pt x="204" y="401"/>
                  <a:pt x="204" y="401"/>
                </a:cubicBezTo>
                <a:close/>
                <a:moveTo>
                  <a:pt x="209" y="403"/>
                </a:moveTo>
                <a:cubicBezTo>
                  <a:pt x="209" y="402"/>
                  <a:pt x="208" y="402"/>
                  <a:pt x="209" y="401"/>
                </a:cubicBezTo>
                <a:cubicBezTo>
                  <a:pt x="211" y="401"/>
                  <a:pt x="211" y="403"/>
                  <a:pt x="213" y="402"/>
                </a:cubicBezTo>
                <a:cubicBezTo>
                  <a:pt x="212" y="403"/>
                  <a:pt x="211" y="403"/>
                  <a:pt x="209" y="403"/>
                </a:cubicBezTo>
                <a:cubicBezTo>
                  <a:pt x="209" y="403"/>
                  <a:pt x="209" y="403"/>
                  <a:pt x="209" y="403"/>
                </a:cubicBezTo>
                <a:close/>
                <a:moveTo>
                  <a:pt x="215" y="402"/>
                </a:moveTo>
                <a:cubicBezTo>
                  <a:pt x="214" y="403"/>
                  <a:pt x="213" y="402"/>
                  <a:pt x="213" y="402"/>
                </a:cubicBezTo>
                <a:cubicBezTo>
                  <a:pt x="213" y="401"/>
                  <a:pt x="216" y="401"/>
                  <a:pt x="215" y="402"/>
                </a:cubicBezTo>
                <a:cubicBezTo>
                  <a:pt x="215" y="402"/>
                  <a:pt x="215" y="402"/>
                  <a:pt x="215" y="402"/>
                </a:cubicBezTo>
                <a:close/>
                <a:moveTo>
                  <a:pt x="469" y="402"/>
                </a:moveTo>
                <a:cubicBezTo>
                  <a:pt x="471" y="401"/>
                  <a:pt x="475" y="402"/>
                  <a:pt x="478" y="402"/>
                </a:cubicBezTo>
                <a:cubicBezTo>
                  <a:pt x="475" y="405"/>
                  <a:pt x="473" y="404"/>
                  <a:pt x="469" y="405"/>
                </a:cubicBezTo>
                <a:cubicBezTo>
                  <a:pt x="469" y="404"/>
                  <a:pt x="469" y="403"/>
                  <a:pt x="469" y="402"/>
                </a:cubicBezTo>
                <a:cubicBezTo>
                  <a:pt x="469" y="402"/>
                  <a:pt x="469" y="402"/>
                  <a:pt x="469" y="402"/>
                </a:cubicBezTo>
                <a:close/>
                <a:moveTo>
                  <a:pt x="425" y="406"/>
                </a:moveTo>
                <a:cubicBezTo>
                  <a:pt x="431" y="405"/>
                  <a:pt x="437" y="405"/>
                  <a:pt x="443" y="406"/>
                </a:cubicBezTo>
                <a:cubicBezTo>
                  <a:pt x="443" y="407"/>
                  <a:pt x="442" y="407"/>
                  <a:pt x="442" y="408"/>
                </a:cubicBezTo>
                <a:cubicBezTo>
                  <a:pt x="438" y="409"/>
                  <a:pt x="432" y="404"/>
                  <a:pt x="427" y="408"/>
                </a:cubicBezTo>
                <a:cubicBezTo>
                  <a:pt x="429" y="404"/>
                  <a:pt x="425" y="409"/>
                  <a:pt x="425" y="406"/>
                </a:cubicBezTo>
                <a:cubicBezTo>
                  <a:pt x="425" y="406"/>
                  <a:pt x="425" y="406"/>
                  <a:pt x="425" y="406"/>
                </a:cubicBezTo>
                <a:close/>
                <a:moveTo>
                  <a:pt x="469" y="407"/>
                </a:moveTo>
                <a:cubicBezTo>
                  <a:pt x="469" y="406"/>
                  <a:pt x="470" y="406"/>
                  <a:pt x="471" y="406"/>
                </a:cubicBezTo>
                <a:cubicBezTo>
                  <a:pt x="471" y="406"/>
                  <a:pt x="470" y="407"/>
                  <a:pt x="470" y="407"/>
                </a:cubicBezTo>
                <a:cubicBezTo>
                  <a:pt x="470" y="407"/>
                  <a:pt x="470" y="407"/>
                  <a:pt x="469" y="407"/>
                </a:cubicBezTo>
                <a:cubicBezTo>
                  <a:pt x="470" y="407"/>
                  <a:pt x="469" y="407"/>
                  <a:pt x="469" y="407"/>
                </a:cubicBezTo>
                <a:cubicBezTo>
                  <a:pt x="469" y="407"/>
                  <a:pt x="469" y="407"/>
                  <a:pt x="469" y="407"/>
                </a:cubicBezTo>
                <a:close/>
                <a:moveTo>
                  <a:pt x="281" y="409"/>
                </a:moveTo>
                <a:cubicBezTo>
                  <a:pt x="281" y="408"/>
                  <a:pt x="282" y="408"/>
                  <a:pt x="282" y="407"/>
                </a:cubicBezTo>
                <a:cubicBezTo>
                  <a:pt x="283" y="407"/>
                  <a:pt x="282" y="410"/>
                  <a:pt x="284" y="409"/>
                </a:cubicBezTo>
                <a:cubicBezTo>
                  <a:pt x="283" y="411"/>
                  <a:pt x="283" y="411"/>
                  <a:pt x="285" y="412"/>
                </a:cubicBezTo>
                <a:cubicBezTo>
                  <a:pt x="285" y="415"/>
                  <a:pt x="282" y="409"/>
                  <a:pt x="281" y="413"/>
                </a:cubicBezTo>
                <a:cubicBezTo>
                  <a:pt x="281" y="413"/>
                  <a:pt x="281" y="411"/>
                  <a:pt x="280" y="411"/>
                </a:cubicBezTo>
                <a:cubicBezTo>
                  <a:pt x="280" y="410"/>
                  <a:pt x="282" y="410"/>
                  <a:pt x="283" y="410"/>
                </a:cubicBezTo>
                <a:cubicBezTo>
                  <a:pt x="283" y="409"/>
                  <a:pt x="282" y="409"/>
                  <a:pt x="281" y="409"/>
                </a:cubicBezTo>
                <a:cubicBezTo>
                  <a:pt x="281" y="409"/>
                  <a:pt x="281" y="409"/>
                  <a:pt x="281" y="409"/>
                </a:cubicBezTo>
                <a:close/>
                <a:moveTo>
                  <a:pt x="473" y="410"/>
                </a:moveTo>
                <a:cubicBezTo>
                  <a:pt x="471" y="409"/>
                  <a:pt x="472" y="406"/>
                  <a:pt x="474" y="407"/>
                </a:cubicBezTo>
                <a:cubicBezTo>
                  <a:pt x="474" y="408"/>
                  <a:pt x="473" y="408"/>
                  <a:pt x="473" y="410"/>
                </a:cubicBezTo>
                <a:cubicBezTo>
                  <a:pt x="473" y="410"/>
                  <a:pt x="473" y="410"/>
                  <a:pt x="473" y="410"/>
                </a:cubicBezTo>
                <a:close/>
                <a:moveTo>
                  <a:pt x="432" y="409"/>
                </a:moveTo>
                <a:cubicBezTo>
                  <a:pt x="432" y="408"/>
                  <a:pt x="432" y="408"/>
                  <a:pt x="432" y="407"/>
                </a:cubicBezTo>
                <a:cubicBezTo>
                  <a:pt x="433" y="407"/>
                  <a:pt x="434" y="408"/>
                  <a:pt x="434" y="409"/>
                </a:cubicBezTo>
                <a:cubicBezTo>
                  <a:pt x="433" y="409"/>
                  <a:pt x="433" y="409"/>
                  <a:pt x="432" y="409"/>
                </a:cubicBezTo>
                <a:cubicBezTo>
                  <a:pt x="432" y="409"/>
                  <a:pt x="432" y="409"/>
                  <a:pt x="432" y="409"/>
                </a:cubicBezTo>
                <a:close/>
                <a:moveTo>
                  <a:pt x="275" y="411"/>
                </a:moveTo>
                <a:cubicBezTo>
                  <a:pt x="274" y="411"/>
                  <a:pt x="274" y="409"/>
                  <a:pt x="275" y="408"/>
                </a:cubicBezTo>
                <a:cubicBezTo>
                  <a:pt x="277" y="408"/>
                  <a:pt x="275" y="409"/>
                  <a:pt x="275" y="411"/>
                </a:cubicBezTo>
                <a:cubicBezTo>
                  <a:pt x="275" y="411"/>
                  <a:pt x="275" y="411"/>
                  <a:pt x="275" y="411"/>
                </a:cubicBezTo>
                <a:close/>
                <a:moveTo>
                  <a:pt x="86" y="414"/>
                </a:moveTo>
                <a:cubicBezTo>
                  <a:pt x="84" y="414"/>
                  <a:pt x="87" y="411"/>
                  <a:pt x="87" y="413"/>
                </a:cubicBezTo>
                <a:cubicBezTo>
                  <a:pt x="87" y="413"/>
                  <a:pt x="87" y="414"/>
                  <a:pt x="87" y="414"/>
                </a:cubicBezTo>
                <a:cubicBezTo>
                  <a:pt x="87" y="414"/>
                  <a:pt x="86" y="413"/>
                  <a:pt x="86" y="414"/>
                </a:cubicBezTo>
                <a:cubicBezTo>
                  <a:pt x="86" y="414"/>
                  <a:pt x="86" y="414"/>
                  <a:pt x="86" y="414"/>
                </a:cubicBezTo>
                <a:close/>
                <a:moveTo>
                  <a:pt x="287" y="415"/>
                </a:moveTo>
                <a:cubicBezTo>
                  <a:pt x="287" y="415"/>
                  <a:pt x="287" y="415"/>
                  <a:pt x="287" y="414"/>
                </a:cubicBezTo>
                <a:cubicBezTo>
                  <a:pt x="289" y="414"/>
                  <a:pt x="288" y="417"/>
                  <a:pt x="287" y="416"/>
                </a:cubicBezTo>
                <a:cubicBezTo>
                  <a:pt x="287" y="416"/>
                  <a:pt x="287" y="415"/>
                  <a:pt x="287" y="415"/>
                </a:cubicBezTo>
                <a:cubicBezTo>
                  <a:pt x="287" y="415"/>
                  <a:pt x="287" y="415"/>
                  <a:pt x="287" y="415"/>
                </a:cubicBezTo>
                <a:close/>
                <a:moveTo>
                  <a:pt x="146" y="418"/>
                </a:moveTo>
                <a:cubicBezTo>
                  <a:pt x="143" y="418"/>
                  <a:pt x="146" y="416"/>
                  <a:pt x="145" y="416"/>
                </a:cubicBezTo>
                <a:cubicBezTo>
                  <a:pt x="144" y="415"/>
                  <a:pt x="146" y="415"/>
                  <a:pt x="146" y="416"/>
                </a:cubicBezTo>
                <a:cubicBezTo>
                  <a:pt x="146" y="417"/>
                  <a:pt x="146" y="417"/>
                  <a:pt x="146" y="418"/>
                </a:cubicBezTo>
                <a:cubicBezTo>
                  <a:pt x="146" y="418"/>
                  <a:pt x="146" y="418"/>
                  <a:pt x="146" y="418"/>
                </a:cubicBezTo>
                <a:close/>
                <a:moveTo>
                  <a:pt x="285" y="422"/>
                </a:moveTo>
                <a:cubicBezTo>
                  <a:pt x="284" y="421"/>
                  <a:pt x="283" y="421"/>
                  <a:pt x="284" y="419"/>
                </a:cubicBezTo>
                <a:cubicBezTo>
                  <a:pt x="285" y="419"/>
                  <a:pt x="285" y="421"/>
                  <a:pt x="285" y="422"/>
                </a:cubicBezTo>
                <a:cubicBezTo>
                  <a:pt x="285" y="422"/>
                  <a:pt x="285" y="422"/>
                  <a:pt x="285" y="422"/>
                </a:cubicBezTo>
                <a:close/>
                <a:moveTo>
                  <a:pt x="260" y="127"/>
                </a:moveTo>
                <a:cubicBezTo>
                  <a:pt x="262" y="128"/>
                  <a:pt x="259" y="128"/>
                  <a:pt x="261" y="130"/>
                </a:cubicBezTo>
                <a:cubicBezTo>
                  <a:pt x="262" y="129"/>
                  <a:pt x="265" y="128"/>
                  <a:pt x="265" y="128"/>
                </a:cubicBezTo>
                <a:cubicBezTo>
                  <a:pt x="265" y="129"/>
                  <a:pt x="263" y="129"/>
                  <a:pt x="261" y="130"/>
                </a:cubicBezTo>
                <a:cubicBezTo>
                  <a:pt x="260" y="129"/>
                  <a:pt x="259" y="128"/>
                  <a:pt x="260" y="127"/>
                </a:cubicBezTo>
                <a:close/>
                <a:moveTo>
                  <a:pt x="456" y="74"/>
                </a:moveTo>
                <a:cubicBezTo>
                  <a:pt x="454" y="77"/>
                  <a:pt x="452" y="75"/>
                  <a:pt x="456" y="74"/>
                </a:cubicBezTo>
                <a:close/>
                <a:moveTo>
                  <a:pt x="243" y="104"/>
                </a:moveTo>
                <a:cubicBezTo>
                  <a:pt x="244" y="105"/>
                  <a:pt x="245" y="106"/>
                  <a:pt x="244" y="107"/>
                </a:cubicBezTo>
                <a:cubicBezTo>
                  <a:pt x="243" y="106"/>
                  <a:pt x="244" y="106"/>
                  <a:pt x="243" y="104"/>
                </a:cubicBezTo>
                <a:close/>
                <a:moveTo>
                  <a:pt x="357" y="125"/>
                </a:moveTo>
                <a:cubicBezTo>
                  <a:pt x="355" y="127"/>
                  <a:pt x="353" y="129"/>
                  <a:pt x="351" y="131"/>
                </a:cubicBezTo>
                <a:cubicBezTo>
                  <a:pt x="354" y="130"/>
                  <a:pt x="354" y="134"/>
                  <a:pt x="358" y="132"/>
                </a:cubicBezTo>
                <a:cubicBezTo>
                  <a:pt x="358" y="129"/>
                  <a:pt x="356" y="127"/>
                  <a:pt x="357" y="125"/>
                </a:cubicBezTo>
                <a:close/>
                <a:moveTo>
                  <a:pt x="357" y="129"/>
                </a:moveTo>
                <a:cubicBezTo>
                  <a:pt x="358" y="132"/>
                  <a:pt x="353" y="131"/>
                  <a:pt x="353" y="129"/>
                </a:cubicBezTo>
                <a:cubicBezTo>
                  <a:pt x="355" y="130"/>
                  <a:pt x="355" y="129"/>
                  <a:pt x="357" y="129"/>
                </a:cubicBezTo>
                <a:cubicBezTo>
                  <a:pt x="357" y="129"/>
                  <a:pt x="357" y="129"/>
                  <a:pt x="357" y="129"/>
                </a:cubicBezTo>
                <a:close/>
                <a:moveTo>
                  <a:pt x="349" y="131"/>
                </a:moveTo>
                <a:cubicBezTo>
                  <a:pt x="352" y="131"/>
                  <a:pt x="353" y="134"/>
                  <a:pt x="356" y="133"/>
                </a:cubicBezTo>
                <a:cubicBezTo>
                  <a:pt x="355" y="134"/>
                  <a:pt x="354" y="135"/>
                  <a:pt x="352" y="135"/>
                </a:cubicBezTo>
                <a:cubicBezTo>
                  <a:pt x="352" y="134"/>
                  <a:pt x="353" y="134"/>
                  <a:pt x="353" y="134"/>
                </a:cubicBezTo>
                <a:cubicBezTo>
                  <a:pt x="351" y="134"/>
                  <a:pt x="352" y="136"/>
                  <a:pt x="349" y="136"/>
                </a:cubicBezTo>
                <a:cubicBezTo>
                  <a:pt x="349" y="135"/>
                  <a:pt x="349" y="134"/>
                  <a:pt x="350" y="134"/>
                </a:cubicBezTo>
                <a:cubicBezTo>
                  <a:pt x="349" y="134"/>
                  <a:pt x="348" y="134"/>
                  <a:pt x="347" y="134"/>
                </a:cubicBezTo>
                <a:cubicBezTo>
                  <a:pt x="350" y="135"/>
                  <a:pt x="344" y="137"/>
                  <a:pt x="347" y="137"/>
                </a:cubicBezTo>
                <a:cubicBezTo>
                  <a:pt x="347" y="138"/>
                  <a:pt x="345" y="138"/>
                  <a:pt x="345" y="138"/>
                </a:cubicBezTo>
                <a:cubicBezTo>
                  <a:pt x="345" y="137"/>
                  <a:pt x="345" y="136"/>
                  <a:pt x="345" y="135"/>
                </a:cubicBezTo>
                <a:cubicBezTo>
                  <a:pt x="347" y="134"/>
                  <a:pt x="347" y="134"/>
                  <a:pt x="349" y="131"/>
                </a:cubicBezTo>
                <a:close/>
                <a:moveTo>
                  <a:pt x="348" y="136"/>
                </a:moveTo>
                <a:cubicBezTo>
                  <a:pt x="349" y="136"/>
                  <a:pt x="350" y="136"/>
                  <a:pt x="351" y="136"/>
                </a:cubicBezTo>
                <a:cubicBezTo>
                  <a:pt x="347" y="139"/>
                  <a:pt x="345" y="143"/>
                  <a:pt x="341" y="145"/>
                </a:cubicBezTo>
                <a:cubicBezTo>
                  <a:pt x="342" y="143"/>
                  <a:pt x="341" y="142"/>
                  <a:pt x="339" y="142"/>
                </a:cubicBezTo>
                <a:cubicBezTo>
                  <a:pt x="341" y="141"/>
                  <a:pt x="339" y="137"/>
                  <a:pt x="344" y="137"/>
                </a:cubicBezTo>
                <a:cubicBezTo>
                  <a:pt x="343" y="138"/>
                  <a:pt x="343" y="138"/>
                  <a:pt x="342" y="138"/>
                </a:cubicBezTo>
                <a:cubicBezTo>
                  <a:pt x="342" y="139"/>
                  <a:pt x="342" y="141"/>
                  <a:pt x="342" y="142"/>
                </a:cubicBezTo>
                <a:cubicBezTo>
                  <a:pt x="345" y="142"/>
                  <a:pt x="345" y="140"/>
                  <a:pt x="345" y="139"/>
                </a:cubicBezTo>
                <a:cubicBezTo>
                  <a:pt x="347" y="140"/>
                  <a:pt x="347" y="138"/>
                  <a:pt x="348" y="136"/>
                </a:cubicBezTo>
                <a:close/>
                <a:moveTo>
                  <a:pt x="336" y="141"/>
                </a:moveTo>
                <a:cubicBezTo>
                  <a:pt x="337" y="141"/>
                  <a:pt x="337" y="141"/>
                  <a:pt x="337" y="141"/>
                </a:cubicBezTo>
                <a:cubicBezTo>
                  <a:pt x="337" y="143"/>
                  <a:pt x="335" y="143"/>
                  <a:pt x="336" y="146"/>
                </a:cubicBezTo>
                <a:cubicBezTo>
                  <a:pt x="337" y="146"/>
                  <a:pt x="338" y="144"/>
                  <a:pt x="339" y="145"/>
                </a:cubicBezTo>
                <a:cubicBezTo>
                  <a:pt x="336" y="146"/>
                  <a:pt x="336" y="151"/>
                  <a:pt x="333" y="149"/>
                </a:cubicBezTo>
                <a:cubicBezTo>
                  <a:pt x="336" y="146"/>
                  <a:pt x="333" y="144"/>
                  <a:pt x="336" y="141"/>
                </a:cubicBezTo>
                <a:close/>
                <a:moveTo>
                  <a:pt x="324" y="196"/>
                </a:moveTo>
                <a:cubicBezTo>
                  <a:pt x="324" y="195"/>
                  <a:pt x="323" y="193"/>
                  <a:pt x="324" y="192"/>
                </a:cubicBezTo>
                <a:cubicBezTo>
                  <a:pt x="323" y="193"/>
                  <a:pt x="322" y="194"/>
                  <a:pt x="320" y="194"/>
                </a:cubicBezTo>
                <a:cubicBezTo>
                  <a:pt x="321" y="193"/>
                  <a:pt x="321" y="193"/>
                  <a:pt x="321" y="192"/>
                </a:cubicBezTo>
                <a:cubicBezTo>
                  <a:pt x="322" y="192"/>
                  <a:pt x="323" y="192"/>
                  <a:pt x="324" y="192"/>
                </a:cubicBezTo>
                <a:cubicBezTo>
                  <a:pt x="324" y="193"/>
                  <a:pt x="325" y="194"/>
                  <a:pt x="325" y="195"/>
                </a:cubicBezTo>
                <a:cubicBezTo>
                  <a:pt x="325" y="196"/>
                  <a:pt x="324" y="195"/>
                  <a:pt x="324" y="196"/>
                </a:cubicBezTo>
                <a:close/>
                <a:moveTo>
                  <a:pt x="337" y="225"/>
                </a:moveTo>
                <a:cubicBezTo>
                  <a:pt x="337" y="224"/>
                  <a:pt x="337" y="224"/>
                  <a:pt x="337" y="223"/>
                </a:cubicBezTo>
                <a:cubicBezTo>
                  <a:pt x="339" y="225"/>
                  <a:pt x="335" y="226"/>
                  <a:pt x="334" y="227"/>
                </a:cubicBezTo>
                <a:cubicBezTo>
                  <a:pt x="335" y="225"/>
                  <a:pt x="333" y="226"/>
                  <a:pt x="333" y="224"/>
                </a:cubicBezTo>
                <a:cubicBezTo>
                  <a:pt x="337" y="223"/>
                  <a:pt x="334" y="225"/>
                  <a:pt x="337" y="225"/>
                </a:cubicBezTo>
                <a:close/>
                <a:moveTo>
                  <a:pt x="365" y="241"/>
                </a:moveTo>
                <a:cubicBezTo>
                  <a:pt x="366" y="241"/>
                  <a:pt x="369" y="244"/>
                  <a:pt x="370" y="246"/>
                </a:cubicBezTo>
                <a:cubicBezTo>
                  <a:pt x="368" y="245"/>
                  <a:pt x="367" y="243"/>
                  <a:pt x="365" y="241"/>
                </a:cubicBezTo>
                <a:close/>
                <a:moveTo>
                  <a:pt x="414" y="248"/>
                </a:moveTo>
                <a:cubicBezTo>
                  <a:pt x="413" y="248"/>
                  <a:pt x="411" y="248"/>
                  <a:pt x="411" y="248"/>
                </a:cubicBezTo>
                <a:cubicBezTo>
                  <a:pt x="410" y="252"/>
                  <a:pt x="413" y="254"/>
                  <a:pt x="413" y="256"/>
                </a:cubicBezTo>
                <a:cubicBezTo>
                  <a:pt x="414" y="256"/>
                  <a:pt x="414" y="256"/>
                  <a:pt x="415" y="256"/>
                </a:cubicBezTo>
                <a:cubicBezTo>
                  <a:pt x="415" y="254"/>
                  <a:pt x="416" y="254"/>
                  <a:pt x="416" y="252"/>
                </a:cubicBezTo>
                <a:cubicBezTo>
                  <a:pt x="414" y="251"/>
                  <a:pt x="413" y="251"/>
                  <a:pt x="412" y="251"/>
                </a:cubicBezTo>
                <a:cubicBezTo>
                  <a:pt x="413" y="251"/>
                  <a:pt x="412" y="249"/>
                  <a:pt x="413" y="248"/>
                </a:cubicBezTo>
                <a:cubicBezTo>
                  <a:pt x="413" y="249"/>
                  <a:pt x="414" y="249"/>
                  <a:pt x="414" y="248"/>
                </a:cubicBezTo>
                <a:close/>
                <a:moveTo>
                  <a:pt x="417" y="263"/>
                </a:moveTo>
                <a:cubicBezTo>
                  <a:pt x="417" y="265"/>
                  <a:pt x="416" y="266"/>
                  <a:pt x="418" y="267"/>
                </a:cubicBezTo>
                <a:cubicBezTo>
                  <a:pt x="416" y="267"/>
                  <a:pt x="417" y="270"/>
                  <a:pt x="415" y="268"/>
                </a:cubicBezTo>
                <a:cubicBezTo>
                  <a:pt x="416" y="268"/>
                  <a:pt x="417" y="266"/>
                  <a:pt x="416" y="266"/>
                </a:cubicBezTo>
                <a:cubicBezTo>
                  <a:pt x="416" y="267"/>
                  <a:pt x="414" y="267"/>
                  <a:pt x="413" y="267"/>
                </a:cubicBezTo>
                <a:cubicBezTo>
                  <a:pt x="415" y="269"/>
                  <a:pt x="415" y="269"/>
                  <a:pt x="416" y="272"/>
                </a:cubicBezTo>
                <a:cubicBezTo>
                  <a:pt x="417" y="271"/>
                  <a:pt x="415" y="268"/>
                  <a:pt x="419" y="269"/>
                </a:cubicBezTo>
                <a:cubicBezTo>
                  <a:pt x="419" y="267"/>
                  <a:pt x="416" y="266"/>
                  <a:pt x="419" y="266"/>
                </a:cubicBezTo>
                <a:cubicBezTo>
                  <a:pt x="419" y="265"/>
                  <a:pt x="419" y="263"/>
                  <a:pt x="418" y="263"/>
                </a:cubicBezTo>
                <a:cubicBezTo>
                  <a:pt x="418" y="264"/>
                  <a:pt x="418" y="264"/>
                  <a:pt x="417" y="263"/>
                </a:cubicBezTo>
                <a:close/>
                <a:moveTo>
                  <a:pt x="433" y="272"/>
                </a:moveTo>
                <a:cubicBezTo>
                  <a:pt x="435" y="273"/>
                  <a:pt x="430" y="275"/>
                  <a:pt x="432" y="275"/>
                </a:cubicBezTo>
                <a:cubicBezTo>
                  <a:pt x="433" y="274"/>
                  <a:pt x="433" y="277"/>
                  <a:pt x="435" y="277"/>
                </a:cubicBezTo>
                <a:cubicBezTo>
                  <a:pt x="435" y="275"/>
                  <a:pt x="435" y="274"/>
                  <a:pt x="436" y="274"/>
                </a:cubicBezTo>
                <a:cubicBezTo>
                  <a:pt x="436" y="274"/>
                  <a:pt x="436" y="275"/>
                  <a:pt x="436" y="275"/>
                </a:cubicBezTo>
                <a:cubicBezTo>
                  <a:pt x="437" y="273"/>
                  <a:pt x="434" y="271"/>
                  <a:pt x="433" y="272"/>
                </a:cubicBezTo>
                <a:close/>
                <a:moveTo>
                  <a:pt x="418" y="282"/>
                </a:moveTo>
                <a:cubicBezTo>
                  <a:pt x="419" y="282"/>
                  <a:pt x="419" y="283"/>
                  <a:pt x="419" y="283"/>
                </a:cubicBezTo>
                <a:cubicBezTo>
                  <a:pt x="419" y="285"/>
                  <a:pt x="417" y="283"/>
                  <a:pt x="418" y="285"/>
                </a:cubicBezTo>
                <a:cubicBezTo>
                  <a:pt x="416" y="284"/>
                  <a:pt x="419" y="283"/>
                  <a:pt x="418" y="282"/>
                </a:cubicBezTo>
                <a:close/>
                <a:moveTo>
                  <a:pt x="422" y="283"/>
                </a:moveTo>
                <a:cubicBezTo>
                  <a:pt x="422" y="281"/>
                  <a:pt x="424" y="284"/>
                  <a:pt x="424" y="282"/>
                </a:cubicBezTo>
                <a:cubicBezTo>
                  <a:pt x="426" y="283"/>
                  <a:pt x="422" y="284"/>
                  <a:pt x="422" y="283"/>
                </a:cubicBezTo>
                <a:close/>
                <a:moveTo>
                  <a:pt x="325" y="301"/>
                </a:moveTo>
                <a:cubicBezTo>
                  <a:pt x="323" y="302"/>
                  <a:pt x="322" y="299"/>
                  <a:pt x="325" y="301"/>
                </a:cubicBezTo>
                <a:close/>
                <a:moveTo>
                  <a:pt x="312" y="312"/>
                </a:moveTo>
                <a:cubicBezTo>
                  <a:pt x="316" y="311"/>
                  <a:pt x="316" y="317"/>
                  <a:pt x="319" y="316"/>
                </a:cubicBezTo>
                <a:cubicBezTo>
                  <a:pt x="317" y="314"/>
                  <a:pt x="315" y="313"/>
                  <a:pt x="315" y="309"/>
                </a:cubicBezTo>
                <a:cubicBezTo>
                  <a:pt x="312" y="309"/>
                  <a:pt x="311" y="303"/>
                  <a:pt x="308" y="305"/>
                </a:cubicBezTo>
                <a:cubicBezTo>
                  <a:pt x="309" y="305"/>
                  <a:pt x="308" y="305"/>
                  <a:pt x="307" y="306"/>
                </a:cubicBezTo>
                <a:cubicBezTo>
                  <a:pt x="309" y="305"/>
                  <a:pt x="309" y="306"/>
                  <a:pt x="310" y="307"/>
                </a:cubicBezTo>
                <a:cubicBezTo>
                  <a:pt x="309" y="307"/>
                  <a:pt x="309" y="307"/>
                  <a:pt x="308" y="308"/>
                </a:cubicBezTo>
                <a:cubicBezTo>
                  <a:pt x="310" y="310"/>
                  <a:pt x="311" y="309"/>
                  <a:pt x="312" y="312"/>
                </a:cubicBezTo>
                <a:close/>
                <a:moveTo>
                  <a:pt x="146" y="325"/>
                </a:moveTo>
                <a:cubicBezTo>
                  <a:pt x="144" y="325"/>
                  <a:pt x="151" y="325"/>
                  <a:pt x="150" y="328"/>
                </a:cubicBezTo>
                <a:cubicBezTo>
                  <a:pt x="149" y="327"/>
                  <a:pt x="147" y="325"/>
                  <a:pt x="148" y="328"/>
                </a:cubicBezTo>
                <a:cubicBezTo>
                  <a:pt x="146" y="329"/>
                  <a:pt x="146" y="329"/>
                  <a:pt x="145" y="328"/>
                </a:cubicBezTo>
                <a:cubicBezTo>
                  <a:pt x="144" y="327"/>
                  <a:pt x="147" y="326"/>
                  <a:pt x="146" y="325"/>
                </a:cubicBezTo>
                <a:close/>
                <a:moveTo>
                  <a:pt x="174" y="346"/>
                </a:moveTo>
                <a:cubicBezTo>
                  <a:pt x="175" y="346"/>
                  <a:pt x="175" y="346"/>
                  <a:pt x="177" y="346"/>
                </a:cubicBezTo>
                <a:cubicBezTo>
                  <a:pt x="177" y="347"/>
                  <a:pt x="178" y="347"/>
                  <a:pt x="179" y="347"/>
                </a:cubicBezTo>
                <a:cubicBezTo>
                  <a:pt x="178" y="349"/>
                  <a:pt x="179" y="349"/>
                  <a:pt x="178" y="351"/>
                </a:cubicBezTo>
                <a:cubicBezTo>
                  <a:pt x="177" y="349"/>
                  <a:pt x="176" y="348"/>
                  <a:pt x="174" y="346"/>
                </a:cubicBezTo>
                <a:close/>
                <a:moveTo>
                  <a:pt x="362" y="350"/>
                </a:moveTo>
                <a:cubicBezTo>
                  <a:pt x="363" y="348"/>
                  <a:pt x="361" y="351"/>
                  <a:pt x="359" y="351"/>
                </a:cubicBezTo>
                <a:cubicBezTo>
                  <a:pt x="360" y="350"/>
                  <a:pt x="360" y="349"/>
                  <a:pt x="360" y="349"/>
                </a:cubicBezTo>
                <a:cubicBezTo>
                  <a:pt x="361" y="349"/>
                  <a:pt x="361" y="350"/>
                  <a:pt x="362" y="350"/>
                </a:cubicBezTo>
                <a:close/>
                <a:moveTo>
                  <a:pt x="364" y="351"/>
                </a:moveTo>
                <a:cubicBezTo>
                  <a:pt x="363" y="352"/>
                  <a:pt x="364" y="355"/>
                  <a:pt x="366" y="355"/>
                </a:cubicBezTo>
                <a:cubicBezTo>
                  <a:pt x="365" y="356"/>
                  <a:pt x="366" y="358"/>
                  <a:pt x="367" y="359"/>
                </a:cubicBezTo>
                <a:cubicBezTo>
                  <a:pt x="367" y="358"/>
                  <a:pt x="368" y="359"/>
                  <a:pt x="368" y="358"/>
                </a:cubicBezTo>
                <a:cubicBezTo>
                  <a:pt x="367" y="356"/>
                  <a:pt x="366" y="352"/>
                  <a:pt x="364" y="351"/>
                </a:cubicBezTo>
                <a:close/>
                <a:moveTo>
                  <a:pt x="362" y="353"/>
                </a:moveTo>
                <a:cubicBezTo>
                  <a:pt x="362" y="353"/>
                  <a:pt x="362" y="353"/>
                  <a:pt x="362" y="352"/>
                </a:cubicBezTo>
                <a:cubicBezTo>
                  <a:pt x="363" y="352"/>
                  <a:pt x="363" y="354"/>
                  <a:pt x="364" y="354"/>
                </a:cubicBezTo>
                <a:cubicBezTo>
                  <a:pt x="364" y="355"/>
                  <a:pt x="362" y="354"/>
                  <a:pt x="362" y="353"/>
                </a:cubicBezTo>
                <a:close/>
                <a:moveTo>
                  <a:pt x="169" y="360"/>
                </a:moveTo>
                <a:cubicBezTo>
                  <a:pt x="169" y="360"/>
                  <a:pt x="169" y="360"/>
                  <a:pt x="168" y="360"/>
                </a:cubicBezTo>
                <a:cubicBezTo>
                  <a:pt x="167" y="361"/>
                  <a:pt x="168" y="362"/>
                  <a:pt x="168" y="363"/>
                </a:cubicBezTo>
                <a:cubicBezTo>
                  <a:pt x="166" y="364"/>
                  <a:pt x="165" y="363"/>
                  <a:pt x="165" y="362"/>
                </a:cubicBezTo>
                <a:cubicBezTo>
                  <a:pt x="167" y="362"/>
                  <a:pt x="167" y="359"/>
                  <a:pt x="169" y="360"/>
                </a:cubicBezTo>
                <a:close/>
                <a:moveTo>
                  <a:pt x="171" y="360"/>
                </a:moveTo>
                <a:cubicBezTo>
                  <a:pt x="169" y="362"/>
                  <a:pt x="172" y="361"/>
                  <a:pt x="171" y="363"/>
                </a:cubicBezTo>
                <a:cubicBezTo>
                  <a:pt x="170" y="361"/>
                  <a:pt x="170" y="364"/>
                  <a:pt x="168" y="364"/>
                </a:cubicBezTo>
                <a:cubicBezTo>
                  <a:pt x="169" y="363"/>
                  <a:pt x="168" y="360"/>
                  <a:pt x="171" y="360"/>
                </a:cubicBezTo>
                <a:close/>
                <a:moveTo>
                  <a:pt x="310" y="405"/>
                </a:moveTo>
                <a:cubicBezTo>
                  <a:pt x="315" y="407"/>
                  <a:pt x="307" y="404"/>
                  <a:pt x="310" y="405"/>
                </a:cubicBezTo>
                <a:close/>
                <a:moveTo>
                  <a:pt x="141" y="424"/>
                </a:moveTo>
                <a:cubicBezTo>
                  <a:pt x="142" y="426"/>
                  <a:pt x="143" y="428"/>
                  <a:pt x="145" y="429"/>
                </a:cubicBezTo>
                <a:cubicBezTo>
                  <a:pt x="145" y="427"/>
                  <a:pt x="146" y="426"/>
                  <a:pt x="145" y="425"/>
                </a:cubicBezTo>
                <a:cubicBezTo>
                  <a:pt x="146" y="426"/>
                  <a:pt x="146" y="425"/>
                  <a:pt x="146" y="424"/>
                </a:cubicBezTo>
                <a:cubicBezTo>
                  <a:pt x="143" y="424"/>
                  <a:pt x="148" y="421"/>
                  <a:pt x="146" y="421"/>
                </a:cubicBezTo>
                <a:cubicBezTo>
                  <a:pt x="146" y="423"/>
                  <a:pt x="144" y="421"/>
                  <a:pt x="143" y="421"/>
                </a:cubicBezTo>
                <a:cubicBezTo>
                  <a:pt x="143" y="421"/>
                  <a:pt x="143" y="422"/>
                  <a:pt x="142" y="422"/>
                </a:cubicBezTo>
                <a:cubicBezTo>
                  <a:pt x="142" y="421"/>
                  <a:pt x="143" y="420"/>
                  <a:pt x="142" y="420"/>
                </a:cubicBezTo>
                <a:cubicBezTo>
                  <a:pt x="141" y="421"/>
                  <a:pt x="140" y="423"/>
                  <a:pt x="141" y="424"/>
                </a:cubicBezTo>
                <a:cubicBezTo>
                  <a:pt x="142" y="424"/>
                  <a:pt x="142" y="423"/>
                  <a:pt x="143" y="423"/>
                </a:cubicBezTo>
                <a:cubicBezTo>
                  <a:pt x="142" y="424"/>
                  <a:pt x="144" y="425"/>
                  <a:pt x="143" y="425"/>
                </a:cubicBezTo>
                <a:cubicBezTo>
                  <a:pt x="142" y="426"/>
                  <a:pt x="142" y="425"/>
                  <a:pt x="141" y="424"/>
                </a:cubicBezTo>
                <a:close/>
                <a:moveTo>
                  <a:pt x="429" y="428"/>
                </a:moveTo>
                <a:cubicBezTo>
                  <a:pt x="429" y="429"/>
                  <a:pt x="429" y="430"/>
                  <a:pt x="427" y="430"/>
                </a:cubicBezTo>
                <a:cubicBezTo>
                  <a:pt x="428" y="430"/>
                  <a:pt x="428" y="428"/>
                  <a:pt x="429" y="428"/>
                </a:cubicBezTo>
                <a:close/>
                <a:moveTo>
                  <a:pt x="432" y="436"/>
                </a:moveTo>
                <a:cubicBezTo>
                  <a:pt x="431" y="439"/>
                  <a:pt x="433" y="441"/>
                  <a:pt x="429" y="442"/>
                </a:cubicBezTo>
                <a:cubicBezTo>
                  <a:pt x="429" y="441"/>
                  <a:pt x="428" y="441"/>
                  <a:pt x="428" y="440"/>
                </a:cubicBezTo>
                <a:cubicBezTo>
                  <a:pt x="428" y="442"/>
                  <a:pt x="430" y="443"/>
                  <a:pt x="430" y="445"/>
                </a:cubicBezTo>
                <a:cubicBezTo>
                  <a:pt x="435" y="443"/>
                  <a:pt x="433" y="437"/>
                  <a:pt x="431" y="434"/>
                </a:cubicBezTo>
                <a:cubicBezTo>
                  <a:pt x="430" y="435"/>
                  <a:pt x="432" y="437"/>
                  <a:pt x="430" y="436"/>
                </a:cubicBezTo>
                <a:cubicBezTo>
                  <a:pt x="430" y="437"/>
                  <a:pt x="430" y="437"/>
                  <a:pt x="430" y="438"/>
                </a:cubicBezTo>
                <a:cubicBezTo>
                  <a:pt x="432" y="439"/>
                  <a:pt x="431" y="436"/>
                  <a:pt x="432" y="436"/>
                </a:cubicBezTo>
                <a:close/>
                <a:moveTo>
                  <a:pt x="435" y="449"/>
                </a:moveTo>
                <a:cubicBezTo>
                  <a:pt x="437" y="451"/>
                  <a:pt x="433" y="452"/>
                  <a:pt x="433" y="454"/>
                </a:cubicBezTo>
                <a:cubicBezTo>
                  <a:pt x="434" y="454"/>
                  <a:pt x="435" y="456"/>
                  <a:pt x="436" y="454"/>
                </a:cubicBezTo>
                <a:cubicBezTo>
                  <a:pt x="433" y="453"/>
                  <a:pt x="437" y="451"/>
                  <a:pt x="437" y="450"/>
                </a:cubicBezTo>
                <a:cubicBezTo>
                  <a:pt x="439" y="452"/>
                  <a:pt x="438" y="454"/>
                  <a:pt x="439" y="455"/>
                </a:cubicBezTo>
                <a:cubicBezTo>
                  <a:pt x="440" y="453"/>
                  <a:pt x="438" y="451"/>
                  <a:pt x="438" y="449"/>
                </a:cubicBezTo>
                <a:cubicBezTo>
                  <a:pt x="436" y="449"/>
                  <a:pt x="436" y="448"/>
                  <a:pt x="435" y="449"/>
                </a:cubicBezTo>
                <a:close/>
                <a:moveTo>
                  <a:pt x="450" y="476"/>
                </a:moveTo>
                <a:cubicBezTo>
                  <a:pt x="449" y="478"/>
                  <a:pt x="449" y="472"/>
                  <a:pt x="448" y="475"/>
                </a:cubicBezTo>
                <a:cubicBezTo>
                  <a:pt x="450" y="476"/>
                  <a:pt x="446" y="477"/>
                  <a:pt x="446" y="478"/>
                </a:cubicBezTo>
                <a:cubicBezTo>
                  <a:pt x="446" y="478"/>
                  <a:pt x="447" y="481"/>
                  <a:pt x="448" y="479"/>
                </a:cubicBezTo>
                <a:cubicBezTo>
                  <a:pt x="446" y="478"/>
                  <a:pt x="452" y="477"/>
                  <a:pt x="450" y="476"/>
                </a:cubicBezTo>
                <a:close/>
                <a:moveTo>
                  <a:pt x="337" y="227"/>
                </a:moveTo>
                <a:cubicBezTo>
                  <a:pt x="339" y="225"/>
                  <a:pt x="340" y="229"/>
                  <a:pt x="341" y="230"/>
                </a:cubicBezTo>
                <a:cubicBezTo>
                  <a:pt x="341" y="231"/>
                  <a:pt x="338" y="228"/>
                  <a:pt x="337" y="230"/>
                </a:cubicBezTo>
                <a:cubicBezTo>
                  <a:pt x="332" y="228"/>
                  <a:pt x="338" y="226"/>
                  <a:pt x="337" y="227"/>
                </a:cubicBezTo>
                <a:close/>
                <a:moveTo>
                  <a:pt x="311" y="287"/>
                </a:moveTo>
                <a:cubicBezTo>
                  <a:pt x="311" y="286"/>
                  <a:pt x="310" y="287"/>
                  <a:pt x="310" y="286"/>
                </a:cubicBezTo>
                <a:cubicBezTo>
                  <a:pt x="309" y="286"/>
                  <a:pt x="311" y="287"/>
                  <a:pt x="309" y="288"/>
                </a:cubicBezTo>
                <a:cubicBezTo>
                  <a:pt x="307" y="287"/>
                  <a:pt x="306" y="286"/>
                  <a:pt x="306" y="283"/>
                </a:cubicBezTo>
                <a:cubicBezTo>
                  <a:pt x="310" y="283"/>
                  <a:pt x="311" y="282"/>
                  <a:pt x="313" y="285"/>
                </a:cubicBezTo>
                <a:cubicBezTo>
                  <a:pt x="312" y="285"/>
                  <a:pt x="311" y="285"/>
                  <a:pt x="311" y="285"/>
                </a:cubicBezTo>
                <a:cubicBezTo>
                  <a:pt x="311" y="286"/>
                  <a:pt x="312" y="286"/>
                  <a:pt x="313" y="286"/>
                </a:cubicBezTo>
                <a:cubicBezTo>
                  <a:pt x="313" y="288"/>
                  <a:pt x="312" y="288"/>
                  <a:pt x="311" y="289"/>
                </a:cubicBezTo>
                <a:cubicBezTo>
                  <a:pt x="310" y="289"/>
                  <a:pt x="309" y="287"/>
                  <a:pt x="311" y="287"/>
                </a:cubicBezTo>
                <a:close/>
              </a:path>
            </a:pathLst>
          </a:custGeom>
          <a:solidFill>
            <a:srgbClr val="1350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0"/>
          <p:cNvSpPr>
            <a:spLocks noEditPoints="1"/>
          </p:cNvSpPr>
          <p:nvPr/>
        </p:nvSpPr>
        <p:spPr bwMode="auto">
          <a:xfrm>
            <a:off x="6428824" y="2579811"/>
            <a:ext cx="1259237" cy="1195581"/>
          </a:xfrm>
          <a:custGeom>
            <a:avLst/>
            <a:gdLst>
              <a:gd name="T0" fmla="*/ 70 w 460"/>
              <a:gd name="T1" fmla="*/ 78 h 437"/>
              <a:gd name="T2" fmla="*/ 347 w 460"/>
              <a:gd name="T3" fmla="*/ 194 h 437"/>
              <a:gd name="T4" fmla="*/ 250 w 460"/>
              <a:gd name="T5" fmla="*/ 238 h 437"/>
              <a:gd name="T6" fmla="*/ 113 w 460"/>
              <a:gd name="T7" fmla="*/ 268 h 437"/>
              <a:gd name="T8" fmla="*/ 87 w 460"/>
              <a:gd name="T9" fmla="*/ 318 h 437"/>
              <a:gd name="T10" fmla="*/ 53 w 460"/>
              <a:gd name="T11" fmla="*/ 354 h 437"/>
              <a:gd name="T12" fmla="*/ 133 w 460"/>
              <a:gd name="T13" fmla="*/ 9 h 437"/>
              <a:gd name="T14" fmla="*/ 0 w 460"/>
              <a:gd name="T15" fmla="*/ 31 h 437"/>
              <a:gd name="T16" fmla="*/ 90 w 460"/>
              <a:gd name="T17" fmla="*/ 83 h 437"/>
              <a:gd name="T18" fmla="*/ 99 w 460"/>
              <a:gd name="T19" fmla="*/ 258 h 437"/>
              <a:gd name="T20" fmla="*/ 86 w 460"/>
              <a:gd name="T21" fmla="*/ 326 h 437"/>
              <a:gd name="T22" fmla="*/ 50 w 460"/>
              <a:gd name="T23" fmla="*/ 360 h 437"/>
              <a:gd name="T24" fmla="*/ 9 w 460"/>
              <a:gd name="T25" fmla="*/ 388 h 437"/>
              <a:gd name="T26" fmla="*/ 136 w 460"/>
              <a:gd name="T27" fmla="*/ 389 h 437"/>
              <a:gd name="T28" fmla="*/ 120 w 460"/>
              <a:gd name="T29" fmla="*/ 355 h 437"/>
              <a:gd name="T30" fmla="*/ 104 w 460"/>
              <a:gd name="T31" fmla="*/ 243 h 437"/>
              <a:gd name="T32" fmla="*/ 112 w 460"/>
              <a:gd name="T33" fmla="*/ 149 h 437"/>
              <a:gd name="T34" fmla="*/ 130 w 460"/>
              <a:gd name="T35" fmla="*/ 117 h 437"/>
              <a:gd name="T36" fmla="*/ 215 w 460"/>
              <a:gd name="T37" fmla="*/ 189 h 437"/>
              <a:gd name="T38" fmla="*/ 246 w 460"/>
              <a:gd name="T39" fmla="*/ 240 h 437"/>
              <a:gd name="T40" fmla="*/ 300 w 460"/>
              <a:gd name="T41" fmla="*/ 308 h 437"/>
              <a:gd name="T42" fmla="*/ 316 w 460"/>
              <a:gd name="T43" fmla="*/ 309 h 437"/>
              <a:gd name="T44" fmla="*/ 324 w 460"/>
              <a:gd name="T45" fmla="*/ 350 h 437"/>
              <a:gd name="T46" fmla="*/ 387 w 460"/>
              <a:gd name="T47" fmla="*/ 431 h 437"/>
              <a:gd name="T48" fmla="*/ 421 w 460"/>
              <a:gd name="T49" fmla="*/ 431 h 437"/>
              <a:gd name="T50" fmla="*/ 387 w 460"/>
              <a:gd name="T51" fmla="*/ 310 h 437"/>
              <a:gd name="T52" fmla="*/ 396 w 460"/>
              <a:gd name="T53" fmla="*/ 44 h 437"/>
              <a:gd name="T54" fmla="*/ 388 w 460"/>
              <a:gd name="T55" fmla="*/ 11 h 437"/>
              <a:gd name="T56" fmla="*/ 322 w 460"/>
              <a:gd name="T57" fmla="*/ 76 h 437"/>
              <a:gd name="T58" fmla="*/ 358 w 460"/>
              <a:gd name="T59" fmla="*/ 101 h 437"/>
              <a:gd name="T60" fmla="*/ 349 w 460"/>
              <a:gd name="T61" fmla="*/ 107 h 437"/>
              <a:gd name="T62" fmla="*/ 354 w 460"/>
              <a:gd name="T63" fmla="*/ 124 h 437"/>
              <a:gd name="T64" fmla="*/ 363 w 460"/>
              <a:gd name="T65" fmla="*/ 224 h 437"/>
              <a:gd name="T66" fmla="*/ 304 w 460"/>
              <a:gd name="T67" fmla="*/ 175 h 437"/>
              <a:gd name="T68" fmla="*/ 150 w 460"/>
              <a:gd name="T69" fmla="*/ 23 h 437"/>
              <a:gd name="T70" fmla="*/ 140 w 460"/>
              <a:gd name="T71" fmla="*/ 369 h 437"/>
              <a:gd name="T72" fmla="*/ 160 w 460"/>
              <a:gd name="T73" fmla="*/ 27 h 437"/>
              <a:gd name="T74" fmla="*/ 10 w 460"/>
              <a:gd name="T75" fmla="*/ 34 h 437"/>
              <a:gd name="T76" fmla="*/ 355 w 460"/>
              <a:gd name="T77" fmla="*/ 44 h 437"/>
              <a:gd name="T78" fmla="*/ 82 w 460"/>
              <a:gd name="T79" fmla="*/ 67 h 437"/>
              <a:gd name="T80" fmla="*/ 351 w 460"/>
              <a:gd name="T81" fmla="*/ 121 h 437"/>
              <a:gd name="T82" fmla="*/ 240 w 460"/>
              <a:gd name="T83" fmla="*/ 165 h 437"/>
              <a:gd name="T84" fmla="*/ 270 w 460"/>
              <a:gd name="T85" fmla="*/ 213 h 437"/>
              <a:gd name="T86" fmla="*/ 273 w 460"/>
              <a:gd name="T87" fmla="*/ 232 h 437"/>
              <a:gd name="T88" fmla="*/ 100 w 460"/>
              <a:gd name="T89" fmla="*/ 248 h 437"/>
              <a:gd name="T90" fmla="*/ 100 w 460"/>
              <a:gd name="T91" fmla="*/ 257 h 437"/>
              <a:gd name="T92" fmla="*/ 335 w 460"/>
              <a:gd name="T93" fmla="*/ 266 h 437"/>
              <a:gd name="T94" fmla="*/ 291 w 460"/>
              <a:gd name="T95" fmla="*/ 297 h 437"/>
              <a:gd name="T96" fmla="*/ 340 w 460"/>
              <a:gd name="T97" fmla="*/ 317 h 437"/>
              <a:gd name="T98" fmla="*/ 322 w 460"/>
              <a:gd name="T99" fmla="*/ 337 h 437"/>
              <a:gd name="T100" fmla="*/ 81 w 460"/>
              <a:gd name="T101" fmla="*/ 346 h 437"/>
              <a:gd name="T102" fmla="*/ 83 w 460"/>
              <a:gd name="T103" fmla="*/ 351 h 437"/>
              <a:gd name="T104" fmla="*/ 107 w 460"/>
              <a:gd name="T105" fmla="*/ 356 h 437"/>
              <a:gd name="T106" fmla="*/ 78 w 460"/>
              <a:gd name="T107" fmla="*/ 366 h 437"/>
              <a:gd name="T108" fmla="*/ 362 w 460"/>
              <a:gd name="T109" fmla="*/ 382 h 437"/>
              <a:gd name="T110" fmla="*/ 71 w 460"/>
              <a:gd name="T111" fmla="*/ 85 h 437"/>
              <a:gd name="T112" fmla="*/ 128 w 460"/>
              <a:gd name="T113" fmla="*/ 276 h 437"/>
              <a:gd name="T114" fmla="*/ 122 w 460"/>
              <a:gd name="T115" fmla="*/ 243 h 437"/>
              <a:gd name="T116" fmla="*/ 248 w 460"/>
              <a:gd name="T117" fmla="*/ 250 h 437"/>
              <a:gd name="T118" fmla="*/ 114 w 460"/>
              <a:gd name="T119" fmla="*/ 274 h 437"/>
              <a:gd name="T120" fmla="*/ 110 w 460"/>
              <a:gd name="T121" fmla="*/ 287 h 437"/>
              <a:gd name="T122" fmla="*/ 130 w 460"/>
              <a:gd name="T123" fmla="*/ 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437">
                <a:moveTo>
                  <a:pt x="137" y="4"/>
                </a:moveTo>
                <a:cubicBezTo>
                  <a:pt x="135" y="4"/>
                  <a:pt x="134" y="4"/>
                  <a:pt x="135" y="2"/>
                </a:cubicBezTo>
                <a:cubicBezTo>
                  <a:pt x="136" y="3"/>
                  <a:pt x="137" y="3"/>
                  <a:pt x="137" y="4"/>
                </a:cubicBezTo>
                <a:close/>
                <a:moveTo>
                  <a:pt x="142" y="3"/>
                </a:moveTo>
                <a:cubicBezTo>
                  <a:pt x="143" y="4"/>
                  <a:pt x="144" y="4"/>
                  <a:pt x="144" y="5"/>
                </a:cubicBezTo>
                <a:cubicBezTo>
                  <a:pt x="144" y="5"/>
                  <a:pt x="143" y="5"/>
                  <a:pt x="143" y="5"/>
                </a:cubicBezTo>
                <a:cubicBezTo>
                  <a:pt x="142" y="6"/>
                  <a:pt x="143" y="7"/>
                  <a:pt x="141" y="6"/>
                </a:cubicBezTo>
                <a:cubicBezTo>
                  <a:pt x="142" y="6"/>
                  <a:pt x="142" y="7"/>
                  <a:pt x="141" y="7"/>
                </a:cubicBezTo>
                <a:cubicBezTo>
                  <a:pt x="140" y="5"/>
                  <a:pt x="142" y="5"/>
                  <a:pt x="142" y="3"/>
                </a:cubicBezTo>
                <a:close/>
                <a:moveTo>
                  <a:pt x="292" y="23"/>
                </a:moveTo>
                <a:cubicBezTo>
                  <a:pt x="293" y="23"/>
                  <a:pt x="292" y="26"/>
                  <a:pt x="293" y="27"/>
                </a:cubicBezTo>
                <a:cubicBezTo>
                  <a:pt x="292" y="28"/>
                  <a:pt x="289" y="24"/>
                  <a:pt x="292" y="23"/>
                </a:cubicBezTo>
                <a:close/>
                <a:moveTo>
                  <a:pt x="413" y="43"/>
                </a:moveTo>
                <a:cubicBezTo>
                  <a:pt x="413" y="42"/>
                  <a:pt x="414" y="43"/>
                  <a:pt x="414" y="42"/>
                </a:cubicBezTo>
                <a:cubicBezTo>
                  <a:pt x="414" y="42"/>
                  <a:pt x="415" y="43"/>
                  <a:pt x="415" y="44"/>
                </a:cubicBezTo>
                <a:cubicBezTo>
                  <a:pt x="413" y="45"/>
                  <a:pt x="414" y="42"/>
                  <a:pt x="413" y="43"/>
                </a:cubicBezTo>
                <a:close/>
                <a:moveTo>
                  <a:pt x="412" y="45"/>
                </a:moveTo>
                <a:cubicBezTo>
                  <a:pt x="411" y="45"/>
                  <a:pt x="411" y="46"/>
                  <a:pt x="413" y="46"/>
                </a:cubicBezTo>
                <a:cubicBezTo>
                  <a:pt x="413" y="46"/>
                  <a:pt x="413" y="45"/>
                  <a:pt x="413" y="45"/>
                </a:cubicBezTo>
                <a:cubicBezTo>
                  <a:pt x="413" y="45"/>
                  <a:pt x="412" y="45"/>
                  <a:pt x="412" y="45"/>
                </a:cubicBezTo>
                <a:close/>
                <a:moveTo>
                  <a:pt x="31" y="58"/>
                </a:moveTo>
                <a:cubicBezTo>
                  <a:pt x="32" y="57"/>
                  <a:pt x="35" y="58"/>
                  <a:pt x="36" y="59"/>
                </a:cubicBezTo>
                <a:cubicBezTo>
                  <a:pt x="34" y="61"/>
                  <a:pt x="32" y="58"/>
                  <a:pt x="31" y="58"/>
                </a:cubicBezTo>
                <a:close/>
                <a:moveTo>
                  <a:pt x="70" y="78"/>
                </a:moveTo>
                <a:cubicBezTo>
                  <a:pt x="70" y="79"/>
                  <a:pt x="69" y="79"/>
                  <a:pt x="69" y="80"/>
                </a:cubicBezTo>
                <a:cubicBezTo>
                  <a:pt x="67" y="80"/>
                  <a:pt x="68" y="77"/>
                  <a:pt x="70" y="78"/>
                </a:cubicBezTo>
                <a:close/>
                <a:moveTo>
                  <a:pt x="70" y="91"/>
                </a:moveTo>
                <a:cubicBezTo>
                  <a:pt x="72" y="92"/>
                  <a:pt x="71" y="94"/>
                  <a:pt x="70" y="95"/>
                </a:cubicBezTo>
                <a:cubicBezTo>
                  <a:pt x="68" y="94"/>
                  <a:pt x="72" y="93"/>
                  <a:pt x="70" y="91"/>
                </a:cubicBezTo>
                <a:close/>
                <a:moveTo>
                  <a:pt x="358" y="109"/>
                </a:moveTo>
                <a:cubicBezTo>
                  <a:pt x="357" y="109"/>
                  <a:pt x="357" y="108"/>
                  <a:pt x="357" y="108"/>
                </a:cubicBezTo>
                <a:cubicBezTo>
                  <a:pt x="357" y="106"/>
                  <a:pt x="359" y="108"/>
                  <a:pt x="358" y="109"/>
                </a:cubicBezTo>
                <a:close/>
                <a:moveTo>
                  <a:pt x="346" y="139"/>
                </a:moveTo>
                <a:cubicBezTo>
                  <a:pt x="345" y="139"/>
                  <a:pt x="344" y="139"/>
                  <a:pt x="343" y="139"/>
                </a:cubicBezTo>
                <a:cubicBezTo>
                  <a:pt x="343" y="137"/>
                  <a:pt x="346" y="136"/>
                  <a:pt x="346" y="139"/>
                </a:cubicBezTo>
                <a:close/>
                <a:moveTo>
                  <a:pt x="122" y="166"/>
                </a:moveTo>
                <a:cubicBezTo>
                  <a:pt x="123" y="165"/>
                  <a:pt x="121" y="171"/>
                  <a:pt x="122" y="166"/>
                </a:cubicBezTo>
                <a:close/>
                <a:moveTo>
                  <a:pt x="347" y="168"/>
                </a:moveTo>
                <a:cubicBezTo>
                  <a:pt x="349" y="167"/>
                  <a:pt x="348" y="170"/>
                  <a:pt x="349" y="169"/>
                </a:cubicBezTo>
                <a:cubicBezTo>
                  <a:pt x="349" y="170"/>
                  <a:pt x="348" y="170"/>
                  <a:pt x="347" y="170"/>
                </a:cubicBezTo>
                <a:cubicBezTo>
                  <a:pt x="347" y="169"/>
                  <a:pt x="347" y="169"/>
                  <a:pt x="347" y="168"/>
                </a:cubicBezTo>
                <a:close/>
                <a:moveTo>
                  <a:pt x="122" y="170"/>
                </a:moveTo>
                <a:cubicBezTo>
                  <a:pt x="123" y="168"/>
                  <a:pt x="123" y="171"/>
                  <a:pt x="123" y="172"/>
                </a:cubicBezTo>
                <a:cubicBezTo>
                  <a:pt x="122" y="174"/>
                  <a:pt x="122" y="171"/>
                  <a:pt x="122" y="170"/>
                </a:cubicBezTo>
                <a:close/>
                <a:moveTo>
                  <a:pt x="348" y="173"/>
                </a:moveTo>
                <a:cubicBezTo>
                  <a:pt x="350" y="171"/>
                  <a:pt x="351" y="175"/>
                  <a:pt x="348" y="175"/>
                </a:cubicBezTo>
                <a:cubicBezTo>
                  <a:pt x="348" y="174"/>
                  <a:pt x="350" y="173"/>
                  <a:pt x="348" y="173"/>
                </a:cubicBezTo>
                <a:close/>
                <a:moveTo>
                  <a:pt x="349" y="187"/>
                </a:moveTo>
                <a:cubicBezTo>
                  <a:pt x="351" y="188"/>
                  <a:pt x="350" y="191"/>
                  <a:pt x="349" y="193"/>
                </a:cubicBezTo>
                <a:cubicBezTo>
                  <a:pt x="348" y="192"/>
                  <a:pt x="349" y="190"/>
                  <a:pt x="347" y="190"/>
                </a:cubicBezTo>
                <a:cubicBezTo>
                  <a:pt x="348" y="187"/>
                  <a:pt x="350" y="190"/>
                  <a:pt x="349" y="187"/>
                </a:cubicBezTo>
                <a:close/>
                <a:moveTo>
                  <a:pt x="347" y="194"/>
                </a:moveTo>
                <a:cubicBezTo>
                  <a:pt x="348" y="193"/>
                  <a:pt x="349" y="195"/>
                  <a:pt x="349" y="194"/>
                </a:cubicBezTo>
                <a:cubicBezTo>
                  <a:pt x="350" y="194"/>
                  <a:pt x="350" y="195"/>
                  <a:pt x="350" y="196"/>
                </a:cubicBezTo>
                <a:cubicBezTo>
                  <a:pt x="349" y="194"/>
                  <a:pt x="347" y="196"/>
                  <a:pt x="347" y="194"/>
                </a:cubicBezTo>
                <a:close/>
                <a:moveTo>
                  <a:pt x="325" y="210"/>
                </a:moveTo>
                <a:cubicBezTo>
                  <a:pt x="325" y="209"/>
                  <a:pt x="327" y="210"/>
                  <a:pt x="326" y="212"/>
                </a:cubicBezTo>
                <a:cubicBezTo>
                  <a:pt x="325" y="212"/>
                  <a:pt x="326" y="210"/>
                  <a:pt x="325" y="210"/>
                </a:cubicBezTo>
                <a:close/>
                <a:moveTo>
                  <a:pt x="349" y="211"/>
                </a:moveTo>
                <a:cubicBezTo>
                  <a:pt x="351" y="211"/>
                  <a:pt x="351" y="211"/>
                  <a:pt x="351" y="212"/>
                </a:cubicBezTo>
                <a:cubicBezTo>
                  <a:pt x="351" y="212"/>
                  <a:pt x="350" y="212"/>
                  <a:pt x="349" y="212"/>
                </a:cubicBezTo>
                <a:cubicBezTo>
                  <a:pt x="349" y="212"/>
                  <a:pt x="349" y="211"/>
                  <a:pt x="349" y="211"/>
                </a:cubicBezTo>
                <a:close/>
                <a:moveTo>
                  <a:pt x="233" y="214"/>
                </a:moveTo>
                <a:cubicBezTo>
                  <a:pt x="233" y="213"/>
                  <a:pt x="235" y="214"/>
                  <a:pt x="235" y="214"/>
                </a:cubicBezTo>
                <a:cubicBezTo>
                  <a:pt x="235" y="215"/>
                  <a:pt x="233" y="215"/>
                  <a:pt x="233" y="214"/>
                </a:cubicBezTo>
                <a:close/>
                <a:moveTo>
                  <a:pt x="236" y="217"/>
                </a:moveTo>
                <a:cubicBezTo>
                  <a:pt x="238" y="218"/>
                  <a:pt x="238" y="219"/>
                  <a:pt x="238" y="221"/>
                </a:cubicBezTo>
                <a:cubicBezTo>
                  <a:pt x="238" y="220"/>
                  <a:pt x="236" y="219"/>
                  <a:pt x="236" y="217"/>
                </a:cubicBezTo>
                <a:close/>
                <a:moveTo>
                  <a:pt x="352" y="233"/>
                </a:moveTo>
                <a:cubicBezTo>
                  <a:pt x="352" y="235"/>
                  <a:pt x="355" y="234"/>
                  <a:pt x="354" y="237"/>
                </a:cubicBezTo>
                <a:cubicBezTo>
                  <a:pt x="352" y="237"/>
                  <a:pt x="352" y="235"/>
                  <a:pt x="352" y="233"/>
                </a:cubicBezTo>
                <a:close/>
                <a:moveTo>
                  <a:pt x="215" y="239"/>
                </a:moveTo>
                <a:cubicBezTo>
                  <a:pt x="216" y="237"/>
                  <a:pt x="217" y="239"/>
                  <a:pt x="217" y="240"/>
                </a:cubicBezTo>
                <a:cubicBezTo>
                  <a:pt x="216" y="240"/>
                  <a:pt x="216" y="239"/>
                  <a:pt x="215" y="239"/>
                </a:cubicBezTo>
                <a:close/>
                <a:moveTo>
                  <a:pt x="250" y="238"/>
                </a:moveTo>
                <a:cubicBezTo>
                  <a:pt x="251" y="238"/>
                  <a:pt x="251" y="239"/>
                  <a:pt x="251" y="240"/>
                </a:cubicBezTo>
                <a:cubicBezTo>
                  <a:pt x="250" y="240"/>
                  <a:pt x="250" y="240"/>
                  <a:pt x="249" y="240"/>
                </a:cubicBezTo>
                <a:cubicBezTo>
                  <a:pt x="250" y="239"/>
                  <a:pt x="250" y="239"/>
                  <a:pt x="250" y="238"/>
                </a:cubicBezTo>
                <a:close/>
                <a:moveTo>
                  <a:pt x="356" y="239"/>
                </a:moveTo>
                <a:cubicBezTo>
                  <a:pt x="357" y="240"/>
                  <a:pt x="358" y="240"/>
                  <a:pt x="358" y="241"/>
                </a:cubicBezTo>
                <a:cubicBezTo>
                  <a:pt x="356" y="242"/>
                  <a:pt x="356" y="240"/>
                  <a:pt x="356" y="239"/>
                </a:cubicBezTo>
                <a:close/>
                <a:moveTo>
                  <a:pt x="251" y="241"/>
                </a:moveTo>
                <a:cubicBezTo>
                  <a:pt x="252" y="241"/>
                  <a:pt x="251" y="242"/>
                  <a:pt x="252" y="242"/>
                </a:cubicBezTo>
                <a:cubicBezTo>
                  <a:pt x="252" y="243"/>
                  <a:pt x="250" y="242"/>
                  <a:pt x="251" y="241"/>
                </a:cubicBezTo>
                <a:close/>
                <a:moveTo>
                  <a:pt x="229" y="241"/>
                </a:moveTo>
                <a:cubicBezTo>
                  <a:pt x="228" y="242"/>
                  <a:pt x="228" y="244"/>
                  <a:pt x="227" y="244"/>
                </a:cubicBezTo>
                <a:cubicBezTo>
                  <a:pt x="226" y="243"/>
                  <a:pt x="227" y="241"/>
                  <a:pt x="229" y="241"/>
                </a:cubicBezTo>
                <a:close/>
                <a:moveTo>
                  <a:pt x="355" y="243"/>
                </a:moveTo>
                <a:cubicBezTo>
                  <a:pt x="356" y="244"/>
                  <a:pt x="356" y="244"/>
                  <a:pt x="356" y="246"/>
                </a:cubicBezTo>
                <a:cubicBezTo>
                  <a:pt x="355" y="245"/>
                  <a:pt x="355" y="244"/>
                  <a:pt x="355" y="243"/>
                </a:cubicBezTo>
                <a:close/>
                <a:moveTo>
                  <a:pt x="259" y="245"/>
                </a:moveTo>
                <a:cubicBezTo>
                  <a:pt x="259" y="245"/>
                  <a:pt x="259" y="246"/>
                  <a:pt x="259" y="246"/>
                </a:cubicBezTo>
                <a:cubicBezTo>
                  <a:pt x="258" y="247"/>
                  <a:pt x="258" y="246"/>
                  <a:pt x="258" y="246"/>
                </a:cubicBezTo>
                <a:cubicBezTo>
                  <a:pt x="258" y="245"/>
                  <a:pt x="259" y="245"/>
                  <a:pt x="259" y="245"/>
                </a:cubicBezTo>
                <a:close/>
                <a:moveTo>
                  <a:pt x="239" y="245"/>
                </a:moveTo>
                <a:cubicBezTo>
                  <a:pt x="240" y="246"/>
                  <a:pt x="241" y="247"/>
                  <a:pt x="240" y="248"/>
                </a:cubicBezTo>
                <a:cubicBezTo>
                  <a:pt x="239" y="248"/>
                  <a:pt x="239" y="247"/>
                  <a:pt x="239" y="245"/>
                </a:cubicBezTo>
                <a:close/>
                <a:moveTo>
                  <a:pt x="257" y="255"/>
                </a:moveTo>
                <a:cubicBezTo>
                  <a:pt x="257" y="256"/>
                  <a:pt x="258" y="258"/>
                  <a:pt x="258" y="260"/>
                </a:cubicBezTo>
                <a:cubicBezTo>
                  <a:pt x="257" y="260"/>
                  <a:pt x="257" y="260"/>
                  <a:pt x="256" y="260"/>
                </a:cubicBezTo>
                <a:cubicBezTo>
                  <a:pt x="256" y="259"/>
                  <a:pt x="256" y="259"/>
                  <a:pt x="257" y="258"/>
                </a:cubicBezTo>
                <a:cubicBezTo>
                  <a:pt x="257" y="258"/>
                  <a:pt x="255" y="258"/>
                  <a:pt x="255" y="257"/>
                </a:cubicBezTo>
                <a:cubicBezTo>
                  <a:pt x="255" y="256"/>
                  <a:pt x="257" y="256"/>
                  <a:pt x="257" y="255"/>
                </a:cubicBezTo>
                <a:close/>
                <a:moveTo>
                  <a:pt x="113" y="268"/>
                </a:moveTo>
                <a:cubicBezTo>
                  <a:pt x="112" y="268"/>
                  <a:pt x="112" y="267"/>
                  <a:pt x="112" y="266"/>
                </a:cubicBezTo>
                <a:cubicBezTo>
                  <a:pt x="113" y="266"/>
                  <a:pt x="113" y="267"/>
                  <a:pt x="113" y="268"/>
                </a:cubicBezTo>
                <a:close/>
                <a:moveTo>
                  <a:pt x="117" y="276"/>
                </a:moveTo>
                <a:cubicBezTo>
                  <a:pt x="118" y="276"/>
                  <a:pt x="118" y="277"/>
                  <a:pt x="117" y="278"/>
                </a:cubicBezTo>
                <a:cubicBezTo>
                  <a:pt x="117" y="278"/>
                  <a:pt x="117" y="276"/>
                  <a:pt x="117" y="276"/>
                </a:cubicBezTo>
                <a:close/>
                <a:moveTo>
                  <a:pt x="116" y="280"/>
                </a:moveTo>
                <a:cubicBezTo>
                  <a:pt x="115" y="280"/>
                  <a:pt x="115" y="283"/>
                  <a:pt x="114" y="283"/>
                </a:cubicBezTo>
                <a:cubicBezTo>
                  <a:pt x="113" y="280"/>
                  <a:pt x="114" y="278"/>
                  <a:pt x="116" y="280"/>
                </a:cubicBezTo>
                <a:close/>
                <a:moveTo>
                  <a:pt x="109" y="293"/>
                </a:moveTo>
                <a:cubicBezTo>
                  <a:pt x="111" y="294"/>
                  <a:pt x="112" y="296"/>
                  <a:pt x="112" y="300"/>
                </a:cubicBezTo>
                <a:cubicBezTo>
                  <a:pt x="111" y="297"/>
                  <a:pt x="109" y="295"/>
                  <a:pt x="109" y="293"/>
                </a:cubicBezTo>
                <a:close/>
                <a:moveTo>
                  <a:pt x="92" y="299"/>
                </a:moveTo>
                <a:cubicBezTo>
                  <a:pt x="93" y="300"/>
                  <a:pt x="92" y="300"/>
                  <a:pt x="92" y="302"/>
                </a:cubicBezTo>
                <a:cubicBezTo>
                  <a:pt x="91" y="302"/>
                  <a:pt x="92" y="300"/>
                  <a:pt x="92" y="299"/>
                </a:cubicBezTo>
                <a:close/>
                <a:moveTo>
                  <a:pt x="84" y="312"/>
                </a:moveTo>
                <a:cubicBezTo>
                  <a:pt x="85" y="312"/>
                  <a:pt x="85" y="313"/>
                  <a:pt x="86" y="313"/>
                </a:cubicBezTo>
                <a:cubicBezTo>
                  <a:pt x="86" y="314"/>
                  <a:pt x="86" y="314"/>
                  <a:pt x="85" y="314"/>
                </a:cubicBezTo>
                <a:cubicBezTo>
                  <a:pt x="85" y="315"/>
                  <a:pt x="85" y="316"/>
                  <a:pt x="86" y="316"/>
                </a:cubicBezTo>
                <a:cubicBezTo>
                  <a:pt x="84" y="317"/>
                  <a:pt x="83" y="313"/>
                  <a:pt x="84" y="312"/>
                </a:cubicBezTo>
                <a:close/>
                <a:moveTo>
                  <a:pt x="81" y="313"/>
                </a:moveTo>
                <a:cubicBezTo>
                  <a:pt x="81" y="314"/>
                  <a:pt x="80" y="314"/>
                  <a:pt x="80" y="315"/>
                </a:cubicBezTo>
                <a:cubicBezTo>
                  <a:pt x="80" y="316"/>
                  <a:pt x="81" y="316"/>
                  <a:pt x="83" y="316"/>
                </a:cubicBezTo>
                <a:cubicBezTo>
                  <a:pt x="83" y="315"/>
                  <a:pt x="83" y="314"/>
                  <a:pt x="83" y="314"/>
                </a:cubicBezTo>
                <a:cubicBezTo>
                  <a:pt x="82" y="314"/>
                  <a:pt x="82" y="312"/>
                  <a:pt x="81" y="313"/>
                </a:cubicBezTo>
                <a:close/>
                <a:moveTo>
                  <a:pt x="84" y="317"/>
                </a:moveTo>
                <a:cubicBezTo>
                  <a:pt x="86" y="317"/>
                  <a:pt x="85" y="319"/>
                  <a:pt x="87" y="318"/>
                </a:cubicBezTo>
                <a:cubicBezTo>
                  <a:pt x="86" y="319"/>
                  <a:pt x="86" y="321"/>
                  <a:pt x="84" y="321"/>
                </a:cubicBezTo>
                <a:cubicBezTo>
                  <a:pt x="84" y="320"/>
                  <a:pt x="85" y="320"/>
                  <a:pt x="85" y="319"/>
                </a:cubicBezTo>
                <a:cubicBezTo>
                  <a:pt x="85" y="318"/>
                  <a:pt x="84" y="318"/>
                  <a:pt x="84" y="317"/>
                </a:cubicBezTo>
                <a:close/>
                <a:moveTo>
                  <a:pt x="87" y="330"/>
                </a:moveTo>
                <a:cubicBezTo>
                  <a:pt x="87" y="330"/>
                  <a:pt x="88" y="331"/>
                  <a:pt x="88" y="332"/>
                </a:cubicBezTo>
                <a:cubicBezTo>
                  <a:pt x="86" y="332"/>
                  <a:pt x="86" y="331"/>
                  <a:pt x="87" y="330"/>
                </a:cubicBezTo>
                <a:close/>
                <a:moveTo>
                  <a:pt x="72" y="338"/>
                </a:moveTo>
                <a:cubicBezTo>
                  <a:pt x="72" y="335"/>
                  <a:pt x="75" y="336"/>
                  <a:pt x="75" y="334"/>
                </a:cubicBezTo>
                <a:cubicBezTo>
                  <a:pt x="77" y="336"/>
                  <a:pt x="75" y="337"/>
                  <a:pt x="72" y="338"/>
                </a:cubicBezTo>
                <a:close/>
                <a:moveTo>
                  <a:pt x="319" y="334"/>
                </a:moveTo>
                <a:cubicBezTo>
                  <a:pt x="319" y="336"/>
                  <a:pt x="317" y="334"/>
                  <a:pt x="318" y="336"/>
                </a:cubicBezTo>
                <a:cubicBezTo>
                  <a:pt x="316" y="336"/>
                  <a:pt x="316" y="333"/>
                  <a:pt x="319" y="334"/>
                </a:cubicBezTo>
                <a:close/>
                <a:moveTo>
                  <a:pt x="80" y="338"/>
                </a:moveTo>
                <a:cubicBezTo>
                  <a:pt x="81" y="338"/>
                  <a:pt x="80" y="340"/>
                  <a:pt x="79" y="340"/>
                </a:cubicBezTo>
                <a:cubicBezTo>
                  <a:pt x="79" y="339"/>
                  <a:pt x="80" y="339"/>
                  <a:pt x="80" y="338"/>
                </a:cubicBezTo>
                <a:close/>
                <a:moveTo>
                  <a:pt x="315" y="338"/>
                </a:moveTo>
                <a:cubicBezTo>
                  <a:pt x="316" y="340"/>
                  <a:pt x="320" y="340"/>
                  <a:pt x="318" y="343"/>
                </a:cubicBezTo>
                <a:cubicBezTo>
                  <a:pt x="316" y="342"/>
                  <a:pt x="315" y="340"/>
                  <a:pt x="315" y="338"/>
                </a:cubicBezTo>
                <a:close/>
                <a:moveTo>
                  <a:pt x="113" y="343"/>
                </a:moveTo>
                <a:cubicBezTo>
                  <a:pt x="114" y="343"/>
                  <a:pt x="114" y="346"/>
                  <a:pt x="114" y="346"/>
                </a:cubicBezTo>
                <a:cubicBezTo>
                  <a:pt x="113" y="346"/>
                  <a:pt x="113" y="344"/>
                  <a:pt x="113" y="343"/>
                </a:cubicBezTo>
                <a:close/>
                <a:moveTo>
                  <a:pt x="113" y="348"/>
                </a:moveTo>
                <a:cubicBezTo>
                  <a:pt x="113" y="348"/>
                  <a:pt x="113" y="350"/>
                  <a:pt x="114" y="350"/>
                </a:cubicBezTo>
                <a:cubicBezTo>
                  <a:pt x="113" y="351"/>
                  <a:pt x="112" y="349"/>
                  <a:pt x="113" y="348"/>
                </a:cubicBezTo>
                <a:close/>
                <a:moveTo>
                  <a:pt x="52" y="351"/>
                </a:moveTo>
                <a:cubicBezTo>
                  <a:pt x="54" y="351"/>
                  <a:pt x="51" y="354"/>
                  <a:pt x="53" y="354"/>
                </a:cubicBezTo>
                <a:cubicBezTo>
                  <a:pt x="53" y="354"/>
                  <a:pt x="52" y="354"/>
                  <a:pt x="52" y="354"/>
                </a:cubicBezTo>
                <a:cubicBezTo>
                  <a:pt x="52" y="352"/>
                  <a:pt x="50" y="352"/>
                  <a:pt x="52" y="351"/>
                </a:cubicBezTo>
                <a:close/>
                <a:moveTo>
                  <a:pt x="346" y="372"/>
                </a:moveTo>
                <a:cubicBezTo>
                  <a:pt x="346" y="373"/>
                  <a:pt x="345" y="374"/>
                  <a:pt x="344" y="374"/>
                </a:cubicBezTo>
                <a:cubicBezTo>
                  <a:pt x="344" y="372"/>
                  <a:pt x="345" y="372"/>
                  <a:pt x="346" y="372"/>
                </a:cubicBezTo>
                <a:close/>
                <a:moveTo>
                  <a:pt x="349" y="373"/>
                </a:moveTo>
                <a:cubicBezTo>
                  <a:pt x="350" y="373"/>
                  <a:pt x="351" y="373"/>
                  <a:pt x="352" y="373"/>
                </a:cubicBezTo>
                <a:cubicBezTo>
                  <a:pt x="352" y="374"/>
                  <a:pt x="349" y="374"/>
                  <a:pt x="349" y="373"/>
                </a:cubicBezTo>
                <a:close/>
                <a:moveTo>
                  <a:pt x="401" y="398"/>
                </a:moveTo>
                <a:cubicBezTo>
                  <a:pt x="402" y="398"/>
                  <a:pt x="402" y="398"/>
                  <a:pt x="403" y="398"/>
                </a:cubicBezTo>
                <a:cubicBezTo>
                  <a:pt x="403" y="398"/>
                  <a:pt x="403" y="398"/>
                  <a:pt x="403" y="399"/>
                </a:cubicBezTo>
                <a:cubicBezTo>
                  <a:pt x="402" y="399"/>
                  <a:pt x="402" y="399"/>
                  <a:pt x="401" y="399"/>
                </a:cubicBezTo>
                <a:cubicBezTo>
                  <a:pt x="401" y="398"/>
                  <a:pt x="401" y="398"/>
                  <a:pt x="401" y="398"/>
                </a:cubicBezTo>
                <a:close/>
                <a:moveTo>
                  <a:pt x="402" y="401"/>
                </a:moveTo>
                <a:cubicBezTo>
                  <a:pt x="403" y="401"/>
                  <a:pt x="403" y="404"/>
                  <a:pt x="402" y="403"/>
                </a:cubicBezTo>
                <a:cubicBezTo>
                  <a:pt x="402" y="402"/>
                  <a:pt x="402" y="402"/>
                  <a:pt x="402" y="401"/>
                </a:cubicBezTo>
                <a:close/>
                <a:moveTo>
                  <a:pt x="134" y="0"/>
                </a:moveTo>
                <a:cubicBezTo>
                  <a:pt x="135" y="2"/>
                  <a:pt x="132" y="1"/>
                  <a:pt x="133" y="3"/>
                </a:cubicBezTo>
                <a:cubicBezTo>
                  <a:pt x="134" y="3"/>
                  <a:pt x="136" y="0"/>
                  <a:pt x="134" y="0"/>
                </a:cubicBezTo>
                <a:close/>
                <a:moveTo>
                  <a:pt x="140" y="2"/>
                </a:moveTo>
                <a:cubicBezTo>
                  <a:pt x="140" y="4"/>
                  <a:pt x="139" y="5"/>
                  <a:pt x="138" y="4"/>
                </a:cubicBezTo>
                <a:cubicBezTo>
                  <a:pt x="138" y="3"/>
                  <a:pt x="139" y="4"/>
                  <a:pt x="139" y="2"/>
                </a:cubicBezTo>
                <a:cubicBezTo>
                  <a:pt x="137" y="3"/>
                  <a:pt x="136" y="5"/>
                  <a:pt x="137" y="6"/>
                </a:cubicBezTo>
                <a:cubicBezTo>
                  <a:pt x="137" y="6"/>
                  <a:pt x="137" y="7"/>
                  <a:pt x="136" y="7"/>
                </a:cubicBezTo>
                <a:cubicBezTo>
                  <a:pt x="135" y="7"/>
                  <a:pt x="136" y="4"/>
                  <a:pt x="134" y="5"/>
                </a:cubicBezTo>
                <a:cubicBezTo>
                  <a:pt x="133" y="6"/>
                  <a:pt x="133" y="8"/>
                  <a:pt x="133" y="9"/>
                </a:cubicBezTo>
                <a:cubicBezTo>
                  <a:pt x="132" y="9"/>
                  <a:pt x="133" y="7"/>
                  <a:pt x="131" y="7"/>
                </a:cubicBezTo>
                <a:cubicBezTo>
                  <a:pt x="131" y="11"/>
                  <a:pt x="132" y="10"/>
                  <a:pt x="134" y="11"/>
                </a:cubicBezTo>
                <a:cubicBezTo>
                  <a:pt x="133" y="9"/>
                  <a:pt x="136" y="9"/>
                  <a:pt x="136" y="10"/>
                </a:cubicBezTo>
                <a:cubicBezTo>
                  <a:pt x="136" y="11"/>
                  <a:pt x="135" y="11"/>
                  <a:pt x="136" y="12"/>
                </a:cubicBezTo>
                <a:cubicBezTo>
                  <a:pt x="135" y="12"/>
                  <a:pt x="134" y="12"/>
                  <a:pt x="133" y="12"/>
                </a:cubicBezTo>
                <a:cubicBezTo>
                  <a:pt x="133" y="13"/>
                  <a:pt x="133" y="14"/>
                  <a:pt x="133" y="14"/>
                </a:cubicBezTo>
                <a:cubicBezTo>
                  <a:pt x="135" y="14"/>
                  <a:pt x="137" y="14"/>
                  <a:pt x="137" y="16"/>
                </a:cubicBezTo>
                <a:cubicBezTo>
                  <a:pt x="137" y="17"/>
                  <a:pt x="135" y="16"/>
                  <a:pt x="135" y="17"/>
                </a:cubicBezTo>
                <a:cubicBezTo>
                  <a:pt x="137" y="21"/>
                  <a:pt x="138" y="22"/>
                  <a:pt x="138" y="25"/>
                </a:cubicBezTo>
                <a:cubicBezTo>
                  <a:pt x="134" y="27"/>
                  <a:pt x="130" y="27"/>
                  <a:pt x="126" y="23"/>
                </a:cubicBezTo>
                <a:cubicBezTo>
                  <a:pt x="120" y="21"/>
                  <a:pt x="115" y="24"/>
                  <a:pt x="109" y="24"/>
                </a:cubicBezTo>
                <a:cubicBezTo>
                  <a:pt x="107" y="24"/>
                  <a:pt x="106" y="23"/>
                  <a:pt x="104" y="23"/>
                </a:cubicBezTo>
                <a:cubicBezTo>
                  <a:pt x="99" y="22"/>
                  <a:pt x="94" y="25"/>
                  <a:pt x="91" y="25"/>
                </a:cubicBezTo>
                <a:cubicBezTo>
                  <a:pt x="89" y="25"/>
                  <a:pt x="84" y="25"/>
                  <a:pt x="81" y="24"/>
                </a:cubicBezTo>
                <a:cubicBezTo>
                  <a:pt x="72" y="23"/>
                  <a:pt x="67" y="17"/>
                  <a:pt x="58" y="21"/>
                </a:cubicBezTo>
                <a:cubicBezTo>
                  <a:pt x="56" y="22"/>
                  <a:pt x="56" y="24"/>
                  <a:pt x="52" y="24"/>
                </a:cubicBezTo>
                <a:cubicBezTo>
                  <a:pt x="52" y="26"/>
                  <a:pt x="51" y="26"/>
                  <a:pt x="50" y="27"/>
                </a:cubicBezTo>
                <a:cubicBezTo>
                  <a:pt x="49" y="26"/>
                  <a:pt x="48" y="25"/>
                  <a:pt x="47" y="25"/>
                </a:cubicBezTo>
                <a:cubicBezTo>
                  <a:pt x="41" y="25"/>
                  <a:pt x="33" y="28"/>
                  <a:pt x="27" y="27"/>
                </a:cubicBezTo>
                <a:cubicBezTo>
                  <a:pt x="24" y="27"/>
                  <a:pt x="22" y="24"/>
                  <a:pt x="20" y="26"/>
                </a:cubicBezTo>
                <a:cubicBezTo>
                  <a:pt x="18" y="24"/>
                  <a:pt x="15" y="23"/>
                  <a:pt x="13" y="22"/>
                </a:cubicBezTo>
                <a:cubicBezTo>
                  <a:pt x="14" y="24"/>
                  <a:pt x="9" y="23"/>
                  <a:pt x="8" y="25"/>
                </a:cubicBezTo>
                <a:cubicBezTo>
                  <a:pt x="9" y="26"/>
                  <a:pt x="9" y="25"/>
                  <a:pt x="10" y="24"/>
                </a:cubicBezTo>
                <a:cubicBezTo>
                  <a:pt x="10" y="25"/>
                  <a:pt x="10" y="25"/>
                  <a:pt x="10" y="25"/>
                </a:cubicBezTo>
                <a:cubicBezTo>
                  <a:pt x="10" y="27"/>
                  <a:pt x="8" y="29"/>
                  <a:pt x="6" y="27"/>
                </a:cubicBezTo>
                <a:cubicBezTo>
                  <a:pt x="7" y="30"/>
                  <a:pt x="3" y="30"/>
                  <a:pt x="0" y="31"/>
                </a:cubicBezTo>
                <a:cubicBezTo>
                  <a:pt x="3" y="32"/>
                  <a:pt x="3" y="33"/>
                  <a:pt x="4" y="34"/>
                </a:cubicBezTo>
                <a:cubicBezTo>
                  <a:pt x="6" y="34"/>
                  <a:pt x="6" y="34"/>
                  <a:pt x="7" y="34"/>
                </a:cubicBezTo>
                <a:cubicBezTo>
                  <a:pt x="8" y="35"/>
                  <a:pt x="7" y="36"/>
                  <a:pt x="8" y="38"/>
                </a:cubicBezTo>
                <a:cubicBezTo>
                  <a:pt x="8" y="37"/>
                  <a:pt x="8" y="36"/>
                  <a:pt x="9" y="36"/>
                </a:cubicBezTo>
                <a:cubicBezTo>
                  <a:pt x="15" y="39"/>
                  <a:pt x="26" y="41"/>
                  <a:pt x="33" y="46"/>
                </a:cubicBezTo>
                <a:cubicBezTo>
                  <a:pt x="33" y="49"/>
                  <a:pt x="33" y="51"/>
                  <a:pt x="30" y="51"/>
                </a:cubicBezTo>
                <a:cubicBezTo>
                  <a:pt x="33" y="52"/>
                  <a:pt x="30" y="52"/>
                  <a:pt x="30" y="54"/>
                </a:cubicBezTo>
                <a:cubicBezTo>
                  <a:pt x="35" y="54"/>
                  <a:pt x="39" y="54"/>
                  <a:pt x="42" y="57"/>
                </a:cubicBezTo>
                <a:cubicBezTo>
                  <a:pt x="41" y="58"/>
                  <a:pt x="41" y="58"/>
                  <a:pt x="41" y="58"/>
                </a:cubicBezTo>
                <a:cubicBezTo>
                  <a:pt x="42" y="58"/>
                  <a:pt x="45" y="59"/>
                  <a:pt x="46" y="60"/>
                </a:cubicBezTo>
                <a:cubicBezTo>
                  <a:pt x="47" y="58"/>
                  <a:pt x="48" y="60"/>
                  <a:pt x="49" y="58"/>
                </a:cubicBezTo>
                <a:cubicBezTo>
                  <a:pt x="49" y="59"/>
                  <a:pt x="52" y="58"/>
                  <a:pt x="52" y="59"/>
                </a:cubicBezTo>
                <a:cubicBezTo>
                  <a:pt x="49" y="62"/>
                  <a:pt x="54" y="62"/>
                  <a:pt x="54" y="64"/>
                </a:cubicBezTo>
                <a:cubicBezTo>
                  <a:pt x="56" y="65"/>
                  <a:pt x="57" y="64"/>
                  <a:pt x="59" y="64"/>
                </a:cubicBezTo>
                <a:cubicBezTo>
                  <a:pt x="60" y="64"/>
                  <a:pt x="61" y="65"/>
                  <a:pt x="61" y="67"/>
                </a:cubicBezTo>
                <a:cubicBezTo>
                  <a:pt x="64" y="67"/>
                  <a:pt x="65" y="67"/>
                  <a:pt x="67" y="66"/>
                </a:cubicBezTo>
                <a:cubicBezTo>
                  <a:pt x="68" y="68"/>
                  <a:pt x="69" y="67"/>
                  <a:pt x="71" y="66"/>
                </a:cubicBezTo>
                <a:cubicBezTo>
                  <a:pt x="76" y="68"/>
                  <a:pt x="69" y="72"/>
                  <a:pt x="71" y="77"/>
                </a:cubicBezTo>
                <a:cubicBezTo>
                  <a:pt x="73" y="75"/>
                  <a:pt x="72" y="70"/>
                  <a:pt x="76" y="70"/>
                </a:cubicBezTo>
                <a:cubicBezTo>
                  <a:pt x="76" y="72"/>
                  <a:pt x="77" y="74"/>
                  <a:pt x="78" y="75"/>
                </a:cubicBezTo>
                <a:cubicBezTo>
                  <a:pt x="78" y="74"/>
                  <a:pt x="79" y="74"/>
                  <a:pt x="80" y="73"/>
                </a:cubicBezTo>
                <a:cubicBezTo>
                  <a:pt x="81" y="75"/>
                  <a:pt x="86" y="75"/>
                  <a:pt x="87" y="73"/>
                </a:cubicBezTo>
                <a:cubicBezTo>
                  <a:pt x="86" y="74"/>
                  <a:pt x="86" y="76"/>
                  <a:pt x="86" y="77"/>
                </a:cubicBezTo>
                <a:cubicBezTo>
                  <a:pt x="87" y="77"/>
                  <a:pt x="87" y="78"/>
                  <a:pt x="87" y="80"/>
                </a:cubicBezTo>
                <a:cubicBezTo>
                  <a:pt x="90" y="79"/>
                  <a:pt x="89" y="83"/>
                  <a:pt x="91" y="81"/>
                </a:cubicBezTo>
                <a:cubicBezTo>
                  <a:pt x="91" y="82"/>
                  <a:pt x="90" y="82"/>
                  <a:pt x="90" y="83"/>
                </a:cubicBezTo>
                <a:cubicBezTo>
                  <a:pt x="92" y="83"/>
                  <a:pt x="92" y="84"/>
                  <a:pt x="93" y="85"/>
                </a:cubicBezTo>
                <a:cubicBezTo>
                  <a:pt x="95" y="106"/>
                  <a:pt x="96" y="135"/>
                  <a:pt x="96" y="152"/>
                </a:cubicBezTo>
                <a:cubicBezTo>
                  <a:pt x="96" y="152"/>
                  <a:pt x="98" y="150"/>
                  <a:pt x="98" y="152"/>
                </a:cubicBezTo>
                <a:cubicBezTo>
                  <a:pt x="95" y="155"/>
                  <a:pt x="98" y="153"/>
                  <a:pt x="96" y="157"/>
                </a:cubicBezTo>
                <a:cubicBezTo>
                  <a:pt x="97" y="157"/>
                  <a:pt x="97" y="157"/>
                  <a:pt x="98" y="158"/>
                </a:cubicBezTo>
                <a:cubicBezTo>
                  <a:pt x="99" y="167"/>
                  <a:pt x="100" y="172"/>
                  <a:pt x="98" y="179"/>
                </a:cubicBezTo>
                <a:cubicBezTo>
                  <a:pt x="99" y="180"/>
                  <a:pt x="101" y="180"/>
                  <a:pt x="101" y="182"/>
                </a:cubicBezTo>
                <a:cubicBezTo>
                  <a:pt x="100" y="197"/>
                  <a:pt x="102" y="203"/>
                  <a:pt x="99" y="216"/>
                </a:cubicBezTo>
                <a:cubicBezTo>
                  <a:pt x="98" y="216"/>
                  <a:pt x="96" y="216"/>
                  <a:pt x="96" y="218"/>
                </a:cubicBezTo>
                <a:cubicBezTo>
                  <a:pt x="98" y="217"/>
                  <a:pt x="97" y="219"/>
                  <a:pt x="98" y="219"/>
                </a:cubicBezTo>
                <a:cubicBezTo>
                  <a:pt x="95" y="226"/>
                  <a:pt x="97" y="232"/>
                  <a:pt x="97" y="236"/>
                </a:cubicBezTo>
                <a:cubicBezTo>
                  <a:pt x="96" y="236"/>
                  <a:pt x="96" y="236"/>
                  <a:pt x="95" y="236"/>
                </a:cubicBezTo>
                <a:cubicBezTo>
                  <a:pt x="96" y="239"/>
                  <a:pt x="95" y="241"/>
                  <a:pt x="94" y="243"/>
                </a:cubicBezTo>
                <a:cubicBezTo>
                  <a:pt x="94" y="243"/>
                  <a:pt x="95" y="244"/>
                  <a:pt x="95" y="244"/>
                </a:cubicBezTo>
                <a:cubicBezTo>
                  <a:pt x="95" y="245"/>
                  <a:pt x="93" y="249"/>
                  <a:pt x="94" y="251"/>
                </a:cubicBezTo>
                <a:cubicBezTo>
                  <a:pt x="93" y="251"/>
                  <a:pt x="93" y="250"/>
                  <a:pt x="92" y="252"/>
                </a:cubicBezTo>
                <a:cubicBezTo>
                  <a:pt x="93" y="254"/>
                  <a:pt x="92" y="255"/>
                  <a:pt x="93" y="256"/>
                </a:cubicBezTo>
                <a:cubicBezTo>
                  <a:pt x="91" y="256"/>
                  <a:pt x="93" y="257"/>
                  <a:pt x="91" y="258"/>
                </a:cubicBezTo>
                <a:cubicBezTo>
                  <a:pt x="93" y="260"/>
                  <a:pt x="92" y="261"/>
                  <a:pt x="92" y="263"/>
                </a:cubicBezTo>
                <a:cubicBezTo>
                  <a:pt x="93" y="263"/>
                  <a:pt x="93" y="263"/>
                  <a:pt x="94" y="263"/>
                </a:cubicBezTo>
                <a:cubicBezTo>
                  <a:pt x="96" y="259"/>
                  <a:pt x="94" y="252"/>
                  <a:pt x="96" y="249"/>
                </a:cubicBezTo>
                <a:cubicBezTo>
                  <a:pt x="97" y="250"/>
                  <a:pt x="97" y="251"/>
                  <a:pt x="98" y="252"/>
                </a:cubicBezTo>
                <a:cubicBezTo>
                  <a:pt x="99" y="253"/>
                  <a:pt x="99" y="250"/>
                  <a:pt x="100" y="251"/>
                </a:cubicBezTo>
                <a:cubicBezTo>
                  <a:pt x="100" y="253"/>
                  <a:pt x="99" y="253"/>
                  <a:pt x="99" y="254"/>
                </a:cubicBezTo>
                <a:cubicBezTo>
                  <a:pt x="98" y="254"/>
                  <a:pt x="98" y="253"/>
                  <a:pt x="97" y="253"/>
                </a:cubicBezTo>
                <a:cubicBezTo>
                  <a:pt x="97" y="255"/>
                  <a:pt x="100" y="255"/>
                  <a:pt x="99" y="258"/>
                </a:cubicBezTo>
                <a:cubicBezTo>
                  <a:pt x="99" y="258"/>
                  <a:pt x="98" y="258"/>
                  <a:pt x="98" y="258"/>
                </a:cubicBezTo>
                <a:cubicBezTo>
                  <a:pt x="98" y="260"/>
                  <a:pt x="100" y="258"/>
                  <a:pt x="100" y="259"/>
                </a:cubicBezTo>
                <a:cubicBezTo>
                  <a:pt x="98" y="260"/>
                  <a:pt x="100" y="262"/>
                  <a:pt x="99" y="263"/>
                </a:cubicBezTo>
                <a:cubicBezTo>
                  <a:pt x="98" y="263"/>
                  <a:pt x="98" y="262"/>
                  <a:pt x="98" y="262"/>
                </a:cubicBezTo>
                <a:cubicBezTo>
                  <a:pt x="98" y="263"/>
                  <a:pt x="97" y="264"/>
                  <a:pt x="97" y="264"/>
                </a:cubicBezTo>
                <a:cubicBezTo>
                  <a:pt x="96" y="267"/>
                  <a:pt x="98" y="269"/>
                  <a:pt x="98" y="270"/>
                </a:cubicBezTo>
                <a:cubicBezTo>
                  <a:pt x="98" y="269"/>
                  <a:pt x="99" y="268"/>
                  <a:pt x="99" y="267"/>
                </a:cubicBezTo>
                <a:cubicBezTo>
                  <a:pt x="98" y="267"/>
                  <a:pt x="98" y="265"/>
                  <a:pt x="97" y="265"/>
                </a:cubicBezTo>
                <a:cubicBezTo>
                  <a:pt x="98" y="265"/>
                  <a:pt x="98" y="264"/>
                  <a:pt x="99" y="264"/>
                </a:cubicBezTo>
                <a:cubicBezTo>
                  <a:pt x="101" y="266"/>
                  <a:pt x="99" y="267"/>
                  <a:pt x="99" y="271"/>
                </a:cubicBezTo>
                <a:cubicBezTo>
                  <a:pt x="99" y="271"/>
                  <a:pt x="97" y="271"/>
                  <a:pt x="97" y="272"/>
                </a:cubicBezTo>
                <a:cubicBezTo>
                  <a:pt x="96" y="274"/>
                  <a:pt x="97" y="279"/>
                  <a:pt x="95" y="282"/>
                </a:cubicBezTo>
                <a:cubicBezTo>
                  <a:pt x="96" y="283"/>
                  <a:pt x="97" y="283"/>
                  <a:pt x="97" y="284"/>
                </a:cubicBezTo>
                <a:cubicBezTo>
                  <a:pt x="94" y="286"/>
                  <a:pt x="96" y="317"/>
                  <a:pt x="89" y="304"/>
                </a:cubicBezTo>
                <a:cubicBezTo>
                  <a:pt x="89" y="308"/>
                  <a:pt x="91" y="312"/>
                  <a:pt x="91" y="317"/>
                </a:cubicBezTo>
                <a:cubicBezTo>
                  <a:pt x="87" y="316"/>
                  <a:pt x="94" y="319"/>
                  <a:pt x="90" y="322"/>
                </a:cubicBezTo>
                <a:cubicBezTo>
                  <a:pt x="89" y="321"/>
                  <a:pt x="89" y="319"/>
                  <a:pt x="87" y="321"/>
                </a:cubicBezTo>
                <a:cubicBezTo>
                  <a:pt x="88" y="321"/>
                  <a:pt x="87" y="323"/>
                  <a:pt x="88" y="323"/>
                </a:cubicBezTo>
                <a:cubicBezTo>
                  <a:pt x="90" y="322"/>
                  <a:pt x="89" y="328"/>
                  <a:pt x="88" y="328"/>
                </a:cubicBezTo>
                <a:cubicBezTo>
                  <a:pt x="91" y="329"/>
                  <a:pt x="87" y="333"/>
                  <a:pt x="88" y="335"/>
                </a:cubicBezTo>
                <a:cubicBezTo>
                  <a:pt x="87" y="336"/>
                  <a:pt x="87" y="337"/>
                  <a:pt x="86" y="338"/>
                </a:cubicBezTo>
                <a:cubicBezTo>
                  <a:pt x="86" y="339"/>
                  <a:pt x="88" y="340"/>
                  <a:pt x="86" y="341"/>
                </a:cubicBezTo>
                <a:cubicBezTo>
                  <a:pt x="83" y="338"/>
                  <a:pt x="86" y="336"/>
                  <a:pt x="87" y="332"/>
                </a:cubicBezTo>
                <a:cubicBezTo>
                  <a:pt x="85" y="332"/>
                  <a:pt x="85" y="332"/>
                  <a:pt x="85" y="330"/>
                </a:cubicBezTo>
                <a:cubicBezTo>
                  <a:pt x="88" y="329"/>
                  <a:pt x="81" y="326"/>
                  <a:pt x="84" y="324"/>
                </a:cubicBezTo>
                <a:cubicBezTo>
                  <a:pt x="86" y="324"/>
                  <a:pt x="84" y="326"/>
                  <a:pt x="86" y="326"/>
                </a:cubicBezTo>
                <a:cubicBezTo>
                  <a:pt x="87" y="321"/>
                  <a:pt x="81" y="324"/>
                  <a:pt x="83" y="322"/>
                </a:cubicBezTo>
                <a:cubicBezTo>
                  <a:pt x="82" y="322"/>
                  <a:pt x="81" y="322"/>
                  <a:pt x="80" y="322"/>
                </a:cubicBezTo>
                <a:cubicBezTo>
                  <a:pt x="81" y="321"/>
                  <a:pt x="80" y="319"/>
                  <a:pt x="80" y="318"/>
                </a:cubicBezTo>
                <a:cubicBezTo>
                  <a:pt x="79" y="320"/>
                  <a:pt x="78" y="319"/>
                  <a:pt x="78" y="321"/>
                </a:cubicBezTo>
                <a:cubicBezTo>
                  <a:pt x="79" y="320"/>
                  <a:pt x="79" y="325"/>
                  <a:pt x="79" y="325"/>
                </a:cubicBezTo>
                <a:cubicBezTo>
                  <a:pt x="78" y="325"/>
                  <a:pt x="79" y="323"/>
                  <a:pt x="78" y="323"/>
                </a:cubicBezTo>
                <a:cubicBezTo>
                  <a:pt x="79" y="326"/>
                  <a:pt x="75" y="325"/>
                  <a:pt x="77" y="328"/>
                </a:cubicBezTo>
                <a:cubicBezTo>
                  <a:pt x="79" y="325"/>
                  <a:pt x="79" y="333"/>
                  <a:pt x="81" y="333"/>
                </a:cubicBezTo>
                <a:cubicBezTo>
                  <a:pt x="81" y="332"/>
                  <a:pt x="80" y="332"/>
                  <a:pt x="81" y="332"/>
                </a:cubicBezTo>
                <a:cubicBezTo>
                  <a:pt x="81" y="332"/>
                  <a:pt x="81" y="333"/>
                  <a:pt x="82" y="334"/>
                </a:cubicBezTo>
                <a:cubicBezTo>
                  <a:pt x="81" y="335"/>
                  <a:pt x="79" y="334"/>
                  <a:pt x="80" y="336"/>
                </a:cubicBezTo>
                <a:cubicBezTo>
                  <a:pt x="81" y="335"/>
                  <a:pt x="81" y="336"/>
                  <a:pt x="83" y="335"/>
                </a:cubicBezTo>
                <a:cubicBezTo>
                  <a:pt x="83" y="332"/>
                  <a:pt x="81" y="331"/>
                  <a:pt x="81" y="329"/>
                </a:cubicBezTo>
                <a:cubicBezTo>
                  <a:pt x="85" y="331"/>
                  <a:pt x="84" y="336"/>
                  <a:pt x="82" y="339"/>
                </a:cubicBezTo>
                <a:cubicBezTo>
                  <a:pt x="83" y="339"/>
                  <a:pt x="84" y="339"/>
                  <a:pt x="84" y="340"/>
                </a:cubicBezTo>
                <a:cubicBezTo>
                  <a:pt x="84" y="341"/>
                  <a:pt x="84" y="342"/>
                  <a:pt x="83" y="342"/>
                </a:cubicBezTo>
                <a:cubicBezTo>
                  <a:pt x="82" y="341"/>
                  <a:pt x="82" y="340"/>
                  <a:pt x="81" y="340"/>
                </a:cubicBezTo>
                <a:cubicBezTo>
                  <a:pt x="81" y="343"/>
                  <a:pt x="78" y="342"/>
                  <a:pt x="77" y="343"/>
                </a:cubicBezTo>
                <a:cubicBezTo>
                  <a:pt x="75" y="341"/>
                  <a:pt x="74" y="340"/>
                  <a:pt x="73" y="338"/>
                </a:cubicBezTo>
                <a:cubicBezTo>
                  <a:pt x="72" y="339"/>
                  <a:pt x="71" y="341"/>
                  <a:pt x="72" y="342"/>
                </a:cubicBezTo>
                <a:cubicBezTo>
                  <a:pt x="70" y="343"/>
                  <a:pt x="68" y="348"/>
                  <a:pt x="70" y="351"/>
                </a:cubicBezTo>
                <a:cubicBezTo>
                  <a:pt x="64" y="354"/>
                  <a:pt x="65" y="364"/>
                  <a:pt x="60" y="367"/>
                </a:cubicBezTo>
                <a:cubicBezTo>
                  <a:pt x="57" y="366"/>
                  <a:pt x="59" y="360"/>
                  <a:pt x="58" y="357"/>
                </a:cubicBezTo>
                <a:cubicBezTo>
                  <a:pt x="55" y="354"/>
                  <a:pt x="48" y="355"/>
                  <a:pt x="48" y="359"/>
                </a:cubicBezTo>
                <a:cubicBezTo>
                  <a:pt x="48" y="358"/>
                  <a:pt x="49" y="358"/>
                  <a:pt x="50" y="358"/>
                </a:cubicBezTo>
                <a:cubicBezTo>
                  <a:pt x="50" y="359"/>
                  <a:pt x="51" y="359"/>
                  <a:pt x="50" y="360"/>
                </a:cubicBezTo>
                <a:cubicBezTo>
                  <a:pt x="46" y="361"/>
                  <a:pt x="51" y="367"/>
                  <a:pt x="52" y="369"/>
                </a:cubicBezTo>
                <a:cubicBezTo>
                  <a:pt x="50" y="368"/>
                  <a:pt x="49" y="370"/>
                  <a:pt x="48" y="369"/>
                </a:cubicBezTo>
                <a:cubicBezTo>
                  <a:pt x="47" y="369"/>
                  <a:pt x="48" y="367"/>
                  <a:pt x="46" y="367"/>
                </a:cubicBezTo>
                <a:cubicBezTo>
                  <a:pt x="44" y="371"/>
                  <a:pt x="38" y="374"/>
                  <a:pt x="36" y="370"/>
                </a:cubicBezTo>
                <a:cubicBezTo>
                  <a:pt x="38" y="372"/>
                  <a:pt x="38" y="368"/>
                  <a:pt x="41" y="371"/>
                </a:cubicBezTo>
                <a:cubicBezTo>
                  <a:pt x="40" y="369"/>
                  <a:pt x="42" y="369"/>
                  <a:pt x="41" y="368"/>
                </a:cubicBezTo>
                <a:cubicBezTo>
                  <a:pt x="40" y="369"/>
                  <a:pt x="40" y="369"/>
                  <a:pt x="40" y="368"/>
                </a:cubicBezTo>
                <a:cubicBezTo>
                  <a:pt x="38" y="369"/>
                  <a:pt x="38" y="369"/>
                  <a:pt x="36" y="368"/>
                </a:cubicBezTo>
                <a:cubicBezTo>
                  <a:pt x="36" y="370"/>
                  <a:pt x="34" y="370"/>
                  <a:pt x="34" y="371"/>
                </a:cubicBezTo>
                <a:cubicBezTo>
                  <a:pt x="32" y="371"/>
                  <a:pt x="32" y="371"/>
                  <a:pt x="31" y="371"/>
                </a:cubicBezTo>
                <a:cubicBezTo>
                  <a:pt x="31" y="370"/>
                  <a:pt x="33" y="370"/>
                  <a:pt x="33" y="369"/>
                </a:cubicBezTo>
                <a:cubicBezTo>
                  <a:pt x="30" y="368"/>
                  <a:pt x="29" y="372"/>
                  <a:pt x="27" y="368"/>
                </a:cubicBezTo>
                <a:cubicBezTo>
                  <a:pt x="30" y="368"/>
                  <a:pt x="28" y="367"/>
                  <a:pt x="31" y="364"/>
                </a:cubicBezTo>
                <a:cubicBezTo>
                  <a:pt x="30" y="364"/>
                  <a:pt x="30" y="364"/>
                  <a:pt x="30" y="364"/>
                </a:cubicBezTo>
                <a:cubicBezTo>
                  <a:pt x="29" y="364"/>
                  <a:pt x="29" y="363"/>
                  <a:pt x="29" y="363"/>
                </a:cubicBezTo>
                <a:cubicBezTo>
                  <a:pt x="29" y="364"/>
                  <a:pt x="30" y="366"/>
                  <a:pt x="28" y="366"/>
                </a:cubicBezTo>
                <a:cubicBezTo>
                  <a:pt x="27" y="366"/>
                  <a:pt x="28" y="365"/>
                  <a:pt x="27" y="365"/>
                </a:cubicBezTo>
                <a:cubicBezTo>
                  <a:pt x="27" y="367"/>
                  <a:pt x="25" y="368"/>
                  <a:pt x="26" y="370"/>
                </a:cubicBezTo>
                <a:cubicBezTo>
                  <a:pt x="25" y="369"/>
                  <a:pt x="24" y="372"/>
                  <a:pt x="22" y="372"/>
                </a:cubicBezTo>
                <a:cubicBezTo>
                  <a:pt x="22" y="373"/>
                  <a:pt x="23" y="373"/>
                  <a:pt x="22" y="374"/>
                </a:cubicBezTo>
                <a:cubicBezTo>
                  <a:pt x="19" y="374"/>
                  <a:pt x="22" y="376"/>
                  <a:pt x="21" y="376"/>
                </a:cubicBezTo>
                <a:cubicBezTo>
                  <a:pt x="16" y="377"/>
                  <a:pt x="9" y="381"/>
                  <a:pt x="4" y="383"/>
                </a:cubicBezTo>
                <a:cubicBezTo>
                  <a:pt x="7" y="383"/>
                  <a:pt x="5" y="385"/>
                  <a:pt x="6" y="386"/>
                </a:cubicBezTo>
                <a:cubicBezTo>
                  <a:pt x="8" y="386"/>
                  <a:pt x="5" y="384"/>
                  <a:pt x="8" y="385"/>
                </a:cubicBezTo>
                <a:cubicBezTo>
                  <a:pt x="8" y="386"/>
                  <a:pt x="7" y="386"/>
                  <a:pt x="8" y="387"/>
                </a:cubicBezTo>
                <a:cubicBezTo>
                  <a:pt x="8" y="387"/>
                  <a:pt x="9" y="387"/>
                  <a:pt x="9" y="388"/>
                </a:cubicBezTo>
                <a:cubicBezTo>
                  <a:pt x="11" y="387"/>
                  <a:pt x="14" y="387"/>
                  <a:pt x="16" y="387"/>
                </a:cubicBezTo>
                <a:cubicBezTo>
                  <a:pt x="14" y="388"/>
                  <a:pt x="17" y="389"/>
                  <a:pt x="16" y="390"/>
                </a:cubicBezTo>
                <a:cubicBezTo>
                  <a:pt x="17" y="390"/>
                  <a:pt x="19" y="390"/>
                  <a:pt x="19" y="392"/>
                </a:cubicBezTo>
                <a:cubicBezTo>
                  <a:pt x="20" y="392"/>
                  <a:pt x="21" y="392"/>
                  <a:pt x="21" y="391"/>
                </a:cubicBezTo>
                <a:cubicBezTo>
                  <a:pt x="26" y="398"/>
                  <a:pt x="40" y="393"/>
                  <a:pt x="46" y="395"/>
                </a:cubicBezTo>
                <a:cubicBezTo>
                  <a:pt x="46" y="393"/>
                  <a:pt x="45" y="392"/>
                  <a:pt x="47" y="391"/>
                </a:cubicBezTo>
                <a:cubicBezTo>
                  <a:pt x="47" y="394"/>
                  <a:pt x="49" y="392"/>
                  <a:pt x="51" y="392"/>
                </a:cubicBezTo>
                <a:cubicBezTo>
                  <a:pt x="51" y="393"/>
                  <a:pt x="51" y="394"/>
                  <a:pt x="52" y="394"/>
                </a:cubicBezTo>
                <a:cubicBezTo>
                  <a:pt x="52" y="393"/>
                  <a:pt x="51" y="392"/>
                  <a:pt x="52" y="392"/>
                </a:cubicBezTo>
                <a:cubicBezTo>
                  <a:pt x="53" y="394"/>
                  <a:pt x="54" y="392"/>
                  <a:pt x="54" y="394"/>
                </a:cubicBezTo>
                <a:cubicBezTo>
                  <a:pt x="58" y="395"/>
                  <a:pt x="62" y="390"/>
                  <a:pt x="66" y="391"/>
                </a:cubicBezTo>
                <a:cubicBezTo>
                  <a:pt x="70" y="389"/>
                  <a:pt x="76" y="391"/>
                  <a:pt x="81" y="390"/>
                </a:cubicBezTo>
                <a:cubicBezTo>
                  <a:pt x="81" y="389"/>
                  <a:pt x="81" y="388"/>
                  <a:pt x="82" y="388"/>
                </a:cubicBezTo>
                <a:cubicBezTo>
                  <a:pt x="83" y="393"/>
                  <a:pt x="89" y="390"/>
                  <a:pt x="93" y="391"/>
                </a:cubicBezTo>
                <a:cubicBezTo>
                  <a:pt x="94" y="389"/>
                  <a:pt x="98" y="390"/>
                  <a:pt x="101" y="389"/>
                </a:cubicBezTo>
                <a:cubicBezTo>
                  <a:pt x="101" y="388"/>
                  <a:pt x="97" y="387"/>
                  <a:pt x="99" y="385"/>
                </a:cubicBezTo>
                <a:cubicBezTo>
                  <a:pt x="100" y="388"/>
                  <a:pt x="101" y="385"/>
                  <a:pt x="103" y="388"/>
                </a:cubicBezTo>
                <a:cubicBezTo>
                  <a:pt x="104" y="386"/>
                  <a:pt x="102" y="385"/>
                  <a:pt x="103" y="385"/>
                </a:cubicBezTo>
                <a:cubicBezTo>
                  <a:pt x="105" y="385"/>
                  <a:pt x="105" y="385"/>
                  <a:pt x="106" y="384"/>
                </a:cubicBezTo>
                <a:cubicBezTo>
                  <a:pt x="110" y="387"/>
                  <a:pt x="114" y="383"/>
                  <a:pt x="117" y="386"/>
                </a:cubicBezTo>
                <a:cubicBezTo>
                  <a:pt x="121" y="381"/>
                  <a:pt x="128" y="386"/>
                  <a:pt x="125" y="391"/>
                </a:cubicBezTo>
                <a:cubicBezTo>
                  <a:pt x="127" y="391"/>
                  <a:pt x="127" y="392"/>
                  <a:pt x="128" y="392"/>
                </a:cubicBezTo>
                <a:cubicBezTo>
                  <a:pt x="129" y="390"/>
                  <a:pt x="129" y="389"/>
                  <a:pt x="131" y="389"/>
                </a:cubicBezTo>
                <a:cubicBezTo>
                  <a:pt x="131" y="388"/>
                  <a:pt x="129" y="386"/>
                  <a:pt x="131" y="385"/>
                </a:cubicBezTo>
                <a:cubicBezTo>
                  <a:pt x="131" y="386"/>
                  <a:pt x="132" y="388"/>
                  <a:pt x="132" y="388"/>
                </a:cubicBezTo>
                <a:cubicBezTo>
                  <a:pt x="133" y="386"/>
                  <a:pt x="135" y="389"/>
                  <a:pt x="136" y="389"/>
                </a:cubicBezTo>
                <a:cubicBezTo>
                  <a:pt x="135" y="387"/>
                  <a:pt x="138" y="386"/>
                  <a:pt x="138" y="388"/>
                </a:cubicBezTo>
                <a:cubicBezTo>
                  <a:pt x="137" y="388"/>
                  <a:pt x="136" y="388"/>
                  <a:pt x="137" y="389"/>
                </a:cubicBezTo>
                <a:cubicBezTo>
                  <a:pt x="142" y="390"/>
                  <a:pt x="147" y="385"/>
                  <a:pt x="152" y="388"/>
                </a:cubicBezTo>
                <a:cubicBezTo>
                  <a:pt x="151" y="386"/>
                  <a:pt x="152" y="386"/>
                  <a:pt x="153" y="386"/>
                </a:cubicBezTo>
                <a:cubicBezTo>
                  <a:pt x="153" y="387"/>
                  <a:pt x="154" y="387"/>
                  <a:pt x="154" y="388"/>
                </a:cubicBezTo>
                <a:cubicBezTo>
                  <a:pt x="159" y="388"/>
                  <a:pt x="164" y="387"/>
                  <a:pt x="170" y="386"/>
                </a:cubicBezTo>
                <a:cubicBezTo>
                  <a:pt x="170" y="385"/>
                  <a:pt x="170" y="382"/>
                  <a:pt x="172" y="384"/>
                </a:cubicBezTo>
                <a:cubicBezTo>
                  <a:pt x="171" y="374"/>
                  <a:pt x="182" y="367"/>
                  <a:pt x="174" y="361"/>
                </a:cubicBezTo>
                <a:cubicBezTo>
                  <a:pt x="171" y="365"/>
                  <a:pt x="168" y="371"/>
                  <a:pt x="165" y="373"/>
                </a:cubicBezTo>
                <a:cubicBezTo>
                  <a:pt x="162" y="373"/>
                  <a:pt x="158" y="371"/>
                  <a:pt x="156" y="372"/>
                </a:cubicBezTo>
                <a:cubicBezTo>
                  <a:pt x="157" y="372"/>
                  <a:pt x="157" y="373"/>
                  <a:pt x="158" y="373"/>
                </a:cubicBezTo>
                <a:cubicBezTo>
                  <a:pt x="155" y="374"/>
                  <a:pt x="154" y="374"/>
                  <a:pt x="152" y="375"/>
                </a:cubicBezTo>
                <a:cubicBezTo>
                  <a:pt x="151" y="373"/>
                  <a:pt x="147" y="374"/>
                  <a:pt x="147" y="371"/>
                </a:cubicBezTo>
                <a:cubicBezTo>
                  <a:pt x="147" y="369"/>
                  <a:pt x="149" y="370"/>
                  <a:pt x="149" y="368"/>
                </a:cubicBezTo>
                <a:cubicBezTo>
                  <a:pt x="145" y="367"/>
                  <a:pt x="141" y="366"/>
                  <a:pt x="140" y="362"/>
                </a:cubicBezTo>
                <a:cubicBezTo>
                  <a:pt x="140" y="363"/>
                  <a:pt x="139" y="363"/>
                  <a:pt x="138" y="363"/>
                </a:cubicBezTo>
                <a:cubicBezTo>
                  <a:pt x="139" y="365"/>
                  <a:pt x="138" y="366"/>
                  <a:pt x="138" y="367"/>
                </a:cubicBezTo>
                <a:cubicBezTo>
                  <a:pt x="137" y="365"/>
                  <a:pt x="135" y="368"/>
                  <a:pt x="134" y="367"/>
                </a:cubicBezTo>
                <a:cubicBezTo>
                  <a:pt x="132" y="365"/>
                  <a:pt x="132" y="361"/>
                  <a:pt x="128" y="360"/>
                </a:cubicBezTo>
                <a:cubicBezTo>
                  <a:pt x="127" y="352"/>
                  <a:pt x="129" y="349"/>
                  <a:pt x="128" y="344"/>
                </a:cubicBezTo>
                <a:cubicBezTo>
                  <a:pt x="125" y="343"/>
                  <a:pt x="127" y="339"/>
                  <a:pt x="126" y="335"/>
                </a:cubicBezTo>
                <a:cubicBezTo>
                  <a:pt x="126" y="335"/>
                  <a:pt x="125" y="336"/>
                  <a:pt x="125" y="335"/>
                </a:cubicBezTo>
                <a:cubicBezTo>
                  <a:pt x="123" y="323"/>
                  <a:pt x="124" y="345"/>
                  <a:pt x="125" y="345"/>
                </a:cubicBezTo>
                <a:cubicBezTo>
                  <a:pt x="123" y="347"/>
                  <a:pt x="127" y="350"/>
                  <a:pt x="126" y="354"/>
                </a:cubicBezTo>
                <a:cubicBezTo>
                  <a:pt x="125" y="354"/>
                  <a:pt x="124" y="354"/>
                  <a:pt x="122" y="354"/>
                </a:cubicBezTo>
                <a:cubicBezTo>
                  <a:pt x="122" y="355"/>
                  <a:pt x="121" y="357"/>
                  <a:pt x="120" y="355"/>
                </a:cubicBezTo>
                <a:cubicBezTo>
                  <a:pt x="120" y="357"/>
                  <a:pt x="121" y="357"/>
                  <a:pt x="120" y="358"/>
                </a:cubicBezTo>
                <a:cubicBezTo>
                  <a:pt x="119" y="358"/>
                  <a:pt x="119" y="356"/>
                  <a:pt x="117" y="356"/>
                </a:cubicBezTo>
                <a:cubicBezTo>
                  <a:pt x="118" y="359"/>
                  <a:pt x="119" y="359"/>
                  <a:pt x="121" y="360"/>
                </a:cubicBezTo>
                <a:cubicBezTo>
                  <a:pt x="120" y="361"/>
                  <a:pt x="122" y="364"/>
                  <a:pt x="120" y="366"/>
                </a:cubicBezTo>
                <a:cubicBezTo>
                  <a:pt x="117" y="365"/>
                  <a:pt x="116" y="362"/>
                  <a:pt x="117" y="359"/>
                </a:cubicBezTo>
                <a:cubicBezTo>
                  <a:pt x="113" y="359"/>
                  <a:pt x="115" y="354"/>
                  <a:pt x="113" y="351"/>
                </a:cubicBezTo>
                <a:cubicBezTo>
                  <a:pt x="112" y="353"/>
                  <a:pt x="110" y="353"/>
                  <a:pt x="109" y="352"/>
                </a:cubicBezTo>
                <a:cubicBezTo>
                  <a:pt x="109" y="353"/>
                  <a:pt x="109" y="354"/>
                  <a:pt x="109" y="354"/>
                </a:cubicBezTo>
                <a:cubicBezTo>
                  <a:pt x="107" y="354"/>
                  <a:pt x="106" y="351"/>
                  <a:pt x="108" y="351"/>
                </a:cubicBezTo>
                <a:cubicBezTo>
                  <a:pt x="106" y="349"/>
                  <a:pt x="106" y="346"/>
                  <a:pt x="104" y="346"/>
                </a:cubicBezTo>
                <a:cubicBezTo>
                  <a:pt x="104" y="346"/>
                  <a:pt x="105" y="345"/>
                  <a:pt x="106" y="345"/>
                </a:cubicBezTo>
                <a:cubicBezTo>
                  <a:pt x="105" y="343"/>
                  <a:pt x="103" y="343"/>
                  <a:pt x="105" y="341"/>
                </a:cubicBezTo>
                <a:cubicBezTo>
                  <a:pt x="101" y="340"/>
                  <a:pt x="104" y="332"/>
                  <a:pt x="103" y="329"/>
                </a:cubicBezTo>
                <a:cubicBezTo>
                  <a:pt x="103" y="331"/>
                  <a:pt x="102" y="332"/>
                  <a:pt x="101" y="332"/>
                </a:cubicBezTo>
                <a:cubicBezTo>
                  <a:pt x="101" y="329"/>
                  <a:pt x="99" y="325"/>
                  <a:pt x="102" y="322"/>
                </a:cubicBezTo>
                <a:cubicBezTo>
                  <a:pt x="103" y="322"/>
                  <a:pt x="102" y="324"/>
                  <a:pt x="103" y="324"/>
                </a:cubicBezTo>
                <a:cubicBezTo>
                  <a:pt x="102" y="314"/>
                  <a:pt x="107" y="309"/>
                  <a:pt x="103" y="303"/>
                </a:cubicBezTo>
                <a:cubicBezTo>
                  <a:pt x="104" y="301"/>
                  <a:pt x="104" y="299"/>
                  <a:pt x="105" y="297"/>
                </a:cubicBezTo>
                <a:cubicBezTo>
                  <a:pt x="100" y="289"/>
                  <a:pt x="106" y="281"/>
                  <a:pt x="107" y="277"/>
                </a:cubicBezTo>
                <a:cubicBezTo>
                  <a:pt x="106" y="277"/>
                  <a:pt x="105" y="277"/>
                  <a:pt x="103" y="277"/>
                </a:cubicBezTo>
                <a:cubicBezTo>
                  <a:pt x="102" y="272"/>
                  <a:pt x="105" y="264"/>
                  <a:pt x="103" y="259"/>
                </a:cubicBezTo>
                <a:cubicBezTo>
                  <a:pt x="104" y="259"/>
                  <a:pt x="104" y="259"/>
                  <a:pt x="105" y="260"/>
                </a:cubicBezTo>
                <a:cubicBezTo>
                  <a:pt x="104" y="258"/>
                  <a:pt x="104" y="256"/>
                  <a:pt x="103" y="255"/>
                </a:cubicBezTo>
                <a:cubicBezTo>
                  <a:pt x="106" y="254"/>
                  <a:pt x="104" y="250"/>
                  <a:pt x="105" y="247"/>
                </a:cubicBezTo>
                <a:cubicBezTo>
                  <a:pt x="104" y="248"/>
                  <a:pt x="103" y="247"/>
                  <a:pt x="103" y="246"/>
                </a:cubicBezTo>
                <a:cubicBezTo>
                  <a:pt x="103" y="245"/>
                  <a:pt x="103" y="243"/>
                  <a:pt x="104" y="243"/>
                </a:cubicBezTo>
                <a:cubicBezTo>
                  <a:pt x="106" y="243"/>
                  <a:pt x="106" y="244"/>
                  <a:pt x="104" y="245"/>
                </a:cubicBezTo>
                <a:cubicBezTo>
                  <a:pt x="106" y="245"/>
                  <a:pt x="106" y="243"/>
                  <a:pt x="106" y="245"/>
                </a:cubicBezTo>
                <a:cubicBezTo>
                  <a:pt x="105" y="248"/>
                  <a:pt x="110" y="251"/>
                  <a:pt x="107" y="255"/>
                </a:cubicBezTo>
                <a:cubicBezTo>
                  <a:pt x="109" y="255"/>
                  <a:pt x="108" y="257"/>
                  <a:pt x="110" y="257"/>
                </a:cubicBezTo>
                <a:cubicBezTo>
                  <a:pt x="107" y="261"/>
                  <a:pt x="107" y="265"/>
                  <a:pt x="109" y="269"/>
                </a:cubicBezTo>
                <a:cubicBezTo>
                  <a:pt x="108" y="269"/>
                  <a:pt x="106" y="272"/>
                  <a:pt x="106" y="272"/>
                </a:cubicBezTo>
                <a:cubicBezTo>
                  <a:pt x="109" y="270"/>
                  <a:pt x="105" y="276"/>
                  <a:pt x="108" y="276"/>
                </a:cubicBezTo>
                <a:cubicBezTo>
                  <a:pt x="109" y="271"/>
                  <a:pt x="109" y="261"/>
                  <a:pt x="114" y="263"/>
                </a:cubicBezTo>
                <a:cubicBezTo>
                  <a:pt x="116" y="261"/>
                  <a:pt x="112" y="260"/>
                  <a:pt x="115" y="259"/>
                </a:cubicBezTo>
                <a:cubicBezTo>
                  <a:pt x="112" y="254"/>
                  <a:pt x="113" y="249"/>
                  <a:pt x="115" y="246"/>
                </a:cubicBezTo>
                <a:cubicBezTo>
                  <a:pt x="115" y="245"/>
                  <a:pt x="114" y="245"/>
                  <a:pt x="113" y="245"/>
                </a:cubicBezTo>
                <a:cubicBezTo>
                  <a:pt x="112" y="247"/>
                  <a:pt x="114" y="244"/>
                  <a:pt x="114" y="247"/>
                </a:cubicBezTo>
                <a:cubicBezTo>
                  <a:pt x="110" y="247"/>
                  <a:pt x="111" y="245"/>
                  <a:pt x="110" y="245"/>
                </a:cubicBezTo>
                <a:cubicBezTo>
                  <a:pt x="110" y="244"/>
                  <a:pt x="110" y="243"/>
                  <a:pt x="111" y="243"/>
                </a:cubicBezTo>
                <a:cubicBezTo>
                  <a:pt x="110" y="245"/>
                  <a:pt x="112" y="246"/>
                  <a:pt x="113" y="244"/>
                </a:cubicBezTo>
                <a:cubicBezTo>
                  <a:pt x="110" y="243"/>
                  <a:pt x="112" y="240"/>
                  <a:pt x="113" y="243"/>
                </a:cubicBezTo>
                <a:cubicBezTo>
                  <a:pt x="115" y="227"/>
                  <a:pt x="109" y="208"/>
                  <a:pt x="113" y="194"/>
                </a:cubicBezTo>
                <a:cubicBezTo>
                  <a:pt x="113" y="195"/>
                  <a:pt x="112" y="195"/>
                  <a:pt x="112" y="194"/>
                </a:cubicBezTo>
                <a:cubicBezTo>
                  <a:pt x="114" y="192"/>
                  <a:pt x="112" y="190"/>
                  <a:pt x="111" y="188"/>
                </a:cubicBezTo>
                <a:cubicBezTo>
                  <a:pt x="111" y="187"/>
                  <a:pt x="110" y="181"/>
                  <a:pt x="110" y="178"/>
                </a:cubicBezTo>
                <a:cubicBezTo>
                  <a:pt x="110" y="176"/>
                  <a:pt x="112" y="177"/>
                  <a:pt x="112" y="177"/>
                </a:cubicBezTo>
                <a:cubicBezTo>
                  <a:pt x="113" y="176"/>
                  <a:pt x="111" y="175"/>
                  <a:pt x="111" y="174"/>
                </a:cubicBezTo>
                <a:cubicBezTo>
                  <a:pt x="112" y="172"/>
                  <a:pt x="113" y="170"/>
                  <a:pt x="114" y="168"/>
                </a:cubicBezTo>
                <a:cubicBezTo>
                  <a:pt x="113" y="168"/>
                  <a:pt x="111" y="168"/>
                  <a:pt x="111" y="167"/>
                </a:cubicBezTo>
                <a:cubicBezTo>
                  <a:pt x="112" y="164"/>
                  <a:pt x="112" y="160"/>
                  <a:pt x="114" y="158"/>
                </a:cubicBezTo>
                <a:cubicBezTo>
                  <a:pt x="113" y="157"/>
                  <a:pt x="115" y="152"/>
                  <a:pt x="112" y="149"/>
                </a:cubicBezTo>
                <a:cubicBezTo>
                  <a:pt x="114" y="149"/>
                  <a:pt x="113" y="147"/>
                  <a:pt x="116" y="147"/>
                </a:cubicBezTo>
                <a:cubicBezTo>
                  <a:pt x="115" y="151"/>
                  <a:pt x="118" y="154"/>
                  <a:pt x="117" y="156"/>
                </a:cubicBezTo>
                <a:cubicBezTo>
                  <a:pt x="118" y="155"/>
                  <a:pt x="119" y="155"/>
                  <a:pt x="120" y="155"/>
                </a:cubicBezTo>
                <a:cubicBezTo>
                  <a:pt x="120" y="152"/>
                  <a:pt x="119" y="151"/>
                  <a:pt x="121" y="150"/>
                </a:cubicBezTo>
                <a:cubicBezTo>
                  <a:pt x="122" y="153"/>
                  <a:pt x="123" y="158"/>
                  <a:pt x="122" y="163"/>
                </a:cubicBezTo>
                <a:cubicBezTo>
                  <a:pt x="124" y="163"/>
                  <a:pt x="126" y="161"/>
                  <a:pt x="126" y="163"/>
                </a:cubicBezTo>
                <a:cubicBezTo>
                  <a:pt x="125" y="165"/>
                  <a:pt x="125" y="163"/>
                  <a:pt x="124" y="164"/>
                </a:cubicBezTo>
                <a:cubicBezTo>
                  <a:pt x="126" y="169"/>
                  <a:pt x="121" y="177"/>
                  <a:pt x="126" y="178"/>
                </a:cubicBezTo>
                <a:cubicBezTo>
                  <a:pt x="128" y="174"/>
                  <a:pt x="126" y="169"/>
                  <a:pt x="128" y="166"/>
                </a:cubicBezTo>
                <a:cubicBezTo>
                  <a:pt x="127" y="161"/>
                  <a:pt x="125" y="154"/>
                  <a:pt x="124" y="149"/>
                </a:cubicBezTo>
                <a:cubicBezTo>
                  <a:pt x="127" y="142"/>
                  <a:pt x="120" y="129"/>
                  <a:pt x="124" y="120"/>
                </a:cubicBezTo>
                <a:cubicBezTo>
                  <a:pt x="125" y="121"/>
                  <a:pt x="126" y="121"/>
                  <a:pt x="127" y="121"/>
                </a:cubicBezTo>
                <a:cubicBezTo>
                  <a:pt x="128" y="118"/>
                  <a:pt x="125" y="118"/>
                  <a:pt x="124" y="117"/>
                </a:cubicBezTo>
                <a:cubicBezTo>
                  <a:pt x="124" y="111"/>
                  <a:pt x="124" y="107"/>
                  <a:pt x="124" y="103"/>
                </a:cubicBezTo>
                <a:cubicBezTo>
                  <a:pt x="125" y="103"/>
                  <a:pt x="125" y="101"/>
                  <a:pt x="127" y="101"/>
                </a:cubicBezTo>
                <a:cubicBezTo>
                  <a:pt x="128" y="104"/>
                  <a:pt x="130" y="105"/>
                  <a:pt x="132" y="107"/>
                </a:cubicBezTo>
                <a:cubicBezTo>
                  <a:pt x="132" y="105"/>
                  <a:pt x="132" y="106"/>
                  <a:pt x="132" y="103"/>
                </a:cubicBezTo>
                <a:cubicBezTo>
                  <a:pt x="138" y="100"/>
                  <a:pt x="140" y="108"/>
                  <a:pt x="144" y="111"/>
                </a:cubicBezTo>
                <a:cubicBezTo>
                  <a:pt x="141" y="111"/>
                  <a:pt x="142" y="113"/>
                  <a:pt x="142" y="114"/>
                </a:cubicBezTo>
                <a:cubicBezTo>
                  <a:pt x="141" y="113"/>
                  <a:pt x="141" y="112"/>
                  <a:pt x="140" y="112"/>
                </a:cubicBezTo>
                <a:cubicBezTo>
                  <a:pt x="140" y="115"/>
                  <a:pt x="135" y="114"/>
                  <a:pt x="133" y="112"/>
                </a:cubicBezTo>
                <a:cubicBezTo>
                  <a:pt x="133" y="111"/>
                  <a:pt x="134" y="111"/>
                  <a:pt x="134" y="109"/>
                </a:cubicBezTo>
                <a:cubicBezTo>
                  <a:pt x="133" y="108"/>
                  <a:pt x="132" y="107"/>
                  <a:pt x="130" y="107"/>
                </a:cubicBezTo>
                <a:cubicBezTo>
                  <a:pt x="130" y="110"/>
                  <a:pt x="131" y="110"/>
                  <a:pt x="131" y="113"/>
                </a:cubicBezTo>
                <a:cubicBezTo>
                  <a:pt x="130" y="113"/>
                  <a:pt x="129" y="113"/>
                  <a:pt x="128" y="114"/>
                </a:cubicBezTo>
                <a:cubicBezTo>
                  <a:pt x="128" y="116"/>
                  <a:pt x="130" y="115"/>
                  <a:pt x="130" y="117"/>
                </a:cubicBezTo>
                <a:cubicBezTo>
                  <a:pt x="129" y="118"/>
                  <a:pt x="128" y="118"/>
                  <a:pt x="128" y="119"/>
                </a:cubicBezTo>
                <a:cubicBezTo>
                  <a:pt x="131" y="119"/>
                  <a:pt x="131" y="120"/>
                  <a:pt x="134" y="120"/>
                </a:cubicBezTo>
                <a:cubicBezTo>
                  <a:pt x="134" y="123"/>
                  <a:pt x="136" y="124"/>
                  <a:pt x="138" y="124"/>
                </a:cubicBezTo>
                <a:cubicBezTo>
                  <a:pt x="139" y="122"/>
                  <a:pt x="141" y="124"/>
                  <a:pt x="143" y="123"/>
                </a:cubicBezTo>
                <a:cubicBezTo>
                  <a:pt x="146" y="126"/>
                  <a:pt x="148" y="133"/>
                  <a:pt x="153" y="130"/>
                </a:cubicBezTo>
                <a:cubicBezTo>
                  <a:pt x="152" y="133"/>
                  <a:pt x="153" y="134"/>
                  <a:pt x="155" y="133"/>
                </a:cubicBezTo>
                <a:cubicBezTo>
                  <a:pt x="155" y="134"/>
                  <a:pt x="154" y="134"/>
                  <a:pt x="154" y="135"/>
                </a:cubicBezTo>
                <a:cubicBezTo>
                  <a:pt x="156" y="136"/>
                  <a:pt x="156" y="139"/>
                  <a:pt x="158" y="139"/>
                </a:cubicBezTo>
                <a:cubicBezTo>
                  <a:pt x="158" y="138"/>
                  <a:pt x="159" y="138"/>
                  <a:pt x="160" y="138"/>
                </a:cubicBezTo>
                <a:cubicBezTo>
                  <a:pt x="160" y="140"/>
                  <a:pt x="161" y="141"/>
                  <a:pt x="161" y="143"/>
                </a:cubicBezTo>
                <a:cubicBezTo>
                  <a:pt x="163" y="143"/>
                  <a:pt x="164" y="143"/>
                  <a:pt x="166" y="143"/>
                </a:cubicBezTo>
                <a:cubicBezTo>
                  <a:pt x="167" y="145"/>
                  <a:pt x="168" y="145"/>
                  <a:pt x="168" y="148"/>
                </a:cubicBezTo>
                <a:cubicBezTo>
                  <a:pt x="173" y="150"/>
                  <a:pt x="176" y="156"/>
                  <a:pt x="178" y="159"/>
                </a:cubicBezTo>
                <a:cubicBezTo>
                  <a:pt x="184" y="164"/>
                  <a:pt x="185" y="172"/>
                  <a:pt x="192" y="174"/>
                </a:cubicBezTo>
                <a:cubicBezTo>
                  <a:pt x="190" y="170"/>
                  <a:pt x="185" y="168"/>
                  <a:pt x="187" y="162"/>
                </a:cubicBezTo>
                <a:cubicBezTo>
                  <a:pt x="185" y="161"/>
                  <a:pt x="182" y="158"/>
                  <a:pt x="184" y="156"/>
                </a:cubicBezTo>
                <a:cubicBezTo>
                  <a:pt x="188" y="158"/>
                  <a:pt x="189" y="161"/>
                  <a:pt x="193" y="162"/>
                </a:cubicBezTo>
                <a:cubicBezTo>
                  <a:pt x="193" y="164"/>
                  <a:pt x="197" y="163"/>
                  <a:pt x="196" y="167"/>
                </a:cubicBezTo>
                <a:cubicBezTo>
                  <a:pt x="199" y="168"/>
                  <a:pt x="200" y="171"/>
                  <a:pt x="203" y="172"/>
                </a:cubicBezTo>
                <a:cubicBezTo>
                  <a:pt x="202" y="172"/>
                  <a:pt x="202" y="172"/>
                  <a:pt x="202" y="172"/>
                </a:cubicBezTo>
                <a:cubicBezTo>
                  <a:pt x="203" y="172"/>
                  <a:pt x="203" y="173"/>
                  <a:pt x="204" y="172"/>
                </a:cubicBezTo>
                <a:cubicBezTo>
                  <a:pt x="203" y="174"/>
                  <a:pt x="206" y="178"/>
                  <a:pt x="208" y="179"/>
                </a:cubicBezTo>
                <a:cubicBezTo>
                  <a:pt x="209" y="179"/>
                  <a:pt x="208" y="178"/>
                  <a:pt x="210" y="178"/>
                </a:cubicBezTo>
                <a:cubicBezTo>
                  <a:pt x="209" y="181"/>
                  <a:pt x="212" y="180"/>
                  <a:pt x="210" y="183"/>
                </a:cubicBezTo>
                <a:cubicBezTo>
                  <a:pt x="213" y="181"/>
                  <a:pt x="213" y="185"/>
                  <a:pt x="215" y="186"/>
                </a:cubicBezTo>
                <a:cubicBezTo>
                  <a:pt x="213" y="187"/>
                  <a:pt x="214" y="188"/>
                  <a:pt x="215" y="189"/>
                </a:cubicBezTo>
                <a:cubicBezTo>
                  <a:pt x="215" y="188"/>
                  <a:pt x="214" y="186"/>
                  <a:pt x="216" y="187"/>
                </a:cubicBezTo>
                <a:cubicBezTo>
                  <a:pt x="215" y="189"/>
                  <a:pt x="217" y="189"/>
                  <a:pt x="217" y="191"/>
                </a:cubicBezTo>
                <a:cubicBezTo>
                  <a:pt x="218" y="191"/>
                  <a:pt x="218" y="191"/>
                  <a:pt x="219" y="191"/>
                </a:cubicBezTo>
                <a:cubicBezTo>
                  <a:pt x="219" y="195"/>
                  <a:pt x="223" y="197"/>
                  <a:pt x="227" y="197"/>
                </a:cubicBezTo>
                <a:cubicBezTo>
                  <a:pt x="228" y="200"/>
                  <a:pt x="229" y="202"/>
                  <a:pt x="231" y="203"/>
                </a:cubicBezTo>
                <a:cubicBezTo>
                  <a:pt x="241" y="214"/>
                  <a:pt x="252" y="225"/>
                  <a:pt x="259" y="240"/>
                </a:cubicBezTo>
                <a:cubicBezTo>
                  <a:pt x="258" y="242"/>
                  <a:pt x="259" y="245"/>
                  <a:pt x="261" y="245"/>
                </a:cubicBezTo>
                <a:cubicBezTo>
                  <a:pt x="262" y="245"/>
                  <a:pt x="262" y="244"/>
                  <a:pt x="263" y="244"/>
                </a:cubicBezTo>
                <a:cubicBezTo>
                  <a:pt x="263" y="246"/>
                  <a:pt x="266" y="245"/>
                  <a:pt x="265" y="247"/>
                </a:cubicBezTo>
                <a:cubicBezTo>
                  <a:pt x="263" y="246"/>
                  <a:pt x="264" y="250"/>
                  <a:pt x="264" y="251"/>
                </a:cubicBezTo>
                <a:cubicBezTo>
                  <a:pt x="266" y="250"/>
                  <a:pt x="265" y="250"/>
                  <a:pt x="266" y="249"/>
                </a:cubicBezTo>
                <a:cubicBezTo>
                  <a:pt x="268" y="251"/>
                  <a:pt x="268" y="252"/>
                  <a:pt x="269" y="255"/>
                </a:cubicBezTo>
                <a:cubicBezTo>
                  <a:pt x="267" y="255"/>
                  <a:pt x="267" y="254"/>
                  <a:pt x="266" y="254"/>
                </a:cubicBezTo>
                <a:cubicBezTo>
                  <a:pt x="266" y="260"/>
                  <a:pt x="269" y="262"/>
                  <a:pt x="271" y="266"/>
                </a:cubicBezTo>
                <a:cubicBezTo>
                  <a:pt x="271" y="265"/>
                  <a:pt x="272" y="265"/>
                  <a:pt x="272" y="265"/>
                </a:cubicBezTo>
                <a:cubicBezTo>
                  <a:pt x="273" y="263"/>
                  <a:pt x="270" y="262"/>
                  <a:pt x="272" y="261"/>
                </a:cubicBezTo>
                <a:cubicBezTo>
                  <a:pt x="269" y="261"/>
                  <a:pt x="269" y="256"/>
                  <a:pt x="269" y="255"/>
                </a:cubicBezTo>
                <a:cubicBezTo>
                  <a:pt x="270" y="256"/>
                  <a:pt x="270" y="257"/>
                  <a:pt x="271" y="257"/>
                </a:cubicBezTo>
                <a:cubicBezTo>
                  <a:pt x="271" y="261"/>
                  <a:pt x="274" y="261"/>
                  <a:pt x="276" y="263"/>
                </a:cubicBezTo>
                <a:cubicBezTo>
                  <a:pt x="275" y="263"/>
                  <a:pt x="276" y="265"/>
                  <a:pt x="275" y="266"/>
                </a:cubicBezTo>
                <a:cubicBezTo>
                  <a:pt x="272" y="266"/>
                  <a:pt x="272" y="266"/>
                  <a:pt x="271" y="268"/>
                </a:cubicBezTo>
                <a:cubicBezTo>
                  <a:pt x="267" y="264"/>
                  <a:pt x="262" y="256"/>
                  <a:pt x="264" y="253"/>
                </a:cubicBezTo>
                <a:cubicBezTo>
                  <a:pt x="263" y="253"/>
                  <a:pt x="263" y="255"/>
                  <a:pt x="261" y="255"/>
                </a:cubicBezTo>
                <a:cubicBezTo>
                  <a:pt x="259" y="252"/>
                  <a:pt x="256" y="249"/>
                  <a:pt x="257" y="245"/>
                </a:cubicBezTo>
                <a:cubicBezTo>
                  <a:pt x="254" y="245"/>
                  <a:pt x="254" y="243"/>
                  <a:pt x="251" y="244"/>
                </a:cubicBezTo>
                <a:cubicBezTo>
                  <a:pt x="250" y="243"/>
                  <a:pt x="248" y="239"/>
                  <a:pt x="246" y="240"/>
                </a:cubicBezTo>
                <a:cubicBezTo>
                  <a:pt x="247" y="241"/>
                  <a:pt x="248" y="242"/>
                  <a:pt x="248" y="244"/>
                </a:cubicBezTo>
                <a:cubicBezTo>
                  <a:pt x="249" y="243"/>
                  <a:pt x="250" y="244"/>
                  <a:pt x="250" y="245"/>
                </a:cubicBezTo>
                <a:cubicBezTo>
                  <a:pt x="251" y="251"/>
                  <a:pt x="257" y="250"/>
                  <a:pt x="258" y="255"/>
                </a:cubicBezTo>
                <a:cubicBezTo>
                  <a:pt x="260" y="256"/>
                  <a:pt x="259" y="254"/>
                  <a:pt x="260" y="254"/>
                </a:cubicBezTo>
                <a:cubicBezTo>
                  <a:pt x="260" y="255"/>
                  <a:pt x="261" y="255"/>
                  <a:pt x="261" y="256"/>
                </a:cubicBezTo>
                <a:cubicBezTo>
                  <a:pt x="260" y="256"/>
                  <a:pt x="260" y="255"/>
                  <a:pt x="259" y="255"/>
                </a:cubicBezTo>
                <a:cubicBezTo>
                  <a:pt x="260" y="257"/>
                  <a:pt x="258" y="258"/>
                  <a:pt x="259" y="258"/>
                </a:cubicBezTo>
                <a:cubicBezTo>
                  <a:pt x="259" y="258"/>
                  <a:pt x="260" y="257"/>
                  <a:pt x="260" y="258"/>
                </a:cubicBezTo>
                <a:cubicBezTo>
                  <a:pt x="260" y="258"/>
                  <a:pt x="261" y="259"/>
                  <a:pt x="261" y="259"/>
                </a:cubicBezTo>
                <a:cubicBezTo>
                  <a:pt x="260" y="259"/>
                  <a:pt x="260" y="258"/>
                  <a:pt x="259" y="258"/>
                </a:cubicBezTo>
                <a:cubicBezTo>
                  <a:pt x="259" y="260"/>
                  <a:pt x="259" y="262"/>
                  <a:pt x="260" y="263"/>
                </a:cubicBezTo>
                <a:cubicBezTo>
                  <a:pt x="265" y="261"/>
                  <a:pt x="265" y="268"/>
                  <a:pt x="269" y="269"/>
                </a:cubicBezTo>
                <a:cubicBezTo>
                  <a:pt x="269" y="269"/>
                  <a:pt x="269" y="267"/>
                  <a:pt x="270" y="267"/>
                </a:cubicBezTo>
                <a:cubicBezTo>
                  <a:pt x="269" y="274"/>
                  <a:pt x="276" y="272"/>
                  <a:pt x="277" y="278"/>
                </a:cubicBezTo>
                <a:cubicBezTo>
                  <a:pt x="276" y="279"/>
                  <a:pt x="275" y="277"/>
                  <a:pt x="275" y="279"/>
                </a:cubicBezTo>
                <a:cubicBezTo>
                  <a:pt x="276" y="280"/>
                  <a:pt x="277" y="278"/>
                  <a:pt x="279" y="279"/>
                </a:cubicBezTo>
                <a:cubicBezTo>
                  <a:pt x="280" y="285"/>
                  <a:pt x="287" y="285"/>
                  <a:pt x="288" y="291"/>
                </a:cubicBezTo>
                <a:cubicBezTo>
                  <a:pt x="282" y="291"/>
                  <a:pt x="283" y="285"/>
                  <a:pt x="279" y="283"/>
                </a:cubicBezTo>
                <a:cubicBezTo>
                  <a:pt x="279" y="284"/>
                  <a:pt x="279" y="285"/>
                  <a:pt x="279" y="285"/>
                </a:cubicBezTo>
                <a:cubicBezTo>
                  <a:pt x="283" y="288"/>
                  <a:pt x="283" y="295"/>
                  <a:pt x="290" y="296"/>
                </a:cubicBezTo>
                <a:cubicBezTo>
                  <a:pt x="290" y="299"/>
                  <a:pt x="293" y="300"/>
                  <a:pt x="294" y="302"/>
                </a:cubicBezTo>
                <a:cubicBezTo>
                  <a:pt x="295" y="301"/>
                  <a:pt x="293" y="300"/>
                  <a:pt x="294" y="299"/>
                </a:cubicBezTo>
                <a:cubicBezTo>
                  <a:pt x="297" y="299"/>
                  <a:pt x="295" y="303"/>
                  <a:pt x="297" y="303"/>
                </a:cubicBezTo>
                <a:cubicBezTo>
                  <a:pt x="296" y="303"/>
                  <a:pt x="296" y="303"/>
                  <a:pt x="295" y="303"/>
                </a:cubicBezTo>
                <a:cubicBezTo>
                  <a:pt x="296" y="305"/>
                  <a:pt x="298" y="308"/>
                  <a:pt x="300" y="306"/>
                </a:cubicBezTo>
                <a:cubicBezTo>
                  <a:pt x="300" y="307"/>
                  <a:pt x="301" y="307"/>
                  <a:pt x="300" y="308"/>
                </a:cubicBezTo>
                <a:cubicBezTo>
                  <a:pt x="300" y="308"/>
                  <a:pt x="299" y="308"/>
                  <a:pt x="299" y="309"/>
                </a:cubicBezTo>
                <a:cubicBezTo>
                  <a:pt x="299" y="311"/>
                  <a:pt x="303" y="311"/>
                  <a:pt x="303" y="312"/>
                </a:cubicBezTo>
                <a:cubicBezTo>
                  <a:pt x="302" y="313"/>
                  <a:pt x="304" y="314"/>
                  <a:pt x="304" y="316"/>
                </a:cubicBezTo>
                <a:cubicBezTo>
                  <a:pt x="305" y="316"/>
                  <a:pt x="305" y="315"/>
                  <a:pt x="305" y="315"/>
                </a:cubicBezTo>
                <a:cubicBezTo>
                  <a:pt x="309" y="317"/>
                  <a:pt x="307" y="323"/>
                  <a:pt x="311" y="324"/>
                </a:cubicBezTo>
                <a:cubicBezTo>
                  <a:pt x="311" y="322"/>
                  <a:pt x="313" y="322"/>
                  <a:pt x="314" y="321"/>
                </a:cubicBezTo>
                <a:cubicBezTo>
                  <a:pt x="315" y="323"/>
                  <a:pt x="316" y="324"/>
                  <a:pt x="318" y="326"/>
                </a:cubicBezTo>
                <a:cubicBezTo>
                  <a:pt x="317" y="326"/>
                  <a:pt x="318" y="328"/>
                  <a:pt x="316" y="328"/>
                </a:cubicBezTo>
                <a:cubicBezTo>
                  <a:pt x="317" y="329"/>
                  <a:pt x="316" y="330"/>
                  <a:pt x="318" y="332"/>
                </a:cubicBezTo>
                <a:cubicBezTo>
                  <a:pt x="320" y="330"/>
                  <a:pt x="317" y="329"/>
                  <a:pt x="318" y="328"/>
                </a:cubicBezTo>
                <a:cubicBezTo>
                  <a:pt x="320" y="328"/>
                  <a:pt x="319" y="329"/>
                  <a:pt x="320" y="328"/>
                </a:cubicBezTo>
                <a:cubicBezTo>
                  <a:pt x="311" y="315"/>
                  <a:pt x="299" y="303"/>
                  <a:pt x="291" y="291"/>
                </a:cubicBezTo>
                <a:cubicBezTo>
                  <a:pt x="291" y="290"/>
                  <a:pt x="293" y="289"/>
                  <a:pt x="291" y="288"/>
                </a:cubicBezTo>
                <a:cubicBezTo>
                  <a:pt x="291" y="289"/>
                  <a:pt x="291" y="289"/>
                  <a:pt x="290" y="289"/>
                </a:cubicBezTo>
                <a:cubicBezTo>
                  <a:pt x="290" y="289"/>
                  <a:pt x="290" y="289"/>
                  <a:pt x="290" y="288"/>
                </a:cubicBezTo>
                <a:cubicBezTo>
                  <a:pt x="290" y="287"/>
                  <a:pt x="291" y="287"/>
                  <a:pt x="291" y="285"/>
                </a:cubicBezTo>
                <a:cubicBezTo>
                  <a:pt x="289" y="285"/>
                  <a:pt x="290" y="287"/>
                  <a:pt x="288" y="286"/>
                </a:cubicBezTo>
                <a:cubicBezTo>
                  <a:pt x="288" y="287"/>
                  <a:pt x="289" y="287"/>
                  <a:pt x="288" y="288"/>
                </a:cubicBezTo>
                <a:cubicBezTo>
                  <a:pt x="287" y="286"/>
                  <a:pt x="285" y="285"/>
                  <a:pt x="286" y="282"/>
                </a:cubicBezTo>
                <a:cubicBezTo>
                  <a:pt x="281" y="281"/>
                  <a:pt x="281" y="275"/>
                  <a:pt x="277" y="273"/>
                </a:cubicBezTo>
                <a:cubicBezTo>
                  <a:pt x="277" y="273"/>
                  <a:pt x="278" y="274"/>
                  <a:pt x="277" y="274"/>
                </a:cubicBezTo>
                <a:cubicBezTo>
                  <a:pt x="273" y="272"/>
                  <a:pt x="276" y="268"/>
                  <a:pt x="276" y="265"/>
                </a:cubicBezTo>
                <a:cubicBezTo>
                  <a:pt x="280" y="271"/>
                  <a:pt x="284" y="275"/>
                  <a:pt x="287" y="282"/>
                </a:cubicBezTo>
                <a:cubicBezTo>
                  <a:pt x="296" y="282"/>
                  <a:pt x="296" y="291"/>
                  <a:pt x="303" y="294"/>
                </a:cubicBezTo>
                <a:cubicBezTo>
                  <a:pt x="303" y="299"/>
                  <a:pt x="312" y="298"/>
                  <a:pt x="310" y="304"/>
                </a:cubicBezTo>
                <a:cubicBezTo>
                  <a:pt x="313" y="305"/>
                  <a:pt x="313" y="310"/>
                  <a:pt x="316" y="309"/>
                </a:cubicBezTo>
                <a:cubicBezTo>
                  <a:pt x="315" y="313"/>
                  <a:pt x="322" y="311"/>
                  <a:pt x="319" y="316"/>
                </a:cubicBezTo>
                <a:cubicBezTo>
                  <a:pt x="322" y="317"/>
                  <a:pt x="324" y="320"/>
                  <a:pt x="324" y="322"/>
                </a:cubicBezTo>
                <a:cubicBezTo>
                  <a:pt x="326" y="323"/>
                  <a:pt x="327" y="326"/>
                  <a:pt x="329" y="326"/>
                </a:cubicBezTo>
                <a:cubicBezTo>
                  <a:pt x="328" y="326"/>
                  <a:pt x="329" y="329"/>
                  <a:pt x="329" y="330"/>
                </a:cubicBezTo>
                <a:cubicBezTo>
                  <a:pt x="329" y="332"/>
                  <a:pt x="330" y="330"/>
                  <a:pt x="330" y="332"/>
                </a:cubicBezTo>
                <a:cubicBezTo>
                  <a:pt x="332" y="332"/>
                  <a:pt x="332" y="333"/>
                  <a:pt x="333" y="333"/>
                </a:cubicBezTo>
                <a:cubicBezTo>
                  <a:pt x="333" y="334"/>
                  <a:pt x="335" y="335"/>
                  <a:pt x="333" y="336"/>
                </a:cubicBezTo>
                <a:cubicBezTo>
                  <a:pt x="333" y="335"/>
                  <a:pt x="326" y="335"/>
                  <a:pt x="329" y="332"/>
                </a:cubicBezTo>
                <a:cubicBezTo>
                  <a:pt x="327" y="333"/>
                  <a:pt x="324" y="330"/>
                  <a:pt x="322" y="331"/>
                </a:cubicBezTo>
                <a:cubicBezTo>
                  <a:pt x="325" y="333"/>
                  <a:pt x="319" y="333"/>
                  <a:pt x="319" y="335"/>
                </a:cubicBezTo>
                <a:cubicBezTo>
                  <a:pt x="321" y="335"/>
                  <a:pt x="322" y="339"/>
                  <a:pt x="320" y="339"/>
                </a:cubicBezTo>
                <a:cubicBezTo>
                  <a:pt x="321" y="341"/>
                  <a:pt x="323" y="341"/>
                  <a:pt x="324" y="344"/>
                </a:cubicBezTo>
                <a:cubicBezTo>
                  <a:pt x="325" y="344"/>
                  <a:pt x="325" y="343"/>
                  <a:pt x="327" y="344"/>
                </a:cubicBezTo>
                <a:cubicBezTo>
                  <a:pt x="327" y="342"/>
                  <a:pt x="328" y="341"/>
                  <a:pt x="329" y="341"/>
                </a:cubicBezTo>
                <a:cubicBezTo>
                  <a:pt x="334" y="344"/>
                  <a:pt x="341" y="349"/>
                  <a:pt x="337" y="355"/>
                </a:cubicBezTo>
                <a:cubicBezTo>
                  <a:pt x="333" y="353"/>
                  <a:pt x="332" y="350"/>
                  <a:pt x="330" y="346"/>
                </a:cubicBezTo>
                <a:cubicBezTo>
                  <a:pt x="328" y="346"/>
                  <a:pt x="328" y="347"/>
                  <a:pt x="327" y="347"/>
                </a:cubicBezTo>
                <a:cubicBezTo>
                  <a:pt x="327" y="348"/>
                  <a:pt x="327" y="349"/>
                  <a:pt x="326" y="349"/>
                </a:cubicBezTo>
                <a:cubicBezTo>
                  <a:pt x="324" y="347"/>
                  <a:pt x="326" y="348"/>
                  <a:pt x="322" y="347"/>
                </a:cubicBezTo>
                <a:cubicBezTo>
                  <a:pt x="322" y="346"/>
                  <a:pt x="323" y="345"/>
                  <a:pt x="322" y="344"/>
                </a:cubicBezTo>
                <a:cubicBezTo>
                  <a:pt x="321" y="344"/>
                  <a:pt x="322" y="346"/>
                  <a:pt x="320" y="346"/>
                </a:cubicBezTo>
                <a:cubicBezTo>
                  <a:pt x="319" y="345"/>
                  <a:pt x="319" y="345"/>
                  <a:pt x="320" y="344"/>
                </a:cubicBezTo>
                <a:cubicBezTo>
                  <a:pt x="318" y="344"/>
                  <a:pt x="317" y="346"/>
                  <a:pt x="319" y="348"/>
                </a:cubicBezTo>
                <a:cubicBezTo>
                  <a:pt x="320" y="347"/>
                  <a:pt x="321" y="347"/>
                  <a:pt x="322" y="348"/>
                </a:cubicBezTo>
                <a:cubicBezTo>
                  <a:pt x="322" y="349"/>
                  <a:pt x="322" y="349"/>
                  <a:pt x="321" y="350"/>
                </a:cubicBezTo>
                <a:cubicBezTo>
                  <a:pt x="323" y="351"/>
                  <a:pt x="323" y="349"/>
                  <a:pt x="324" y="350"/>
                </a:cubicBezTo>
                <a:cubicBezTo>
                  <a:pt x="323" y="352"/>
                  <a:pt x="325" y="352"/>
                  <a:pt x="326" y="354"/>
                </a:cubicBezTo>
                <a:cubicBezTo>
                  <a:pt x="326" y="353"/>
                  <a:pt x="326" y="353"/>
                  <a:pt x="327" y="352"/>
                </a:cubicBezTo>
                <a:cubicBezTo>
                  <a:pt x="327" y="355"/>
                  <a:pt x="326" y="355"/>
                  <a:pt x="327" y="357"/>
                </a:cubicBezTo>
                <a:cubicBezTo>
                  <a:pt x="327" y="356"/>
                  <a:pt x="328" y="356"/>
                  <a:pt x="329" y="356"/>
                </a:cubicBezTo>
                <a:cubicBezTo>
                  <a:pt x="328" y="359"/>
                  <a:pt x="332" y="360"/>
                  <a:pt x="331" y="363"/>
                </a:cubicBezTo>
                <a:cubicBezTo>
                  <a:pt x="330" y="364"/>
                  <a:pt x="328" y="364"/>
                  <a:pt x="330" y="366"/>
                </a:cubicBezTo>
                <a:cubicBezTo>
                  <a:pt x="332" y="366"/>
                  <a:pt x="334" y="365"/>
                  <a:pt x="333" y="368"/>
                </a:cubicBezTo>
                <a:cubicBezTo>
                  <a:pt x="337" y="368"/>
                  <a:pt x="337" y="366"/>
                  <a:pt x="340" y="367"/>
                </a:cubicBezTo>
                <a:cubicBezTo>
                  <a:pt x="342" y="370"/>
                  <a:pt x="341" y="370"/>
                  <a:pt x="346" y="372"/>
                </a:cubicBezTo>
                <a:cubicBezTo>
                  <a:pt x="345" y="370"/>
                  <a:pt x="342" y="368"/>
                  <a:pt x="344" y="367"/>
                </a:cubicBezTo>
                <a:cubicBezTo>
                  <a:pt x="345" y="369"/>
                  <a:pt x="345" y="370"/>
                  <a:pt x="348" y="370"/>
                </a:cubicBezTo>
                <a:cubicBezTo>
                  <a:pt x="348" y="371"/>
                  <a:pt x="348" y="373"/>
                  <a:pt x="349" y="373"/>
                </a:cubicBezTo>
                <a:cubicBezTo>
                  <a:pt x="350" y="372"/>
                  <a:pt x="350" y="372"/>
                  <a:pt x="351" y="371"/>
                </a:cubicBezTo>
                <a:cubicBezTo>
                  <a:pt x="352" y="374"/>
                  <a:pt x="353" y="376"/>
                  <a:pt x="355" y="376"/>
                </a:cubicBezTo>
                <a:cubicBezTo>
                  <a:pt x="356" y="377"/>
                  <a:pt x="355" y="377"/>
                  <a:pt x="355" y="377"/>
                </a:cubicBezTo>
                <a:cubicBezTo>
                  <a:pt x="361" y="389"/>
                  <a:pt x="358" y="411"/>
                  <a:pt x="362" y="426"/>
                </a:cubicBezTo>
                <a:cubicBezTo>
                  <a:pt x="363" y="426"/>
                  <a:pt x="364" y="425"/>
                  <a:pt x="364" y="426"/>
                </a:cubicBezTo>
                <a:cubicBezTo>
                  <a:pt x="362" y="427"/>
                  <a:pt x="365" y="429"/>
                  <a:pt x="365" y="431"/>
                </a:cubicBezTo>
                <a:cubicBezTo>
                  <a:pt x="367" y="430"/>
                  <a:pt x="368" y="431"/>
                  <a:pt x="368" y="433"/>
                </a:cubicBezTo>
                <a:cubicBezTo>
                  <a:pt x="371" y="432"/>
                  <a:pt x="374" y="434"/>
                  <a:pt x="376" y="433"/>
                </a:cubicBezTo>
                <a:cubicBezTo>
                  <a:pt x="376" y="433"/>
                  <a:pt x="375" y="433"/>
                  <a:pt x="375" y="432"/>
                </a:cubicBezTo>
                <a:cubicBezTo>
                  <a:pt x="378" y="433"/>
                  <a:pt x="379" y="429"/>
                  <a:pt x="381" y="431"/>
                </a:cubicBezTo>
                <a:cubicBezTo>
                  <a:pt x="381" y="428"/>
                  <a:pt x="383" y="431"/>
                  <a:pt x="383" y="429"/>
                </a:cubicBezTo>
                <a:cubicBezTo>
                  <a:pt x="384" y="430"/>
                  <a:pt x="384" y="430"/>
                  <a:pt x="383" y="432"/>
                </a:cubicBezTo>
                <a:cubicBezTo>
                  <a:pt x="387" y="430"/>
                  <a:pt x="383" y="434"/>
                  <a:pt x="385" y="434"/>
                </a:cubicBezTo>
                <a:cubicBezTo>
                  <a:pt x="388" y="435"/>
                  <a:pt x="385" y="431"/>
                  <a:pt x="387" y="431"/>
                </a:cubicBezTo>
                <a:cubicBezTo>
                  <a:pt x="387" y="432"/>
                  <a:pt x="388" y="432"/>
                  <a:pt x="387" y="433"/>
                </a:cubicBezTo>
                <a:cubicBezTo>
                  <a:pt x="388" y="433"/>
                  <a:pt x="389" y="431"/>
                  <a:pt x="391" y="431"/>
                </a:cubicBezTo>
                <a:cubicBezTo>
                  <a:pt x="389" y="431"/>
                  <a:pt x="389" y="429"/>
                  <a:pt x="389" y="427"/>
                </a:cubicBezTo>
                <a:cubicBezTo>
                  <a:pt x="390" y="428"/>
                  <a:pt x="391" y="426"/>
                  <a:pt x="391" y="427"/>
                </a:cubicBezTo>
                <a:cubicBezTo>
                  <a:pt x="389" y="428"/>
                  <a:pt x="390" y="431"/>
                  <a:pt x="390" y="429"/>
                </a:cubicBezTo>
                <a:cubicBezTo>
                  <a:pt x="392" y="427"/>
                  <a:pt x="393" y="433"/>
                  <a:pt x="393" y="429"/>
                </a:cubicBezTo>
                <a:cubicBezTo>
                  <a:pt x="391" y="429"/>
                  <a:pt x="393" y="428"/>
                  <a:pt x="393" y="426"/>
                </a:cubicBezTo>
                <a:cubicBezTo>
                  <a:pt x="392" y="425"/>
                  <a:pt x="390" y="425"/>
                  <a:pt x="390" y="423"/>
                </a:cubicBezTo>
                <a:cubicBezTo>
                  <a:pt x="387" y="425"/>
                  <a:pt x="388" y="426"/>
                  <a:pt x="385" y="427"/>
                </a:cubicBezTo>
                <a:cubicBezTo>
                  <a:pt x="386" y="428"/>
                  <a:pt x="387" y="428"/>
                  <a:pt x="387" y="429"/>
                </a:cubicBezTo>
                <a:cubicBezTo>
                  <a:pt x="385" y="429"/>
                  <a:pt x="386" y="429"/>
                  <a:pt x="385" y="430"/>
                </a:cubicBezTo>
                <a:cubicBezTo>
                  <a:pt x="385" y="425"/>
                  <a:pt x="381" y="429"/>
                  <a:pt x="380" y="426"/>
                </a:cubicBezTo>
                <a:cubicBezTo>
                  <a:pt x="382" y="425"/>
                  <a:pt x="383" y="426"/>
                  <a:pt x="385" y="427"/>
                </a:cubicBezTo>
                <a:cubicBezTo>
                  <a:pt x="384" y="424"/>
                  <a:pt x="387" y="424"/>
                  <a:pt x="388" y="422"/>
                </a:cubicBezTo>
                <a:cubicBezTo>
                  <a:pt x="386" y="421"/>
                  <a:pt x="384" y="419"/>
                  <a:pt x="382" y="417"/>
                </a:cubicBezTo>
                <a:cubicBezTo>
                  <a:pt x="385" y="412"/>
                  <a:pt x="383" y="405"/>
                  <a:pt x="387" y="403"/>
                </a:cubicBezTo>
                <a:cubicBezTo>
                  <a:pt x="389" y="404"/>
                  <a:pt x="393" y="404"/>
                  <a:pt x="391" y="406"/>
                </a:cubicBezTo>
                <a:cubicBezTo>
                  <a:pt x="400" y="413"/>
                  <a:pt x="405" y="424"/>
                  <a:pt x="412" y="433"/>
                </a:cubicBezTo>
                <a:cubicBezTo>
                  <a:pt x="412" y="432"/>
                  <a:pt x="414" y="433"/>
                  <a:pt x="415" y="433"/>
                </a:cubicBezTo>
                <a:cubicBezTo>
                  <a:pt x="416" y="434"/>
                  <a:pt x="418" y="435"/>
                  <a:pt x="419" y="436"/>
                </a:cubicBezTo>
                <a:cubicBezTo>
                  <a:pt x="419" y="435"/>
                  <a:pt x="419" y="434"/>
                  <a:pt x="420" y="434"/>
                </a:cubicBezTo>
                <a:cubicBezTo>
                  <a:pt x="421" y="434"/>
                  <a:pt x="421" y="435"/>
                  <a:pt x="421" y="436"/>
                </a:cubicBezTo>
                <a:cubicBezTo>
                  <a:pt x="423" y="435"/>
                  <a:pt x="426" y="437"/>
                  <a:pt x="425" y="435"/>
                </a:cubicBezTo>
                <a:cubicBezTo>
                  <a:pt x="425" y="434"/>
                  <a:pt x="425" y="435"/>
                  <a:pt x="424" y="435"/>
                </a:cubicBezTo>
                <a:cubicBezTo>
                  <a:pt x="424" y="434"/>
                  <a:pt x="425" y="434"/>
                  <a:pt x="425" y="433"/>
                </a:cubicBezTo>
                <a:cubicBezTo>
                  <a:pt x="423" y="433"/>
                  <a:pt x="422" y="429"/>
                  <a:pt x="421" y="431"/>
                </a:cubicBezTo>
                <a:cubicBezTo>
                  <a:pt x="421" y="429"/>
                  <a:pt x="422" y="430"/>
                  <a:pt x="423" y="429"/>
                </a:cubicBezTo>
                <a:cubicBezTo>
                  <a:pt x="422" y="427"/>
                  <a:pt x="420" y="428"/>
                  <a:pt x="420" y="427"/>
                </a:cubicBezTo>
                <a:cubicBezTo>
                  <a:pt x="423" y="424"/>
                  <a:pt x="417" y="420"/>
                  <a:pt x="415" y="416"/>
                </a:cubicBezTo>
                <a:cubicBezTo>
                  <a:pt x="413" y="418"/>
                  <a:pt x="411" y="416"/>
                  <a:pt x="409" y="415"/>
                </a:cubicBezTo>
                <a:cubicBezTo>
                  <a:pt x="408" y="415"/>
                  <a:pt x="408" y="416"/>
                  <a:pt x="407" y="416"/>
                </a:cubicBezTo>
                <a:cubicBezTo>
                  <a:pt x="409" y="414"/>
                  <a:pt x="405" y="412"/>
                  <a:pt x="404" y="409"/>
                </a:cubicBezTo>
                <a:cubicBezTo>
                  <a:pt x="403" y="409"/>
                  <a:pt x="403" y="410"/>
                  <a:pt x="403" y="410"/>
                </a:cubicBezTo>
                <a:cubicBezTo>
                  <a:pt x="402" y="408"/>
                  <a:pt x="399" y="409"/>
                  <a:pt x="399" y="406"/>
                </a:cubicBezTo>
                <a:cubicBezTo>
                  <a:pt x="400" y="405"/>
                  <a:pt x="402" y="406"/>
                  <a:pt x="402" y="404"/>
                </a:cubicBezTo>
                <a:cubicBezTo>
                  <a:pt x="400" y="402"/>
                  <a:pt x="400" y="406"/>
                  <a:pt x="399" y="405"/>
                </a:cubicBezTo>
                <a:cubicBezTo>
                  <a:pt x="400" y="403"/>
                  <a:pt x="401" y="402"/>
                  <a:pt x="399" y="400"/>
                </a:cubicBezTo>
                <a:cubicBezTo>
                  <a:pt x="399" y="401"/>
                  <a:pt x="400" y="402"/>
                  <a:pt x="399" y="402"/>
                </a:cubicBezTo>
                <a:cubicBezTo>
                  <a:pt x="399" y="402"/>
                  <a:pt x="398" y="401"/>
                  <a:pt x="398" y="401"/>
                </a:cubicBezTo>
                <a:cubicBezTo>
                  <a:pt x="399" y="399"/>
                  <a:pt x="396" y="399"/>
                  <a:pt x="396" y="398"/>
                </a:cubicBezTo>
                <a:cubicBezTo>
                  <a:pt x="397" y="396"/>
                  <a:pt x="395" y="395"/>
                  <a:pt x="397" y="394"/>
                </a:cubicBezTo>
                <a:cubicBezTo>
                  <a:pt x="396" y="396"/>
                  <a:pt x="399" y="397"/>
                  <a:pt x="398" y="399"/>
                </a:cubicBezTo>
                <a:cubicBezTo>
                  <a:pt x="398" y="398"/>
                  <a:pt x="399" y="398"/>
                  <a:pt x="399" y="397"/>
                </a:cubicBezTo>
                <a:cubicBezTo>
                  <a:pt x="396" y="392"/>
                  <a:pt x="394" y="387"/>
                  <a:pt x="390" y="384"/>
                </a:cubicBezTo>
                <a:cubicBezTo>
                  <a:pt x="390" y="382"/>
                  <a:pt x="392" y="382"/>
                  <a:pt x="393" y="381"/>
                </a:cubicBezTo>
                <a:cubicBezTo>
                  <a:pt x="394" y="379"/>
                  <a:pt x="393" y="376"/>
                  <a:pt x="394" y="376"/>
                </a:cubicBezTo>
                <a:cubicBezTo>
                  <a:pt x="396" y="376"/>
                  <a:pt x="395" y="378"/>
                  <a:pt x="396" y="378"/>
                </a:cubicBezTo>
                <a:cubicBezTo>
                  <a:pt x="394" y="370"/>
                  <a:pt x="391" y="365"/>
                  <a:pt x="390" y="357"/>
                </a:cubicBezTo>
                <a:cubicBezTo>
                  <a:pt x="385" y="353"/>
                  <a:pt x="388" y="342"/>
                  <a:pt x="383" y="337"/>
                </a:cubicBezTo>
                <a:cubicBezTo>
                  <a:pt x="383" y="329"/>
                  <a:pt x="383" y="322"/>
                  <a:pt x="384" y="313"/>
                </a:cubicBezTo>
                <a:cubicBezTo>
                  <a:pt x="382" y="313"/>
                  <a:pt x="383" y="311"/>
                  <a:pt x="382" y="311"/>
                </a:cubicBezTo>
                <a:cubicBezTo>
                  <a:pt x="384" y="309"/>
                  <a:pt x="387" y="311"/>
                  <a:pt x="387" y="310"/>
                </a:cubicBezTo>
                <a:cubicBezTo>
                  <a:pt x="386" y="310"/>
                  <a:pt x="387" y="308"/>
                  <a:pt x="387" y="308"/>
                </a:cubicBezTo>
                <a:cubicBezTo>
                  <a:pt x="387" y="307"/>
                  <a:pt x="385" y="308"/>
                  <a:pt x="385" y="307"/>
                </a:cubicBezTo>
                <a:cubicBezTo>
                  <a:pt x="385" y="305"/>
                  <a:pt x="386" y="306"/>
                  <a:pt x="386" y="304"/>
                </a:cubicBezTo>
                <a:cubicBezTo>
                  <a:pt x="385" y="303"/>
                  <a:pt x="386" y="303"/>
                  <a:pt x="384" y="301"/>
                </a:cubicBezTo>
                <a:cubicBezTo>
                  <a:pt x="386" y="286"/>
                  <a:pt x="382" y="277"/>
                  <a:pt x="382" y="259"/>
                </a:cubicBezTo>
                <a:cubicBezTo>
                  <a:pt x="381" y="259"/>
                  <a:pt x="380" y="259"/>
                  <a:pt x="380" y="258"/>
                </a:cubicBezTo>
                <a:cubicBezTo>
                  <a:pt x="381" y="255"/>
                  <a:pt x="378" y="253"/>
                  <a:pt x="381" y="251"/>
                </a:cubicBezTo>
                <a:cubicBezTo>
                  <a:pt x="379" y="251"/>
                  <a:pt x="380" y="249"/>
                  <a:pt x="379" y="249"/>
                </a:cubicBezTo>
                <a:cubicBezTo>
                  <a:pt x="380" y="238"/>
                  <a:pt x="379" y="225"/>
                  <a:pt x="379" y="218"/>
                </a:cubicBezTo>
                <a:cubicBezTo>
                  <a:pt x="379" y="218"/>
                  <a:pt x="381" y="219"/>
                  <a:pt x="381" y="218"/>
                </a:cubicBezTo>
                <a:cubicBezTo>
                  <a:pt x="377" y="213"/>
                  <a:pt x="383" y="203"/>
                  <a:pt x="377" y="200"/>
                </a:cubicBezTo>
                <a:cubicBezTo>
                  <a:pt x="380" y="195"/>
                  <a:pt x="376" y="191"/>
                  <a:pt x="380" y="186"/>
                </a:cubicBezTo>
                <a:cubicBezTo>
                  <a:pt x="377" y="186"/>
                  <a:pt x="382" y="180"/>
                  <a:pt x="378" y="179"/>
                </a:cubicBezTo>
                <a:cubicBezTo>
                  <a:pt x="378" y="177"/>
                  <a:pt x="379" y="176"/>
                  <a:pt x="380" y="175"/>
                </a:cubicBezTo>
                <a:cubicBezTo>
                  <a:pt x="378" y="162"/>
                  <a:pt x="381" y="143"/>
                  <a:pt x="380" y="130"/>
                </a:cubicBezTo>
                <a:cubicBezTo>
                  <a:pt x="382" y="128"/>
                  <a:pt x="379" y="124"/>
                  <a:pt x="383" y="122"/>
                </a:cubicBezTo>
                <a:cubicBezTo>
                  <a:pt x="383" y="120"/>
                  <a:pt x="383" y="119"/>
                  <a:pt x="382" y="118"/>
                </a:cubicBezTo>
                <a:cubicBezTo>
                  <a:pt x="384" y="110"/>
                  <a:pt x="383" y="98"/>
                  <a:pt x="383" y="92"/>
                </a:cubicBezTo>
                <a:cubicBezTo>
                  <a:pt x="386" y="90"/>
                  <a:pt x="384" y="86"/>
                  <a:pt x="383" y="84"/>
                </a:cubicBezTo>
                <a:cubicBezTo>
                  <a:pt x="384" y="82"/>
                  <a:pt x="385" y="83"/>
                  <a:pt x="385" y="81"/>
                </a:cubicBezTo>
                <a:cubicBezTo>
                  <a:pt x="382" y="76"/>
                  <a:pt x="393" y="74"/>
                  <a:pt x="389" y="67"/>
                </a:cubicBezTo>
                <a:cubicBezTo>
                  <a:pt x="393" y="66"/>
                  <a:pt x="389" y="61"/>
                  <a:pt x="391" y="58"/>
                </a:cubicBezTo>
                <a:cubicBezTo>
                  <a:pt x="391" y="58"/>
                  <a:pt x="390" y="58"/>
                  <a:pt x="390" y="58"/>
                </a:cubicBezTo>
                <a:cubicBezTo>
                  <a:pt x="390" y="57"/>
                  <a:pt x="392" y="58"/>
                  <a:pt x="393" y="57"/>
                </a:cubicBezTo>
                <a:cubicBezTo>
                  <a:pt x="392" y="54"/>
                  <a:pt x="393" y="53"/>
                  <a:pt x="392" y="51"/>
                </a:cubicBezTo>
                <a:cubicBezTo>
                  <a:pt x="394" y="50"/>
                  <a:pt x="393" y="46"/>
                  <a:pt x="396" y="44"/>
                </a:cubicBezTo>
                <a:cubicBezTo>
                  <a:pt x="395" y="45"/>
                  <a:pt x="394" y="44"/>
                  <a:pt x="393" y="45"/>
                </a:cubicBezTo>
                <a:cubicBezTo>
                  <a:pt x="395" y="45"/>
                  <a:pt x="393" y="46"/>
                  <a:pt x="392" y="46"/>
                </a:cubicBezTo>
                <a:cubicBezTo>
                  <a:pt x="393" y="46"/>
                  <a:pt x="394" y="43"/>
                  <a:pt x="392" y="44"/>
                </a:cubicBezTo>
                <a:cubicBezTo>
                  <a:pt x="390" y="44"/>
                  <a:pt x="393" y="45"/>
                  <a:pt x="391" y="45"/>
                </a:cubicBezTo>
                <a:cubicBezTo>
                  <a:pt x="391" y="42"/>
                  <a:pt x="387" y="42"/>
                  <a:pt x="386" y="40"/>
                </a:cubicBezTo>
                <a:cubicBezTo>
                  <a:pt x="387" y="39"/>
                  <a:pt x="387" y="38"/>
                  <a:pt x="389" y="38"/>
                </a:cubicBezTo>
                <a:cubicBezTo>
                  <a:pt x="388" y="35"/>
                  <a:pt x="390" y="34"/>
                  <a:pt x="391" y="32"/>
                </a:cubicBezTo>
                <a:cubicBezTo>
                  <a:pt x="397" y="32"/>
                  <a:pt x="403" y="28"/>
                  <a:pt x="410" y="30"/>
                </a:cubicBezTo>
                <a:cubicBezTo>
                  <a:pt x="411" y="30"/>
                  <a:pt x="411" y="29"/>
                  <a:pt x="412" y="29"/>
                </a:cubicBezTo>
                <a:cubicBezTo>
                  <a:pt x="413" y="33"/>
                  <a:pt x="416" y="29"/>
                  <a:pt x="418" y="30"/>
                </a:cubicBezTo>
                <a:cubicBezTo>
                  <a:pt x="419" y="28"/>
                  <a:pt x="419" y="25"/>
                  <a:pt x="423" y="26"/>
                </a:cubicBezTo>
                <a:cubicBezTo>
                  <a:pt x="423" y="28"/>
                  <a:pt x="425" y="31"/>
                  <a:pt x="423" y="33"/>
                </a:cubicBezTo>
                <a:cubicBezTo>
                  <a:pt x="424" y="37"/>
                  <a:pt x="430" y="35"/>
                  <a:pt x="431" y="39"/>
                </a:cubicBezTo>
                <a:cubicBezTo>
                  <a:pt x="433" y="39"/>
                  <a:pt x="435" y="40"/>
                  <a:pt x="437" y="40"/>
                </a:cubicBezTo>
                <a:cubicBezTo>
                  <a:pt x="436" y="40"/>
                  <a:pt x="436" y="40"/>
                  <a:pt x="436" y="41"/>
                </a:cubicBezTo>
                <a:cubicBezTo>
                  <a:pt x="437" y="43"/>
                  <a:pt x="438" y="41"/>
                  <a:pt x="438" y="39"/>
                </a:cubicBezTo>
                <a:cubicBezTo>
                  <a:pt x="437" y="39"/>
                  <a:pt x="436" y="39"/>
                  <a:pt x="436" y="38"/>
                </a:cubicBezTo>
                <a:cubicBezTo>
                  <a:pt x="439" y="37"/>
                  <a:pt x="436" y="35"/>
                  <a:pt x="437" y="34"/>
                </a:cubicBezTo>
                <a:cubicBezTo>
                  <a:pt x="439" y="37"/>
                  <a:pt x="441" y="31"/>
                  <a:pt x="441" y="31"/>
                </a:cubicBezTo>
                <a:cubicBezTo>
                  <a:pt x="439" y="28"/>
                  <a:pt x="435" y="30"/>
                  <a:pt x="433" y="27"/>
                </a:cubicBezTo>
                <a:cubicBezTo>
                  <a:pt x="433" y="25"/>
                  <a:pt x="433" y="24"/>
                  <a:pt x="433" y="23"/>
                </a:cubicBezTo>
                <a:cubicBezTo>
                  <a:pt x="441" y="21"/>
                  <a:pt x="451" y="21"/>
                  <a:pt x="460" y="22"/>
                </a:cubicBezTo>
                <a:cubicBezTo>
                  <a:pt x="460" y="21"/>
                  <a:pt x="459" y="20"/>
                  <a:pt x="459" y="19"/>
                </a:cubicBezTo>
                <a:cubicBezTo>
                  <a:pt x="445" y="14"/>
                  <a:pt x="423" y="16"/>
                  <a:pt x="408" y="20"/>
                </a:cubicBezTo>
                <a:cubicBezTo>
                  <a:pt x="407" y="17"/>
                  <a:pt x="398" y="20"/>
                  <a:pt x="401" y="17"/>
                </a:cubicBezTo>
                <a:cubicBezTo>
                  <a:pt x="396" y="14"/>
                  <a:pt x="393" y="13"/>
                  <a:pt x="388" y="11"/>
                </a:cubicBezTo>
                <a:cubicBezTo>
                  <a:pt x="386" y="7"/>
                  <a:pt x="382" y="8"/>
                  <a:pt x="378" y="6"/>
                </a:cubicBezTo>
                <a:cubicBezTo>
                  <a:pt x="380" y="9"/>
                  <a:pt x="377" y="11"/>
                  <a:pt x="377" y="14"/>
                </a:cubicBezTo>
                <a:cubicBezTo>
                  <a:pt x="376" y="18"/>
                  <a:pt x="379" y="22"/>
                  <a:pt x="375" y="24"/>
                </a:cubicBezTo>
                <a:cubicBezTo>
                  <a:pt x="365" y="23"/>
                  <a:pt x="359" y="24"/>
                  <a:pt x="345" y="23"/>
                </a:cubicBezTo>
                <a:cubicBezTo>
                  <a:pt x="341" y="19"/>
                  <a:pt x="335" y="20"/>
                  <a:pt x="329" y="19"/>
                </a:cubicBezTo>
                <a:cubicBezTo>
                  <a:pt x="328" y="21"/>
                  <a:pt x="326" y="22"/>
                  <a:pt x="325" y="23"/>
                </a:cubicBezTo>
                <a:cubicBezTo>
                  <a:pt x="320" y="21"/>
                  <a:pt x="314" y="26"/>
                  <a:pt x="310" y="24"/>
                </a:cubicBezTo>
                <a:cubicBezTo>
                  <a:pt x="311" y="24"/>
                  <a:pt x="314" y="23"/>
                  <a:pt x="312" y="23"/>
                </a:cubicBezTo>
                <a:cubicBezTo>
                  <a:pt x="312" y="24"/>
                  <a:pt x="311" y="22"/>
                  <a:pt x="309" y="23"/>
                </a:cubicBezTo>
                <a:cubicBezTo>
                  <a:pt x="307" y="24"/>
                  <a:pt x="310" y="26"/>
                  <a:pt x="308" y="28"/>
                </a:cubicBezTo>
                <a:cubicBezTo>
                  <a:pt x="306" y="25"/>
                  <a:pt x="305" y="29"/>
                  <a:pt x="303" y="29"/>
                </a:cubicBezTo>
                <a:cubicBezTo>
                  <a:pt x="301" y="29"/>
                  <a:pt x="302" y="27"/>
                  <a:pt x="302" y="27"/>
                </a:cubicBezTo>
                <a:cubicBezTo>
                  <a:pt x="300" y="29"/>
                  <a:pt x="297" y="25"/>
                  <a:pt x="295" y="23"/>
                </a:cubicBezTo>
                <a:cubicBezTo>
                  <a:pt x="295" y="24"/>
                  <a:pt x="295" y="25"/>
                  <a:pt x="294" y="25"/>
                </a:cubicBezTo>
                <a:cubicBezTo>
                  <a:pt x="294" y="24"/>
                  <a:pt x="295" y="24"/>
                  <a:pt x="294" y="24"/>
                </a:cubicBezTo>
                <a:cubicBezTo>
                  <a:pt x="293" y="25"/>
                  <a:pt x="294" y="27"/>
                  <a:pt x="294" y="28"/>
                </a:cubicBezTo>
                <a:cubicBezTo>
                  <a:pt x="296" y="26"/>
                  <a:pt x="298" y="31"/>
                  <a:pt x="299" y="30"/>
                </a:cubicBezTo>
                <a:cubicBezTo>
                  <a:pt x="299" y="31"/>
                  <a:pt x="298" y="31"/>
                  <a:pt x="298" y="32"/>
                </a:cubicBezTo>
                <a:cubicBezTo>
                  <a:pt x="300" y="34"/>
                  <a:pt x="302" y="35"/>
                  <a:pt x="303" y="38"/>
                </a:cubicBezTo>
                <a:cubicBezTo>
                  <a:pt x="303" y="38"/>
                  <a:pt x="302" y="38"/>
                  <a:pt x="302" y="39"/>
                </a:cubicBezTo>
                <a:cubicBezTo>
                  <a:pt x="305" y="44"/>
                  <a:pt x="307" y="49"/>
                  <a:pt x="307" y="53"/>
                </a:cubicBezTo>
                <a:cubicBezTo>
                  <a:pt x="311" y="54"/>
                  <a:pt x="310" y="59"/>
                  <a:pt x="312" y="60"/>
                </a:cubicBezTo>
                <a:cubicBezTo>
                  <a:pt x="311" y="61"/>
                  <a:pt x="310" y="61"/>
                  <a:pt x="310" y="62"/>
                </a:cubicBezTo>
                <a:cubicBezTo>
                  <a:pt x="311" y="70"/>
                  <a:pt x="317" y="81"/>
                  <a:pt x="316" y="89"/>
                </a:cubicBezTo>
                <a:cubicBezTo>
                  <a:pt x="319" y="91"/>
                  <a:pt x="315" y="99"/>
                  <a:pt x="319" y="100"/>
                </a:cubicBezTo>
                <a:cubicBezTo>
                  <a:pt x="322" y="92"/>
                  <a:pt x="314" y="80"/>
                  <a:pt x="322" y="76"/>
                </a:cubicBezTo>
                <a:cubicBezTo>
                  <a:pt x="323" y="77"/>
                  <a:pt x="321" y="77"/>
                  <a:pt x="321" y="78"/>
                </a:cubicBezTo>
                <a:cubicBezTo>
                  <a:pt x="322" y="78"/>
                  <a:pt x="323" y="78"/>
                  <a:pt x="323" y="79"/>
                </a:cubicBezTo>
                <a:cubicBezTo>
                  <a:pt x="322" y="81"/>
                  <a:pt x="321" y="84"/>
                  <a:pt x="323" y="85"/>
                </a:cubicBezTo>
                <a:cubicBezTo>
                  <a:pt x="324" y="82"/>
                  <a:pt x="324" y="77"/>
                  <a:pt x="322" y="74"/>
                </a:cubicBezTo>
                <a:cubicBezTo>
                  <a:pt x="323" y="73"/>
                  <a:pt x="323" y="73"/>
                  <a:pt x="322" y="72"/>
                </a:cubicBezTo>
                <a:cubicBezTo>
                  <a:pt x="326" y="72"/>
                  <a:pt x="320" y="64"/>
                  <a:pt x="325" y="61"/>
                </a:cubicBezTo>
                <a:cubicBezTo>
                  <a:pt x="324" y="60"/>
                  <a:pt x="322" y="60"/>
                  <a:pt x="321" y="59"/>
                </a:cubicBezTo>
                <a:cubicBezTo>
                  <a:pt x="323" y="57"/>
                  <a:pt x="323" y="51"/>
                  <a:pt x="325" y="52"/>
                </a:cubicBezTo>
                <a:cubicBezTo>
                  <a:pt x="326" y="51"/>
                  <a:pt x="324" y="51"/>
                  <a:pt x="324" y="50"/>
                </a:cubicBezTo>
                <a:cubicBezTo>
                  <a:pt x="329" y="46"/>
                  <a:pt x="333" y="42"/>
                  <a:pt x="338" y="40"/>
                </a:cubicBezTo>
                <a:cubicBezTo>
                  <a:pt x="338" y="38"/>
                  <a:pt x="337" y="37"/>
                  <a:pt x="338" y="35"/>
                </a:cubicBezTo>
                <a:cubicBezTo>
                  <a:pt x="341" y="35"/>
                  <a:pt x="343" y="37"/>
                  <a:pt x="345" y="39"/>
                </a:cubicBezTo>
                <a:cubicBezTo>
                  <a:pt x="345" y="37"/>
                  <a:pt x="344" y="36"/>
                  <a:pt x="344" y="35"/>
                </a:cubicBezTo>
                <a:cubicBezTo>
                  <a:pt x="346" y="35"/>
                  <a:pt x="346" y="35"/>
                  <a:pt x="347" y="34"/>
                </a:cubicBezTo>
                <a:cubicBezTo>
                  <a:pt x="350" y="33"/>
                  <a:pt x="349" y="38"/>
                  <a:pt x="350" y="39"/>
                </a:cubicBezTo>
                <a:cubicBezTo>
                  <a:pt x="352" y="39"/>
                  <a:pt x="354" y="42"/>
                  <a:pt x="353" y="45"/>
                </a:cubicBezTo>
                <a:cubicBezTo>
                  <a:pt x="350" y="45"/>
                  <a:pt x="345" y="47"/>
                  <a:pt x="341" y="48"/>
                </a:cubicBezTo>
                <a:cubicBezTo>
                  <a:pt x="341" y="49"/>
                  <a:pt x="341" y="50"/>
                  <a:pt x="341" y="51"/>
                </a:cubicBezTo>
                <a:cubicBezTo>
                  <a:pt x="346" y="54"/>
                  <a:pt x="353" y="54"/>
                  <a:pt x="356" y="58"/>
                </a:cubicBezTo>
                <a:cubicBezTo>
                  <a:pt x="355" y="61"/>
                  <a:pt x="355" y="64"/>
                  <a:pt x="353" y="66"/>
                </a:cubicBezTo>
                <a:cubicBezTo>
                  <a:pt x="355" y="66"/>
                  <a:pt x="356" y="67"/>
                  <a:pt x="357" y="68"/>
                </a:cubicBezTo>
                <a:cubicBezTo>
                  <a:pt x="357" y="70"/>
                  <a:pt x="357" y="72"/>
                  <a:pt x="356" y="74"/>
                </a:cubicBezTo>
                <a:cubicBezTo>
                  <a:pt x="359" y="75"/>
                  <a:pt x="358" y="81"/>
                  <a:pt x="359" y="84"/>
                </a:cubicBezTo>
                <a:cubicBezTo>
                  <a:pt x="357" y="86"/>
                  <a:pt x="359" y="90"/>
                  <a:pt x="359" y="93"/>
                </a:cubicBezTo>
                <a:cubicBezTo>
                  <a:pt x="359" y="97"/>
                  <a:pt x="357" y="100"/>
                  <a:pt x="358" y="102"/>
                </a:cubicBezTo>
                <a:cubicBezTo>
                  <a:pt x="358" y="101"/>
                  <a:pt x="358" y="101"/>
                  <a:pt x="358" y="101"/>
                </a:cubicBezTo>
                <a:cubicBezTo>
                  <a:pt x="358" y="107"/>
                  <a:pt x="359" y="110"/>
                  <a:pt x="359" y="116"/>
                </a:cubicBezTo>
                <a:cubicBezTo>
                  <a:pt x="357" y="116"/>
                  <a:pt x="357" y="117"/>
                  <a:pt x="355" y="118"/>
                </a:cubicBezTo>
                <a:cubicBezTo>
                  <a:pt x="355" y="115"/>
                  <a:pt x="355" y="113"/>
                  <a:pt x="354" y="110"/>
                </a:cubicBezTo>
                <a:cubicBezTo>
                  <a:pt x="355" y="110"/>
                  <a:pt x="356" y="110"/>
                  <a:pt x="356" y="109"/>
                </a:cubicBezTo>
                <a:cubicBezTo>
                  <a:pt x="354" y="108"/>
                  <a:pt x="354" y="107"/>
                  <a:pt x="353" y="105"/>
                </a:cubicBezTo>
                <a:cubicBezTo>
                  <a:pt x="354" y="105"/>
                  <a:pt x="354" y="104"/>
                  <a:pt x="354" y="104"/>
                </a:cubicBezTo>
                <a:cubicBezTo>
                  <a:pt x="355" y="104"/>
                  <a:pt x="355" y="106"/>
                  <a:pt x="356" y="105"/>
                </a:cubicBezTo>
                <a:cubicBezTo>
                  <a:pt x="354" y="102"/>
                  <a:pt x="357" y="100"/>
                  <a:pt x="355" y="96"/>
                </a:cubicBezTo>
                <a:cubicBezTo>
                  <a:pt x="354" y="95"/>
                  <a:pt x="353" y="97"/>
                  <a:pt x="353" y="96"/>
                </a:cubicBezTo>
                <a:cubicBezTo>
                  <a:pt x="357" y="92"/>
                  <a:pt x="353" y="87"/>
                  <a:pt x="354" y="83"/>
                </a:cubicBezTo>
                <a:cubicBezTo>
                  <a:pt x="351" y="82"/>
                  <a:pt x="354" y="79"/>
                  <a:pt x="351" y="79"/>
                </a:cubicBezTo>
                <a:cubicBezTo>
                  <a:pt x="351" y="80"/>
                  <a:pt x="351" y="82"/>
                  <a:pt x="350" y="82"/>
                </a:cubicBezTo>
                <a:cubicBezTo>
                  <a:pt x="349" y="81"/>
                  <a:pt x="351" y="80"/>
                  <a:pt x="349" y="80"/>
                </a:cubicBezTo>
                <a:cubicBezTo>
                  <a:pt x="348" y="82"/>
                  <a:pt x="349" y="83"/>
                  <a:pt x="349" y="85"/>
                </a:cubicBezTo>
                <a:cubicBezTo>
                  <a:pt x="349" y="85"/>
                  <a:pt x="348" y="84"/>
                  <a:pt x="347" y="84"/>
                </a:cubicBezTo>
                <a:cubicBezTo>
                  <a:pt x="347" y="86"/>
                  <a:pt x="346" y="87"/>
                  <a:pt x="346" y="89"/>
                </a:cubicBezTo>
                <a:cubicBezTo>
                  <a:pt x="347" y="89"/>
                  <a:pt x="348" y="89"/>
                  <a:pt x="348" y="91"/>
                </a:cubicBezTo>
                <a:cubicBezTo>
                  <a:pt x="348" y="93"/>
                  <a:pt x="345" y="93"/>
                  <a:pt x="346" y="95"/>
                </a:cubicBezTo>
                <a:cubicBezTo>
                  <a:pt x="347" y="96"/>
                  <a:pt x="347" y="93"/>
                  <a:pt x="348" y="95"/>
                </a:cubicBezTo>
                <a:cubicBezTo>
                  <a:pt x="348" y="96"/>
                  <a:pt x="348" y="98"/>
                  <a:pt x="348" y="99"/>
                </a:cubicBezTo>
                <a:cubicBezTo>
                  <a:pt x="347" y="98"/>
                  <a:pt x="347" y="97"/>
                  <a:pt x="345" y="97"/>
                </a:cubicBezTo>
                <a:cubicBezTo>
                  <a:pt x="347" y="102"/>
                  <a:pt x="338" y="104"/>
                  <a:pt x="344" y="106"/>
                </a:cubicBezTo>
                <a:cubicBezTo>
                  <a:pt x="343" y="106"/>
                  <a:pt x="343" y="107"/>
                  <a:pt x="343" y="108"/>
                </a:cubicBezTo>
                <a:cubicBezTo>
                  <a:pt x="347" y="108"/>
                  <a:pt x="342" y="105"/>
                  <a:pt x="345" y="104"/>
                </a:cubicBezTo>
                <a:cubicBezTo>
                  <a:pt x="346" y="105"/>
                  <a:pt x="346" y="106"/>
                  <a:pt x="346" y="107"/>
                </a:cubicBezTo>
                <a:cubicBezTo>
                  <a:pt x="347" y="107"/>
                  <a:pt x="348" y="107"/>
                  <a:pt x="349" y="107"/>
                </a:cubicBezTo>
                <a:cubicBezTo>
                  <a:pt x="348" y="108"/>
                  <a:pt x="350" y="110"/>
                  <a:pt x="349" y="111"/>
                </a:cubicBezTo>
                <a:cubicBezTo>
                  <a:pt x="350" y="111"/>
                  <a:pt x="351" y="113"/>
                  <a:pt x="351" y="114"/>
                </a:cubicBezTo>
                <a:cubicBezTo>
                  <a:pt x="350" y="115"/>
                  <a:pt x="348" y="117"/>
                  <a:pt x="351" y="118"/>
                </a:cubicBezTo>
                <a:cubicBezTo>
                  <a:pt x="349" y="118"/>
                  <a:pt x="349" y="119"/>
                  <a:pt x="348" y="119"/>
                </a:cubicBezTo>
                <a:cubicBezTo>
                  <a:pt x="348" y="117"/>
                  <a:pt x="347" y="117"/>
                  <a:pt x="347" y="116"/>
                </a:cubicBezTo>
                <a:cubicBezTo>
                  <a:pt x="347" y="115"/>
                  <a:pt x="348" y="114"/>
                  <a:pt x="348" y="113"/>
                </a:cubicBezTo>
                <a:cubicBezTo>
                  <a:pt x="348" y="111"/>
                  <a:pt x="346" y="113"/>
                  <a:pt x="346" y="112"/>
                </a:cubicBezTo>
                <a:cubicBezTo>
                  <a:pt x="345" y="109"/>
                  <a:pt x="349" y="109"/>
                  <a:pt x="347" y="108"/>
                </a:cubicBezTo>
                <a:cubicBezTo>
                  <a:pt x="345" y="109"/>
                  <a:pt x="343" y="110"/>
                  <a:pt x="342" y="108"/>
                </a:cubicBezTo>
                <a:cubicBezTo>
                  <a:pt x="343" y="112"/>
                  <a:pt x="341" y="112"/>
                  <a:pt x="343" y="114"/>
                </a:cubicBezTo>
                <a:cubicBezTo>
                  <a:pt x="343" y="113"/>
                  <a:pt x="343" y="112"/>
                  <a:pt x="344" y="112"/>
                </a:cubicBezTo>
                <a:cubicBezTo>
                  <a:pt x="346" y="113"/>
                  <a:pt x="347" y="116"/>
                  <a:pt x="345" y="117"/>
                </a:cubicBezTo>
                <a:cubicBezTo>
                  <a:pt x="344" y="117"/>
                  <a:pt x="344" y="115"/>
                  <a:pt x="343" y="114"/>
                </a:cubicBezTo>
                <a:cubicBezTo>
                  <a:pt x="343" y="116"/>
                  <a:pt x="343" y="117"/>
                  <a:pt x="343" y="118"/>
                </a:cubicBezTo>
                <a:cubicBezTo>
                  <a:pt x="346" y="118"/>
                  <a:pt x="344" y="122"/>
                  <a:pt x="347" y="123"/>
                </a:cubicBezTo>
                <a:cubicBezTo>
                  <a:pt x="347" y="122"/>
                  <a:pt x="347" y="121"/>
                  <a:pt x="348" y="122"/>
                </a:cubicBezTo>
                <a:cubicBezTo>
                  <a:pt x="349" y="123"/>
                  <a:pt x="348" y="126"/>
                  <a:pt x="347" y="127"/>
                </a:cubicBezTo>
                <a:cubicBezTo>
                  <a:pt x="346" y="127"/>
                  <a:pt x="345" y="125"/>
                  <a:pt x="345" y="127"/>
                </a:cubicBezTo>
                <a:cubicBezTo>
                  <a:pt x="347" y="127"/>
                  <a:pt x="343" y="127"/>
                  <a:pt x="344" y="129"/>
                </a:cubicBezTo>
                <a:cubicBezTo>
                  <a:pt x="344" y="129"/>
                  <a:pt x="345" y="129"/>
                  <a:pt x="345" y="129"/>
                </a:cubicBezTo>
                <a:cubicBezTo>
                  <a:pt x="345" y="129"/>
                  <a:pt x="345" y="129"/>
                  <a:pt x="346" y="129"/>
                </a:cubicBezTo>
                <a:cubicBezTo>
                  <a:pt x="346" y="128"/>
                  <a:pt x="345" y="127"/>
                  <a:pt x="347" y="128"/>
                </a:cubicBezTo>
                <a:cubicBezTo>
                  <a:pt x="347" y="131"/>
                  <a:pt x="345" y="132"/>
                  <a:pt x="345" y="134"/>
                </a:cubicBezTo>
                <a:cubicBezTo>
                  <a:pt x="346" y="133"/>
                  <a:pt x="347" y="131"/>
                  <a:pt x="349" y="130"/>
                </a:cubicBezTo>
                <a:cubicBezTo>
                  <a:pt x="348" y="130"/>
                  <a:pt x="348" y="130"/>
                  <a:pt x="348" y="129"/>
                </a:cubicBezTo>
                <a:cubicBezTo>
                  <a:pt x="351" y="127"/>
                  <a:pt x="352" y="126"/>
                  <a:pt x="354" y="124"/>
                </a:cubicBezTo>
                <a:cubicBezTo>
                  <a:pt x="354" y="122"/>
                  <a:pt x="354" y="120"/>
                  <a:pt x="355" y="118"/>
                </a:cubicBezTo>
                <a:cubicBezTo>
                  <a:pt x="357" y="118"/>
                  <a:pt x="356" y="120"/>
                  <a:pt x="357" y="119"/>
                </a:cubicBezTo>
                <a:cubicBezTo>
                  <a:pt x="356" y="120"/>
                  <a:pt x="356" y="121"/>
                  <a:pt x="357" y="122"/>
                </a:cubicBezTo>
                <a:cubicBezTo>
                  <a:pt x="358" y="123"/>
                  <a:pt x="358" y="124"/>
                  <a:pt x="359" y="124"/>
                </a:cubicBezTo>
                <a:cubicBezTo>
                  <a:pt x="361" y="136"/>
                  <a:pt x="360" y="146"/>
                  <a:pt x="361" y="154"/>
                </a:cubicBezTo>
                <a:cubicBezTo>
                  <a:pt x="361" y="153"/>
                  <a:pt x="361" y="152"/>
                  <a:pt x="360" y="152"/>
                </a:cubicBezTo>
                <a:cubicBezTo>
                  <a:pt x="359" y="154"/>
                  <a:pt x="361" y="155"/>
                  <a:pt x="361" y="156"/>
                </a:cubicBezTo>
                <a:cubicBezTo>
                  <a:pt x="360" y="156"/>
                  <a:pt x="360" y="155"/>
                  <a:pt x="359" y="156"/>
                </a:cubicBezTo>
                <a:cubicBezTo>
                  <a:pt x="362" y="159"/>
                  <a:pt x="361" y="166"/>
                  <a:pt x="360" y="170"/>
                </a:cubicBezTo>
                <a:cubicBezTo>
                  <a:pt x="361" y="173"/>
                  <a:pt x="361" y="179"/>
                  <a:pt x="358" y="182"/>
                </a:cubicBezTo>
                <a:cubicBezTo>
                  <a:pt x="359" y="182"/>
                  <a:pt x="361" y="181"/>
                  <a:pt x="361" y="183"/>
                </a:cubicBezTo>
                <a:cubicBezTo>
                  <a:pt x="361" y="186"/>
                  <a:pt x="359" y="183"/>
                  <a:pt x="358" y="186"/>
                </a:cubicBezTo>
                <a:cubicBezTo>
                  <a:pt x="360" y="188"/>
                  <a:pt x="360" y="184"/>
                  <a:pt x="360" y="186"/>
                </a:cubicBezTo>
                <a:cubicBezTo>
                  <a:pt x="360" y="188"/>
                  <a:pt x="358" y="186"/>
                  <a:pt x="358" y="188"/>
                </a:cubicBezTo>
                <a:cubicBezTo>
                  <a:pt x="361" y="188"/>
                  <a:pt x="358" y="192"/>
                  <a:pt x="359" y="191"/>
                </a:cubicBezTo>
                <a:cubicBezTo>
                  <a:pt x="359" y="190"/>
                  <a:pt x="361" y="189"/>
                  <a:pt x="361" y="190"/>
                </a:cubicBezTo>
                <a:cubicBezTo>
                  <a:pt x="358" y="193"/>
                  <a:pt x="360" y="193"/>
                  <a:pt x="361" y="197"/>
                </a:cubicBezTo>
                <a:cubicBezTo>
                  <a:pt x="359" y="197"/>
                  <a:pt x="360" y="198"/>
                  <a:pt x="359" y="198"/>
                </a:cubicBezTo>
                <a:cubicBezTo>
                  <a:pt x="359" y="197"/>
                  <a:pt x="359" y="196"/>
                  <a:pt x="358" y="196"/>
                </a:cubicBezTo>
                <a:cubicBezTo>
                  <a:pt x="358" y="198"/>
                  <a:pt x="358" y="199"/>
                  <a:pt x="359" y="200"/>
                </a:cubicBezTo>
                <a:cubicBezTo>
                  <a:pt x="359" y="198"/>
                  <a:pt x="361" y="199"/>
                  <a:pt x="361" y="200"/>
                </a:cubicBezTo>
                <a:cubicBezTo>
                  <a:pt x="359" y="201"/>
                  <a:pt x="358" y="203"/>
                  <a:pt x="361" y="201"/>
                </a:cubicBezTo>
                <a:cubicBezTo>
                  <a:pt x="362" y="204"/>
                  <a:pt x="359" y="204"/>
                  <a:pt x="361" y="205"/>
                </a:cubicBezTo>
                <a:cubicBezTo>
                  <a:pt x="359" y="205"/>
                  <a:pt x="360" y="207"/>
                  <a:pt x="359" y="207"/>
                </a:cubicBezTo>
                <a:cubicBezTo>
                  <a:pt x="360" y="208"/>
                  <a:pt x="360" y="207"/>
                  <a:pt x="361" y="206"/>
                </a:cubicBezTo>
                <a:cubicBezTo>
                  <a:pt x="362" y="211"/>
                  <a:pt x="360" y="219"/>
                  <a:pt x="363" y="224"/>
                </a:cubicBezTo>
                <a:cubicBezTo>
                  <a:pt x="361" y="225"/>
                  <a:pt x="361" y="237"/>
                  <a:pt x="363" y="235"/>
                </a:cubicBezTo>
                <a:cubicBezTo>
                  <a:pt x="361" y="236"/>
                  <a:pt x="363" y="242"/>
                  <a:pt x="360" y="244"/>
                </a:cubicBezTo>
                <a:cubicBezTo>
                  <a:pt x="362" y="246"/>
                  <a:pt x="360" y="248"/>
                  <a:pt x="362" y="248"/>
                </a:cubicBezTo>
                <a:cubicBezTo>
                  <a:pt x="361" y="248"/>
                  <a:pt x="361" y="249"/>
                  <a:pt x="361" y="250"/>
                </a:cubicBezTo>
                <a:cubicBezTo>
                  <a:pt x="362" y="250"/>
                  <a:pt x="362" y="250"/>
                  <a:pt x="363" y="251"/>
                </a:cubicBezTo>
                <a:cubicBezTo>
                  <a:pt x="361" y="252"/>
                  <a:pt x="361" y="255"/>
                  <a:pt x="359" y="255"/>
                </a:cubicBezTo>
                <a:cubicBezTo>
                  <a:pt x="357" y="255"/>
                  <a:pt x="357" y="253"/>
                  <a:pt x="356" y="251"/>
                </a:cubicBezTo>
                <a:cubicBezTo>
                  <a:pt x="357" y="251"/>
                  <a:pt x="357" y="251"/>
                  <a:pt x="358" y="251"/>
                </a:cubicBezTo>
                <a:cubicBezTo>
                  <a:pt x="358" y="249"/>
                  <a:pt x="359" y="246"/>
                  <a:pt x="357" y="246"/>
                </a:cubicBezTo>
                <a:cubicBezTo>
                  <a:pt x="357" y="247"/>
                  <a:pt x="355" y="248"/>
                  <a:pt x="354" y="249"/>
                </a:cubicBezTo>
                <a:cubicBezTo>
                  <a:pt x="354" y="248"/>
                  <a:pt x="354" y="246"/>
                  <a:pt x="353" y="246"/>
                </a:cubicBezTo>
                <a:cubicBezTo>
                  <a:pt x="353" y="247"/>
                  <a:pt x="353" y="247"/>
                  <a:pt x="352" y="247"/>
                </a:cubicBezTo>
                <a:cubicBezTo>
                  <a:pt x="349" y="242"/>
                  <a:pt x="342" y="242"/>
                  <a:pt x="343" y="234"/>
                </a:cubicBezTo>
                <a:cubicBezTo>
                  <a:pt x="338" y="231"/>
                  <a:pt x="333" y="227"/>
                  <a:pt x="329" y="224"/>
                </a:cubicBezTo>
                <a:cubicBezTo>
                  <a:pt x="329" y="223"/>
                  <a:pt x="328" y="223"/>
                  <a:pt x="328" y="221"/>
                </a:cubicBezTo>
                <a:cubicBezTo>
                  <a:pt x="327" y="221"/>
                  <a:pt x="327" y="222"/>
                  <a:pt x="326" y="222"/>
                </a:cubicBezTo>
                <a:cubicBezTo>
                  <a:pt x="326" y="221"/>
                  <a:pt x="327" y="221"/>
                  <a:pt x="327" y="219"/>
                </a:cubicBezTo>
                <a:cubicBezTo>
                  <a:pt x="325" y="219"/>
                  <a:pt x="325" y="220"/>
                  <a:pt x="324" y="220"/>
                </a:cubicBezTo>
                <a:cubicBezTo>
                  <a:pt x="324" y="218"/>
                  <a:pt x="321" y="216"/>
                  <a:pt x="322" y="214"/>
                </a:cubicBezTo>
                <a:cubicBezTo>
                  <a:pt x="326" y="216"/>
                  <a:pt x="329" y="219"/>
                  <a:pt x="331" y="222"/>
                </a:cubicBezTo>
                <a:cubicBezTo>
                  <a:pt x="331" y="219"/>
                  <a:pt x="332" y="219"/>
                  <a:pt x="333" y="218"/>
                </a:cubicBezTo>
                <a:cubicBezTo>
                  <a:pt x="328" y="215"/>
                  <a:pt x="321" y="213"/>
                  <a:pt x="320" y="205"/>
                </a:cubicBezTo>
                <a:cubicBezTo>
                  <a:pt x="322" y="207"/>
                  <a:pt x="323" y="206"/>
                  <a:pt x="324" y="208"/>
                </a:cubicBezTo>
                <a:cubicBezTo>
                  <a:pt x="318" y="197"/>
                  <a:pt x="310" y="184"/>
                  <a:pt x="305" y="177"/>
                </a:cubicBezTo>
                <a:cubicBezTo>
                  <a:pt x="305" y="177"/>
                  <a:pt x="303" y="178"/>
                  <a:pt x="303" y="177"/>
                </a:cubicBezTo>
                <a:cubicBezTo>
                  <a:pt x="304" y="176"/>
                  <a:pt x="304" y="176"/>
                  <a:pt x="304" y="175"/>
                </a:cubicBezTo>
                <a:cubicBezTo>
                  <a:pt x="302" y="173"/>
                  <a:pt x="300" y="171"/>
                  <a:pt x="299" y="168"/>
                </a:cubicBezTo>
                <a:cubicBezTo>
                  <a:pt x="298" y="168"/>
                  <a:pt x="297" y="168"/>
                  <a:pt x="296" y="169"/>
                </a:cubicBezTo>
                <a:cubicBezTo>
                  <a:pt x="292" y="165"/>
                  <a:pt x="290" y="161"/>
                  <a:pt x="288" y="155"/>
                </a:cubicBezTo>
                <a:cubicBezTo>
                  <a:pt x="282" y="153"/>
                  <a:pt x="276" y="144"/>
                  <a:pt x="273" y="139"/>
                </a:cubicBezTo>
                <a:cubicBezTo>
                  <a:pt x="269" y="132"/>
                  <a:pt x="259" y="128"/>
                  <a:pt x="258" y="122"/>
                </a:cubicBezTo>
                <a:cubicBezTo>
                  <a:pt x="257" y="120"/>
                  <a:pt x="259" y="118"/>
                  <a:pt x="258" y="116"/>
                </a:cubicBezTo>
                <a:cubicBezTo>
                  <a:pt x="245" y="118"/>
                  <a:pt x="250" y="105"/>
                  <a:pt x="250" y="101"/>
                </a:cubicBezTo>
                <a:cubicBezTo>
                  <a:pt x="248" y="101"/>
                  <a:pt x="249" y="100"/>
                  <a:pt x="247" y="100"/>
                </a:cubicBezTo>
                <a:cubicBezTo>
                  <a:pt x="246" y="101"/>
                  <a:pt x="245" y="101"/>
                  <a:pt x="244" y="103"/>
                </a:cubicBezTo>
                <a:cubicBezTo>
                  <a:pt x="246" y="105"/>
                  <a:pt x="247" y="109"/>
                  <a:pt x="246" y="110"/>
                </a:cubicBezTo>
                <a:cubicBezTo>
                  <a:pt x="237" y="103"/>
                  <a:pt x="234" y="89"/>
                  <a:pt x="230" y="80"/>
                </a:cubicBezTo>
                <a:cubicBezTo>
                  <a:pt x="235" y="81"/>
                  <a:pt x="245" y="84"/>
                  <a:pt x="246" y="77"/>
                </a:cubicBezTo>
                <a:cubicBezTo>
                  <a:pt x="244" y="73"/>
                  <a:pt x="243" y="64"/>
                  <a:pt x="246" y="61"/>
                </a:cubicBezTo>
                <a:cubicBezTo>
                  <a:pt x="246" y="58"/>
                  <a:pt x="244" y="57"/>
                  <a:pt x="242" y="55"/>
                </a:cubicBezTo>
                <a:cubicBezTo>
                  <a:pt x="241" y="48"/>
                  <a:pt x="235" y="44"/>
                  <a:pt x="229" y="45"/>
                </a:cubicBezTo>
                <a:cubicBezTo>
                  <a:pt x="220" y="41"/>
                  <a:pt x="209" y="42"/>
                  <a:pt x="200" y="36"/>
                </a:cubicBezTo>
                <a:cubicBezTo>
                  <a:pt x="198" y="38"/>
                  <a:pt x="196" y="37"/>
                  <a:pt x="194" y="36"/>
                </a:cubicBezTo>
                <a:cubicBezTo>
                  <a:pt x="193" y="39"/>
                  <a:pt x="189" y="35"/>
                  <a:pt x="188" y="34"/>
                </a:cubicBezTo>
                <a:cubicBezTo>
                  <a:pt x="187" y="36"/>
                  <a:pt x="189" y="37"/>
                  <a:pt x="188" y="37"/>
                </a:cubicBezTo>
                <a:cubicBezTo>
                  <a:pt x="184" y="37"/>
                  <a:pt x="181" y="35"/>
                  <a:pt x="177" y="36"/>
                </a:cubicBezTo>
                <a:cubicBezTo>
                  <a:pt x="176" y="35"/>
                  <a:pt x="174" y="34"/>
                  <a:pt x="176" y="32"/>
                </a:cubicBezTo>
                <a:cubicBezTo>
                  <a:pt x="174" y="32"/>
                  <a:pt x="173" y="31"/>
                  <a:pt x="172" y="30"/>
                </a:cubicBezTo>
                <a:cubicBezTo>
                  <a:pt x="172" y="29"/>
                  <a:pt x="173" y="30"/>
                  <a:pt x="173" y="29"/>
                </a:cubicBezTo>
                <a:cubicBezTo>
                  <a:pt x="171" y="29"/>
                  <a:pt x="165" y="31"/>
                  <a:pt x="165" y="25"/>
                </a:cubicBezTo>
                <a:cubicBezTo>
                  <a:pt x="163" y="26"/>
                  <a:pt x="162" y="25"/>
                  <a:pt x="163" y="23"/>
                </a:cubicBezTo>
                <a:cubicBezTo>
                  <a:pt x="157" y="23"/>
                  <a:pt x="153" y="23"/>
                  <a:pt x="150" y="23"/>
                </a:cubicBezTo>
                <a:cubicBezTo>
                  <a:pt x="150" y="21"/>
                  <a:pt x="149" y="20"/>
                  <a:pt x="148" y="19"/>
                </a:cubicBezTo>
                <a:cubicBezTo>
                  <a:pt x="147" y="19"/>
                  <a:pt x="146" y="20"/>
                  <a:pt x="145" y="19"/>
                </a:cubicBezTo>
                <a:cubicBezTo>
                  <a:pt x="145" y="18"/>
                  <a:pt x="146" y="18"/>
                  <a:pt x="147" y="17"/>
                </a:cubicBezTo>
                <a:cubicBezTo>
                  <a:pt x="145" y="17"/>
                  <a:pt x="145" y="19"/>
                  <a:pt x="143" y="19"/>
                </a:cubicBezTo>
                <a:cubicBezTo>
                  <a:pt x="143" y="18"/>
                  <a:pt x="142" y="18"/>
                  <a:pt x="142" y="18"/>
                </a:cubicBezTo>
                <a:cubicBezTo>
                  <a:pt x="143" y="18"/>
                  <a:pt x="142" y="15"/>
                  <a:pt x="143" y="15"/>
                </a:cubicBezTo>
                <a:cubicBezTo>
                  <a:pt x="140" y="14"/>
                  <a:pt x="138" y="13"/>
                  <a:pt x="138" y="10"/>
                </a:cubicBezTo>
                <a:cubicBezTo>
                  <a:pt x="139" y="13"/>
                  <a:pt x="142" y="11"/>
                  <a:pt x="142" y="8"/>
                </a:cubicBezTo>
                <a:cubicBezTo>
                  <a:pt x="141" y="8"/>
                  <a:pt x="138" y="8"/>
                  <a:pt x="138" y="7"/>
                </a:cubicBezTo>
                <a:cubicBezTo>
                  <a:pt x="137" y="5"/>
                  <a:pt x="142" y="4"/>
                  <a:pt x="140" y="2"/>
                </a:cubicBezTo>
                <a:close/>
                <a:moveTo>
                  <a:pt x="360" y="255"/>
                </a:moveTo>
                <a:cubicBezTo>
                  <a:pt x="361" y="254"/>
                  <a:pt x="362" y="254"/>
                  <a:pt x="363" y="254"/>
                </a:cubicBezTo>
                <a:cubicBezTo>
                  <a:pt x="363" y="256"/>
                  <a:pt x="362" y="256"/>
                  <a:pt x="360" y="255"/>
                </a:cubicBezTo>
                <a:cubicBezTo>
                  <a:pt x="360" y="255"/>
                  <a:pt x="360" y="255"/>
                  <a:pt x="360" y="255"/>
                </a:cubicBezTo>
                <a:close/>
                <a:moveTo>
                  <a:pt x="313" y="320"/>
                </a:moveTo>
                <a:cubicBezTo>
                  <a:pt x="313" y="321"/>
                  <a:pt x="313" y="321"/>
                  <a:pt x="313" y="322"/>
                </a:cubicBezTo>
                <a:cubicBezTo>
                  <a:pt x="312" y="322"/>
                  <a:pt x="310" y="321"/>
                  <a:pt x="310" y="322"/>
                </a:cubicBezTo>
                <a:cubicBezTo>
                  <a:pt x="310" y="321"/>
                  <a:pt x="310" y="321"/>
                  <a:pt x="309" y="319"/>
                </a:cubicBezTo>
                <a:cubicBezTo>
                  <a:pt x="311" y="321"/>
                  <a:pt x="310" y="319"/>
                  <a:pt x="312" y="319"/>
                </a:cubicBezTo>
                <a:cubicBezTo>
                  <a:pt x="312" y="319"/>
                  <a:pt x="312" y="319"/>
                  <a:pt x="311" y="319"/>
                </a:cubicBezTo>
                <a:cubicBezTo>
                  <a:pt x="312" y="320"/>
                  <a:pt x="312" y="320"/>
                  <a:pt x="313" y="320"/>
                </a:cubicBezTo>
                <a:cubicBezTo>
                  <a:pt x="313" y="320"/>
                  <a:pt x="313" y="320"/>
                  <a:pt x="313" y="320"/>
                </a:cubicBezTo>
                <a:close/>
                <a:moveTo>
                  <a:pt x="141" y="366"/>
                </a:moveTo>
                <a:cubicBezTo>
                  <a:pt x="143" y="367"/>
                  <a:pt x="143" y="370"/>
                  <a:pt x="145" y="368"/>
                </a:cubicBezTo>
                <a:cubicBezTo>
                  <a:pt x="146" y="370"/>
                  <a:pt x="143" y="369"/>
                  <a:pt x="143" y="371"/>
                </a:cubicBezTo>
                <a:cubicBezTo>
                  <a:pt x="142" y="370"/>
                  <a:pt x="141" y="370"/>
                  <a:pt x="140" y="369"/>
                </a:cubicBezTo>
                <a:cubicBezTo>
                  <a:pt x="142" y="368"/>
                  <a:pt x="140" y="368"/>
                  <a:pt x="141" y="366"/>
                </a:cubicBezTo>
                <a:cubicBezTo>
                  <a:pt x="141" y="366"/>
                  <a:pt x="141" y="366"/>
                  <a:pt x="141" y="366"/>
                </a:cubicBezTo>
                <a:close/>
                <a:moveTo>
                  <a:pt x="140" y="19"/>
                </a:moveTo>
                <a:cubicBezTo>
                  <a:pt x="140" y="18"/>
                  <a:pt x="139" y="18"/>
                  <a:pt x="138" y="18"/>
                </a:cubicBezTo>
                <a:cubicBezTo>
                  <a:pt x="138" y="17"/>
                  <a:pt x="140" y="16"/>
                  <a:pt x="139" y="14"/>
                </a:cubicBezTo>
                <a:cubicBezTo>
                  <a:pt x="141" y="17"/>
                  <a:pt x="140" y="18"/>
                  <a:pt x="139" y="20"/>
                </a:cubicBezTo>
                <a:cubicBezTo>
                  <a:pt x="139" y="20"/>
                  <a:pt x="137" y="21"/>
                  <a:pt x="137" y="19"/>
                </a:cubicBezTo>
                <a:cubicBezTo>
                  <a:pt x="138" y="20"/>
                  <a:pt x="139" y="20"/>
                  <a:pt x="140" y="19"/>
                </a:cubicBezTo>
                <a:cubicBezTo>
                  <a:pt x="140" y="19"/>
                  <a:pt x="140" y="19"/>
                  <a:pt x="140" y="19"/>
                </a:cubicBezTo>
                <a:close/>
                <a:moveTo>
                  <a:pt x="395" y="16"/>
                </a:moveTo>
                <a:cubicBezTo>
                  <a:pt x="395" y="14"/>
                  <a:pt x="398" y="15"/>
                  <a:pt x="397" y="17"/>
                </a:cubicBezTo>
                <a:cubicBezTo>
                  <a:pt x="396" y="17"/>
                  <a:pt x="396" y="16"/>
                  <a:pt x="395" y="16"/>
                </a:cubicBezTo>
                <a:cubicBezTo>
                  <a:pt x="395" y="16"/>
                  <a:pt x="395" y="16"/>
                  <a:pt x="395" y="16"/>
                </a:cubicBezTo>
                <a:close/>
                <a:moveTo>
                  <a:pt x="391" y="23"/>
                </a:moveTo>
                <a:cubicBezTo>
                  <a:pt x="391" y="21"/>
                  <a:pt x="395" y="21"/>
                  <a:pt x="396" y="22"/>
                </a:cubicBezTo>
                <a:cubicBezTo>
                  <a:pt x="395" y="24"/>
                  <a:pt x="394" y="23"/>
                  <a:pt x="391" y="23"/>
                </a:cubicBezTo>
                <a:cubicBezTo>
                  <a:pt x="391" y="23"/>
                  <a:pt x="391" y="23"/>
                  <a:pt x="391" y="23"/>
                </a:cubicBezTo>
                <a:close/>
                <a:moveTo>
                  <a:pt x="152" y="25"/>
                </a:moveTo>
                <a:cubicBezTo>
                  <a:pt x="153" y="23"/>
                  <a:pt x="154" y="24"/>
                  <a:pt x="155" y="24"/>
                </a:cubicBezTo>
                <a:cubicBezTo>
                  <a:pt x="155" y="26"/>
                  <a:pt x="153" y="26"/>
                  <a:pt x="152" y="25"/>
                </a:cubicBezTo>
                <a:cubicBezTo>
                  <a:pt x="152" y="25"/>
                  <a:pt x="152" y="25"/>
                  <a:pt x="152" y="25"/>
                </a:cubicBezTo>
                <a:close/>
                <a:moveTo>
                  <a:pt x="160" y="27"/>
                </a:moveTo>
                <a:cubicBezTo>
                  <a:pt x="161" y="25"/>
                  <a:pt x="159" y="25"/>
                  <a:pt x="159" y="24"/>
                </a:cubicBezTo>
                <a:cubicBezTo>
                  <a:pt x="160" y="24"/>
                  <a:pt x="161" y="24"/>
                  <a:pt x="161" y="24"/>
                </a:cubicBezTo>
                <a:cubicBezTo>
                  <a:pt x="162" y="25"/>
                  <a:pt x="161" y="25"/>
                  <a:pt x="160" y="25"/>
                </a:cubicBezTo>
                <a:cubicBezTo>
                  <a:pt x="161" y="25"/>
                  <a:pt x="162" y="27"/>
                  <a:pt x="160" y="27"/>
                </a:cubicBezTo>
                <a:cubicBezTo>
                  <a:pt x="160" y="27"/>
                  <a:pt x="160" y="27"/>
                  <a:pt x="160" y="27"/>
                </a:cubicBezTo>
                <a:close/>
                <a:moveTo>
                  <a:pt x="165" y="32"/>
                </a:moveTo>
                <a:cubicBezTo>
                  <a:pt x="164" y="32"/>
                  <a:pt x="164" y="32"/>
                  <a:pt x="164" y="31"/>
                </a:cubicBezTo>
                <a:cubicBezTo>
                  <a:pt x="163" y="32"/>
                  <a:pt x="164" y="33"/>
                  <a:pt x="164" y="34"/>
                </a:cubicBezTo>
                <a:cubicBezTo>
                  <a:pt x="164" y="34"/>
                  <a:pt x="165" y="34"/>
                  <a:pt x="166" y="34"/>
                </a:cubicBezTo>
                <a:cubicBezTo>
                  <a:pt x="166" y="35"/>
                  <a:pt x="164" y="35"/>
                  <a:pt x="164" y="36"/>
                </a:cubicBezTo>
                <a:cubicBezTo>
                  <a:pt x="162" y="35"/>
                  <a:pt x="162" y="34"/>
                  <a:pt x="159" y="35"/>
                </a:cubicBezTo>
                <a:cubicBezTo>
                  <a:pt x="159" y="34"/>
                  <a:pt x="159" y="34"/>
                  <a:pt x="159" y="33"/>
                </a:cubicBezTo>
                <a:cubicBezTo>
                  <a:pt x="158" y="31"/>
                  <a:pt x="161" y="32"/>
                  <a:pt x="160" y="29"/>
                </a:cubicBezTo>
                <a:cubicBezTo>
                  <a:pt x="161" y="29"/>
                  <a:pt x="161" y="30"/>
                  <a:pt x="161" y="30"/>
                </a:cubicBezTo>
                <a:cubicBezTo>
                  <a:pt x="163" y="30"/>
                  <a:pt x="161" y="28"/>
                  <a:pt x="161" y="28"/>
                </a:cubicBezTo>
                <a:cubicBezTo>
                  <a:pt x="161" y="27"/>
                  <a:pt x="162" y="27"/>
                  <a:pt x="163" y="27"/>
                </a:cubicBezTo>
                <a:cubicBezTo>
                  <a:pt x="163" y="28"/>
                  <a:pt x="164" y="30"/>
                  <a:pt x="165" y="29"/>
                </a:cubicBezTo>
                <a:cubicBezTo>
                  <a:pt x="166" y="29"/>
                  <a:pt x="164" y="30"/>
                  <a:pt x="165" y="32"/>
                </a:cubicBezTo>
                <a:cubicBezTo>
                  <a:pt x="165" y="32"/>
                  <a:pt x="165" y="32"/>
                  <a:pt x="165" y="32"/>
                </a:cubicBezTo>
                <a:close/>
                <a:moveTo>
                  <a:pt x="416" y="29"/>
                </a:moveTo>
                <a:cubicBezTo>
                  <a:pt x="416" y="28"/>
                  <a:pt x="417" y="28"/>
                  <a:pt x="418" y="28"/>
                </a:cubicBezTo>
                <a:cubicBezTo>
                  <a:pt x="417" y="28"/>
                  <a:pt x="417" y="29"/>
                  <a:pt x="416" y="29"/>
                </a:cubicBezTo>
                <a:cubicBezTo>
                  <a:pt x="416" y="29"/>
                  <a:pt x="416" y="29"/>
                  <a:pt x="416" y="29"/>
                </a:cubicBezTo>
                <a:close/>
                <a:moveTo>
                  <a:pt x="304" y="34"/>
                </a:moveTo>
                <a:cubicBezTo>
                  <a:pt x="303" y="32"/>
                  <a:pt x="303" y="31"/>
                  <a:pt x="305" y="31"/>
                </a:cubicBezTo>
                <a:cubicBezTo>
                  <a:pt x="306" y="33"/>
                  <a:pt x="306" y="34"/>
                  <a:pt x="304" y="34"/>
                </a:cubicBezTo>
                <a:cubicBezTo>
                  <a:pt x="304" y="34"/>
                  <a:pt x="304" y="34"/>
                  <a:pt x="304" y="34"/>
                </a:cubicBezTo>
                <a:close/>
                <a:moveTo>
                  <a:pt x="9" y="35"/>
                </a:moveTo>
                <a:cubicBezTo>
                  <a:pt x="8" y="35"/>
                  <a:pt x="8" y="34"/>
                  <a:pt x="9" y="34"/>
                </a:cubicBezTo>
                <a:cubicBezTo>
                  <a:pt x="9" y="34"/>
                  <a:pt x="9" y="34"/>
                  <a:pt x="10" y="34"/>
                </a:cubicBezTo>
                <a:cubicBezTo>
                  <a:pt x="9" y="34"/>
                  <a:pt x="9" y="35"/>
                  <a:pt x="9" y="35"/>
                </a:cubicBezTo>
                <a:cubicBezTo>
                  <a:pt x="9" y="35"/>
                  <a:pt x="9" y="35"/>
                  <a:pt x="9" y="35"/>
                </a:cubicBezTo>
                <a:close/>
                <a:moveTo>
                  <a:pt x="365" y="38"/>
                </a:moveTo>
                <a:cubicBezTo>
                  <a:pt x="367" y="35"/>
                  <a:pt x="365" y="37"/>
                  <a:pt x="364" y="35"/>
                </a:cubicBezTo>
                <a:cubicBezTo>
                  <a:pt x="366" y="35"/>
                  <a:pt x="371" y="34"/>
                  <a:pt x="374" y="34"/>
                </a:cubicBezTo>
                <a:cubicBezTo>
                  <a:pt x="374" y="38"/>
                  <a:pt x="368" y="39"/>
                  <a:pt x="365" y="38"/>
                </a:cubicBezTo>
                <a:cubicBezTo>
                  <a:pt x="365" y="38"/>
                  <a:pt x="365" y="38"/>
                  <a:pt x="365" y="38"/>
                </a:cubicBezTo>
                <a:close/>
                <a:moveTo>
                  <a:pt x="41" y="38"/>
                </a:moveTo>
                <a:cubicBezTo>
                  <a:pt x="53" y="34"/>
                  <a:pt x="69" y="35"/>
                  <a:pt x="77" y="42"/>
                </a:cubicBezTo>
                <a:cubicBezTo>
                  <a:pt x="72" y="43"/>
                  <a:pt x="62" y="46"/>
                  <a:pt x="55" y="41"/>
                </a:cubicBezTo>
                <a:cubicBezTo>
                  <a:pt x="54" y="41"/>
                  <a:pt x="55" y="44"/>
                  <a:pt x="55" y="45"/>
                </a:cubicBezTo>
                <a:cubicBezTo>
                  <a:pt x="50" y="43"/>
                  <a:pt x="44" y="41"/>
                  <a:pt x="41" y="38"/>
                </a:cubicBezTo>
                <a:cubicBezTo>
                  <a:pt x="41" y="38"/>
                  <a:pt x="41" y="38"/>
                  <a:pt x="41" y="38"/>
                </a:cubicBezTo>
                <a:close/>
                <a:moveTo>
                  <a:pt x="39" y="38"/>
                </a:moveTo>
                <a:cubicBezTo>
                  <a:pt x="39" y="38"/>
                  <a:pt x="39" y="37"/>
                  <a:pt x="39" y="37"/>
                </a:cubicBezTo>
                <a:cubicBezTo>
                  <a:pt x="41" y="37"/>
                  <a:pt x="40" y="38"/>
                  <a:pt x="41" y="39"/>
                </a:cubicBezTo>
                <a:cubicBezTo>
                  <a:pt x="40" y="39"/>
                  <a:pt x="40" y="38"/>
                  <a:pt x="39" y="38"/>
                </a:cubicBezTo>
                <a:cubicBezTo>
                  <a:pt x="39" y="38"/>
                  <a:pt x="39" y="38"/>
                  <a:pt x="39" y="38"/>
                </a:cubicBezTo>
                <a:close/>
                <a:moveTo>
                  <a:pt x="359" y="39"/>
                </a:moveTo>
                <a:cubicBezTo>
                  <a:pt x="359" y="38"/>
                  <a:pt x="359" y="38"/>
                  <a:pt x="359" y="38"/>
                </a:cubicBezTo>
                <a:cubicBezTo>
                  <a:pt x="360" y="36"/>
                  <a:pt x="360" y="39"/>
                  <a:pt x="362" y="38"/>
                </a:cubicBezTo>
                <a:cubicBezTo>
                  <a:pt x="361" y="38"/>
                  <a:pt x="361" y="39"/>
                  <a:pt x="362" y="39"/>
                </a:cubicBezTo>
                <a:cubicBezTo>
                  <a:pt x="363" y="40"/>
                  <a:pt x="361" y="40"/>
                  <a:pt x="362" y="41"/>
                </a:cubicBezTo>
                <a:cubicBezTo>
                  <a:pt x="360" y="41"/>
                  <a:pt x="361" y="39"/>
                  <a:pt x="360" y="39"/>
                </a:cubicBezTo>
                <a:cubicBezTo>
                  <a:pt x="359" y="39"/>
                  <a:pt x="360" y="42"/>
                  <a:pt x="360" y="43"/>
                </a:cubicBezTo>
                <a:cubicBezTo>
                  <a:pt x="359" y="44"/>
                  <a:pt x="357" y="44"/>
                  <a:pt x="355" y="44"/>
                </a:cubicBezTo>
                <a:cubicBezTo>
                  <a:pt x="356" y="42"/>
                  <a:pt x="355" y="42"/>
                  <a:pt x="355" y="40"/>
                </a:cubicBezTo>
                <a:cubicBezTo>
                  <a:pt x="357" y="40"/>
                  <a:pt x="357" y="37"/>
                  <a:pt x="359" y="39"/>
                </a:cubicBezTo>
                <a:cubicBezTo>
                  <a:pt x="359" y="39"/>
                  <a:pt x="359" y="39"/>
                  <a:pt x="359" y="39"/>
                </a:cubicBezTo>
                <a:close/>
                <a:moveTo>
                  <a:pt x="319" y="45"/>
                </a:moveTo>
                <a:cubicBezTo>
                  <a:pt x="318" y="45"/>
                  <a:pt x="319" y="43"/>
                  <a:pt x="320" y="44"/>
                </a:cubicBezTo>
                <a:cubicBezTo>
                  <a:pt x="321" y="45"/>
                  <a:pt x="319" y="44"/>
                  <a:pt x="319" y="45"/>
                </a:cubicBezTo>
                <a:cubicBezTo>
                  <a:pt x="319" y="45"/>
                  <a:pt x="319" y="45"/>
                  <a:pt x="319" y="45"/>
                </a:cubicBezTo>
                <a:close/>
                <a:moveTo>
                  <a:pt x="109" y="52"/>
                </a:moveTo>
                <a:cubicBezTo>
                  <a:pt x="110" y="52"/>
                  <a:pt x="112" y="53"/>
                  <a:pt x="113" y="50"/>
                </a:cubicBezTo>
                <a:cubicBezTo>
                  <a:pt x="115" y="50"/>
                  <a:pt x="115" y="50"/>
                  <a:pt x="117" y="51"/>
                </a:cubicBezTo>
                <a:cubicBezTo>
                  <a:pt x="128" y="50"/>
                  <a:pt x="129" y="59"/>
                  <a:pt x="133" y="65"/>
                </a:cubicBezTo>
                <a:cubicBezTo>
                  <a:pt x="125" y="65"/>
                  <a:pt x="119" y="59"/>
                  <a:pt x="112" y="56"/>
                </a:cubicBezTo>
                <a:cubicBezTo>
                  <a:pt x="112" y="55"/>
                  <a:pt x="111" y="54"/>
                  <a:pt x="111" y="53"/>
                </a:cubicBezTo>
                <a:cubicBezTo>
                  <a:pt x="111" y="53"/>
                  <a:pt x="111" y="54"/>
                  <a:pt x="110" y="54"/>
                </a:cubicBezTo>
                <a:cubicBezTo>
                  <a:pt x="109" y="54"/>
                  <a:pt x="110" y="52"/>
                  <a:pt x="109" y="52"/>
                </a:cubicBezTo>
                <a:cubicBezTo>
                  <a:pt x="109" y="52"/>
                  <a:pt x="109" y="52"/>
                  <a:pt x="109" y="52"/>
                </a:cubicBezTo>
                <a:close/>
                <a:moveTo>
                  <a:pt x="76" y="67"/>
                </a:moveTo>
                <a:cubicBezTo>
                  <a:pt x="77" y="68"/>
                  <a:pt x="74" y="69"/>
                  <a:pt x="75" y="67"/>
                </a:cubicBezTo>
                <a:cubicBezTo>
                  <a:pt x="75" y="67"/>
                  <a:pt x="76" y="66"/>
                  <a:pt x="76" y="67"/>
                </a:cubicBezTo>
                <a:cubicBezTo>
                  <a:pt x="76" y="67"/>
                  <a:pt x="76" y="67"/>
                  <a:pt x="76" y="67"/>
                </a:cubicBezTo>
                <a:close/>
                <a:moveTo>
                  <a:pt x="84" y="70"/>
                </a:moveTo>
                <a:cubicBezTo>
                  <a:pt x="84" y="71"/>
                  <a:pt x="84" y="71"/>
                  <a:pt x="84" y="70"/>
                </a:cubicBezTo>
                <a:cubicBezTo>
                  <a:pt x="83" y="70"/>
                  <a:pt x="80" y="72"/>
                  <a:pt x="82" y="73"/>
                </a:cubicBezTo>
                <a:cubicBezTo>
                  <a:pt x="82" y="74"/>
                  <a:pt x="80" y="72"/>
                  <a:pt x="79" y="73"/>
                </a:cubicBezTo>
                <a:cubicBezTo>
                  <a:pt x="80" y="71"/>
                  <a:pt x="81" y="68"/>
                  <a:pt x="79" y="67"/>
                </a:cubicBezTo>
                <a:cubicBezTo>
                  <a:pt x="79" y="66"/>
                  <a:pt x="81" y="67"/>
                  <a:pt x="82" y="67"/>
                </a:cubicBezTo>
                <a:cubicBezTo>
                  <a:pt x="83" y="69"/>
                  <a:pt x="82" y="69"/>
                  <a:pt x="84" y="70"/>
                </a:cubicBezTo>
                <a:cubicBezTo>
                  <a:pt x="84" y="70"/>
                  <a:pt x="84" y="70"/>
                  <a:pt x="84" y="70"/>
                </a:cubicBezTo>
                <a:close/>
                <a:moveTo>
                  <a:pt x="85" y="74"/>
                </a:moveTo>
                <a:cubicBezTo>
                  <a:pt x="84" y="74"/>
                  <a:pt x="84" y="72"/>
                  <a:pt x="83" y="73"/>
                </a:cubicBezTo>
                <a:cubicBezTo>
                  <a:pt x="83" y="71"/>
                  <a:pt x="86" y="72"/>
                  <a:pt x="85" y="74"/>
                </a:cubicBezTo>
                <a:cubicBezTo>
                  <a:pt x="85" y="74"/>
                  <a:pt x="85" y="74"/>
                  <a:pt x="85" y="74"/>
                </a:cubicBezTo>
                <a:close/>
                <a:moveTo>
                  <a:pt x="242" y="76"/>
                </a:moveTo>
                <a:cubicBezTo>
                  <a:pt x="242" y="78"/>
                  <a:pt x="240" y="77"/>
                  <a:pt x="240" y="75"/>
                </a:cubicBezTo>
                <a:cubicBezTo>
                  <a:pt x="241" y="75"/>
                  <a:pt x="241" y="76"/>
                  <a:pt x="242" y="76"/>
                </a:cubicBezTo>
                <a:cubicBezTo>
                  <a:pt x="242" y="76"/>
                  <a:pt x="242" y="76"/>
                  <a:pt x="242" y="76"/>
                </a:cubicBezTo>
                <a:close/>
                <a:moveTo>
                  <a:pt x="211" y="83"/>
                </a:moveTo>
                <a:cubicBezTo>
                  <a:pt x="212" y="77"/>
                  <a:pt x="218" y="77"/>
                  <a:pt x="224" y="79"/>
                </a:cubicBezTo>
                <a:cubicBezTo>
                  <a:pt x="225" y="84"/>
                  <a:pt x="232" y="91"/>
                  <a:pt x="234" y="100"/>
                </a:cubicBezTo>
                <a:cubicBezTo>
                  <a:pt x="225" y="95"/>
                  <a:pt x="219" y="89"/>
                  <a:pt x="211" y="83"/>
                </a:cubicBezTo>
                <a:cubicBezTo>
                  <a:pt x="211" y="83"/>
                  <a:pt x="211" y="83"/>
                  <a:pt x="211" y="83"/>
                </a:cubicBezTo>
                <a:close/>
                <a:moveTo>
                  <a:pt x="353" y="90"/>
                </a:moveTo>
                <a:cubicBezTo>
                  <a:pt x="352" y="90"/>
                  <a:pt x="352" y="90"/>
                  <a:pt x="352" y="89"/>
                </a:cubicBezTo>
                <a:cubicBezTo>
                  <a:pt x="353" y="89"/>
                  <a:pt x="353" y="89"/>
                  <a:pt x="353" y="90"/>
                </a:cubicBezTo>
                <a:cubicBezTo>
                  <a:pt x="353" y="90"/>
                  <a:pt x="353" y="90"/>
                  <a:pt x="353" y="90"/>
                </a:cubicBezTo>
                <a:close/>
                <a:moveTo>
                  <a:pt x="348" y="107"/>
                </a:moveTo>
                <a:cubicBezTo>
                  <a:pt x="348" y="106"/>
                  <a:pt x="349" y="105"/>
                  <a:pt x="348" y="105"/>
                </a:cubicBezTo>
                <a:cubicBezTo>
                  <a:pt x="348" y="103"/>
                  <a:pt x="349" y="105"/>
                  <a:pt x="350" y="105"/>
                </a:cubicBezTo>
                <a:cubicBezTo>
                  <a:pt x="350" y="106"/>
                  <a:pt x="350" y="107"/>
                  <a:pt x="348" y="107"/>
                </a:cubicBezTo>
                <a:cubicBezTo>
                  <a:pt x="348" y="107"/>
                  <a:pt x="348" y="107"/>
                  <a:pt x="348" y="107"/>
                </a:cubicBezTo>
                <a:close/>
                <a:moveTo>
                  <a:pt x="350" y="125"/>
                </a:moveTo>
                <a:cubicBezTo>
                  <a:pt x="349" y="124"/>
                  <a:pt x="351" y="122"/>
                  <a:pt x="351" y="121"/>
                </a:cubicBezTo>
                <a:cubicBezTo>
                  <a:pt x="351" y="121"/>
                  <a:pt x="352" y="123"/>
                  <a:pt x="351" y="122"/>
                </a:cubicBezTo>
                <a:cubicBezTo>
                  <a:pt x="350" y="123"/>
                  <a:pt x="351" y="123"/>
                  <a:pt x="351" y="123"/>
                </a:cubicBezTo>
                <a:cubicBezTo>
                  <a:pt x="351" y="124"/>
                  <a:pt x="350" y="124"/>
                  <a:pt x="350" y="125"/>
                </a:cubicBezTo>
                <a:cubicBezTo>
                  <a:pt x="350" y="125"/>
                  <a:pt x="350" y="125"/>
                  <a:pt x="350" y="125"/>
                </a:cubicBezTo>
                <a:close/>
                <a:moveTo>
                  <a:pt x="117" y="127"/>
                </a:moveTo>
                <a:cubicBezTo>
                  <a:pt x="115" y="126"/>
                  <a:pt x="116" y="124"/>
                  <a:pt x="117" y="123"/>
                </a:cubicBezTo>
                <a:cubicBezTo>
                  <a:pt x="118" y="124"/>
                  <a:pt x="117" y="126"/>
                  <a:pt x="117" y="127"/>
                </a:cubicBezTo>
                <a:cubicBezTo>
                  <a:pt x="117" y="127"/>
                  <a:pt x="117" y="127"/>
                  <a:pt x="117" y="127"/>
                </a:cubicBezTo>
                <a:close/>
                <a:moveTo>
                  <a:pt x="114" y="143"/>
                </a:moveTo>
                <a:cubicBezTo>
                  <a:pt x="113" y="137"/>
                  <a:pt x="116" y="131"/>
                  <a:pt x="116" y="127"/>
                </a:cubicBezTo>
                <a:cubicBezTo>
                  <a:pt x="120" y="131"/>
                  <a:pt x="122" y="140"/>
                  <a:pt x="120" y="146"/>
                </a:cubicBezTo>
                <a:cubicBezTo>
                  <a:pt x="117" y="147"/>
                  <a:pt x="116" y="143"/>
                  <a:pt x="114" y="143"/>
                </a:cubicBezTo>
                <a:cubicBezTo>
                  <a:pt x="114" y="143"/>
                  <a:pt x="114" y="143"/>
                  <a:pt x="114" y="143"/>
                </a:cubicBezTo>
                <a:close/>
                <a:moveTo>
                  <a:pt x="239" y="129"/>
                </a:moveTo>
                <a:cubicBezTo>
                  <a:pt x="239" y="128"/>
                  <a:pt x="239" y="128"/>
                  <a:pt x="239" y="127"/>
                </a:cubicBezTo>
                <a:cubicBezTo>
                  <a:pt x="241" y="126"/>
                  <a:pt x="241" y="130"/>
                  <a:pt x="239" y="129"/>
                </a:cubicBezTo>
                <a:cubicBezTo>
                  <a:pt x="239" y="129"/>
                  <a:pt x="239" y="129"/>
                  <a:pt x="239" y="129"/>
                </a:cubicBezTo>
                <a:close/>
                <a:moveTo>
                  <a:pt x="172" y="134"/>
                </a:moveTo>
                <a:cubicBezTo>
                  <a:pt x="170" y="135"/>
                  <a:pt x="169" y="133"/>
                  <a:pt x="169" y="130"/>
                </a:cubicBezTo>
                <a:cubicBezTo>
                  <a:pt x="169" y="130"/>
                  <a:pt x="169" y="130"/>
                  <a:pt x="170" y="130"/>
                </a:cubicBezTo>
                <a:cubicBezTo>
                  <a:pt x="172" y="131"/>
                  <a:pt x="172" y="132"/>
                  <a:pt x="172" y="134"/>
                </a:cubicBezTo>
                <a:cubicBezTo>
                  <a:pt x="172" y="134"/>
                  <a:pt x="172" y="134"/>
                  <a:pt x="172" y="134"/>
                </a:cubicBezTo>
                <a:close/>
                <a:moveTo>
                  <a:pt x="240" y="165"/>
                </a:moveTo>
                <a:cubicBezTo>
                  <a:pt x="240" y="164"/>
                  <a:pt x="241" y="164"/>
                  <a:pt x="241" y="163"/>
                </a:cubicBezTo>
                <a:cubicBezTo>
                  <a:pt x="244" y="164"/>
                  <a:pt x="247" y="169"/>
                  <a:pt x="242" y="169"/>
                </a:cubicBezTo>
                <a:cubicBezTo>
                  <a:pt x="242" y="168"/>
                  <a:pt x="243" y="165"/>
                  <a:pt x="240" y="165"/>
                </a:cubicBezTo>
                <a:cubicBezTo>
                  <a:pt x="240" y="165"/>
                  <a:pt x="240" y="165"/>
                  <a:pt x="240" y="165"/>
                </a:cubicBezTo>
                <a:close/>
                <a:moveTo>
                  <a:pt x="238" y="178"/>
                </a:moveTo>
                <a:cubicBezTo>
                  <a:pt x="238" y="179"/>
                  <a:pt x="237" y="177"/>
                  <a:pt x="237" y="178"/>
                </a:cubicBezTo>
                <a:cubicBezTo>
                  <a:pt x="235" y="178"/>
                  <a:pt x="237" y="175"/>
                  <a:pt x="235" y="176"/>
                </a:cubicBezTo>
                <a:cubicBezTo>
                  <a:pt x="235" y="175"/>
                  <a:pt x="235" y="174"/>
                  <a:pt x="235" y="173"/>
                </a:cubicBezTo>
                <a:cubicBezTo>
                  <a:pt x="236" y="173"/>
                  <a:pt x="237" y="174"/>
                  <a:pt x="237" y="173"/>
                </a:cubicBezTo>
                <a:cubicBezTo>
                  <a:pt x="238" y="173"/>
                  <a:pt x="236" y="176"/>
                  <a:pt x="238" y="175"/>
                </a:cubicBezTo>
                <a:cubicBezTo>
                  <a:pt x="239" y="177"/>
                  <a:pt x="236" y="177"/>
                  <a:pt x="238" y="178"/>
                </a:cubicBezTo>
                <a:cubicBezTo>
                  <a:pt x="238" y="178"/>
                  <a:pt x="238" y="178"/>
                  <a:pt x="238" y="178"/>
                </a:cubicBezTo>
                <a:close/>
                <a:moveTo>
                  <a:pt x="243" y="186"/>
                </a:moveTo>
                <a:cubicBezTo>
                  <a:pt x="245" y="183"/>
                  <a:pt x="240" y="182"/>
                  <a:pt x="240" y="179"/>
                </a:cubicBezTo>
                <a:cubicBezTo>
                  <a:pt x="244" y="182"/>
                  <a:pt x="250" y="185"/>
                  <a:pt x="249" y="191"/>
                </a:cubicBezTo>
                <a:cubicBezTo>
                  <a:pt x="247" y="190"/>
                  <a:pt x="246" y="187"/>
                  <a:pt x="243" y="186"/>
                </a:cubicBezTo>
                <a:cubicBezTo>
                  <a:pt x="243" y="186"/>
                  <a:pt x="243" y="186"/>
                  <a:pt x="243" y="186"/>
                </a:cubicBezTo>
                <a:close/>
                <a:moveTo>
                  <a:pt x="254" y="194"/>
                </a:moveTo>
                <a:cubicBezTo>
                  <a:pt x="253" y="194"/>
                  <a:pt x="250" y="193"/>
                  <a:pt x="251" y="190"/>
                </a:cubicBezTo>
                <a:cubicBezTo>
                  <a:pt x="253" y="191"/>
                  <a:pt x="254" y="192"/>
                  <a:pt x="254" y="194"/>
                </a:cubicBezTo>
                <a:cubicBezTo>
                  <a:pt x="254" y="194"/>
                  <a:pt x="254" y="194"/>
                  <a:pt x="254" y="194"/>
                </a:cubicBezTo>
                <a:close/>
                <a:moveTo>
                  <a:pt x="261" y="212"/>
                </a:moveTo>
                <a:cubicBezTo>
                  <a:pt x="255" y="211"/>
                  <a:pt x="256" y="206"/>
                  <a:pt x="253" y="204"/>
                </a:cubicBezTo>
                <a:cubicBezTo>
                  <a:pt x="257" y="205"/>
                  <a:pt x="260" y="208"/>
                  <a:pt x="261" y="212"/>
                </a:cubicBezTo>
                <a:cubicBezTo>
                  <a:pt x="261" y="212"/>
                  <a:pt x="261" y="212"/>
                  <a:pt x="261" y="212"/>
                </a:cubicBezTo>
                <a:close/>
                <a:moveTo>
                  <a:pt x="270" y="213"/>
                </a:moveTo>
                <a:cubicBezTo>
                  <a:pt x="267" y="211"/>
                  <a:pt x="270" y="210"/>
                  <a:pt x="271" y="208"/>
                </a:cubicBezTo>
                <a:cubicBezTo>
                  <a:pt x="273" y="208"/>
                  <a:pt x="272" y="210"/>
                  <a:pt x="272" y="212"/>
                </a:cubicBezTo>
                <a:cubicBezTo>
                  <a:pt x="271" y="212"/>
                  <a:pt x="271" y="213"/>
                  <a:pt x="270" y="213"/>
                </a:cubicBezTo>
                <a:cubicBezTo>
                  <a:pt x="270" y="213"/>
                  <a:pt x="270" y="213"/>
                  <a:pt x="270" y="213"/>
                </a:cubicBezTo>
                <a:close/>
                <a:moveTo>
                  <a:pt x="269" y="226"/>
                </a:moveTo>
                <a:cubicBezTo>
                  <a:pt x="268" y="223"/>
                  <a:pt x="265" y="220"/>
                  <a:pt x="265" y="217"/>
                </a:cubicBezTo>
                <a:cubicBezTo>
                  <a:pt x="268" y="219"/>
                  <a:pt x="269" y="222"/>
                  <a:pt x="269" y="226"/>
                </a:cubicBezTo>
                <a:cubicBezTo>
                  <a:pt x="269" y="226"/>
                  <a:pt x="269" y="226"/>
                  <a:pt x="269" y="226"/>
                </a:cubicBezTo>
                <a:close/>
                <a:moveTo>
                  <a:pt x="280" y="218"/>
                </a:moveTo>
                <a:cubicBezTo>
                  <a:pt x="279" y="221"/>
                  <a:pt x="277" y="220"/>
                  <a:pt x="276" y="218"/>
                </a:cubicBezTo>
                <a:cubicBezTo>
                  <a:pt x="278" y="217"/>
                  <a:pt x="278" y="218"/>
                  <a:pt x="280" y="218"/>
                </a:cubicBezTo>
                <a:cubicBezTo>
                  <a:pt x="280" y="218"/>
                  <a:pt x="280" y="218"/>
                  <a:pt x="280" y="218"/>
                </a:cubicBezTo>
                <a:close/>
                <a:moveTo>
                  <a:pt x="284" y="227"/>
                </a:moveTo>
                <a:cubicBezTo>
                  <a:pt x="284" y="226"/>
                  <a:pt x="282" y="221"/>
                  <a:pt x="286" y="222"/>
                </a:cubicBezTo>
                <a:cubicBezTo>
                  <a:pt x="286" y="223"/>
                  <a:pt x="286" y="224"/>
                  <a:pt x="286" y="225"/>
                </a:cubicBezTo>
                <a:cubicBezTo>
                  <a:pt x="285" y="226"/>
                  <a:pt x="284" y="226"/>
                  <a:pt x="284" y="227"/>
                </a:cubicBezTo>
                <a:cubicBezTo>
                  <a:pt x="284" y="227"/>
                  <a:pt x="284" y="227"/>
                  <a:pt x="284" y="227"/>
                </a:cubicBezTo>
                <a:close/>
                <a:moveTo>
                  <a:pt x="103" y="232"/>
                </a:moveTo>
                <a:cubicBezTo>
                  <a:pt x="102" y="229"/>
                  <a:pt x="102" y="224"/>
                  <a:pt x="103" y="222"/>
                </a:cubicBezTo>
                <a:cubicBezTo>
                  <a:pt x="105" y="222"/>
                  <a:pt x="105" y="223"/>
                  <a:pt x="106" y="223"/>
                </a:cubicBezTo>
                <a:cubicBezTo>
                  <a:pt x="105" y="225"/>
                  <a:pt x="107" y="231"/>
                  <a:pt x="103" y="232"/>
                </a:cubicBezTo>
                <a:cubicBezTo>
                  <a:pt x="103" y="232"/>
                  <a:pt x="103" y="232"/>
                  <a:pt x="103" y="232"/>
                </a:cubicBezTo>
                <a:close/>
                <a:moveTo>
                  <a:pt x="272" y="227"/>
                </a:moveTo>
                <a:cubicBezTo>
                  <a:pt x="273" y="227"/>
                  <a:pt x="274" y="227"/>
                  <a:pt x="275" y="227"/>
                </a:cubicBezTo>
                <a:cubicBezTo>
                  <a:pt x="275" y="229"/>
                  <a:pt x="274" y="229"/>
                  <a:pt x="275" y="232"/>
                </a:cubicBezTo>
                <a:cubicBezTo>
                  <a:pt x="277" y="232"/>
                  <a:pt x="276" y="230"/>
                  <a:pt x="279" y="230"/>
                </a:cubicBezTo>
                <a:cubicBezTo>
                  <a:pt x="279" y="231"/>
                  <a:pt x="279" y="232"/>
                  <a:pt x="279" y="234"/>
                </a:cubicBezTo>
                <a:cubicBezTo>
                  <a:pt x="278" y="235"/>
                  <a:pt x="277" y="233"/>
                  <a:pt x="276" y="235"/>
                </a:cubicBezTo>
                <a:cubicBezTo>
                  <a:pt x="275" y="234"/>
                  <a:pt x="275" y="232"/>
                  <a:pt x="273" y="232"/>
                </a:cubicBezTo>
                <a:cubicBezTo>
                  <a:pt x="273" y="229"/>
                  <a:pt x="275" y="229"/>
                  <a:pt x="272" y="227"/>
                </a:cubicBezTo>
                <a:cubicBezTo>
                  <a:pt x="272" y="227"/>
                  <a:pt x="272" y="227"/>
                  <a:pt x="272" y="227"/>
                </a:cubicBezTo>
                <a:close/>
                <a:moveTo>
                  <a:pt x="97" y="230"/>
                </a:moveTo>
                <a:cubicBezTo>
                  <a:pt x="99" y="231"/>
                  <a:pt x="99" y="229"/>
                  <a:pt x="100" y="229"/>
                </a:cubicBezTo>
                <a:cubicBezTo>
                  <a:pt x="100" y="230"/>
                  <a:pt x="100" y="230"/>
                  <a:pt x="100" y="231"/>
                </a:cubicBezTo>
                <a:cubicBezTo>
                  <a:pt x="100" y="230"/>
                  <a:pt x="99" y="231"/>
                  <a:pt x="99" y="232"/>
                </a:cubicBezTo>
                <a:cubicBezTo>
                  <a:pt x="98" y="232"/>
                  <a:pt x="98" y="232"/>
                  <a:pt x="97" y="232"/>
                </a:cubicBezTo>
                <a:cubicBezTo>
                  <a:pt x="97" y="231"/>
                  <a:pt x="97" y="231"/>
                  <a:pt x="97" y="230"/>
                </a:cubicBezTo>
                <a:cubicBezTo>
                  <a:pt x="97" y="230"/>
                  <a:pt x="97" y="230"/>
                  <a:pt x="97" y="230"/>
                </a:cubicBezTo>
                <a:close/>
                <a:moveTo>
                  <a:pt x="285" y="230"/>
                </a:moveTo>
                <a:cubicBezTo>
                  <a:pt x="285" y="230"/>
                  <a:pt x="285" y="230"/>
                  <a:pt x="285" y="230"/>
                </a:cubicBezTo>
                <a:cubicBezTo>
                  <a:pt x="284" y="229"/>
                  <a:pt x="287" y="229"/>
                  <a:pt x="286" y="230"/>
                </a:cubicBezTo>
                <a:cubicBezTo>
                  <a:pt x="286" y="230"/>
                  <a:pt x="285" y="230"/>
                  <a:pt x="285" y="230"/>
                </a:cubicBezTo>
                <a:cubicBezTo>
                  <a:pt x="285" y="230"/>
                  <a:pt x="285" y="230"/>
                  <a:pt x="285" y="230"/>
                </a:cubicBezTo>
                <a:close/>
                <a:moveTo>
                  <a:pt x="104" y="238"/>
                </a:moveTo>
                <a:cubicBezTo>
                  <a:pt x="103" y="236"/>
                  <a:pt x="103" y="232"/>
                  <a:pt x="105" y="233"/>
                </a:cubicBezTo>
                <a:cubicBezTo>
                  <a:pt x="106" y="235"/>
                  <a:pt x="104" y="236"/>
                  <a:pt x="104" y="238"/>
                </a:cubicBezTo>
                <a:cubicBezTo>
                  <a:pt x="104" y="238"/>
                  <a:pt x="104" y="238"/>
                  <a:pt x="104" y="238"/>
                </a:cubicBezTo>
                <a:close/>
                <a:moveTo>
                  <a:pt x="104" y="238"/>
                </a:moveTo>
                <a:cubicBezTo>
                  <a:pt x="106" y="239"/>
                  <a:pt x="104" y="238"/>
                  <a:pt x="105" y="237"/>
                </a:cubicBezTo>
                <a:cubicBezTo>
                  <a:pt x="106" y="237"/>
                  <a:pt x="105" y="239"/>
                  <a:pt x="106" y="239"/>
                </a:cubicBezTo>
                <a:cubicBezTo>
                  <a:pt x="106" y="240"/>
                  <a:pt x="105" y="241"/>
                  <a:pt x="106" y="242"/>
                </a:cubicBezTo>
                <a:cubicBezTo>
                  <a:pt x="104" y="244"/>
                  <a:pt x="105" y="240"/>
                  <a:pt x="103" y="241"/>
                </a:cubicBezTo>
                <a:cubicBezTo>
                  <a:pt x="103" y="240"/>
                  <a:pt x="104" y="239"/>
                  <a:pt x="104" y="238"/>
                </a:cubicBezTo>
                <a:cubicBezTo>
                  <a:pt x="104" y="238"/>
                  <a:pt x="104" y="238"/>
                  <a:pt x="104" y="238"/>
                </a:cubicBezTo>
                <a:close/>
                <a:moveTo>
                  <a:pt x="100" y="248"/>
                </a:moveTo>
                <a:cubicBezTo>
                  <a:pt x="98" y="247"/>
                  <a:pt x="100" y="244"/>
                  <a:pt x="101" y="242"/>
                </a:cubicBezTo>
                <a:cubicBezTo>
                  <a:pt x="102" y="244"/>
                  <a:pt x="101" y="246"/>
                  <a:pt x="100" y="248"/>
                </a:cubicBezTo>
                <a:cubicBezTo>
                  <a:pt x="100" y="248"/>
                  <a:pt x="100" y="248"/>
                  <a:pt x="100" y="248"/>
                </a:cubicBezTo>
                <a:close/>
                <a:moveTo>
                  <a:pt x="101" y="251"/>
                </a:moveTo>
                <a:cubicBezTo>
                  <a:pt x="100" y="250"/>
                  <a:pt x="100" y="250"/>
                  <a:pt x="99" y="249"/>
                </a:cubicBezTo>
                <a:cubicBezTo>
                  <a:pt x="99" y="249"/>
                  <a:pt x="100" y="249"/>
                  <a:pt x="100" y="249"/>
                </a:cubicBezTo>
                <a:cubicBezTo>
                  <a:pt x="100" y="249"/>
                  <a:pt x="101" y="249"/>
                  <a:pt x="101" y="249"/>
                </a:cubicBezTo>
                <a:cubicBezTo>
                  <a:pt x="99" y="249"/>
                  <a:pt x="103" y="251"/>
                  <a:pt x="100" y="251"/>
                </a:cubicBezTo>
                <a:cubicBezTo>
                  <a:pt x="100" y="251"/>
                  <a:pt x="101" y="251"/>
                  <a:pt x="101" y="251"/>
                </a:cubicBezTo>
                <a:cubicBezTo>
                  <a:pt x="101" y="251"/>
                  <a:pt x="101" y="251"/>
                  <a:pt x="101" y="251"/>
                </a:cubicBezTo>
                <a:close/>
                <a:moveTo>
                  <a:pt x="365" y="258"/>
                </a:moveTo>
                <a:cubicBezTo>
                  <a:pt x="367" y="256"/>
                  <a:pt x="366" y="254"/>
                  <a:pt x="366" y="250"/>
                </a:cubicBezTo>
                <a:cubicBezTo>
                  <a:pt x="366" y="250"/>
                  <a:pt x="367" y="250"/>
                  <a:pt x="368" y="250"/>
                </a:cubicBezTo>
                <a:cubicBezTo>
                  <a:pt x="369" y="254"/>
                  <a:pt x="368" y="258"/>
                  <a:pt x="368" y="264"/>
                </a:cubicBezTo>
                <a:cubicBezTo>
                  <a:pt x="365" y="264"/>
                  <a:pt x="369" y="261"/>
                  <a:pt x="365" y="262"/>
                </a:cubicBezTo>
                <a:cubicBezTo>
                  <a:pt x="366" y="260"/>
                  <a:pt x="365" y="260"/>
                  <a:pt x="365" y="258"/>
                </a:cubicBezTo>
                <a:cubicBezTo>
                  <a:pt x="365" y="258"/>
                  <a:pt x="365" y="258"/>
                  <a:pt x="365" y="258"/>
                </a:cubicBezTo>
                <a:close/>
                <a:moveTo>
                  <a:pt x="110" y="256"/>
                </a:moveTo>
                <a:cubicBezTo>
                  <a:pt x="109" y="255"/>
                  <a:pt x="110" y="253"/>
                  <a:pt x="110" y="252"/>
                </a:cubicBezTo>
                <a:cubicBezTo>
                  <a:pt x="113" y="253"/>
                  <a:pt x="110" y="254"/>
                  <a:pt x="110" y="256"/>
                </a:cubicBezTo>
                <a:cubicBezTo>
                  <a:pt x="110" y="256"/>
                  <a:pt x="110" y="256"/>
                  <a:pt x="110" y="256"/>
                </a:cubicBezTo>
                <a:close/>
                <a:moveTo>
                  <a:pt x="100" y="257"/>
                </a:moveTo>
                <a:cubicBezTo>
                  <a:pt x="101" y="253"/>
                  <a:pt x="103" y="259"/>
                  <a:pt x="100" y="260"/>
                </a:cubicBezTo>
                <a:cubicBezTo>
                  <a:pt x="100" y="259"/>
                  <a:pt x="100" y="257"/>
                  <a:pt x="101" y="257"/>
                </a:cubicBezTo>
                <a:cubicBezTo>
                  <a:pt x="101" y="257"/>
                  <a:pt x="100" y="257"/>
                  <a:pt x="100" y="257"/>
                </a:cubicBezTo>
                <a:cubicBezTo>
                  <a:pt x="100" y="257"/>
                  <a:pt x="100" y="257"/>
                  <a:pt x="100" y="257"/>
                </a:cubicBezTo>
                <a:close/>
                <a:moveTo>
                  <a:pt x="110" y="263"/>
                </a:moveTo>
                <a:cubicBezTo>
                  <a:pt x="108" y="262"/>
                  <a:pt x="110" y="262"/>
                  <a:pt x="110" y="260"/>
                </a:cubicBezTo>
                <a:cubicBezTo>
                  <a:pt x="111" y="260"/>
                  <a:pt x="111" y="262"/>
                  <a:pt x="110" y="263"/>
                </a:cubicBezTo>
                <a:cubicBezTo>
                  <a:pt x="110" y="263"/>
                  <a:pt x="110" y="263"/>
                  <a:pt x="110" y="263"/>
                </a:cubicBezTo>
                <a:close/>
                <a:moveTo>
                  <a:pt x="339" y="316"/>
                </a:moveTo>
                <a:cubicBezTo>
                  <a:pt x="338" y="315"/>
                  <a:pt x="333" y="313"/>
                  <a:pt x="331" y="310"/>
                </a:cubicBezTo>
                <a:cubicBezTo>
                  <a:pt x="331" y="310"/>
                  <a:pt x="327" y="310"/>
                  <a:pt x="329" y="311"/>
                </a:cubicBezTo>
                <a:cubicBezTo>
                  <a:pt x="327" y="312"/>
                  <a:pt x="328" y="307"/>
                  <a:pt x="325" y="307"/>
                </a:cubicBezTo>
                <a:cubicBezTo>
                  <a:pt x="325" y="306"/>
                  <a:pt x="327" y="306"/>
                  <a:pt x="327" y="306"/>
                </a:cubicBezTo>
                <a:cubicBezTo>
                  <a:pt x="321" y="302"/>
                  <a:pt x="320" y="293"/>
                  <a:pt x="315" y="287"/>
                </a:cubicBezTo>
                <a:cubicBezTo>
                  <a:pt x="314" y="286"/>
                  <a:pt x="314" y="289"/>
                  <a:pt x="313" y="289"/>
                </a:cubicBezTo>
                <a:cubicBezTo>
                  <a:pt x="313" y="289"/>
                  <a:pt x="314" y="289"/>
                  <a:pt x="314" y="290"/>
                </a:cubicBezTo>
                <a:cubicBezTo>
                  <a:pt x="311" y="288"/>
                  <a:pt x="311" y="284"/>
                  <a:pt x="307" y="284"/>
                </a:cubicBezTo>
                <a:cubicBezTo>
                  <a:pt x="303" y="277"/>
                  <a:pt x="304" y="269"/>
                  <a:pt x="296" y="266"/>
                </a:cubicBezTo>
                <a:cubicBezTo>
                  <a:pt x="297" y="263"/>
                  <a:pt x="303" y="264"/>
                  <a:pt x="305" y="263"/>
                </a:cubicBezTo>
                <a:cubicBezTo>
                  <a:pt x="305" y="266"/>
                  <a:pt x="307" y="266"/>
                  <a:pt x="309" y="267"/>
                </a:cubicBezTo>
                <a:cubicBezTo>
                  <a:pt x="309" y="271"/>
                  <a:pt x="309" y="273"/>
                  <a:pt x="311" y="273"/>
                </a:cubicBezTo>
                <a:cubicBezTo>
                  <a:pt x="311" y="274"/>
                  <a:pt x="311" y="276"/>
                  <a:pt x="311" y="277"/>
                </a:cubicBezTo>
                <a:cubicBezTo>
                  <a:pt x="311" y="278"/>
                  <a:pt x="312" y="278"/>
                  <a:pt x="312" y="278"/>
                </a:cubicBezTo>
                <a:cubicBezTo>
                  <a:pt x="314" y="278"/>
                  <a:pt x="314" y="277"/>
                  <a:pt x="314" y="276"/>
                </a:cubicBezTo>
                <a:cubicBezTo>
                  <a:pt x="324" y="283"/>
                  <a:pt x="329" y="298"/>
                  <a:pt x="334" y="307"/>
                </a:cubicBezTo>
                <a:cubicBezTo>
                  <a:pt x="337" y="310"/>
                  <a:pt x="338" y="313"/>
                  <a:pt x="340" y="316"/>
                </a:cubicBezTo>
                <a:cubicBezTo>
                  <a:pt x="339" y="316"/>
                  <a:pt x="339" y="316"/>
                  <a:pt x="339" y="316"/>
                </a:cubicBezTo>
                <a:cubicBezTo>
                  <a:pt x="339" y="316"/>
                  <a:pt x="339" y="316"/>
                  <a:pt x="339" y="316"/>
                </a:cubicBezTo>
                <a:close/>
                <a:moveTo>
                  <a:pt x="333" y="267"/>
                </a:moveTo>
                <a:cubicBezTo>
                  <a:pt x="333" y="266"/>
                  <a:pt x="334" y="266"/>
                  <a:pt x="335" y="266"/>
                </a:cubicBezTo>
                <a:cubicBezTo>
                  <a:pt x="335" y="267"/>
                  <a:pt x="334" y="267"/>
                  <a:pt x="333" y="267"/>
                </a:cubicBezTo>
                <a:cubicBezTo>
                  <a:pt x="333" y="267"/>
                  <a:pt x="333" y="267"/>
                  <a:pt x="333" y="267"/>
                </a:cubicBezTo>
                <a:close/>
                <a:moveTo>
                  <a:pt x="353" y="289"/>
                </a:moveTo>
                <a:cubicBezTo>
                  <a:pt x="350" y="287"/>
                  <a:pt x="349" y="286"/>
                  <a:pt x="349" y="282"/>
                </a:cubicBezTo>
                <a:cubicBezTo>
                  <a:pt x="351" y="284"/>
                  <a:pt x="353" y="285"/>
                  <a:pt x="353" y="289"/>
                </a:cubicBezTo>
                <a:cubicBezTo>
                  <a:pt x="353" y="289"/>
                  <a:pt x="353" y="289"/>
                  <a:pt x="353" y="289"/>
                </a:cubicBezTo>
                <a:close/>
                <a:moveTo>
                  <a:pt x="102" y="290"/>
                </a:moveTo>
                <a:cubicBezTo>
                  <a:pt x="101" y="290"/>
                  <a:pt x="101" y="289"/>
                  <a:pt x="101" y="288"/>
                </a:cubicBezTo>
                <a:cubicBezTo>
                  <a:pt x="102" y="288"/>
                  <a:pt x="102" y="288"/>
                  <a:pt x="103" y="288"/>
                </a:cubicBezTo>
                <a:cubicBezTo>
                  <a:pt x="103" y="289"/>
                  <a:pt x="102" y="290"/>
                  <a:pt x="102" y="290"/>
                </a:cubicBezTo>
                <a:cubicBezTo>
                  <a:pt x="102" y="290"/>
                  <a:pt x="102" y="290"/>
                  <a:pt x="102" y="290"/>
                </a:cubicBezTo>
                <a:close/>
                <a:moveTo>
                  <a:pt x="366" y="295"/>
                </a:moveTo>
                <a:cubicBezTo>
                  <a:pt x="364" y="294"/>
                  <a:pt x="365" y="290"/>
                  <a:pt x="366" y="288"/>
                </a:cubicBezTo>
                <a:cubicBezTo>
                  <a:pt x="368" y="289"/>
                  <a:pt x="367" y="294"/>
                  <a:pt x="366" y="295"/>
                </a:cubicBezTo>
                <a:cubicBezTo>
                  <a:pt x="366" y="295"/>
                  <a:pt x="366" y="295"/>
                  <a:pt x="366" y="295"/>
                </a:cubicBezTo>
                <a:close/>
                <a:moveTo>
                  <a:pt x="314" y="293"/>
                </a:moveTo>
                <a:cubicBezTo>
                  <a:pt x="315" y="291"/>
                  <a:pt x="314" y="291"/>
                  <a:pt x="314" y="289"/>
                </a:cubicBezTo>
                <a:cubicBezTo>
                  <a:pt x="315" y="289"/>
                  <a:pt x="317" y="293"/>
                  <a:pt x="314" y="293"/>
                </a:cubicBezTo>
                <a:cubicBezTo>
                  <a:pt x="314" y="293"/>
                  <a:pt x="314" y="293"/>
                  <a:pt x="314" y="293"/>
                </a:cubicBezTo>
                <a:close/>
                <a:moveTo>
                  <a:pt x="292" y="295"/>
                </a:moveTo>
                <a:cubicBezTo>
                  <a:pt x="291" y="297"/>
                  <a:pt x="289" y="295"/>
                  <a:pt x="289" y="293"/>
                </a:cubicBezTo>
                <a:cubicBezTo>
                  <a:pt x="291" y="293"/>
                  <a:pt x="291" y="294"/>
                  <a:pt x="292" y="295"/>
                </a:cubicBezTo>
                <a:cubicBezTo>
                  <a:pt x="292" y="295"/>
                  <a:pt x="292" y="295"/>
                  <a:pt x="292" y="295"/>
                </a:cubicBezTo>
                <a:close/>
                <a:moveTo>
                  <a:pt x="291" y="297"/>
                </a:moveTo>
                <a:cubicBezTo>
                  <a:pt x="291" y="295"/>
                  <a:pt x="295" y="296"/>
                  <a:pt x="294" y="298"/>
                </a:cubicBezTo>
                <a:cubicBezTo>
                  <a:pt x="293" y="298"/>
                  <a:pt x="292" y="297"/>
                  <a:pt x="291" y="297"/>
                </a:cubicBezTo>
                <a:cubicBezTo>
                  <a:pt x="291" y="297"/>
                  <a:pt x="291" y="297"/>
                  <a:pt x="291" y="297"/>
                </a:cubicBezTo>
                <a:close/>
                <a:moveTo>
                  <a:pt x="372" y="299"/>
                </a:moveTo>
                <a:cubicBezTo>
                  <a:pt x="371" y="298"/>
                  <a:pt x="370" y="297"/>
                  <a:pt x="371" y="296"/>
                </a:cubicBezTo>
                <a:cubicBezTo>
                  <a:pt x="372" y="297"/>
                  <a:pt x="372" y="297"/>
                  <a:pt x="372" y="299"/>
                </a:cubicBezTo>
                <a:cubicBezTo>
                  <a:pt x="372" y="299"/>
                  <a:pt x="372" y="299"/>
                  <a:pt x="372" y="299"/>
                </a:cubicBezTo>
                <a:close/>
                <a:moveTo>
                  <a:pt x="371" y="308"/>
                </a:moveTo>
                <a:cubicBezTo>
                  <a:pt x="368" y="308"/>
                  <a:pt x="369" y="302"/>
                  <a:pt x="370" y="300"/>
                </a:cubicBezTo>
                <a:cubicBezTo>
                  <a:pt x="372" y="301"/>
                  <a:pt x="371" y="307"/>
                  <a:pt x="371" y="308"/>
                </a:cubicBezTo>
                <a:cubicBezTo>
                  <a:pt x="371" y="308"/>
                  <a:pt x="371" y="308"/>
                  <a:pt x="371" y="308"/>
                </a:cubicBezTo>
                <a:close/>
                <a:moveTo>
                  <a:pt x="365" y="311"/>
                </a:moveTo>
                <a:cubicBezTo>
                  <a:pt x="365" y="310"/>
                  <a:pt x="365" y="308"/>
                  <a:pt x="365" y="307"/>
                </a:cubicBezTo>
                <a:cubicBezTo>
                  <a:pt x="367" y="308"/>
                  <a:pt x="367" y="312"/>
                  <a:pt x="371" y="312"/>
                </a:cubicBezTo>
                <a:cubicBezTo>
                  <a:pt x="371" y="314"/>
                  <a:pt x="370" y="315"/>
                  <a:pt x="372" y="315"/>
                </a:cubicBezTo>
                <a:cubicBezTo>
                  <a:pt x="371" y="317"/>
                  <a:pt x="371" y="319"/>
                  <a:pt x="368" y="319"/>
                </a:cubicBezTo>
                <a:cubicBezTo>
                  <a:pt x="368" y="317"/>
                  <a:pt x="368" y="312"/>
                  <a:pt x="365" y="311"/>
                </a:cubicBezTo>
                <a:cubicBezTo>
                  <a:pt x="365" y="311"/>
                  <a:pt x="365" y="311"/>
                  <a:pt x="365" y="311"/>
                </a:cubicBezTo>
                <a:close/>
                <a:moveTo>
                  <a:pt x="303" y="310"/>
                </a:moveTo>
                <a:cubicBezTo>
                  <a:pt x="301" y="310"/>
                  <a:pt x="301" y="309"/>
                  <a:pt x="302" y="308"/>
                </a:cubicBezTo>
                <a:cubicBezTo>
                  <a:pt x="304" y="308"/>
                  <a:pt x="303" y="309"/>
                  <a:pt x="303" y="310"/>
                </a:cubicBezTo>
                <a:cubicBezTo>
                  <a:pt x="303" y="310"/>
                  <a:pt x="303" y="310"/>
                  <a:pt x="303" y="310"/>
                </a:cubicBezTo>
                <a:close/>
                <a:moveTo>
                  <a:pt x="356" y="315"/>
                </a:moveTo>
                <a:cubicBezTo>
                  <a:pt x="356" y="316"/>
                  <a:pt x="352" y="317"/>
                  <a:pt x="353" y="314"/>
                </a:cubicBezTo>
                <a:cubicBezTo>
                  <a:pt x="354" y="314"/>
                  <a:pt x="355" y="315"/>
                  <a:pt x="356" y="315"/>
                </a:cubicBezTo>
                <a:cubicBezTo>
                  <a:pt x="356" y="315"/>
                  <a:pt x="356" y="315"/>
                  <a:pt x="356" y="315"/>
                </a:cubicBezTo>
                <a:close/>
                <a:moveTo>
                  <a:pt x="344" y="319"/>
                </a:moveTo>
                <a:cubicBezTo>
                  <a:pt x="343" y="320"/>
                  <a:pt x="340" y="318"/>
                  <a:pt x="340" y="317"/>
                </a:cubicBezTo>
                <a:cubicBezTo>
                  <a:pt x="342" y="316"/>
                  <a:pt x="342" y="319"/>
                  <a:pt x="344" y="319"/>
                </a:cubicBezTo>
                <a:cubicBezTo>
                  <a:pt x="344" y="319"/>
                  <a:pt x="344" y="319"/>
                  <a:pt x="344" y="319"/>
                </a:cubicBezTo>
                <a:close/>
                <a:moveTo>
                  <a:pt x="344" y="328"/>
                </a:moveTo>
                <a:cubicBezTo>
                  <a:pt x="344" y="331"/>
                  <a:pt x="343" y="333"/>
                  <a:pt x="341" y="334"/>
                </a:cubicBezTo>
                <a:cubicBezTo>
                  <a:pt x="342" y="332"/>
                  <a:pt x="340" y="333"/>
                  <a:pt x="340" y="332"/>
                </a:cubicBezTo>
                <a:cubicBezTo>
                  <a:pt x="341" y="331"/>
                  <a:pt x="341" y="332"/>
                  <a:pt x="342" y="332"/>
                </a:cubicBezTo>
                <a:cubicBezTo>
                  <a:pt x="340" y="330"/>
                  <a:pt x="338" y="329"/>
                  <a:pt x="335" y="327"/>
                </a:cubicBezTo>
                <a:cubicBezTo>
                  <a:pt x="335" y="324"/>
                  <a:pt x="336" y="320"/>
                  <a:pt x="333" y="320"/>
                </a:cubicBezTo>
                <a:cubicBezTo>
                  <a:pt x="332" y="320"/>
                  <a:pt x="334" y="319"/>
                  <a:pt x="333" y="317"/>
                </a:cubicBezTo>
                <a:cubicBezTo>
                  <a:pt x="337" y="317"/>
                  <a:pt x="337" y="319"/>
                  <a:pt x="340" y="319"/>
                </a:cubicBezTo>
                <a:cubicBezTo>
                  <a:pt x="341" y="323"/>
                  <a:pt x="337" y="324"/>
                  <a:pt x="341" y="324"/>
                </a:cubicBezTo>
                <a:cubicBezTo>
                  <a:pt x="340" y="325"/>
                  <a:pt x="340" y="326"/>
                  <a:pt x="339" y="326"/>
                </a:cubicBezTo>
                <a:cubicBezTo>
                  <a:pt x="339" y="327"/>
                  <a:pt x="340" y="327"/>
                  <a:pt x="340" y="328"/>
                </a:cubicBezTo>
                <a:cubicBezTo>
                  <a:pt x="342" y="328"/>
                  <a:pt x="342" y="329"/>
                  <a:pt x="344" y="328"/>
                </a:cubicBezTo>
                <a:cubicBezTo>
                  <a:pt x="344" y="328"/>
                  <a:pt x="344" y="328"/>
                  <a:pt x="344" y="328"/>
                </a:cubicBezTo>
                <a:close/>
                <a:moveTo>
                  <a:pt x="343" y="333"/>
                </a:moveTo>
                <a:cubicBezTo>
                  <a:pt x="344" y="332"/>
                  <a:pt x="344" y="330"/>
                  <a:pt x="346" y="330"/>
                </a:cubicBezTo>
                <a:cubicBezTo>
                  <a:pt x="346" y="331"/>
                  <a:pt x="346" y="331"/>
                  <a:pt x="347" y="332"/>
                </a:cubicBezTo>
                <a:cubicBezTo>
                  <a:pt x="346" y="334"/>
                  <a:pt x="345" y="333"/>
                  <a:pt x="343" y="333"/>
                </a:cubicBezTo>
                <a:cubicBezTo>
                  <a:pt x="343" y="333"/>
                  <a:pt x="343" y="333"/>
                  <a:pt x="343" y="333"/>
                </a:cubicBezTo>
                <a:close/>
                <a:moveTo>
                  <a:pt x="81" y="328"/>
                </a:moveTo>
                <a:cubicBezTo>
                  <a:pt x="80" y="328"/>
                  <a:pt x="79" y="327"/>
                  <a:pt x="80" y="326"/>
                </a:cubicBezTo>
                <a:cubicBezTo>
                  <a:pt x="81" y="326"/>
                  <a:pt x="81" y="326"/>
                  <a:pt x="81" y="328"/>
                </a:cubicBezTo>
                <a:cubicBezTo>
                  <a:pt x="81" y="328"/>
                  <a:pt x="81" y="328"/>
                  <a:pt x="81" y="328"/>
                </a:cubicBezTo>
                <a:close/>
                <a:moveTo>
                  <a:pt x="325" y="337"/>
                </a:moveTo>
                <a:cubicBezTo>
                  <a:pt x="326" y="337"/>
                  <a:pt x="323" y="336"/>
                  <a:pt x="322" y="337"/>
                </a:cubicBezTo>
                <a:cubicBezTo>
                  <a:pt x="322" y="336"/>
                  <a:pt x="323" y="335"/>
                  <a:pt x="322" y="334"/>
                </a:cubicBezTo>
                <a:cubicBezTo>
                  <a:pt x="323" y="335"/>
                  <a:pt x="324" y="336"/>
                  <a:pt x="325" y="337"/>
                </a:cubicBezTo>
                <a:cubicBezTo>
                  <a:pt x="325" y="337"/>
                  <a:pt x="325" y="337"/>
                  <a:pt x="325" y="337"/>
                </a:cubicBezTo>
                <a:close/>
                <a:moveTo>
                  <a:pt x="323" y="339"/>
                </a:moveTo>
                <a:cubicBezTo>
                  <a:pt x="323" y="338"/>
                  <a:pt x="323" y="338"/>
                  <a:pt x="323" y="337"/>
                </a:cubicBezTo>
                <a:cubicBezTo>
                  <a:pt x="324" y="337"/>
                  <a:pt x="324" y="339"/>
                  <a:pt x="325" y="338"/>
                </a:cubicBezTo>
                <a:cubicBezTo>
                  <a:pt x="326" y="339"/>
                  <a:pt x="324" y="340"/>
                  <a:pt x="323" y="339"/>
                </a:cubicBezTo>
                <a:cubicBezTo>
                  <a:pt x="323" y="339"/>
                  <a:pt x="323" y="339"/>
                  <a:pt x="323" y="339"/>
                </a:cubicBezTo>
                <a:close/>
                <a:moveTo>
                  <a:pt x="95" y="339"/>
                </a:moveTo>
                <a:cubicBezTo>
                  <a:pt x="95" y="338"/>
                  <a:pt x="96" y="338"/>
                  <a:pt x="96" y="338"/>
                </a:cubicBezTo>
                <a:cubicBezTo>
                  <a:pt x="99" y="336"/>
                  <a:pt x="96" y="341"/>
                  <a:pt x="95" y="339"/>
                </a:cubicBezTo>
                <a:cubicBezTo>
                  <a:pt x="95" y="339"/>
                  <a:pt x="95" y="339"/>
                  <a:pt x="95" y="339"/>
                </a:cubicBezTo>
                <a:close/>
                <a:moveTo>
                  <a:pt x="371" y="358"/>
                </a:moveTo>
                <a:cubicBezTo>
                  <a:pt x="370" y="360"/>
                  <a:pt x="370" y="356"/>
                  <a:pt x="369" y="356"/>
                </a:cubicBezTo>
                <a:cubicBezTo>
                  <a:pt x="369" y="355"/>
                  <a:pt x="369" y="354"/>
                  <a:pt x="370" y="354"/>
                </a:cubicBezTo>
                <a:cubicBezTo>
                  <a:pt x="368" y="352"/>
                  <a:pt x="366" y="352"/>
                  <a:pt x="365" y="352"/>
                </a:cubicBezTo>
                <a:cubicBezTo>
                  <a:pt x="365" y="351"/>
                  <a:pt x="365" y="349"/>
                  <a:pt x="365" y="349"/>
                </a:cubicBezTo>
                <a:cubicBezTo>
                  <a:pt x="365" y="347"/>
                  <a:pt x="364" y="350"/>
                  <a:pt x="363" y="349"/>
                </a:cubicBezTo>
                <a:cubicBezTo>
                  <a:pt x="365" y="347"/>
                  <a:pt x="365" y="346"/>
                  <a:pt x="365" y="341"/>
                </a:cubicBezTo>
                <a:cubicBezTo>
                  <a:pt x="370" y="343"/>
                  <a:pt x="374" y="350"/>
                  <a:pt x="370" y="356"/>
                </a:cubicBezTo>
                <a:cubicBezTo>
                  <a:pt x="370" y="356"/>
                  <a:pt x="370" y="358"/>
                  <a:pt x="371" y="358"/>
                </a:cubicBezTo>
                <a:cubicBezTo>
                  <a:pt x="371" y="358"/>
                  <a:pt x="371" y="358"/>
                  <a:pt x="371" y="358"/>
                </a:cubicBezTo>
                <a:close/>
                <a:moveTo>
                  <a:pt x="82" y="350"/>
                </a:moveTo>
                <a:cubicBezTo>
                  <a:pt x="80" y="349"/>
                  <a:pt x="82" y="347"/>
                  <a:pt x="80" y="348"/>
                </a:cubicBezTo>
                <a:cubicBezTo>
                  <a:pt x="79" y="347"/>
                  <a:pt x="80" y="347"/>
                  <a:pt x="80" y="346"/>
                </a:cubicBezTo>
                <a:cubicBezTo>
                  <a:pt x="81" y="346"/>
                  <a:pt x="81" y="346"/>
                  <a:pt x="81" y="346"/>
                </a:cubicBezTo>
                <a:cubicBezTo>
                  <a:pt x="81" y="345"/>
                  <a:pt x="81" y="345"/>
                  <a:pt x="80" y="345"/>
                </a:cubicBezTo>
                <a:cubicBezTo>
                  <a:pt x="81" y="343"/>
                  <a:pt x="82" y="344"/>
                  <a:pt x="81" y="342"/>
                </a:cubicBezTo>
                <a:cubicBezTo>
                  <a:pt x="85" y="343"/>
                  <a:pt x="83" y="347"/>
                  <a:pt x="82" y="350"/>
                </a:cubicBezTo>
                <a:cubicBezTo>
                  <a:pt x="82" y="350"/>
                  <a:pt x="82" y="350"/>
                  <a:pt x="82" y="350"/>
                </a:cubicBezTo>
                <a:close/>
                <a:moveTo>
                  <a:pt x="78" y="344"/>
                </a:moveTo>
                <a:cubicBezTo>
                  <a:pt x="78" y="344"/>
                  <a:pt x="78" y="347"/>
                  <a:pt x="79" y="345"/>
                </a:cubicBezTo>
                <a:cubicBezTo>
                  <a:pt x="81" y="346"/>
                  <a:pt x="77" y="346"/>
                  <a:pt x="78" y="348"/>
                </a:cubicBezTo>
                <a:cubicBezTo>
                  <a:pt x="77" y="347"/>
                  <a:pt x="76" y="342"/>
                  <a:pt x="79" y="343"/>
                </a:cubicBezTo>
                <a:cubicBezTo>
                  <a:pt x="79" y="344"/>
                  <a:pt x="78" y="344"/>
                  <a:pt x="78" y="344"/>
                </a:cubicBezTo>
                <a:cubicBezTo>
                  <a:pt x="78" y="344"/>
                  <a:pt x="78" y="344"/>
                  <a:pt x="78" y="344"/>
                </a:cubicBezTo>
                <a:close/>
                <a:moveTo>
                  <a:pt x="73" y="345"/>
                </a:moveTo>
                <a:cubicBezTo>
                  <a:pt x="74" y="346"/>
                  <a:pt x="74" y="345"/>
                  <a:pt x="76" y="345"/>
                </a:cubicBezTo>
                <a:cubicBezTo>
                  <a:pt x="75" y="346"/>
                  <a:pt x="74" y="347"/>
                  <a:pt x="72" y="347"/>
                </a:cubicBezTo>
                <a:cubicBezTo>
                  <a:pt x="73" y="347"/>
                  <a:pt x="73" y="346"/>
                  <a:pt x="73" y="345"/>
                </a:cubicBezTo>
                <a:cubicBezTo>
                  <a:pt x="73" y="345"/>
                  <a:pt x="73" y="345"/>
                  <a:pt x="73" y="345"/>
                </a:cubicBezTo>
                <a:close/>
                <a:moveTo>
                  <a:pt x="73" y="350"/>
                </a:moveTo>
                <a:cubicBezTo>
                  <a:pt x="72" y="350"/>
                  <a:pt x="73" y="349"/>
                  <a:pt x="72" y="348"/>
                </a:cubicBezTo>
                <a:cubicBezTo>
                  <a:pt x="74" y="348"/>
                  <a:pt x="74" y="349"/>
                  <a:pt x="76" y="349"/>
                </a:cubicBezTo>
                <a:cubicBezTo>
                  <a:pt x="76" y="351"/>
                  <a:pt x="73" y="349"/>
                  <a:pt x="73" y="350"/>
                </a:cubicBezTo>
                <a:cubicBezTo>
                  <a:pt x="73" y="350"/>
                  <a:pt x="73" y="350"/>
                  <a:pt x="73" y="350"/>
                </a:cubicBezTo>
                <a:close/>
                <a:moveTo>
                  <a:pt x="80" y="352"/>
                </a:moveTo>
                <a:cubicBezTo>
                  <a:pt x="79" y="351"/>
                  <a:pt x="79" y="350"/>
                  <a:pt x="78" y="348"/>
                </a:cubicBezTo>
                <a:cubicBezTo>
                  <a:pt x="79" y="349"/>
                  <a:pt x="81" y="351"/>
                  <a:pt x="80" y="352"/>
                </a:cubicBezTo>
                <a:cubicBezTo>
                  <a:pt x="80" y="352"/>
                  <a:pt x="80" y="352"/>
                  <a:pt x="80" y="352"/>
                </a:cubicBezTo>
                <a:close/>
                <a:moveTo>
                  <a:pt x="83" y="356"/>
                </a:moveTo>
                <a:cubicBezTo>
                  <a:pt x="82" y="355"/>
                  <a:pt x="84" y="353"/>
                  <a:pt x="83" y="351"/>
                </a:cubicBezTo>
                <a:cubicBezTo>
                  <a:pt x="85" y="352"/>
                  <a:pt x="84" y="351"/>
                  <a:pt x="86" y="352"/>
                </a:cubicBezTo>
                <a:cubicBezTo>
                  <a:pt x="85" y="353"/>
                  <a:pt x="84" y="354"/>
                  <a:pt x="83" y="356"/>
                </a:cubicBezTo>
                <a:cubicBezTo>
                  <a:pt x="83" y="356"/>
                  <a:pt x="83" y="356"/>
                  <a:pt x="83" y="356"/>
                </a:cubicBezTo>
                <a:close/>
                <a:moveTo>
                  <a:pt x="76" y="352"/>
                </a:moveTo>
                <a:cubicBezTo>
                  <a:pt x="78" y="352"/>
                  <a:pt x="75" y="352"/>
                  <a:pt x="75" y="354"/>
                </a:cubicBezTo>
                <a:cubicBezTo>
                  <a:pt x="76" y="355"/>
                  <a:pt x="77" y="354"/>
                  <a:pt x="79" y="355"/>
                </a:cubicBezTo>
                <a:cubicBezTo>
                  <a:pt x="77" y="356"/>
                  <a:pt x="77" y="357"/>
                  <a:pt x="78" y="360"/>
                </a:cubicBezTo>
                <a:cubicBezTo>
                  <a:pt x="77" y="359"/>
                  <a:pt x="77" y="360"/>
                  <a:pt x="76" y="360"/>
                </a:cubicBezTo>
                <a:cubicBezTo>
                  <a:pt x="77" y="358"/>
                  <a:pt x="75" y="359"/>
                  <a:pt x="75" y="357"/>
                </a:cubicBezTo>
                <a:cubicBezTo>
                  <a:pt x="74" y="356"/>
                  <a:pt x="75" y="356"/>
                  <a:pt x="76" y="356"/>
                </a:cubicBezTo>
                <a:cubicBezTo>
                  <a:pt x="76" y="355"/>
                  <a:pt x="75" y="354"/>
                  <a:pt x="73" y="354"/>
                </a:cubicBezTo>
                <a:cubicBezTo>
                  <a:pt x="74" y="352"/>
                  <a:pt x="75" y="352"/>
                  <a:pt x="76" y="352"/>
                </a:cubicBezTo>
                <a:cubicBezTo>
                  <a:pt x="76" y="352"/>
                  <a:pt x="76" y="352"/>
                  <a:pt x="76" y="352"/>
                </a:cubicBezTo>
                <a:close/>
                <a:moveTo>
                  <a:pt x="79" y="352"/>
                </a:moveTo>
                <a:cubicBezTo>
                  <a:pt x="82" y="353"/>
                  <a:pt x="79" y="356"/>
                  <a:pt x="79" y="352"/>
                </a:cubicBezTo>
                <a:cubicBezTo>
                  <a:pt x="79" y="352"/>
                  <a:pt x="79" y="352"/>
                  <a:pt x="79" y="352"/>
                </a:cubicBezTo>
                <a:close/>
                <a:moveTo>
                  <a:pt x="67" y="357"/>
                </a:moveTo>
                <a:cubicBezTo>
                  <a:pt x="65" y="355"/>
                  <a:pt x="72" y="351"/>
                  <a:pt x="72" y="355"/>
                </a:cubicBezTo>
                <a:cubicBezTo>
                  <a:pt x="70" y="355"/>
                  <a:pt x="69" y="355"/>
                  <a:pt x="67" y="357"/>
                </a:cubicBezTo>
                <a:cubicBezTo>
                  <a:pt x="67" y="357"/>
                  <a:pt x="67" y="357"/>
                  <a:pt x="67" y="357"/>
                </a:cubicBezTo>
                <a:close/>
                <a:moveTo>
                  <a:pt x="107" y="356"/>
                </a:moveTo>
                <a:cubicBezTo>
                  <a:pt x="107" y="354"/>
                  <a:pt x="110" y="356"/>
                  <a:pt x="109" y="355"/>
                </a:cubicBezTo>
                <a:cubicBezTo>
                  <a:pt x="111" y="355"/>
                  <a:pt x="111" y="356"/>
                  <a:pt x="111" y="357"/>
                </a:cubicBezTo>
                <a:cubicBezTo>
                  <a:pt x="109" y="357"/>
                  <a:pt x="110" y="359"/>
                  <a:pt x="108" y="359"/>
                </a:cubicBezTo>
                <a:cubicBezTo>
                  <a:pt x="106" y="358"/>
                  <a:pt x="108" y="356"/>
                  <a:pt x="107" y="356"/>
                </a:cubicBezTo>
                <a:cubicBezTo>
                  <a:pt x="107" y="356"/>
                  <a:pt x="107" y="356"/>
                  <a:pt x="107" y="356"/>
                </a:cubicBezTo>
                <a:close/>
                <a:moveTo>
                  <a:pt x="125" y="359"/>
                </a:moveTo>
                <a:cubicBezTo>
                  <a:pt x="124" y="358"/>
                  <a:pt x="125" y="358"/>
                  <a:pt x="125" y="356"/>
                </a:cubicBezTo>
                <a:cubicBezTo>
                  <a:pt x="128" y="356"/>
                  <a:pt x="127" y="360"/>
                  <a:pt x="125" y="359"/>
                </a:cubicBezTo>
                <a:cubicBezTo>
                  <a:pt x="125" y="359"/>
                  <a:pt x="125" y="359"/>
                  <a:pt x="125" y="359"/>
                </a:cubicBezTo>
                <a:close/>
                <a:moveTo>
                  <a:pt x="110" y="360"/>
                </a:moveTo>
                <a:cubicBezTo>
                  <a:pt x="111" y="359"/>
                  <a:pt x="111" y="359"/>
                  <a:pt x="111" y="358"/>
                </a:cubicBezTo>
                <a:cubicBezTo>
                  <a:pt x="113" y="358"/>
                  <a:pt x="111" y="360"/>
                  <a:pt x="110" y="360"/>
                </a:cubicBezTo>
                <a:cubicBezTo>
                  <a:pt x="110" y="360"/>
                  <a:pt x="110" y="360"/>
                  <a:pt x="110" y="360"/>
                </a:cubicBezTo>
                <a:close/>
                <a:moveTo>
                  <a:pt x="55" y="360"/>
                </a:moveTo>
                <a:cubicBezTo>
                  <a:pt x="56" y="360"/>
                  <a:pt x="56" y="358"/>
                  <a:pt x="58" y="359"/>
                </a:cubicBezTo>
                <a:cubicBezTo>
                  <a:pt x="58" y="360"/>
                  <a:pt x="57" y="360"/>
                  <a:pt x="55" y="360"/>
                </a:cubicBezTo>
                <a:cubicBezTo>
                  <a:pt x="55" y="360"/>
                  <a:pt x="55" y="360"/>
                  <a:pt x="55" y="360"/>
                </a:cubicBezTo>
                <a:close/>
                <a:moveTo>
                  <a:pt x="51" y="360"/>
                </a:moveTo>
                <a:cubicBezTo>
                  <a:pt x="52" y="359"/>
                  <a:pt x="54" y="360"/>
                  <a:pt x="53" y="362"/>
                </a:cubicBezTo>
                <a:cubicBezTo>
                  <a:pt x="52" y="362"/>
                  <a:pt x="51" y="362"/>
                  <a:pt x="51" y="360"/>
                </a:cubicBezTo>
                <a:cubicBezTo>
                  <a:pt x="51" y="360"/>
                  <a:pt x="51" y="360"/>
                  <a:pt x="51" y="360"/>
                </a:cubicBezTo>
                <a:close/>
                <a:moveTo>
                  <a:pt x="94" y="364"/>
                </a:moveTo>
                <a:cubicBezTo>
                  <a:pt x="92" y="363"/>
                  <a:pt x="90" y="364"/>
                  <a:pt x="91" y="362"/>
                </a:cubicBezTo>
                <a:cubicBezTo>
                  <a:pt x="92" y="364"/>
                  <a:pt x="94" y="361"/>
                  <a:pt x="94" y="364"/>
                </a:cubicBezTo>
                <a:cubicBezTo>
                  <a:pt x="94" y="364"/>
                  <a:pt x="94" y="364"/>
                  <a:pt x="94" y="364"/>
                </a:cubicBezTo>
                <a:close/>
                <a:moveTo>
                  <a:pt x="346" y="368"/>
                </a:moveTo>
                <a:cubicBezTo>
                  <a:pt x="343" y="358"/>
                  <a:pt x="353" y="364"/>
                  <a:pt x="353" y="371"/>
                </a:cubicBezTo>
                <a:cubicBezTo>
                  <a:pt x="349" y="371"/>
                  <a:pt x="349" y="365"/>
                  <a:pt x="346" y="368"/>
                </a:cubicBezTo>
                <a:cubicBezTo>
                  <a:pt x="346" y="368"/>
                  <a:pt x="346" y="368"/>
                  <a:pt x="346" y="368"/>
                </a:cubicBezTo>
                <a:close/>
                <a:moveTo>
                  <a:pt x="78" y="366"/>
                </a:moveTo>
                <a:cubicBezTo>
                  <a:pt x="79" y="366"/>
                  <a:pt x="78" y="366"/>
                  <a:pt x="78" y="366"/>
                </a:cubicBezTo>
                <a:cubicBezTo>
                  <a:pt x="78" y="365"/>
                  <a:pt x="78" y="365"/>
                  <a:pt x="78" y="366"/>
                </a:cubicBezTo>
                <a:cubicBezTo>
                  <a:pt x="80" y="365"/>
                  <a:pt x="80" y="366"/>
                  <a:pt x="82" y="366"/>
                </a:cubicBezTo>
                <a:cubicBezTo>
                  <a:pt x="82" y="366"/>
                  <a:pt x="80" y="368"/>
                  <a:pt x="80" y="366"/>
                </a:cubicBezTo>
                <a:cubicBezTo>
                  <a:pt x="79" y="367"/>
                  <a:pt x="81" y="367"/>
                  <a:pt x="80" y="368"/>
                </a:cubicBezTo>
                <a:cubicBezTo>
                  <a:pt x="79" y="368"/>
                  <a:pt x="78" y="368"/>
                  <a:pt x="78" y="368"/>
                </a:cubicBezTo>
                <a:cubicBezTo>
                  <a:pt x="78" y="367"/>
                  <a:pt x="78" y="366"/>
                  <a:pt x="78" y="366"/>
                </a:cubicBezTo>
                <a:cubicBezTo>
                  <a:pt x="78" y="366"/>
                  <a:pt x="78" y="366"/>
                  <a:pt x="78" y="366"/>
                </a:cubicBezTo>
                <a:close/>
                <a:moveTo>
                  <a:pt x="139" y="366"/>
                </a:moveTo>
                <a:cubicBezTo>
                  <a:pt x="139" y="366"/>
                  <a:pt x="139" y="365"/>
                  <a:pt x="139" y="365"/>
                </a:cubicBezTo>
                <a:cubicBezTo>
                  <a:pt x="140" y="365"/>
                  <a:pt x="140" y="366"/>
                  <a:pt x="140" y="367"/>
                </a:cubicBezTo>
                <a:cubicBezTo>
                  <a:pt x="140" y="367"/>
                  <a:pt x="139" y="366"/>
                  <a:pt x="139" y="366"/>
                </a:cubicBezTo>
                <a:cubicBezTo>
                  <a:pt x="139" y="366"/>
                  <a:pt x="139" y="366"/>
                  <a:pt x="139" y="366"/>
                </a:cubicBezTo>
                <a:close/>
                <a:moveTo>
                  <a:pt x="379" y="372"/>
                </a:moveTo>
                <a:cubicBezTo>
                  <a:pt x="378" y="371"/>
                  <a:pt x="380" y="372"/>
                  <a:pt x="380" y="371"/>
                </a:cubicBezTo>
                <a:cubicBezTo>
                  <a:pt x="382" y="371"/>
                  <a:pt x="379" y="372"/>
                  <a:pt x="379" y="372"/>
                </a:cubicBezTo>
                <a:cubicBezTo>
                  <a:pt x="379" y="372"/>
                  <a:pt x="379" y="372"/>
                  <a:pt x="379" y="372"/>
                </a:cubicBezTo>
                <a:close/>
                <a:moveTo>
                  <a:pt x="117" y="381"/>
                </a:moveTo>
                <a:cubicBezTo>
                  <a:pt x="115" y="379"/>
                  <a:pt x="120" y="380"/>
                  <a:pt x="119" y="377"/>
                </a:cubicBezTo>
                <a:cubicBezTo>
                  <a:pt x="120" y="377"/>
                  <a:pt x="119" y="378"/>
                  <a:pt x="120" y="378"/>
                </a:cubicBezTo>
                <a:cubicBezTo>
                  <a:pt x="119" y="379"/>
                  <a:pt x="119" y="380"/>
                  <a:pt x="119" y="382"/>
                </a:cubicBezTo>
                <a:cubicBezTo>
                  <a:pt x="116" y="382"/>
                  <a:pt x="117" y="382"/>
                  <a:pt x="115" y="381"/>
                </a:cubicBezTo>
                <a:cubicBezTo>
                  <a:pt x="115" y="380"/>
                  <a:pt x="116" y="382"/>
                  <a:pt x="117" y="381"/>
                </a:cubicBezTo>
                <a:cubicBezTo>
                  <a:pt x="117" y="381"/>
                  <a:pt x="117" y="381"/>
                  <a:pt x="117" y="381"/>
                </a:cubicBezTo>
                <a:close/>
                <a:moveTo>
                  <a:pt x="362" y="382"/>
                </a:moveTo>
                <a:cubicBezTo>
                  <a:pt x="360" y="382"/>
                  <a:pt x="360" y="381"/>
                  <a:pt x="360" y="379"/>
                </a:cubicBezTo>
                <a:cubicBezTo>
                  <a:pt x="361" y="379"/>
                  <a:pt x="362" y="380"/>
                  <a:pt x="362" y="382"/>
                </a:cubicBezTo>
                <a:cubicBezTo>
                  <a:pt x="362" y="382"/>
                  <a:pt x="362" y="382"/>
                  <a:pt x="362" y="382"/>
                </a:cubicBezTo>
                <a:close/>
                <a:moveTo>
                  <a:pt x="385" y="422"/>
                </a:moveTo>
                <a:cubicBezTo>
                  <a:pt x="388" y="422"/>
                  <a:pt x="383" y="424"/>
                  <a:pt x="385" y="422"/>
                </a:cubicBezTo>
                <a:cubicBezTo>
                  <a:pt x="385" y="422"/>
                  <a:pt x="385" y="422"/>
                  <a:pt x="385" y="422"/>
                </a:cubicBezTo>
                <a:close/>
                <a:moveTo>
                  <a:pt x="373" y="428"/>
                </a:moveTo>
                <a:cubicBezTo>
                  <a:pt x="372" y="428"/>
                  <a:pt x="373" y="426"/>
                  <a:pt x="373" y="426"/>
                </a:cubicBezTo>
                <a:cubicBezTo>
                  <a:pt x="373" y="426"/>
                  <a:pt x="374" y="427"/>
                  <a:pt x="373" y="428"/>
                </a:cubicBezTo>
                <a:cubicBezTo>
                  <a:pt x="373" y="428"/>
                  <a:pt x="373" y="428"/>
                  <a:pt x="373" y="428"/>
                </a:cubicBezTo>
                <a:close/>
                <a:moveTo>
                  <a:pt x="377" y="429"/>
                </a:moveTo>
                <a:cubicBezTo>
                  <a:pt x="377" y="428"/>
                  <a:pt x="378" y="429"/>
                  <a:pt x="378" y="428"/>
                </a:cubicBezTo>
                <a:cubicBezTo>
                  <a:pt x="379" y="428"/>
                  <a:pt x="380" y="429"/>
                  <a:pt x="380" y="430"/>
                </a:cubicBezTo>
                <a:cubicBezTo>
                  <a:pt x="379" y="430"/>
                  <a:pt x="379" y="430"/>
                  <a:pt x="379" y="429"/>
                </a:cubicBezTo>
                <a:cubicBezTo>
                  <a:pt x="378" y="429"/>
                  <a:pt x="378" y="429"/>
                  <a:pt x="377" y="429"/>
                </a:cubicBezTo>
                <a:cubicBezTo>
                  <a:pt x="377" y="429"/>
                  <a:pt x="377" y="429"/>
                  <a:pt x="377" y="429"/>
                </a:cubicBezTo>
                <a:close/>
                <a:moveTo>
                  <a:pt x="410" y="36"/>
                </a:moveTo>
                <a:cubicBezTo>
                  <a:pt x="412" y="37"/>
                  <a:pt x="408" y="39"/>
                  <a:pt x="408" y="38"/>
                </a:cubicBezTo>
                <a:cubicBezTo>
                  <a:pt x="408" y="36"/>
                  <a:pt x="410" y="38"/>
                  <a:pt x="410" y="36"/>
                </a:cubicBezTo>
                <a:close/>
                <a:moveTo>
                  <a:pt x="30" y="51"/>
                </a:moveTo>
                <a:cubicBezTo>
                  <a:pt x="31" y="53"/>
                  <a:pt x="27" y="53"/>
                  <a:pt x="30" y="53"/>
                </a:cubicBezTo>
                <a:cubicBezTo>
                  <a:pt x="29" y="55"/>
                  <a:pt x="28" y="53"/>
                  <a:pt x="27" y="53"/>
                </a:cubicBezTo>
                <a:cubicBezTo>
                  <a:pt x="29" y="53"/>
                  <a:pt x="28" y="51"/>
                  <a:pt x="30" y="51"/>
                </a:cubicBezTo>
                <a:close/>
                <a:moveTo>
                  <a:pt x="354" y="74"/>
                </a:moveTo>
                <a:cubicBezTo>
                  <a:pt x="355" y="74"/>
                  <a:pt x="355" y="79"/>
                  <a:pt x="353" y="78"/>
                </a:cubicBezTo>
                <a:cubicBezTo>
                  <a:pt x="351" y="77"/>
                  <a:pt x="354" y="76"/>
                  <a:pt x="354" y="74"/>
                </a:cubicBezTo>
                <a:close/>
                <a:moveTo>
                  <a:pt x="69" y="83"/>
                </a:moveTo>
                <a:cubicBezTo>
                  <a:pt x="70" y="83"/>
                  <a:pt x="70" y="85"/>
                  <a:pt x="71" y="85"/>
                </a:cubicBezTo>
                <a:cubicBezTo>
                  <a:pt x="72" y="83"/>
                  <a:pt x="74" y="79"/>
                  <a:pt x="71" y="79"/>
                </a:cubicBezTo>
                <a:cubicBezTo>
                  <a:pt x="71" y="80"/>
                  <a:pt x="72" y="80"/>
                  <a:pt x="71" y="82"/>
                </a:cubicBezTo>
                <a:cubicBezTo>
                  <a:pt x="71" y="83"/>
                  <a:pt x="69" y="82"/>
                  <a:pt x="69" y="83"/>
                </a:cubicBezTo>
                <a:close/>
                <a:moveTo>
                  <a:pt x="318" y="102"/>
                </a:moveTo>
                <a:cubicBezTo>
                  <a:pt x="320" y="101"/>
                  <a:pt x="318" y="105"/>
                  <a:pt x="319" y="106"/>
                </a:cubicBezTo>
                <a:cubicBezTo>
                  <a:pt x="317" y="106"/>
                  <a:pt x="319" y="102"/>
                  <a:pt x="318" y="102"/>
                </a:cubicBezTo>
                <a:close/>
                <a:moveTo>
                  <a:pt x="319" y="113"/>
                </a:moveTo>
                <a:cubicBezTo>
                  <a:pt x="322" y="111"/>
                  <a:pt x="319" y="117"/>
                  <a:pt x="322" y="116"/>
                </a:cubicBezTo>
                <a:cubicBezTo>
                  <a:pt x="323" y="118"/>
                  <a:pt x="321" y="118"/>
                  <a:pt x="321" y="119"/>
                </a:cubicBezTo>
                <a:cubicBezTo>
                  <a:pt x="320" y="116"/>
                  <a:pt x="320" y="116"/>
                  <a:pt x="319" y="113"/>
                </a:cubicBezTo>
                <a:close/>
                <a:moveTo>
                  <a:pt x="349" y="177"/>
                </a:moveTo>
                <a:cubicBezTo>
                  <a:pt x="351" y="177"/>
                  <a:pt x="349" y="178"/>
                  <a:pt x="348" y="178"/>
                </a:cubicBezTo>
                <a:cubicBezTo>
                  <a:pt x="348" y="177"/>
                  <a:pt x="346" y="178"/>
                  <a:pt x="347" y="176"/>
                </a:cubicBezTo>
                <a:cubicBezTo>
                  <a:pt x="347" y="176"/>
                  <a:pt x="348" y="176"/>
                  <a:pt x="348" y="175"/>
                </a:cubicBezTo>
                <a:cubicBezTo>
                  <a:pt x="349" y="176"/>
                  <a:pt x="348" y="177"/>
                  <a:pt x="348" y="178"/>
                </a:cubicBezTo>
                <a:cubicBezTo>
                  <a:pt x="349" y="178"/>
                  <a:pt x="349" y="177"/>
                  <a:pt x="349" y="177"/>
                </a:cubicBezTo>
                <a:close/>
                <a:moveTo>
                  <a:pt x="350" y="179"/>
                </a:moveTo>
                <a:cubicBezTo>
                  <a:pt x="351" y="179"/>
                  <a:pt x="348" y="181"/>
                  <a:pt x="351" y="180"/>
                </a:cubicBezTo>
                <a:cubicBezTo>
                  <a:pt x="351" y="182"/>
                  <a:pt x="350" y="182"/>
                  <a:pt x="349" y="183"/>
                </a:cubicBezTo>
                <a:cubicBezTo>
                  <a:pt x="351" y="182"/>
                  <a:pt x="350" y="185"/>
                  <a:pt x="348" y="186"/>
                </a:cubicBezTo>
                <a:cubicBezTo>
                  <a:pt x="347" y="183"/>
                  <a:pt x="349" y="183"/>
                  <a:pt x="347" y="180"/>
                </a:cubicBezTo>
                <a:cubicBezTo>
                  <a:pt x="349" y="181"/>
                  <a:pt x="349" y="179"/>
                  <a:pt x="350" y="179"/>
                </a:cubicBezTo>
                <a:close/>
                <a:moveTo>
                  <a:pt x="127" y="260"/>
                </a:moveTo>
                <a:cubicBezTo>
                  <a:pt x="126" y="262"/>
                  <a:pt x="127" y="262"/>
                  <a:pt x="128" y="262"/>
                </a:cubicBezTo>
                <a:cubicBezTo>
                  <a:pt x="129" y="265"/>
                  <a:pt x="126" y="267"/>
                  <a:pt x="129" y="269"/>
                </a:cubicBezTo>
                <a:cubicBezTo>
                  <a:pt x="128" y="272"/>
                  <a:pt x="128" y="273"/>
                  <a:pt x="128" y="276"/>
                </a:cubicBezTo>
                <a:cubicBezTo>
                  <a:pt x="128" y="276"/>
                  <a:pt x="128" y="275"/>
                  <a:pt x="127" y="276"/>
                </a:cubicBezTo>
                <a:cubicBezTo>
                  <a:pt x="127" y="279"/>
                  <a:pt x="128" y="281"/>
                  <a:pt x="127" y="285"/>
                </a:cubicBezTo>
                <a:cubicBezTo>
                  <a:pt x="127" y="285"/>
                  <a:pt x="126" y="285"/>
                  <a:pt x="126" y="286"/>
                </a:cubicBezTo>
                <a:cubicBezTo>
                  <a:pt x="124" y="281"/>
                  <a:pt x="126" y="275"/>
                  <a:pt x="123" y="272"/>
                </a:cubicBezTo>
                <a:cubicBezTo>
                  <a:pt x="123" y="270"/>
                  <a:pt x="123" y="269"/>
                  <a:pt x="123" y="268"/>
                </a:cubicBezTo>
                <a:cubicBezTo>
                  <a:pt x="126" y="264"/>
                  <a:pt x="122" y="270"/>
                  <a:pt x="124" y="271"/>
                </a:cubicBezTo>
                <a:cubicBezTo>
                  <a:pt x="125" y="271"/>
                  <a:pt x="124" y="263"/>
                  <a:pt x="127" y="263"/>
                </a:cubicBezTo>
                <a:cubicBezTo>
                  <a:pt x="124" y="261"/>
                  <a:pt x="125" y="264"/>
                  <a:pt x="124" y="265"/>
                </a:cubicBezTo>
                <a:cubicBezTo>
                  <a:pt x="123" y="261"/>
                  <a:pt x="122" y="255"/>
                  <a:pt x="122" y="254"/>
                </a:cubicBezTo>
                <a:cubicBezTo>
                  <a:pt x="122" y="252"/>
                  <a:pt x="122" y="254"/>
                  <a:pt x="121" y="253"/>
                </a:cubicBezTo>
                <a:cubicBezTo>
                  <a:pt x="121" y="252"/>
                  <a:pt x="122" y="250"/>
                  <a:pt x="120" y="251"/>
                </a:cubicBezTo>
                <a:cubicBezTo>
                  <a:pt x="121" y="247"/>
                  <a:pt x="120" y="244"/>
                  <a:pt x="119" y="238"/>
                </a:cubicBezTo>
                <a:cubicBezTo>
                  <a:pt x="120" y="238"/>
                  <a:pt x="121" y="237"/>
                  <a:pt x="122" y="237"/>
                </a:cubicBezTo>
                <a:cubicBezTo>
                  <a:pt x="121" y="237"/>
                  <a:pt x="119" y="236"/>
                  <a:pt x="122" y="236"/>
                </a:cubicBezTo>
                <a:cubicBezTo>
                  <a:pt x="122" y="234"/>
                  <a:pt x="119" y="235"/>
                  <a:pt x="120" y="236"/>
                </a:cubicBezTo>
                <a:cubicBezTo>
                  <a:pt x="119" y="236"/>
                  <a:pt x="119" y="230"/>
                  <a:pt x="121" y="231"/>
                </a:cubicBezTo>
                <a:cubicBezTo>
                  <a:pt x="121" y="228"/>
                  <a:pt x="120" y="227"/>
                  <a:pt x="120" y="225"/>
                </a:cubicBezTo>
                <a:cubicBezTo>
                  <a:pt x="122" y="226"/>
                  <a:pt x="120" y="225"/>
                  <a:pt x="121" y="224"/>
                </a:cubicBezTo>
                <a:cubicBezTo>
                  <a:pt x="119" y="222"/>
                  <a:pt x="120" y="212"/>
                  <a:pt x="119" y="210"/>
                </a:cubicBezTo>
                <a:cubicBezTo>
                  <a:pt x="124" y="202"/>
                  <a:pt x="119" y="194"/>
                  <a:pt x="121" y="186"/>
                </a:cubicBezTo>
                <a:cubicBezTo>
                  <a:pt x="122" y="187"/>
                  <a:pt x="122" y="189"/>
                  <a:pt x="121" y="189"/>
                </a:cubicBezTo>
                <a:cubicBezTo>
                  <a:pt x="122" y="189"/>
                  <a:pt x="122" y="188"/>
                  <a:pt x="122" y="188"/>
                </a:cubicBezTo>
                <a:cubicBezTo>
                  <a:pt x="125" y="202"/>
                  <a:pt x="122" y="223"/>
                  <a:pt x="125" y="237"/>
                </a:cubicBezTo>
                <a:cubicBezTo>
                  <a:pt x="123" y="238"/>
                  <a:pt x="123" y="242"/>
                  <a:pt x="121" y="243"/>
                </a:cubicBezTo>
                <a:cubicBezTo>
                  <a:pt x="122" y="243"/>
                  <a:pt x="122" y="243"/>
                  <a:pt x="122" y="244"/>
                </a:cubicBezTo>
                <a:cubicBezTo>
                  <a:pt x="123" y="244"/>
                  <a:pt x="122" y="243"/>
                  <a:pt x="122" y="243"/>
                </a:cubicBezTo>
                <a:cubicBezTo>
                  <a:pt x="124" y="242"/>
                  <a:pt x="123" y="244"/>
                  <a:pt x="123" y="245"/>
                </a:cubicBezTo>
                <a:cubicBezTo>
                  <a:pt x="121" y="243"/>
                  <a:pt x="123" y="248"/>
                  <a:pt x="121" y="247"/>
                </a:cubicBezTo>
                <a:cubicBezTo>
                  <a:pt x="123" y="250"/>
                  <a:pt x="124" y="254"/>
                  <a:pt x="126" y="257"/>
                </a:cubicBezTo>
                <a:cubicBezTo>
                  <a:pt x="126" y="257"/>
                  <a:pt x="126" y="256"/>
                  <a:pt x="126" y="255"/>
                </a:cubicBezTo>
                <a:cubicBezTo>
                  <a:pt x="127" y="256"/>
                  <a:pt x="127" y="257"/>
                  <a:pt x="127" y="258"/>
                </a:cubicBezTo>
                <a:cubicBezTo>
                  <a:pt x="126" y="258"/>
                  <a:pt x="126" y="259"/>
                  <a:pt x="126" y="260"/>
                </a:cubicBezTo>
                <a:cubicBezTo>
                  <a:pt x="126" y="261"/>
                  <a:pt x="129" y="258"/>
                  <a:pt x="128" y="261"/>
                </a:cubicBezTo>
                <a:cubicBezTo>
                  <a:pt x="128" y="261"/>
                  <a:pt x="128" y="260"/>
                  <a:pt x="127" y="260"/>
                </a:cubicBezTo>
                <a:close/>
                <a:moveTo>
                  <a:pt x="127" y="267"/>
                </a:moveTo>
                <a:cubicBezTo>
                  <a:pt x="127" y="268"/>
                  <a:pt x="127" y="268"/>
                  <a:pt x="127" y="269"/>
                </a:cubicBezTo>
                <a:cubicBezTo>
                  <a:pt x="127" y="269"/>
                  <a:pt x="126" y="269"/>
                  <a:pt x="125" y="269"/>
                </a:cubicBezTo>
                <a:cubicBezTo>
                  <a:pt x="126" y="269"/>
                  <a:pt x="125" y="266"/>
                  <a:pt x="127" y="267"/>
                </a:cubicBezTo>
                <a:cubicBezTo>
                  <a:pt x="127" y="267"/>
                  <a:pt x="127" y="267"/>
                  <a:pt x="127" y="267"/>
                </a:cubicBezTo>
                <a:close/>
                <a:moveTo>
                  <a:pt x="349" y="205"/>
                </a:moveTo>
                <a:cubicBezTo>
                  <a:pt x="349" y="204"/>
                  <a:pt x="351" y="206"/>
                  <a:pt x="351" y="207"/>
                </a:cubicBezTo>
                <a:cubicBezTo>
                  <a:pt x="350" y="207"/>
                  <a:pt x="349" y="207"/>
                  <a:pt x="349" y="208"/>
                </a:cubicBezTo>
                <a:cubicBezTo>
                  <a:pt x="350" y="208"/>
                  <a:pt x="350" y="208"/>
                  <a:pt x="350" y="210"/>
                </a:cubicBezTo>
                <a:cubicBezTo>
                  <a:pt x="351" y="209"/>
                  <a:pt x="352" y="208"/>
                  <a:pt x="352" y="211"/>
                </a:cubicBezTo>
                <a:cubicBezTo>
                  <a:pt x="353" y="210"/>
                  <a:pt x="354" y="211"/>
                  <a:pt x="354" y="210"/>
                </a:cubicBezTo>
                <a:cubicBezTo>
                  <a:pt x="353" y="207"/>
                  <a:pt x="354" y="204"/>
                  <a:pt x="352" y="201"/>
                </a:cubicBezTo>
                <a:cubicBezTo>
                  <a:pt x="351" y="202"/>
                  <a:pt x="347" y="203"/>
                  <a:pt x="349" y="205"/>
                </a:cubicBezTo>
                <a:close/>
                <a:moveTo>
                  <a:pt x="244" y="246"/>
                </a:moveTo>
                <a:cubicBezTo>
                  <a:pt x="245" y="249"/>
                  <a:pt x="240" y="246"/>
                  <a:pt x="242" y="248"/>
                </a:cubicBezTo>
                <a:cubicBezTo>
                  <a:pt x="242" y="248"/>
                  <a:pt x="242" y="247"/>
                  <a:pt x="242" y="247"/>
                </a:cubicBezTo>
                <a:cubicBezTo>
                  <a:pt x="243" y="249"/>
                  <a:pt x="245" y="247"/>
                  <a:pt x="244" y="250"/>
                </a:cubicBezTo>
                <a:cubicBezTo>
                  <a:pt x="246" y="250"/>
                  <a:pt x="247" y="250"/>
                  <a:pt x="248" y="250"/>
                </a:cubicBezTo>
                <a:cubicBezTo>
                  <a:pt x="248" y="254"/>
                  <a:pt x="249" y="255"/>
                  <a:pt x="253" y="255"/>
                </a:cubicBezTo>
                <a:cubicBezTo>
                  <a:pt x="254" y="248"/>
                  <a:pt x="245" y="250"/>
                  <a:pt x="244" y="244"/>
                </a:cubicBezTo>
                <a:cubicBezTo>
                  <a:pt x="243" y="243"/>
                  <a:pt x="243" y="244"/>
                  <a:pt x="242" y="245"/>
                </a:cubicBezTo>
                <a:cubicBezTo>
                  <a:pt x="241" y="243"/>
                  <a:pt x="243" y="242"/>
                  <a:pt x="242" y="241"/>
                </a:cubicBezTo>
                <a:cubicBezTo>
                  <a:pt x="242" y="242"/>
                  <a:pt x="241" y="242"/>
                  <a:pt x="241" y="242"/>
                </a:cubicBezTo>
                <a:cubicBezTo>
                  <a:pt x="241" y="244"/>
                  <a:pt x="242" y="244"/>
                  <a:pt x="242" y="246"/>
                </a:cubicBezTo>
                <a:cubicBezTo>
                  <a:pt x="244" y="246"/>
                  <a:pt x="243" y="247"/>
                  <a:pt x="244" y="246"/>
                </a:cubicBezTo>
                <a:close/>
                <a:moveTo>
                  <a:pt x="251" y="254"/>
                </a:moveTo>
                <a:cubicBezTo>
                  <a:pt x="251" y="252"/>
                  <a:pt x="252" y="252"/>
                  <a:pt x="253" y="252"/>
                </a:cubicBezTo>
                <a:cubicBezTo>
                  <a:pt x="252" y="253"/>
                  <a:pt x="252" y="254"/>
                  <a:pt x="251" y="254"/>
                </a:cubicBezTo>
                <a:cubicBezTo>
                  <a:pt x="251" y="254"/>
                  <a:pt x="251" y="254"/>
                  <a:pt x="251" y="254"/>
                </a:cubicBezTo>
                <a:close/>
                <a:moveTo>
                  <a:pt x="255" y="243"/>
                </a:moveTo>
                <a:cubicBezTo>
                  <a:pt x="256" y="243"/>
                  <a:pt x="258" y="245"/>
                  <a:pt x="258" y="244"/>
                </a:cubicBezTo>
                <a:cubicBezTo>
                  <a:pt x="257" y="244"/>
                  <a:pt x="255" y="242"/>
                  <a:pt x="255" y="243"/>
                </a:cubicBezTo>
                <a:close/>
                <a:moveTo>
                  <a:pt x="113" y="264"/>
                </a:moveTo>
                <a:cubicBezTo>
                  <a:pt x="112" y="266"/>
                  <a:pt x="113" y="268"/>
                  <a:pt x="114" y="266"/>
                </a:cubicBezTo>
                <a:cubicBezTo>
                  <a:pt x="113" y="266"/>
                  <a:pt x="112" y="262"/>
                  <a:pt x="113" y="264"/>
                </a:cubicBezTo>
                <a:close/>
                <a:moveTo>
                  <a:pt x="115" y="269"/>
                </a:moveTo>
                <a:cubicBezTo>
                  <a:pt x="114" y="268"/>
                  <a:pt x="114" y="269"/>
                  <a:pt x="112" y="269"/>
                </a:cubicBezTo>
                <a:cubicBezTo>
                  <a:pt x="112" y="270"/>
                  <a:pt x="114" y="272"/>
                  <a:pt x="115" y="271"/>
                </a:cubicBezTo>
                <a:cubicBezTo>
                  <a:pt x="114" y="271"/>
                  <a:pt x="113" y="269"/>
                  <a:pt x="114" y="269"/>
                </a:cubicBezTo>
                <a:cubicBezTo>
                  <a:pt x="114" y="270"/>
                  <a:pt x="116" y="270"/>
                  <a:pt x="115" y="269"/>
                </a:cubicBezTo>
                <a:close/>
                <a:moveTo>
                  <a:pt x="114" y="274"/>
                </a:moveTo>
                <a:cubicBezTo>
                  <a:pt x="114" y="274"/>
                  <a:pt x="115" y="275"/>
                  <a:pt x="115" y="274"/>
                </a:cubicBezTo>
                <a:cubicBezTo>
                  <a:pt x="115" y="276"/>
                  <a:pt x="115" y="277"/>
                  <a:pt x="113" y="278"/>
                </a:cubicBezTo>
                <a:cubicBezTo>
                  <a:pt x="112" y="276"/>
                  <a:pt x="115" y="275"/>
                  <a:pt x="114" y="274"/>
                </a:cubicBezTo>
                <a:close/>
                <a:moveTo>
                  <a:pt x="117" y="288"/>
                </a:moveTo>
                <a:cubicBezTo>
                  <a:pt x="119" y="288"/>
                  <a:pt x="117" y="290"/>
                  <a:pt x="116" y="289"/>
                </a:cubicBezTo>
                <a:cubicBezTo>
                  <a:pt x="116" y="290"/>
                  <a:pt x="117" y="291"/>
                  <a:pt x="117" y="293"/>
                </a:cubicBezTo>
                <a:cubicBezTo>
                  <a:pt x="118" y="293"/>
                  <a:pt x="117" y="292"/>
                  <a:pt x="117" y="291"/>
                </a:cubicBezTo>
                <a:cubicBezTo>
                  <a:pt x="120" y="291"/>
                  <a:pt x="120" y="296"/>
                  <a:pt x="119" y="296"/>
                </a:cubicBezTo>
                <a:cubicBezTo>
                  <a:pt x="119" y="297"/>
                  <a:pt x="119" y="297"/>
                  <a:pt x="121" y="297"/>
                </a:cubicBezTo>
                <a:cubicBezTo>
                  <a:pt x="120" y="298"/>
                  <a:pt x="121" y="301"/>
                  <a:pt x="119" y="300"/>
                </a:cubicBezTo>
                <a:cubicBezTo>
                  <a:pt x="120" y="301"/>
                  <a:pt x="120" y="301"/>
                  <a:pt x="122" y="302"/>
                </a:cubicBezTo>
                <a:cubicBezTo>
                  <a:pt x="121" y="305"/>
                  <a:pt x="122" y="306"/>
                  <a:pt x="120" y="309"/>
                </a:cubicBezTo>
                <a:cubicBezTo>
                  <a:pt x="121" y="310"/>
                  <a:pt x="121" y="313"/>
                  <a:pt x="119" y="313"/>
                </a:cubicBezTo>
                <a:cubicBezTo>
                  <a:pt x="121" y="312"/>
                  <a:pt x="120" y="316"/>
                  <a:pt x="122" y="316"/>
                </a:cubicBezTo>
                <a:cubicBezTo>
                  <a:pt x="124" y="316"/>
                  <a:pt x="123" y="314"/>
                  <a:pt x="123" y="313"/>
                </a:cubicBezTo>
                <a:cubicBezTo>
                  <a:pt x="124" y="313"/>
                  <a:pt x="123" y="319"/>
                  <a:pt x="124" y="321"/>
                </a:cubicBezTo>
                <a:cubicBezTo>
                  <a:pt x="119" y="321"/>
                  <a:pt x="126" y="324"/>
                  <a:pt x="124" y="330"/>
                </a:cubicBezTo>
                <a:cubicBezTo>
                  <a:pt x="121" y="331"/>
                  <a:pt x="124" y="328"/>
                  <a:pt x="121" y="329"/>
                </a:cubicBezTo>
                <a:cubicBezTo>
                  <a:pt x="120" y="323"/>
                  <a:pt x="122" y="320"/>
                  <a:pt x="119" y="318"/>
                </a:cubicBezTo>
                <a:cubicBezTo>
                  <a:pt x="119" y="314"/>
                  <a:pt x="118" y="307"/>
                  <a:pt x="117" y="300"/>
                </a:cubicBezTo>
                <a:cubicBezTo>
                  <a:pt x="116" y="294"/>
                  <a:pt x="114" y="288"/>
                  <a:pt x="114" y="283"/>
                </a:cubicBezTo>
                <a:cubicBezTo>
                  <a:pt x="116" y="283"/>
                  <a:pt x="115" y="285"/>
                  <a:pt x="116" y="285"/>
                </a:cubicBezTo>
                <a:cubicBezTo>
                  <a:pt x="114" y="286"/>
                  <a:pt x="116" y="287"/>
                  <a:pt x="115" y="288"/>
                </a:cubicBezTo>
                <a:cubicBezTo>
                  <a:pt x="116" y="288"/>
                  <a:pt x="117" y="288"/>
                  <a:pt x="117" y="288"/>
                </a:cubicBezTo>
                <a:close/>
                <a:moveTo>
                  <a:pt x="110" y="287"/>
                </a:moveTo>
                <a:cubicBezTo>
                  <a:pt x="109" y="287"/>
                  <a:pt x="108" y="287"/>
                  <a:pt x="108" y="288"/>
                </a:cubicBezTo>
                <a:cubicBezTo>
                  <a:pt x="106" y="287"/>
                  <a:pt x="109" y="286"/>
                  <a:pt x="109" y="284"/>
                </a:cubicBezTo>
                <a:cubicBezTo>
                  <a:pt x="109" y="285"/>
                  <a:pt x="110" y="285"/>
                  <a:pt x="110" y="285"/>
                </a:cubicBezTo>
                <a:cubicBezTo>
                  <a:pt x="110" y="286"/>
                  <a:pt x="109" y="286"/>
                  <a:pt x="110" y="287"/>
                </a:cubicBezTo>
                <a:cubicBezTo>
                  <a:pt x="110" y="287"/>
                  <a:pt x="110" y="287"/>
                  <a:pt x="110" y="287"/>
                </a:cubicBezTo>
                <a:close/>
                <a:moveTo>
                  <a:pt x="126" y="294"/>
                </a:moveTo>
                <a:cubicBezTo>
                  <a:pt x="126" y="293"/>
                  <a:pt x="125" y="292"/>
                  <a:pt x="125" y="290"/>
                </a:cubicBezTo>
                <a:cubicBezTo>
                  <a:pt x="127" y="289"/>
                  <a:pt x="125" y="286"/>
                  <a:pt x="127" y="286"/>
                </a:cubicBezTo>
                <a:cubicBezTo>
                  <a:pt x="128" y="291"/>
                  <a:pt x="125" y="295"/>
                  <a:pt x="126" y="301"/>
                </a:cubicBezTo>
                <a:cubicBezTo>
                  <a:pt x="124" y="301"/>
                  <a:pt x="124" y="292"/>
                  <a:pt x="126" y="294"/>
                </a:cubicBezTo>
                <a:close/>
                <a:moveTo>
                  <a:pt x="84" y="308"/>
                </a:moveTo>
                <a:cubicBezTo>
                  <a:pt x="84" y="308"/>
                  <a:pt x="83" y="308"/>
                  <a:pt x="83" y="309"/>
                </a:cubicBezTo>
                <a:cubicBezTo>
                  <a:pt x="83" y="308"/>
                  <a:pt x="84" y="306"/>
                  <a:pt x="83" y="304"/>
                </a:cubicBezTo>
                <a:cubicBezTo>
                  <a:pt x="86" y="304"/>
                  <a:pt x="83" y="308"/>
                  <a:pt x="86" y="308"/>
                </a:cubicBezTo>
                <a:cubicBezTo>
                  <a:pt x="85" y="309"/>
                  <a:pt x="85" y="309"/>
                  <a:pt x="84" y="308"/>
                </a:cubicBezTo>
                <a:close/>
                <a:moveTo>
                  <a:pt x="77" y="331"/>
                </a:moveTo>
                <a:cubicBezTo>
                  <a:pt x="78" y="332"/>
                  <a:pt x="75" y="332"/>
                  <a:pt x="75" y="333"/>
                </a:cubicBezTo>
                <a:cubicBezTo>
                  <a:pt x="73" y="332"/>
                  <a:pt x="76" y="332"/>
                  <a:pt x="77" y="331"/>
                </a:cubicBezTo>
                <a:close/>
                <a:moveTo>
                  <a:pt x="33" y="367"/>
                </a:moveTo>
                <a:cubicBezTo>
                  <a:pt x="34" y="367"/>
                  <a:pt x="35" y="366"/>
                  <a:pt x="36" y="367"/>
                </a:cubicBezTo>
                <a:cubicBezTo>
                  <a:pt x="35" y="368"/>
                  <a:pt x="34" y="368"/>
                  <a:pt x="32" y="369"/>
                </a:cubicBezTo>
                <a:cubicBezTo>
                  <a:pt x="32" y="368"/>
                  <a:pt x="33" y="368"/>
                  <a:pt x="33" y="368"/>
                </a:cubicBezTo>
                <a:cubicBezTo>
                  <a:pt x="33" y="367"/>
                  <a:pt x="33" y="367"/>
                  <a:pt x="33" y="367"/>
                </a:cubicBezTo>
                <a:close/>
                <a:moveTo>
                  <a:pt x="399" y="395"/>
                </a:moveTo>
                <a:cubicBezTo>
                  <a:pt x="399" y="394"/>
                  <a:pt x="402" y="395"/>
                  <a:pt x="402" y="396"/>
                </a:cubicBezTo>
                <a:cubicBezTo>
                  <a:pt x="400" y="397"/>
                  <a:pt x="401" y="395"/>
                  <a:pt x="399" y="395"/>
                </a:cubicBezTo>
                <a:close/>
                <a:moveTo>
                  <a:pt x="130" y="1"/>
                </a:moveTo>
                <a:cubicBezTo>
                  <a:pt x="131" y="2"/>
                  <a:pt x="131" y="5"/>
                  <a:pt x="133" y="6"/>
                </a:cubicBezTo>
                <a:cubicBezTo>
                  <a:pt x="132" y="6"/>
                  <a:pt x="131" y="6"/>
                  <a:pt x="130" y="7"/>
                </a:cubicBezTo>
                <a:cubicBezTo>
                  <a:pt x="131" y="5"/>
                  <a:pt x="128" y="5"/>
                  <a:pt x="130" y="1"/>
                </a:cubicBezTo>
                <a:close/>
                <a:moveTo>
                  <a:pt x="413" y="44"/>
                </a:moveTo>
                <a:cubicBezTo>
                  <a:pt x="412" y="42"/>
                  <a:pt x="412" y="43"/>
                  <a:pt x="413" y="41"/>
                </a:cubicBezTo>
                <a:cubicBezTo>
                  <a:pt x="412" y="41"/>
                  <a:pt x="411" y="41"/>
                  <a:pt x="410" y="41"/>
                </a:cubicBezTo>
                <a:cubicBezTo>
                  <a:pt x="410" y="42"/>
                  <a:pt x="410" y="43"/>
                  <a:pt x="410" y="43"/>
                </a:cubicBezTo>
                <a:cubicBezTo>
                  <a:pt x="410" y="43"/>
                  <a:pt x="409" y="43"/>
                  <a:pt x="409" y="44"/>
                </a:cubicBezTo>
                <a:cubicBezTo>
                  <a:pt x="411" y="43"/>
                  <a:pt x="411" y="44"/>
                  <a:pt x="413" y="44"/>
                </a:cubicBezTo>
                <a:close/>
              </a:path>
            </a:pathLst>
          </a:custGeom>
          <a:solidFill>
            <a:srgbClr val="085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8"/>
          <p:cNvSpPr>
            <a:spLocks noEditPoints="1"/>
          </p:cNvSpPr>
          <p:nvPr/>
        </p:nvSpPr>
        <p:spPr bwMode="auto">
          <a:xfrm>
            <a:off x="5048840" y="2514524"/>
            <a:ext cx="1611289" cy="1273175"/>
          </a:xfrm>
          <a:custGeom>
            <a:avLst/>
            <a:gdLst>
              <a:gd name="T0" fmla="*/ 272 w 584"/>
              <a:gd name="T1" fmla="*/ 91 h 462"/>
              <a:gd name="T2" fmla="*/ 488 w 584"/>
              <a:gd name="T3" fmla="*/ 206 h 462"/>
              <a:gd name="T4" fmla="*/ 172 w 584"/>
              <a:gd name="T5" fmla="*/ 265 h 462"/>
              <a:gd name="T6" fmla="*/ 426 w 584"/>
              <a:gd name="T7" fmla="*/ 290 h 462"/>
              <a:gd name="T8" fmla="*/ 459 w 584"/>
              <a:gd name="T9" fmla="*/ 309 h 462"/>
              <a:gd name="T10" fmla="*/ 109 w 584"/>
              <a:gd name="T11" fmla="*/ 326 h 462"/>
              <a:gd name="T12" fmla="*/ 480 w 584"/>
              <a:gd name="T13" fmla="*/ 344 h 462"/>
              <a:gd name="T14" fmla="*/ 500 w 584"/>
              <a:gd name="T15" fmla="*/ 377 h 462"/>
              <a:gd name="T16" fmla="*/ 39 w 584"/>
              <a:gd name="T17" fmla="*/ 406 h 462"/>
              <a:gd name="T18" fmla="*/ 38 w 584"/>
              <a:gd name="T19" fmla="*/ 421 h 462"/>
              <a:gd name="T20" fmla="*/ 580 w 584"/>
              <a:gd name="T21" fmla="*/ 434 h 462"/>
              <a:gd name="T22" fmla="*/ 551 w 584"/>
              <a:gd name="T23" fmla="*/ 460 h 462"/>
              <a:gd name="T24" fmla="*/ 284 w 584"/>
              <a:gd name="T25" fmla="*/ 61 h 462"/>
              <a:gd name="T26" fmla="*/ 239 w 584"/>
              <a:gd name="T27" fmla="*/ 193 h 462"/>
              <a:gd name="T28" fmla="*/ 135 w 584"/>
              <a:gd name="T29" fmla="*/ 301 h 462"/>
              <a:gd name="T30" fmla="*/ 177 w 584"/>
              <a:gd name="T31" fmla="*/ 360 h 462"/>
              <a:gd name="T32" fmla="*/ 136 w 584"/>
              <a:gd name="T33" fmla="*/ 400 h 462"/>
              <a:gd name="T34" fmla="*/ 41 w 584"/>
              <a:gd name="T35" fmla="*/ 406 h 462"/>
              <a:gd name="T36" fmla="*/ 93 w 584"/>
              <a:gd name="T37" fmla="*/ 420 h 462"/>
              <a:gd name="T38" fmla="*/ 250 w 584"/>
              <a:gd name="T39" fmla="*/ 411 h 462"/>
              <a:gd name="T40" fmla="*/ 203 w 584"/>
              <a:gd name="T41" fmla="*/ 388 h 462"/>
              <a:gd name="T42" fmla="*/ 228 w 584"/>
              <a:gd name="T43" fmla="*/ 309 h 462"/>
              <a:gd name="T44" fmla="*/ 294 w 584"/>
              <a:gd name="T45" fmla="*/ 318 h 462"/>
              <a:gd name="T46" fmla="*/ 335 w 584"/>
              <a:gd name="T47" fmla="*/ 414 h 462"/>
              <a:gd name="T48" fmla="*/ 364 w 584"/>
              <a:gd name="T49" fmla="*/ 439 h 462"/>
              <a:gd name="T50" fmla="*/ 536 w 584"/>
              <a:gd name="T51" fmla="*/ 460 h 462"/>
              <a:gd name="T52" fmla="*/ 505 w 584"/>
              <a:gd name="T53" fmla="*/ 422 h 462"/>
              <a:gd name="T54" fmla="*/ 415 w 584"/>
              <a:gd name="T55" fmla="*/ 279 h 462"/>
              <a:gd name="T56" fmla="*/ 393 w 584"/>
              <a:gd name="T57" fmla="*/ 129 h 462"/>
              <a:gd name="T58" fmla="*/ 329 w 584"/>
              <a:gd name="T59" fmla="*/ 62 h 462"/>
              <a:gd name="T60" fmla="*/ 145 w 584"/>
              <a:gd name="T61" fmla="*/ 394 h 462"/>
              <a:gd name="T62" fmla="*/ 155 w 584"/>
              <a:gd name="T63" fmla="*/ 384 h 462"/>
              <a:gd name="T64" fmla="*/ 326 w 584"/>
              <a:gd name="T65" fmla="*/ 112 h 462"/>
              <a:gd name="T66" fmla="*/ 282 w 584"/>
              <a:gd name="T67" fmla="*/ 198 h 462"/>
              <a:gd name="T68" fmla="*/ 307 w 584"/>
              <a:gd name="T69" fmla="*/ 242 h 462"/>
              <a:gd name="T70" fmla="*/ 279 w 584"/>
              <a:gd name="T71" fmla="*/ 310 h 462"/>
              <a:gd name="T72" fmla="*/ 251 w 584"/>
              <a:gd name="T73" fmla="*/ 322 h 462"/>
              <a:gd name="T74" fmla="*/ 159 w 584"/>
              <a:gd name="T75" fmla="*/ 372 h 462"/>
              <a:gd name="T76" fmla="*/ 157 w 584"/>
              <a:gd name="T77" fmla="*/ 382 h 462"/>
              <a:gd name="T78" fmla="*/ 218 w 584"/>
              <a:gd name="T79" fmla="*/ 397 h 462"/>
              <a:gd name="T80" fmla="*/ 467 w 584"/>
              <a:gd name="T81" fmla="*/ 404 h 462"/>
              <a:gd name="T82" fmla="*/ 475 w 584"/>
              <a:gd name="T83" fmla="*/ 411 h 462"/>
              <a:gd name="T84" fmla="*/ 59 w 584"/>
              <a:gd name="T85" fmla="*/ 415 h 462"/>
              <a:gd name="T86" fmla="*/ 382 w 584"/>
              <a:gd name="T87" fmla="*/ 426 h 462"/>
              <a:gd name="T88" fmla="*/ 363 w 584"/>
              <a:gd name="T89" fmla="*/ 434 h 462"/>
              <a:gd name="T90" fmla="*/ 313 w 584"/>
              <a:gd name="T91" fmla="*/ 15 h 462"/>
              <a:gd name="T92" fmla="*/ 282 w 584"/>
              <a:gd name="T93" fmla="*/ 70 h 462"/>
              <a:gd name="T94" fmla="*/ 398 w 584"/>
              <a:gd name="T95" fmla="*/ 222 h 462"/>
              <a:gd name="T96" fmla="*/ 425 w 584"/>
              <a:gd name="T97" fmla="*/ 268 h 462"/>
              <a:gd name="T98" fmla="*/ 425 w 584"/>
              <a:gd name="T99" fmla="*/ 279 h 462"/>
              <a:gd name="T100" fmla="*/ 460 w 584"/>
              <a:gd name="T101" fmla="*/ 345 h 462"/>
              <a:gd name="T102" fmla="*/ 502 w 584"/>
              <a:gd name="T103" fmla="*/ 391 h 462"/>
              <a:gd name="T104" fmla="*/ 469 w 584"/>
              <a:gd name="T105" fmla="*/ 319 h 462"/>
              <a:gd name="T106" fmla="*/ 467 w 584"/>
              <a:gd name="T107" fmla="*/ 322 h 462"/>
              <a:gd name="T108" fmla="*/ 105 w 584"/>
              <a:gd name="T109" fmla="*/ 324 h 462"/>
              <a:gd name="T110" fmla="*/ 193 w 584"/>
              <a:gd name="T111" fmla="*/ 378 h 462"/>
              <a:gd name="T112" fmla="*/ 473 w 584"/>
              <a:gd name="T113" fmla="*/ 381 h 462"/>
              <a:gd name="T114" fmla="*/ 284 w 584"/>
              <a:gd name="T115" fmla="*/ 421 h 462"/>
              <a:gd name="T116" fmla="*/ 66 w 584"/>
              <a:gd name="T117" fmla="*/ 426 h 462"/>
              <a:gd name="T118" fmla="*/ 34 w 584"/>
              <a:gd name="T119" fmla="*/ 425 h 462"/>
              <a:gd name="T120" fmla="*/ 346 w 584"/>
              <a:gd name="T121" fmla="*/ 448 h 462"/>
              <a:gd name="T122" fmla="*/ 414 w 584"/>
              <a:gd name="T123" fmla="*/ 248 h 462"/>
              <a:gd name="T124" fmla="*/ 235 w 584"/>
              <a:gd name="T125" fmla="*/ 3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4" h="462">
                <a:moveTo>
                  <a:pt x="317" y="15"/>
                </a:moveTo>
                <a:cubicBezTo>
                  <a:pt x="319" y="14"/>
                  <a:pt x="318" y="16"/>
                  <a:pt x="318" y="17"/>
                </a:cubicBezTo>
                <a:cubicBezTo>
                  <a:pt x="317" y="17"/>
                  <a:pt x="317" y="15"/>
                  <a:pt x="317" y="15"/>
                </a:cubicBezTo>
                <a:close/>
                <a:moveTo>
                  <a:pt x="334" y="46"/>
                </a:moveTo>
                <a:cubicBezTo>
                  <a:pt x="332" y="47"/>
                  <a:pt x="333" y="47"/>
                  <a:pt x="333" y="49"/>
                </a:cubicBezTo>
                <a:cubicBezTo>
                  <a:pt x="334" y="48"/>
                  <a:pt x="334" y="48"/>
                  <a:pt x="335" y="49"/>
                </a:cubicBezTo>
                <a:cubicBezTo>
                  <a:pt x="334" y="50"/>
                  <a:pt x="333" y="51"/>
                  <a:pt x="336" y="50"/>
                </a:cubicBezTo>
                <a:cubicBezTo>
                  <a:pt x="335" y="51"/>
                  <a:pt x="333" y="51"/>
                  <a:pt x="333" y="52"/>
                </a:cubicBezTo>
                <a:cubicBezTo>
                  <a:pt x="332" y="50"/>
                  <a:pt x="331" y="48"/>
                  <a:pt x="330" y="45"/>
                </a:cubicBezTo>
                <a:cubicBezTo>
                  <a:pt x="331" y="46"/>
                  <a:pt x="331" y="46"/>
                  <a:pt x="331" y="46"/>
                </a:cubicBezTo>
                <a:cubicBezTo>
                  <a:pt x="332" y="46"/>
                  <a:pt x="332" y="45"/>
                  <a:pt x="334" y="45"/>
                </a:cubicBezTo>
                <a:cubicBezTo>
                  <a:pt x="334" y="46"/>
                  <a:pt x="335" y="47"/>
                  <a:pt x="335" y="48"/>
                </a:cubicBezTo>
                <a:cubicBezTo>
                  <a:pt x="334" y="48"/>
                  <a:pt x="334" y="47"/>
                  <a:pt x="334" y="46"/>
                </a:cubicBezTo>
                <a:close/>
                <a:moveTo>
                  <a:pt x="335" y="53"/>
                </a:moveTo>
                <a:cubicBezTo>
                  <a:pt x="336" y="53"/>
                  <a:pt x="335" y="54"/>
                  <a:pt x="336" y="54"/>
                </a:cubicBezTo>
                <a:cubicBezTo>
                  <a:pt x="337" y="54"/>
                  <a:pt x="336" y="53"/>
                  <a:pt x="338" y="53"/>
                </a:cubicBezTo>
                <a:cubicBezTo>
                  <a:pt x="338" y="54"/>
                  <a:pt x="336" y="55"/>
                  <a:pt x="338" y="55"/>
                </a:cubicBezTo>
                <a:cubicBezTo>
                  <a:pt x="337" y="57"/>
                  <a:pt x="336" y="56"/>
                  <a:pt x="334" y="55"/>
                </a:cubicBezTo>
                <a:cubicBezTo>
                  <a:pt x="335" y="55"/>
                  <a:pt x="335" y="54"/>
                  <a:pt x="335" y="53"/>
                </a:cubicBezTo>
                <a:close/>
                <a:moveTo>
                  <a:pt x="332" y="70"/>
                </a:moveTo>
                <a:cubicBezTo>
                  <a:pt x="333" y="70"/>
                  <a:pt x="334" y="70"/>
                  <a:pt x="334" y="70"/>
                </a:cubicBezTo>
                <a:cubicBezTo>
                  <a:pt x="334" y="72"/>
                  <a:pt x="334" y="74"/>
                  <a:pt x="332" y="74"/>
                </a:cubicBezTo>
                <a:cubicBezTo>
                  <a:pt x="332" y="72"/>
                  <a:pt x="332" y="71"/>
                  <a:pt x="332" y="70"/>
                </a:cubicBezTo>
                <a:close/>
                <a:moveTo>
                  <a:pt x="275" y="84"/>
                </a:moveTo>
                <a:cubicBezTo>
                  <a:pt x="277" y="83"/>
                  <a:pt x="275" y="90"/>
                  <a:pt x="273" y="90"/>
                </a:cubicBezTo>
                <a:cubicBezTo>
                  <a:pt x="272" y="89"/>
                  <a:pt x="275" y="88"/>
                  <a:pt x="273" y="85"/>
                </a:cubicBezTo>
                <a:cubicBezTo>
                  <a:pt x="275" y="86"/>
                  <a:pt x="276" y="84"/>
                  <a:pt x="275" y="84"/>
                </a:cubicBezTo>
                <a:close/>
                <a:moveTo>
                  <a:pt x="272" y="91"/>
                </a:moveTo>
                <a:cubicBezTo>
                  <a:pt x="274" y="91"/>
                  <a:pt x="271" y="94"/>
                  <a:pt x="272" y="91"/>
                </a:cubicBezTo>
                <a:close/>
                <a:moveTo>
                  <a:pt x="337" y="94"/>
                </a:moveTo>
                <a:cubicBezTo>
                  <a:pt x="337" y="96"/>
                  <a:pt x="338" y="99"/>
                  <a:pt x="338" y="102"/>
                </a:cubicBezTo>
                <a:cubicBezTo>
                  <a:pt x="337" y="100"/>
                  <a:pt x="333" y="96"/>
                  <a:pt x="337" y="94"/>
                </a:cubicBezTo>
                <a:close/>
                <a:moveTo>
                  <a:pt x="358" y="94"/>
                </a:moveTo>
                <a:cubicBezTo>
                  <a:pt x="359" y="94"/>
                  <a:pt x="359" y="96"/>
                  <a:pt x="359" y="97"/>
                </a:cubicBezTo>
                <a:cubicBezTo>
                  <a:pt x="358" y="96"/>
                  <a:pt x="357" y="96"/>
                  <a:pt x="358" y="94"/>
                </a:cubicBezTo>
                <a:close/>
                <a:moveTo>
                  <a:pt x="336" y="99"/>
                </a:moveTo>
                <a:cubicBezTo>
                  <a:pt x="333" y="97"/>
                  <a:pt x="335" y="102"/>
                  <a:pt x="336" y="99"/>
                </a:cubicBezTo>
                <a:close/>
                <a:moveTo>
                  <a:pt x="267" y="104"/>
                </a:moveTo>
                <a:cubicBezTo>
                  <a:pt x="270" y="104"/>
                  <a:pt x="268" y="105"/>
                  <a:pt x="268" y="106"/>
                </a:cubicBezTo>
                <a:cubicBezTo>
                  <a:pt x="267" y="106"/>
                  <a:pt x="267" y="105"/>
                  <a:pt x="267" y="104"/>
                </a:cubicBezTo>
                <a:close/>
                <a:moveTo>
                  <a:pt x="369" y="109"/>
                </a:moveTo>
                <a:cubicBezTo>
                  <a:pt x="369" y="111"/>
                  <a:pt x="367" y="110"/>
                  <a:pt x="367" y="111"/>
                </a:cubicBezTo>
                <a:cubicBezTo>
                  <a:pt x="366" y="111"/>
                  <a:pt x="366" y="108"/>
                  <a:pt x="369" y="109"/>
                </a:cubicBezTo>
                <a:close/>
                <a:moveTo>
                  <a:pt x="146" y="130"/>
                </a:moveTo>
                <a:cubicBezTo>
                  <a:pt x="148" y="132"/>
                  <a:pt x="146" y="136"/>
                  <a:pt x="143" y="135"/>
                </a:cubicBezTo>
                <a:cubicBezTo>
                  <a:pt x="143" y="132"/>
                  <a:pt x="145" y="132"/>
                  <a:pt x="146" y="130"/>
                </a:cubicBezTo>
                <a:close/>
                <a:moveTo>
                  <a:pt x="249" y="153"/>
                </a:moveTo>
                <a:cubicBezTo>
                  <a:pt x="250" y="154"/>
                  <a:pt x="250" y="153"/>
                  <a:pt x="251" y="153"/>
                </a:cubicBezTo>
                <a:cubicBezTo>
                  <a:pt x="251" y="155"/>
                  <a:pt x="251" y="156"/>
                  <a:pt x="250" y="157"/>
                </a:cubicBezTo>
                <a:cubicBezTo>
                  <a:pt x="248" y="157"/>
                  <a:pt x="248" y="156"/>
                  <a:pt x="247" y="155"/>
                </a:cubicBezTo>
                <a:cubicBezTo>
                  <a:pt x="248" y="154"/>
                  <a:pt x="249" y="155"/>
                  <a:pt x="249" y="153"/>
                </a:cubicBezTo>
                <a:close/>
                <a:moveTo>
                  <a:pt x="246" y="165"/>
                </a:moveTo>
                <a:cubicBezTo>
                  <a:pt x="246" y="164"/>
                  <a:pt x="249" y="164"/>
                  <a:pt x="248" y="165"/>
                </a:cubicBezTo>
                <a:cubicBezTo>
                  <a:pt x="248" y="165"/>
                  <a:pt x="247" y="165"/>
                  <a:pt x="247" y="165"/>
                </a:cubicBezTo>
                <a:cubicBezTo>
                  <a:pt x="247" y="165"/>
                  <a:pt x="247" y="165"/>
                  <a:pt x="246" y="165"/>
                </a:cubicBezTo>
                <a:close/>
                <a:moveTo>
                  <a:pt x="487" y="205"/>
                </a:moveTo>
                <a:cubicBezTo>
                  <a:pt x="487" y="205"/>
                  <a:pt x="488" y="205"/>
                  <a:pt x="488" y="205"/>
                </a:cubicBezTo>
                <a:cubicBezTo>
                  <a:pt x="488" y="205"/>
                  <a:pt x="488" y="206"/>
                  <a:pt x="488" y="206"/>
                </a:cubicBezTo>
                <a:cubicBezTo>
                  <a:pt x="488" y="206"/>
                  <a:pt x="487" y="205"/>
                  <a:pt x="487" y="205"/>
                </a:cubicBezTo>
                <a:close/>
                <a:moveTo>
                  <a:pt x="389" y="207"/>
                </a:moveTo>
                <a:cubicBezTo>
                  <a:pt x="390" y="209"/>
                  <a:pt x="391" y="207"/>
                  <a:pt x="392" y="208"/>
                </a:cubicBezTo>
                <a:cubicBezTo>
                  <a:pt x="391" y="209"/>
                  <a:pt x="390" y="210"/>
                  <a:pt x="388" y="211"/>
                </a:cubicBezTo>
                <a:cubicBezTo>
                  <a:pt x="388" y="209"/>
                  <a:pt x="388" y="210"/>
                  <a:pt x="388" y="208"/>
                </a:cubicBezTo>
                <a:cubicBezTo>
                  <a:pt x="388" y="208"/>
                  <a:pt x="389" y="208"/>
                  <a:pt x="389" y="207"/>
                </a:cubicBezTo>
                <a:close/>
                <a:moveTo>
                  <a:pt x="393" y="210"/>
                </a:moveTo>
                <a:cubicBezTo>
                  <a:pt x="393" y="211"/>
                  <a:pt x="392" y="211"/>
                  <a:pt x="392" y="211"/>
                </a:cubicBezTo>
                <a:cubicBezTo>
                  <a:pt x="393" y="211"/>
                  <a:pt x="394" y="211"/>
                  <a:pt x="394" y="210"/>
                </a:cubicBezTo>
                <a:cubicBezTo>
                  <a:pt x="393" y="210"/>
                  <a:pt x="393" y="210"/>
                  <a:pt x="393" y="210"/>
                </a:cubicBezTo>
                <a:close/>
                <a:moveTo>
                  <a:pt x="395" y="212"/>
                </a:moveTo>
                <a:cubicBezTo>
                  <a:pt x="395" y="214"/>
                  <a:pt x="394" y="214"/>
                  <a:pt x="393" y="214"/>
                </a:cubicBezTo>
                <a:cubicBezTo>
                  <a:pt x="394" y="215"/>
                  <a:pt x="395" y="215"/>
                  <a:pt x="394" y="218"/>
                </a:cubicBezTo>
                <a:cubicBezTo>
                  <a:pt x="393" y="217"/>
                  <a:pt x="392" y="215"/>
                  <a:pt x="391" y="214"/>
                </a:cubicBezTo>
                <a:cubicBezTo>
                  <a:pt x="391" y="213"/>
                  <a:pt x="393" y="213"/>
                  <a:pt x="395" y="212"/>
                </a:cubicBezTo>
                <a:close/>
                <a:moveTo>
                  <a:pt x="297" y="229"/>
                </a:moveTo>
                <a:cubicBezTo>
                  <a:pt x="298" y="229"/>
                  <a:pt x="299" y="230"/>
                  <a:pt x="299" y="232"/>
                </a:cubicBezTo>
                <a:cubicBezTo>
                  <a:pt x="297" y="232"/>
                  <a:pt x="298" y="230"/>
                  <a:pt x="297" y="229"/>
                </a:cubicBezTo>
                <a:close/>
                <a:moveTo>
                  <a:pt x="7" y="245"/>
                </a:moveTo>
                <a:cubicBezTo>
                  <a:pt x="10" y="246"/>
                  <a:pt x="9" y="251"/>
                  <a:pt x="7" y="252"/>
                </a:cubicBezTo>
                <a:cubicBezTo>
                  <a:pt x="6" y="252"/>
                  <a:pt x="6" y="251"/>
                  <a:pt x="5" y="250"/>
                </a:cubicBezTo>
                <a:cubicBezTo>
                  <a:pt x="5" y="248"/>
                  <a:pt x="6" y="247"/>
                  <a:pt x="7" y="245"/>
                </a:cubicBezTo>
                <a:close/>
                <a:moveTo>
                  <a:pt x="309" y="254"/>
                </a:moveTo>
                <a:cubicBezTo>
                  <a:pt x="311" y="255"/>
                  <a:pt x="312" y="257"/>
                  <a:pt x="311" y="257"/>
                </a:cubicBezTo>
                <a:cubicBezTo>
                  <a:pt x="309" y="258"/>
                  <a:pt x="308" y="255"/>
                  <a:pt x="309" y="254"/>
                </a:cubicBezTo>
                <a:close/>
                <a:moveTo>
                  <a:pt x="169" y="266"/>
                </a:moveTo>
                <a:cubicBezTo>
                  <a:pt x="169" y="265"/>
                  <a:pt x="170" y="265"/>
                  <a:pt x="170" y="264"/>
                </a:cubicBezTo>
                <a:cubicBezTo>
                  <a:pt x="171" y="264"/>
                  <a:pt x="170" y="266"/>
                  <a:pt x="169" y="266"/>
                </a:cubicBezTo>
                <a:close/>
                <a:moveTo>
                  <a:pt x="172" y="265"/>
                </a:moveTo>
                <a:cubicBezTo>
                  <a:pt x="171" y="266"/>
                  <a:pt x="169" y="266"/>
                  <a:pt x="170" y="267"/>
                </a:cubicBezTo>
                <a:cubicBezTo>
                  <a:pt x="171" y="268"/>
                  <a:pt x="171" y="267"/>
                  <a:pt x="172" y="267"/>
                </a:cubicBezTo>
                <a:cubicBezTo>
                  <a:pt x="172" y="267"/>
                  <a:pt x="171" y="267"/>
                  <a:pt x="171" y="268"/>
                </a:cubicBezTo>
                <a:cubicBezTo>
                  <a:pt x="173" y="268"/>
                  <a:pt x="173" y="266"/>
                  <a:pt x="172" y="265"/>
                </a:cubicBezTo>
                <a:close/>
                <a:moveTo>
                  <a:pt x="317" y="270"/>
                </a:moveTo>
                <a:cubicBezTo>
                  <a:pt x="319" y="269"/>
                  <a:pt x="318" y="271"/>
                  <a:pt x="318" y="272"/>
                </a:cubicBezTo>
                <a:cubicBezTo>
                  <a:pt x="317" y="272"/>
                  <a:pt x="317" y="270"/>
                  <a:pt x="317" y="270"/>
                </a:cubicBezTo>
                <a:close/>
                <a:moveTo>
                  <a:pt x="423" y="279"/>
                </a:moveTo>
                <a:cubicBezTo>
                  <a:pt x="422" y="278"/>
                  <a:pt x="423" y="278"/>
                  <a:pt x="423" y="277"/>
                </a:cubicBezTo>
                <a:cubicBezTo>
                  <a:pt x="424" y="277"/>
                  <a:pt x="423" y="278"/>
                  <a:pt x="423" y="279"/>
                </a:cubicBezTo>
                <a:close/>
                <a:moveTo>
                  <a:pt x="45" y="281"/>
                </a:moveTo>
                <a:cubicBezTo>
                  <a:pt x="45" y="284"/>
                  <a:pt x="45" y="288"/>
                  <a:pt x="41" y="288"/>
                </a:cubicBezTo>
                <a:cubicBezTo>
                  <a:pt x="39" y="285"/>
                  <a:pt x="41" y="280"/>
                  <a:pt x="45" y="281"/>
                </a:cubicBezTo>
                <a:close/>
                <a:moveTo>
                  <a:pt x="102" y="282"/>
                </a:moveTo>
                <a:cubicBezTo>
                  <a:pt x="103" y="282"/>
                  <a:pt x="102" y="284"/>
                  <a:pt x="104" y="284"/>
                </a:cubicBezTo>
                <a:cubicBezTo>
                  <a:pt x="105" y="285"/>
                  <a:pt x="102" y="285"/>
                  <a:pt x="104" y="286"/>
                </a:cubicBezTo>
                <a:cubicBezTo>
                  <a:pt x="103" y="288"/>
                  <a:pt x="102" y="285"/>
                  <a:pt x="100" y="286"/>
                </a:cubicBezTo>
                <a:cubicBezTo>
                  <a:pt x="100" y="284"/>
                  <a:pt x="102" y="284"/>
                  <a:pt x="102" y="282"/>
                </a:cubicBezTo>
                <a:close/>
                <a:moveTo>
                  <a:pt x="241" y="286"/>
                </a:moveTo>
                <a:cubicBezTo>
                  <a:pt x="241" y="287"/>
                  <a:pt x="240" y="288"/>
                  <a:pt x="239" y="288"/>
                </a:cubicBezTo>
                <a:cubicBezTo>
                  <a:pt x="239" y="286"/>
                  <a:pt x="240" y="286"/>
                  <a:pt x="241" y="286"/>
                </a:cubicBezTo>
                <a:close/>
                <a:moveTo>
                  <a:pt x="429" y="290"/>
                </a:moveTo>
                <a:cubicBezTo>
                  <a:pt x="427" y="288"/>
                  <a:pt x="430" y="287"/>
                  <a:pt x="429" y="290"/>
                </a:cubicBezTo>
                <a:close/>
                <a:moveTo>
                  <a:pt x="430" y="289"/>
                </a:moveTo>
                <a:cubicBezTo>
                  <a:pt x="429" y="292"/>
                  <a:pt x="430" y="292"/>
                  <a:pt x="431" y="294"/>
                </a:cubicBezTo>
                <a:cubicBezTo>
                  <a:pt x="430" y="291"/>
                  <a:pt x="431" y="290"/>
                  <a:pt x="430" y="289"/>
                </a:cubicBezTo>
                <a:close/>
                <a:moveTo>
                  <a:pt x="238" y="289"/>
                </a:moveTo>
                <a:cubicBezTo>
                  <a:pt x="240" y="290"/>
                  <a:pt x="237" y="293"/>
                  <a:pt x="238" y="289"/>
                </a:cubicBezTo>
                <a:close/>
                <a:moveTo>
                  <a:pt x="426" y="290"/>
                </a:moveTo>
                <a:cubicBezTo>
                  <a:pt x="426" y="292"/>
                  <a:pt x="425" y="292"/>
                  <a:pt x="425" y="293"/>
                </a:cubicBezTo>
                <a:cubicBezTo>
                  <a:pt x="426" y="294"/>
                  <a:pt x="429" y="293"/>
                  <a:pt x="428" y="292"/>
                </a:cubicBezTo>
                <a:cubicBezTo>
                  <a:pt x="426" y="292"/>
                  <a:pt x="426" y="292"/>
                  <a:pt x="427" y="290"/>
                </a:cubicBezTo>
                <a:cubicBezTo>
                  <a:pt x="427" y="290"/>
                  <a:pt x="426" y="290"/>
                  <a:pt x="426" y="290"/>
                </a:cubicBezTo>
                <a:close/>
                <a:moveTo>
                  <a:pt x="237" y="292"/>
                </a:moveTo>
                <a:cubicBezTo>
                  <a:pt x="237" y="292"/>
                  <a:pt x="236" y="292"/>
                  <a:pt x="236" y="293"/>
                </a:cubicBezTo>
                <a:cubicBezTo>
                  <a:pt x="237" y="293"/>
                  <a:pt x="237" y="293"/>
                  <a:pt x="238" y="293"/>
                </a:cubicBezTo>
                <a:cubicBezTo>
                  <a:pt x="238" y="293"/>
                  <a:pt x="238" y="292"/>
                  <a:pt x="238" y="292"/>
                </a:cubicBezTo>
                <a:cubicBezTo>
                  <a:pt x="237" y="292"/>
                  <a:pt x="237" y="292"/>
                  <a:pt x="237" y="292"/>
                </a:cubicBezTo>
                <a:close/>
                <a:moveTo>
                  <a:pt x="426" y="294"/>
                </a:moveTo>
                <a:cubicBezTo>
                  <a:pt x="427" y="296"/>
                  <a:pt x="427" y="295"/>
                  <a:pt x="430" y="295"/>
                </a:cubicBezTo>
                <a:cubicBezTo>
                  <a:pt x="429" y="297"/>
                  <a:pt x="428" y="296"/>
                  <a:pt x="426" y="297"/>
                </a:cubicBezTo>
                <a:cubicBezTo>
                  <a:pt x="426" y="296"/>
                  <a:pt x="426" y="295"/>
                  <a:pt x="426" y="294"/>
                </a:cubicBezTo>
                <a:close/>
                <a:moveTo>
                  <a:pt x="455" y="301"/>
                </a:moveTo>
                <a:cubicBezTo>
                  <a:pt x="454" y="301"/>
                  <a:pt x="454" y="302"/>
                  <a:pt x="453" y="303"/>
                </a:cubicBezTo>
                <a:cubicBezTo>
                  <a:pt x="451" y="301"/>
                  <a:pt x="455" y="300"/>
                  <a:pt x="457" y="300"/>
                </a:cubicBezTo>
                <a:cubicBezTo>
                  <a:pt x="457" y="302"/>
                  <a:pt x="458" y="302"/>
                  <a:pt x="458" y="305"/>
                </a:cubicBezTo>
                <a:cubicBezTo>
                  <a:pt x="456" y="304"/>
                  <a:pt x="457" y="303"/>
                  <a:pt x="454" y="304"/>
                </a:cubicBezTo>
                <a:cubicBezTo>
                  <a:pt x="454" y="302"/>
                  <a:pt x="455" y="302"/>
                  <a:pt x="455" y="301"/>
                </a:cubicBezTo>
                <a:close/>
                <a:moveTo>
                  <a:pt x="127" y="306"/>
                </a:moveTo>
                <a:cubicBezTo>
                  <a:pt x="128" y="308"/>
                  <a:pt x="128" y="309"/>
                  <a:pt x="131" y="309"/>
                </a:cubicBezTo>
                <a:cubicBezTo>
                  <a:pt x="131" y="312"/>
                  <a:pt x="129" y="310"/>
                  <a:pt x="127" y="311"/>
                </a:cubicBezTo>
                <a:cubicBezTo>
                  <a:pt x="128" y="309"/>
                  <a:pt x="126" y="308"/>
                  <a:pt x="127" y="306"/>
                </a:cubicBezTo>
                <a:close/>
                <a:moveTo>
                  <a:pt x="459" y="309"/>
                </a:moveTo>
                <a:cubicBezTo>
                  <a:pt x="460" y="307"/>
                  <a:pt x="460" y="309"/>
                  <a:pt x="461" y="309"/>
                </a:cubicBezTo>
                <a:cubicBezTo>
                  <a:pt x="461" y="309"/>
                  <a:pt x="461" y="309"/>
                  <a:pt x="460" y="309"/>
                </a:cubicBezTo>
                <a:cubicBezTo>
                  <a:pt x="461" y="310"/>
                  <a:pt x="462" y="310"/>
                  <a:pt x="461" y="311"/>
                </a:cubicBezTo>
                <a:cubicBezTo>
                  <a:pt x="460" y="311"/>
                  <a:pt x="460" y="310"/>
                  <a:pt x="459" y="310"/>
                </a:cubicBezTo>
                <a:cubicBezTo>
                  <a:pt x="459" y="309"/>
                  <a:pt x="460" y="309"/>
                  <a:pt x="459" y="309"/>
                </a:cubicBezTo>
                <a:close/>
                <a:moveTo>
                  <a:pt x="425" y="309"/>
                </a:moveTo>
                <a:cubicBezTo>
                  <a:pt x="426" y="308"/>
                  <a:pt x="427" y="310"/>
                  <a:pt x="428" y="309"/>
                </a:cubicBezTo>
                <a:cubicBezTo>
                  <a:pt x="429" y="311"/>
                  <a:pt x="427" y="310"/>
                  <a:pt x="427" y="311"/>
                </a:cubicBezTo>
                <a:cubicBezTo>
                  <a:pt x="426" y="311"/>
                  <a:pt x="427" y="309"/>
                  <a:pt x="425" y="309"/>
                </a:cubicBezTo>
                <a:close/>
                <a:moveTo>
                  <a:pt x="531" y="314"/>
                </a:moveTo>
                <a:cubicBezTo>
                  <a:pt x="530" y="315"/>
                  <a:pt x="527" y="318"/>
                  <a:pt x="525" y="316"/>
                </a:cubicBezTo>
                <a:cubicBezTo>
                  <a:pt x="525" y="313"/>
                  <a:pt x="529" y="314"/>
                  <a:pt x="531" y="314"/>
                </a:cubicBezTo>
                <a:close/>
                <a:moveTo>
                  <a:pt x="178" y="321"/>
                </a:moveTo>
                <a:cubicBezTo>
                  <a:pt x="180" y="321"/>
                  <a:pt x="178" y="324"/>
                  <a:pt x="180" y="324"/>
                </a:cubicBezTo>
                <a:cubicBezTo>
                  <a:pt x="181" y="324"/>
                  <a:pt x="181" y="323"/>
                  <a:pt x="180" y="322"/>
                </a:cubicBezTo>
                <a:cubicBezTo>
                  <a:pt x="180" y="322"/>
                  <a:pt x="181" y="321"/>
                  <a:pt x="182" y="321"/>
                </a:cubicBezTo>
                <a:cubicBezTo>
                  <a:pt x="182" y="323"/>
                  <a:pt x="183" y="323"/>
                  <a:pt x="183" y="324"/>
                </a:cubicBezTo>
                <a:cubicBezTo>
                  <a:pt x="180" y="326"/>
                  <a:pt x="181" y="330"/>
                  <a:pt x="178" y="329"/>
                </a:cubicBezTo>
                <a:cubicBezTo>
                  <a:pt x="180" y="328"/>
                  <a:pt x="178" y="327"/>
                  <a:pt x="179" y="326"/>
                </a:cubicBezTo>
                <a:cubicBezTo>
                  <a:pt x="179" y="324"/>
                  <a:pt x="177" y="325"/>
                  <a:pt x="174" y="325"/>
                </a:cubicBezTo>
                <a:cubicBezTo>
                  <a:pt x="173" y="325"/>
                  <a:pt x="174" y="328"/>
                  <a:pt x="172" y="328"/>
                </a:cubicBezTo>
                <a:cubicBezTo>
                  <a:pt x="173" y="327"/>
                  <a:pt x="173" y="326"/>
                  <a:pt x="172" y="324"/>
                </a:cubicBezTo>
                <a:cubicBezTo>
                  <a:pt x="173" y="324"/>
                  <a:pt x="173" y="324"/>
                  <a:pt x="173" y="323"/>
                </a:cubicBezTo>
                <a:cubicBezTo>
                  <a:pt x="175" y="323"/>
                  <a:pt x="175" y="324"/>
                  <a:pt x="176" y="323"/>
                </a:cubicBezTo>
                <a:cubicBezTo>
                  <a:pt x="176" y="323"/>
                  <a:pt x="175" y="323"/>
                  <a:pt x="175" y="322"/>
                </a:cubicBezTo>
                <a:cubicBezTo>
                  <a:pt x="177" y="322"/>
                  <a:pt x="178" y="324"/>
                  <a:pt x="178" y="321"/>
                </a:cubicBezTo>
                <a:close/>
                <a:moveTo>
                  <a:pt x="166" y="323"/>
                </a:moveTo>
                <a:cubicBezTo>
                  <a:pt x="165" y="325"/>
                  <a:pt x="162" y="325"/>
                  <a:pt x="161" y="322"/>
                </a:cubicBezTo>
                <a:cubicBezTo>
                  <a:pt x="163" y="321"/>
                  <a:pt x="164" y="322"/>
                  <a:pt x="166" y="323"/>
                </a:cubicBezTo>
                <a:close/>
                <a:moveTo>
                  <a:pt x="170" y="322"/>
                </a:moveTo>
                <a:cubicBezTo>
                  <a:pt x="170" y="324"/>
                  <a:pt x="168" y="322"/>
                  <a:pt x="168" y="323"/>
                </a:cubicBezTo>
                <a:cubicBezTo>
                  <a:pt x="169" y="323"/>
                  <a:pt x="168" y="324"/>
                  <a:pt x="169" y="325"/>
                </a:cubicBezTo>
                <a:cubicBezTo>
                  <a:pt x="169" y="323"/>
                  <a:pt x="172" y="323"/>
                  <a:pt x="170" y="322"/>
                </a:cubicBezTo>
                <a:close/>
                <a:moveTo>
                  <a:pt x="109" y="326"/>
                </a:moveTo>
                <a:cubicBezTo>
                  <a:pt x="110" y="327"/>
                  <a:pt x="109" y="328"/>
                  <a:pt x="110" y="330"/>
                </a:cubicBezTo>
                <a:cubicBezTo>
                  <a:pt x="107" y="330"/>
                  <a:pt x="109" y="327"/>
                  <a:pt x="109" y="326"/>
                </a:cubicBezTo>
                <a:close/>
                <a:moveTo>
                  <a:pt x="103" y="328"/>
                </a:moveTo>
                <a:cubicBezTo>
                  <a:pt x="104" y="328"/>
                  <a:pt x="104" y="329"/>
                  <a:pt x="104" y="329"/>
                </a:cubicBezTo>
                <a:cubicBezTo>
                  <a:pt x="104" y="329"/>
                  <a:pt x="104" y="329"/>
                  <a:pt x="103" y="329"/>
                </a:cubicBezTo>
                <a:cubicBezTo>
                  <a:pt x="103" y="329"/>
                  <a:pt x="103" y="328"/>
                  <a:pt x="103" y="328"/>
                </a:cubicBezTo>
                <a:close/>
                <a:moveTo>
                  <a:pt x="106" y="328"/>
                </a:moveTo>
                <a:cubicBezTo>
                  <a:pt x="105" y="329"/>
                  <a:pt x="108" y="329"/>
                  <a:pt x="107" y="328"/>
                </a:cubicBezTo>
                <a:cubicBezTo>
                  <a:pt x="107" y="328"/>
                  <a:pt x="107" y="328"/>
                  <a:pt x="106" y="328"/>
                </a:cubicBezTo>
                <a:close/>
                <a:moveTo>
                  <a:pt x="243" y="329"/>
                </a:moveTo>
                <a:cubicBezTo>
                  <a:pt x="243" y="331"/>
                  <a:pt x="241" y="331"/>
                  <a:pt x="240" y="330"/>
                </a:cubicBezTo>
                <a:cubicBezTo>
                  <a:pt x="241" y="329"/>
                  <a:pt x="242" y="329"/>
                  <a:pt x="243" y="329"/>
                </a:cubicBezTo>
                <a:close/>
                <a:moveTo>
                  <a:pt x="442" y="332"/>
                </a:moveTo>
                <a:cubicBezTo>
                  <a:pt x="442" y="334"/>
                  <a:pt x="444" y="333"/>
                  <a:pt x="444" y="335"/>
                </a:cubicBezTo>
                <a:cubicBezTo>
                  <a:pt x="443" y="335"/>
                  <a:pt x="443" y="333"/>
                  <a:pt x="441" y="334"/>
                </a:cubicBezTo>
                <a:cubicBezTo>
                  <a:pt x="441" y="333"/>
                  <a:pt x="441" y="332"/>
                  <a:pt x="442" y="332"/>
                </a:cubicBezTo>
                <a:close/>
                <a:moveTo>
                  <a:pt x="171" y="334"/>
                </a:moveTo>
                <a:cubicBezTo>
                  <a:pt x="170" y="337"/>
                  <a:pt x="168" y="338"/>
                  <a:pt x="166" y="338"/>
                </a:cubicBezTo>
                <a:cubicBezTo>
                  <a:pt x="165" y="336"/>
                  <a:pt x="167" y="334"/>
                  <a:pt x="171" y="334"/>
                </a:cubicBezTo>
                <a:close/>
                <a:moveTo>
                  <a:pt x="479" y="338"/>
                </a:moveTo>
                <a:cubicBezTo>
                  <a:pt x="480" y="338"/>
                  <a:pt x="478" y="341"/>
                  <a:pt x="481" y="340"/>
                </a:cubicBezTo>
                <a:cubicBezTo>
                  <a:pt x="479" y="341"/>
                  <a:pt x="480" y="343"/>
                  <a:pt x="478" y="343"/>
                </a:cubicBezTo>
                <a:cubicBezTo>
                  <a:pt x="479" y="341"/>
                  <a:pt x="477" y="340"/>
                  <a:pt x="479" y="338"/>
                </a:cubicBezTo>
                <a:close/>
                <a:moveTo>
                  <a:pt x="215" y="342"/>
                </a:moveTo>
                <a:cubicBezTo>
                  <a:pt x="216" y="341"/>
                  <a:pt x="216" y="342"/>
                  <a:pt x="216" y="343"/>
                </a:cubicBezTo>
                <a:cubicBezTo>
                  <a:pt x="215" y="343"/>
                  <a:pt x="215" y="343"/>
                  <a:pt x="215" y="343"/>
                </a:cubicBezTo>
                <a:cubicBezTo>
                  <a:pt x="215" y="342"/>
                  <a:pt x="215" y="342"/>
                  <a:pt x="215" y="342"/>
                </a:cubicBezTo>
                <a:close/>
                <a:moveTo>
                  <a:pt x="480" y="344"/>
                </a:moveTo>
                <a:cubicBezTo>
                  <a:pt x="482" y="344"/>
                  <a:pt x="479" y="347"/>
                  <a:pt x="480" y="344"/>
                </a:cubicBezTo>
                <a:close/>
                <a:moveTo>
                  <a:pt x="444" y="345"/>
                </a:moveTo>
                <a:cubicBezTo>
                  <a:pt x="445" y="345"/>
                  <a:pt x="445" y="345"/>
                  <a:pt x="446" y="345"/>
                </a:cubicBezTo>
                <a:cubicBezTo>
                  <a:pt x="446" y="346"/>
                  <a:pt x="446" y="347"/>
                  <a:pt x="447" y="347"/>
                </a:cubicBezTo>
                <a:cubicBezTo>
                  <a:pt x="446" y="349"/>
                  <a:pt x="444" y="347"/>
                  <a:pt x="444" y="345"/>
                </a:cubicBezTo>
                <a:close/>
                <a:moveTo>
                  <a:pt x="211" y="355"/>
                </a:moveTo>
                <a:cubicBezTo>
                  <a:pt x="211" y="355"/>
                  <a:pt x="210" y="355"/>
                  <a:pt x="210" y="356"/>
                </a:cubicBezTo>
                <a:cubicBezTo>
                  <a:pt x="210" y="356"/>
                  <a:pt x="210" y="355"/>
                  <a:pt x="210" y="355"/>
                </a:cubicBezTo>
                <a:cubicBezTo>
                  <a:pt x="210" y="354"/>
                  <a:pt x="211" y="355"/>
                  <a:pt x="211" y="355"/>
                </a:cubicBezTo>
                <a:close/>
                <a:moveTo>
                  <a:pt x="466" y="358"/>
                </a:moveTo>
                <a:cubicBezTo>
                  <a:pt x="465" y="358"/>
                  <a:pt x="465" y="357"/>
                  <a:pt x="465" y="356"/>
                </a:cubicBezTo>
                <a:cubicBezTo>
                  <a:pt x="465" y="356"/>
                  <a:pt x="466" y="357"/>
                  <a:pt x="466" y="358"/>
                </a:cubicBezTo>
                <a:close/>
                <a:moveTo>
                  <a:pt x="467" y="364"/>
                </a:moveTo>
                <a:cubicBezTo>
                  <a:pt x="468" y="363"/>
                  <a:pt x="468" y="364"/>
                  <a:pt x="468" y="365"/>
                </a:cubicBezTo>
                <a:cubicBezTo>
                  <a:pt x="468" y="365"/>
                  <a:pt x="467" y="365"/>
                  <a:pt x="467" y="365"/>
                </a:cubicBezTo>
                <a:cubicBezTo>
                  <a:pt x="467" y="365"/>
                  <a:pt x="467" y="364"/>
                  <a:pt x="467" y="364"/>
                </a:cubicBezTo>
                <a:close/>
                <a:moveTo>
                  <a:pt x="494" y="366"/>
                </a:moveTo>
                <a:cubicBezTo>
                  <a:pt x="495" y="367"/>
                  <a:pt x="494" y="370"/>
                  <a:pt x="497" y="369"/>
                </a:cubicBezTo>
                <a:cubicBezTo>
                  <a:pt x="497" y="372"/>
                  <a:pt x="493" y="369"/>
                  <a:pt x="494" y="366"/>
                </a:cubicBezTo>
                <a:close/>
                <a:moveTo>
                  <a:pt x="196" y="371"/>
                </a:moveTo>
                <a:cubicBezTo>
                  <a:pt x="196" y="371"/>
                  <a:pt x="196" y="372"/>
                  <a:pt x="197" y="372"/>
                </a:cubicBezTo>
                <a:cubicBezTo>
                  <a:pt x="197" y="372"/>
                  <a:pt x="197" y="373"/>
                  <a:pt x="197" y="373"/>
                </a:cubicBezTo>
                <a:cubicBezTo>
                  <a:pt x="196" y="373"/>
                  <a:pt x="196" y="372"/>
                  <a:pt x="195" y="373"/>
                </a:cubicBezTo>
                <a:cubicBezTo>
                  <a:pt x="194" y="372"/>
                  <a:pt x="196" y="372"/>
                  <a:pt x="196" y="371"/>
                </a:cubicBezTo>
                <a:close/>
                <a:moveTo>
                  <a:pt x="194" y="373"/>
                </a:moveTo>
                <a:cubicBezTo>
                  <a:pt x="196" y="373"/>
                  <a:pt x="195" y="376"/>
                  <a:pt x="196" y="375"/>
                </a:cubicBezTo>
                <a:cubicBezTo>
                  <a:pt x="196" y="376"/>
                  <a:pt x="196" y="376"/>
                  <a:pt x="195" y="377"/>
                </a:cubicBezTo>
                <a:cubicBezTo>
                  <a:pt x="194" y="377"/>
                  <a:pt x="194" y="375"/>
                  <a:pt x="194" y="373"/>
                </a:cubicBezTo>
                <a:close/>
                <a:moveTo>
                  <a:pt x="499" y="376"/>
                </a:moveTo>
                <a:cubicBezTo>
                  <a:pt x="499" y="376"/>
                  <a:pt x="499" y="377"/>
                  <a:pt x="500" y="377"/>
                </a:cubicBezTo>
                <a:cubicBezTo>
                  <a:pt x="500" y="377"/>
                  <a:pt x="500" y="378"/>
                  <a:pt x="500" y="378"/>
                </a:cubicBezTo>
                <a:cubicBezTo>
                  <a:pt x="499" y="378"/>
                  <a:pt x="499" y="377"/>
                  <a:pt x="499" y="376"/>
                </a:cubicBezTo>
                <a:close/>
                <a:moveTo>
                  <a:pt x="203" y="377"/>
                </a:moveTo>
                <a:cubicBezTo>
                  <a:pt x="203" y="377"/>
                  <a:pt x="203" y="377"/>
                  <a:pt x="204" y="377"/>
                </a:cubicBezTo>
                <a:cubicBezTo>
                  <a:pt x="204" y="378"/>
                  <a:pt x="203" y="378"/>
                  <a:pt x="203" y="378"/>
                </a:cubicBezTo>
                <a:cubicBezTo>
                  <a:pt x="203" y="378"/>
                  <a:pt x="203" y="378"/>
                  <a:pt x="202" y="378"/>
                </a:cubicBezTo>
                <a:cubicBezTo>
                  <a:pt x="202" y="377"/>
                  <a:pt x="203" y="377"/>
                  <a:pt x="203" y="377"/>
                </a:cubicBezTo>
                <a:close/>
                <a:moveTo>
                  <a:pt x="503" y="382"/>
                </a:moveTo>
                <a:cubicBezTo>
                  <a:pt x="504" y="382"/>
                  <a:pt x="504" y="382"/>
                  <a:pt x="504" y="383"/>
                </a:cubicBezTo>
                <a:cubicBezTo>
                  <a:pt x="504" y="383"/>
                  <a:pt x="504" y="383"/>
                  <a:pt x="504" y="383"/>
                </a:cubicBezTo>
                <a:cubicBezTo>
                  <a:pt x="503" y="383"/>
                  <a:pt x="503" y="382"/>
                  <a:pt x="503" y="382"/>
                </a:cubicBezTo>
                <a:close/>
                <a:moveTo>
                  <a:pt x="136" y="384"/>
                </a:moveTo>
                <a:cubicBezTo>
                  <a:pt x="137" y="384"/>
                  <a:pt x="136" y="386"/>
                  <a:pt x="136" y="387"/>
                </a:cubicBezTo>
                <a:cubicBezTo>
                  <a:pt x="134" y="386"/>
                  <a:pt x="135" y="385"/>
                  <a:pt x="136" y="384"/>
                </a:cubicBezTo>
                <a:close/>
                <a:moveTo>
                  <a:pt x="144" y="384"/>
                </a:moveTo>
                <a:cubicBezTo>
                  <a:pt x="144" y="385"/>
                  <a:pt x="144" y="385"/>
                  <a:pt x="144" y="386"/>
                </a:cubicBezTo>
                <a:cubicBezTo>
                  <a:pt x="143" y="386"/>
                  <a:pt x="143" y="386"/>
                  <a:pt x="142" y="386"/>
                </a:cubicBezTo>
                <a:cubicBezTo>
                  <a:pt x="142" y="385"/>
                  <a:pt x="142" y="385"/>
                  <a:pt x="142" y="384"/>
                </a:cubicBezTo>
                <a:cubicBezTo>
                  <a:pt x="143" y="384"/>
                  <a:pt x="143" y="384"/>
                  <a:pt x="144" y="384"/>
                </a:cubicBezTo>
                <a:close/>
                <a:moveTo>
                  <a:pt x="505" y="388"/>
                </a:moveTo>
                <a:cubicBezTo>
                  <a:pt x="506" y="389"/>
                  <a:pt x="508" y="388"/>
                  <a:pt x="508" y="390"/>
                </a:cubicBezTo>
                <a:cubicBezTo>
                  <a:pt x="507" y="389"/>
                  <a:pt x="504" y="390"/>
                  <a:pt x="505" y="388"/>
                </a:cubicBezTo>
                <a:close/>
                <a:moveTo>
                  <a:pt x="153" y="391"/>
                </a:moveTo>
                <a:cubicBezTo>
                  <a:pt x="156" y="391"/>
                  <a:pt x="149" y="391"/>
                  <a:pt x="153" y="391"/>
                </a:cubicBezTo>
                <a:close/>
                <a:moveTo>
                  <a:pt x="273" y="399"/>
                </a:moveTo>
                <a:cubicBezTo>
                  <a:pt x="273" y="399"/>
                  <a:pt x="273" y="400"/>
                  <a:pt x="272" y="400"/>
                </a:cubicBezTo>
                <a:cubicBezTo>
                  <a:pt x="272" y="399"/>
                  <a:pt x="273" y="399"/>
                  <a:pt x="273" y="399"/>
                </a:cubicBezTo>
                <a:close/>
                <a:moveTo>
                  <a:pt x="39" y="404"/>
                </a:moveTo>
                <a:cubicBezTo>
                  <a:pt x="40" y="404"/>
                  <a:pt x="40" y="407"/>
                  <a:pt x="39" y="406"/>
                </a:cubicBezTo>
                <a:cubicBezTo>
                  <a:pt x="39" y="406"/>
                  <a:pt x="39" y="405"/>
                  <a:pt x="39" y="405"/>
                </a:cubicBezTo>
                <a:cubicBezTo>
                  <a:pt x="39" y="405"/>
                  <a:pt x="39" y="405"/>
                  <a:pt x="39" y="404"/>
                </a:cubicBezTo>
                <a:close/>
                <a:moveTo>
                  <a:pt x="515" y="405"/>
                </a:moveTo>
                <a:cubicBezTo>
                  <a:pt x="516" y="403"/>
                  <a:pt x="518" y="405"/>
                  <a:pt x="517" y="406"/>
                </a:cubicBezTo>
                <a:cubicBezTo>
                  <a:pt x="516" y="407"/>
                  <a:pt x="516" y="405"/>
                  <a:pt x="515" y="405"/>
                </a:cubicBezTo>
                <a:close/>
                <a:moveTo>
                  <a:pt x="495" y="407"/>
                </a:moveTo>
                <a:cubicBezTo>
                  <a:pt x="496" y="407"/>
                  <a:pt x="496" y="408"/>
                  <a:pt x="497" y="408"/>
                </a:cubicBezTo>
                <a:cubicBezTo>
                  <a:pt x="496" y="409"/>
                  <a:pt x="494" y="409"/>
                  <a:pt x="495" y="407"/>
                </a:cubicBezTo>
                <a:close/>
                <a:moveTo>
                  <a:pt x="29" y="414"/>
                </a:moveTo>
                <a:cubicBezTo>
                  <a:pt x="29" y="413"/>
                  <a:pt x="33" y="413"/>
                  <a:pt x="33" y="415"/>
                </a:cubicBezTo>
                <a:cubicBezTo>
                  <a:pt x="30" y="416"/>
                  <a:pt x="30" y="416"/>
                  <a:pt x="29" y="414"/>
                </a:cubicBezTo>
                <a:close/>
                <a:moveTo>
                  <a:pt x="21" y="415"/>
                </a:moveTo>
                <a:cubicBezTo>
                  <a:pt x="22" y="417"/>
                  <a:pt x="24" y="420"/>
                  <a:pt x="24" y="423"/>
                </a:cubicBezTo>
                <a:cubicBezTo>
                  <a:pt x="22" y="422"/>
                  <a:pt x="22" y="421"/>
                  <a:pt x="19" y="420"/>
                </a:cubicBezTo>
                <a:cubicBezTo>
                  <a:pt x="21" y="418"/>
                  <a:pt x="20" y="418"/>
                  <a:pt x="21" y="415"/>
                </a:cubicBezTo>
                <a:close/>
                <a:moveTo>
                  <a:pt x="39" y="415"/>
                </a:moveTo>
                <a:cubicBezTo>
                  <a:pt x="40" y="415"/>
                  <a:pt x="41" y="415"/>
                  <a:pt x="41" y="415"/>
                </a:cubicBezTo>
                <a:cubicBezTo>
                  <a:pt x="42" y="416"/>
                  <a:pt x="41" y="416"/>
                  <a:pt x="41" y="416"/>
                </a:cubicBezTo>
                <a:cubicBezTo>
                  <a:pt x="42" y="416"/>
                  <a:pt x="42" y="417"/>
                  <a:pt x="44" y="417"/>
                </a:cubicBezTo>
                <a:cubicBezTo>
                  <a:pt x="43" y="418"/>
                  <a:pt x="43" y="419"/>
                  <a:pt x="41" y="419"/>
                </a:cubicBezTo>
                <a:cubicBezTo>
                  <a:pt x="42" y="417"/>
                  <a:pt x="39" y="418"/>
                  <a:pt x="39" y="415"/>
                </a:cubicBezTo>
                <a:close/>
                <a:moveTo>
                  <a:pt x="52" y="417"/>
                </a:moveTo>
                <a:cubicBezTo>
                  <a:pt x="55" y="418"/>
                  <a:pt x="52" y="421"/>
                  <a:pt x="52" y="417"/>
                </a:cubicBezTo>
                <a:close/>
                <a:moveTo>
                  <a:pt x="307" y="420"/>
                </a:moveTo>
                <a:cubicBezTo>
                  <a:pt x="309" y="420"/>
                  <a:pt x="307" y="423"/>
                  <a:pt x="307" y="420"/>
                </a:cubicBezTo>
                <a:close/>
                <a:moveTo>
                  <a:pt x="38" y="421"/>
                </a:moveTo>
                <a:cubicBezTo>
                  <a:pt x="39" y="421"/>
                  <a:pt x="38" y="423"/>
                  <a:pt x="37" y="422"/>
                </a:cubicBezTo>
                <a:cubicBezTo>
                  <a:pt x="37" y="422"/>
                  <a:pt x="37" y="422"/>
                  <a:pt x="37" y="421"/>
                </a:cubicBezTo>
                <a:cubicBezTo>
                  <a:pt x="38" y="421"/>
                  <a:pt x="38" y="421"/>
                  <a:pt x="38" y="421"/>
                </a:cubicBezTo>
                <a:close/>
                <a:moveTo>
                  <a:pt x="236" y="421"/>
                </a:moveTo>
                <a:cubicBezTo>
                  <a:pt x="238" y="420"/>
                  <a:pt x="237" y="423"/>
                  <a:pt x="239" y="423"/>
                </a:cubicBezTo>
                <a:cubicBezTo>
                  <a:pt x="238" y="424"/>
                  <a:pt x="238" y="425"/>
                  <a:pt x="236" y="425"/>
                </a:cubicBezTo>
                <a:cubicBezTo>
                  <a:pt x="235" y="424"/>
                  <a:pt x="236" y="422"/>
                  <a:pt x="236" y="421"/>
                </a:cubicBezTo>
                <a:close/>
                <a:moveTo>
                  <a:pt x="254" y="421"/>
                </a:moveTo>
                <a:cubicBezTo>
                  <a:pt x="255" y="421"/>
                  <a:pt x="255" y="422"/>
                  <a:pt x="256" y="421"/>
                </a:cubicBezTo>
                <a:cubicBezTo>
                  <a:pt x="256" y="422"/>
                  <a:pt x="255" y="422"/>
                  <a:pt x="255" y="423"/>
                </a:cubicBezTo>
                <a:cubicBezTo>
                  <a:pt x="255" y="423"/>
                  <a:pt x="254" y="423"/>
                  <a:pt x="255" y="422"/>
                </a:cubicBezTo>
                <a:cubicBezTo>
                  <a:pt x="254" y="422"/>
                  <a:pt x="253" y="422"/>
                  <a:pt x="254" y="421"/>
                </a:cubicBezTo>
                <a:close/>
                <a:moveTo>
                  <a:pt x="289" y="421"/>
                </a:moveTo>
                <a:cubicBezTo>
                  <a:pt x="290" y="421"/>
                  <a:pt x="290" y="422"/>
                  <a:pt x="292" y="422"/>
                </a:cubicBezTo>
                <a:cubicBezTo>
                  <a:pt x="292" y="423"/>
                  <a:pt x="288" y="423"/>
                  <a:pt x="289" y="421"/>
                </a:cubicBezTo>
                <a:close/>
                <a:moveTo>
                  <a:pt x="16" y="422"/>
                </a:moveTo>
                <a:cubicBezTo>
                  <a:pt x="17" y="422"/>
                  <a:pt x="18" y="425"/>
                  <a:pt x="17" y="426"/>
                </a:cubicBezTo>
                <a:cubicBezTo>
                  <a:pt x="15" y="426"/>
                  <a:pt x="17" y="423"/>
                  <a:pt x="16" y="422"/>
                </a:cubicBezTo>
                <a:close/>
                <a:moveTo>
                  <a:pt x="229" y="422"/>
                </a:moveTo>
                <a:cubicBezTo>
                  <a:pt x="229" y="426"/>
                  <a:pt x="226" y="423"/>
                  <a:pt x="223" y="425"/>
                </a:cubicBezTo>
                <a:cubicBezTo>
                  <a:pt x="224" y="422"/>
                  <a:pt x="227" y="423"/>
                  <a:pt x="229" y="422"/>
                </a:cubicBezTo>
                <a:close/>
                <a:moveTo>
                  <a:pt x="99" y="423"/>
                </a:moveTo>
                <a:cubicBezTo>
                  <a:pt x="100" y="423"/>
                  <a:pt x="100" y="424"/>
                  <a:pt x="99" y="425"/>
                </a:cubicBezTo>
                <a:cubicBezTo>
                  <a:pt x="99" y="425"/>
                  <a:pt x="98" y="425"/>
                  <a:pt x="98" y="425"/>
                </a:cubicBezTo>
                <a:cubicBezTo>
                  <a:pt x="98" y="424"/>
                  <a:pt x="99" y="424"/>
                  <a:pt x="99" y="423"/>
                </a:cubicBezTo>
                <a:close/>
                <a:moveTo>
                  <a:pt x="240" y="423"/>
                </a:moveTo>
                <a:cubicBezTo>
                  <a:pt x="241" y="424"/>
                  <a:pt x="242" y="423"/>
                  <a:pt x="242" y="425"/>
                </a:cubicBezTo>
                <a:cubicBezTo>
                  <a:pt x="241" y="425"/>
                  <a:pt x="240" y="424"/>
                  <a:pt x="240" y="423"/>
                </a:cubicBezTo>
                <a:close/>
                <a:moveTo>
                  <a:pt x="583" y="431"/>
                </a:moveTo>
                <a:cubicBezTo>
                  <a:pt x="584" y="431"/>
                  <a:pt x="583" y="433"/>
                  <a:pt x="582" y="432"/>
                </a:cubicBezTo>
                <a:cubicBezTo>
                  <a:pt x="581" y="431"/>
                  <a:pt x="583" y="432"/>
                  <a:pt x="583" y="431"/>
                </a:cubicBezTo>
                <a:close/>
                <a:moveTo>
                  <a:pt x="580" y="434"/>
                </a:moveTo>
                <a:cubicBezTo>
                  <a:pt x="579" y="435"/>
                  <a:pt x="578" y="436"/>
                  <a:pt x="577" y="436"/>
                </a:cubicBezTo>
                <a:cubicBezTo>
                  <a:pt x="578" y="435"/>
                  <a:pt x="579" y="433"/>
                  <a:pt x="580" y="434"/>
                </a:cubicBezTo>
                <a:close/>
                <a:moveTo>
                  <a:pt x="572" y="438"/>
                </a:moveTo>
                <a:cubicBezTo>
                  <a:pt x="573" y="437"/>
                  <a:pt x="573" y="437"/>
                  <a:pt x="574" y="437"/>
                </a:cubicBezTo>
                <a:cubicBezTo>
                  <a:pt x="574" y="438"/>
                  <a:pt x="574" y="438"/>
                  <a:pt x="574" y="439"/>
                </a:cubicBezTo>
                <a:cubicBezTo>
                  <a:pt x="573" y="439"/>
                  <a:pt x="573" y="438"/>
                  <a:pt x="572" y="438"/>
                </a:cubicBezTo>
                <a:close/>
                <a:moveTo>
                  <a:pt x="2" y="438"/>
                </a:moveTo>
                <a:cubicBezTo>
                  <a:pt x="3" y="440"/>
                  <a:pt x="1" y="440"/>
                  <a:pt x="0" y="440"/>
                </a:cubicBezTo>
                <a:cubicBezTo>
                  <a:pt x="0" y="439"/>
                  <a:pt x="0" y="439"/>
                  <a:pt x="0" y="438"/>
                </a:cubicBezTo>
                <a:cubicBezTo>
                  <a:pt x="0" y="438"/>
                  <a:pt x="2" y="438"/>
                  <a:pt x="2" y="438"/>
                </a:cubicBezTo>
                <a:close/>
                <a:moveTo>
                  <a:pt x="569" y="438"/>
                </a:moveTo>
                <a:cubicBezTo>
                  <a:pt x="569" y="438"/>
                  <a:pt x="570" y="438"/>
                  <a:pt x="570" y="438"/>
                </a:cubicBezTo>
                <a:cubicBezTo>
                  <a:pt x="571" y="440"/>
                  <a:pt x="569" y="440"/>
                  <a:pt x="569" y="442"/>
                </a:cubicBezTo>
                <a:cubicBezTo>
                  <a:pt x="568" y="442"/>
                  <a:pt x="566" y="441"/>
                  <a:pt x="566" y="442"/>
                </a:cubicBezTo>
                <a:cubicBezTo>
                  <a:pt x="565" y="441"/>
                  <a:pt x="567" y="440"/>
                  <a:pt x="567" y="439"/>
                </a:cubicBezTo>
                <a:cubicBezTo>
                  <a:pt x="568" y="439"/>
                  <a:pt x="569" y="440"/>
                  <a:pt x="569" y="438"/>
                </a:cubicBezTo>
                <a:close/>
                <a:moveTo>
                  <a:pt x="349" y="442"/>
                </a:moveTo>
                <a:cubicBezTo>
                  <a:pt x="349" y="439"/>
                  <a:pt x="350" y="444"/>
                  <a:pt x="350" y="442"/>
                </a:cubicBezTo>
                <a:cubicBezTo>
                  <a:pt x="352" y="442"/>
                  <a:pt x="351" y="444"/>
                  <a:pt x="351" y="444"/>
                </a:cubicBezTo>
                <a:cubicBezTo>
                  <a:pt x="350" y="444"/>
                  <a:pt x="350" y="444"/>
                  <a:pt x="349" y="443"/>
                </a:cubicBezTo>
                <a:cubicBezTo>
                  <a:pt x="349" y="442"/>
                  <a:pt x="350" y="442"/>
                  <a:pt x="349" y="442"/>
                </a:cubicBezTo>
                <a:close/>
                <a:moveTo>
                  <a:pt x="528" y="444"/>
                </a:moveTo>
                <a:cubicBezTo>
                  <a:pt x="531" y="444"/>
                  <a:pt x="532" y="447"/>
                  <a:pt x="530" y="448"/>
                </a:cubicBezTo>
                <a:cubicBezTo>
                  <a:pt x="529" y="447"/>
                  <a:pt x="528" y="447"/>
                  <a:pt x="528" y="444"/>
                </a:cubicBezTo>
                <a:close/>
                <a:moveTo>
                  <a:pt x="342" y="449"/>
                </a:moveTo>
                <a:cubicBezTo>
                  <a:pt x="342" y="449"/>
                  <a:pt x="343" y="449"/>
                  <a:pt x="343" y="449"/>
                </a:cubicBezTo>
                <a:cubicBezTo>
                  <a:pt x="343" y="450"/>
                  <a:pt x="341" y="450"/>
                  <a:pt x="342" y="449"/>
                </a:cubicBezTo>
                <a:close/>
                <a:moveTo>
                  <a:pt x="554" y="461"/>
                </a:moveTo>
                <a:cubicBezTo>
                  <a:pt x="552" y="462"/>
                  <a:pt x="552" y="461"/>
                  <a:pt x="551" y="460"/>
                </a:cubicBezTo>
                <a:cubicBezTo>
                  <a:pt x="552" y="459"/>
                  <a:pt x="554" y="459"/>
                  <a:pt x="554" y="461"/>
                </a:cubicBezTo>
                <a:close/>
                <a:moveTo>
                  <a:pt x="277" y="6"/>
                </a:moveTo>
                <a:cubicBezTo>
                  <a:pt x="277" y="7"/>
                  <a:pt x="276" y="6"/>
                  <a:pt x="275" y="6"/>
                </a:cubicBezTo>
                <a:cubicBezTo>
                  <a:pt x="273" y="7"/>
                  <a:pt x="274" y="9"/>
                  <a:pt x="273" y="12"/>
                </a:cubicBezTo>
                <a:cubicBezTo>
                  <a:pt x="275" y="13"/>
                  <a:pt x="275" y="12"/>
                  <a:pt x="276" y="12"/>
                </a:cubicBezTo>
                <a:cubicBezTo>
                  <a:pt x="276" y="16"/>
                  <a:pt x="278" y="18"/>
                  <a:pt x="280" y="22"/>
                </a:cubicBezTo>
                <a:cubicBezTo>
                  <a:pt x="281" y="23"/>
                  <a:pt x="289" y="24"/>
                  <a:pt x="287" y="28"/>
                </a:cubicBezTo>
                <a:cubicBezTo>
                  <a:pt x="293" y="31"/>
                  <a:pt x="295" y="38"/>
                  <a:pt x="298" y="44"/>
                </a:cubicBezTo>
                <a:cubicBezTo>
                  <a:pt x="300" y="45"/>
                  <a:pt x="299" y="42"/>
                  <a:pt x="300" y="43"/>
                </a:cubicBezTo>
                <a:cubicBezTo>
                  <a:pt x="301" y="46"/>
                  <a:pt x="304" y="46"/>
                  <a:pt x="306" y="47"/>
                </a:cubicBezTo>
                <a:cubicBezTo>
                  <a:pt x="307" y="45"/>
                  <a:pt x="304" y="46"/>
                  <a:pt x="305" y="44"/>
                </a:cubicBezTo>
                <a:cubicBezTo>
                  <a:pt x="306" y="43"/>
                  <a:pt x="306" y="45"/>
                  <a:pt x="307" y="45"/>
                </a:cubicBezTo>
                <a:cubicBezTo>
                  <a:pt x="308" y="43"/>
                  <a:pt x="307" y="40"/>
                  <a:pt x="306" y="38"/>
                </a:cubicBezTo>
                <a:cubicBezTo>
                  <a:pt x="315" y="37"/>
                  <a:pt x="317" y="49"/>
                  <a:pt x="322" y="54"/>
                </a:cubicBezTo>
                <a:cubicBezTo>
                  <a:pt x="321" y="55"/>
                  <a:pt x="322" y="56"/>
                  <a:pt x="321" y="57"/>
                </a:cubicBezTo>
                <a:cubicBezTo>
                  <a:pt x="319" y="57"/>
                  <a:pt x="319" y="56"/>
                  <a:pt x="317" y="55"/>
                </a:cubicBezTo>
                <a:cubicBezTo>
                  <a:pt x="318" y="58"/>
                  <a:pt x="317" y="60"/>
                  <a:pt x="318" y="63"/>
                </a:cubicBezTo>
                <a:cubicBezTo>
                  <a:pt x="317" y="63"/>
                  <a:pt x="317" y="63"/>
                  <a:pt x="317" y="63"/>
                </a:cubicBezTo>
                <a:cubicBezTo>
                  <a:pt x="315" y="63"/>
                  <a:pt x="314" y="63"/>
                  <a:pt x="313" y="61"/>
                </a:cubicBezTo>
                <a:cubicBezTo>
                  <a:pt x="314" y="61"/>
                  <a:pt x="315" y="61"/>
                  <a:pt x="315" y="61"/>
                </a:cubicBezTo>
                <a:cubicBezTo>
                  <a:pt x="314" y="60"/>
                  <a:pt x="313" y="60"/>
                  <a:pt x="312" y="59"/>
                </a:cubicBezTo>
                <a:cubicBezTo>
                  <a:pt x="314" y="58"/>
                  <a:pt x="313" y="57"/>
                  <a:pt x="312" y="56"/>
                </a:cubicBezTo>
                <a:cubicBezTo>
                  <a:pt x="315" y="55"/>
                  <a:pt x="316" y="54"/>
                  <a:pt x="316" y="51"/>
                </a:cubicBezTo>
                <a:cubicBezTo>
                  <a:pt x="309" y="49"/>
                  <a:pt x="305" y="48"/>
                  <a:pt x="299" y="49"/>
                </a:cubicBezTo>
                <a:cubicBezTo>
                  <a:pt x="298" y="48"/>
                  <a:pt x="300" y="47"/>
                  <a:pt x="299" y="46"/>
                </a:cubicBezTo>
                <a:cubicBezTo>
                  <a:pt x="298" y="48"/>
                  <a:pt x="299" y="44"/>
                  <a:pt x="298" y="44"/>
                </a:cubicBezTo>
                <a:cubicBezTo>
                  <a:pt x="297" y="45"/>
                  <a:pt x="296" y="45"/>
                  <a:pt x="296" y="44"/>
                </a:cubicBezTo>
                <a:cubicBezTo>
                  <a:pt x="295" y="53"/>
                  <a:pt x="285" y="50"/>
                  <a:pt x="282" y="56"/>
                </a:cubicBezTo>
                <a:cubicBezTo>
                  <a:pt x="283" y="57"/>
                  <a:pt x="284" y="59"/>
                  <a:pt x="284" y="61"/>
                </a:cubicBezTo>
                <a:cubicBezTo>
                  <a:pt x="283" y="61"/>
                  <a:pt x="283" y="61"/>
                  <a:pt x="282" y="61"/>
                </a:cubicBezTo>
                <a:cubicBezTo>
                  <a:pt x="282" y="62"/>
                  <a:pt x="282" y="63"/>
                  <a:pt x="283" y="63"/>
                </a:cubicBezTo>
                <a:cubicBezTo>
                  <a:pt x="283" y="62"/>
                  <a:pt x="286" y="59"/>
                  <a:pt x="287" y="61"/>
                </a:cubicBezTo>
                <a:cubicBezTo>
                  <a:pt x="286" y="61"/>
                  <a:pt x="285" y="61"/>
                  <a:pt x="285" y="62"/>
                </a:cubicBezTo>
                <a:cubicBezTo>
                  <a:pt x="287" y="62"/>
                  <a:pt x="288" y="63"/>
                  <a:pt x="287" y="64"/>
                </a:cubicBezTo>
                <a:cubicBezTo>
                  <a:pt x="288" y="64"/>
                  <a:pt x="289" y="64"/>
                  <a:pt x="290" y="65"/>
                </a:cubicBezTo>
                <a:cubicBezTo>
                  <a:pt x="288" y="76"/>
                  <a:pt x="286" y="88"/>
                  <a:pt x="279" y="95"/>
                </a:cubicBezTo>
                <a:cubicBezTo>
                  <a:pt x="279" y="96"/>
                  <a:pt x="280" y="97"/>
                  <a:pt x="280" y="97"/>
                </a:cubicBezTo>
                <a:cubicBezTo>
                  <a:pt x="276" y="97"/>
                  <a:pt x="274" y="100"/>
                  <a:pt x="273" y="104"/>
                </a:cubicBezTo>
                <a:cubicBezTo>
                  <a:pt x="271" y="102"/>
                  <a:pt x="272" y="105"/>
                  <a:pt x="270" y="104"/>
                </a:cubicBezTo>
                <a:cubicBezTo>
                  <a:pt x="269" y="112"/>
                  <a:pt x="277" y="108"/>
                  <a:pt x="279" y="112"/>
                </a:cubicBezTo>
                <a:cubicBezTo>
                  <a:pt x="281" y="117"/>
                  <a:pt x="275" y="122"/>
                  <a:pt x="270" y="121"/>
                </a:cubicBezTo>
                <a:cubicBezTo>
                  <a:pt x="264" y="120"/>
                  <a:pt x="261" y="122"/>
                  <a:pt x="259" y="127"/>
                </a:cubicBezTo>
                <a:cubicBezTo>
                  <a:pt x="258" y="127"/>
                  <a:pt x="258" y="126"/>
                  <a:pt x="256" y="126"/>
                </a:cubicBezTo>
                <a:cubicBezTo>
                  <a:pt x="254" y="130"/>
                  <a:pt x="250" y="134"/>
                  <a:pt x="245" y="135"/>
                </a:cubicBezTo>
                <a:cubicBezTo>
                  <a:pt x="244" y="138"/>
                  <a:pt x="243" y="138"/>
                  <a:pt x="241" y="139"/>
                </a:cubicBezTo>
                <a:cubicBezTo>
                  <a:pt x="243" y="139"/>
                  <a:pt x="240" y="141"/>
                  <a:pt x="240" y="142"/>
                </a:cubicBezTo>
                <a:cubicBezTo>
                  <a:pt x="241" y="142"/>
                  <a:pt x="241" y="143"/>
                  <a:pt x="242" y="143"/>
                </a:cubicBezTo>
                <a:cubicBezTo>
                  <a:pt x="242" y="143"/>
                  <a:pt x="242" y="141"/>
                  <a:pt x="243" y="142"/>
                </a:cubicBezTo>
                <a:cubicBezTo>
                  <a:pt x="243" y="143"/>
                  <a:pt x="244" y="144"/>
                  <a:pt x="245" y="145"/>
                </a:cubicBezTo>
                <a:cubicBezTo>
                  <a:pt x="251" y="142"/>
                  <a:pt x="251" y="146"/>
                  <a:pt x="255" y="148"/>
                </a:cubicBezTo>
                <a:cubicBezTo>
                  <a:pt x="274" y="153"/>
                  <a:pt x="252" y="166"/>
                  <a:pt x="252" y="177"/>
                </a:cubicBezTo>
                <a:cubicBezTo>
                  <a:pt x="248" y="179"/>
                  <a:pt x="247" y="184"/>
                  <a:pt x="243" y="185"/>
                </a:cubicBezTo>
                <a:cubicBezTo>
                  <a:pt x="243" y="182"/>
                  <a:pt x="247" y="174"/>
                  <a:pt x="246" y="172"/>
                </a:cubicBezTo>
                <a:cubicBezTo>
                  <a:pt x="245" y="173"/>
                  <a:pt x="245" y="174"/>
                  <a:pt x="244" y="174"/>
                </a:cubicBezTo>
                <a:cubicBezTo>
                  <a:pt x="244" y="173"/>
                  <a:pt x="243" y="172"/>
                  <a:pt x="243" y="171"/>
                </a:cubicBezTo>
                <a:cubicBezTo>
                  <a:pt x="243" y="174"/>
                  <a:pt x="243" y="174"/>
                  <a:pt x="243" y="176"/>
                </a:cubicBezTo>
                <a:cubicBezTo>
                  <a:pt x="242" y="176"/>
                  <a:pt x="241" y="176"/>
                  <a:pt x="240" y="176"/>
                </a:cubicBezTo>
                <a:cubicBezTo>
                  <a:pt x="238" y="182"/>
                  <a:pt x="241" y="188"/>
                  <a:pt x="239" y="193"/>
                </a:cubicBezTo>
                <a:cubicBezTo>
                  <a:pt x="237" y="199"/>
                  <a:pt x="231" y="204"/>
                  <a:pt x="230" y="210"/>
                </a:cubicBezTo>
                <a:cubicBezTo>
                  <a:pt x="226" y="214"/>
                  <a:pt x="225" y="219"/>
                  <a:pt x="221" y="223"/>
                </a:cubicBezTo>
                <a:cubicBezTo>
                  <a:pt x="216" y="241"/>
                  <a:pt x="207" y="261"/>
                  <a:pt x="203" y="278"/>
                </a:cubicBezTo>
                <a:cubicBezTo>
                  <a:pt x="198" y="282"/>
                  <a:pt x="201" y="292"/>
                  <a:pt x="195" y="294"/>
                </a:cubicBezTo>
                <a:cubicBezTo>
                  <a:pt x="193" y="295"/>
                  <a:pt x="186" y="295"/>
                  <a:pt x="182" y="295"/>
                </a:cubicBezTo>
                <a:cubicBezTo>
                  <a:pt x="176" y="295"/>
                  <a:pt x="168" y="295"/>
                  <a:pt x="162" y="295"/>
                </a:cubicBezTo>
                <a:cubicBezTo>
                  <a:pt x="164" y="293"/>
                  <a:pt x="160" y="292"/>
                  <a:pt x="160" y="294"/>
                </a:cubicBezTo>
                <a:cubicBezTo>
                  <a:pt x="160" y="295"/>
                  <a:pt x="161" y="295"/>
                  <a:pt x="162" y="296"/>
                </a:cubicBezTo>
                <a:cubicBezTo>
                  <a:pt x="160" y="296"/>
                  <a:pt x="157" y="296"/>
                  <a:pt x="155" y="296"/>
                </a:cubicBezTo>
                <a:cubicBezTo>
                  <a:pt x="155" y="294"/>
                  <a:pt x="157" y="295"/>
                  <a:pt x="157" y="294"/>
                </a:cubicBezTo>
                <a:cubicBezTo>
                  <a:pt x="157" y="294"/>
                  <a:pt x="156" y="293"/>
                  <a:pt x="156" y="293"/>
                </a:cubicBezTo>
                <a:cubicBezTo>
                  <a:pt x="157" y="292"/>
                  <a:pt x="158" y="294"/>
                  <a:pt x="158" y="292"/>
                </a:cubicBezTo>
                <a:cubicBezTo>
                  <a:pt x="155" y="289"/>
                  <a:pt x="151" y="295"/>
                  <a:pt x="148" y="293"/>
                </a:cubicBezTo>
                <a:cubicBezTo>
                  <a:pt x="148" y="294"/>
                  <a:pt x="149" y="294"/>
                  <a:pt x="147" y="295"/>
                </a:cubicBezTo>
                <a:cubicBezTo>
                  <a:pt x="147" y="294"/>
                  <a:pt x="147" y="294"/>
                  <a:pt x="147" y="293"/>
                </a:cubicBezTo>
                <a:cubicBezTo>
                  <a:pt x="145" y="294"/>
                  <a:pt x="144" y="295"/>
                  <a:pt x="142" y="294"/>
                </a:cubicBezTo>
                <a:cubicBezTo>
                  <a:pt x="141" y="295"/>
                  <a:pt x="143" y="296"/>
                  <a:pt x="142" y="296"/>
                </a:cubicBezTo>
                <a:cubicBezTo>
                  <a:pt x="139" y="296"/>
                  <a:pt x="137" y="295"/>
                  <a:pt x="135" y="293"/>
                </a:cubicBezTo>
                <a:cubicBezTo>
                  <a:pt x="136" y="295"/>
                  <a:pt x="133" y="296"/>
                  <a:pt x="133" y="294"/>
                </a:cubicBezTo>
                <a:cubicBezTo>
                  <a:pt x="133" y="294"/>
                  <a:pt x="134" y="294"/>
                  <a:pt x="135" y="294"/>
                </a:cubicBezTo>
                <a:cubicBezTo>
                  <a:pt x="135" y="293"/>
                  <a:pt x="133" y="292"/>
                  <a:pt x="133" y="291"/>
                </a:cubicBezTo>
                <a:cubicBezTo>
                  <a:pt x="130" y="291"/>
                  <a:pt x="127" y="291"/>
                  <a:pt x="126" y="292"/>
                </a:cubicBezTo>
                <a:cubicBezTo>
                  <a:pt x="125" y="291"/>
                  <a:pt x="127" y="290"/>
                  <a:pt x="125" y="290"/>
                </a:cubicBezTo>
                <a:cubicBezTo>
                  <a:pt x="123" y="290"/>
                  <a:pt x="123" y="293"/>
                  <a:pt x="121" y="293"/>
                </a:cubicBezTo>
                <a:cubicBezTo>
                  <a:pt x="122" y="292"/>
                  <a:pt x="122" y="290"/>
                  <a:pt x="123" y="289"/>
                </a:cubicBezTo>
                <a:cubicBezTo>
                  <a:pt x="119" y="290"/>
                  <a:pt x="121" y="294"/>
                  <a:pt x="116" y="293"/>
                </a:cubicBezTo>
                <a:cubicBezTo>
                  <a:pt x="117" y="294"/>
                  <a:pt x="118" y="295"/>
                  <a:pt x="120" y="294"/>
                </a:cubicBezTo>
                <a:cubicBezTo>
                  <a:pt x="119" y="296"/>
                  <a:pt x="124" y="296"/>
                  <a:pt x="126" y="295"/>
                </a:cubicBezTo>
                <a:cubicBezTo>
                  <a:pt x="128" y="298"/>
                  <a:pt x="136" y="296"/>
                  <a:pt x="135" y="301"/>
                </a:cubicBezTo>
                <a:cubicBezTo>
                  <a:pt x="137" y="301"/>
                  <a:pt x="140" y="302"/>
                  <a:pt x="139" y="300"/>
                </a:cubicBezTo>
                <a:cubicBezTo>
                  <a:pt x="139" y="300"/>
                  <a:pt x="136" y="300"/>
                  <a:pt x="137" y="299"/>
                </a:cubicBezTo>
                <a:cubicBezTo>
                  <a:pt x="137" y="299"/>
                  <a:pt x="137" y="298"/>
                  <a:pt x="137" y="298"/>
                </a:cubicBezTo>
                <a:cubicBezTo>
                  <a:pt x="138" y="299"/>
                  <a:pt x="140" y="297"/>
                  <a:pt x="142" y="298"/>
                </a:cubicBezTo>
                <a:cubicBezTo>
                  <a:pt x="142" y="299"/>
                  <a:pt x="143" y="301"/>
                  <a:pt x="144" y="301"/>
                </a:cubicBezTo>
                <a:cubicBezTo>
                  <a:pt x="144" y="302"/>
                  <a:pt x="144" y="303"/>
                  <a:pt x="143" y="304"/>
                </a:cubicBezTo>
                <a:cubicBezTo>
                  <a:pt x="138" y="303"/>
                  <a:pt x="136" y="305"/>
                  <a:pt x="133" y="306"/>
                </a:cubicBezTo>
                <a:cubicBezTo>
                  <a:pt x="133" y="312"/>
                  <a:pt x="134" y="311"/>
                  <a:pt x="137" y="315"/>
                </a:cubicBezTo>
                <a:cubicBezTo>
                  <a:pt x="138" y="319"/>
                  <a:pt x="135" y="321"/>
                  <a:pt x="132" y="321"/>
                </a:cubicBezTo>
                <a:cubicBezTo>
                  <a:pt x="137" y="320"/>
                  <a:pt x="137" y="325"/>
                  <a:pt x="137" y="327"/>
                </a:cubicBezTo>
                <a:cubicBezTo>
                  <a:pt x="137" y="325"/>
                  <a:pt x="138" y="327"/>
                  <a:pt x="138" y="325"/>
                </a:cubicBezTo>
                <a:cubicBezTo>
                  <a:pt x="141" y="325"/>
                  <a:pt x="141" y="328"/>
                  <a:pt x="143" y="328"/>
                </a:cubicBezTo>
                <a:cubicBezTo>
                  <a:pt x="143" y="326"/>
                  <a:pt x="146" y="327"/>
                  <a:pt x="146" y="326"/>
                </a:cubicBezTo>
                <a:cubicBezTo>
                  <a:pt x="146" y="323"/>
                  <a:pt x="148" y="323"/>
                  <a:pt x="148" y="321"/>
                </a:cubicBezTo>
                <a:cubicBezTo>
                  <a:pt x="149" y="323"/>
                  <a:pt x="150" y="324"/>
                  <a:pt x="151" y="325"/>
                </a:cubicBezTo>
                <a:cubicBezTo>
                  <a:pt x="153" y="324"/>
                  <a:pt x="150" y="321"/>
                  <a:pt x="151" y="321"/>
                </a:cubicBezTo>
                <a:cubicBezTo>
                  <a:pt x="155" y="321"/>
                  <a:pt x="154" y="323"/>
                  <a:pt x="158" y="323"/>
                </a:cubicBezTo>
                <a:cubicBezTo>
                  <a:pt x="159" y="320"/>
                  <a:pt x="155" y="321"/>
                  <a:pt x="155" y="319"/>
                </a:cubicBezTo>
                <a:cubicBezTo>
                  <a:pt x="156" y="318"/>
                  <a:pt x="157" y="319"/>
                  <a:pt x="157" y="317"/>
                </a:cubicBezTo>
                <a:cubicBezTo>
                  <a:pt x="156" y="317"/>
                  <a:pt x="154" y="316"/>
                  <a:pt x="155" y="314"/>
                </a:cubicBezTo>
                <a:cubicBezTo>
                  <a:pt x="159" y="313"/>
                  <a:pt x="164" y="314"/>
                  <a:pt x="170" y="314"/>
                </a:cubicBezTo>
                <a:cubicBezTo>
                  <a:pt x="169" y="310"/>
                  <a:pt x="173" y="313"/>
                  <a:pt x="173" y="311"/>
                </a:cubicBezTo>
                <a:cubicBezTo>
                  <a:pt x="176" y="313"/>
                  <a:pt x="179" y="311"/>
                  <a:pt x="181" y="312"/>
                </a:cubicBezTo>
                <a:cubicBezTo>
                  <a:pt x="180" y="312"/>
                  <a:pt x="180" y="313"/>
                  <a:pt x="181" y="313"/>
                </a:cubicBezTo>
                <a:cubicBezTo>
                  <a:pt x="180" y="313"/>
                  <a:pt x="184" y="310"/>
                  <a:pt x="183" y="315"/>
                </a:cubicBezTo>
                <a:cubicBezTo>
                  <a:pt x="185" y="315"/>
                  <a:pt x="187" y="315"/>
                  <a:pt x="187" y="316"/>
                </a:cubicBezTo>
                <a:cubicBezTo>
                  <a:pt x="187" y="321"/>
                  <a:pt x="184" y="324"/>
                  <a:pt x="183" y="328"/>
                </a:cubicBezTo>
                <a:cubicBezTo>
                  <a:pt x="186" y="329"/>
                  <a:pt x="183" y="325"/>
                  <a:pt x="186" y="325"/>
                </a:cubicBezTo>
                <a:cubicBezTo>
                  <a:pt x="184" y="337"/>
                  <a:pt x="179" y="349"/>
                  <a:pt x="177" y="360"/>
                </a:cubicBezTo>
                <a:cubicBezTo>
                  <a:pt x="177" y="358"/>
                  <a:pt x="174" y="358"/>
                  <a:pt x="172" y="359"/>
                </a:cubicBezTo>
                <a:cubicBezTo>
                  <a:pt x="173" y="357"/>
                  <a:pt x="173" y="354"/>
                  <a:pt x="174" y="353"/>
                </a:cubicBezTo>
                <a:cubicBezTo>
                  <a:pt x="172" y="352"/>
                  <a:pt x="170" y="353"/>
                  <a:pt x="169" y="353"/>
                </a:cubicBezTo>
                <a:cubicBezTo>
                  <a:pt x="168" y="356"/>
                  <a:pt x="170" y="357"/>
                  <a:pt x="168" y="358"/>
                </a:cubicBezTo>
                <a:cubicBezTo>
                  <a:pt x="169" y="358"/>
                  <a:pt x="170" y="358"/>
                  <a:pt x="171" y="359"/>
                </a:cubicBezTo>
                <a:cubicBezTo>
                  <a:pt x="167" y="359"/>
                  <a:pt x="163" y="363"/>
                  <a:pt x="165" y="364"/>
                </a:cubicBezTo>
                <a:cubicBezTo>
                  <a:pt x="164" y="364"/>
                  <a:pt x="164" y="365"/>
                  <a:pt x="163" y="365"/>
                </a:cubicBezTo>
                <a:cubicBezTo>
                  <a:pt x="161" y="366"/>
                  <a:pt x="160" y="365"/>
                  <a:pt x="159" y="365"/>
                </a:cubicBezTo>
                <a:cubicBezTo>
                  <a:pt x="158" y="366"/>
                  <a:pt x="160" y="367"/>
                  <a:pt x="159" y="369"/>
                </a:cubicBezTo>
                <a:cubicBezTo>
                  <a:pt x="156" y="368"/>
                  <a:pt x="156" y="371"/>
                  <a:pt x="153" y="370"/>
                </a:cubicBezTo>
                <a:cubicBezTo>
                  <a:pt x="153" y="370"/>
                  <a:pt x="153" y="369"/>
                  <a:pt x="153" y="369"/>
                </a:cubicBezTo>
                <a:cubicBezTo>
                  <a:pt x="151" y="369"/>
                  <a:pt x="151" y="369"/>
                  <a:pt x="150" y="370"/>
                </a:cubicBezTo>
                <a:cubicBezTo>
                  <a:pt x="152" y="372"/>
                  <a:pt x="152" y="371"/>
                  <a:pt x="154" y="372"/>
                </a:cubicBezTo>
                <a:cubicBezTo>
                  <a:pt x="153" y="372"/>
                  <a:pt x="153" y="373"/>
                  <a:pt x="153" y="373"/>
                </a:cubicBezTo>
                <a:cubicBezTo>
                  <a:pt x="151" y="372"/>
                  <a:pt x="148" y="371"/>
                  <a:pt x="146" y="372"/>
                </a:cubicBezTo>
                <a:cubicBezTo>
                  <a:pt x="147" y="372"/>
                  <a:pt x="148" y="372"/>
                  <a:pt x="149" y="373"/>
                </a:cubicBezTo>
                <a:cubicBezTo>
                  <a:pt x="149" y="376"/>
                  <a:pt x="145" y="373"/>
                  <a:pt x="147" y="376"/>
                </a:cubicBezTo>
                <a:cubicBezTo>
                  <a:pt x="146" y="375"/>
                  <a:pt x="145" y="374"/>
                  <a:pt x="145" y="376"/>
                </a:cubicBezTo>
                <a:cubicBezTo>
                  <a:pt x="145" y="376"/>
                  <a:pt x="145" y="376"/>
                  <a:pt x="145" y="377"/>
                </a:cubicBezTo>
                <a:cubicBezTo>
                  <a:pt x="147" y="377"/>
                  <a:pt x="146" y="377"/>
                  <a:pt x="148" y="377"/>
                </a:cubicBezTo>
                <a:cubicBezTo>
                  <a:pt x="149" y="379"/>
                  <a:pt x="150" y="380"/>
                  <a:pt x="151" y="381"/>
                </a:cubicBezTo>
                <a:cubicBezTo>
                  <a:pt x="151" y="384"/>
                  <a:pt x="148" y="385"/>
                  <a:pt x="149" y="387"/>
                </a:cubicBezTo>
                <a:cubicBezTo>
                  <a:pt x="146" y="385"/>
                  <a:pt x="145" y="387"/>
                  <a:pt x="143" y="387"/>
                </a:cubicBezTo>
                <a:cubicBezTo>
                  <a:pt x="142" y="389"/>
                  <a:pt x="145" y="388"/>
                  <a:pt x="145" y="389"/>
                </a:cubicBezTo>
                <a:cubicBezTo>
                  <a:pt x="143" y="391"/>
                  <a:pt x="137" y="387"/>
                  <a:pt x="135" y="389"/>
                </a:cubicBezTo>
                <a:cubicBezTo>
                  <a:pt x="137" y="390"/>
                  <a:pt x="138" y="391"/>
                  <a:pt x="138" y="392"/>
                </a:cubicBezTo>
                <a:cubicBezTo>
                  <a:pt x="137" y="392"/>
                  <a:pt x="136" y="392"/>
                  <a:pt x="136" y="393"/>
                </a:cubicBezTo>
                <a:cubicBezTo>
                  <a:pt x="137" y="394"/>
                  <a:pt x="136" y="396"/>
                  <a:pt x="138" y="396"/>
                </a:cubicBezTo>
                <a:cubicBezTo>
                  <a:pt x="137" y="397"/>
                  <a:pt x="137" y="399"/>
                  <a:pt x="136" y="400"/>
                </a:cubicBezTo>
                <a:cubicBezTo>
                  <a:pt x="136" y="400"/>
                  <a:pt x="135" y="400"/>
                  <a:pt x="135" y="399"/>
                </a:cubicBezTo>
                <a:cubicBezTo>
                  <a:pt x="135" y="398"/>
                  <a:pt x="136" y="397"/>
                  <a:pt x="137" y="395"/>
                </a:cubicBezTo>
                <a:cubicBezTo>
                  <a:pt x="136" y="396"/>
                  <a:pt x="135" y="394"/>
                  <a:pt x="134" y="395"/>
                </a:cubicBezTo>
                <a:cubicBezTo>
                  <a:pt x="136" y="396"/>
                  <a:pt x="133" y="397"/>
                  <a:pt x="133" y="395"/>
                </a:cubicBezTo>
                <a:cubicBezTo>
                  <a:pt x="134" y="394"/>
                  <a:pt x="136" y="395"/>
                  <a:pt x="136" y="393"/>
                </a:cubicBezTo>
                <a:cubicBezTo>
                  <a:pt x="134" y="393"/>
                  <a:pt x="131" y="395"/>
                  <a:pt x="129" y="392"/>
                </a:cubicBezTo>
                <a:cubicBezTo>
                  <a:pt x="128" y="394"/>
                  <a:pt x="128" y="394"/>
                  <a:pt x="127" y="396"/>
                </a:cubicBezTo>
                <a:cubicBezTo>
                  <a:pt x="126" y="396"/>
                  <a:pt x="127" y="393"/>
                  <a:pt x="126" y="394"/>
                </a:cubicBezTo>
                <a:cubicBezTo>
                  <a:pt x="121" y="400"/>
                  <a:pt x="110" y="398"/>
                  <a:pt x="100" y="402"/>
                </a:cubicBezTo>
                <a:cubicBezTo>
                  <a:pt x="100" y="401"/>
                  <a:pt x="100" y="401"/>
                  <a:pt x="100" y="400"/>
                </a:cubicBezTo>
                <a:cubicBezTo>
                  <a:pt x="97" y="401"/>
                  <a:pt x="96" y="401"/>
                  <a:pt x="95" y="403"/>
                </a:cubicBezTo>
                <a:cubicBezTo>
                  <a:pt x="95" y="402"/>
                  <a:pt x="95" y="401"/>
                  <a:pt x="94" y="401"/>
                </a:cubicBezTo>
                <a:cubicBezTo>
                  <a:pt x="91" y="402"/>
                  <a:pt x="87" y="402"/>
                  <a:pt x="84" y="403"/>
                </a:cubicBezTo>
                <a:cubicBezTo>
                  <a:pt x="85" y="403"/>
                  <a:pt x="85" y="403"/>
                  <a:pt x="85" y="404"/>
                </a:cubicBezTo>
                <a:cubicBezTo>
                  <a:pt x="84" y="405"/>
                  <a:pt x="82" y="403"/>
                  <a:pt x="83" y="402"/>
                </a:cubicBezTo>
                <a:cubicBezTo>
                  <a:pt x="82" y="402"/>
                  <a:pt x="81" y="402"/>
                  <a:pt x="81" y="403"/>
                </a:cubicBezTo>
                <a:cubicBezTo>
                  <a:pt x="82" y="403"/>
                  <a:pt x="82" y="404"/>
                  <a:pt x="82" y="405"/>
                </a:cubicBezTo>
                <a:cubicBezTo>
                  <a:pt x="80" y="403"/>
                  <a:pt x="81" y="406"/>
                  <a:pt x="81" y="406"/>
                </a:cubicBezTo>
                <a:cubicBezTo>
                  <a:pt x="78" y="406"/>
                  <a:pt x="82" y="403"/>
                  <a:pt x="79" y="403"/>
                </a:cubicBezTo>
                <a:cubicBezTo>
                  <a:pt x="78" y="405"/>
                  <a:pt x="73" y="402"/>
                  <a:pt x="72" y="406"/>
                </a:cubicBezTo>
                <a:cubicBezTo>
                  <a:pt x="72" y="406"/>
                  <a:pt x="72" y="405"/>
                  <a:pt x="71" y="405"/>
                </a:cubicBezTo>
                <a:cubicBezTo>
                  <a:pt x="69" y="405"/>
                  <a:pt x="72" y="407"/>
                  <a:pt x="70" y="407"/>
                </a:cubicBezTo>
                <a:cubicBezTo>
                  <a:pt x="69" y="407"/>
                  <a:pt x="68" y="404"/>
                  <a:pt x="67" y="406"/>
                </a:cubicBezTo>
                <a:cubicBezTo>
                  <a:pt x="65" y="408"/>
                  <a:pt x="56" y="406"/>
                  <a:pt x="52" y="410"/>
                </a:cubicBezTo>
                <a:cubicBezTo>
                  <a:pt x="52" y="409"/>
                  <a:pt x="50" y="408"/>
                  <a:pt x="49" y="410"/>
                </a:cubicBezTo>
                <a:cubicBezTo>
                  <a:pt x="50" y="410"/>
                  <a:pt x="50" y="411"/>
                  <a:pt x="49" y="411"/>
                </a:cubicBezTo>
                <a:cubicBezTo>
                  <a:pt x="46" y="411"/>
                  <a:pt x="49" y="407"/>
                  <a:pt x="45" y="407"/>
                </a:cubicBezTo>
                <a:cubicBezTo>
                  <a:pt x="46" y="409"/>
                  <a:pt x="47" y="411"/>
                  <a:pt x="44" y="412"/>
                </a:cubicBezTo>
                <a:cubicBezTo>
                  <a:pt x="44" y="410"/>
                  <a:pt x="45" y="407"/>
                  <a:pt x="41" y="406"/>
                </a:cubicBezTo>
                <a:cubicBezTo>
                  <a:pt x="41" y="408"/>
                  <a:pt x="41" y="409"/>
                  <a:pt x="41" y="411"/>
                </a:cubicBezTo>
                <a:cubicBezTo>
                  <a:pt x="43" y="411"/>
                  <a:pt x="43" y="413"/>
                  <a:pt x="43" y="415"/>
                </a:cubicBezTo>
                <a:cubicBezTo>
                  <a:pt x="44" y="414"/>
                  <a:pt x="45" y="413"/>
                  <a:pt x="47" y="412"/>
                </a:cubicBezTo>
                <a:cubicBezTo>
                  <a:pt x="47" y="414"/>
                  <a:pt x="47" y="415"/>
                  <a:pt x="48" y="416"/>
                </a:cubicBezTo>
                <a:cubicBezTo>
                  <a:pt x="48" y="415"/>
                  <a:pt x="49" y="415"/>
                  <a:pt x="50" y="415"/>
                </a:cubicBezTo>
                <a:cubicBezTo>
                  <a:pt x="51" y="416"/>
                  <a:pt x="50" y="417"/>
                  <a:pt x="49" y="417"/>
                </a:cubicBezTo>
                <a:cubicBezTo>
                  <a:pt x="50" y="418"/>
                  <a:pt x="55" y="414"/>
                  <a:pt x="53" y="417"/>
                </a:cubicBezTo>
                <a:cubicBezTo>
                  <a:pt x="57" y="418"/>
                  <a:pt x="59" y="417"/>
                  <a:pt x="62" y="419"/>
                </a:cubicBezTo>
                <a:cubicBezTo>
                  <a:pt x="63" y="417"/>
                  <a:pt x="63" y="417"/>
                  <a:pt x="65" y="417"/>
                </a:cubicBezTo>
                <a:cubicBezTo>
                  <a:pt x="65" y="417"/>
                  <a:pt x="65" y="418"/>
                  <a:pt x="66" y="418"/>
                </a:cubicBezTo>
                <a:cubicBezTo>
                  <a:pt x="65" y="417"/>
                  <a:pt x="65" y="416"/>
                  <a:pt x="65" y="415"/>
                </a:cubicBezTo>
                <a:cubicBezTo>
                  <a:pt x="64" y="417"/>
                  <a:pt x="62" y="415"/>
                  <a:pt x="62" y="415"/>
                </a:cubicBezTo>
                <a:cubicBezTo>
                  <a:pt x="64" y="415"/>
                  <a:pt x="61" y="413"/>
                  <a:pt x="63" y="413"/>
                </a:cubicBezTo>
                <a:cubicBezTo>
                  <a:pt x="64" y="413"/>
                  <a:pt x="64" y="414"/>
                  <a:pt x="65" y="414"/>
                </a:cubicBezTo>
                <a:cubicBezTo>
                  <a:pt x="64" y="412"/>
                  <a:pt x="65" y="413"/>
                  <a:pt x="66" y="412"/>
                </a:cubicBezTo>
                <a:cubicBezTo>
                  <a:pt x="64" y="412"/>
                  <a:pt x="66" y="411"/>
                  <a:pt x="64" y="410"/>
                </a:cubicBezTo>
                <a:cubicBezTo>
                  <a:pt x="65" y="411"/>
                  <a:pt x="67" y="409"/>
                  <a:pt x="67" y="410"/>
                </a:cubicBezTo>
                <a:cubicBezTo>
                  <a:pt x="66" y="412"/>
                  <a:pt x="67" y="412"/>
                  <a:pt x="66" y="414"/>
                </a:cubicBezTo>
                <a:cubicBezTo>
                  <a:pt x="68" y="414"/>
                  <a:pt x="67" y="412"/>
                  <a:pt x="68" y="412"/>
                </a:cubicBezTo>
                <a:cubicBezTo>
                  <a:pt x="68" y="413"/>
                  <a:pt x="68" y="414"/>
                  <a:pt x="68" y="414"/>
                </a:cubicBezTo>
                <a:cubicBezTo>
                  <a:pt x="68" y="411"/>
                  <a:pt x="71" y="413"/>
                  <a:pt x="71" y="412"/>
                </a:cubicBezTo>
                <a:cubicBezTo>
                  <a:pt x="71" y="412"/>
                  <a:pt x="70" y="411"/>
                  <a:pt x="70" y="411"/>
                </a:cubicBezTo>
                <a:cubicBezTo>
                  <a:pt x="72" y="412"/>
                  <a:pt x="71" y="409"/>
                  <a:pt x="73" y="410"/>
                </a:cubicBezTo>
                <a:cubicBezTo>
                  <a:pt x="74" y="411"/>
                  <a:pt x="72" y="411"/>
                  <a:pt x="74" y="412"/>
                </a:cubicBezTo>
                <a:cubicBezTo>
                  <a:pt x="74" y="409"/>
                  <a:pt x="76" y="411"/>
                  <a:pt x="76" y="409"/>
                </a:cubicBezTo>
                <a:cubicBezTo>
                  <a:pt x="77" y="410"/>
                  <a:pt x="81" y="409"/>
                  <a:pt x="83" y="410"/>
                </a:cubicBezTo>
                <a:cubicBezTo>
                  <a:pt x="85" y="407"/>
                  <a:pt x="90" y="408"/>
                  <a:pt x="91" y="405"/>
                </a:cubicBezTo>
                <a:cubicBezTo>
                  <a:pt x="94" y="407"/>
                  <a:pt x="99" y="405"/>
                  <a:pt x="99" y="411"/>
                </a:cubicBezTo>
                <a:cubicBezTo>
                  <a:pt x="95" y="413"/>
                  <a:pt x="94" y="416"/>
                  <a:pt x="93" y="420"/>
                </a:cubicBezTo>
                <a:cubicBezTo>
                  <a:pt x="95" y="424"/>
                  <a:pt x="101" y="421"/>
                  <a:pt x="105" y="426"/>
                </a:cubicBezTo>
                <a:cubicBezTo>
                  <a:pt x="105" y="425"/>
                  <a:pt x="105" y="425"/>
                  <a:pt x="106" y="425"/>
                </a:cubicBezTo>
                <a:cubicBezTo>
                  <a:pt x="101" y="429"/>
                  <a:pt x="98" y="425"/>
                  <a:pt x="95" y="426"/>
                </a:cubicBezTo>
                <a:cubicBezTo>
                  <a:pt x="95" y="426"/>
                  <a:pt x="95" y="426"/>
                  <a:pt x="95" y="426"/>
                </a:cubicBezTo>
                <a:cubicBezTo>
                  <a:pt x="94" y="428"/>
                  <a:pt x="97" y="427"/>
                  <a:pt x="96" y="428"/>
                </a:cubicBezTo>
                <a:cubicBezTo>
                  <a:pt x="96" y="428"/>
                  <a:pt x="93" y="428"/>
                  <a:pt x="93" y="430"/>
                </a:cubicBezTo>
                <a:cubicBezTo>
                  <a:pt x="99" y="433"/>
                  <a:pt x="109" y="432"/>
                  <a:pt x="114" y="428"/>
                </a:cubicBezTo>
                <a:cubicBezTo>
                  <a:pt x="114" y="433"/>
                  <a:pt x="121" y="430"/>
                  <a:pt x="122" y="433"/>
                </a:cubicBezTo>
                <a:cubicBezTo>
                  <a:pt x="124" y="433"/>
                  <a:pt x="125" y="432"/>
                  <a:pt x="127" y="433"/>
                </a:cubicBezTo>
                <a:cubicBezTo>
                  <a:pt x="136" y="429"/>
                  <a:pt x="148" y="427"/>
                  <a:pt x="159" y="430"/>
                </a:cubicBezTo>
                <a:cubicBezTo>
                  <a:pt x="162" y="427"/>
                  <a:pt x="166" y="433"/>
                  <a:pt x="168" y="428"/>
                </a:cubicBezTo>
                <a:cubicBezTo>
                  <a:pt x="175" y="431"/>
                  <a:pt x="181" y="429"/>
                  <a:pt x="188" y="430"/>
                </a:cubicBezTo>
                <a:cubicBezTo>
                  <a:pt x="187" y="431"/>
                  <a:pt x="186" y="432"/>
                  <a:pt x="185" y="431"/>
                </a:cubicBezTo>
                <a:cubicBezTo>
                  <a:pt x="186" y="434"/>
                  <a:pt x="189" y="431"/>
                  <a:pt x="190" y="431"/>
                </a:cubicBezTo>
                <a:cubicBezTo>
                  <a:pt x="190" y="431"/>
                  <a:pt x="190" y="430"/>
                  <a:pt x="190" y="430"/>
                </a:cubicBezTo>
                <a:cubicBezTo>
                  <a:pt x="191" y="430"/>
                  <a:pt x="191" y="431"/>
                  <a:pt x="191" y="432"/>
                </a:cubicBezTo>
                <a:cubicBezTo>
                  <a:pt x="193" y="431"/>
                  <a:pt x="194" y="432"/>
                  <a:pt x="196" y="432"/>
                </a:cubicBezTo>
                <a:cubicBezTo>
                  <a:pt x="196" y="429"/>
                  <a:pt x="198" y="430"/>
                  <a:pt x="200" y="429"/>
                </a:cubicBezTo>
                <a:cubicBezTo>
                  <a:pt x="201" y="426"/>
                  <a:pt x="205" y="419"/>
                  <a:pt x="210" y="421"/>
                </a:cubicBezTo>
                <a:cubicBezTo>
                  <a:pt x="211" y="419"/>
                  <a:pt x="208" y="420"/>
                  <a:pt x="208" y="419"/>
                </a:cubicBezTo>
                <a:cubicBezTo>
                  <a:pt x="208" y="418"/>
                  <a:pt x="211" y="417"/>
                  <a:pt x="210" y="416"/>
                </a:cubicBezTo>
                <a:cubicBezTo>
                  <a:pt x="209" y="417"/>
                  <a:pt x="207" y="417"/>
                  <a:pt x="207" y="416"/>
                </a:cubicBezTo>
                <a:cubicBezTo>
                  <a:pt x="208" y="414"/>
                  <a:pt x="213" y="414"/>
                  <a:pt x="211" y="417"/>
                </a:cubicBezTo>
                <a:cubicBezTo>
                  <a:pt x="213" y="415"/>
                  <a:pt x="216" y="414"/>
                  <a:pt x="218" y="412"/>
                </a:cubicBezTo>
                <a:cubicBezTo>
                  <a:pt x="218" y="413"/>
                  <a:pt x="218" y="414"/>
                  <a:pt x="218" y="414"/>
                </a:cubicBezTo>
                <a:cubicBezTo>
                  <a:pt x="221" y="411"/>
                  <a:pt x="224" y="415"/>
                  <a:pt x="226" y="411"/>
                </a:cubicBezTo>
                <a:cubicBezTo>
                  <a:pt x="228" y="413"/>
                  <a:pt x="231" y="412"/>
                  <a:pt x="236" y="412"/>
                </a:cubicBezTo>
                <a:cubicBezTo>
                  <a:pt x="235" y="414"/>
                  <a:pt x="237" y="414"/>
                  <a:pt x="237" y="415"/>
                </a:cubicBezTo>
                <a:cubicBezTo>
                  <a:pt x="242" y="414"/>
                  <a:pt x="245" y="412"/>
                  <a:pt x="250" y="411"/>
                </a:cubicBezTo>
                <a:cubicBezTo>
                  <a:pt x="247" y="411"/>
                  <a:pt x="246" y="408"/>
                  <a:pt x="244" y="405"/>
                </a:cubicBezTo>
                <a:cubicBezTo>
                  <a:pt x="247" y="402"/>
                  <a:pt x="252" y="403"/>
                  <a:pt x="255" y="402"/>
                </a:cubicBezTo>
                <a:cubicBezTo>
                  <a:pt x="251" y="402"/>
                  <a:pt x="249" y="400"/>
                  <a:pt x="247" y="403"/>
                </a:cubicBezTo>
                <a:cubicBezTo>
                  <a:pt x="244" y="402"/>
                  <a:pt x="240" y="400"/>
                  <a:pt x="237" y="402"/>
                </a:cubicBezTo>
                <a:cubicBezTo>
                  <a:pt x="238" y="399"/>
                  <a:pt x="237" y="398"/>
                  <a:pt x="236" y="400"/>
                </a:cubicBezTo>
                <a:cubicBezTo>
                  <a:pt x="235" y="399"/>
                  <a:pt x="236" y="399"/>
                  <a:pt x="236" y="398"/>
                </a:cubicBezTo>
                <a:cubicBezTo>
                  <a:pt x="234" y="397"/>
                  <a:pt x="237" y="400"/>
                  <a:pt x="234" y="400"/>
                </a:cubicBezTo>
                <a:cubicBezTo>
                  <a:pt x="234" y="396"/>
                  <a:pt x="229" y="398"/>
                  <a:pt x="230" y="396"/>
                </a:cubicBezTo>
                <a:cubicBezTo>
                  <a:pt x="229" y="396"/>
                  <a:pt x="229" y="396"/>
                  <a:pt x="229" y="395"/>
                </a:cubicBezTo>
                <a:cubicBezTo>
                  <a:pt x="227" y="395"/>
                  <a:pt x="226" y="399"/>
                  <a:pt x="228" y="399"/>
                </a:cubicBezTo>
                <a:cubicBezTo>
                  <a:pt x="225" y="401"/>
                  <a:pt x="224" y="398"/>
                  <a:pt x="223" y="400"/>
                </a:cubicBezTo>
                <a:cubicBezTo>
                  <a:pt x="224" y="398"/>
                  <a:pt x="222" y="399"/>
                  <a:pt x="222" y="398"/>
                </a:cubicBezTo>
                <a:cubicBezTo>
                  <a:pt x="223" y="398"/>
                  <a:pt x="223" y="399"/>
                  <a:pt x="224" y="399"/>
                </a:cubicBezTo>
                <a:cubicBezTo>
                  <a:pt x="224" y="396"/>
                  <a:pt x="221" y="398"/>
                  <a:pt x="221" y="397"/>
                </a:cubicBezTo>
                <a:cubicBezTo>
                  <a:pt x="222" y="394"/>
                  <a:pt x="225" y="398"/>
                  <a:pt x="227" y="397"/>
                </a:cubicBezTo>
                <a:cubicBezTo>
                  <a:pt x="226" y="396"/>
                  <a:pt x="225" y="394"/>
                  <a:pt x="222" y="395"/>
                </a:cubicBezTo>
                <a:cubicBezTo>
                  <a:pt x="223" y="392"/>
                  <a:pt x="223" y="394"/>
                  <a:pt x="224" y="392"/>
                </a:cubicBezTo>
                <a:cubicBezTo>
                  <a:pt x="221" y="393"/>
                  <a:pt x="221" y="391"/>
                  <a:pt x="220" y="391"/>
                </a:cubicBezTo>
                <a:cubicBezTo>
                  <a:pt x="219" y="391"/>
                  <a:pt x="222" y="394"/>
                  <a:pt x="220" y="394"/>
                </a:cubicBezTo>
                <a:cubicBezTo>
                  <a:pt x="219" y="393"/>
                  <a:pt x="217" y="394"/>
                  <a:pt x="217" y="393"/>
                </a:cubicBezTo>
                <a:cubicBezTo>
                  <a:pt x="219" y="393"/>
                  <a:pt x="219" y="392"/>
                  <a:pt x="219" y="391"/>
                </a:cubicBezTo>
                <a:cubicBezTo>
                  <a:pt x="217" y="391"/>
                  <a:pt x="217" y="393"/>
                  <a:pt x="216" y="393"/>
                </a:cubicBezTo>
                <a:cubicBezTo>
                  <a:pt x="215" y="392"/>
                  <a:pt x="215" y="392"/>
                  <a:pt x="216" y="391"/>
                </a:cubicBezTo>
                <a:cubicBezTo>
                  <a:pt x="214" y="390"/>
                  <a:pt x="213" y="391"/>
                  <a:pt x="213" y="392"/>
                </a:cubicBezTo>
                <a:cubicBezTo>
                  <a:pt x="214" y="392"/>
                  <a:pt x="215" y="392"/>
                  <a:pt x="215" y="393"/>
                </a:cubicBezTo>
                <a:cubicBezTo>
                  <a:pt x="214" y="393"/>
                  <a:pt x="213" y="394"/>
                  <a:pt x="213" y="394"/>
                </a:cubicBezTo>
                <a:cubicBezTo>
                  <a:pt x="213" y="392"/>
                  <a:pt x="212" y="392"/>
                  <a:pt x="212" y="390"/>
                </a:cubicBezTo>
                <a:cubicBezTo>
                  <a:pt x="211" y="389"/>
                  <a:pt x="207" y="387"/>
                  <a:pt x="205" y="389"/>
                </a:cubicBezTo>
                <a:cubicBezTo>
                  <a:pt x="205" y="387"/>
                  <a:pt x="202" y="386"/>
                  <a:pt x="203" y="388"/>
                </a:cubicBezTo>
                <a:cubicBezTo>
                  <a:pt x="202" y="387"/>
                  <a:pt x="199" y="387"/>
                  <a:pt x="199" y="384"/>
                </a:cubicBezTo>
                <a:cubicBezTo>
                  <a:pt x="200" y="385"/>
                  <a:pt x="201" y="386"/>
                  <a:pt x="201" y="384"/>
                </a:cubicBezTo>
                <a:cubicBezTo>
                  <a:pt x="199" y="382"/>
                  <a:pt x="198" y="387"/>
                  <a:pt x="195" y="386"/>
                </a:cubicBezTo>
                <a:cubicBezTo>
                  <a:pt x="194" y="384"/>
                  <a:pt x="194" y="381"/>
                  <a:pt x="193" y="381"/>
                </a:cubicBezTo>
                <a:cubicBezTo>
                  <a:pt x="193" y="382"/>
                  <a:pt x="194" y="384"/>
                  <a:pt x="192" y="384"/>
                </a:cubicBezTo>
                <a:cubicBezTo>
                  <a:pt x="192" y="383"/>
                  <a:pt x="193" y="383"/>
                  <a:pt x="192" y="382"/>
                </a:cubicBezTo>
                <a:cubicBezTo>
                  <a:pt x="191" y="385"/>
                  <a:pt x="190" y="383"/>
                  <a:pt x="188" y="384"/>
                </a:cubicBezTo>
                <a:cubicBezTo>
                  <a:pt x="189" y="382"/>
                  <a:pt x="187" y="382"/>
                  <a:pt x="185" y="381"/>
                </a:cubicBezTo>
                <a:cubicBezTo>
                  <a:pt x="187" y="378"/>
                  <a:pt x="188" y="374"/>
                  <a:pt x="192" y="373"/>
                </a:cubicBezTo>
                <a:cubicBezTo>
                  <a:pt x="192" y="371"/>
                  <a:pt x="190" y="374"/>
                  <a:pt x="190" y="372"/>
                </a:cubicBezTo>
                <a:cubicBezTo>
                  <a:pt x="193" y="371"/>
                  <a:pt x="191" y="367"/>
                  <a:pt x="194" y="367"/>
                </a:cubicBezTo>
                <a:cubicBezTo>
                  <a:pt x="193" y="364"/>
                  <a:pt x="193" y="360"/>
                  <a:pt x="196" y="359"/>
                </a:cubicBezTo>
                <a:cubicBezTo>
                  <a:pt x="196" y="362"/>
                  <a:pt x="197" y="358"/>
                  <a:pt x="198" y="359"/>
                </a:cubicBezTo>
                <a:cubicBezTo>
                  <a:pt x="199" y="360"/>
                  <a:pt x="196" y="364"/>
                  <a:pt x="199" y="366"/>
                </a:cubicBezTo>
                <a:cubicBezTo>
                  <a:pt x="200" y="362"/>
                  <a:pt x="204" y="357"/>
                  <a:pt x="201" y="354"/>
                </a:cubicBezTo>
                <a:cubicBezTo>
                  <a:pt x="202" y="354"/>
                  <a:pt x="202" y="354"/>
                  <a:pt x="203" y="353"/>
                </a:cubicBezTo>
                <a:cubicBezTo>
                  <a:pt x="201" y="352"/>
                  <a:pt x="201" y="349"/>
                  <a:pt x="201" y="347"/>
                </a:cubicBezTo>
                <a:cubicBezTo>
                  <a:pt x="204" y="347"/>
                  <a:pt x="206" y="344"/>
                  <a:pt x="205" y="342"/>
                </a:cubicBezTo>
                <a:cubicBezTo>
                  <a:pt x="203" y="342"/>
                  <a:pt x="204" y="344"/>
                  <a:pt x="202" y="344"/>
                </a:cubicBezTo>
                <a:cubicBezTo>
                  <a:pt x="203" y="342"/>
                  <a:pt x="202" y="339"/>
                  <a:pt x="205" y="339"/>
                </a:cubicBezTo>
                <a:cubicBezTo>
                  <a:pt x="205" y="341"/>
                  <a:pt x="204" y="341"/>
                  <a:pt x="205" y="342"/>
                </a:cubicBezTo>
                <a:cubicBezTo>
                  <a:pt x="208" y="342"/>
                  <a:pt x="205" y="340"/>
                  <a:pt x="208" y="339"/>
                </a:cubicBezTo>
                <a:cubicBezTo>
                  <a:pt x="207" y="332"/>
                  <a:pt x="215" y="325"/>
                  <a:pt x="214" y="318"/>
                </a:cubicBezTo>
                <a:cubicBezTo>
                  <a:pt x="217" y="317"/>
                  <a:pt x="217" y="313"/>
                  <a:pt x="218" y="310"/>
                </a:cubicBezTo>
                <a:cubicBezTo>
                  <a:pt x="220" y="310"/>
                  <a:pt x="221" y="310"/>
                  <a:pt x="221" y="311"/>
                </a:cubicBezTo>
                <a:cubicBezTo>
                  <a:pt x="221" y="309"/>
                  <a:pt x="221" y="309"/>
                  <a:pt x="222" y="308"/>
                </a:cubicBezTo>
                <a:cubicBezTo>
                  <a:pt x="224" y="308"/>
                  <a:pt x="223" y="311"/>
                  <a:pt x="225" y="311"/>
                </a:cubicBezTo>
                <a:cubicBezTo>
                  <a:pt x="225" y="310"/>
                  <a:pt x="224" y="309"/>
                  <a:pt x="225" y="309"/>
                </a:cubicBezTo>
                <a:cubicBezTo>
                  <a:pt x="226" y="310"/>
                  <a:pt x="227" y="307"/>
                  <a:pt x="228" y="309"/>
                </a:cubicBezTo>
                <a:cubicBezTo>
                  <a:pt x="227" y="309"/>
                  <a:pt x="227" y="310"/>
                  <a:pt x="226" y="310"/>
                </a:cubicBezTo>
                <a:cubicBezTo>
                  <a:pt x="226" y="311"/>
                  <a:pt x="227" y="312"/>
                  <a:pt x="225" y="311"/>
                </a:cubicBezTo>
                <a:cubicBezTo>
                  <a:pt x="227" y="315"/>
                  <a:pt x="223" y="320"/>
                  <a:pt x="222" y="326"/>
                </a:cubicBezTo>
                <a:cubicBezTo>
                  <a:pt x="225" y="327"/>
                  <a:pt x="224" y="323"/>
                  <a:pt x="227" y="324"/>
                </a:cubicBezTo>
                <a:cubicBezTo>
                  <a:pt x="228" y="322"/>
                  <a:pt x="226" y="322"/>
                  <a:pt x="226" y="321"/>
                </a:cubicBezTo>
                <a:cubicBezTo>
                  <a:pt x="226" y="319"/>
                  <a:pt x="228" y="319"/>
                  <a:pt x="228" y="318"/>
                </a:cubicBezTo>
                <a:cubicBezTo>
                  <a:pt x="226" y="315"/>
                  <a:pt x="231" y="312"/>
                  <a:pt x="232" y="309"/>
                </a:cubicBezTo>
                <a:cubicBezTo>
                  <a:pt x="232" y="312"/>
                  <a:pt x="234" y="309"/>
                  <a:pt x="235" y="309"/>
                </a:cubicBezTo>
                <a:cubicBezTo>
                  <a:pt x="235" y="311"/>
                  <a:pt x="233" y="310"/>
                  <a:pt x="234" y="312"/>
                </a:cubicBezTo>
                <a:cubicBezTo>
                  <a:pt x="235" y="313"/>
                  <a:pt x="237" y="309"/>
                  <a:pt x="238" y="312"/>
                </a:cubicBezTo>
                <a:cubicBezTo>
                  <a:pt x="237" y="312"/>
                  <a:pt x="237" y="312"/>
                  <a:pt x="237" y="314"/>
                </a:cubicBezTo>
                <a:cubicBezTo>
                  <a:pt x="239" y="313"/>
                  <a:pt x="239" y="312"/>
                  <a:pt x="240" y="312"/>
                </a:cubicBezTo>
                <a:cubicBezTo>
                  <a:pt x="241" y="310"/>
                  <a:pt x="239" y="311"/>
                  <a:pt x="239" y="310"/>
                </a:cubicBezTo>
                <a:cubicBezTo>
                  <a:pt x="242" y="308"/>
                  <a:pt x="243" y="309"/>
                  <a:pt x="244" y="311"/>
                </a:cubicBezTo>
                <a:cubicBezTo>
                  <a:pt x="243" y="311"/>
                  <a:pt x="243" y="310"/>
                  <a:pt x="242" y="310"/>
                </a:cubicBezTo>
                <a:cubicBezTo>
                  <a:pt x="243" y="313"/>
                  <a:pt x="240" y="312"/>
                  <a:pt x="240" y="314"/>
                </a:cubicBezTo>
                <a:cubicBezTo>
                  <a:pt x="243" y="314"/>
                  <a:pt x="242" y="311"/>
                  <a:pt x="246" y="311"/>
                </a:cubicBezTo>
                <a:cubicBezTo>
                  <a:pt x="246" y="310"/>
                  <a:pt x="247" y="310"/>
                  <a:pt x="246" y="308"/>
                </a:cubicBezTo>
                <a:cubicBezTo>
                  <a:pt x="248" y="310"/>
                  <a:pt x="249" y="308"/>
                  <a:pt x="249" y="307"/>
                </a:cubicBezTo>
                <a:cubicBezTo>
                  <a:pt x="251" y="309"/>
                  <a:pt x="255" y="309"/>
                  <a:pt x="257" y="311"/>
                </a:cubicBezTo>
                <a:cubicBezTo>
                  <a:pt x="256" y="311"/>
                  <a:pt x="256" y="312"/>
                  <a:pt x="254" y="312"/>
                </a:cubicBezTo>
                <a:cubicBezTo>
                  <a:pt x="257" y="315"/>
                  <a:pt x="269" y="314"/>
                  <a:pt x="272" y="313"/>
                </a:cubicBezTo>
                <a:cubicBezTo>
                  <a:pt x="271" y="317"/>
                  <a:pt x="281" y="311"/>
                  <a:pt x="277" y="315"/>
                </a:cubicBezTo>
                <a:cubicBezTo>
                  <a:pt x="280" y="314"/>
                  <a:pt x="280" y="314"/>
                  <a:pt x="282" y="316"/>
                </a:cubicBezTo>
                <a:cubicBezTo>
                  <a:pt x="283" y="314"/>
                  <a:pt x="288" y="313"/>
                  <a:pt x="290" y="314"/>
                </a:cubicBezTo>
                <a:cubicBezTo>
                  <a:pt x="288" y="313"/>
                  <a:pt x="288" y="314"/>
                  <a:pt x="288" y="316"/>
                </a:cubicBezTo>
                <a:cubicBezTo>
                  <a:pt x="292" y="315"/>
                  <a:pt x="292" y="316"/>
                  <a:pt x="293" y="314"/>
                </a:cubicBezTo>
                <a:cubicBezTo>
                  <a:pt x="294" y="314"/>
                  <a:pt x="295" y="315"/>
                  <a:pt x="295" y="315"/>
                </a:cubicBezTo>
                <a:cubicBezTo>
                  <a:pt x="292" y="315"/>
                  <a:pt x="296" y="318"/>
                  <a:pt x="294" y="318"/>
                </a:cubicBezTo>
                <a:cubicBezTo>
                  <a:pt x="287" y="316"/>
                  <a:pt x="285" y="321"/>
                  <a:pt x="278" y="319"/>
                </a:cubicBezTo>
                <a:cubicBezTo>
                  <a:pt x="276" y="319"/>
                  <a:pt x="277" y="320"/>
                  <a:pt x="277" y="320"/>
                </a:cubicBezTo>
                <a:cubicBezTo>
                  <a:pt x="275" y="318"/>
                  <a:pt x="271" y="320"/>
                  <a:pt x="269" y="320"/>
                </a:cubicBezTo>
                <a:cubicBezTo>
                  <a:pt x="269" y="320"/>
                  <a:pt x="269" y="319"/>
                  <a:pt x="268" y="319"/>
                </a:cubicBezTo>
                <a:cubicBezTo>
                  <a:pt x="263" y="316"/>
                  <a:pt x="255" y="320"/>
                  <a:pt x="251" y="314"/>
                </a:cubicBezTo>
                <a:cubicBezTo>
                  <a:pt x="252" y="313"/>
                  <a:pt x="253" y="313"/>
                  <a:pt x="253" y="312"/>
                </a:cubicBezTo>
                <a:cubicBezTo>
                  <a:pt x="250" y="313"/>
                  <a:pt x="249" y="312"/>
                  <a:pt x="247" y="312"/>
                </a:cubicBezTo>
                <a:cubicBezTo>
                  <a:pt x="247" y="314"/>
                  <a:pt x="245" y="314"/>
                  <a:pt x="244" y="315"/>
                </a:cubicBezTo>
                <a:cubicBezTo>
                  <a:pt x="244" y="316"/>
                  <a:pt x="244" y="317"/>
                  <a:pt x="243" y="317"/>
                </a:cubicBezTo>
                <a:cubicBezTo>
                  <a:pt x="245" y="319"/>
                  <a:pt x="248" y="322"/>
                  <a:pt x="247" y="324"/>
                </a:cubicBezTo>
                <a:cubicBezTo>
                  <a:pt x="248" y="325"/>
                  <a:pt x="249" y="325"/>
                  <a:pt x="249" y="326"/>
                </a:cubicBezTo>
                <a:cubicBezTo>
                  <a:pt x="251" y="324"/>
                  <a:pt x="255" y="325"/>
                  <a:pt x="256" y="322"/>
                </a:cubicBezTo>
                <a:cubicBezTo>
                  <a:pt x="271" y="324"/>
                  <a:pt x="290" y="321"/>
                  <a:pt x="302" y="321"/>
                </a:cubicBezTo>
                <a:cubicBezTo>
                  <a:pt x="302" y="320"/>
                  <a:pt x="302" y="319"/>
                  <a:pt x="303" y="319"/>
                </a:cubicBezTo>
                <a:cubicBezTo>
                  <a:pt x="303" y="319"/>
                  <a:pt x="303" y="320"/>
                  <a:pt x="304" y="320"/>
                </a:cubicBezTo>
                <a:cubicBezTo>
                  <a:pt x="304" y="318"/>
                  <a:pt x="305" y="320"/>
                  <a:pt x="307" y="320"/>
                </a:cubicBezTo>
                <a:cubicBezTo>
                  <a:pt x="308" y="319"/>
                  <a:pt x="307" y="318"/>
                  <a:pt x="309" y="317"/>
                </a:cubicBezTo>
                <a:cubicBezTo>
                  <a:pt x="313" y="319"/>
                  <a:pt x="321" y="314"/>
                  <a:pt x="323" y="321"/>
                </a:cubicBezTo>
                <a:cubicBezTo>
                  <a:pt x="323" y="320"/>
                  <a:pt x="322" y="318"/>
                  <a:pt x="324" y="319"/>
                </a:cubicBezTo>
                <a:cubicBezTo>
                  <a:pt x="322" y="322"/>
                  <a:pt x="329" y="321"/>
                  <a:pt x="329" y="326"/>
                </a:cubicBezTo>
                <a:cubicBezTo>
                  <a:pt x="341" y="323"/>
                  <a:pt x="342" y="335"/>
                  <a:pt x="349" y="340"/>
                </a:cubicBezTo>
                <a:cubicBezTo>
                  <a:pt x="348" y="342"/>
                  <a:pt x="350" y="343"/>
                  <a:pt x="350" y="344"/>
                </a:cubicBezTo>
                <a:cubicBezTo>
                  <a:pt x="354" y="345"/>
                  <a:pt x="354" y="353"/>
                  <a:pt x="358" y="356"/>
                </a:cubicBezTo>
                <a:cubicBezTo>
                  <a:pt x="358" y="362"/>
                  <a:pt x="354" y="365"/>
                  <a:pt x="353" y="369"/>
                </a:cubicBezTo>
                <a:cubicBezTo>
                  <a:pt x="352" y="372"/>
                  <a:pt x="353" y="376"/>
                  <a:pt x="349" y="378"/>
                </a:cubicBezTo>
                <a:cubicBezTo>
                  <a:pt x="349" y="380"/>
                  <a:pt x="349" y="382"/>
                  <a:pt x="349" y="383"/>
                </a:cubicBezTo>
                <a:cubicBezTo>
                  <a:pt x="345" y="385"/>
                  <a:pt x="350" y="389"/>
                  <a:pt x="345" y="389"/>
                </a:cubicBezTo>
                <a:cubicBezTo>
                  <a:pt x="344" y="393"/>
                  <a:pt x="345" y="400"/>
                  <a:pt x="341" y="401"/>
                </a:cubicBezTo>
                <a:cubicBezTo>
                  <a:pt x="340" y="406"/>
                  <a:pt x="340" y="413"/>
                  <a:pt x="335" y="414"/>
                </a:cubicBezTo>
                <a:cubicBezTo>
                  <a:pt x="335" y="417"/>
                  <a:pt x="333" y="419"/>
                  <a:pt x="329" y="418"/>
                </a:cubicBezTo>
                <a:cubicBezTo>
                  <a:pt x="330" y="421"/>
                  <a:pt x="327" y="422"/>
                  <a:pt x="326" y="420"/>
                </a:cubicBezTo>
                <a:cubicBezTo>
                  <a:pt x="323" y="422"/>
                  <a:pt x="327" y="425"/>
                  <a:pt x="325" y="427"/>
                </a:cubicBezTo>
                <a:cubicBezTo>
                  <a:pt x="325" y="428"/>
                  <a:pt x="326" y="428"/>
                  <a:pt x="326" y="430"/>
                </a:cubicBezTo>
                <a:cubicBezTo>
                  <a:pt x="325" y="433"/>
                  <a:pt x="322" y="434"/>
                  <a:pt x="323" y="438"/>
                </a:cubicBezTo>
                <a:cubicBezTo>
                  <a:pt x="321" y="440"/>
                  <a:pt x="316" y="440"/>
                  <a:pt x="316" y="444"/>
                </a:cubicBezTo>
                <a:cubicBezTo>
                  <a:pt x="316" y="443"/>
                  <a:pt x="311" y="444"/>
                  <a:pt x="313" y="445"/>
                </a:cubicBezTo>
                <a:cubicBezTo>
                  <a:pt x="313" y="444"/>
                  <a:pt x="317" y="445"/>
                  <a:pt x="317" y="446"/>
                </a:cubicBezTo>
                <a:cubicBezTo>
                  <a:pt x="316" y="447"/>
                  <a:pt x="313" y="444"/>
                  <a:pt x="314" y="447"/>
                </a:cubicBezTo>
                <a:cubicBezTo>
                  <a:pt x="317" y="447"/>
                  <a:pt x="320" y="449"/>
                  <a:pt x="322" y="448"/>
                </a:cubicBezTo>
                <a:cubicBezTo>
                  <a:pt x="321" y="448"/>
                  <a:pt x="321" y="447"/>
                  <a:pt x="321" y="447"/>
                </a:cubicBezTo>
                <a:cubicBezTo>
                  <a:pt x="324" y="445"/>
                  <a:pt x="328" y="446"/>
                  <a:pt x="331" y="447"/>
                </a:cubicBezTo>
                <a:cubicBezTo>
                  <a:pt x="331" y="447"/>
                  <a:pt x="331" y="446"/>
                  <a:pt x="331" y="446"/>
                </a:cubicBezTo>
                <a:cubicBezTo>
                  <a:pt x="333" y="447"/>
                  <a:pt x="330" y="448"/>
                  <a:pt x="333" y="447"/>
                </a:cubicBezTo>
                <a:cubicBezTo>
                  <a:pt x="334" y="448"/>
                  <a:pt x="332" y="448"/>
                  <a:pt x="332" y="449"/>
                </a:cubicBezTo>
                <a:cubicBezTo>
                  <a:pt x="335" y="449"/>
                  <a:pt x="335" y="449"/>
                  <a:pt x="338" y="449"/>
                </a:cubicBezTo>
                <a:cubicBezTo>
                  <a:pt x="339" y="447"/>
                  <a:pt x="336" y="447"/>
                  <a:pt x="337" y="445"/>
                </a:cubicBezTo>
                <a:cubicBezTo>
                  <a:pt x="336" y="445"/>
                  <a:pt x="334" y="446"/>
                  <a:pt x="334" y="445"/>
                </a:cubicBezTo>
                <a:cubicBezTo>
                  <a:pt x="337" y="443"/>
                  <a:pt x="339" y="444"/>
                  <a:pt x="342" y="442"/>
                </a:cubicBezTo>
                <a:cubicBezTo>
                  <a:pt x="341" y="443"/>
                  <a:pt x="341" y="443"/>
                  <a:pt x="341" y="444"/>
                </a:cubicBezTo>
                <a:cubicBezTo>
                  <a:pt x="343" y="444"/>
                  <a:pt x="344" y="443"/>
                  <a:pt x="346" y="442"/>
                </a:cubicBezTo>
                <a:cubicBezTo>
                  <a:pt x="346" y="444"/>
                  <a:pt x="347" y="444"/>
                  <a:pt x="347" y="445"/>
                </a:cubicBezTo>
                <a:cubicBezTo>
                  <a:pt x="348" y="444"/>
                  <a:pt x="349" y="445"/>
                  <a:pt x="349" y="444"/>
                </a:cubicBezTo>
                <a:cubicBezTo>
                  <a:pt x="347" y="443"/>
                  <a:pt x="348" y="439"/>
                  <a:pt x="348" y="437"/>
                </a:cubicBezTo>
                <a:cubicBezTo>
                  <a:pt x="351" y="436"/>
                  <a:pt x="350" y="439"/>
                  <a:pt x="351" y="439"/>
                </a:cubicBezTo>
                <a:cubicBezTo>
                  <a:pt x="353" y="437"/>
                  <a:pt x="355" y="438"/>
                  <a:pt x="359" y="437"/>
                </a:cubicBezTo>
                <a:cubicBezTo>
                  <a:pt x="359" y="439"/>
                  <a:pt x="360" y="441"/>
                  <a:pt x="361" y="442"/>
                </a:cubicBezTo>
                <a:cubicBezTo>
                  <a:pt x="361" y="440"/>
                  <a:pt x="362" y="439"/>
                  <a:pt x="363" y="438"/>
                </a:cubicBezTo>
                <a:cubicBezTo>
                  <a:pt x="363" y="439"/>
                  <a:pt x="363" y="439"/>
                  <a:pt x="364" y="439"/>
                </a:cubicBezTo>
                <a:cubicBezTo>
                  <a:pt x="364" y="441"/>
                  <a:pt x="362" y="441"/>
                  <a:pt x="362" y="443"/>
                </a:cubicBezTo>
                <a:cubicBezTo>
                  <a:pt x="365" y="443"/>
                  <a:pt x="363" y="441"/>
                  <a:pt x="366" y="442"/>
                </a:cubicBezTo>
                <a:cubicBezTo>
                  <a:pt x="366" y="440"/>
                  <a:pt x="365" y="440"/>
                  <a:pt x="366" y="438"/>
                </a:cubicBezTo>
                <a:cubicBezTo>
                  <a:pt x="370" y="437"/>
                  <a:pt x="366" y="439"/>
                  <a:pt x="370" y="439"/>
                </a:cubicBezTo>
                <a:cubicBezTo>
                  <a:pt x="370" y="436"/>
                  <a:pt x="368" y="437"/>
                  <a:pt x="366" y="436"/>
                </a:cubicBezTo>
                <a:cubicBezTo>
                  <a:pt x="366" y="435"/>
                  <a:pt x="366" y="434"/>
                  <a:pt x="366" y="433"/>
                </a:cubicBezTo>
                <a:cubicBezTo>
                  <a:pt x="367" y="435"/>
                  <a:pt x="369" y="435"/>
                  <a:pt x="370" y="436"/>
                </a:cubicBezTo>
                <a:cubicBezTo>
                  <a:pt x="370" y="430"/>
                  <a:pt x="375" y="429"/>
                  <a:pt x="375" y="427"/>
                </a:cubicBezTo>
                <a:cubicBezTo>
                  <a:pt x="378" y="430"/>
                  <a:pt x="387" y="429"/>
                  <a:pt x="389" y="427"/>
                </a:cubicBezTo>
                <a:cubicBezTo>
                  <a:pt x="388" y="426"/>
                  <a:pt x="386" y="428"/>
                  <a:pt x="386" y="427"/>
                </a:cubicBezTo>
                <a:cubicBezTo>
                  <a:pt x="388" y="427"/>
                  <a:pt x="387" y="424"/>
                  <a:pt x="389" y="423"/>
                </a:cubicBezTo>
                <a:cubicBezTo>
                  <a:pt x="389" y="424"/>
                  <a:pt x="390" y="423"/>
                  <a:pt x="390" y="424"/>
                </a:cubicBezTo>
                <a:cubicBezTo>
                  <a:pt x="388" y="426"/>
                  <a:pt x="390" y="427"/>
                  <a:pt x="389" y="428"/>
                </a:cubicBezTo>
                <a:cubicBezTo>
                  <a:pt x="391" y="428"/>
                  <a:pt x="392" y="428"/>
                  <a:pt x="394" y="428"/>
                </a:cubicBezTo>
                <a:cubicBezTo>
                  <a:pt x="403" y="440"/>
                  <a:pt x="410" y="460"/>
                  <a:pt x="432" y="456"/>
                </a:cubicBezTo>
                <a:cubicBezTo>
                  <a:pt x="432" y="454"/>
                  <a:pt x="434" y="453"/>
                  <a:pt x="433" y="450"/>
                </a:cubicBezTo>
                <a:cubicBezTo>
                  <a:pt x="428" y="453"/>
                  <a:pt x="421" y="447"/>
                  <a:pt x="426" y="442"/>
                </a:cubicBezTo>
                <a:cubicBezTo>
                  <a:pt x="429" y="443"/>
                  <a:pt x="430" y="442"/>
                  <a:pt x="431" y="440"/>
                </a:cubicBezTo>
                <a:cubicBezTo>
                  <a:pt x="433" y="443"/>
                  <a:pt x="438" y="439"/>
                  <a:pt x="441" y="442"/>
                </a:cubicBezTo>
                <a:cubicBezTo>
                  <a:pt x="448" y="440"/>
                  <a:pt x="456" y="440"/>
                  <a:pt x="465" y="439"/>
                </a:cubicBezTo>
                <a:cubicBezTo>
                  <a:pt x="472" y="439"/>
                  <a:pt x="477" y="437"/>
                  <a:pt x="482" y="437"/>
                </a:cubicBezTo>
                <a:cubicBezTo>
                  <a:pt x="490" y="436"/>
                  <a:pt x="496" y="438"/>
                  <a:pt x="502" y="441"/>
                </a:cubicBezTo>
                <a:cubicBezTo>
                  <a:pt x="502" y="441"/>
                  <a:pt x="502" y="440"/>
                  <a:pt x="502" y="440"/>
                </a:cubicBezTo>
                <a:cubicBezTo>
                  <a:pt x="504" y="440"/>
                  <a:pt x="503" y="443"/>
                  <a:pt x="504" y="443"/>
                </a:cubicBezTo>
                <a:cubicBezTo>
                  <a:pt x="507" y="443"/>
                  <a:pt x="509" y="445"/>
                  <a:pt x="511" y="446"/>
                </a:cubicBezTo>
                <a:cubicBezTo>
                  <a:pt x="512" y="445"/>
                  <a:pt x="513" y="445"/>
                  <a:pt x="514" y="445"/>
                </a:cubicBezTo>
                <a:cubicBezTo>
                  <a:pt x="516" y="449"/>
                  <a:pt x="520" y="451"/>
                  <a:pt x="523" y="447"/>
                </a:cubicBezTo>
                <a:cubicBezTo>
                  <a:pt x="525" y="451"/>
                  <a:pt x="527" y="453"/>
                  <a:pt x="529" y="457"/>
                </a:cubicBezTo>
                <a:cubicBezTo>
                  <a:pt x="533" y="457"/>
                  <a:pt x="534" y="459"/>
                  <a:pt x="536" y="460"/>
                </a:cubicBezTo>
                <a:cubicBezTo>
                  <a:pt x="536" y="458"/>
                  <a:pt x="534" y="457"/>
                  <a:pt x="533" y="454"/>
                </a:cubicBezTo>
                <a:cubicBezTo>
                  <a:pt x="530" y="455"/>
                  <a:pt x="527" y="453"/>
                  <a:pt x="526" y="450"/>
                </a:cubicBezTo>
                <a:cubicBezTo>
                  <a:pt x="527" y="449"/>
                  <a:pt x="528" y="450"/>
                  <a:pt x="530" y="450"/>
                </a:cubicBezTo>
                <a:cubicBezTo>
                  <a:pt x="525" y="442"/>
                  <a:pt x="515" y="440"/>
                  <a:pt x="511" y="433"/>
                </a:cubicBezTo>
                <a:cubicBezTo>
                  <a:pt x="511" y="432"/>
                  <a:pt x="511" y="432"/>
                  <a:pt x="512" y="431"/>
                </a:cubicBezTo>
                <a:cubicBezTo>
                  <a:pt x="520" y="434"/>
                  <a:pt x="527" y="437"/>
                  <a:pt x="536" y="439"/>
                </a:cubicBezTo>
                <a:cubicBezTo>
                  <a:pt x="537" y="439"/>
                  <a:pt x="534" y="437"/>
                  <a:pt x="537" y="437"/>
                </a:cubicBezTo>
                <a:cubicBezTo>
                  <a:pt x="537" y="438"/>
                  <a:pt x="537" y="439"/>
                  <a:pt x="536" y="439"/>
                </a:cubicBezTo>
                <a:cubicBezTo>
                  <a:pt x="539" y="440"/>
                  <a:pt x="543" y="443"/>
                  <a:pt x="545" y="441"/>
                </a:cubicBezTo>
                <a:cubicBezTo>
                  <a:pt x="545" y="444"/>
                  <a:pt x="548" y="442"/>
                  <a:pt x="549" y="441"/>
                </a:cubicBezTo>
                <a:cubicBezTo>
                  <a:pt x="548" y="443"/>
                  <a:pt x="550" y="444"/>
                  <a:pt x="552" y="444"/>
                </a:cubicBezTo>
                <a:cubicBezTo>
                  <a:pt x="551" y="441"/>
                  <a:pt x="556" y="445"/>
                  <a:pt x="557" y="443"/>
                </a:cubicBezTo>
                <a:cubicBezTo>
                  <a:pt x="556" y="443"/>
                  <a:pt x="555" y="441"/>
                  <a:pt x="557" y="441"/>
                </a:cubicBezTo>
                <a:cubicBezTo>
                  <a:pt x="557" y="442"/>
                  <a:pt x="560" y="440"/>
                  <a:pt x="559" y="442"/>
                </a:cubicBezTo>
                <a:cubicBezTo>
                  <a:pt x="558" y="441"/>
                  <a:pt x="557" y="442"/>
                  <a:pt x="557" y="443"/>
                </a:cubicBezTo>
                <a:cubicBezTo>
                  <a:pt x="558" y="443"/>
                  <a:pt x="559" y="443"/>
                  <a:pt x="560" y="443"/>
                </a:cubicBezTo>
                <a:cubicBezTo>
                  <a:pt x="561" y="442"/>
                  <a:pt x="560" y="440"/>
                  <a:pt x="561" y="441"/>
                </a:cubicBezTo>
                <a:cubicBezTo>
                  <a:pt x="562" y="442"/>
                  <a:pt x="560" y="443"/>
                  <a:pt x="561" y="443"/>
                </a:cubicBezTo>
                <a:cubicBezTo>
                  <a:pt x="561" y="442"/>
                  <a:pt x="564" y="443"/>
                  <a:pt x="563" y="441"/>
                </a:cubicBezTo>
                <a:cubicBezTo>
                  <a:pt x="559" y="439"/>
                  <a:pt x="556" y="438"/>
                  <a:pt x="552" y="439"/>
                </a:cubicBezTo>
                <a:cubicBezTo>
                  <a:pt x="551" y="438"/>
                  <a:pt x="550" y="437"/>
                  <a:pt x="548" y="437"/>
                </a:cubicBezTo>
                <a:cubicBezTo>
                  <a:pt x="547" y="439"/>
                  <a:pt x="547" y="436"/>
                  <a:pt x="546" y="438"/>
                </a:cubicBezTo>
                <a:cubicBezTo>
                  <a:pt x="547" y="438"/>
                  <a:pt x="548" y="441"/>
                  <a:pt x="547" y="441"/>
                </a:cubicBezTo>
                <a:cubicBezTo>
                  <a:pt x="546" y="440"/>
                  <a:pt x="546" y="439"/>
                  <a:pt x="544" y="438"/>
                </a:cubicBezTo>
                <a:cubicBezTo>
                  <a:pt x="544" y="437"/>
                  <a:pt x="547" y="436"/>
                  <a:pt x="546" y="435"/>
                </a:cubicBezTo>
                <a:cubicBezTo>
                  <a:pt x="545" y="436"/>
                  <a:pt x="543" y="434"/>
                  <a:pt x="542" y="436"/>
                </a:cubicBezTo>
                <a:cubicBezTo>
                  <a:pt x="542" y="433"/>
                  <a:pt x="537" y="434"/>
                  <a:pt x="538" y="432"/>
                </a:cubicBezTo>
                <a:cubicBezTo>
                  <a:pt x="533" y="432"/>
                  <a:pt x="530" y="427"/>
                  <a:pt x="527" y="425"/>
                </a:cubicBezTo>
                <a:cubicBezTo>
                  <a:pt x="520" y="428"/>
                  <a:pt x="512" y="422"/>
                  <a:pt x="505" y="422"/>
                </a:cubicBezTo>
                <a:cubicBezTo>
                  <a:pt x="505" y="421"/>
                  <a:pt x="505" y="417"/>
                  <a:pt x="504" y="419"/>
                </a:cubicBezTo>
                <a:cubicBezTo>
                  <a:pt x="505" y="420"/>
                  <a:pt x="503" y="422"/>
                  <a:pt x="503" y="422"/>
                </a:cubicBezTo>
                <a:cubicBezTo>
                  <a:pt x="501" y="421"/>
                  <a:pt x="499" y="420"/>
                  <a:pt x="500" y="417"/>
                </a:cubicBezTo>
                <a:cubicBezTo>
                  <a:pt x="498" y="416"/>
                  <a:pt x="499" y="419"/>
                  <a:pt x="498" y="420"/>
                </a:cubicBezTo>
                <a:cubicBezTo>
                  <a:pt x="498" y="416"/>
                  <a:pt x="494" y="414"/>
                  <a:pt x="494" y="411"/>
                </a:cubicBezTo>
                <a:cubicBezTo>
                  <a:pt x="493" y="411"/>
                  <a:pt x="492" y="412"/>
                  <a:pt x="490" y="411"/>
                </a:cubicBezTo>
                <a:cubicBezTo>
                  <a:pt x="490" y="411"/>
                  <a:pt x="489" y="409"/>
                  <a:pt x="491" y="409"/>
                </a:cubicBezTo>
                <a:cubicBezTo>
                  <a:pt x="492" y="409"/>
                  <a:pt x="491" y="411"/>
                  <a:pt x="493" y="410"/>
                </a:cubicBezTo>
                <a:cubicBezTo>
                  <a:pt x="493" y="410"/>
                  <a:pt x="493" y="410"/>
                  <a:pt x="494" y="410"/>
                </a:cubicBezTo>
                <a:cubicBezTo>
                  <a:pt x="495" y="408"/>
                  <a:pt x="492" y="408"/>
                  <a:pt x="492" y="406"/>
                </a:cubicBezTo>
                <a:cubicBezTo>
                  <a:pt x="489" y="408"/>
                  <a:pt x="487" y="407"/>
                  <a:pt x="481" y="408"/>
                </a:cubicBezTo>
                <a:cubicBezTo>
                  <a:pt x="481" y="404"/>
                  <a:pt x="477" y="406"/>
                  <a:pt x="480" y="407"/>
                </a:cubicBezTo>
                <a:cubicBezTo>
                  <a:pt x="478" y="407"/>
                  <a:pt x="476" y="407"/>
                  <a:pt x="476" y="405"/>
                </a:cubicBezTo>
                <a:cubicBezTo>
                  <a:pt x="476" y="405"/>
                  <a:pt x="477" y="405"/>
                  <a:pt x="477" y="404"/>
                </a:cubicBezTo>
                <a:cubicBezTo>
                  <a:pt x="470" y="402"/>
                  <a:pt x="470" y="394"/>
                  <a:pt x="466" y="390"/>
                </a:cubicBezTo>
                <a:cubicBezTo>
                  <a:pt x="465" y="390"/>
                  <a:pt x="464" y="385"/>
                  <a:pt x="464" y="383"/>
                </a:cubicBezTo>
                <a:cubicBezTo>
                  <a:pt x="463" y="383"/>
                  <a:pt x="462" y="384"/>
                  <a:pt x="462" y="382"/>
                </a:cubicBezTo>
                <a:cubicBezTo>
                  <a:pt x="458" y="370"/>
                  <a:pt x="449" y="362"/>
                  <a:pt x="448" y="349"/>
                </a:cubicBezTo>
                <a:cubicBezTo>
                  <a:pt x="446" y="348"/>
                  <a:pt x="445" y="349"/>
                  <a:pt x="444" y="350"/>
                </a:cubicBezTo>
                <a:cubicBezTo>
                  <a:pt x="444" y="349"/>
                  <a:pt x="444" y="348"/>
                  <a:pt x="443" y="347"/>
                </a:cubicBezTo>
                <a:cubicBezTo>
                  <a:pt x="440" y="349"/>
                  <a:pt x="435" y="343"/>
                  <a:pt x="434" y="338"/>
                </a:cubicBezTo>
                <a:cubicBezTo>
                  <a:pt x="432" y="337"/>
                  <a:pt x="431" y="338"/>
                  <a:pt x="430" y="334"/>
                </a:cubicBezTo>
                <a:cubicBezTo>
                  <a:pt x="434" y="326"/>
                  <a:pt x="419" y="318"/>
                  <a:pt x="422" y="308"/>
                </a:cubicBezTo>
                <a:cubicBezTo>
                  <a:pt x="418" y="305"/>
                  <a:pt x="418" y="299"/>
                  <a:pt x="414" y="296"/>
                </a:cubicBezTo>
                <a:cubicBezTo>
                  <a:pt x="417" y="294"/>
                  <a:pt x="414" y="292"/>
                  <a:pt x="414" y="289"/>
                </a:cubicBezTo>
                <a:cubicBezTo>
                  <a:pt x="407" y="286"/>
                  <a:pt x="400" y="276"/>
                  <a:pt x="407" y="269"/>
                </a:cubicBezTo>
                <a:cubicBezTo>
                  <a:pt x="408" y="270"/>
                  <a:pt x="408" y="272"/>
                  <a:pt x="409" y="273"/>
                </a:cubicBezTo>
                <a:cubicBezTo>
                  <a:pt x="408" y="269"/>
                  <a:pt x="416" y="272"/>
                  <a:pt x="412" y="276"/>
                </a:cubicBezTo>
                <a:cubicBezTo>
                  <a:pt x="414" y="276"/>
                  <a:pt x="413" y="279"/>
                  <a:pt x="415" y="279"/>
                </a:cubicBezTo>
                <a:cubicBezTo>
                  <a:pt x="415" y="277"/>
                  <a:pt x="416" y="277"/>
                  <a:pt x="417" y="275"/>
                </a:cubicBezTo>
                <a:cubicBezTo>
                  <a:pt x="416" y="273"/>
                  <a:pt x="415" y="269"/>
                  <a:pt x="415" y="266"/>
                </a:cubicBezTo>
                <a:cubicBezTo>
                  <a:pt x="414" y="267"/>
                  <a:pt x="414" y="267"/>
                  <a:pt x="413" y="265"/>
                </a:cubicBezTo>
                <a:cubicBezTo>
                  <a:pt x="414" y="265"/>
                  <a:pt x="415" y="265"/>
                  <a:pt x="415" y="265"/>
                </a:cubicBezTo>
                <a:cubicBezTo>
                  <a:pt x="412" y="263"/>
                  <a:pt x="412" y="268"/>
                  <a:pt x="410" y="269"/>
                </a:cubicBezTo>
                <a:cubicBezTo>
                  <a:pt x="409" y="267"/>
                  <a:pt x="409" y="266"/>
                  <a:pt x="411" y="265"/>
                </a:cubicBezTo>
                <a:cubicBezTo>
                  <a:pt x="410" y="264"/>
                  <a:pt x="408" y="266"/>
                  <a:pt x="408" y="264"/>
                </a:cubicBezTo>
                <a:cubicBezTo>
                  <a:pt x="411" y="265"/>
                  <a:pt x="404" y="258"/>
                  <a:pt x="404" y="254"/>
                </a:cubicBezTo>
                <a:cubicBezTo>
                  <a:pt x="403" y="251"/>
                  <a:pt x="404" y="250"/>
                  <a:pt x="402" y="249"/>
                </a:cubicBezTo>
                <a:cubicBezTo>
                  <a:pt x="401" y="241"/>
                  <a:pt x="394" y="241"/>
                  <a:pt x="392" y="234"/>
                </a:cubicBezTo>
                <a:cubicBezTo>
                  <a:pt x="389" y="233"/>
                  <a:pt x="387" y="230"/>
                  <a:pt x="388" y="226"/>
                </a:cubicBezTo>
                <a:cubicBezTo>
                  <a:pt x="385" y="225"/>
                  <a:pt x="385" y="221"/>
                  <a:pt x="383" y="217"/>
                </a:cubicBezTo>
                <a:cubicBezTo>
                  <a:pt x="384" y="217"/>
                  <a:pt x="385" y="220"/>
                  <a:pt x="385" y="218"/>
                </a:cubicBezTo>
                <a:cubicBezTo>
                  <a:pt x="383" y="217"/>
                  <a:pt x="384" y="215"/>
                  <a:pt x="383" y="214"/>
                </a:cubicBezTo>
                <a:cubicBezTo>
                  <a:pt x="375" y="214"/>
                  <a:pt x="375" y="205"/>
                  <a:pt x="374" y="201"/>
                </a:cubicBezTo>
                <a:cubicBezTo>
                  <a:pt x="376" y="200"/>
                  <a:pt x="377" y="204"/>
                  <a:pt x="378" y="203"/>
                </a:cubicBezTo>
                <a:cubicBezTo>
                  <a:pt x="377" y="201"/>
                  <a:pt x="377" y="199"/>
                  <a:pt x="375" y="198"/>
                </a:cubicBezTo>
                <a:cubicBezTo>
                  <a:pt x="374" y="198"/>
                  <a:pt x="374" y="199"/>
                  <a:pt x="373" y="200"/>
                </a:cubicBezTo>
                <a:cubicBezTo>
                  <a:pt x="373" y="199"/>
                  <a:pt x="372" y="199"/>
                  <a:pt x="372" y="199"/>
                </a:cubicBezTo>
                <a:cubicBezTo>
                  <a:pt x="373" y="198"/>
                  <a:pt x="376" y="197"/>
                  <a:pt x="374" y="195"/>
                </a:cubicBezTo>
                <a:cubicBezTo>
                  <a:pt x="370" y="194"/>
                  <a:pt x="373" y="189"/>
                  <a:pt x="372" y="184"/>
                </a:cubicBezTo>
                <a:cubicBezTo>
                  <a:pt x="381" y="176"/>
                  <a:pt x="372" y="169"/>
                  <a:pt x="369" y="161"/>
                </a:cubicBezTo>
                <a:cubicBezTo>
                  <a:pt x="366" y="152"/>
                  <a:pt x="369" y="148"/>
                  <a:pt x="375" y="142"/>
                </a:cubicBezTo>
                <a:cubicBezTo>
                  <a:pt x="377" y="143"/>
                  <a:pt x="381" y="142"/>
                  <a:pt x="384" y="140"/>
                </a:cubicBezTo>
                <a:cubicBezTo>
                  <a:pt x="384" y="141"/>
                  <a:pt x="386" y="144"/>
                  <a:pt x="387" y="142"/>
                </a:cubicBezTo>
                <a:cubicBezTo>
                  <a:pt x="384" y="140"/>
                  <a:pt x="390" y="137"/>
                  <a:pt x="392" y="137"/>
                </a:cubicBezTo>
                <a:cubicBezTo>
                  <a:pt x="393" y="135"/>
                  <a:pt x="391" y="135"/>
                  <a:pt x="391" y="133"/>
                </a:cubicBezTo>
                <a:cubicBezTo>
                  <a:pt x="392" y="133"/>
                  <a:pt x="392" y="134"/>
                  <a:pt x="393" y="134"/>
                </a:cubicBezTo>
                <a:cubicBezTo>
                  <a:pt x="392" y="132"/>
                  <a:pt x="393" y="132"/>
                  <a:pt x="393" y="129"/>
                </a:cubicBezTo>
                <a:cubicBezTo>
                  <a:pt x="390" y="129"/>
                  <a:pt x="390" y="129"/>
                  <a:pt x="389" y="131"/>
                </a:cubicBezTo>
                <a:cubicBezTo>
                  <a:pt x="389" y="129"/>
                  <a:pt x="389" y="128"/>
                  <a:pt x="388" y="128"/>
                </a:cubicBezTo>
                <a:cubicBezTo>
                  <a:pt x="389" y="129"/>
                  <a:pt x="391" y="127"/>
                  <a:pt x="392" y="128"/>
                </a:cubicBezTo>
                <a:cubicBezTo>
                  <a:pt x="390" y="123"/>
                  <a:pt x="386" y="120"/>
                  <a:pt x="380" y="121"/>
                </a:cubicBezTo>
                <a:cubicBezTo>
                  <a:pt x="379" y="117"/>
                  <a:pt x="372" y="119"/>
                  <a:pt x="370" y="116"/>
                </a:cubicBezTo>
                <a:cubicBezTo>
                  <a:pt x="370" y="117"/>
                  <a:pt x="370" y="117"/>
                  <a:pt x="369" y="116"/>
                </a:cubicBezTo>
                <a:cubicBezTo>
                  <a:pt x="369" y="118"/>
                  <a:pt x="369" y="119"/>
                  <a:pt x="367" y="120"/>
                </a:cubicBezTo>
                <a:cubicBezTo>
                  <a:pt x="367" y="117"/>
                  <a:pt x="364" y="119"/>
                  <a:pt x="362" y="119"/>
                </a:cubicBezTo>
                <a:cubicBezTo>
                  <a:pt x="362" y="120"/>
                  <a:pt x="363" y="121"/>
                  <a:pt x="361" y="121"/>
                </a:cubicBezTo>
                <a:cubicBezTo>
                  <a:pt x="362" y="119"/>
                  <a:pt x="361" y="119"/>
                  <a:pt x="360" y="118"/>
                </a:cubicBezTo>
                <a:cubicBezTo>
                  <a:pt x="359" y="121"/>
                  <a:pt x="353" y="118"/>
                  <a:pt x="354" y="120"/>
                </a:cubicBezTo>
                <a:cubicBezTo>
                  <a:pt x="350" y="118"/>
                  <a:pt x="344" y="121"/>
                  <a:pt x="340" y="117"/>
                </a:cubicBezTo>
                <a:cubicBezTo>
                  <a:pt x="340" y="111"/>
                  <a:pt x="335" y="104"/>
                  <a:pt x="334" y="101"/>
                </a:cubicBezTo>
                <a:cubicBezTo>
                  <a:pt x="334" y="102"/>
                  <a:pt x="334" y="103"/>
                  <a:pt x="333" y="102"/>
                </a:cubicBezTo>
                <a:cubicBezTo>
                  <a:pt x="332" y="98"/>
                  <a:pt x="329" y="93"/>
                  <a:pt x="327" y="87"/>
                </a:cubicBezTo>
                <a:cubicBezTo>
                  <a:pt x="324" y="80"/>
                  <a:pt x="320" y="74"/>
                  <a:pt x="326" y="70"/>
                </a:cubicBezTo>
                <a:cubicBezTo>
                  <a:pt x="328" y="75"/>
                  <a:pt x="330" y="78"/>
                  <a:pt x="332" y="84"/>
                </a:cubicBezTo>
                <a:cubicBezTo>
                  <a:pt x="331" y="84"/>
                  <a:pt x="330" y="84"/>
                  <a:pt x="330" y="85"/>
                </a:cubicBezTo>
                <a:cubicBezTo>
                  <a:pt x="330" y="86"/>
                  <a:pt x="331" y="86"/>
                  <a:pt x="331" y="87"/>
                </a:cubicBezTo>
                <a:cubicBezTo>
                  <a:pt x="331" y="88"/>
                  <a:pt x="333" y="85"/>
                  <a:pt x="334" y="87"/>
                </a:cubicBezTo>
                <a:cubicBezTo>
                  <a:pt x="332" y="87"/>
                  <a:pt x="332" y="89"/>
                  <a:pt x="331" y="91"/>
                </a:cubicBezTo>
                <a:cubicBezTo>
                  <a:pt x="332" y="91"/>
                  <a:pt x="333" y="91"/>
                  <a:pt x="333" y="92"/>
                </a:cubicBezTo>
                <a:cubicBezTo>
                  <a:pt x="332" y="92"/>
                  <a:pt x="332" y="92"/>
                  <a:pt x="333" y="93"/>
                </a:cubicBezTo>
                <a:cubicBezTo>
                  <a:pt x="334" y="91"/>
                  <a:pt x="333" y="91"/>
                  <a:pt x="332" y="90"/>
                </a:cubicBezTo>
                <a:cubicBezTo>
                  <a:pt x="333" y="91"/>
                  <a:pt x="334" y="90"/>
                  <a:pt x="335" y="89"/>
                </a:cubicBezTo>
                <a:cubicBezTo>
                  <a:pt x="335" y="85"/>
                  <a:pt x="333" y="82"/>
                  <a:pt x="334" y="78"/>
                </a:cubicBezTo>
                <a:cubicBezTo>
                  <a:pt x="332" y="78"/>
                  <a:pt x="333" y="77"/>
                  <a:pt x="331" y="79"/>
                </a:cubicBezTo>
                <a:cubicBezTo>
                  <a:pt x="331" y="76"/>
                  <a:pt x="332" y="74"/>
                  <a:pt x="329" y="75"/>
                </a:cubicBezTo>
                <a:cubicBezTo>
                  <a:pt x="328" y="71"/>
                  <a:pt x="326" y="66"/>
                  <a:pt x="329" y="62"/>
                </a:cubicBezTo>
                <a:cubicBezTo>
                  <a:pt x="331" y="62"/>
                  <a:pt x="333" y="64"/>
                  <a:pt x="332" y="65"/>
                </a:cubicBezTo>
                <a:cubicBezTo>
                  <a:pt x="334" y="67"/>
                  <a:pt x="338" y="66"/>
                  <a:pt x="337" y="63"/>
                </a:cubicBezTo>
                <a:cubicBezTo>
                  <a:pt x="335" y="62"/>
                  <a:pt x="335" y="64"/>
                  <a:pt x="334" y="63"/>
                </a:cubicBezTo>
                <a:cubicBezTo>
                  <a:pt x="334" y="62"/>
                  <a:pt x="336" y="62"/>
                  <a:pt x="334" y="61"/>
                </a:cubicBezTo>
                <a:cubicBezTo>
                  <a:pt x="333" y="61"/>
                  <a:pt x="333" y="61"/>
                  <a:pt x="333" y="62"/>
                </a:cubicBezTo>
                <a:cubicBezTo>
                  <a:pt x="333" y="56"/>
                  <a:pt x="331" y="54"/>
                  <a:pt x="328" y="54"/>
                </a:cubicBezTo>
                <a:cubicBezTo>
                  <a:pt x="328" y="52"/>
                  <a:pt x="329" y="53"/>
                  <a:pt x="329" y="51"/>
                </a:cubicBezTo>
                <a:cubicBezTo>
                  <a:pt x="327" y="52"/>
                  <a:pt x="327" y="50"/>
                  <a:pt x="327" y="49"/>
                </a:cubicBezTo>
                <a:cubicBezTo>
                  <a:pt x="326" y="49"/>
                  <a:pt x="324" y="49"/>
                  <a:pt x="323" y="48"/>
                </a:cubicBezTo>
                <a:cubicBezTo>
                  <a:pt x="326" y="45"/>
                  <a:pt x="322" y="42"/>
                  <a:pt x="320" y="41"/>
                </a:cubicBezTo>
                <a:cubicBezTo>
                  <a:pt x="319" y="40"/>
                  <a:pt x="320" y="40"/>
                  <a:pt x="320" y="39"/>
                </a:cubicBezTo>
                <a:cubicBezTo>
                  <a:pt x="314" y="31"/>
                  <a:pt x="309" y="21"/>
                  <a:pt x="300" y="16"/>
                </a:cubicBezTo>
                <a:cubicBezTo>
                  <a:pt x="296" y="12"/>
                  <a:pt x="295" y="5"/>
                  <a:pt x="293" y="0"/>
                </a:cubicBezTo>
                <a:cubicBezTo>
                  <a:pt x="291" y="2"/>
                  <a:pt x="292" y="7"/>
                  <a:pt x="291" y="9"/>
                </a:cubicBezTo>
                <a:cubicBezTo>
                  <a:pt x="287" y="7"/>
                  <a:pt x="283" y="7"/>
                  <a:pt x="278" y="6"/>
                </a:cubicBezTo>
                <a:cubicBezTo>
                  <a:pt x="279" y="7"/>
                  <a:pt x="276" y="9"/>
                  <a:pt x="276" y="7"/>
                </a:cubicBezTo>
                <a:cubicBezTo>
                  <a:pt x="277" y="8"/>
                  <a:pt x="278" y="6"/>
                  <a:pt x="277" y="6"/>
                </a:cubicBezTo>
                <a:close/>
                <a:moveTo>
                  <a:pt x="237" y="310"/>
                </a:moveTo>
                <a:cubicBezTo>
                  <a:pt x="238" y="308"/>
                  <a:pt x="238" y="307"/>
                  <a:pt x="239" y="307"/>
                </a:cubicBezTo>
                <a:cubicBezTo>
                  <a:pt x="240" y="307"/>
                  <a:pt x="238" y="309"/>
                  <a:pt x="239" y="310"/>
                </a:cubicBezTo>
                <a:cubicBezTo>
                  <a:pt x="239" y="311"/>
                  <a:pt x="239" y="311"/>
                  <a:pt x="240" y="311"/>
                </a:cubicBezTo>
                <a:cubicBezTo>
                  <a:pt x="239" y="312"/>
                  <a:pt x="238" y="310"/>
                  <a:pt x="237" y="310"/>
                </a:cubicBezTo>
                <a:cubicBezTo>
                  <a:pt x="237" y="310"/>
                  <a:pt x="237" y="310"/>
                  <a:pt x="237" y="310"/>
                </a:cubicBezTo>
                <a:close/>
                <a:moveTo>
                  <a:pt x="143" y="390"/>
                </a:moveTo>
                <a:cubicBezTo>
                  <a:pt x="143" y="390"/>
                  <a:pt x="143" y="390"/>
                  <a:pt x="143" y="390"/>
                </a:cubicBezTo>
                <a:cubicBezTo>
                  <a:pt x="145" y="391"/>
                  <a:pt x="142" y="392"/>
                  <a:pt x="142" y="393"/>
                </a:cubicBezTo>
                <a:cubicBezTo>
                  <a:pt x="141" y="392"/>
                  <a:pt x="141" y="390"/>
                  <a:pt x="139" y="390"/>
                </a:cubicBezTo>
                <a:cubicBezTo>
                  <a:pt x="141" y="391"/>
                  <a:pt x="136" y="394"/>
                  <a:pt x="139" y="395"/>
                </a:cubicBezTo>
                <a:cubicBezTo>
                  <a:pt x="138" y="392"/>
                  <a:pt x="144" y="394"/>
                  <a:pt x="145" y="394"/>
                </a:cubicBezTo>
                <a:cubicBezTo>
                  <a:pt x="145" y="395"/>
                  <a:pt x="144" y="396"/>
                  <a:pt x="144" y="396"/>
                </a:cubicBezTo>
                <a:cubicBezTo>
                  <a:pt x="142" y="396"/>
                  <a:pt x="143" y="394"/>
                  <a:pt x="142" y="394"/>
                </a:cubicBezTo>
                <a:cubicBezTo>
                  <a:pt x="141" y="399"/>
                  <a:pt x="150" y="398"/>
                  <a:pt x="151" y="398"/>
                </a:cubicBezTo>
                <a:cubicBezTo>
                  <a:pt x="150" y="399"/>
                  <a:pt x="150" y="403"/>
                  <a:pt x="153" y="402"/>
                </a:cubicBezTo>
                <a:cubicBezTo>
                  <a:pt x="154" y="401"/>
                  <a:pt x="152" y="401"/>
                  <a:pt x="153" y="400"/>
                </a:cubicBezTo>
                <a:cubicBezTo>
                  <a:pt x="155" y="403"/>
                  <a:pt x="160" y="401"/>
                  <a:pt x="161" y="399"/>
                </a:cubicBezTo>
                <a:cubicBezTo>
                  <a:pt x="161" y="400"/>
                  <a:pt x="163" y="400"/>
                  <a:pt x="164" y="400"/>
                </a:cubicBezTo>
                <a:cubicBezTo>
                  <a:pt x="165" y="399"/>
                  <a:pt x="162" y="399"/>
                  <a:pt x="164" y="399"/>
                </a:cubicBezTo>
                <a:cubicBezTo>
                  <a:pt x="165" y="399"/>
                  <a:pt x="165" y="401"/>
                  <a:pt x="167" y="400"/>
                </a:cubicBezTo>
                <a:cubicBezTo>
                  <a:pt x="169" y="397"/>
                  <a:pt x="168" y="393"/>
                  <a:pt x="171" y="391"/>
                </a:cubicBezTo>
                <a:cubicBezTo>
                  <a:pt x="170" y="385"/>
                  <a:pt x="173" y="380"/>
                  <a:pt x="173" y="375"/>
                </a:cubicBezTo>
                <a:cubicBezTo>
                  <a:pt x="173" y="373"/>
                  <a:pt x="172" y="374"/>
                  <a:pt x="172" y="372"/>
                </a:cubicBezTo>
                <a:cubicBezTo>
                  <a:pt x="171" y="372"/>
                  <a:pt x="172" y="374"/>
                  <a:pt x="170" y="374"/>
                </a:cubicBezTo>
                <a:cubicBezTo>
                  <a:pt x="170" y="373"/>
                  <a:pt x="171" y="372"/>
                  <a:pt x="170" y="371"/>
                </a:cubicBezTo>
                <a:cubicBezTo>
                  <a:pt x="170" y="373"/>
                  <a:pt x="168" y="373"/>
                  <a:pt x="168" y="374"/>
                </a:cubicBezTo>
                <a:cubicBezTo>
                  <a:pt x="169" y="374"/>
                  <a:pt x="169" y="374"/>
                  <a:pt x="170" y="375"/>
                </a:cubicBezTo>
                <a:cubicBezTo>
                  <a:pt x="166" y="379"/>
                  <a:pt x="164" y="386"/>
                  <a:pt x="163" y="389"/>
                </a:cubicBezTo>
                <a:cubicBezTo>
                  <a:pt x="163" y="388"/>
                  <a:pt x="164" y="388"/>
                  <a:pt x="164" y="388"/>
                </a:cubicBezTo>
                <a:cubicBezTo>
                  <a:pt x="164" y="391"/>
                  <a:pt x="162" y="393"/>
                  <a:pt x="164" y="396"/>
                </a:cubicBezTo>
                <a:cubicBezTo>
                  <a:pt x="163" y="396"/>
                  <a:pt x="163" y="397"/>
                  <a:pt x="162" y="397"/>
                </a:cubicBezTo>
                <a:cubicBezTo>
                  <a:pt x="162" y="393"/>
                  <a:pt x="159" y="393"/>
                  <a:pt x="161" y="391"/>
                </a:cubicBezTo>
                <a:cubicBezTo>
                  <a:pt x="161" y="391"/>
                  <a:pt x="162" y="392"/>
                  <a:pt x="162" y="391"/>
                </a:cubicBezTo>
                <a:cubicBezTo>
                  <a:pt x="162" y="391"/>
                  <a:pt x="160" y="389"/>
                  <a:pt x="162" y="388"/>
                </a:cubicBezTo>
                <a:cubicBezTo>
                  <a:pt x="160" y="388"/>
                  <a:pt x="161" y="387"/>
                  <a:pt x="160" y="386"/>
                </a:cubicBezTo>
                <a:cubicBezTo>
                  <a:pt x="160" y="384"/>
                  <a:pt x="161" y="384"/>
                  <a:pt x="161" y="382"/>
                </a:cubicBezTo>
                <a:cubicBezTo>
                  <a:pt x="158" y="382"/>
                  <a:pt x="158" y="386"/>
                  <a:pt x="156" y="383"/>
                </a:cubicBezTo>
                <a:cubicBezTo>
                  <a:pt x="156" y="385"/>
                  <a:pt x="151" y="382"/>
                  <a:pt x="151" y="384"/>
                </a:cubicBezTo>
                <a:cubicBezTo>
                  <a:pt x="152" y="383"/>
                  <a:pt x="152" y="385"/>
                  <a:pt x="153" y="385"/>
                </a:cubicBezTo>
                <a:cubicBezTo>
                  <a:pt x="153" y="384"/>
                  <a:pt x="153" y="384"/>
                  <a:pt x="155" y="384"/>
                </a:cubicBezTo>
                <a:cubicBezTo>
                  <a:pt x="155" y="385"/>
                  <a:pt x="156" y="385"/>
                  <a:pt x="155" y="386"/>
                </a:cubicBezTo>
                <a:cubicBezTo>
                  <a:pt x="155" y="385"/>
                  <a:pt x="155" y="384"/>
                  <a:pt x="154" y="384"/>
                </a:cubicBezTo>
                <a:cubicBezTo>
                  <a:pt x="154" y="386"/>
                  <a:pt x="151" y="385"/>
                  <a:pt x="151" y="388"/>
                </a:cubicBezTo>
                <a:cubicBezTo>
                  <a:pt x="153" y="389"/>
                  <a:pt x="154" y="388"/>
                  <a:pt x="155" y="388"/>
                </a:cubicBezTo>
                <a:cubicBezTo>
                  <a:pt x="154" y="391"/>
                  <a:pt x="150" y="388"/>
                  <a:pt x="150" y="392"/>
                </a:cubicBezTo>
                <a:cubicBezTo>
                  <a:pt x="150" y="391"/>
                  <a:pt x="149" y="391"/>
                  <a:pt x="149" y="391"/>
                </a:cubicBezTo>
                <a:cubicBezTo>
                  <a:pt x="148" y="389"/>
                  <a:pt x="149" y="388"/>
                  <a:pt x="149" y="388"/>
                </a:cubicBezTo>
                <a:cubicBezTo>
                  <a:pt x="149" y="387"/>
                  <a:pt x="148" y="387"/>
                  <a:pt x="146" y="387"/>
                </a:cubicBezTo>
                <a:cubicBezTo>
                  <a:pt x="146" y="389"/>
                  <a:pt x="148" y="388"/>
                  <a:pt x="148" y="389"/>
                </a:cubicBezTo>
                <a:cubicBezTo>
                  <a:pt x="146" y="390"/>
                  <a:pt x="143" y="390"/>
                  <a:pt x="143" y="390"/>
                </a:cubicBezTo>
                <a:close/>
                <a:moveTo>
                  <a:pt x="293" y="51"/>
                </a:moveTo>
                <a:cubicBezTo>
                  <a:pt x="292" y="49"/>
                  <a:pt x="295" y="49"/>
                  <a:pt x="294" y="49"/>
                </a:cubicBezTo>
                <a:cubicBezTo>
                  <a:pt x="295" y="48"/>
                  <a:pt x="296" y="47"/>
                  <a:pt x="298" y="47"/>
                </a:cubicBezTo>
                <a:cubicBezTo>
                  <a:pt x="298" y="48"/>
                  <a:pt x="297" y="47"/>
                  <a:pt x="297" y="48"/>
                </a:cubicBezTo>
                <a:cubicBezTo>
                  <a:pt x="297" y="48"/>
                  <a:pt x="298" y="49"/>
                  <a:pt x="298" y="50"/>
                </a:cubicBezTo>
                <a:cubicBezTo>
                  <a:pt x="296" y="48"/>
                  <a:pt x="295" y="50"/>
                  <a:pt x="294" y="51"/>
                </a:cubicBezTo>
                <a:cubicBezTo>
                  <a:pt x="294" y="51"/>
                  <a:pt x="294" y="51"/>
                  <a:pt x="293" y="51"/>
                </a:cubicBezTo>
                <a:cubicBezTo>
                  <a:pt x="293" y="51"/>
                  <a:pt x="293" y="51"/>
                  <a:pt x="293" y="51"/>
                </a:cubicBezTo>
                <a:close/>
                <a:moveTo>
                  <a:pt x="329" y="61"/>
                </a:moveTo>
                <a:cubicBezTo>
                  <a:pt x="328" y="61"/>
                  <a:pt x="327" y="61"/>
                  <a:pt x="327" y="60"/>
                </a:cubicBezTo>
                <a:cubicBezTo>
                  <a:pt x="328" y="60"/>
                  <a:pt x="329" y="60"/>
                  <a:pt x="329" y="61"/>
                </a:cubicBezTo>
                <a:cubicBezTo>
                  <a:pt x="329" y="61"/>
                  <a:pt x="329" y="61"/>
                  <a:pt x="329" y="61"/>
                </a:cubicBezTo>
                <a:close/>
                <a:moveTo>
                  <a:pt x="322" y="90"/>
                </a:moveTo>
                <a:cubicBezTo>
                  <a:pt x="322" y="90"/>
                  <a:pt x="322" y="90"/>
                  <a:pt x="322" y="90"/>
                </a:cubicBezTo>
                <a:cubicBezTo>
                  <a:pt x="319" y="93"/>
                  <a:pt x="323" y="96"/>
                  <a:pt x="324" y="98"/>
                </a:cubicBezTo>
                <a:cubicBezTo>
                  <a:pt x="323" y="99"/>
                  <a:pt x="323" y="100"/>
                  <a:pt x="322" y="101"/>
                </a:cubicBezTo>
                <a:cubicBezTo>
                  <a:pt x="324" y="102"/>
                  <a:pt x="325" y="100"/>
                  <a:pt x="325" y="101"/>
                </a:cubicBezTo>
                <a:cubicBezTo>
                  <a:pt x="322" y="104"/>
                  <a:pt x="322" y="106"/>
                  <a:pt x="322" y="109"/>
                </a:cubicBezTo>
                <a:cubicBezTo>
                  <a:pt x="324" y="108"/>
                  <a:pt x="325" y="110"/>
                  <a:pt x="326" y="112"/>
                </a:cubicBezTo>
                <a:cubicBezTo>
                  <a:pt x="323" y="113"/>
                  <a:pt x="327" y="114"/>
                  <a:pt x="325" y="116"/>
                </a:cubicBezTo>
                <a:cubicBezTo>
                  <a:pt x="329" y="118"/>
                  <a:pt x="330" y="117"/>
                  <a:pt x="334" y="118"/>
                </a:cubicBezTo>
                <a:cubicBezTo>
                  <a:pt x="334" y="115"/>
                  <a:pt x="332" y="112"/>
                  <a:pt x="332" y="109"/>
                </a:cubicBezTo>
                <a:cubicBezTo>
                  <a:pt x="332" y="109"/>
                  <a:pt x="332" y="110"/>
                  <a:pt x="332" y="110"/>
                </a:cubicBezTo>
                <a:cubicBezTo>
                  <a:pt x="332" y="107"/>
                  <a:pt x="327" y="103"/>
                  <a:pt x="331" y="100"/>
                </a:cubicBezTo>
                <a:cubicBezTo>
                  <a:pt x="329" y="99"/>
                  <a:pt x="330" y="101"/>
                  <a:pt x="328" y="101"/>
                </a:cubicBezTo>
                <a:cubicBezTo>
                  <a:pt x="325" y="94"/>
                  <a:pt x="325" y="87"/>
                  <a:pt x="320" y="81"/>
                </a:cubicBezTo>
                <a:cubicBezTo>
                  <a:pt x="320" y="86"/>
                  <a:pt x="321" y="88"/>
                  <a:pt x="322" y="90"/>
                </a:cubicBezTo>
                <a:close/>
                <a:moveTo>
                  <a:pt x="333" y="107"/>
                </a:moveTo>
                <a:cubicBezTo>
                  <a:pt x="332" y="107"/>
                  <a:pt x="332" y="106"/>
                  <a:pt x="332" y="105"/>
                </a:cubicBezTo>
                <a:cubicBezTo>
                  <a:pt x="333" y="106"/>
                  <a:pt x="334" y="107"/>
                  <a:pt x="333" y="107"/>
                </a:cubicBezTo>
                <a:cubicBezTo>
                  <a:pt x="333" y="107"/>
                  <a:pt x="333" y="107"/>
                  <a:pt x="333" y="107"/>
                </a:cubicBezTo>
                <a:close/>
                <a:moveTo>
                  <a:pt x="312" y="110"/>
                </a:moveTo>
                <a:cubicBezTo>
                  <a:pt x="311" y="110"/>
                  <a:pt x="311" y="109"/>
                  <a:pt x="311" y="108"/>
                </a:cubicBezTo>
                <a:cubicBezTo>
                  <a:pt x="312" y="108"/>
                  <a:pt x="313" y="108"/>
                  <a:pt x="312" y="110"/>
                </a:cubicBezTo>
                <a:cubicBezTo>
                  <a:pt x="312" y="110"/>
                  <a:pt x="312" y="110"/>
                  <a:pt x="312" y="110"/>
                </a:cubicBezTo>
                <a:close/>
                <a:moveTo>
                  <a:pt x="383" y="128"/>
                </a:moveTo>
                <a:cubicBezTo>
                  <a:pt x="383" y="127"/>
                  <a:pt x="385" y="127"/>
                  <a:pt x="384" y="125"/>
                </a:cubicBezTo>
                <a:cubicBezTo>
                  <a:pt x="385" y="125"/>
                  <a:pt x="385" y="125"/>
                  <a:pt x="386" y="125"/>
                </a:cubicBezTo>
                <a:cubicBezTo>
                  <a:pt x="385" y="125"/>
                  <a:pt x="386" y="126"/>
                  <a:pt x="386" y="126"/>
                </a:cubicBezTo>
                <a:cubicBezTo>
                  <a:pt x="385" y="126"/>
                  <a:pt x="385" y="128"/>
                  <a:pt x="383" y="128"/>
                </a:cubicBezTo>
                <a:cubicBezTo>
                  <a:pt x="383" y="128"/>
                  <a:pt x="383" y="128"/>
                  <a:pt x="383" y="128"/>
                </a:cubicBezTo>
                <a:close/>
                <a:moveTo>
                  <a:pt x="389" y="132"/>
                </a:moveTo>
                <a:cubicBezTo>
                  <a:pt x="390" y="131"/>
                  <a:pt x="390" y="131"/>
                  <a:pt x="390" y="131"/>
                </a:cubicBezTo>
                <a:cubicBezTo>
                  <a:pt x="391" y="131"/>
                  <a:pt x="391" y="131"/>
                  <a:pt x="391" y="132"/>
                </a:cubicBezTo>
                <a:cubicBezTo>
                  <a:pt x="390" y="132"/>
                  <a:pt x="390" y="132"/>
                  <a:pt x="389" y="132"/>
                </a:cubicBezTo>
                <a:cubicBezTo>
                  <a:pt x="389" y="132"/>
                  <a:pt x="389" y="132"/>
                  <a:pt x="389" y="132"/>
                </a:cubicBezTo>
                <a:close/>
                <a:moveTo>
                  <a:pt x="282" y="198"/>
                </a:moveTo>
                <a:cubicBezTo>
                  <a:pt x="282" y="198"/>
                  <a:pt x="282" y="198"/>
                  <a:pt x="282" y="198"/>
                </a:cubicBezTo>
                <a:cubicBezTo>
                  <a:pt x="281" y="198"/>
                  <a:pt x="282" y="196"/>
                  <a:pt x="281" y="196"/>
                </a:cubicBezTo>
                <a:cubicBezTo>
                  <a:pt x="281" y="197"/>
                  <a:pt x="280" y="199"/>
                  <a:pt x="279" y="198"/>
                </a:cubicBezTo>
                <a:cubicBezTo>
                  <a:pt x="278" y="197"/>
                  <a:pt x="278" y="191"/>
                  <a:pt x="276" y="190"/>
                </a:cubicBezTo>
                <a:cubicBezTo>
                  <a:pt x="272" y="196"/>
                  <a:pt x="263" y="197"/>
                  <a:pt x="263" y="206"/>
                </a:cubicBezTo>
                <a:cubicBezTo>
                  <a:pt x="262" y="206"/>
                  <a:pt x="261" y="206"/>
                  <a:pt x="260" y="207"/>
                </a:cubicBezTo>
                <a:cubicBezTo>
                  <a:pt x="260" y="210"/>
                  <a:pt x="259" y="213"/>
                  <a:pt x="256" y="214"/>
                </a:cubicBezTo>
                <a:cubicBezTo>
                  <a:pt x="256" y="215"/>
                  <a:pt x="256" y="216"/>
                  <a:pt x="256" y="217"/>
                </a:cubicBezTo>
                <a:cubicBezTo>
                  <a:pt x="251" y="221"/>
                  <a:pt x="250" y="229"/>
                  <a:pt x="245" y="234"/>
                </a:cubicBezTo>
                <a:cubicBezTo>
                  <a:pt x="247" y="240"/>
                  <a:pt x="240" y="243"/>
                  <a:pt x="241" y="249"/>
                </a:cubicBezTo>
                <a:cubicBezTo>
                  <a:pt x="240" y="249"/>
                  <a:pt x="240" y="249"/>
                  <a:pt x="239" y="249"/>
                </a:cubicBezTo>
                <a:cubicBezTo>
                  <a:pt x="237" y="256"/>
                  <a:pt x="233" y="261"/>
                  <a:pt x="232" y="268"/>
                </a:cubicBezTo>
                <a:cubicBezTo>
                  <a:pt x="231" y="271"/>
                  <a:pt x="228" y="276"/>
                  <a:pt x="228" y="279"/>
                </a:cubicBezTo>
                <a:cubicBezTo>
                  <a:pt x="227" y="284"/>
                  <a:pt x="224" y="284"/>
                  <a:pt x="223" y="287"/>
                </a:cubicBezTo>
                <a:cubicBezTo>
                  <a:pt x="221" y="290"/>
                  <a:pt x="223" y="292"/>
                  <a:pt x="221" y="295"/>
                </a:cubicBezTo>
                <a:cubicBezTo>
                  <a:pt x="227" y="295"/>
                  <a:pt x="232" y="296"/>
                  <a:pt x="238" y="294"/>
                </a:cubicBezTo>
                <a:cubicBezTo>
                  <a:pt x="238" y="296"/>
                  <a:pt x="239" y="296"/>
                  <a:pt x="240" y="296"/>
                </a:cubicBezTo>
                <a:cubicBezTo>
                  <a:pt x="246" y="294"/>
                  <a:pt x="252" y="297"/>
                  <a:pt x="257" y="296"/>
                </a:cubicBezTo>
                <a:cubicBezTo>
                  <a:pt x="258" y="296"/>
                  <a:pt x="259" y="294"/>
                  <a:pt x="260" y="294"/>
                </a:cubicBezTo>
                <a:cubicBezTo>
                  <a:pt x="263" y="294"/>
                  <a:pt x="265" y="298"/>
                  <a:pt x="268" y="295"/>
                </a:cubicBezTo>
                <a:cubicBezTo>
                  <a:pt x="270" y="295"/>
                  <a:pt x="272" y="295"/>
                  <a:pt x="272" y="297"/>
                </a:cubicBezTo>
                <a:cubicBezTo>
                  <a:pt x="287" y="296"/>
                  <a:pt x="302" y="298"/>
                  <a:pt x="319" y="297"/>
                </a:cubicBezTo>
                <a:cubicBezTo>
                  <a:pt x="320" y="294"/>
                  <a:pt x="317" y="292"/>
                  <a:pt x="318" y="291"/>
                </a:cubicBezTo>
                <a:cubicBezTo>
                  <a:pt x="321" y="291"/>
                  <a:pt x="325" y="291"/>
                  <a:pt x="329" y="291"/>
                </a:cubicBezTo>
                <a:cubicBezTo>
                  <a:pt x="329" y="286"/>
                  <a:pt x="327" y="284"/>
                  <a:pt x="325" y="281"/>
                </a:cubicBezTo>
                <a:cubicBezTo>
                  <a:pt x="325" y="279"/>
                  <a:pt x="325" y="278"/>
                  <a:pt x="326" y="277"/>
                </a:cubicBezTo>
                <a:cubicBezTo>
                  <a:pt x="321" y="268"/>
                  <a:pt x="317" y="255"/>
                  <a:pt x="311" y="245"/>
                </a:cubicBezTo>
                <a:cubicBezTo>
                  <a:pt x="308" y="245"/>
                  <a:pt x="307" y="244"/>
                  <a:pt x="303" y="245"/>
                </a:cubicBezTo>
                <a:cubicBezTo>
                  <a:pt x="301" y="242"/>
                  <a:pt x="303" y="242"/>
                  <a:pt x="302" y="239"/>
                </a:cubicBezTo>
                <a:cubicBezTo>
                  <a:pt x="304" y="241"/>
                  <a:pt x="305" y="240"/>
                  <a:pt x="307" y="242"/>
                </a:cubicBezTo>
                <a:cubicBezTo>
                  <a:pt x="307" y="239"/>
                  <a:pt x="308" y="239"/>
                  <a:pt x="309" y="238"/>
                </a:cubicBezTo>
                <a:cubicBezTo>
                  <a:pt x="301" y="221"/>
                  <a:pt x="295" y="206"/>
                  <a:pt x="283" y="193"/>
                </a:cubicBezTo>
                <a:cubicBezTo>
                  <a:pt x="283" y="195"/>
                  <a:pt x="285" y="198"/>
                  <a:pt x="285" y="201"/>
                </a:cubicBezTo>
                <a:cubicBezTo>
                  <a:pt x="289" y="201"/>
                  <a:pt x="289" y="204"/>
                  <a:pt x="288" y="207"/>
                </a:cubicBezTo>
                <a:cubicBezTo>
                  <a:pt x="292" y="214"/>
                  <a:pt x="294" y="219"/>
                  <a:pt x="296" y="225"/>
                </a:cubicBezTo>
                <a:cubicBezTo>
                  <a:pt x="291" y="220"/>
                  <a:pt x="289" y="214"/>
                  <a:pt x="288" y="210"/>
                </a:cubicBezTo>
                <a:cubicBezTo>
                  <a:pt x="288" y="210"/>
                  <a:pt x="287" y="211"/>
                  <a:pt x="287" y="211"/>
                </a:cubicBezTo>
                <a:cubicBezTo>
                  <a:pt x="287" y="207"/>
                  <a:pt x="285" y="206"/>
                  <a:pt x="283" y="204"/>
                </a:cubicBezTo>
                <a:cubicBezTo>
                  <a:pt x="286" y="204"/>
                  <a:pt x="281" y="200"/>
                  <a:pt x="280" y="199"/>
                </a:cubicBezTo>
                <a:cubicBezTo>
                  <a:pt x="281" y="197"/>
                  <a:pt x="282" y="198"/>
                  <a:pt x="282" y="198"/>
                </a:cubicBezTo>
                <a:close/>
                <a:moveTo>
                  <a:pt x="308" y="244"/>
                </a:moveTo>
                <a:cubicBezTo>
                  <a:pt x="309" y="244"/>
                  <a:pt x="306" y="240"/>
                  <a:pt x="309" y="240"/>
                </a:cubicBezTo>
                <a:cubicBezTo>
                  <a:pt x="309" y="242"/>
                  <a:pt x="307" y="244"/>
                  <a:pt x="310" y="243"/>
                </a:cubicBezTo>
                <a:cubicBezTo>
                  <a:pt x="310" y="244"/>
                  <a:pt x="309" y="244"/>
                  <a:pt x="308" y="244"/>
                </a:cubicBezTo>
                <a:cubicBezTo>
                  <a:pt x="308" y="244"/>
                  <a:pt x="308" y="244"/>
                  <a:pt x="308" y="244"/>
                </a:cubicBezTo>
                <a:close/>
                <a:moveTo>
                  <a:pt x="132" y="295"/>
                </a:moveTo>
                <a:cubicBezTo>
                  <a:pt x="131" y="296"/>
                  <a:pt x="128" y="293"/>
                  <a:pt x="129" y="292"/>
                </a:cubicBezTo>
                <a:cubicBezTo>
                  <a:pt x="130" y="293"/>
                  <a:pt x="131" y="294"/>
                  <a:pt x="132" y="295"/>
                </a:cubicBezTo>
                <a:cubicBezTo>
                  <a:pt x="132" y="295"/>
                  <a:pt x="132" y="295"/>
                  <a:pt x="132" y="295"/>
                </a:cubicBezTo>
                <a:close/>
                <a:moveTo>
                  <a:pt x="145" y="304"/>
                </a:moveTo>
                <a:cubicBezTo>
                  <a:pt x="145" y="304"/>
                  <a:pt x="146" y="304"/>
                  <a:pt x="146" y="303"/>
                </a:cubicBezTo>
                <a:cubicBezTo>
                  <a:pt x="147" y="303"/>
                  <a:pt x="146" y="304"/>
                  <a:pt x="146" y="305"/>
                </a:cubicBezTo>
                <a:cubicBezTo>
                  <a:pt x="146" y="305"/>
                  <a:pt x="146" y="304"/>
                  <a:pt x="145" y="304"/>
                </a:cubicBezTo>
                <a:cubicBezTo>
                  <a:pt x="145" y="304"/>
                  <a:pt x="145" y="304"/>
                  <a:pt x="145" y="304"/>
                </a:cubicBezTo>
                <a:close/>
                <a:moveTo>
                  <a:pt x="258" y="310"/>
                </a:moveTo>
                <a:cubicBezTo>
                  <a:pt x="257" y="310"/>
                  <a:pt x="258" y="307"/>
                  <a:pt x="259" y="308"/>
                </a:cubicBezTo>
                <a:cubicBezTo>
                  <a:pt x="260" y="309"/>
                  <a:pt x="258" y="309"/>
                  <a:pt x="258" y="310"/>
                </a:cubicBezTo>
                <a:cubicBezTo>
                  <a:pt x="258" y="310"/>
                  <a:pt x="258" y="310"/>
                  <a:pt x="258" y="310"/>
                </a:cubicBezTo>
                <a:close/>
                <a:moveTo>
                  <a:pt x="279" y="310"/>
                </a:moveTo>
                <a:cubicBezTo>
                  <a:pt x="279" y="309"/>
                  <a:pt x="280" y="309"/>
                  <a:pt x="279" y="308"/>
                </a:cubicBezTo>
                <a:cubicBezTo>
                  <a:pt x="281" y="308"/>
                  <a:pt x="281" y="309"/>
                  <a:pt x="280" y="310"/>
                </a:cubicBezTo>
                <a:cubicBezTo>
                  <a:pt x="280" y="310"/>
                  <a:pt x="279" y="310"/>
                  <a:pt x="279" y="310"/>
                </a:cubicBezTo>
                <a:cubicBezTo>
                  <a:pt x="279" y="310"/>
                  <a:pt x="279" y="310"/>
                  <a:pt x="279" y="310"/>
                </a:cubicBezTo>
                <a:close/>
                <a:moveTo>
                  <a:pt x="262" y="312"/>
                </a:moveTo>
                <a:cubicBezTo>
                  <a:pt x="262" y="313"/>
                  <a:pt x="260" y="311"/>
                  <a:pt x="260" y="310"/>
                </a:cubicBezTo>
                <a:cubicBezTo>
                  <a:pt x="262" y="310"/>
                  <a:pt x="261" y="312"/>
                  <a:pt x="262" y="312"/>
                </a:cubicBezTo>
                <a:cubicBezTo>
                  <a:pt x="262" y="312"/>
                  <a:pt x="262" y="312"/>
                  <a:pt x="262" y="312"/>
                </a:cubicBezTo>
                <a:close/>
                <a:moveTo>
                  <a:pt x="263" y="312"/>
                </a:moveTo>
                <a:cubicBezTo>
                  <a:pt x="263" y="311"/>
                  <a:pt x="264" y="311"/>
                  <a:pt x="266" y="311"/>
                </a:cubicBezTo>
                <a:cubicBezTo>
                  <a:pt x="266" y="313"/>
                  <a:pt x="264" y="313"/>
                  <a:pt x="263" y="312"/>
                </a:cubicBezTo>
                <a:cubicBezTo>
                  <a:pt x="263" y="312"/>
                  <a:pt x="263" y="312"/>
                  <a:pt x="263" y="312"/>
                </a:cubicBezTo>
                <a:close/>
                <a:moveTo>
                  <a:pt x="332" y="319"/>
                </a:moveTo>
                <a:cubicBezTo>
                  <a:pt x="336" y="318"/>
                  <a:pt x="338" y="319"/>
                  <a:pt x="340" y="321"/>
                </a:cubicBezTo>
                <a:cubicBezTo>
                  <a:pt x="339" y="325"/>
                  <a:pt x="333" y="322"/>
                  <a:pt x="332" y="319"/>
                </a:cubicBezTo>
                <a:cubicBezTo>
                  <a:pt x="332" y="319"/>
                  <a:pt x="332" y="319"/>
                  <a:pt x="332" y="319"/>
                </a:cubicBezTo>
                <a:close/>
                <a:moveTo>
                  <a:pt x="137" y="323"/>
                </a:moveTo>
                <a:cubicBezTo>
                  <a:pt x="137" y="322"/>
                  <a:pt x="137" y="321"/>
                  <a:pt x="137" y="321"/>
                </a:cubicBezTo>
                <a:cubicBezTo>
                  <a:pt x="137" y="321"/>
                  <a:pt x="137" y="321"/>
                  <a:pt x="137" y="321"/>
                </a:cubicBezTo>
                <a:cubicBezTo>
                  <a:pt x="138" y="321"/>
                  <a:pt x="138" y="321"/>
                  <a:pt x="138" y="321"/>
                </a:cubicBezTo>
                <a:cubicBezTo>
                  <a:pt x="139" y="321"/>
                  <a:pt x="136" y="323"/>
                  <a:pt x="139" y="322"/>
                </a:cubicBezTo>
                <a:cubicBezTo>
                  <a:pt x="139" y="323"/>
                  <a:pt x="138" y="323"/>
                  <a:pt x="137" y="323"/>
                </a:cubicBezTo>
                <a:cubicBezTo>
                  <a:pt x="137" y="323"/>
                  <a:pt x="137" y="323"/>
                  <a:pt x="137" y="323"/>
                </a:cubicBezTo>
                <a:close/>
                <a:moveTo>
                  <a:pt x="144" y="323"/>
                </a:moveTo>
                <a:cubicBezTo>
                  <a:pt x="143" y="322"/>
                  <a:pt x="144" y="322"/>
                  <a:pt x="144" y="321"/>
                </a:cubicBezTo>
                <a:cubicBezTo>
                  <a:pt x="145" y="321"/>
                  <a:pt x="145" y="324"/>
                  <a:pt x="144" y="323"/>
                </a:cubicBezTo>
                <a:cubicBezTo>
                  <a:pt x="144" y="323"/>
                  <a:pt x="144" y="323"/>
                  <a:pt x="144" y="323"/>
                </a:cubicBezTo>
                <a:close/>
                <a:moveTo>
                  <a:pt x="252" y="323"/>
                </a:moveTo>
                <a:cubicBezTo>
                  <a:pt x="251" y="323"/>
                  <a:pt x="252" y="322"/>
                  <a:pt x="251" y="322"/>
                </a:cubicBezTo>
                <a:cubicBezTo>
                  <a:pt x="251" y="321"/>
                  <a:pt x="252" y="322"/>
                  <a:pt x="253" y="322"/>
                </a:cubicBezTo>
                <a:cubicBezTo>
                  <a:pt x="253" y="323"/>
                  <a:pt x="252" y="323"/>
                  <a:pt x="252" y="323"/>
                </a:cubicBezTo>
                <a:cubicBezTo>
                  <a:pt x="252" y="323"/>
                  <a:pt x="252" y="323"/>
                  <a:pt x="252" y="323"/>
                </a:cubicBezTo>
                <a:close/>
                <a:moveTo>
                  <a:pt x="331" y="325"/>
                </a:moveTo>
                <a:cubicBezTo>
                  <a:pt x="331" y="325"/>
                  <a:pt x="331" y="324"/>
                  <a:pt x="331" y="323"/>
                </a:cubicBezTo>
                <a:cubicBezTo>
                  <a:pt x="332" y="323"/>
                  <a:pt x="332" y="324"/>
                  <a:pt x="332" y="325"/>
                </a:cubicBezTo>
                <a:cubicBezTo>
                  <a:pt x="332" y="325"/>
                  <a:pt x="331" y="325"/>
                  <a:pt x="331" y="325"/>
                </a:cubicBezTo>
                <a:cubicBezTo>
                  <a:pt x="331" y="325"/>
                  <a:pt x="331" y="325"/>
                  <a:pt x="331" y="325"/>
                </a:cubicBezTo>
                <a:close/>
                <a:moveTo>
                  <a:pt x="432" y="345"/>
                </a:moveTo>
                <a:cubicBezTo>
                  <a:pt x="432" y="344"/>
                  <a:pt x="430" y="345"/>
                  <a:pt x="431" y="343"/>
                </a:cubicBezTo>
                <a:cubicBezTo>
                  <a:pt x="432" y="343"/>
                  <a:pt x="434" y="346"/>
                  <a:pt x="432" y="345"/>
                </a:cubicBezTo>
                <a:cubicBezTo>
                  <a:pt x="432" y="345"/>
                  <a:pt x="432" y="345"/>
                  <a:pt x="432" y="345"/>
                </a:cubicBezTo>
                <a:cubicBezTo>
                  <a:pt x="432" y="345"/>
                  <a:pt x="432" y="345"/>
                  <a:pt x="432" y="345"/>
                </a:cubicBezTo>
                <a:close/>
                <a:moveTo>
                  <a:pt x="361" y="379"/>
                </a:moveTo>
                <a:cubicBezTo>
                  <a:pt x="365" y="379"/>
                  <a:pt x="360" y="375"/>
                  <a:pt x="360" y="372"/>
                </a:cubicBezTo>
                <a:cubicBezTo>
                  <a:pt x="359" y="372"/>
                  <a:pt x="360" y="374"/>
                  <a:pt x="359" y="374"/>
                </a:cubicBezTo>
                <a:cubicBezTo>
                  <a:pt x="358" y="373"/>
                  <a:pt x="358" y="372"/>
                  <a:pt x="356" y="373"/>
                </a:cubicBezTo>
                <a:cubicBezTo>
                  <a:pt x="359" y="369"/>
                  <a:pt x="359" y="367"/>
                  <a:pt x="359" y="361"/>
                </a:cubicBezTo>
                <a:cubicBezTo>
                  <a:pt x="366" y="369"/>
                  <a:pt x="370" y="377"/>
                  <a:pt x="372" y="387"/>
                </a:cubicBezTo>
                <a:cubicBezTo>
                  <a:pt x="372" y="388"/>
                  <a:pt x="371" y="388"/>
                  <a:pt x="370" y="389"/>
                </a:cubicBezTo>
                <a:cubicBezTo>
                  <a:pt x="369" y="388"/>
                  <a:pt x="366" y="387"/>
                  <a:pt x="366" y="385"/>
                </a:cubicBezTo>
                <a:cubicBezTo>
                  <a:pt x="365" y="386"/>
                  <a:pt x="364" y="386"/>
                  <a:pt x="362" y="386"/>
                </a:cubicBezTo>
                <a:cubicBezTo>
                  <a:pt x="363" y="383"/>
                  <a:pt x="364" y="381"/>
                  <a:pt x="361" y="381"/>
                </a:cubicBezTo>
                <a:cubicBezTo>
                  <a:pt x="361" y="380"/>
                  <a:pt x="361" y="380"/>
                  <a:pt x="361" y="379"/>
                </a:cubicBezTo>
                <a:cubicBezTo>
                  <a:pt x="361" y="379"/>
                  <a:pt x="361" y="379"/>
                  <a:pt x="361" y="379"/>
                </a:cubicBezTo>
                <a:close/>
                <a:moveTo>
                  <a:pt x="159" y="372"/>
                </a:moveTo>
                <a:cubicBezTo>
                  <a:pt x="157" y="371"/>
                  <a:pt x="158" y="371"/>
                  <a:pt x="159" y="370"/>
                </a:cubicBezTo>
                <a:cubicBezTo>
                  <a:pt x="160" y="370"/>
                  <a:pt x="161" y="370"/>
                  <a:pt x="161" y="372"/>
                </a:cubicBezTo>
                <a:cubicBezTo>
                  <a:pt x="159" y="372"/>
                  <a:pt x="159" y="369"/>
                  <a:pt x="159" y="372"/>
                </a:cubicBezTo>
                <a:cubicBezTo>
                  <a:pt x="159" y="372"/>
                  <a:pt x="159" y="372"/>
                  <a:pt x="159" y="372"/>
                </a:cubicBezTo>
                <a:close/>
                <a:moveTo>
                  <a:pt x="158" y="373"/>
                </a:moveTo>
                <a:cubicBezTo>
                  <a:pt x="159" y="373"/>
                  <a:pt x="160" y="373"/>
                  <a:pt x="160" y="372"/>
                </a:cubicBezTo>
                <a:cubicBezTo>
                  <a:pt x="160" y="372"/>
                  <a:pt x="160" y="373"/>
                  <a:pt x="160" y="373"/>
                </a:cubicBezTo>
                <a:cubicBezTo>
                  <a:pt x="159" y="374"/>
                  <a:pt x="161" y="374"/>
                  <a:pt x="160" y="376"/>
                </a:cubicBezTo>
                <a:cubicBezTo>
                  <a:pt x="159" y="375"/>
                  <a:pt x="158" y="375"/>
                  <a:pt x="158" y="373"/>
                </a:cubicBezTo>
                <a:cubicBezTo>
                  <a:pt x="158" y="373"/>
                  <a:pt x="158" y="373"/>
                  <a:pt x="158" y="373"/>
                </a:cubicBezTo>
                <a:close/>
                <a:moveTo>
                  <a:pt x="155" y="374"/>
                </a:moveTo>
                <a:cubicBezTo>
                  <a:pt x="156" y="374"/>
                  <a:pt x="157" y="374"/>
                  <a:pt x="157" y="373"/>
                </a:cubicBezTo>
                <a:cubicBezTo>
                  <a:pt x="158" y="374"/>
                  <a:pt x="156" y="374"/>
                  <a:pt x="157" y="376"/>
                </a:cubicBezTo>
                <a:cubicBezTo>
                  <a:pt x="155" y="376"/>
                  <a:pt x="155" y="375"/>
                  <a:pt x="155" y="374"/>
                </a:cubicBezTo>
                <a:cubicBezTo>
                  <a:pt x="155" y="374"/>
                  <a:pt x="155" y="374"/>
                  <a:pt x="155" y="374"/>
                </a:cubicBezTo>
                <a:close/>
                <a:moveTo>
                  <a:pt x="153" y="376"/>
                </a:moveTo>
                <a:cubicBezTo>
                  <a:pt x="154" y="376"/>
                  <a:pt x="155" y="378"/>
                  <a:pt x="153" y="377"/>
                </a:cubicBezTo>
                <a:cubicBezTo>
                  <a:pt x="153" y="377"/>
                  <a:pt x="153" y="376"/>
                  <a:pt x="153" y="376"/>
                </a:cubicBezTo>
                <a:cubicBezTo>
                  <a:pt x="153" y="376"/>
                  <a:pt x="153" y="376"/>
                  <a:pt x="153" y="376"/>
                </a:cubicBezTo>
                <a:close/>
                <a:moveTo>
                  <a:pt x="160" y="376"/>
                </a:moveTo>
                <a:cubicBezTo>
                  <a:pt x="162" y="377"/>
                  <a:pt x="158" y="377"/>
                  <a:pt x="159" y="378"/>
                </a:cubicBezTo>
                <a:cubicBezTo>
                  <a:pt x="158" y="377"/>
                  <a:pt x="159" y="377"/>
                  <a:pt x="158" y="376"/>
                </a:cubicBezTo>
                <a:cubicBezTo>
                  <a:pt x="159" y="376"/>
                  <a:pt x="159" y="377"/>
                  <a:pt x="160" y="376"/>
                </a:cubicBezTo>
                <a:cubicBezTo>
                  <a:pt x="160" y="376"/>
                  <a:pt x="160" y="376"/>
                  <a:pt x="160" y="376"/>
                </a:cubicBezTo>
                <a:close/>
                <a:moveTo>
                  <a:pt x="156" y="380"/>
                </a:moveTo>
                <a:cubicBezTo>
                  <a:pt x="156" y="378"/>
                  <a:pt x="160" y="378"/>
                  <a:pt x="160" y="380"/>
                </a:cubicBezTo>
                <a:cubicBezTo>
                  <a:pt x="159" y="380"/>
                  <a:pt x="158" y="379"/>
                  <a:pt x="156" y="380"/>
                </a:cubicBezTo>
                <a:cubicBezTo>
                  <a:pt x="156" y="380"/>
                  <a:pt x="156" y="380"/>
                  <a:pt x="156" y="380"/>
                </a:cubicBezTo>
                <a:close/>
                <a:moveTo>
                  <a:pt x="157" y="382"/>
                </a:moveTo>
                <a:cubicBezTo>
                  <a:pt x="156" y="381"/>
                  <a:pt x="154" y="382"/>
                  <a:pt x="153" y="380"/>
                </a:cubicBezTo>
                <a:cubicBezTo>
                  <a:pt x="156" y="380"/>
                  <a:pt x="156" y="381"/>
                  <a:pt x="158" y="380"/>
                </a:cubicBezTo>
                <a:cubicBezTo>
                  <a:pt x="158" y="381"/>
                  <a:pt x="157" y="381"/>
                  <a:pt x="157" y="382"/>
                </a:cubicBezTo>
                <a:cubicBezTo>
                  <a:pt x="157" y="382"/>
                  <a:pt x="157" y="382"/>
                  <a:pt x="157" y="382"/>
                </a:cubicBezTo>
                <a:close/>
                <a:moveTo>
                  <a:pt x="444" y="384"/>
                </a:moveTo>
                <a:cubicBezTo>
                  <a:pt x="446" y="385"/>
                  <a:pt x="443" y="388"/>
                  <a:pt x="444" y="384"/>
                </a:cubicBezTo>
                <a:cubicBezTo>
                  <a:pt x="444" y="384"/>
                  <a:pt x="444" y="384"/>
                  <a:pt x="444" y="384"/>
                </a:cubicBezTo>
                <a:close/>
                <a:moveTo>
                  <a:pt x="210" y="392"/>
                </a:moveTo>
                <a:cubicBezTo>
                  <a:pt x="211" y="391"/>
                  <a:pt x="212" y="392"/>
                  <a:pt x="212" y="393"/>
                </a:cubicBezTo>
                <a:cubicBezTo>
                  <a:pt x="210" y="393"/>
                  <a:pt x="210" y="393"/>
                  <a:pt x="210" y="392"/>
                </a:cubicBezTo>
                <a:cubicBezTo>
                  <a:pt x="210" y="392"/>
                  <a:pt x="210" y="392"/>
                  <a:pt x="210" y="392"/>
                </a:cubicBezTo>
                <a:close/>
                <a:moveTo>
                  <a:pt x="465" y="392"/>
                </a:moveTo>
                <a:cubicBezTo>
                  <a:pt x="465" y="393"/>
                  <a:pt x="463" y="393"/>
                  <a:pt x="463" y="392"/>
                </a:cubicBezTo>
                <a:cubicBezTo>
                  <a:pt x="463" y="391"/>
                  <a:pt x="465" y="391"/>
                  <a:pt x="465" y="392"/>
                </a:cubicBezTo>
                <a:cubicBezTo>
                  <a:pt x="465" y="392"/>
                  <a:pt x="465" y="392"/>
                  <a:pt x="465" y="392"/>
                </a:cubicBezTo>
                <a:close/>
                <a:moveTo>
                  <a:pt x="373" y="421"/>
                </a:moveTo>
                <a:cubicBezTo>
                  <a:pt x="375" y="411"/>
                  <a:pt x="373" y="403"/>
                  <a:pt x="375" y="393"/>
                </a:cubicBezTo>
                <a:cubicBezTo>
                  <a:pt x="375" y="393"/>
                  <a:pt x="375" y="393"/>
                  <a:pt x="376" y="393"/>
                </a:cubicBezTo>
                <a:cubicBezTo>
                  <a:pt x="378" y="403"/>
                  <a:pt x="387" y="408"/>
                  <a:pt x="388" y="417"/>
                </a:cubicBezTo>
                <a:cubicBezTo>
                  <a:pt x="388" y="419"/>
                  <a:pt x="391" y="418"/>
                  <a:pt x="391" y="420"/>
                </a:cubicBezTo>
                <a:cubicBezTo>
                  <a:pt x="390" y="420"/>
                  <a:pt x="390" y="421"/>
                  <a:pt x="390" y="422"/>
                </a:cubicBezTo>
                <a:cubicBezTo>
                  <a:pt x="384" y="420"/>
                  <a:pt x="378" y="424"/>
                  <a:pt x="373" y="421"/>
                </a:cubicBezTo>
                <a:cubicBezTo>
                  <a:pt x="373" y="421"/>
                  <a:pt x="373" y="421"/>
                  <a:pt x="373" y="421"/>
                </a:cubicBezTo>
                <a:close/>
                <a:moveTo>
                  <a:pt x="461" y="398"/>
                </a:moveTo>
                <a:cubicBezTo>
                  <a:pt x="459" y="398"/>
                  <a:pt x="459" y="394"/>
                  <a:pt x="460" y="393"/>
                </a:cubicBezTo>
                <a:cubicBezTo>
                  <a:pt x="461" y="394"/>
                  <a:pt x="462" y="396"/>
                  <a:pt x="461" y="398"/>
                </a:cubicBezTo>
                <a:cubicBezTo>
                  <a:pt x="461" y="398"/>
                  <a:pt x="461" y="398"/>
                  <a:pt x="461" y="398"/>
                </a:cubicBezTo>
                <a:close/>
                <a:moveTo>
                  <a:pt x="218" y="397"/>
                </a:moveTo>
                <a:cubicBezTo>
                  <a:pt x="216" y="397"/>
                  <a:pt x="219" y="395"/>
                  <a:pt x="217" y="395"/>
                </a:cubicBezTo>
                <a:cubicBezTo>
                  <a:pt x="218" y="393"/>
                  <a:pt x="219" y="396"/>
                  <a:pt x="220" y="396"/>
                </a:cubicBezTo>
                <a:cubicBezTo>
                  <a:pt x="220" y="398"/>
                  <a:pt x="218" y="396"/>
                  <a:pt x="218" y="397"/>
                </a:cubicBezTo>
                <a:cubicBezTo>
                  <a:pt x="218" y="397"/>
                  <a:pt x="218" y="397"/>
                  <a:pt x="218" y="397"/>
                </a:cubicBezTo>
                <a:close/>
                <a:moveTo>
                  <a:pt x="176" y="402"/>
                </a:moveTo>
                <a:cubicBezTo>
                  <a:pt x="174" y="400"/>
                  <a:pt x="175" y="399"/>
                  <a:pt x="176" y="397"/>
                </a:cubicBezTo>
                <a:cubicBezTo>
                  <a:pt x="178" y="397"/>
                  <a:pt x="179" y="399"/>
                  <a:pt x="179" y="401"/>
                </a:cubicBezTo>
                <a:cubicBezTo>
                  <a:pt x="178" y="401"/>
                  <a:pt x="177" y="402"/>
                  <a:pt x="176" y="402"/>
                </a:cubicBezTo>
                <a:cubicBezTo>
                  <a:pt x="176" y="402"/>
                  <a:pt x="176" y="402"/>
                  <a:pt x="176" y="402"/>
                </a:cubicBezTo>
                <a:close/>
                <a:moveTo>
                  <a:pt x="467" y="402"/>
                </a:moveTo>
                <a:cubicBezTo>
                  <a:pt x="465" y="401"/>
                  <a:pt x="468" y="400"/>
                  <a:pt x="466" y="398"/>
                </a:cubicBezTo>
                <a:cubicBezTo>
                  <a:pt x="468" y="398"/>
                  <a:pt x="467" y="400"/>
                  <a:pt x="468" y="400"/>
                </a:cubicBezTo>
                <a:cubicBezTo>
                  <a:pt x="468" y="401"/>
                  <a:pt x="467" y="401"/>
                  <a:pt x="467" y="402"/>
                </a:cubicBezTo>
                <a:cubicBezTo>
                  <a:pt x="467" y="402"/>
                  <a:pt x="467" y="402"/>
                  <a:pt x="467" y="402"/>
                </a:cubicBezTo>
                <a:close/>
                <a:moveTo>
                  <a:pt x="182" y="400"/>
                </a:moveTo>
                <a:cubicBezTo>
                  <a:pt x="182" y="400"/>
                  <a:pt x="183" y="400"/>
                  <a:pt x="183" y="399"/>
                </a:cubicBezTo>
                <a:cubicBezTo>
                  <a:pt x="183" y="399"/>
                  <a:pt x="183" y="400"/>
                  <a:pt x="183" y="400"/>
                </a:cubicBezTo>
                <a:cubicBezTo>
                  <a:pt x="183" y="400"/>
                  <a:pt x="182" y="400"/>
                  <a:pt x="182" y="400"/>
                </a:cubicBezTo>
                <a:cubicBezTo>
                  <a:pt x="182" y="400"/>
                  <a:pt x="182" y="400"/>
                  <a:pt x="182" y="400"/>
                </a:cubicBezTo>
                <a:close/>
                <a:moveTo>
                  <a:pt x="461" y="404"/>
                </a:moveTo>
                <a:cubicBezTo>
                  <a:pt x="463" y="404"/>
                  <a:pt x="463" y="405"/>
                  <a:pt x="463" y="403"/>
                </a:cubicBezTo>
                <a:cubicBezTo>
                  <a:pt x="460" y="404"/>
                  <a:pt x="461" y="401"/>
                  <a:pt x="460" y="399"/>
                </a:cubicBezTo>
                <a:cubicBezTo>
                  <a:pt x="461" y="399"/>
                  <a:pt x="462" y="399"/>
                  <a:pt x="463" y="399"/>
                </a:cubicBezTo>
                <a:cubicBezTo>
                  <a:pt x="464" y="403"/>
                  <a:pt x="464" y="404"/>
                  <a:pt x="465" y="405"/>
                </a:cubicBezTo>
                <a:cubicBezTo>
                  <a:pt x="464" y="406"/>
                  <a:pt x="464" y="407"/>
                  <a:pt x="463" y="407"/>
                </a:cubicBezTo>
                <a:cubicBezTo>
                  <a:pt x="462" y="406"/>
                  <a:pt x="461" y="405"/>
                  <a:pt x="461" y="404"/>
                </a:cubicBezTo>
                <a:cubicBezTo>
                  <a:pt x="461" y="404"/>
                  <a:pt x="461" y="404"/>
                  <a:pt x="461" y="404"/>
                </a:cubicBezTo>
                <a:close/>
                <a:moveTo>
                  <a:pt x="467" y="404"/>
                </a:moveTo>
                <a:cubicBezTo>
                  <a:pt x="467" y="401"/>
                  <a:pt x="469" y="402"/>
                  <a:pt x="469" y="399"/>
                </a:cubicBezTo>
                <a:cubicBezTo>
                  <a:pt x="471" y="401"/>
                  <a:pt x="472" y="405"/>
                  <a:pt x="475" y="406"/>
                </a:cubicBezTo>
                <a:cubicBezTo>
                  <a:pt x="475" y="408"/>
                  <a:pt x="473" y="408"/>
                  <a:pt x="471" y="408"/>
                </a:cubicBezTo>
                <a:cubicBezTo>
                  <a:pt x="472" y="404"/>
                  <a:pt x="469" y="406"/>
                  <a:pt x="467" y="404"/>
                </a:cubicBezTo>
                <a:cubicBezTo>
                  <a:pt x="467" y="404"/>
                  <a:pt x="467" y="404"/>
                  <a:pt x="467" y="404"/>
                </a:cubicBezTo>
                <a:close/>
                <a:moveTo>
                  <a:pt x="231" y="400"/>
                </a:moveTo>
                <a:cubicBezTo>
                  <a:pt x="231" y="401"/>
                  <a:pt x="229" y="401"/>
                  <a:pt x="229" y="400"/>
                </a:cubicBezTo>
                <a:cubicBezTo>
                  <a:pt x="230" y="400"/>
                  <a:pt x="230" y="400"/>
                  <a:pt x="231" y="400"/>
                </a:cubicBezTo>
                <a:cubicBezTo>
                  <a:pt x="231" y="400"/>
                  <a:pt x="231" y="400"/>
                  <a:pt x="231" y="400"/>
                </a:cubicBezTo>
                <a:close/>
                <a:moveTo>
                  <a:pt x="198" y="404"/>
                </a:moveTo>
                <a:cubicBezTo>
                  <a:pt x="200" y="405"/>
                  <a:pt x="203" y="400"/>
                  <a:pt x="205" y="405"/>
                </a:cubicBezTo>
                <a:cubicBezTo>
                  <a:pt x="202" y="406"/>
                  <a:pt x="198" y="407"/>
                  <a:pt x="198" y="404"/>
                </a:cubicBezTo>
                <a:cubicBezTo>
                  <a:pt x="198" y="404"/>
                  <a:pt x="198" y="404"/>
                  <a:pt x="198" y="404"/>
                </a:cubicBezTo>
                <a:close/>
                <a:moveTo>
                  <a:pt x="94" y="405"/>
                </a:moveTo>
                <a:cubicBezTo>
                  <a:pt x="94" y="404"/>
                  <a:pt x="94" y="404"/>
                  <a:pt x="94" y="404"/>
                </a:cubicBezTo>
                <a:cubicBezTo>
                  <a:pt x="95" y="404"/>
                  <a:pt x="95" y="404"/>
                  <a:pt x="96" y="404"/>
                </a:cubicBezTo>
                <a:cubicBezTo>
                  <a:pt x="96" y="404"/>
                  <a:pt x="96" y="404"/>
                  <a:pt x="96" y="405"/>
                </a:cubicBezTo>
                <a:cubicBezTo>
                  <a:pt x="95" y="405"/>
                  <a:pt x="95" y="405"/>
                  <a:pt x="94" y="405"/>
                </a:cubicBezTo>
                <a:cubicBezTo>
                  <a:pt x="94" y="405"/>
                  <a:pt x="94" y="405"/>
                  <a:pt x="94" y="405"/>
                </a:cubicBezTo>
                <a:close/>
                <a:moveTo>
                  <a:pt x="83" y="408"/>
                </a:moveTo>
                <a:cubicBezTo>
                  <a:pt x="82" y="409"/>
                  <a:pt x="82" y="406"/>
                  <a:pt x="83" y="405"/>
                </a:cubicBezTo>
                <a:cubicBezTo>
                  <a:pt x="83" y="405"/>
                  <a:pt x="84" y="405"/>
                  <a:pt x="84" y="405"/>
                </a:cubicBezTo>
                <a:cubicBezTo>
                  <a:pt x="85" y="406"/>
                  <a:pt x="82" y="407"/>
                  <a:pt x="83" y="408"/>
                </a:cubicBezTo>
                <a:cubicBezTo>
                  <a:pt x="83" y="408"/>
                  <a:pt x="83" y="408"/>
                  <a:pt x="83" y="408"/>
                </a:cubicBezTo>
                <a:close/>
                <a:moveTo>
                  <a:pt x="473" y="408"/>
                </a:moveTo>
                <a:cubicBezTo>
                  <a:pt x="476" y="410"/>
                  <a:pt x="480" y="411"/>
                  <a:pt x="483" y="412"/>
                </a:cubicBezTo>
                <a:cubicBezTo>
                  <a:pt x="483" y="410"/>
                  <a:pt x="479" y="411"/>
                  <a:pt x="478" y="408"/>
                </a:cubicBezTo>
                <a:cubicBezTo>
                  <a:pt x="482" y="410"/>
                  <a:pt x="483" y="409"/>
                  <a:pt x="487" y="411"/>
                </a:cubicBezTo>
                <a:cubicBezTo>
                  <a:pt x="485" y="412"/>
                  <a:pt x="485" y="412"/>
                  <a:pt x="483" y="412"/>
                </a:cubicBezTo>
                <a:cubicBezTo>
                  <a:pt x="483" y="414"/>
                  <a:pt x="486" y="414"/>
                  <a:pt x="484" y="416"/>
                </a:cubicBezTo>
                <a:cubicBezTo>
                  <a:pt x="483" y="416"/>
                  <a:pt x="483" y="414"/>
                  <a:pt x="482" y="414"/>
                </a:cubicBezTo>
                <a:cubicBezTo>
                  <a:pt x="481" y="415"/>
                  <a:pt x="480" y="412"/>
                  <a:pt x="480" y="415"/>
                </a:cubicBezTo>
                <a:cubicBezTo>
                  <a:pt x="478" y="414"/>
                  <a:pt x="477" y="414"/>
                  <a:pt x="475" y="414"/>
                </a:cubicBezTo>
                <a:cubicBezTo>
                  <a:pt x="475" y="412"/>
                  <a:pt x="476" y="412"/>
                  <a:pt x="475" y="411"/>
                </a:cubicBezTo>
                <a:cubicBezTo>
                  <a:pt x="472" y="412"/>
                  <a:pt x="472" y="411"/>
                  <a:pt x="470" y="411"/>
                </a:cubicBezTo>
                <a:cubicBezTo>
                  <a:pt x="470" y="410"/>
                  <a:pt x="470" y="410"/>
                  <a:pt x="470" y="409"/>
                </a:cubicBezTo>
                <a:cubicBezTo>
                  <a:pt x="472" y="408"/>
                  <a:pt x="473" y="410"/>
                  <a:pt x="473" y="408"/>
                </a:cubicBezTo>
                <a:cubicBezTo>
                  <a:pt x="473" y="408"/>
                  <a:pt x="473" y="408"/>
                  <a:pt x="473" y="408"/>
                </a:cubicBezTo>
                <a:close/>
                <a:moveTo>
                  <a:pt x="56" y="412"/>
                </a:moveTo>
                <a:cubicBezTo>
                  <a:pt x="56" y="410"/>
                  <a:pt x="57" y="411"/>
                  <a:pt x="57" y="409"/>
                </a:cubicBezTo>
                <a:cubicBezTo>
                  <a:pt x="58" y="410"/>
                  <a:pt x="59" y="409"/>
                  <a:pt x="60" y="410"/>
                </a:cubicBezTo>
                <a:cubicBezTo>
                  <a:pt x="59" y="411"/>
                  <a:pt x="57" y="410"/>
                  <a:pt x="57" y="411"/>
                </a:cubicBezTo>
                <a:cubicBezTo>
                  <a:pt x="57" y="412"/>
                  <a:pt x="58" y="411"/>
                  <a:pt x="59" y="411"/>
                </a:cubicBezTo>
                <a:cubicBezTo>
                  <a:pt x="59" y="413"/>
                  <a:pt x="58" y="412"/>
                  <a:pt x="56" y="412"/>
                </a:cubicBezTo>
                <a:cubicBezTo>
                  <a:pt x="56" y="412"/>
                  <a:pt x="56" y="412"/>
                  <a:pt x="56" y="412"/>
                </a:cubicBezTo>
                <a:close/>
                <a:moveTo>
                  <a:pt x="228" y="410"/>
                </a:moveTo>
                <a:cubicBezTo>
                  <a:pt x="228" y="411"/>
                  <a:pt x="224" y="412"/>
                  <a:pt x="225" y="409"/>
                </a:cubicBezTo>
                <a:cubicBezTo>
                  <a:pt x="226" y="409"/>
                  <a:pt x="228" y="409"/>
                  <a:pt x="228" y="410"/>
                </a:cubicBezTo>
                <a:cubicBezTo>
                  <a:pt x="228" y="410"/>
                  <a:pt x="228" y="410"/>
                  <a:pt x="228" y="410"/>
                </a:cubicBezTo>
                <a:close/>
                <a:moveTo>
                  <a:pt x="56" y="412"/>
                </a:moveTo>
                <a:cubicBezTo>
                  <a:pt x="56" y="413"/>
                  <a:pt x="54" y="412"/>
                  <a:pt x="54" y="411"/>
                </a:cubicBezTo>
                <a:cubicBezTo>
                  <a:pt x="55" y="411"/>
                  <a:pt x="56" y="412"/>
                  <a:pt x="56" y="412"/>
                </a:cubicBezTo>
                <a:cubicBezTo>
                  <a:pt x="56" y="412"/>
                  <a:pt x="56" y="412"/>
                  <a:pt x="56" y="412"/>
                </a:cubicBezTo>
                <a:close/>
                <a:moveTo>
                  <a:pt x="443" y="414"/>
                </a:moveTo>
                <a:cubicBezTo>
                  <a:pt x="442" y="411"/>
                  <a:pt x="447" y="411"/>
                  <a:pt x="447" y="411"/>
                </a:cubicBezTo>
                <a:cubicBezTo>
                  <a:pt x="449" y="412"/>
                  <a:pt x="445" y="414"/>
                  <a:pt x="447" y="415"/>
                </a:cubicBezTo>
                <a:cubicBezTo>
                  <a:pt x="445" y="416"/>
                  <a:pt x="445" y="413"/>
                  <a:pt x="443" y="414"/>
                </a:cubicBezTo>
                <a:cubicBezTo>
                  <a:pt x="443" y="414"/>
                  <a:pt x="443" y="414"/>
                  <a:pt x="443" y="414"/>
                </a:cubicBezTo>
                <a:close/>
                <a:moveTo>
                  <a:pt x="59" y="415"/>
                </a:moveTo>
                <a:cubicBezTo>
                  <a:pt x="59" y="414"/>
                  <a:pt x="60" y="413"/>
                  <a:pt x="61" y="412"/>
                </a:cubicBezTo>
                <a:cubicBezTo>
                  <a:pt x="62" y="412"/>
                  <a:pt x="61" y="414"/>
                  <a:pt x="61" y="415"/>
                </a:cubicBezTo>
                <a:cubicBezTo>
                  <a:pt x="60" y="415"/>
                  <a:pt x="59" y="415"/>
                  <a:pt x="59" y="415"/>
                </a:cubicBezTo>
                <a:cubicBezTo>
                  <a:pt x="59" y="415"/>
                  <a:pt x="59" y="415"/>
                  <a:pt x="59" y="415"/>
                </a:cubicBezTo>
                <a:close/>
                <a:moveTo>
                  <a:pt x="200" y="414"/>
                </a:moveTo>
                <a:cubicBezTo>
                  <a:pt x="200" y="415"/>
                  <a:pt x="198" y="413"/>
                  <a:pt x="199" y="412"/>
                </a:cubicBezTo>
                <a:cubicBezTo>
                  <a:pt x="200" y="412"/>
                  <a:pt x="199" y="414"/>
                  <a:pt x="200" y="414"/>
                </a:cubicBezTo>
                <a:cubicBezTo>
                  <a:pt x="200" y="414"/>
                  <a:pt x="200" y="414"/>
                  <a:pt x="200" y="414"/>
                </a:cubicBezTo>
                <a:close/>
                <a:moveTo>
                  <a:pt x="486" y="414"/>
                </a:moveTo>
                <a:cubicBezTo>
                  <a:pt x="486" y="414"/>
                  <a:pt x="486" y="413"/>
                  <a:pt x="486" y="413"/>
                </a:cubicBezTo>
                <a:cubicBezTo>
                  <a:pt x="487" y="413"/>
                  <a:pt x="487" y="413"/>
                  <a:pt x="488" y="413"/>
                </a:cubicBezTo>
                <a:cubicBezTo>
                  <a:pt x="488" y="413"/>
                  <a:pt x="488" y="414"/>
                  <a:pt x="488" y="414"/>
                </a:cubicBezTo>
                <a:cubicBezTo>
                  <a:pt x="487" y="414"/>
                  <a:pt x="487" y="414"/>
                  <a:pt x="486" y="414"/>
                </a:cubicBezTo>
                <a:cubicBezTo>
                  <a:pt x="486" y="414"/>
                  <a:pt x="486" y="414"/>
                  <a:pt x="486" y="414"/>
                </a:cubicBezTo>
                <a:close/>
                <a:moveTo>
                  <a:pt x="203" y="416"/>
                </a:moveTo>
                <a:cubicBezTo>
                  <a:pt x="203" y="415"/>
                  <a:pt x="203" y="415"/>
                  <a:pt x="203" y="415"/>
                </a:cubicBezTo>
                <a:cubicBezTo>
                  <a:pt x="204" y="415"/>
                  <a:pt x="205" y="415"/>
                  <a:pt x="205" y="415"/>
                </a:cubicBezTo>
                <a:cubicBezTo>
                  <a:pt x="205" y="415"/>
                  <a:pt x="205" y="415"/>
                  <a:pt x="205" y="416"/>
                </a:cubicBezTo>
                <a:cubicBezTo>
                  <a:pt x="205" y="416"/>
                  <a:pt x="204" y="416"/>
                  <a:pt x="203" y="416"/>
                </a:cubicBezTo>
                <a:cubicBezTo>
                  <a:pt x="203" y="416"/>
                  <a:pt x="203" y="416"/>
                  <a:pt x="203" y="416"/>
                </a:cubicBezTo>
                <a:close/>
                <a:moveTo>
                  <a:pt x="139" y="425"/>
                </a:moveTo>
                <a:cubicBezTo>
                  <a:pt x="139" y="424"/>
                  <a:pt x="140" y="423"/>
                  <a:pt x="142" y="424"/>
                </a:cubicBezTo>
                <a:cubicBezTo>
                  <a:pt x="141" y="425"/>
                  <a:pt x="140" y="426"/>
                  <a:pt x="139" y="425"/>
                </a:cubicBezTo>
                <a:cubicBezTo>
                  <a:pt x="139" y="425"/>
                  <a:pt x="139" y="425"/>
                  <a:pt x="139" y="425"/>
                </a:cubicBezTo>
                <a:close/>
                <a:moveTo>
                  <a:pt x="109" y="426"/>
                </a:moveTo>
                <a:cubicBezTo>
                  <a:pt x="109" y="426"/>
                  <a:pt x="110" y="425"/>
                  <a:pt x="110" y="425"/>
                </a:cubicBezTo>
                <a:cubicBezTo>
                  <a:pt x="111" y="425"/>
                  <a:pt x="110" y="425"/>
                  <a:pt x="110" y="425"/>
                </a:cubicBezTo>
                <a:cubicBezTo>
                  <a:pt x="111" y="426"/>
                  <a:pt x="111" y="425"/>
                  <a:pt x="111" y="425"/>
                </a:cubicBezTo>
                <a:cubicBezTo>
                  <a:pt x="113" y="425"/>
                  <a:pt x="113" y="426"/>
                  <a:pt x="114" y="427"/>
                </a:cubicBezTo>
                <a:cubicBezTo>
                  <a:pt x="113" y="428"/>
                  <a:pt x="111" y="426"/>
                  <a:pt x="109" y="426"/>
                </a:cubicBezTo>
                <a:cubicBezTo>
                  <a:pt x="109" y="426"/>
                  <a:pt x="109" y="426"/>
                  <a:pt x="109" y="426"/>
                </a:cubicBezTo>
                <a:close/>
                <a:moveTo>
                  <a:pt x="383" y="425"/>
                </a:moveTo>
                <a:cubicBezTo>
                  <a:pt x="385" y="425"/>
                  <a:pt x="383" y="426"/>
                  <a:pt x="382" y="426"/>
                </a:cubicBezTo>
                <a:cubicBezTo>
                  <a:pt x="381" y="425"/>
                  <a:pt x="383" y="428"/>
                  <a:pt x="381" y="427"/>
                </a:cubicBezTo>
                <a:cubicBezTo>
                  <a:pt x="380" y="425"/>
                  <a:pt x="382" y="426"/>
                  <a:pt x="382" y="425"/>
                </a:cubicBezTo>
                <a:cubicBezTo>
                  <a:pt x="382" y="425"/>
                  <a:pt x="383" y="425"/>
                  <a:pt x="383" y="425"/>
                </a:cubicBezTo>
                <a:cubicBezTo>
                  <a:pt x="383" y="425"/>
                  <a:pt x="383" y="425"/>
                  <a:pt x="383" y="425"/>
                </a:cubicBezTo>
                <a:close/>
                <a:moveTo>
                  <a:pt x="428" y="427"/>
                </a:moveTo>
                <a:cubicBezTo>
                  <a:pt x="426" y="427"/>
                  <a:pt x="429" y="426"/>
                  <a:pt x="428" y="425"/>
                </a:cubicBezTo>
                <a:cubicBezTo>
                  <a:pt x="430" y="425"/>
                  <a:pt x="431" y="424"/>
                  <a:pt x="433" y="425"/>
                </a:cubicBezTo>
                <a:cubicBezTo>
                  <a:pt x="433" y="425"/>
                  <a:pt x="433" y="426"/>
                  <a:pt x="433" y="427"/>
                </a:cubicBezTo>
                <a:cubicBezTo>
                  <a:pt x="435" y="426"/>
                  <a:pt x="435" y="427"/>
                  <a:pt x="437" y="427"/>
                </a:cubicBezTo>
                <a:cubicBezTo>
                  <a:pt x="435" y="428"/>
                  <a:pt x="434" y="428"/>
                  <a:pt x="433" y="429"/>
                </a:cubicBezTo>
                <a:cubicBezTo>
                  <a:pt x="432" y="427"/>
                  <a:pt x="429" y="427"/>
                  <a:pt x="428" y="427"/>
                </a:cubicBezTo>
                <a:cubicBezTo>
                  <a:pt x="428" y="427"/>
                  <a:pt x="428" y="427"/>
                  <a:pt x="428" y="427"/>
                </a:cubicBezTo>
                <a:close/>
                <a:moveTo>
                  <a:pt x="436" y="427"/>
                </a:moveTo>
                <a:cubicBezTo>
                  <a:pt x="436" y="426"/>
                  <a:pt x="436" y="426"/>
                  <a:pt x="436" y="426"/>
                </a:cubicBezTo>
                <a:cubicBezTo>
                  <a:pt x="437" y="426"/>
                  <a:pt x="437" y="426"/>
                  <a:pt x="438" y="426"/>
                </a:cubicBezTo>
                <a:cubicBezTo>
                  <a:pt x="438" y="426"/>
                  <a:pt x="438" y="426"/>
                  <a:pt x="438" y="427"/>
                </a:cubicBezTo>
                <a:cubicBezTo>
                  <a:pt x="437" y="427"/>
                  <a:pt x="437" y="427"/>
                  <a:pt x="436" y="427"/>
                </a:cubicBezTo>
                <a:cubicBezTo>
                  <a:pt x="436" y="427"/>
                  <a:pt x="436" y="427"/>
                  <a:pt x="436" y="427"/>
                </a:cubicBezTo>
                <a:close/>
                <a:moveTo>
                  <a:pt x="428" y="431"/>
                </a:moveTo>
                <a:cubicBezTo>
                  <a:pt x="427" y="431"/>
                  <a:pt x="427" y="430"/>
                  <a:pt x="427" y="428"/>
                </a:cubicBezTo>
                <a:cubicBezTo>
                  <a:pt x="428" y="428"/>
                  <a:pt x="428" y="428"/>
                  <a:pt x="429" y="428"/>
                </a:cubicBezTo>
                <a:cubicBezTo>
                  <a:pt x="429" y="429"/>
                  <a:pt x="428" y="430"/>
                  <a:pt x="428" y="431"/>
                </a:cubicBezTo>
                <a:cubicBezTo>
                  <a:pt x="428" y="431"/>
                  <a:pt x="428" y="431"/>
                  <a:pt x="428" y="431"/>
                </a:cubicBezTo>
                <a:close/>
                <a:moveTo>
                  <a:pt x="361" y="434"/>
                </a:moveTo>
                <a:cubicBezTo>
                  <a:pt x="359" y="434"/>
                  <a:pt x="362" y="434"/>
                  <a:pt x="361" y="432"/>
                </a:cubicBezTo>
                <a:cubicBezTo>
                  <a:pt x="362" y="432"/>
                  <a:pt x="363" y="433"/>
                  <a:pt x="365" y="433"/>
                </a:cubicBezTo>
                <a:cubicBezTo>
                  <a:pt x="364" y="434"/>
                  <a:pt x="364" y="435"/>
                  <a:pt x="365" y="436"/>
                </a:cubicBezTo>
                <a:cubicBezTo>
                  <a:pt x="365" y="437"/>
                  <a:pt x="363" y="437"/>
                  <a:pt x="362" y="437"/>
                </a:cubicBezTo>
                <a:cubicBezTo>
                  <a:pt x="362" y="436"/>
                  <a:pt x="362" y="435"/>
                  <a:pt x="363" y="434"/>
                </a:cubicBezTo>
                <a:cubicBezTo>
                  <a:pt x="363" y="433"/>
                  <a:pt x="361" y="434"/>
                  <a:pt x="361" y="434"/>
                </a:cubicBezTo>
                <a:cubicBezTo>
                  <a:pt x="361" y="434"/>
                  <a:pt x="361" y="434"/>
                  <a:pt x="361" y="434"/>
                </a:cubicBezTo>
                <a:close/>
                <a:moveTo>
                  <a:pt x="539" y="438"/>
                </a:moveTo>
                <a:cubicBezTo>
                  <a:pt x="539" y="439"/>
                  <a:pt x="537" y="438"/>
                  <a:pt x="537" y="437"/>
                </a:cubicBezTo>
                <a:cubicBezTo>
                  <a:pt x="537" y="436"/>
                  <a:pt x="539" y="437"/>
                  <a:pt x="539" y="438"/>
                </a:cubicBezTo>
                <a:cubicBezTo>
                  <a:pt x="539" y="438"/>
                  <a:pt x="539" y="438"/>
                  <a:pt x="539" y="438"/>
                </a:cubicBezTo>
                <a:close/>
                <a:moveTo>
                  <a:pt x="341" y="441"/>
                </a:moveTo>
                <a:cubicBezTo>
                  <a:pt x="340" y="442"/>
                  <a:pt x="339" y="439"/>
                  <a:pt x="338" y="439"/>
                </a:cubicBezTo>
                <a:cubicBezTo>
                  <a:pt x="339" y="438"/>
                  <a:pt x="340" y="441"/>
                  <a:pt x="341" y="441"/>
                </a:cubicBezTo>
                <a:cubicBezTo>
                  <a:pt x="341" y="441"/>
                  <a:pt x="341" y="441"/>
                  <a:pt x="341" y="441"/>
                </a:cubicBezTo>
                <a:close/>
                <a:moveTo>
                  <a:pt x="542" y="439"/>
                </a:moveTo>
                <a:cubicBezTo>
                  <a:pt x="542" y="440"/>
                  <a:pt x="542" y="439"/>
                  <a:pt x="542" y="439"/>
                </a:cubicBezTo>
                <a:cubicBezTo>
                  <a:pt x="543" y="439"/>
                  <a:pt x="543" y="441"/>
                  <a:pt x="542" y="441"/>
                </a:cubicBezTo>
                <a:cubicBezTo>
                  <a:pt x="542" y="440"/>
                  <a:pt x="542" y="440"/>
                  <a:pt x="542" y="439"/>
                </a:cubicBezTo>
                <a:cubicBezTo>
                  <a:pt x="542" y="439"/>
                  <a:pt x="542" y="439"/>
                  <a:pt x="542" y="439"/>
                </a:cubicBezTo>
                <a:close/>
                <a:moveTo>
                  <a:pt x="337" y="443"/>
                </a:moveTo>
                <a:cubicBezTo>
                  <a:pt x="336" y="442"/>
                  <a:pt x="336" y="441"/>
                  <a:pt x="337" y="441"/>
                </a:cubicBezTo>
                <a:cubicBezTo>
                  <a:pt x="338" y="441"/>
                  <a:pt x="337" y="441"/>
                  <a:pt x="337" y="443"/>
                </a:cubicBezTo>
                <a:cubicBezTo>
                  <a:pt x="337" y="443"/>
                  <a:pt x="337" y="443"/>
                  <a:pt x="337" y="443"/>
                </a:cubicBezTo>
                <a:close/>
                <a:moveTo>
                  <a:pt x="519" y="447"/>
                </a:moveTo>
                <a:cubicBezTo>
                  <a:pt x="518" y="448"/>
                  <a:pt x="517" y="447"/>
                  <a:pt x="516" y="447"/>
                </a:cubicBezTo>
                <a:cubicBezTo>
                  <a:pt x="516" y="445"/>
                  <a:pt x="518" y="446"/>
                  <a:pt x="519" y="447"/>
                </a:cubicBezTo>
                <a:cubicBezTo>
                  <a:pt x="519" y="447"/>
                  <a:pt x="519" y="447"/>
                  <a:pt x="519" y="447"/>
                </a:cubicBezTo>
                <a:close/>
                <a:moveTo>
                  <a:pt x="317" y="9"/>
                </a:moveTo>
                <a:cubicBezTo>
                  <a:pt x="316" y="9"/>
                  <a:pt x="314" y="10"/>
                  <a:pt x="314" y="12"/>
                </a:cubicBezTo>
                <a:cubicBezTo>
                  <a:pt x="314" y="12"/>
                  <a:pt x="315" y="12"/>
                  <a:pt x="316" y="12"/>
                </a:cubicBezTo>
                <a:cubicBezTo>
                  <a:pt x="315" y="14"/>
                  <a:pt x="317" y="13"/>
                  <a:pt x="317" y="14"/>
                </a:cubicBezTo>
                <a:cubicBezTo>
                  <a:pt x="315" y="15"/>
                  <a:pt x="315" y="12"/>
                  <a:pt x="314" y="12"/>
                </a:cubicBezTo>
                <a:cubicBezTo>
                  <a:pt x="313" y="14"/>
                  <a:pt x="316" y="15"/>
                  <a:pt x="313" y="15"/>
                </a:cubicBezTo>
                <a:cubicBezTo>
                  <a:pt x="313" y="15"/>
                  <a:pt x="313" y="16"/>
                  <a:pt x="313" y="16"/>
                </a:cubicBezTo>
                <a:cubicBezTo>
                  <a:pt x="315" y="16"/>
                  <a:pt x="314" y="16"/>
                  <a:pt x="316" y="16"/>
                </a:cubicBezTo>
                <a:cubicBezTo>
                  <a:pt x="317" y="14"/>
                  <a:pt x="318" y="13"/>
                  <a:pt x="320" y="15"/>
                </a:cubicBezTo>
                <a:cubicBezTo>
                  <a:pt x="320" y="12"/>
                  <a:pt x="317" y="11"/>
                  <a:pt x="316" y="13"/>
                </a:cubicBezTo>
                <a:cubicBezTo>
                  <a:pt x="316" y="12"/>
                  <a:pt x="317" y="11"/>
                  <a:pt x="318" y="11"/>
                </a:cubicBezTo>
                <a:cubicBezTo>
                  <a:pt x="319" y="11"/>
                  <a:pt x="318" y="13"/>
                  <a:pt x="320" y="12"/>
                </a:cubicBezTo>
                <a:cubicBezTo>
                  <a:pt x="320" y="11"/>
                  <a:pt x="320" y="10"/>
                  <a:pt x="320" y="10"/>
                </a:cubicBezTo>
                <a:cubicBezTo>
                  <a:pt x="319" y="12"/>
                  <a:pt x="319" y="8"/>
                  <a:pt x="318" y="9"/>
                </a:cubicBezTo>
                <a:cubicBezTo>
                  <a:pt x="317" y="11"/>
                  <a:pt x="317" y="9"/>
                  <a:pt x="317" y="9"/>
                </a:cubicBezTo>
                <a:close/>
                <a:moveTo>
                  <a:pt x="322" y="28"/>
                </a:moveTo>
                <a:cubicBezTo>
                  <a:pt x="321" y="31"/>
                  <a:pt x="323" y="34"/>
                  <a:pt x="326" y="35"/>
                </a:cubicBezTo>
                <a:cubicBezTo>
                  <a:pt x="326" y="34"/>
                  <a:pt x="327" y="33"/>
                  <a:pt x="326" y="32"/>
                </a:cubicBezTo>
                <a:cubicBezTo>
                  <a:pt x="326" y="31"/>
                  <a:pt x="324" y="31"/>
                  <a:pt x="323" y="30"/>
                </a:cubicBezTo>
                <a:cubicBezTo>
                  <a:pt x="325" y="27"/>
                  <a:pt x="322" y="24"/>
                  <a:pt x="321" y="24"/>
                </a:cubicBezTo>
                <a:cubicBezTo>
                  <a:pt x="321" y="23"/>
                  <a:pt x="321" y="22"/>
                  <a:pt x="321" y="21"/>
                </a:cubicBezTo>
                <a:cubicBezTo>
                  <a:pt x="320" y="21"/>
                  <a:pt x="320" y="20"/>
                  <a:pt x="319" y="18"/>
                </a:cubicBezTo>
                <a:cubicBezTo>
                  <a:pt x="317" y="21"/>
                  <a:pt x="316" y="15"/>
                  <a:pt x="314" y="18"/>
                </a:cubicBezTo>
                <a:cubicBezTo>
                  <a:pt x="316" y="18"/>
                  <a:pt x="315" y="20"/>
                  <a:pt x="316" y="21"/>
                </a:cubicBezTo>
                <a:cubicBezTo>
                  <a:pt x="318" y="21"/>
                  <a:pt x="319" y="19"/>
                  <a:pt x="319" y="21"/>
                </a:cubicBezTo>
                <a:cubicBezTo>
                  <a:pt x="316" y="23"/>
                  <a:pt x="320" y="31"/>
                  <a:pt x="322" y="28"/>
                </a:cubicBezTo>
                <a:close/>
                <a:moveTo>
                  <a:pt x="324" y="32"/>
                </a:moveTo>
                <a:cubicBezTo>
                  <a:pt x="326" y="34"/>
                  <a:pt x="322" y="34"/>
                  <a:pt x="324" y="32"/>
                </a:cubicBezTo>
                <a:cubicBezTo>
                  <a:pt x="324" y="32"/>
                  <a:pt x="324" y="32"/>
                  <a:pt x="324" y="32"/>
                </a:cubicBezTo>
                <a:close/>
                <a:moveTo>
                  <a:pt x="280" y="71"/>
                </a:moveTo>
                <a:cubicBezTo>
                  <a:pt x="279" y="72"/>
                  <a:pt x="279" y="74"/>
                  <a:pt x="279" y="76"/>
                </a:cubicBezTo>
                <a:cubicBezTo>
                  <a:pt x="276" y="75"/>
                  <a:pt x="278" y="73"/>
                  <a:pt x="278" y="71"/>
                </a:cubicBezTo>
                <a:cubicBezTo>
                  <a:pt x="279" y="70"/>
                  <a:pt x="279" y="71"/>
                  <a:pt x="281" y="71"/>
                </a:cubicBezTo>
                <a:cubicBezTo>
                  <a:pt x="279" y="69"/>
                  <a:pt x="279" y="66"/>
                  <a:pt x="282" y="65"/>
                </a:cubicBezTo>
                <a:cubicBezTo>
                  <a:pt x="282" y="68"/>
                  <a:pt x="279" y="69"/>
                  <a:pt x="282" y="70"/>
                </a:cubicBezTo>
                <a:cubicBezTo>
                  <a:pt x="282" y="70"/>
                  <a:pt x="280" y="71"/>
                  <a:pt x="282" y="72"/>
                </a:cubicBezTo>
                <a:cubicBezTo>
                  <a:pt x="281" y="73"/>
                  <a:pt x="281" y="71"/>
                  <a:pt x="280" y="71"/>
                </a:cubicBezTo>
                <a:close/>
                <a:moveTo>
                  <a:pt x="285" y="65"/>
                </a:moveTo>
                <a:cubicBezTo>
                  <a:pt x="286" y="65"/>
                  <a:pt x="286" y="65"/>
                  <a:pt x="287" y="65"/>
                </a:cubicBezTo>
                <a:cubicBezTo>
                  <a:pt x="286" y="66"/>
                  <a:pt x="285" y="66"/>
                  <a:pt x="284" y="67"/>
                </a:cubicBezTo>
                <a:cubicBezTo>
                  <a:pt x="283" y="66"/>
                  <a:pt x="286" y="67"/>
                  <a:pt x="285" y="65"/>
                </a:cubicBezTo>
                <a:close/>
                <a:moveTo>
                  <a:pt x="348" y="79"/>
                </a:moveTo>
                <a:cubicBezTo>
                  <a:pt x="348" y="78"/>
                  <a:pt x="348" y="79"/>
                  <a:pt x="348" y="79"/>
                </a:cubicBezTo>
                <a:cubicBezTo>
                  <a:pt x="350" y="78"/>
                  <a:pt x="351" y="77"/>
                  <a:pt x="350" y="80"/>
                </a:cubicBezTo>
                <a:cubicBezTo>
                  <a:pt x="349" y="80"/>
                  <a:pt x="349" y="79"/>
                  <a:pt x="348" y="79"/>
                </a:cubicBezTo>
                <a:close/>
                <a:moveTo>
                  <a:pt x="277" y="79"/>
                </a:moveTo>
                <a:cubicBezTo>
                  <a:pt x="276" y="78"/>
                  <a:pt x="277" y="80"/>
                  <a:pt x="277" y="82"/>
                </a:cubicBezTo>
                <a:cubicBezTo>
                  <a:pt x="274" y="81"/>
                  <a:pt x="277" y="80"/>
                  <a:pt x="277" y="79"/>
                </a:cubicBezTo>
                <a:close/>
                <a:moveTo>
                  <a:pt x="355" y="87"/>
                </a:moveTo>
                <a:cubicBezTo>
                  <a:pt x="354" y="87"/>
                  <a:pt x="355" y="89"/>
                  <a:pt x="353" y="88"/>
                </a:cubicBezTo>
                <a:cubicBezTo>
                  <a:pt x="353" y="85"/>
                  <a:pt x="349" y="83"/>
                  <a:pt x="351" y="82"/>
                </a:cubicBezTo>
                <a:cubicBezTo>
                  <a:pt x="351" y="81"/>
                  <a:pt x="350" y="83"/>
                  <a:pt x="349" y="82"/>
                </a:cubicBezTo>
                <a:cubicBezTo>
                  <a:pt x="349" y="79"/>
                  <a:pt x="352" y="83"/>
                  <a:pt x="351" y="79"/>
                </a:cubicBezTo>
                <a:cubicBezTo>
                  <a:pt x="353" y="82"/>
                  <a:pt x="353" y="85"/>
                  <a:pt x="356" y="88"/>
                </a:cubicBezTo>
                <a:cubicBezTo>
                  <a:pt x="356" y="88"/>
                  <a:pt x="355" y="88"/>
                  <a:pt x="355" y="87"/>
                </a:cubicBezTo>
                <a:close/>
                <a:moveTo>
                  <a:pt x="354" y="89"/>
                </a:moveTo>
                <a:cubicBezTo>
                  <a:pt x="354" y="89"/>
                  <a:pt x="354" y="89"/>
                  <a:pt x="354" y="90"/>
                </a:cubicBezTo>
                <a:cubicBezTo>
                  <a:pt x="355" y="90"/>
                  <a:pt x="355" y="89"/>
                  <a:pt x="356" y="89"/>
                </a:cubicBezTo>
                <a:cubicBezTo>
                  <a:pt x="357" y="90"/>
                  <a:pt x="356" y="91"/>
                  <a:pt x="356" y="92"/>
                </a:cubicBezTo>
                <a:cubicBezTo>
                  <a:pt x="354" y="92"/>
                  <a:pt x="354" y="90"/>
                  <a:pt x="354" y="89"/>
                </a:cubicBezTo>
                <a:close/>
                <a:moveTo>
                  <a:pt x="381" y="205"/>
                </a:moveTo>
                <a:cubicBezTo>
                  <a:pt x="380" y="201"/>
                  <a:pt x="383" y="208"/>
                  <a:pt x="381" y="205"/>
                </a:cubicBezTo>
                <a:close/>
                <a:moveTo>
                  <a:pt x="397" y="225"/>
                </a:moveTo>
                <a:cubicBezTo>
                  <a:pt x="399" y="224"/>
                  <a:pt x="397" y="224"/>
                  <a:pt x="398" y="222"/>
                </a:cubicBezTo>
                <a:cubicBezTo>
                  <a:pt x="397" y="223"/>
                  <a:pt x="397" y="223"/>
                  <a:pt x="395" y="222"/>
                </a:cubicBezTo>
                <a:cubicBezTo>
                  <a:pt x="396" y="221"/>
                  <a:pt x="398" y="221"/>
                  <a:pt x="397" y="218"/>
                </a:cubicBezTo>
                <a:cubicBezTo>
                  <a:pt x="399" y="218"/>
                  <a:pt x="399" y="219"/>
                  <a:pt x="400" y="220"/>
                </a:cubicBezTo>
                <a:cubicBezTo>
                  <a:pt x="400" y="222"/>
                  <a:pt x="398" y="221"/>
                  <a:pt x="399" y="223"/>
                </a:cubicBezTo>
                <a:cubicBezTo>
                  <a:pt x="399" y="224"/>
                  <a:pt x="401" y="224"/>
                  <a:pt x="400" y="227"/>
                </a:cubicBezTo>
                <a:cubicBezTo>
                  <a:pt x="401" y="226"/>
                  <a:pt x="402" y="226"/>
                  <a:pt x="402" y="225"/>
                </a:cubicBezTo>
                <a:cubicBezTo>
                  <a:pt x="404" y="227"/>
                  <a:pt x="401" y="229"/>
                  <a:pt x="399" y="228"/>
                </a:cubicBezTo>
                <a:cubicBezTo>
                  <a:pt x="400" y="226"/>
                  <a:pt x="398" y="226"/>
                  <a:pt x="397" y="225"/>
                </a:cubicBezTo>
                <a:close/>
                <a:moveTo>
                  <a:pt x="248" y="244"/>
                </a:moveTo>
                <a:cubicBezTo>
                  <a:pt x="249" y="243"/>
                  <a:pt x="248" y="248"/>
                  <a:pt x="246" y="248"/>
                </a:cubicBezTo>
                <a:cubicBezTo>
                  <a:pt x="247" y="246"/>
                  <a:pt x="247" y="245"/>
                  <a:pt x="248" y="244"/>
                </a:cubicBezTo>
                <a:close/>
                <a:moveTo>
                  <a:pt x="308" y="251"/>
                </a:moveTo>
                <a:cubicBezTo>
                  <a:pt x="308" y="250"/>
                  <a:pt x="306" y="250"/>
                  <a:pt x="305" y="249"/>
                </a:cubicBezTo>
                <a:cubicBezTo>
                  <a:pt x="305" y="248"/>
                  <a:pt x="306" y="247"/>
                  <a:pt x="306" y="246"/>
                </a:cubicBezTo>
                <a:cubicBezTo>
                  <a:pt x="309" y="246"/>
                  <a:pt x="307" y="250"/>
                  <a:pt x="309" y="251"/>
                </a:cubicBezTo>
                <a:cubicBezTo>
                  <a:pt x="309" y="251"/>
                  <a:pt x="308" y="251"/>
                  <a:pt x="308" y="252"/>
                </a:cubicBezTo>
                <a:cubicBezTo>
                  <a:pt x="307" y="252"/>
                  <a:pt x="308" y="251"/>
                  <a:pt x="308" y="251"/>
                </a:cubicBezTo>
                <a:close/>
                <a:moveTo>
                  <a:pt x="312" y="261"/>
                </a:moveTo>
                <a:cubicBezTo>
                  <a:pt x="312" y="260"/>
                  <a:pt x="312" y="260"/>
                  <a:pt x="312" y="260"/>
                </a:cubicBezTo>
                <a:cubicBezTo>
                  <a:pt x="313" y="260"/>
                  <a:pt x="313" y="260"/>
                  <a:pt x="314" y="260"/>
                </a:cubicBezTo>
                <a:cubicBezTo>
                  <a:pt x="313" y="260"/>
                  <a:pt x="313" y="261"/>
                  <a:pt x="314" y="261"/>
                </a:cubicBezTo>
                <a:cubicBezTo>
                  <a:pt x="313" y="263"/>
                  <a:pt x="313" y="260"/>
                  <a:pt x="312" y="261"/>
                </a:cubicBezTo>
                <a:close/>
                <a:moveTo>
                  <a:pt x="240" y="261"/>
                </a:moveTo>
                <a:cubicBezTo>
                  <a:pt x="240" y="266"/>
                  <a:pt x="235" y="270"/>
                  <a:pt x="237" y="274"/>
                </a:cubicBezTo>
                <a:cubicBezTo>
                  <a:pt x="235" y="274"/>
                  <a:pt x="235" y="275"/>
                  <a:pt x="234" y="276"/>
                </a:cubicBezTo>
                <a:cubicBezTo>
                  <a:pt x="236" y="271"/>
                  <a:pt x="237" y="265"/>
                  <a:pt x="240" y="261"/>
                </a:cubicBezTo>
                <a:close/>
                <a:moveTo>
                  <a:pt x="421" y="263"/>
                </a:moveTo>
                <a:cubicBezTo>
                  <a:pt x="421" y="262"/>
                  <a:pt x="422" y="264"/>
                  <a:pt x="423" y="263"/>
                </a:cubicBezTo>
                <a:cubicBezTo>
                  <a:pt x="422" y="265"/>
                  <a:pt x="426" y="265"/>
                  <a:pt x="425" y="268"/>
                </a:cubicBezTo>
                <a:cubicBezTo>
                  <a:pt x="424" y="268"/>
                  <a:pt x="422" y="267"/>
                  <a:pt x="423" y="269"/>
                </a:cubicBezTo>
                <a:cubicBezTo>
                  <a:pt x="422" y="267"/>
                  <a:pt x="422" y="265"/>
                  <a:pt x="421" y="263"/>
                </a:cubicBezTo>
                <a:close/>
                <a:moveTo>
                  <a:pt x="173" y="270"/>
                </a:moveTo>
                <a:cubicBezTo>
                  <a:pt x="174" y="270"/>
                  <a:pt x="174" y="271"/>
                  <a:pt x="175" y="271"/>
                </a:cubicBezTo>
                <a:cubicBezTo>
                  <a:pt x="174" y="272"/>
                  <a:pt x="171" y="271"/>
                  <a:pt x="170" y="270"/>
                </a:cubicBezTo>
                <a:cubicBezTo>
                  <a:pt x="170" y="268"/>
                  <a:pt x="173" y="271"/>
                  <a:pt x="173" y="269"/>
                </a:cubicBezTo>
                <a:cubicBezTo>
                  <a:pt x="174" y="269"/>
                  <a:pt x="174" y="270"/>
                  <a:pt x="173" y="270"/>
                </a:cubicBezTo>
                <a:close/>
                <a:moveTo>
                  <a:pt x="321" y="277"/>
                </a:moveTo>
                <a:cubicBezTo>
                  <a:pt x="322" y="276"/>
                  <a:pt x="323" y="279"/>
                  <a:pt x="325" y="278"/>
                </a:cubicBezTo>
                <a:cubicBezTo>
                  <a:pt x="325" y="280"/>
                  <a:pt x="324" y="278"/>
                  <a:pt x="323" y="278"/>
                </a:cubicBezTo>
                <a:cubicBezTo>
                  <a:pt x="323" y="279"/>
                  <a:pt x="323" y="279"/>
                  <a:pt x="323" y="279"/>
                </a:cubicBezTo>
                <a:cubicBezTo>
                  <a:pt x="323" y="280"/>
                  <a:pt x="324" y="279"/>
                  <a:pt x="325" y="279"/>
                </a:cubicBezTo>
                <a:cubicBezTo>
                  <a:pt x="324" y="281"/>
                  <a:pt x="325" y="280"/>
                  <a:pt x="325" y="282"/>
                </a:cubicBezTo>
                <a:cubicBezTo>
                  <a:pt x="324" y="282"/>
                  <a:pt x="323" y="281"/>
                  <a:pt x="323" y="281"/>
                </a:cubicBezTo>
                <a:cubicBezTo>
                  <a:pt x="323" y="283"/>
                  <a:pt x="320" y="285"/>
                  <a:pt x="319" y="281"/>
                </a:cubicBezTo>
                <a:cubicBezTo>
                  <a:pt x="321" y="283"/>
                  <a:pt x="322" y="277"/>
                  <a:pt x="321" y="277"/>
                </a:cubicBezTo>
                <a:close/>
                <a:moveTo>
                  <a:pt x="425" y="279"/>
                </a:moveTo>
                <a:cubicBezTo>
                  <a:pt x="423" y="279"/>
                  <a:pt x="423" y="279"/>
                  <a:pt x="421" y="278"/>
                </a:cubicBezTo>
                <a:cubicBezTo>
                  <a:pt x="421" y="280"/>
                  <a:pt x="422" y="281"/>
                  <a:pt x="420" y="282"/>
                </a:cubicBezTo>
                <a:cubicBezTo>
                  <a:pt x="422" y="282"/>
                  <a:pt x="423" y="283"/>
                  <a:pt x="423" y="284"/>
                </a:cubicBezTo>
                <a:cubicBezTo>
                  <a:pt x="422" y="283"/>
                  <a:pt x="422" y="285"/>
                  <a:pt x="421" y="285"/>
                </a:cubicBezTo>
                <a:cubicBezTo>
                  <a:pt x="421" y="288"/>
                  <a:pt x="423" y="289"/>
                  <a:pt x="422" y="290"/>
                </a:cubicBezTo>
                <a:cubicBezTo>
                  <a:pt x="424" y="288"/>
                  <a:pt x="423" y="291"/>
                  <a:pt x="423" y="291"/>
                </a:cubicBezTo>
                <a:cubicBezTo>
                  <a:pt x="424" y="290"/>
                  <a:pt x="425" y="290"/>
                  <a:pt x="425" y="288"/>
                </a:cubicBezTo>
                <a:cubicBezTo>
                  <a:pt x="423" y="288"/>
                  <a:pt x="422" y="288"/>
                  <a:pt x="422" y="287"/>
                </a:cubicBezTo>
                <a:cubicBezTo>
                  <a:pt x="424" y="286"/>
                  <a:pt x="424" y="288"/>
                  <a:pt x="426" y="289"/>
                </a:cubicBezTo>
                <a:cubicBezTo>
                  <a:pt x="427" y="288"/>
                  <a:pt x="427" y="287"/>
                  <a:pt x="428" y="287"/>
                </a:cubicBezTo>
                <a:cubicBezTo>
                  <a:pt x="425" y="287"/>
                  <a:pt x="426" y="283"/>
                  <a:pt x="423" y="283"/>
                </a:cubicBezTo>
                <a:cubicBezTo>
                  <a:pt x="423" y="280"/>
                  <a:pt x="425" y="281"/>
                  <a:pt x="425" y="279"/>
                </a:cubicBezTo>
                <a:close/>
                <a:moveTo>
                  <a:pt x="419" y="281"/>
                </a:moveTo>
                <a:cubicBezTo>
                  <a:pt x="419" y="281"/>
                  <a:pt x="418" y="281"/>
                  <a:pt x="418" y="281"/>
                </a:cubicBezTo>
                <a:cubicBezTo>
                  <a:pt x="418" y="282"/>
                  <a:pt x="418" y="282"/>
                  <a:pt x="419" y="282"/>
                </a:cubicBezTo>
                <a:cubicBezTo>
                  <a:pt x="419" y="282"/>
                  <a:pt x="418" y="282"/>
                  <a:pt x="417" y="282"/>
                </a:cubicBezTo>
                <a:cubicBezTo>
                  <a:pt x="418" y="282"/>
                  <a:pt x="417" y="282"/>
                  <a:pt x="417" y="282"/>
                </a:cubicBezTo>
                <a:cubicBezTo>
                  <a:pt x="417" y="281"/>
                  <a:pt x="418" y="281"/>
                  <a:pt x="419" y="281"/>
                </a:cubicBezTo>
                <a:close/>
                <a:moveTo>
                  <a:pt x="107" y="289"/>
                </a:moveTo>
                <a:cubicBezTo>
                  <a:pt x="107" y="290"/>
                  <a:pt x="108" y="290"/>
                  <a:pt x="109" y="290"/>
                </a:cubicBezTo>
                <a:cubicBezTo>
                  <a:pt x="110" y="290"/>
                  <a:pt x="109" y="287"/>
                  <a:pt x="111" y="288"/>
                </a:cubicBezTo>
                <a:cubicBezTo>
                  <a:pt x="111" y="288"/>
                  <a:pt x="108" y="289"/>
                  <a:pt x="110" y="290"/>
                </a:cubicBezTo>
                <a:cubicBezTo>
                  <a:pt x="110" y="291"/>
                  <a:pt x="107" y="290"/>
                  <a:pt x="106" y="290"/>
                </a:cubicBezTo>
                <a:cubicBezTo>
                  <a:pt x="108" y="289"/>
                  <a:pt x="105" y="287"/>
                  <a:pt x="108" y="287"/>
                </a:cubicBezTo>
                <a:cubicBezTo>
                  <a:pt x="109" y="288"/>
                  <a:pt x="108" y="288"/>
                  <a:pt x="107" y="289"/>
                </a:cubicBezTo>
                <a:close/>
                <a:moveTo>
                  <a:pt x="416" y="288"/>
                </a:moveTo>
                <a:cubicBezTo>
                  <a:pt x="417" y="289"/>
                  <a:pt x="416" y="291"/>
                  <a:pt x="418" y="291"/>
                </a:cubicBezTo>
                <a:cubicBezTo>
                  <a:pt x="417" y="293"/>
                  <a:pt x="416" y="289"/>
                  <a:pt x="416" y="288"/>
                </a:cubicBezTo>
                <a:close/>
                <a:moveTo>
                  <a:pt x="417" y="292"/>
                </a:moveTo>
                <a:cubicBezTo>
                  <a:pt x="419" y="291"/>
                  <a:pt x="418" y="294"/>
                  <a:pt x="419" y="294"/>
                </a:cubicBezTo>
                <a:cubicBezTo>
                  <a:pt x="419" y="295"/>
                  <a:pt x="417" y="293"/>
                  <a:pt x="417" y="292"/>
                </a:cubicBezTo>
                <a:close/>
                <a:moveTo>
                  <a:pt x="453" y="337"/>
                </a:moveTo>
                <a:cubicBezTo>
                  <a:pt x="452" y="340"/>
                  <a:pt x="456" y="341"/>
                  <a:pt x="456" y="344"/>
                </a:cubicBezTo>
                <a:cubicBezTo>
                  <a:pt x="455" y="344"/>
                  <a:pt x="455" y="344"/>
                  <a:pt x="454" y="344"/>
                </a:cubicBezTo>
                <a:cubicBezTo>
                  <a:pt x="458" y="352"/>
                  <a:pt x="462" y="356"/>
                  <a:pt x="466" y="364"/>
                </a:cubicBezTo>
                <a:cubicBezTo>
                  <a:pt x="466" y="363"/>
                  <a:pt x="466" y="363"/>
                  <a:pt x="467" y="363"/>
                </a:cubicBezTo>
                <a:cubicBezTo>
                  <a:pt x="467" y="361"/>
                  <a:pt x="466" y="361"/>
                  <a:pt x="467" y="360"/>
                </a:cubicBezTo>
                <a:cubicBezTo>
                  <a:pt x="466" y="358"/>
                  <a:pt x="463" y="358"/>
                  <a:pt x="463" y="355"/>
                </a:cubicBezTo>
                <a:cubicBezTo>
                  <a:pt x="464" y="355"/>
                  <a:pt x="464" y="355"/>
                  <a:pt x="465" y="355"/>
                </a:cubicBezTo>
                <a:cubicBezTo>
                  <a:pt x="462" y="354"/>
                  <a:pt x="462" y="347"/>
                  <a:pt x="459" y="348"/>
                </a:cubicBezTo>
                <a:cubicBezTo>
                  <a:pt x="459" y="347"/>
                  <a:pt x="460" y="347"/>
                  <a:pt x="460" y="345"/>
                </a:cubicBezTo>
                <a:cubicBezTo>
                  <a:pt x="458" y="345"/>
                  <a:pt x="457" y="343"/>
                  <a:pt x="458" y="342"/>
                </a:cubicBezTo>
                <a:cubicBezTo>
                  <a:pt x="460" y="344"/>
                  <a:pt x="461" y="348"/>
                  <a:pt x="463" y="346"/>
                </a:cubicBezTo>
                <a:cubicBezTo>
                  <a:pt x="465" y="351"/>
                  <a:pt x="469" y="354"/>
                  <a:pt x="470" y="360"/>
                </a:cubicBezTo>
                <a:cubicBezTo>
                  <a:pt x="473" y="361"/>
                  <a:pt x="476" y="366"/>
                  <a:pt x="474" y="369"/>
                </a:cubicBezTo>
                <a:cubicBezTo>
                  <a:pt x="473" y="369"/>
                  <a:pt x="472" y="367"/>
                  <a:pt x="471" y="367"/>
                </a:cubicBezTo>
                <a:cubicBezTo>
                  <a:pt x="472" y="368"/>
                  <a:pt x="472" y="369"/>
                  <a:pt x="472" y="370"/>
                </a:cubicBezTo>
                <a:cubicBezTo>
                  <a:pt x="473" y="370"/>
                  <a:pt x="473" y="369"/>
                  <a:pt x="473" y="369"/>
                </a:cubicBezTo>
                <a:cubicBezTo>
                  <a:pt x="475" y="371"/>
                  <a:pt x="475" y="372"/>
                  <a:pt x="477" y="371"/>
                </a:cubicBezTo>
                <a:cubicBezTo>
                  <a:pt x="477" y="372"/>
                  <a:pt x="478" y="372"/>
                  <a:pt x="478" y="374"/>
                </a:cubicBezTo>
                <a:cubicBezTo>
                  <a:pt x="477" y="374"/>
                  <a:pt x="477" y="374"/>
                  <a:pt x="476" y="374"/>
                </a:cubicBezTo>
                <a:cubicBezTo>
                  <a:pt x="476" y="377"/>
                  <a:pt x="478" y="374"/>
                  <a:pt x="478" y="376"/>
                </a:cubicBezTo>
                <a:cubicBezTo>
                  <a:pt x="478" y="376"/>
                  <a:pt x="478" y="376"/>
                  <a:pt x="477" y="376"/>
                </a:cubicBezTo>
                <a:cubicBezTo>
                  <a:pt x="478" y="379"/>
                  <a:pt x="481" y="378"/>
                  <a:pt x="482" y="380"/>
                </a:cubicBezTo>
                <a:cubicBezTo>
                  <a:pt x="482" y="380"/>
                  <a:pt x="481" y="380"/>
                  <a:pt x="481" y="381"/>
                </a:cubicBezTo>
                <a:cubicBezTo>
                  <a:pt x="486" y="383"/>
                  <a:pt x="489" y="386"/>
                  <a:pt x="491" y="391"/>
                </a:cubicBezTo>
                <a:cubicBezTo>
                  <a:pt x="491" y="391"/>
                  <a:pt x="492" y="391"/>
                  <a:pt x="493" y="391"/>
                </a:cubicBezTo>
                <a:cubicBezTo>
                  <a:pt x="495" y="396"/>
                  <a:pt x="500" y="399"/>
                  <a:pt x="504" y="403"/>
                </a:cubicBezTo>
                <a:cubicBezTo>
                  <a:pt x="502" y="404"/>
                  <a:pt x="504" y="406"/>
                  <a:pt x="502" y="408"/>
                </a:cubicBezTo>
                <a:cubicBezTo>
                  <a:pt x="501" y="407"/>
                  <a:pt x="499" y="406"/>
                  <a:pt x="497" y="406"/>
                </a:cubicBezTo>
                <a:cubicBezTo>
                  <a:pt x="497" y="409"/>
                  <a:pt x="498" y="407"/>
                  <a:pt x="499" y="407"/>
                </a:cubicBezTo>
                <a:cubicBezTo>
                  <a:pt x="499" y="407"/>
                  <a:pt x="500" y="408"/>
                  <a:pt x="500" y="409"/>
                </a:cubicBezTo>
                <a:cubicBezTo>
                  <a:pt x="503" y="408"/>
                  <a:pt x="503" y="406"/>
                  <a:pt x="505" y="406"/>
                </a:cubicBezTo>
                <a:cubicBezTo>
                  <a:pt x="509" y="409"/>
                  <a:pt x="515" y="414"/>
                  <a:pt x="519" y="413"/>
                </a:cubicBezTo>
                <a:cubicBezTo>
                  <a:pt x="515" y="413"/>
                  <a:pt x="515" y="409"/>
                  <a:pt x="511" y="408"/>
                </a:cubicBezTo>
                <a:cubicBezTo>
                  <a:pt x="512" y="407"/>
                  <a:pt x="512" y="406"/>
                  <a:pt x="513" y="405"/>
                </a:cubicBezTo>
                <a:cubicBezTo>
                  <a:pt x="514" y="405"/>
                  <a:pt x="514" y="406"/>
                  <a:pt x="515" y="406"/>
                </a:cubicBezTo>
                <a:cubicBezTo>
                  <a:pt x="514" y="403"/>
                  <a:pt x="515" y="402"/>
                  <a:pt x="513" y="400"/>
                </a:cubicBezTo>
                <a:cubicBezTo>
                  <a:pt x="513" y="399"/>
                  <a:pt x="514" y="400"/>
                  <a:pt x="514" y="398"/>
                </a:cubicBezTo>
                <a:cubicBezTo>
                  <a:pt x="510" y="395"/>
                  <a:pt x="508" y="388"/>
                  <a:pt x="502" y="391"/>
                </a:cubicBezTo>
                <a:cubicBezTo>
                  <a:pt x="503" y="391"/>
                  <a:pt x="503" y="391"/>
                  <a:pt x="503" y="392"/>
                </a:cubicBezTo>
                <a:cubicBezTo>
                  <a:pt x="487" y="384"/>
                  <a:pt x="483" y="365"/>
                  <a:pt x="471" y="354"/>
                </a:cubicBezTo>
                <a:cubicBezTo>
                  <a:pt x="469" y="349"/>
                  <a:pt x="467" y="345"/>
                  <a:pt x="463" y="342"/>
                </a:cubicBezTo>
                <a:cubicBezTo>
                  <a:pt x="464" y="340"/>
                  <a:pt x="458" y="337"/>
                  <a:pt x="460" y="334"/>
                </a:cubicBezTo>
                <a:cubicBezTo>
                  <a:pt x="457" y="332"/>
                  <a:pt x="455" y="330"/>
                  <a:pt x="454" y="326"/>
                </a:cubicBezTo>
                <a:cubicBezTo>
                  <a:pt x="452" y="323"/>
                  <a:pt x="448" y="320"/>
                  <a:pt x="446" y="316"/>
                </a:cubicBezTo>
                <a:cubicBezTo>
                  <a:pt x="444" y="316"/>
                  <a:pt x="444" y="317"/>
                  <a:pt x="443" y="317"/>
                </a:cubicBezTo>
                <a:cubicBezTo>
                  <a:pt x="443" y="315"/>
                  <a:pt x="444" y="313"/>
                  <a:pt x="445" y="313"/>
                </a:cubicBezTo>
                <a:cubicBezTo>
                  <a:pt x="444" y="313"/>
                  <a:pt x="443" y="311"/>
                  <a:pt x="442" y="312"/>
                </a:cubicBezTo>
                <a:cubicBezTo>
                  <a:pt x="441" y="314"/>
                  <a:pt x="444" y="315"/>
                  <a:pt x="442" y="315"/>
                </a:cubicBezTo>
                <a:cubicBezTo>
                  <a:pt x="442" y="315"/>
                  <a:pt x="441" y="315"/>
                  <a:pt x="441" y="314"/>
                </a:cubicBezTo>
                <a:cubicBezTo>
                  <a:pt x="442" y="311"/>
                  <a:pt x="438" y="306"/>
                  <a:pt x="436" y="308"/>
                </a:cubicBezTo>
                <a:cubicBezTo>
                  <a:pt x="436" y="307"/>
                  <a:pt x="437" y="307"/>
                  <a:pt x="438" y="306"/>
                </a:cubicBezTo>
                <a:cubicBezTo>
                  <a:pt x="434" y="306"/>
                  <a:pt x="434" y="302"/>
                  <a:pt x="433" y="300"/>
                </a:cubicBezTo>
                <a:cubicBezTo>
                  <a:pt x="432" y="299"/>
                  <a:pt x="430" y="299"/>
                  <a:pt x="429" y="298"/>
                </a:cubicBezTo>
                <a:cubicBezTo>
                  <a:pt x="429" y="303"/>
                  <a:pt x="433" y="305"/>
                  <a:pt x="432" y="311"/>
                </a:cubicBezTo>
                <a:cubicBezTo>
                  <a:pt x="434" y="312"/>
                  <a:pt x="435" y="313"/>
                  <a:pt x="434" y="316"/>
                </a:cubicBezTo>
                <a:cubicBezTo>
                  <a:pt x="436" y="317"/>
                  <a:pt x="437" y="318"/>
                  <a:pt x="438" y="319"/>
                </a:cubicBezTo>
                <a:cubicBezTo>
                  <a:pt x="438" y="323"/>
                  <a:pt x="438" y="329"/>
                  <a:pt x="442" y="331"/>
                </a:cubicBezTo>
                <a:cubicBezTo>
                  <a:pt x="442" y="329"/>
                  <a:pt x="441" y="327"/>
                  <a:pt x="441" y="325"/>
                </a:cubicBezTo>
                <a:cubicBezTo>
                  <a:pt x="443" y="325"/>
                  <a:pt x="440" y="323"/>
                  <a:pt x="442" y="323"/>
                </a:cubicBezTo>
                <a:cubicBezTo>
                  <a:pt x="445" y="326"/>
                  <a:pt x="445" y="334"/>
                  <a:pt x="452" y="332"/>
                </a:cubicBezTo>
                <a:cubicBezTo>
                  <a:pt x="451" y="333"/>
                  <a:pt x="451" y="334"/>
                  <a:pt x="453" y="333"/>
                </a:cubicBezTo>
                <a:cubicBezTo>
                  <a:pt x="453" y="335"/>
                  <a:pt x="454" y="336"/>
                  <a:pt x="455" y="336"/>
                </a:cubicBezTo>
                <a:cubicBezTo>
                  <a:pt x="454" y="338"/>
                  <a:pt x="457" y="340"/>
                  <a:pt x="456" y="340"/>
                </a:cubicBezTo>
                <a:cubicBezTo>
                  <a:pt x="453" y="341"/>
                  <a:pt x="454" y="338"/>
                  <a:pt x="453" y="337"/>
                </a:cubicBezTo>
                <a:close/>
                <a:moveTo>
                  <a:pt x="465" y="320"/>
                </a:moveTo>
                <a:cubicBezTo>
                  <a:pt x="466" y="320"/>
                  <a:pt x="467" y="319"/>
                  <a:pt x="466" y="318"/>
                </a:cubicBezTo>
                <a:cubicBezTo>
                  <a:pt x="467" y="318"/>
                  <a:pt x="467" y="319"/>
                  <a:pt x="469" y="319"/>
                </a:cubicBezTo>
                <a:cubicBezTo>
                  <a:pt x="469" y="318"/>
                  <a:pt x="469" y="318"/>
                  <a:pt x="469" y="317"/>
                </a:cubicBezTo>
                <a:cubicBezTo>
                  <a:pt x="468" y="317"/>
                  <a:pt x="467" y="317"/>
                  <a:pt x="466" y="317"/>
                </a:cubicBezTo>
                <a:cubicBezTo>
                  <a:pt x="466" y="316"/>
                  <a:pt x="466" y="316"/>
                  <a:pt x="466" y="315"/>
                </a:cubicBezTo>
                <a:cubicBezTo>
                  <a:pt x="466" y="315"/>
                  <a:pt x="467" y="315"/>
                  <a:pt x="467" y="315"/>
                </a:cubicBezTo>
                <a:cubicBezTo>
                  <a:pt x="468" y="314"/>
                  <a:pt x="466" y="314"/>
                  <a:pt x="467" y="312"/>
                </a:cubicBezTo>
                <a:cubicBezTo>
                  <a:pt x="465" y="313"/>
                  <a:pt x="464" y="311"/>
                  <a:pt x="463" y="311"/>
                </a:cubicBezTo>
                <a:cubicBezTo>
                  <a:pt x="461" y="313"/>
                  <a:pt x="459" y="312"/>
                  <a:pt x="458" y="312"/>
                </a:cubicBezTo>
                <a:cubicBezTo>
                  <a:pt x="459" y="314"/>
                  <a:pt x="460" y="316"/>
                  <a:pt x="461" y="314"/>
                </a:cubicBezTo>
                <a:cubicBezTo>
                  <a:pt x="462" y="316"/>
                  <a:pt x="460" y="317"/>
                  <a:pt x="461" y="319"/>
                </a:cubicBezTo>
                <a:cubicBezTo>
                  <a:pt x="463" y="318"/>
                  <a:pt x="463" y="326"/>
                  <a:pt x="467" y="325"/>
                </a:cubicBezTo>
                <a:cubicBezTo>
                  <a:pt x="467" y="327"/>
                  <a:pt x="469" y="327"/>
                  <a:pt x="469" y="328"/>
                </a:cubicBezTo>
                <a:cubicBezTo>
                  <a:pt x="467" y="330"/>
                  <a:pt x="471" y="332"/>
                  <a:pt x="472" y="334"/>
                </a:cubicBezTo>
                <a:cubicBezTo>
                  <a:pt x="470" y="334"/>
                  <a:pt x="475" y="336"/>
                  <a:pt x="475" y="338"/>
                </a:cubicBezTo>
                <a:cubicBezTo>
                  <a:pt x="476" y="338"/>
                  <a:pt x="479" y="338"/>
                  <a:pt x="480" y="337"/>
                </a:cubicBezTo>
                <a:cubicBezTo>
                  <a:pt x="478" y="337"/>
                  <a:pt x="475" y="335"/>
                  <a:pt x="477" y="334"/>
                </a:cubicBezTo>
                <a:cubicBezTo>
                  <a:pt x="475" y="334"/>
                  <a:pt x="475" y="334"/>
                  <a:pt x="473" y="334"/>
                </a:cubicBezTo>
                <a:cubicBezTo>
                  <a:pt x="472" y="330"/>
                  <a:pt x="474" y="333"/>
                  <a:pt x="475" y="331"/>
                </a:cubicBezTo>
                <a:cubicBezTo>
                  <a:pt x="476" y="331"/>
                  <a:pt x="476" y="332"/>
                  <a:pt x="477" y="333"/>
                </a:cubicBezTo>
                <a:cubicBezTo>
                  <a:pt x="479" y="330"/>
                  <a:pt x="474" y="329"/>
                  <a:pt x="471" y="330"/>
                </a:cubicBezTo>
                <a:cubicBezTo>
                  <a:pt x="471" y="329"/>
                  <a:pt x="471" y="329"/>
                  <a:pt x="471" y="329"/>
                </a:cubicBezTo>
                <a:cubicBezTo>
                  <a:pt x="473" y="329"/>
                  <a:pt x="470" y="325"/>
                  <a:pt x="469" y="325"/>
                </a:cubicBezTo>
                <a:cubicBezTo>
                  <a:pt x="470" y="324"/>
                  <a:pt x="471" y="324"/>
                  <a:pt x="471" y="322"/>
                </a:cubicBezTo>
                <a:cubicBezTo>
                  <a:pt x="470" y="321"/>
                  <a:pt x="468" y="322"/>
                  <a:pt x="468" y="321"/>
                </a:cubicBezTo>
                <a:cubicBezTo>
                  <a:pt x="468" y="321"/>
                  <a:pt x="469" y="320"/>
                  <a:pt x="469" y="320"/>
                </a:cubicBezTo>
                <a:cubicBezTo>
                  <a:pt x="469" y="321"/>
                  <a:pt x="470" y="321"/>
                  <a:pt x="470" y="321"/>
                </a:cubicBezTo>
                <a:cubicBezTo>
                  <a:pt x="470" y="321"/>
                  <a:pt x="470" y="321"/>
                  <a:pt x="470" y="320"/>
                </a:cubicBezTo>
                <a:cubicBezTo>
                  <a:pt x="470" y="320"/>
                  <a:pt x="470" y="320"/>
                  <a:pt x="470" y="320"/>
                </a:cubicBezTo>
                <a:cubicBezTo>
                  <a:pt x="470" y="321"/>
                  <a:pt x="468" y="319"/>
                  <a:pt x="466" y="320"/>
                </a:cubicBezTo>
                <a:cubicBezTo>
                  <a:pt x="466" y="321"/>
                  <a:pt x="467" y="322"/>
                  <a:pt x="467" y="322"/>
                </a:cubicBezTo>
                <a:cubicBezTo>
                  <a:pt x="464" y="322"/>
                  <a:pt x="469" y="324"/>
                  <a:pt x="467" y="325"/>
                </a:cubicBezTo>
                <a:cubicBezTo>
                  <a:pt x="465" y="324"/>
                  <a:pt x="466" y="321"/>
                  <a:pt x="465" y="320"/>
                </a:cubicBezTo>
                <a:close/>
                <a:moveTo>
                  <a:pt x="126" y="322"/>
                </a:moveTo>
                <a:cubicBezTo>
                  <a:pt x="126" y="324"/>
                  <a:pt x="125" y="325"/>
                  <a:pt x="124" y="325"/>
                </a:cubicBezTo>
                <a:cubicBezTo>
                  <a:pt x="122" y="323"/>
                  <a:pt x="123" y="325"/>
                  <a:pt x="120" y="325"/>
                </a:cubicBezTo>
                <a:cubicBezTo>
                  <a:pt x="121" y="323"/>
                  <a:pt x="118" y="324"/>
                  <a:pt x="118" y="323"/>
                </a:cubicBezTo>
                <a:cubicBezTo>
                  <a:pt x="119" y="323"/>
                  <a:pt x="118" y="322"/>
                  <a:pt x="118" y="322"/>
                </a:cubicBezTo>
                <a:cubicBezTo>
                  <a:pt x="119" y="323"/>
                  <a:pt x="120" y="321"/>
                  <a:pt x="121" y="321"/>
                </a:cubicBezTo>
                <a:cubicBezTo>
                  <a:pt x="121" y="322"/>
                  <a:pt x="121" y="322"/>
                  <a:pt x="122" y="322"/>
                </a:cubicBezTo>
                <a:cubicBezTo>
                  <a:pt x="122" y="320"/>
                  <a:pt x="125" y="323"/>
                  <a:pt x="125" y="320"/>
                </a:cubicBezTo>
                <a:cubicBezTo>
                  <a:pt x="121" y="321"/>
                  <a:pt x="119" y="319"/>
                  <a:pt x="115" y="319"/>
                </a:cubicBezTo>
                <a:cubicBezTo>
                  <a:pt x="116" y="322"/>
                  <a:pt x="112" y="323"/>
                  <a:pt x="111" y="323"/>
                </a:cubicBezTo>
                <a:cubicBezTo>
                  <a:pt x="113" y="325"/>
                  <a:pt x="108" y="327"/>
                  <a:pt x="111" y="329"/>
                </a:cubicBezTo>
                <a:cubicBezTo>
                  <a:pt x="113" y="329"/>
                  <a:pt x="114" y="328"/>
                  <a:pt x="116" y="327"/>
                </a:cubicBezTo>
                <a:cubicBezTo>
                  <a:pt x="116" y="326"/>
                  <a:pt x="114" y="323"/>
                  <a:pt x="115" y="322"/>
                </a:cubicBezTo>
                <a:cubicBezTo>
                  <a:pt x="117" y="325"/>
                  <a:pt x="116" y="326"/>
                  <a:pt x="117" y="328"/>
                </a:cubicBezTo>
                <a:cubicBezTo>
                  <a:pt x="120" y="327"/>
                  <a:pt x="124" y="326"/>
                  <a:pt x="127" y="325"/>
                </a:cubicBezTo>
                <a:cubicBezTo>
                  <a:pt x="126" y="326"/>
                  <a:pt x="128" y="326"/>
                  <a:pt x="127" y="327"/>
                </a:cubicBezTo>
                <a:cubicBezTo>
                  <a:pt x="130" y="326"/>
                  <a:pt x="130" y="319"/>
                  <a:pt x="127" y="321"/>
                </a:cubicBezTo>
                <a:cubicBezTo>
                  <a:pt x="127" y="322"/>
                  <a:pt x="128" y="324"/>
                  <a:pt x="127" y="324"/>
                </a:cubicBezTo>
                <a:cubicBezTo>
                  <a:pt x="126" y="323"/>
                  <a:pt x="127" y="322"/>
                  <a:pt x="125" y="321"/>
                </a:cubicBezTo>
                <a:cubicBezTo>
                  <a:pt x="125" y="323"/>
                  <a:pt x="123" y="323"/>
                  <a:pt x="125" y="324"/>
                </a:cubicBezTo>
                <a:cubicBezTo>
                  <a:pt x="125" y="323"/>
                  <a:pt x="125" y="322"/>
                  <a:pt x="126" y="322"/>
                </a:cubicBezTo>
                <a:close/>
                <a:moveTo>
                  <a:pt x="131" y="321"/>
                </a:moveTo>
                <a:cubicBezTo>
                  <a:pt x="130" y="321"/>
                  <a:pt x="130" y="320"/>
                  <a:pt x="129" y="320"/>
                </a:cubicBezTo>
                <a:cubicBezTo>
                  <a:pt x="130" y="319"/>
                  <a:pt x="132" y="320"/>
                  <a:pt x="132" y="322"/>
                </a:cubicBezTo>
                <a:cubicBezTo>
                  <a:pt x="131" y="321"/>
                  <a:pt x="131" y="321"/>
                  <a:pt x="131" y="322"/>
                </a:cubicBezTo>
                <a:cubicBezTo>
                  <a:pt x="130" y="322"/>
                  <a:pt x="130" y="321"/>
                  <a:pt x="131" y="321"/>
                </a:cubicBezTo>
                <a:close/>
                <a:moveTo>
                  <a:pt x="105" y="324"/>
                </a:moveTo>
                <a:cubicBezTo>
                  <a:pt x="106" y="324"/>
                  <a:pt x="106" y="323"/>
                  <a:pt x="106" y="322"/>
                </a:cubicBezTo>
                <a:cubicBezTo>
                  <a:pt x="107" y="323"/>
                  <a:pt x="106" y="324"/>
                  <a:pt x="108" y="324"/>
                </a:cubicBezTo>
                <a:cubicBezTo>
                  <a:pt x="109" y="325"/>
                  <a:pt x="106" y="324"/>
                  <a:pt x="105" y="324"/>
                </a:cubicBezTo>
                <a:close/>
                <a:moveTo>
                  <a:pt x="449" y="334"/>
                </a:moveTo>
                <a:cubicBezTo>
                  <a:pt x="451" y="334"/>
                  <a:pt x="451" y="338"/>
                  <a:pt x="452" y="340"/>
                </a:cubicBezTo>
                <a:cubicBezTo>
                  <a:pt x="451" y="340"/>
                  <a:pt x="449" y="336"/>
                  <a:pt x="449" y="334"/>
                </a:cubicBezTo>
                <a:close/>
                <a:moveTo>
                  <a:pt x="486" y="355"/>
                </a:moveTo>
                <a:cubicBezTo>
                  <a:pt x="487" y="353"/>
                  <a:pt x="488" y="356"/>
                  <a:pt x="488" y="357"/>
                </a:cubicBezTo>
                <a:cubicBezTo>
                  <a:pt x="489" y="357"/>
                  <a:pt x="489" y="357"/>
                  <a:pt x="489" y="356"/>
                </a:cubicBezTo>
                <a:cubicBezTo>
                  <a:pt x="491" y="357"/>
                  <a:pt x="490" y="360"/>
                  <a:pt x="493" y="360"/>
                </a:cubicBezTo>
                <a:cubicBezTo>
                  <a:pt x="492" y="363"/>
                  <a:pt x="494" y="363"/>
                  <a:pt x="494" y="365"/>
                </a:cubicBezTo>
                <a:cubicBezTo>
                  <a:pt x="493" y="365"/>
                  <a:pt x="493" y="365"/>
                  <a:pt x="492" y="365"/>
                </a:cubicBezTo>
                <a:cubicBezTo>
                  <a:pt x="493" y="363"/>
                  <a:pt x="492" y="360"/>
                  <a:pt x="491" y="360"/>
                </a:cubicBezTo>
                <a:cubicBezTo>
                  <a:pt x="490" y="360"/>
                  <a:pt x="490" y="360"/>
                  <a:pt x="489" y="361"/>
                </a:cubicBezTo>
                <a:cubicBezTo>
                  <a:pt x="489" y="361"/>
                  <a:pt x="489" y="360"/>
                  <a:pt x="488" y="360"/>
                </a:cubicBezTo>
                <a:cubicBezTo>
                  <a:pt x="488" y="358"/>
                  <a:pt x="487" y="356"/>
                  <a:pt x="486" y="355"/>
                </a:cubicBezTo>
                <a:close/>
                <a:moveTo>
                  <a:pt x="469" y="371"/>
                </a:moveTo>
                <a:cubicBezTo>
                  <a:pt x="470" y="369"/>
                  <a:pt x="469" y="368"/>
                  <a:pt x="470" y="366"/>
                </a:cubicBezTo>
                <a:cubicBezTo>
                  <a:pt x="469" y="366"/>
                  <a:pt x="469" y="365"/>
                  <a:pt x="468" y="365"/>
                </a:cubicBezTo>
                <a:cubicBezTo>
                  <a:pt x="469" y="367"/>
                  <a:pt x="467" y="369"/>
                  <a:pt x="468" y="369"/>
                </a:cubicBezTo>
                <a:cubicBezTo>
                  <a:pt x="470" y="367"/>
                  <a:pt x="467" y="371"/>
                  <a:pt x="469" y="371"/>
                </a:cubicBezTo>
                <a:close/>
                <a:moveTo>
                  <a:pt x="469" y="371"/>
                </a:moveTo>
                <a:cubicBezTo>
                  <a:pt x="469" y="372"/>
                  <a:pt x="471" y="372"/>
                  <a:pt x="472" y="373"/>
                </a:cubicBezTo>
                <a:cubicBezTo>
                  <a:pt x="472" y="373"/>
                  <a:pt x="472" y="371"/>
                  <a:pt x="472" y="371"/>
                </a:cubicBezTo>
                <a:cubicBezTo>
                  <a:pt x="474" y="370"/>
                  <a:pt x="472" y="379"/>
                  <a:pt x="474" y="379"/>
                </a:cubicBezTo>
                <a:cubicBezTo>
                  <a:pt x="473" y="379"/>
                  <a:pt x="472" y="375"/>
                  <a:pt x="470" y="375"/>
                </a:cubicBezTo>
                <a:cubicBezTo>
                  <a:pt x="472" y="373"/>
                  <a:pt x="468" y="373"/>
                  <a:pt x="469" y="371"/>
                </a:cubicBezTo>
                <a:close/>
                <a:moveTo>
                  <a:pt x="194" y="379"/>
                </a:moveTo>
                <a:cubicBezTo>
                  <a:pt x="194" y="378"/>
                  <a:pt x="193" y="379"/>
                  <a:pt x="193" y="378"/>
                </a:cubicBezTo>
                <a:cubicBezTo>
                  <a:pt x="193" y="378"/>
                  <a:pt x="193" y="378"/>
                  <a:pt x="193" y="377"/>
                </a:cubicBezTo>
                <a:cubicBezTo>
                  <a:pt x="194" y="377"/>
                  <a:pt x="194" y="377"/>
                  <a:pt x="194" y="377"/>
                </a:cubicBezTo>
                <a:cubicBezTo>
                  <a:pt x="195" y="378"/>
                  <a:pt x="194" y="379"/>
                  <a:pt x="194" y="380"/>
                </a:cubicBezTo>
                <a:cubicBezTo>
                  <a:pt x="193" y="379"/>
                  <a:pt x="193" y="379"/>
                  <a:pt x="194" y="379"/>
                </a:cubicBezTo>
                <a:close/>
                <a:moveTo>
                  <a:pt x="148" y="383"/>
                </a:moveTo>
                <a:cubicBezTo>
                  <a:pt x="146" y="382"/>
                  <a:pt x="147" y="385"/>
                  <a:pt x="146" y="385"/>
                </a:cubicBezTo>
                <a:cubicBezTo>
                  <a:pt x="149" y="383"/>
                  <a:pt x="149" y="382"/>
                  <a:pt x="149" y="379"/>
                </a:cubicBezTo>
                <a:cubicBezTo>
                  <a:pt x="148" y="379"/>
                  <a:pt x="147" y="379"/>
                  <a:pt x="147" y="378"/>
                </a:cubicBezTo>
                <a:cubicBezTo>
                  <a:pt x="147" y="380"/>
                  <a:pt x="144" y="379"/>
                  <a:pt x="143" y="380"/>
                </a:cubicBezTo>
                <a:cubicBezTo>
                  <a:pt x="143" y="383"/>
                  <a:pt x="145" y="381"/>
                  <a:pt x="146" y="381"/>
                </a:cubicBezTo>
                <a:cubicBezTo>
                  <a:pt x="146" y="382"/>
                  <a:pt x="147" y="382"/>
                  <a:pt x="148" y="381"/>
                </a:cubicBezTo>
                <a:cubicBezTo>
                  <a:pt x="146" y="382"/>
                  <a:pt x="148" y="382"/>
                  <a:pt x="148" y="383"/>
                </a:cubicBezTo>
                <a:close/>
                <a:moveTo>
                  <a:pt x="140" y="380"/>
                </a:moveTo>
                <a:cubicBezTo>
                  <a:pt x="142" y="382"/>
                  <a:pt x="138" y="383"/>
                  <a:pt x="140" y="380"/>
                </a:cubicBezTo>
                <a:close/>
                <a:moveTo>
                  <a:pt x="140" y="384"/>
                </a:moveTo>
                <a:cubicBezTo>
                  <a:pt x="140" y="385"/>
                  <a:pt x="138" y="386"/>
                  <a:pt x="140" y="386"/>
                </a:cubicBezTo>
                <a:cubicBezTo>
                  <a:pt x="140" y="387"/>
                  <a:pt x="139" y="387"/>
                  <a:pt x="138" y="387"/>
                </a:cubicBezTo>
                <a:cubicBezTo>
                  <a:pt x="139" y="386"/>
                  <a:pt x="138" y="385"/>
                  <a:pt x="140" y="384"/>
                </a:cubicBezTo>
                <a:close/>
                <a:moveTo>
                  <a:pt x="134" y="389"/>
                </a:moveTo>
                <a:cubicBezTo>
                  <a:pt x="134" y="389"/>
                  <a:pt x="134" y="389"/>
                  <a:pt x="134" y="389"/>
                </a:cubicBezTo>
                <a:cubicBezTo>
                  <a:pt x="133" y="390"/>
                  <a:pt x="133" y="389"/>
                  <a:pt x="133" y="389"/>
                </a:cubicBezTo>
                <a:cubicBezTo>
                  <a:pt x="133" y="388"/>
                  <a:pt x="133" y="388"/>
                  <a:pt x="133" y="388"/>
                </a:cubicBezTo>
                <a:cubicBezTo>
                  <a:pt x="134" y="388"/>
                  <a:pt x="135" y="388"/>
                  <a:pt x="135" y="388"/>
                </a:cubicBezTo>
                <a:cubicBezTo>
                  <a:pt x="135" y="388"/>
                  <a:pt x="135" y="388"/>
                  <a:pt x="134" y="388"/>
                </a:cubicBezTo>
                <a:cubicBezTo>
                  <a:pt x="134" y="389"/>
                  <a:pt x="135" y="389"/>
                  <a:pt x="135" y="389"/>
                </a:cubicBezTo>
                <a:cubicBezTo>
                  <a:pt x="135" y="389"/>
                  <a:pt x="134" y="389"/>
                  <a:pt x="134" y="389"/>
                </a:cubicBezTo>
                <a:close/>
                <a:moveTo>
                  <a:pt x="478" y="394"/>
                </a:moveTo>
                <a:cubicBezTo>
                  <a:pt x="475" y="390"/>
                  <a:pt x="476" y="384"/>
                  <a:pt x="470" y="382"/>
                </a:cubicBezTo>
                <a:cubicBezTo>
                  <a:pt x="471" y="381"/>
                  <a:pt x="473" y="383"/>
                  <a:pt x="473" y="381"/>
                </a:cubicBezTo>
                <a:cubicBezTo>
                  <a:pt x="478" y="384"/>
                  <a:pt x="479" y="391"/>
                  <a:pt x="481" y="394"/>
                </a:cubicBezTo>
                <a:cubicBezTo>
                  <a:pt x="481" y="396"/>
                  <a:pt x="479" y="392"/>
                  <a:pt x="478" y="394"/>
                </a:cubicBezTo>
                <a:close/>
                <a:moveTo>
                  <a:pt x="148" y="392"/>
                </a:moveTo>
                <a:cubicBezTo>
                  <a:pt x="149" y="393"/>
                  <a:pt x="147" y="393"/>
                  <a:pt x="149" y="394"/>
                </a:cubicBezTo>
                <a:cubicBezTo>
                  <a:pt x="148" y="395"/>
                  <a:pt x="147" y="393"/>
                  <a:pt x="145" y="393"/>
                </a:cubicBezTo>
                <a:cubicBezTo>
                  <a:pt x="145" y="393"/>
                  <a:pt x="146" y="393"/>
                  <a:pt x="146" y="393"/>
                </a:cubicBezTo>
                <a:cubicBezTo>
                  <a:pt x="146" y="392"/>
                  <a:pt x="146" y="391"/>
                  <a:pt x="146" y="391"/>
                </a:cubicBezTo>
                <a:cubicBezTo>
                  <a:pt x="147" y="391"/>
                  <a:pt x="146" y="392"/>
                  <a:pt x="147" y="392"/>
                </a:cubicBezTo>
                <a:cubicBezTo>
                  <a:pt x="147" y="392"/>
                  <a:pt x="148" y="391"/>
                  <a:pt x="148" y="391"/>
                </a:cubicBezTo>
                <a:cubicBezTo>
                  <a:pt x="148" y="391"/>
                  <a:pt x="148" y="392"/>
                  <a:pt x="148" y="392"/>
                </a:cubicBezTo>
                <a:close/>
                <a:moveTo>
                  <a:pt x="479" y="404"/>
                </a:moveTo>
                <a:cubicBezTo>
                  <a:pt x="479" y="403"/>
                  <a:pt x="478" y="403"/>
                  <a:pt x="478" y="403"/>
                </a:cubicBezTo>
                <a:cubicBezTo>
                  <a:pt x="478" y="403"/>
                  <a:pt x="478" y="403"/>
                  <a:pt x="478" y="402"/>
                </a:cubicBezTo>
                <a:cubicBezTo>
                  <a:pt x="478" y="401"/>
                  <a:pt x="477" y="403"/>
                  <a:pt x="476" y="402"/>
                </a:cubicBezTo>
                <a:cubicBezTo>
                  <a:pt x="476" y="401"/>
                  <a:pt x="476" y="401"/>
                  <a:pt x="475" y="401"/>
                </a:cubicBezTo>
                <a:cubicBezTo>
                  <a:pt x="480" y="399"/>
                  <a:pt x="483" y="400"/>
                  <a:pt x="479" y="405"/>
                </a:cubicBezTo>
                <a:cubicBezTo>
                  <a:pt x="478" y="405"/>
                  <a:pt x="478" y="404"/>
                  <a:pt x="479" y="404"/>
                </a:cubicBezTo>
                <a:close/>
                <a:moveTo>
                  <a:pt x="71" y="417"/>
                </a:moveTo>
                <a:cubicBezTo>
                  <a:pt x="71" y="416"/>
                  <a:pt x="72" y="418"/>
                  <a:pt x="74" y="417"/>
                </a:cubicBezTo>
                <a:cubicBezTo>
                  <a:pt x="74" y="419"/>
                  <a:pt x="72" y="418"/>
                  <a:pt x="72" y="419"/>
                </a:cubicBezTo>
                <a:cubicBezTo>
                  <a:pt x="71" y="419"/>
                  <a:pt x="72" y="417"/>
                  <a:pt x="71" y="417"/>
                </a:cubicBezTo>
                <a:close/>
                <a:moveTo>
                  <a:pt x="312" y="419"/>
                </a:moveTo>
                <a:cubicBezTo>
                  <a:pt x="311" y="419"/>
                  <a:pt x="311" y="421"/>
                  <a:pt x="310" y="421"/>
                </a:cubicBezTo>
                <a:cubicBezTo>
                  <a:pt x="310" y="420"/>
                  <a:pt x="309" y="421"/>
                  <a:pt x="309" y="421"/>
                </a:cubicBezTo>
                <a:cubicBezTo>
                  <a:pt x="310" y="421"/>
                  <a:pt x="312" y="422"/>
                  <a:pt x="312" y="421"/>
                </a:cubicBezTo>
                <a:cubicBezTo>
                  <a:pt x="310" y="421"/>
                  <a:pt x="314" y="419"/>
                  <a:pt x="312" y="419"/>
                </a:cubicBezTo>
                <a:close/>
                <a:moveTo>
                  <a:pt x="285" y="422"/>
                </a:moveTo>
                <a:cubicBezTo>
                  <a:pt x="285" y="423"/>
                  <a:pt x="285" y="423"/>
                  <a:pt x="286" y="422"/>
                </a:cubicBezTo>
                <a:cubicBezTo>
                  <a:pt x="285" y="422"/>
                  <a:pt x="284" y="422"/>
                  <a:pt x="284" y="421"/>
                </a:cubicBezTo>
                <a:cubicBezTo>
                  <a:pt x="286" y="423"/>
                  <a:pt x="288" y="421"/>
                  <a:pt x="288" y="419"/>
                </a:cubicBezTo>
                <a:cubicBezTo>
                  <a:pt x="284" y="419"/>
                  <a:pt x="280" y="422"/>
                  <a:pt x="275" y="421"/>
                </a:cubicBezTo>
                <a:cubicBezTo>
                  <a:pt x="277" y="425"/>
                  <a:pt x="281" y="422"/>
                  <a:pt x="285" y="422"/>
                </a:cubicBezTo>
                <a:close/>
                <a:moveTo>
                  <a:pt x="211" y="420"/>
                </a:moveTo>
                <a:cubicBezTo>
                  <a:pt x="211" y="421"/>
                  <a:pt x="213" y="420"/>
                  <a:pt x="212" y="422"/>
                </a:cubicBezTo>
                <a:cubicBezTo>
                  <a:pt x="212" y="421"/>
                  <a:pt x="211" y="421"/>
                  <a:pt x="211" y="420"/>
                </a:cubicBezTo>
                <a:close/>
                <a:moveTo>
                  <a:pt x="65" y="421"/>
                </a:moveTo>
                <a:cubicBezTo>
                  <a:pt x="65" y="420"/>
                  <a:pt x="65" y="420"/>
                  <a:pt x="65" y="421"/>
                </a:cubicBezTo>
                <a:cubicBezTo>
                  <a:pt x="66" y="420"/>
                  <a:pt x="66" y="420"/>
                  <a:pt x="67" y="420"/>
                </a:cubicBezTo>
                <a:cubicBezTo>
                  <a:pt x="67" y="421"/>
                  <a:pt x="66" y="421"/>
                  <a:pt x="66" y="422"/>
                </a:cubicBezTo>
                <a:cubicBezTo>
                  <a:pt x="65" y="422"/>
                  <a:pt x="65" y="421"/>
                  <a:pt x="65" y="421"/>
                </a:cubicBezTo>
                <a:close/>
                <a:moveTo>
                  <a:pt x="210" y="424"/>
                </a:moveTo>
                <a:cubicBezTo>
                  <a:pt x="210" y="423"/>
                  <a:pt x="211" y="426"/>
                  <a:pt x="213" y="425"/>
                </a:cubicBezTo>
                <a:cubicBezTo>
                  <a:pt x="214" y="424"/>
                  <a:pt x="213" y="422"/>
                  <a:pt x="214" y="421"/>
                </a:cubicBezTo>
                <a:cubicBezTo>
                  <a:pt x="217" y="422"/>
                  <a:pt x="222" y="421"/>
                  <a:pt x="223" y="423"/>
                </a:cubicBezTo>
                <a:cubicBezTo>
                  <a:pt x="222" y="423"/>
                  <a:pt x="222" y="423"/>
                  <a:pt x="222" y="422"/>
                </a:cubicBezTo>
                <a:cubicBezTo>
                  <a:pt x="221" y="423"/>
                  <a:pt x="223" y="424"/>
                  <a:pt x="222" y="425"/>
                </a:cubicBezTo>
                <a:cubicBezTo>
                  <a:pt x="221" y="425"/>
                  <a:pt x="220" y="425"/>
                  <a:pt x="220" y="426"/>
                </a:cubicBezTo>
                <a:cubicBezTo>
                  <a:pt x="219" y="423"/>
                  <a:pt x="217" y="423"/>
                  <a:pt x="215" y="422"/>
                </a:cubicBezTo>
                <a:cubicBezTo>
                  <a:pt x="213" y="423"/>
                  <a:pt x="216" y="424"/>
                  <a:pt x="216" y="425"/>
                </a:cubicBezTo>
                <a:cubicBezTo>
                  <a:pt x="217" y="424"/>
                  <a:pt x="217" y="424"/>
                  <a:pt x="218" y="424"/>
                </a:cubicBezTo>
                <a:cubicBezTo>
                  <a:pt x="216" y="426"/>
                  <a:pt x="214" y="424"/>
                  <a:pt x="210" y="425"/>
                </a:cubicBezTo>
                <a:cubicBezTo>
                  <a:pt x="210" y="425"/>
                  <a:pt x="210" y="424"/>
                  <a:pt x="210" y="424"/>
                </a:cubicBezTo>
                <a:close/>
                <a:moveTo>
                  <a:pt x="243" y="422"/>
                </a:moveTo>
                <a:cubicBezTo>
                  <a:pt x="243" y="420"/>
                  <a:pt x="246" y="423"/>
                  <a:pt x="247" y="421"/>
                </a:cubicBezTo>
                <a:cubicBezTo>
                  <a:pt x="246" y="424"/>
                  <a:pt x="244" y="421"/>
                  <a:pt x="243" y="422"/>
                </a:cubicBezTo>
                <a:close/>
                <a:moveTo>
                  <a:pt x="67" y="424"/>
                </a:moveTo>
                <a:cubicBezTo>
                  <a:pt x="69" y="423"/>
                  <a:pt x="68" y="421"/>
                  <a:pt x="67" y="422"/>
                </a:cubicBezTo>
                <a:cubicBezTo>
                  <a:pt x="68" y="423"/>
                  <a:pt x="67" y="426"/>
                  <a:pt x="66" y="426"/>
                </a:cubicBezTo>
                <a:cubicBezTo>
                  <a:pt x="64" y="424"/>
                  <a:pt x="58" y="422"/>
                  <a:pt x="56" y="425"/>
                </a:cubicBezTo>
                <a:cubicBezTo>
                  <a:pt x="55" y="424"/>
                  <a:pt x="55" y="423"/>
                  <a:pt x="54" y="423"/>
                </a:cubicBezTo>
                <a:cubicBezTo>
                  <a:pt x="52" y="424"/>
                  <a:pt x="54" y="426"/>
                  <a:pt x="52" y="426"/>
                </a:cubicBezTo>
                <a:cubicBezTo>
                  <a:pt x="48" y="426"/>
                  <a:pt x="49" y="424"/>
                  <a:pt x="48" y="422"/>
                </a:cubicBezTo>
                <a:cubicBezTo>
                  <a:pt x="48" y="424"/>
                  <a:pt x="43" y="424"/>
                  <a:pt x="42" y="422"/>
                </a:cubicBezTo>
                <a:cubicBezTo>
                  <a:pt x="40" y="424"/>
                  <a:pt x="42" y="424"/>
                  <a:pt x="41" y="425"/>
                </a:cubicBezTo>
                <a:cubicBezTo>
                  <a:pt x="40" y="424"/>
                  <a:pt x="39" y="422"/>
                  <a:pt x="38" y="425"/>
                </a:cubicBezTo>
                <a:cubicBezTo>
                  <a:pt x="40" y="424"/>
                  <a:pt x="40" y="425"/>
                  <a:pt x="39" y="426"/>
                </a:cubicBezTo>
                <a:cubicBezTo>
                  <a:pt x="37" y="426"/>
                  <a:pt x="37" y="423"/>
                  <a:pt x="36" y="422"/>
                </a:cubicBezTo>
                <a:cubicBezTo>
                  <a:pt x="35" y="422"/>
                  <a:pt x="34" y="422"/>
                  <a:pt x="33" y="422"/>
                </a:cubicBezTo>
                <a:cubicBezTo>
                  <a:pt x="33" y="423"/>
                  <a:pt x="30" y="425"/>
                  <a:pt x="29" y="424"/>
                </a:cubicBezTo>
                <a:cubicBezTo>
                  <a:pt x="30" y="423"/>
                  <a:pt x="31" y="423"/>
                  <a:pt x="32" y="422"/>
                </a:cubicBezTo>
                <a:cubicBezTo>
                  <a:pt x="31" y="422"/>
                  <a:pt x="28" y="422"/>
                  <a:pt x="27" y="422"/>
                </a:cubicBezTo>
                <a:cubicBezTo>
                  <a:pt x="27" y="424"/>
                  <a:pt x="30" y="426"/>
                  <a:pt x="28" y="428"/>
                </a:cubicBezTo>
                <a:cubicBezTo>
                  <a:pt x="30" y="428"/>
                  <a:pt x="30" y="427"/>
                  <a:pt x="31" y="427"/>
                </a:cubicBezTo>
                <a:cubicBezTo>
                  <a:pt x="31" y="431"/>
                  <a:pt x="36" y="428"/>
                  <a:pt x="38" y="427"/>
                </a:cubicBezTo>
                <a:cubicBezTo>
                  <a:pt x="42" y="428"/>
                  <a:pt x="48" y="427"/>
                  <a:pt x="54" y="429"/>
                </a:cubicBezTo>
                <a:cubicBezTo>
                  <a:pt x="54" y="428"/>
                  <a:pt x="54" y="427"/>
                  <a:pt x="56" y="427"/>
                </a:cubicBezTo>
                <a:cubicBezTo>
                  <a:pt x="63" y="430"/>
                  <a:pt x="68" y="425"/>
                  <a:pt x="75" y="427"/>
                </a:cubicBezTo>
                <a:cubicBezTo>
                  <a:pt x="75" y="428"/>
                  <a:pt x="76" y="429"/>
                  <a:pt x="76" y="430"/>
                </a:cubicBezTo>
                <a:cubicBezTo>
                  <a:pt x="79" y="429"/>
                  <a:pt x="81" y="432"/>
                  <a:pt x="84" y="429"/>
                </a:cubicBezTo>
                <a:cubicBezTo>
                  <a:pt x="81" y="425"/>
                  <a:pt x="77" y="425"/>
                  <a:pt x="73" y="423"/>
                </a:cubicBezTo>
                <a:cubicBezTo>
                  <a:pt x="72" y="424"/>
                  <a:pt x="74" y="425"/>
                  <a:pt x="72" y="425"/>
                </a:cubicBezTo>
                <a:cubicBezTo>
                  <a:pt x="71" y="424"/>
                  <a:pt x="69" y="425"/>
                  <a:pt x="67" y="424"/>
                </a:cubicBezTo>
                <a:close/>
                <a:moveTo>
                  <a:pt x="34" y="425"/>
                </a:moveTo>
                <a:cubicBezTo>
                  <a:pt x="34" y="424"/>
                  <a:pt x="35" y="424"/>
                  <a:pt x="35" y="423"/>
                </a:cubicBezTo>
                <a:cubicBezTo>
                  <a:pt x="37" y="422"/>
                  <a:pt x="36" y="424"/>
                  <a:pt x="36" y="425"/>
                </a:cubicBezTo>
                <a:cubicBezTo>
                  <a:pt x="35" y="425"/>
                  <a:pt x="35" y="425"/>
                  <a:pt x="34" y="425"/>
                </a:cubicBezTo>
                <a:cubicBezTo>
                  <a:pt x="34" y="425"/>
                  <a:pt x="34" y="425"/>
                  <a:pt x="34" y="425"/>
                </a:cubicBezTo>
                <a:close/>
                <a:moveTo>
                  <a:pt x="35" y="426"/>
                </a:moveTo>
                <a:cubicBezTo>
                  <a:pt x="35" y="427"/>
                  <a:pt x="33" y="427"/>
                  <a:pt x="33" y="425"/>
                </a:cubicBezTo>
                <a:cubicBezTo>
                  <a:pt x="34" y="425"/>
                  <a:pt x="34" y="426"/>
                  <a:pt x="35" y="426"/>
                </a:cubicBezTo>
                <a:cubicBezTo>
                  <a:pt x="35" y="426"/>
                  <a:pt x="35" y="426"/>
                  <a:pt x="35" y="426"/>
                </a:cubicBezTo>
                <a:close/>
                <a:moveTo>
                  <a:pt x="232" y="422"/>
                </a:moveTo>
                <a:cubicBezTo>
                  <a:pt x="233" y="422"/>
                  <a:pt x="233" y="422"/>
                  <a:pt x="234" y="422"/>
                </a:cubicBezTo>
                <a:cubicBezTo>
                  <a:pt x="234" y="422"/>
                  <a:pt x="235" y="423"/>
                  <a:pt x="235" y="423"/>
                </a:cubicBezTo>
                <a:cubicBezTo>
                  <a:pt x="235" y="424"/>
                  <a:pt x="233" y="424"/>
                  <a:pt x="232" y="423"/>
                </a:cubicBezTo>
                <a:cubicBezTo>
                  <a:pt x="232" y="424"/>
                  <a:pt x="232" y="425"/>
                  <a:pt x="231" y="425"/>
                </a:cubicBezTo>
                <a:cubicBezTo>
                  <a:pt x="230" y="423"/>
                  <a:pt x="232" y="424"/>
                  <a:pt x="232" y="422"/>
                </a:cubicBezTo>
                <a:close/>
                <a:moveTo>
                  <a:pt x="22" y="426"/>
                </a:moveTo>
                <a:cubicBezTo>
                  <a:pt x="21" y="425"/>
                  <a:pt x="23" y="426"/>
                  <a:pt x="24" y="426"/>
                </a:cubicBezTo>
                <a:cubicBezTo>
                  <a:pt x="25" y="428"/>
                  <a:pt x="23" y="426"/>
                  <a:pt x="23" y="427"/>
                </a:cubicBezTo>
                <a:cubicBezTo>
                  <a:pt x="22" y="427"/>
                  <a:pt x="22" y="426"/>
                  <a:pt x="22" y="426"/>
                </a:cubicBezTo>
                <a:close/>
                <a:moveTo>
                  <a:pt x="354" y="440"/>
                </a:moveTo>
                <a:cubicBezTo>
                  <a:pt x="357" y="438"/>
                  <a:pt x="356" y="444"/>
                  <a:pt x="359" y="442"/>
                </a:cubicBezTo>
                <a:cubicBezTo>
                  <a:pt x="359" y="444"/>
                  <a:pt x="357" y="443"/>
                  <a:pt x="357" y="445"/>
                </a:cubicBezTo>
                <a:cubicBezTo>
                  <a:pt x="354" y="445"/>
                  <a:pt x="354" y="447"/>
                  <a:pt x="353" y="447"/>
                </a:cubicBezTo>
                <a:cubicBezTo>
                  <a:pt x="353" y="445"/>
                  <a:pt x="355" y="445"/>
                  <a:pt x="355" y="443"/>
                </a:cubicBezTo>
                <a:cubicBezTo>
                  <a:pt x="354" y="443"/>
                  <a:pt x="352" y="444"/>
                  <a:pt x="352" y="441"/>
                </a:cubicBezTo>
                <a:cubicBezTo>
                  <a:pt x="353" y="441"/>
                  <a:pt x="353" y="441"/>
                  <a:pt x="354" y="442"/>
                </a:cubicBezTo>
                <a:cubicBezTo>
                  <a:pt x="354" y="442"/>
                  <a:pt x="355" y="441"/>
                  <a:pt x="356" y="441"/>
                </a:cubicBezTo>
                <a:cubicBezTo>
                  <a:pt x="355" y="441"/>
                  <a:pt x="355" y="440"/>
                  <a:pt x="354" y="440"/>
                </a:cubicBezTo>
                <a:close/>
                <a:moveTo>
                  <a:pt x="344" y="445"/>
                </a:moveTo>
                <a:cubicBezTo>
                  <a:pt x="345" y="445"/>
                  <a:pt x="345" y="446"/>
                  <a:pt x="345" y="447"/>
                </a:cubicBezTo>
                <a:cubicBezTo>
                  <a:pt x="346" y="447"/>
                  <a:pt x="346" y="446"/>
                  <a:pt x="348" y="446"/>
                </a:cubicBezTo>
                <a:cubicBezTo>
                  <a:pt x="348" y="446"/>
                  <a:pt x="348" y="447"/>
                  <a:pt x="348" y="448"/>
                </a:cubicBezTo>
                <a:cubicBezTo>
                  <a:pt x="348" y="448"/>
                  <a:pt x="348" y="447"/>
                  <a:pt x="348" y="447"/>
                </a:cubicBezTo>
                <a:cubicBezTo>
                  <a:pt x="347" y="447"/>
                  <a:pt x="346" y="447"/>
                  <a:pt x="346" y="448"/>
                </a:cubicBezTo>
                <a:cubicBezTo>
                  <a:pt x="345" y="448"/>
                  <a:pt x="345" y="447"/>
                  <a:pt x="344" y="445"/>
                </a:cubicBezTo>
                <a:close/>
                <a:moveTo>
                  <a:pt x="326" y="38"/>
                </a:moveTo>
                <a:cubicBezTo>
                  <a:pt x="327" y="37"/>
                  <a:pt x="329" y="38"/>
                  <a:pt x="330" y="38"/>
                </a:cubicBezTo>
                <a:cubicBezTo>
                  <a:pt x="330" y="39"/>
                  <a:pt x="330" y="40"/>
                  <a:pt x="331" y="40"/>
                </a:cubicBezTo>
                <a:cubicBezTo>
                  <a:pt x="329" y="41"/>
                  <a:pt x="330" y="42"/>
                  <a:pt x="330" y="44"/>
                </a:cubicBezTo>
                <a:cubicBezTo>
                  <a:pt x="327" y="44"/>
                  <a:pt x="328" y="39"/>
                  <a:pt x="326" y="38"/>
                </a:cubicBezTo>
                <a:close/>
                <a:moveTo>
                  <a:pt x="339" y="67"/>
                </a:moveTo>
                <a:cubicBezTo>
                  <a:pt x="337" y="67"/>
                  <a:pt x="341" y="69"/>
                  <a:pt x="339" y="68"/>
                </a:cubicBezTo>
                <a:cubicBezTo>
                  <a:pt x="337" y="69"/>
                  <a:pt x="338" y="67"/>
                  <a:pt x="336" y="67"/>
                </a:cubicBezTo>
                <a:cubicBezTo>
                  <a:pt x="337" y="66"/>
                  <a:pt x="338" y="65"/>
                  <a:pt x="339" y="66"/>
                </a:cubicBezTo>
                <a:cubicBezTo>
                  <a:pt x="339" y="64"/>
                  <a:pt x="338" y="63"/>
                  <a:pt x="338" y="61"/>
                </a:cubicBezTo>
                <a:cubicBezTo>
                  <a:pt x="338" y="61"/>
                  <a:pt x="339" y="61"/>
                  <a:pt x="340" y="61"/>
                </a:cubicBezTo>
                <a:cubicBezTo>
                  <a:pt x="339" y="59"/>
                  <a:pt x="338" y="61"/>
                  <a:pt x="337" y="60"/>
                </a:cubicBezTo>
                <a:cubicBezTo>
                  <a:pt x="337" y="59"/>
                  <a:pt x="337" y="58"/>
                  <a:pt x="338" y="57"/>
                </a:cubicBezTo>
                <a:cubicBezTo>
                  <a:pt x="341" y="60"/>
                  <a:pt x="341" y="61"/>
                  <a:pt x="344" y="64"/>
                </a:cubicBezTo>
                <a:cubicBezTo>
                  <a:pt x="341" y="68"/>
                  <a:pt x="345" y="69"/>
                  <a:pt x="347" y="70"/>
                </a:cubicBezTo>
                <a:cubicBezTo>
                  <a:pt x="346" y="74"/>
                  <a:pt x="349" y="74"/>
                  <a:pt x="350" y="77"/>
                </a:cubicBezTo>
                <a:cubicBezTo>
                  <a:pt x="349" y="77"/>
                  <a:pt x="348" y="77"/>
                  <a:pt x="348" y="78"/>
                </a:cubicBezTo>
                <a:cubicBezTo>
                  <a:pt x="344" y="75"/>
                  <a:pt x="342" y="71"/>
                  <a:pt x="339" y="67"/>
                </a:cubicBezTo>
                <a:close/>
                <a:moveTo>
                  <a:pt x="344" y="72"/>
                </a:moveTo>
                <a:cubicBezTo>
                  <a:pt x="344" y="71"/>
                  <a:pt x="345" y="70"/>
                  <a:pt x="346" y="70"/>
                </a:cubicBezTo>
                <a:cubicBezTo>
                  <a:pt x="346" y="72"/>
                  <a:pt x="346" y="72"/>
                  <a:pt x="344" y="72"/>
                </a:cubicBezTo>
                <a:cubicBezTo>
                  <a:pt x="344" y="72"/>
                  <a:pt x="344" y="72"/>
                  <a:pt x="344" y="72"/>
                </a:cubicBezTo>
                <a:close/>
                <a:moveTo>
                  <a:pt x="404" y="232"/>
                </a:moveTo>
                <a:cubicBezTo>
                  <a:pt x="404" y="232"/>
                  <a:pt x="405" y="232"/>
                  <a:pt x="406" y="232"/>
                </a:cubicBezTo>
                <a:cubicBezTo>
                  <a:pt x="408" y="234"/>
                  <a:pt x="413" y="237"/>
                  <a:pt x="414" y="243"/>
                </a:cubicBezTo>
                <a:cubicBezTo>
                  <a:pt x="414" y="244"/>
                  <a:pt x="414" y="245"/>
                  <a:pt x="414" y="245"/>
                </a:cubicBezTo>
                <a:cubicBezTo>
                  <a:pt x="414" y="247"/>
                  <a:pt x="414" y="245"/>
                  <a:pt x="415" y="246"/>
                </a:cubicBezTo>
                <a:cubicBezTo>
                  <a:pt x="415" y="247"/>
                  <a:pt x="415" y="247"/>
                  <a:pt x="414" y="248"/>
                </a:cubicBezTo>
                <a:cubicBezTo>
                  <a:pt x="415" y="248"/>
                  <a:pt x="416" y="248"/>
                  <a:pt x="417" y="249"/>
                </a:cubicBezTo>
                <a:cubicBezTo>
                  <a:pt x="417" y="254"/>
                  <a:pt x="420" y="255"/>
                  <a:pt x="419" y="259"/>
                </a:cubicBezTo>
                <a:cubicBezTo>
                  <a:pt x="420" y="259"/>
                  <a:pt x="420" y="258"/>
                  <a:pt x="420" y="257"/>
                </a:cubicBezTo>
                <a:cubicBezTo>
                  <a:pt x="423" y="258"/>
                  <a:pt x="420" y="260"/>
                  <a:pt x="418" y="261"/>
                </a:cubicBezTo>
                <a:cubicBezTo>
                  <a:pt x="419" y="265"/>
                  <a:pt x="418" y="265"/>
                  <a:pt x="419" y="268"/>
                </a:cubicBezTo>
                <a:cubicBezTo>
                  <a:pt x="417" y="269"/>
                  <a:pt x="415" y="264"/>
                  <a:pt x="416" y="263"/>
                </a:cubicBezTo>
                <a:cubicBezTo>
                  <a:pt x="416" y="261"/>
                  <a:pt x="414" y="262"/>
                  <a:pt x="412" y="261"/>
                </a:cubicBezTo>
                <a:cubicBezTo>
                  <a:pt x="413" y="255"/>
                  <a:pt x="412" y="244"/>
                  <a:pt x="405" y="240"/>
                </a:cubicBezTo>
                <a:cubicBezTo>
                  <a:pt x="406" y="238"/>
                  <a:pt x="405" y="237"/>
                  <a:pt x="404" y="237"/>
                </a:cubicBezTo>
                <a:cubicBezTo>
                  <a:pt x="403" y="235"/>
                  <a:pt x="404" y="235"/>
                  <a:pt x="405" y="234"/>
                </a:cubicBezTo>
                <a:cubicBezTo>
                  <a:pt x="405" y="233"/>
                  <a:pt x="404" y="234"/>
                  <a:pt x="404" y="234"/>
                </a:cubicBezTo>
                <a:cubicBezTo>
                  <a:pt x="402" y="234"/>
                  <a:pt x="403" y="232"/>
                  <a:pt x="404" y="232"/>
                </a:cubicBezTo>
                <a:close/>
                <a:moveTo>
                  <a:pt x="415" y="259"/>
                </a:moveTo>
                <a:cubicBezTo>
                  <a:pt x="416" y="259"/>
                  <a:pt x="416" y="258"/>
                  <a:pt x="416" y="258"/>
                </a:cubicBezTo>
                <a:cubicBezTo>
                  <a:pt x="417" y="258"/>
                  <a:pt x="417" y="261"/>
                  <a:pt x="415" y="260"/>
                </a:cubicBezTo>
                <a:cubicBezTo>
                  <a:pt x="415" y="259"/>
                  <a:pt x="415" y="259"/>
                  <a:pt x="415" y="259"/>
                </a:cubicBezTo>
                <a:cubicBezTo>
                  <a:pt x="415" y="259"/>
                  <a:pt x="415" y="259"/>
                  <a:pt x="415" y="259"/>
                </a:cubicBezTo>
                <a:close/>
                <a:moveTo>
                  <a:pt x="112" y="288"/>
                </a:moveTo>
                <a:cubicBezTo>
                  <a:pt x="112" y="290"/>
                  <a:pt x="117" y="287"/>
                  <a:pt x="116" y="289"/>
                </a:cubicBezTo>
                <a:cubicBezTo>
                  <a:pt x="117" y="289"/>
                  <a:pt x="118" y="289"/>
                  <a:pt x="119" y="288"/>
                </a:cubicBezTo>
                <a:cubicBezTo>
                  <a:pt x="121" y="289"/>
                  <a:pt x="118" y="290"/>
                  <a:pt x="119" y="291"/>
                </a:cubicBezTo>
                <a:cubicBezTo>
                  <a:pt x="118" y="291"/>
                  <a:pt x="117" y="291"/>
                  <a:pt x="117" y="292"/>
                </a:cubicBezTo>
                <a:cubicBezTo>
                  <a:pt x="116" y="290"/>
                  <a:pt x="113" y="290"/>
                  <a:pt x="111" y="290"/>
                </a:cubicBezTo>
                <a:cubicBezTo>
                  <a:pt x="110" y="288"/>
                  <a:pt x="112" y="289"/>
                  <a:pt x="112" y="288"/>
                </a:cubicBezTo>
                <a:close/>
                <a:moveTo>
                  <a:pt x="233" y="314"/>
                </a:moveTo>
                <a:cubicBezTo>
                  <a:pt x="235" y="317"/>
                  <a:pt x="235" y="313"/>
                  <a:pt x="239" y="314"/>
                </a:cubicBezTo>
                <a:cubicBezTo>
                  <a:pt x="239" y="316"/>
                  <a:pt x="236" y="315"/>
                  <a:pt x="236" y="316"/>
                </a:cubicBezTo>
                <a:cubicBezTo>
                  <a:pt x="235" y="318"/>
                  <a:pt x="236" y="318"/>
                  <a:pt x="236" y="320"/>
                </a:cubicBezTo>
                <a:cubicBezTo>
                  <a:pt x="235" y="319"/>
                  <a:pt x="235" y="320"/>
                  <a:pt x="235" y="321"/>
                </a:cubicBezTo>
                <a:cubicBezTo>
                  <a:pt x="233" y="321"/>
                  <a:pt x="231" y="320"/>
                  <a:pt x="230" y="320"/>
                </a:cubicBezTo>
                <a:cubicBezTo>
                  <a:pt x="230" y="317"/>
                  <a:pt x="230" y="318"/>
                  <a:pt x="230" y="315"/>
                </a:cubicBezTo>
                <a:cubicBezTo>
                  <a:pt x="231" y="314"/>
                  <a:pt x="233" y="315"/>
                  <a:pt x="233" y="314"/>
                </a:cubicBezTo>
                <a:close/>
              </a:path>
            </a:pathLst>
          </a:custGeom>
          <a:solidFill>
            <a:srgbClr val="138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5"/>
          <p:cNvSpPr>
            <a:spLocks noEditPoints="1"/>
          </p:cNvSpPr>
          <p:nvPr/>
        </p:nvSpPr>
        <p:spPr bwMode="auto">
          <a:xfrm>
            <a:off x="4156535" y="2762774"/>
            <a:ext cx="1256637" cy="1024925"/>
          </a:xfrm>
          <a:custGeom>
            <a:avLst/>
            <a:gdLst>
              <a:gd name="T0" fmla="*/ 335 w 493"/>
              <a:gd name="T1" fmla="*/ 78 h 402"/>
              <a:gd name="T2" fmla="*/ 330 w 493"/>
              <a:gd name="T3" fmla="*/ 135 h 402"/>
              <a:gd name="T4" fmla="*/ 410 w 493"/>
              <a:gd name="T5" fmla="*/ 167 h 402"/>
              <a:gd name="T6" fmla="*/ 408 w 493"/>
              <a:gd name="T7" fmla="*/ 194 h 402"/>
              <a:gd name="T8" fmla="*/ 332 w 493"/>
              <a:gd name="T9" fmla="*/ 211 h 402"/>
              <a:gd name="T10" fmla="*/ 413 w 493"/>
              <a:gd name="T11" fmla="*/ 231 h 402"/>
              <a:gd name="T12" fmla="*/ 328 w 493"/>
              <a:gd name="T13" fmla="*/ 240 h 402"/>
              <a:gd name="T14" fmla="*/ 189 w 493"/>
              <a:gd name="T15" fmla="*/ 276 h 402"/>
              <a:gd name="T16" fmla="*/ 184 w 493"/>
              <a:gd name="T17" fmla="*/ 328 h 402"/>
              <a:gd name="T18" fmla="*/ 323 w 493"/>
              <a:gd name="T19" fmla="*/ 384 h 402"/>
              <a:gd name="T20" fmla="*/ 276 w 493"/>
              <a:gd name="T21" fmla="*/ 25 h 402"/>
              <a:gd name="T22" fmla="*/ 301 w 493"/>
              <a:gd name="T23" fmla="*/ 173 h 402"/>
              <a:gd name="T24" fmla="*/ 184 w 493"/>
              <a:gd name="T25" fmla="*/ 84 h 402"/>
              <a:gd name="T26" fmla="*/ 202 w 493"/>
              <a:gd name="T27" fmla="*/ 6 h 402"/>
              <a:gd name="T28" fmla="*/ 37 w 493"/>
              <a:gd name="T29" fmla="*/ 16 h 402"/>
              <a:gd name="T30" fmla="*/ 85 w 493"/>
              <a:gd name="T31" fmla="*/ 260 h 402"/>
              <a:gd name="T32" fmla="*/ 92 w 493"/>
              <a:gd name="T33" fmla="*/ 278 h 402"/>
              <a:gd name="T34" fmla="*/ 6 w 493"/>
              <a:gd name="T35" fmla="*/ 360 h 402"/>
              <a:gd name="T36" fmla="*/ 216 w 493"/>
              <a:gd name="T37" fmla="*/ 363 h 402"/>
              <a:gd name="T38" fmla="*/ 165 w 493"/>
              <a:gd name="T39" fmla="*/ 268 h 402"/>
              <a:gd name="T40" fmla="*/ 189 w 493"/>
              <a:gd name="T41" fmla="*/ 251 h 402"/>
              <a:gd name="T42" fmla="*/ 335 w 493"/>
              <a:gd name="T43" fmla="*/ 192 h 402"/>
              <a:gd name="T44" fmla="*/ 329 w 493"/>
              <a:gd name="T45" fmla="*/ 328 h 402"/>
              <a:gd name="T46" fmla="*/ 279 w 493"/>
              <a:gd name="T47" fmla="*/ 374 h 402"/>
              <a:gd name="T48" fmla="*/ 434 w 493"/>
              <a:gd name="T49" fmla="*/ 370 h 402"/>
              <a:gd name="T50" fmla="*/ 419 w 493"/>
              <a:gd name="T51" fmla="*/ 329 h 402"/>
              <a:gd name="T52" fmla="*/ 400 w 493"/>
              <a:gd name="T53" fmla="*/ 193 h 402"/>
              <a:gd name="T54" fmla="*/ 416 w 493"/>
              <a:gd name="T55" fmla="*/ 43 h 402"/>
              <a:gd name="T56" fmla="*/ 444 w 493"/>
              <a:gd name="T57" fmla="*/ 4 h 402"/>
              <a:gd name="T58" fmla="*/ 163 w 493"/>
              <a:gd name="T59" fmla="*/ 13 h 402"/>
              <a:gd name="T60" fmla="*/ 394 w 493"/>
              <a:gd name="T61" fmla="*/ 23 h 402"/>
              <a:gd name="T62" fmla="*/ 306 w 493"/>
              <a:gd name="T63" fmla="*/ 30 h 402"/>
              <a:gd name="T64" fmla="*/ 162 w 493"/>
              <a:gd name="T65" fmla="*/ 46 h 402"/>
              <a:gd name="T66" fmla="*/ 101 w 493"/>
              <a:gd name="T67" fmla="*/ 71 h 402"/>
              <a:gd name="T68" fmla="*/ 108 w 493"/>
              <a:gd name="T69" fmla="*/ 87 h 402"/>
              <a:gd name="T70" fmla="*/ 169 w 493"/>
              <a:gd name="T71" fmla="*/ 136 h 402"/>
              <a:gd name="T72" fmla="*/ 156 w 493"/>
              <a:gd name="T73" fmla="*/ 121 h 402"/>
              <a:gd name="T74" fmla="*/ 362 w 493"/>
              <a:gd name="T75" fmla="*/ 151 h 402"/>
              <a:gd name="T76" fmla="*/ 367 w 493"/>
              <a:gd name="T77" fmla="*/ 207 h 402"/>
              <a:gd name="T78" fmla="*/ 226 w 493"/>
              <a:gd name="T79" fmla="*/ 198 h 402"/>
              <a:gd name="T80" fmla="*/ 111 w 493"/>
              <a:gd name="T81" fmla="*/ 228 h 402"/>
              <a:gd name="T82" fmla="*/ 395 w 493"/>
              <a:gd name="T83" fmla="*/ 213 h 402"/>
              <a:gd name="T84" fmla="*/ 125 w 493"/>
              <a:gd name="T85" fmla="*/ 215 h 402"/>
              <a:gd name="T86" fmla="*/ 117 w 493"/>
              <a:gd name="T87" fmla="*/ 227 h 402"/>
              <a:gd name="T88" fmla="*/ 102 w 493"/>
              <a:gd name="T89" fmla="*/ 259 h 402"/>
              <a:gd name="T90" fmla="*/ 400 w 493"/>
              <a:gd name="T91" fmla="*/ 250 h 402"/>
              <a:gd name="T92" fmla="*/ 373 w 493"/>
              <a:gd name="T93" fmla="*/ 272 h 402"/>
              <a:gd name="T94" fmla="*/ 102 w 493"/>
              <a:gd name="T95" fmla="*/ 282 h 402"/>
              <a:gd name="T96" fmla="*/ 380 w 493"/>
              <a:gd name="T97" fmla="*/ 287 h 402"/>
              <a:gd name="T98" fmla="*/ 90 w 493"/>
              <a:gd name="T99" fmla="*/ 295 h 402"/>
              <a:gd name="T100" fmla="*/ 90 w 493"/>
              <a:gd name="T101" fmla="*/ 311 h 402"/>
              <a:gd name="T102" fmla="*/ 130 w 493"/>
              <a:gd name="T103" fmla="*/ 316 h 402"/>
              <a:gd name="T104" fmla="*/ 176 w 493"/>
              <a:gd name="T105" fmla="*/ 344 h 402"/>
              <a:gd name="T106" fmla="*/ 129 w 493"/>
              <a:gd name="T107" fmla="*/ 367 h 402"/>
              <a:gd name="T108" fmla="*/ 65 w 493"/>
              <a:gd name="T109" fmla="*/ 356 h 402"/>
              <a:gd name="T110" fmla="*/ 44 w 493"/>
              <a:gd name="T111" fmla="*/ 365 h 402"/>
              <a:gd name="T112" fmla="*/ 345 w 493"/>
              <a:gd name="T113" fmla="*/ 382 h 402"/>
              <a:gd name="T114" fmla="*/ 335 w 493"/>
              <a:gd name="T115" fmla="*/ 89 h 402"/>
              <a:gd name="T116" fmla="*/ 225 w 493"/>
              <a:gd name="T117" fmla="*/ 206 h 402"/>
              <a:gd name="T118" fmla="*/ 308 w 493"/>
              <a:gd name="T119" fmla="*/ 257 h 402"/>
              <a:gd name="T120" fmla="*/ 305 w 493"/>
              <a:gd name="T121" fmla="*/ 272 h 402"/>
              <a:gd name="T122" fmla="*/ 459 w 493"/>
              <a:gd name="T123" fmla="*/ 23 h 402"/>
              <a:gd name="T124" fmla="*/ 243 w 493"/>
              <a:gd name="T125" fmla="*/ 37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3" h="402">
                <a:moveTo>
                  <a:pt x="460" y="6"/>
                </a:moveTo>
                <a:cubicBezTo>
                  <a:pt x="461" y="6"/>
                  <a:pt x="461" y="4"/>
                  <a:pt x="462" y="5"/>
                </a:cubicBezTo>
                <a:cubicBezTo>
                  <a:pt x="463" y="5"/>
                  <a:pt x="463" y="6"/>
                  <a:pt x="463" y="7"/>
                </a:cubicBezTo>
                <a:cubicBezTo>
                  <a:pt x="462" y="7"/>
                  <a:pt x="461" y="7"/>
                  <a:pt x="461" y="8"/>
                </a:cubicBezTo>
                <a:cubicBezTo>
                  <a:pt x="460" y="5"/>
                  <a:pt x="459" y="10"/>
                  <a:pt x="457" y="9"/>
                </a:cubicBezTo>
                <a:cubicBezTo>
                  <a:pt x="457" y="8"/>
                  <a:pt x="457" y="9"/>
                  <a:pt x="458" y="8"/>
                </a:cubicBezTo>
                <a:cubicBezTo>
                  <a:pt x="456" y="7"/>
                  <a:pt x="457" y="4"/>
                  <a:pt x="457" y="3"/>
                </a:cubicBezTo>
                <a:cubicBezTo>
                  <a:pt x="462" y="4"/>
                  <a:pt x="457" y="5"/>
                  <a:pt x="460" y="6"/>
                </a:cubicBezTo>
                <a:close/>
                <a:moveTo>
                  <a:pt x="284" y="6"/>
                </a:moveTo>
                <a:cubicBezTo>
                  <a:pt x="284" y="6"/>
                  <a:pt x="284" y="7"/>
                  <a:pt x="284" y="7"/>
                </a:cubicBezTo>
                <a:cubicBezTo>
                  <a:pt x="283" y="7"/>
                  <a:pt x="281" y="8"/>
                  <a:pt x="281" y="6"/>
                </a:cubicBezTo>
                <a:cubicBezTo>
                  <a:pt x="282" y="6"/>
                  <a:pt x="283" y="6"/>
                  <a:pt x="284" y="6"/>
                </a:cubicBezTo>
                <a:close/>
                <a:moveTo>
                  <a:pt x="27" y="13"/>
                </a:moveTo>
                <a:cubicBezTo>
                  <a:pt x="27" y="13"/>
                  <a:pt x="28" y="13"/>
                  <a:pt x="28" y="13"/>
                </a:cubicBezTo>
                <a:cubicBezTo>
                  <a:pt x="28" y="14"/>
                  <a:pt x="27" y="14"/>
                  <a:pt x="26" y="14"/>
                </a:cubicBezTo>
                <a:cubicBezTo>
                  <a:pt x="27" y="13"/>
                  <a:pt x="27" y="13"/>
                  <a:pt x="27" y="13"/>
                </a:cubicBezTo>
                <a:close/>
                <a:moveTo>
                  <a:pt x="34" y="18"/>
                </a:moveTo>
                <a:cubicBezTo>
                  <a:pt x="35" y="18"/>
                  <a:pt x="35" y="18"/>
                  <a:pt x="36" y="18"/>
                </a:cubicBezTo>
                <a:cubicBezTo>
                  <a:pt x="35" y="19"/>
                  <a:pt x="35" y="19"/>
                  <a:pt x="34" y="19"/>
                </a:cubicBezTo>
                <a:cubicBezTo>
                  <a:pt x="34" y="18"/>
                  <a:pt x="34" y="18"/>
                  <a:pt x="34" y="18"/>
                </a:cubicBezTo>
                <a:close/>
                <a:moveTo>
                  <a:pt x="256" y="23"/>
                </a:moveTo>
                <a:cubicBezTo>
                  <a:pt x="257" y="21"/>
                  <a:pt x="259" y="23"/>
                  <a:pt x="257" y="24"/>
                </a:cubicBezTo>
                <a:cubicBezTo>
                  <a:pt x="257" y="24"/>
                  <a:pt x="257" y="23"/>
                  <a:pt x="256" y="23"/>
                </a:cubicBezTo>
                <a:close/>
                <a:moveTo>
                  <a:pt x="330" y="54"/>
                </a:moveTo>
                <a:cubicBezTo>
                  <a:pt x="332" y="55"/>
                  <a:pt x="335" y="54"/>
                  <a:pt x="335" y="57"/>
                </a:cubicBezTo>
                <a:cubicBezTo>
                  <a:pt x="332" y="56"/>
                  <a:pt x="330" y="55"/>
                  <a:pt x="329" y="57"/>
                </a:cubicBezTo>
                <a:cubicBezTo>
                  <a:pt x="327" y="56"/>
                  <a:pt x="331" y="56"/>
                  <a:pt x="330" y="54"/>
                </a:cubicBezTo>
                <a:close/>
                <a:moveTo>
                  <a:pt x="330" y="64"/>
                </a:moveTo>
                <a:cubicBezTo>
                  <a:pt x="329" y="65"/>
                  <a:pt x="328" y="65"/>
                  <a:pt x="327" y="65"/>
                </a:cubicBezTo>
                <a:cubicBezTo>
                  <a:pt x="327" y="64"/>
                  <a:pt x="327" y="63"/>
                  <a:pt x="327" y="63"/>
                </a:cubicBezTo>
                <a:cubicBezTo>
                  <a:pt x="327" y="62"/>
                  <a:pt x="330" y="62"/>
                  <a:pt x="330" y="64"/>
                </a:cubicBezTo>
                <a:close/>
                <a:moveTo>
                  <a:pt x="336" y="73"/>
                </a:moveTo>
                <a:cubicBezTo>
                  <a:pt x="335" y="75"/>
                  <a:pt x="333" y="75"/>
                  <a:pt x="335" y="78"/>
                </a:cubicBezTo>
                <a:cubicBezTo>
                  <a:pt x="333" y="77"/>
                  <a:pt x="334" y="78"/>
                  <a:pt x="332" y="77"/>
                </a:cubicBezTo>
                <a:cubicBezTo>
                  <a:pt x="332" y="75"/>
                  <a:pt x="333" y="73"/>
                  <a:pt x="336" y="73"/>
                </a:cubicBezTo>
                <a:close/>
                <a:moveTo>
                  <a:pt x="328" y="85"/>
                </a:moveTo>
                <a:cubicBezTo>
                  <a:pt x="328" y="84"/>
                  <a:pt x="330" y="85"/>
                  <a:pt x="330" y="84"/>
                </a:cubicBezTo>
                <a:cubicBezTo>
                  <a:pt x="331" y="85"/>
                  <a:pt x="333" y="85"/>
                  <a:pt x="333" y="86"/>
                </a:cubicBezTo>
                <a:cubicBezTo>
                  <a:pt x="330" y="89"/>
                  <a:pt x="330" y="85"/>
                  <a:pt x="328" y="85"/>
                </a:cubicBezTo>
                <a:close/>
                <a:moveTo>
                  <a:pt x="330" y="93"/>
                </a:moveTo>
                <a:cubicBezTo>
                  <a:pt x="331" y="93"/>
                  <a:pt x="331" y="93"/>
                  <a:pt x="331" y="93"/>
                </a:cubicBezTo>
                <a:cubicBezTo>
                  <a:pt x="331" y="94"/>
                  <a:pt x="331" y="94"/>
                  <a:pt x="331" y="95"/>
                </a:cubicBezTo>
                <a:cubicBezTo>
                  <a:pt x="330" y="94"/>
                  <a:pt x="330" y="94"/>
                  <a:pt x="330" y="93"/>
                </a:cubicBezTo>
                <a:close/>
                <a:moveTo>
                  <a:pt x="336" y="93"/>
                </a:moveTo>
                <a:cubicBezTo>
                  <a:pt x="337" y="95"/>
                  <a:pt x="334" y="93"/>
                  <a:pt x="334" y="95"/>
                </a:cubicBezTo>
                <a:cubicBezTo>
                  <a:pt x="332" y="94"/>
                  <a:pt x="334" y="93"/>
                  <a:pt x="336" y="93"/>
                </a:cubicBezTo>
                <a:close/>
                <a:moveTo>
                  <a:pt x="372" y="97"/>
                </a:moveTo>
                <a:cubicBezTo>
                  <a:pt x="373" y="98"/>
                  <a:pt x="373" y="97"/>
                  <a:pt x="374" y="97"/>
                </a:cubicBezTo>
                <a:cubicBezTo>
                  <a:pt x="374" y="98"/>
                  <a:pt x="374" y="99"/>
                  <a:pt x="373" y="100"/>
                </a:cubicBezTo>
                <a:cubicBezTo>
                  <a:pt x="372" y="99"/>
                  <a:pt x="372" y="98"/>
                  <a:pt x="372" y="97"/>
                </a:cubicBezTo>
                <a:close/>
                <a:moveTo>
                  <a:pt x="408" y="115"/>
                </a:moveTo>
                <a:cubicBezTo>
                  <a:pt x="409" y="115"/>
                  <a:pt x="409" y="116"/>
                  <a:pt x="409" y="117"/>
                </a:cubicBezTo>
                <a:cubicBezTo>
                  <a:pt x="409" y="117"/>
                  <a:pt x="408" y="116"/>
                  <a:pt x="408" y="116"/>
                </a:cubicBezTo>
                <a:cubicBezTo>
                  <a:pt x="408" y="116"/>
                  <a:pt x="408" y="115"/>
                  <a:pt x="408" y="115"/>
                </a:cubicBezTo>
                <a:close/>
                <a:moveTo>
                  <a:pt x="187" y="117"/>
                </a:moveTo>
                <a:cubicBezTo>
                  <a:pt x="189" y="119"/>
                  <a:pt x="187" y="124"/>
                  <a:pt x="189" y="126"/>
                </a:cubicBezTo>
                <a:cubicBezTo>
                  <a:pt x="188" y="130"/>
                  <a:pt x="189" y="132"/>
                  <a:pt x="188" y="134"/>
                </a:cubicBezTo>
                <a:cubicBezTo>
                  <a:pt x="187" y="137"/>
                  <a:pt x="188" y="130"/>
                  <a:pt x="187" y="129"/>
                </a:cubicBezTo>
                <a:cubicBezTo>
                  <a:pt x="187" y="126"/>
                  <a:pt x="187" y="122"/>
                  <a:pt x="187" y="118"/>
                </a:cubicBezTo>
                <a:cubicBezTo>
                  <a:pt x="188" y="118"/>
                  <a:pt x="187" y="117"/>
                  <a:pt x="187" y="117"/>
                </a:cubicBezTo>
                <a:close/>
                <a:moveTo>
                  <a:pt x="327" y="131"/>
                </a:moveTo>
                <a:cubicBezTo>
                  <a:pt x="328" y="131"/>
                  <a:pt x="330" y="131"/>
                  <a:pt x="330" y="133"/>
                </a:cubicBezTo>
                <a:cubicBezTo>
                  <a:pt x="329" y="133"/>
                  <a:pt x="327" y="132"/>
                  <a:pt x="327" y="131"/>
                </a:cubicBezTo>
                <a:close/>
                <a:moveTo>
                  <a:pt x="330" y="135"/>
                </a:moveTo>
                <a:cubicBezTo>
                  <a:pt x="332" y="136"/>
                  <a:pt x="330" y="138"/>
                  <a:pt x="329" y="138"/>
                </a:cubicBezTo>
                <a:cubicBezTo>
                  <a:pt x="328" y="135"/>
                  <a:pt x="331" y="137"/>
                  <a:pt x="330" y="135"/>
                </a:cubicBezTo>
                <a:close/>
                <a:moveTo>
                  <a:pt x="187" y="136"/>
                </a:moveTo>
                <a:cubicBezTo>
                  <a:pt x="188" y="135"/>
                  <a:pt x="186" y="141"/>
                  <a:pt x="187" y="136"/>
                </a:cubicBezTo>
                <a:close/>
                <a:moveTo>
                  <a:pt x="325" y="138"/>
                </a:moveTo>
                <a:cubicBezTo>
                  <a:pt x="328" y="138"/>
                  <a:pt x="325" y="140"/>
                  <a:pt x="327" y="140"/>
                </a:cubicBezTo>
                <a:cubicBezTo>
                  <a:pt x="325" y="142"/>
                  <a:pt x="325" y="140"/>
                  <a:pt x="325" y="138"/>
                </a:cubicBezTo>
                <a:close/>
                <a:moveTo>
                  <a:pt x="330" y="139"/>
                </a:moveTo>
                <a:cubicBezTo>
                  <a:pt x="331" y="142"/>
                  <a:pt x="328" y="141"/>
                  <a:pt x="328" y="143"/>
                </a:cubicBezTo>
                <a:cubicBezTo>
                  <a:pt x="330" y="143"/>
                  <a:pt x="327" y="146"/>
                  <a:pt x="330" y="145"/>
                </a:cubicBezTo>
                <a:cubicBezTo>
                  <a:pt x="331" y="143"/>
                  <a:pt x="330" y="143"/>
                  <a:pt x="331" y="141"/>
                </a:cubicBezTo>
                <a:cubicBezTo>
                  <a:pt x="330" y="141"/>
                  <a:pt x="331" y="139"/>
                  <a:pt x="330" y="139"/>
                </a:cubicBezTo>
                <a:close/>
                <a:moveTo>
                  <a:pt x="329" y="146"/>
                </a:moveTo>
                <a:cubicBezTo>
                  <a:pt x="331" y="145"/>
                  <a:pt x="325" y="148"/>
                  <a:pt x="329" y="146"/>
                </a:cubicBezTo>
                <a:close/>
                <a:moveTo>
                  <a:pt x="330" y="148"/>
                </a:moveTo>
                <a:cubicBezTo>
                  <a:pt x="330" y="149"/>
                  <a:pt x="330" y="150"/>
                  <a:pt x="330" y="150"/>
                </a:cubicBezTo>
                <a:cubicBezTo>
                  <a:pt x="330" y="149"/>
                  <a:pt x="330" y="149"/>
                  <a:pt x="331" y="149"/>
                </a:cubicBezTo>
                <a:cubicBezTo>
                  <a:pt x="331" y="148"/>
                  <a:pt x="331" y="148"/>
                  <a:pt x="330" y="148"/>
                </a:cubicBezTo>
                <a:close/>
                <a:moveTo>
                  <a:pt x="408" y="149"/>
                </a:moveTo>
                <a:cubicBezTo>
                  <a:pt x="409" y="150"/>
                  <a:pt x="409" y="156"/>
                  <a:pt x="408" y="160"/>
                </a:cubicBezTo>
                <a:cubicBezTo>
                  <a:pt x="406" y="157"/>
                  <a:pt x="409" y="153"/>
                  <a:pt x="408" y="149"/>
                </a:cubicBezTo>
                <a:close/>
                <a:moveTo>
                  <a:pt x="328" y="151"/>
                </a:moveTo>
                <a:cubicBezTo>
                  <a:pt x="329" y="151"/>
                  <a:pt x="329" y="152"/>
                  <a:pt x="329" y="153"/>
                </a:cubicBezTo>
                <a:cubicBezTo>
                  <a:pt x="328" y="152"/>
                  <a:pt x="325" y="153"/>
                  <a:pt x="325" y="152"/>
                </a:cubicBezTo>
                <a:cubicBezTo>
                  <a:pt x="325" y="151"/>
                  <a:pt x="327" y="152"/>
                  <a:pt x="328" y="151"/>
                </a:cubicBezTo>
                <a:close/>
                <a:moveTo>
                  <a:pt x="324" y="156"/>
                </a:moveTo>
                <a:cubicBezTo>
                  <a:pt x="325" y="156"/>
                  <a:pt x="326" y="156"/>
                  <a:pt x="327" y="156"/>
                </a:cubicBezTo>
                <a:cubicBezTo>
                  <a:pt x="327" y="156"/>
                  <a:pt x="327" y="157"/>
                  <a:pt x="328" y="157"/>
                </a:cubicBezTo>
                <a:cubicBezTo>
                  <a:pt x="326" y="157"/>
                  <a:pt x="325" y="156"/>
                  <a:pt x="323" y="157"/>
                </a:cubicBezTo>
                <a:cubicBezTo>
                  <a:pt x="324" y="157"/>
                  <a:pt x="324" y="156"/>
                  <a:pt x="324" y="156"/>
                </a:cubicBezTo>
                <a:close/>
                <a:moveTo>
                  <a:pt x="328" y="161"/>
                </a:moveTo>
                <a:cubicBezTo>
                  <a:pt x="329" y="161"/>
                  <a:pt x="328" y="164"/>
                  <a:pt x="328" y="164"/>
                </a:cubicBezTo>
                <a:cubicBezTo>
                  <a:pt x="326" y="163"/>
                  <a:pt x="328" y="162"/>
                  <a:pt x="328" y="161"/>
                </a:cubicBezTo>
                <a:close/>
                <a:moveTo>
                  <a:pt x="408" y="163"/>
                </a:moveTo>
                <a:cubicBezTo>
                  <a:pt x="409" y="164"/>
                  <a:pt x="409" y="166"/>
                  <a:pt x="410" y="167"/>
                </a:cubicBezTo>
                <a:cubicBezTo>
                  <a:pt x="407" y="168"/>
                  <a:pt x="409" y="165"/>
                  <a:pt x="408" y="163"/>
                </a:cubicBezTo>
                <a:close/>
                <a:moveTo>
                  <a:pt x="328" y="168"/>
                </a:moveTo>
                <a:cubicBezTo>
                  <a:pt x="326" y="166"/>
                  <a:pt x="330" y="165"/>
                  <a:pt x="328" y="168"/>
                </a:cubicBezTo>
                <a:close/>
                <a:moveTo>
                  <a:pt x="408" y="168"/>
                </a:moveTo>
                <a:cubicBezTo>
                  <a:pt x="410" y="168"/>
                  <a:pt x="409" y="170"/>
                  <a:pt x="410" y="172"/>
                </a:cubicBezTo>
                <a:cubicBezTo>
                  <a:pt x="408" y="172"/>
                  <a:pt x="409" y="169"/>
                  <a:pt x="408" y="168"/>
                </a:cubicBezTo>
                <a:close/>
                <a:moveTo>
                  <a:pt x="289" y="169"/>
                </a:moveTo>
                <a:cubicBezTo>
                  <a:pt x="289" y="170"/>
                  <a:pt x="290" y="170"/>
                  <a:pt x="290" y="172"/>
                </a:cubicBezTo>
                <a:cubicBezTo>
                  <a:pt x="290" y="172"/>
                  <a:pt x="289" y="172"/>
                  <a:pt x="289" y="172"/>
                </a:cubicBezTo>
                <a:cubicBezTo>
                  <a:pt x="289" y="170"/>
                  <a:pt x="288" y="171"/>
                  <a:pt x="289" y="169"/>
                </a:cubicBezTo>
                <a:close/>
                <a:moveTo>
                  <a:pt x="396" y="171"/>
                </a:moveTo>
                <a:cubicBezTo>
                  <a:pt x="399" y="171"/>
                  <a:pt x="396" y="174"/>
                  <a:pt x="396" y="171"/>
                </a:cubicBezTo>
                <a:close/>
                <a:moveTo>
                  <a:pt x="79" y="173"/>
                </a:moveTo>
                <a:cubicBezTo>
                  <a:pt x="79" y="175"/>
                  <a:pt x="77" y="174"/>
                  <a:pt x="76" y="174"/>
                </a:cubicBezTo>
                <a:cubicBezTo>
                  <a:pt x="75" y="173"/>
                  <a:pt x="78" y="173"/>
                  <a:pt x="79" y="173"/>
                </a:cubicBezTo>
                <a:close/>
                <a:moveTo>
                  <a:pt x="408" y="174"/>
                </a:moveTo>
                <a:cubicBezTo>
                  <a:pt x="412" y="174"/>
                  <a:pt x="407" y="177"/>
                  <a:pt x="410" y="177"/>
                </a:cubicBezTo>
                <a:cubicBezTo>
                  <a:pt x="410" y="178"/>
                  <a:pt x="409" y="179"/>
                  <a:pt x="409" y="180"/>
                </a:cubicBezTo>
                <a:cubicBezTo>
                  <a:pt x="407" y="179"/>
                  <a:pt x="409" y="177"/>
                  <a:pt x="408" y="174"/>
                </a:cubicBezTo>
                <a:close/>
                <a:moveTo>
                  <a:pt x="71" y="178"/>
                </a:moveTo>
                <a:cubicBezTo>
                  <a:pt x="72" y="176"/>
                  <a:pt x="74" y="178"/>
                  <a:pt x="73" y="179"/>
                </a:cubicBezTo>
                <a:cubicBezTo>
                  <a:pt x="72" y="179"/>
                  <a:pt x="72" y="178"/>
                  <a:pt x="71" y="178"/>
                </a:cubicBezTo>
                <a:close/>
                <a:moveTo>
                  <a:pt x="74" y="179"/>
                </a:moveTo>
                <a:cubicBezTo>
                  <a:pt x="75" y="177"/>
                  <a:pt x="75" y="181"/>
                  <a:pt x="75" y="182"/>
                </a:cubicBezTo>
                <a:cubicBezTo>
                  <a:pt x="74" y="181"/>
                  <a:pt x="74" y="180"/>
                  <a:pt x="74" y="179"/>
                </a:cubicBezTo>
                <a:close/>
                <a:moveTo>
                  <a:pt x="67" y="180"/>
                </a:moveTo>
                <a:cubicBezTo>
                  <a:pt x="68" y="180"/>
                  <a:pt x="69" y="180"/>
                  <a:pt x="70" y="180"/>
                </a:cubicBezTo>
                <a:cubicBezTo>
                  <a:pt x="70" y="182"/>
                  <a:pt x="68" y="182"/>
                  <a:pt x="68" y="183"/>
                </a:cubicBezTo>
                <a:cubicBezTo>
                  <a:pt x="68" y="183"/>
                  <a:pt x="67" y="183"/>
                  <a:pt x="67" y="183"/>
                </a:cubicBezTo>
                <a:cubicBezTo>
                  <a:pt x="66" y="182"/>
                  <a:pt x="67" y="182"/>
                  <a:pt x="67" y="180"/>
                </a:cubicBezTo>
                <a:close/>
                <a:moveTo>
                  <a:pt x="408" y="194"/>
                </a:moveTo>
                <a:cubicBezTo>
                  <a:pt x="409" y="192"/>
                  <a:pt x="409" y="196"/>
                  <a:pt x="409" y="196"/>
                </a:cubicBezTo>
                <a:cubicBezTo>
                  <a:pt x="408" y="198"/>
                  <a:pt x="408" y="195"/>
                  <a:pt x="408" y="194"/>
                </a:cubicBezTo>
                <a:close/>
                <a:moveTo>
                  <a:pt x="412" y="197"/>
                </a:moveTo>
                <a:cubicBezTo>
                  <a:pt x="413" y="197"/>
                  <a:pt x="414" y="199"/>
                  <a:pt x="413" y="200"/>
                </a:cubicBezTo>
                <a:cubicBezTo>
                  <a:pt x="412" y="199"/>
                  <a:pt x="412" y="199"/>
                  <a:pt x="412" y="197"/>
                </a:cubicBezTo>
                <a:close/>
                <a:moveTo>
                  <a:pt x="412" y="202"/>
                </a:moveTo>
                <a:cubicBezTo>
                  <a:pt x="414" y="202"/>
                  <a:pt x="415" y="206"/>
                  <a:pt x="412" y="206"/>
                </a:cubicBezTo>
                <a:cubicBezTo>
                  <a:pt x="413" y="205"/>
                  <a:pt x="412" y="204"/>
                  <a:pt x="412" y="202"/>
                </a:cubicBezTo>
                <a:close/>
                <a:moveTo>
                  <a:pt x="80" y="205"/>
                </a:moveTo>
                <a:cubicBezTo>
                  <a:pt x="82" y="205"/>
                  <a:pt x="82" y="207"/>
                  <a:pt x="81" y="208"/>
                </a:cubicBezTo>
                <a:cubicBezTo>
                  <a:pt x="80" y="208"/>
                  <a:pt x="79" y="208"/>
                  <a:pt x="79" y="208"/>
                </a:cubicBezTo>
                <a:cubicBezTo>
                  <a:pt x="79" y="207"/>
                  <a:pt x="78" y="207"/>
                  <a:pt x="78" y="206"/>
                </a:cubicBezTo>
                <a:cubicBezTo>
                  <a:pt x="80" y="206"/>
                  <a:pt x="81" y="208"/>
                  <a:pt x="80" y="205"/>
                </a:cubicBezTo>
                <a:close/>
                <a:moveTo>
                  <a:pt x="228" y="207"/>
                </a:moveTo>
                <a:cubicBezTo>
                  <a:pt x="228" y="206"/>
                  <a:pt x="229" y="207"/>
                  <a:pt x="230" y="207"/>
                </a:cubicBezTo>
                <a:cubicBezTo>
                  <a:pt x="229" y="209"/>
                  <a:pt x="229" y="207"/>
                  <a:pt x="228" y="207"/>
                </a:cubicBezTo>
                <a:close/>
                <a:moveTo>
                  <a:pt x="217" y="208"/>
                </a:moveTo>
                <a:cubicBezTo>
                  <a:pt x="217" y="210"/>
                  <a:pt x="215" y="209"/>
                  <a:pt x="214" y="209"/>
                </a:cubicBezTo>
                <a:cubicBezTo>
                  <a:pt x="215" y="208"/>
                  <a:pt x="216" y="208"/>
                  <a:pt x="217" y="208"/>
                </a:cubicBezTo>
                <a:close/>
                <a:moveTo>
                  <a:pt x="413" y="210"/>
                </a:moveTo>
                <a:cubicBezTo>
                  <a:pt x="415" y="211"/>
                  <a:pt x="416" y="217"/>
                  <a:pt x="414" y="217"/>
                </a:cubicBezTo>
                <a:cubicBezTo>
                  <a:pt x="414" y="217"/>
                  <a:pt x="414" y="218"/>
                  <a:pt x="414" y="219"/>
                </a:cubicBezTo>
                <a:cubicBezTo>
                  <a:pt x="414" y="219"/>
                  <a:pt x="415" y="218"/>
                  <a:pt x="416" y="218"/>
                </a:cubicBezTo>
                <a:cubicBezTo>
                  <a:pt x="416" y="221"/>
                  <a:pt x="416" y="222"/>
                  <a:pt x="415" y="224"/>
                </a:cubicBezTo>
                <a:cubicBezTo>
                  <a:pt x="414" y="222"/>
                  <a:pt x="415" y="224"/>
                  <a:pt x="413" y="224"/>
                </a:cubicBezTo>
                <a:cubicBezTo>
                  <a:pt x="413" y="223"/>
                  <a:pt x="413" y="222"/>
                  <a:pt x="413" y="222"/>
                </a:cubicBezTo>
                <a:cubicBezTo>
                  <a:pt x="413" y="222"/>
                  <a:pt x="414" y="222"/>
                  <a:pt x="414" y="222"/>
                </a:cubicBezTo>
                <a:cubicBezTo>
                  <a:pt x="411" y="217"/>
                  <a:pt x="414" y="214"/>
                  <a:pt x="413" y="210"/>
                </a:cubicBezTo>
                <a:close/>
                <a:moveTo>
                  <a:pt x="327" y="210"/>
                </a:moveTo>
                <a:cubicBezTo>
                  <a:pt x="327" y="211"/>
                  <a:pt x="327" y="213"/>
                  <a:pt x="325" y="213"/>
                </a:cubicBezTo>
                <a:cubicBezTo>
                  <a:pt x="324" y="212"/>
                  <a:pt x="324" y="212"/>
                  <a:pt x="324" y="211"/>
                </a:cubicBezTo>
                <a:cubicBezTo>
                  <a:pt x="326" y="211"/>
                  <a:pt x="326" y="210"/>
                  <a:pt x="327" y="210"/>
                </a:cubicBezTo>
                <a:close/>
                <a:moveTo>
                  <a:pt x="332" y="211"/>
                </a:moveTo>
                <a:cubicBezTo>
                  <a:pt x="333" y="211"/>
                  <a:pt x="334" y="214"/>
                  <a:pt x="333" y="215"/>
                </a:cubicBezTo>
                <a:cubicBezTo>
                  <a:pt x="330" y="215"/>
                  <a:pt x="331" y="212"/>
                  <a:pt x="332" y="211"/>
                </a:cubicBezTo>
                <a:close/>
                <a:moveTo>
                  <a:pt x="338" y="212"/>
                </a:moveTo>
                <a:cubicBezTo>
                  <a:pt x="342" y="214"/>
                  <a:pt x="338" y="220"/>
                  <a:pt x="339" y="225"/>
                </a:cubicBezTo>
                <a:cubicBezTo>
                  <a:pt x="337" y="222"/>
                  <a:pt x="338" y="216"/>
                  <a:pt x="338" y="212"/>
                </a:cubicBezTo>
                <a:close/>
                <a:moveTo>
                  <a:pt x="364" y="212"/>
                </a:moveTo>
                <a:cubicBezTo>
                  <a:pt x="365" y="212"/>
                  <a:pt x="365" y="215"/>
                  <a:pt x="363" y="214"/>
                </a:cubicBezTo>
                <a:cubicBezTo>
                  <a:pt x="363" y="213"/>
                  <a:pt x="364" y="213"/>
                  <a:pt x="364" y="212"/>
                </a:cubicBezTo>
                <a:close/>
                <a:moveTo>
                  <a:pt x="323" y="215"/>
                </a:moveTo>
                <a:cubicBezTo>
                  <a:pt x="324" y="215"/>
                  <a:pt x="324" y="216"/>
                  <a:pt x="324" y="218"/>
                </a:cubicBezTo>
                <a:cubicBezTo>
                  <a:pt x="323" y="217"/>
                  <a:pt x="324" y="218"/>
                  <a:pt x="322" y="218"/>
                </a:cubicBezTo>
                <a:cubicBezTo>
                  <a:pt x="322" y="217"/>
                  <a:pt x="323" y="217"/>
                  <a:pt x="323" y="217"/>
                </a:cubicBezTo>
                <a:cubicBezTo>
                  <a:pt x="323" y="215"/>
                  <a:pt x="322" y="216"/>
                  <a:pt x="323" y="215"/>
                </a:cubicBezTo>
                <a:close/>
                <a:moveTo>
                  <a:pt x="319" y="216"/>
                </a:moveTo>
                <a:cubicBezTo>
                  <a:pt x="320" y="217"/>
                  <a:pt x="321" y="219"/>
                  <a:pt x="319" y="220"/>
                </a:cubicBezTo>
                <a:cubicBezTo>
                  <a:pt x="318" y="219"/>
                  <a:pt x="320" y="217"/>
                  <a:pt x="319" y="216"/>
                </a:cubicBezTo>
                <a:close/>
                <a:moveTo>
                  <a:pt x="183" y="221"/>
                </a:moveTo>
                <a:cubicBezTo>
                  <a:pt x="183" y="221"/>
                  <a:pt x="183" y="222"/>
                  <a:pt x="184" y="222"/>
                </a:cubicBezTo>
                <a:cubicBezTo>
                  <a:pt x="183" y="225"/>
                  <a:pt x="184" y="229"/>
                  <a:pt x="183" y="231"/>
                </a:cubicBezTo>
                <a:cubicBezTo>
                  <a:pt x="183" y="232"/>
                  <a:pt x="186" y="231"/>
                  <a:pt x="185" y="233"/>
                </a:cubicBezTo>
                <a:cubicBezTo>
                  <a:pt x="186" y="235"/>
                  <a:pt x="183" y="233"/>
                  <a:pt x="184" y="235"/>
                </a:cubicBezTo>
                <a:cubicBezTo>
                  <a:pt x="185" y="236"/>
                  <a:pt x="186" y="233"/>
                  <a:pt x="185" y="237"/>
                </a:cubicBezTo>
                <a:cubicBezTo>
                  <a:pt x="184" y="236"/>
                  <a:pt x="185" y="237"/>
                  <a:pt x="184" y="238"/>
                </a:cubicBezTo>
                <a:cubicBezTo>
                  <a:pt x="186" y="239"/>
                  <a:pt x="185" y="240"/>
                  <a:pt x="183" y="243"/>
                </a:cubicBezTo>
                <a:cubicBezTo>
                  <a:pt x="180" y="239"/>
                  <a:pt x="185" y="230"/>
                  <a:pt x="178" y="232"/>
                </a:cubicBezTo>
                <a:cubicBezTo>
                  <a:pt x="178" y="230"/>
                  <a:pt x="178" y="227"/>
                  <a:pt x="180" y="227"/>
                </a:cubicBezTo>
                <a:cubicBezTo>
                  <a:pt x="180" y="229"/>
                  <a:pt x="179" y="230"/>
                  <a:pt x="181" y="230"/>
                </a:cubicBezTo>
                <a:cubicBezTo>
                  <a:pt x="181" y="230"/>
                  <a:pt x="181" y="230"/>
                  <a:pt x="182" y="230"/>
                </a:cubicBezTo>
                <a:cubicBezTo>
                  <a:pt x="179" y="228"/>
                  <a:pt x="181" y="223"/>
                  <a:pt x="183" y="221"/>
                </a:cubicBezTo>
                <a:close/>
                <a:moveTo>
                  <a:pt x="338" y="226"/>
                </a:moveTo>
                <a:cubicBezTo>
                  <a:pt x="340" y="225"/>
                  <a:pt x="338" y="229"/>
                  <a:pt x="339" y="230"/>
                </a:cubicBezTo>
                <a:cubicBezTo>
                  <a:pt x="337" y="230"/>
                  <a:pt x="338" y="227"/>
                  <a:pt x="338" y="226"/>
                </a:cubicBezTo>
                <a:close/>
                <a:moveTo>
                  <a:pt x="417" y="226"/>
                </a:moveTo>
                <a:cubicBezTo>
                  <a:pt x="417" y="228"/>
                  <a:pt x="415" y="229"/>
                  <a:pt x="414" y="228"/>
                </a:cubicBezTo>
                <a:cubicBezTo>
                  <a:pt x="414" y="229"/>
                  <a:pt x="413" y="230"/>
                  <a:pt x="413" y="231"/>
                </a:cubicBezTo>
                <a:cubicBezTo>
                  <a:pt x="412" y="230"/>
                  <a:pt x="414" y="228"/>
                  <a:pt x="413" y="227"/>
                </a:cubicBezTo>
                <a:cubicBezTo>
                  <a:pt x="414" y="226"/>
                  <a:pt x="415" y="225"/>
                  <a:pt x="417" y="226"/>
                </a:cubicBezTo>
                <a:close/>
                <a:moveTo>
                  <a:pt x="415" y="229"/>
                </a:moveTo>
                <a:cubicBezTo>
                  <a:pt x="416" y="230"/>
                  <a:pt x="415" y="233"/>
                  <a:pt x="417" y="233"/>
                </a:cubicBezTo>
                <a:cubicBezTo>
                  <a:pt x="417" y="232"/>
                  <a:pt x="417" y="230"/>
                  <a:pt x="417" y="229"/>
                </a:cubicBezTo>
                <a:cubicBezTo>
                  <a:pt x="416" y="229"/>
                  <a:pt x="416" y="229"/>
                  <a:pt x="415" y="229"/>
                </a:cubicBezTo>
                <a:close/>
                <a:moveTo>
                  <a:pt x="408" y="231"/>
                </a:moveTo>
                <a:cubicBezTo>
                  <a:pt x="408" y="230"/>
                  <a:pt x="410" y="232"/>
                  <a:pt x="409" y="233"/>
                </a:cubicBezTo>
                <a:cubicBezTo>
                  <a:pt x="409" y="233"/>
                  <a:pt x="408" y="231"/>
                  <a:pt x="408" y="231"/>
                </a:cubicBezTo>
                <a:close/>
                <a:moveTo>
                  <a:pt x="414" y="234"/>
                </a:moveTo>
                <a:cubicBezTo>
                  <a:pt x="413" y="234"/>
                  <a:pt x="413" y="233"/>
                  <a:pt x="413" y="232"/>
                </a:cubicBezTo>
                <a:cubicBezTo>
                  <a:pt x="413" y="232"/>
                  <a:pt x="413" y="233"/>
                  <a:pt x="414" y="233"/>
                </a:cubicBezTo>
                <a:cubicBezTo>
                  <a:pt x="414" y="233"/>
                  <a:pt x="414" y="233"/>
                  <a:pt x="414" y="234"/>
                </a:cubicBezTo>
                <a:close/>
                <a:moveTo>
                  <a:pt x="415" y="233"/>
                </a:moveTo>
                <a:cubicBezTo>
                  <a:pt x="415" y="234"/>
                  <a:pt x="414" y="234"/>
                  <a:pt x="413" y="234"/>
                </a:cubicBezTo>
                <a:cubicBezTo>
                  <a:pt x="413" y="235"/>
                  <a:pt x="413" y="236"/>
                  <a:pt x="413" y="237"/>
                </a:cubicBezTo>
                <a:cubicBezTo>
                  <a:pt x="414" y="236"/>
                  <a:pt x="417" y="235"/>
                  <a:pt x="415" y="233"/>
                </a:cubicBezTo>
                <a:close/>
                <a:moveTo>
                  <a:pt x="416" y="233"/>
                </a:moveTo>
                <a:cubicBezTo>
                  <a:pt x="416" y="235"/>
                  <a:pt x="416" y="237"/>
                  <a:pt x="417" y="238"/>
                </a:cubicBezTo>
                <a:cubicBezTo>
                  <a:pt x="416" y="238"/>
                  <a:pt x="416" y="237"/>
                  <a:pt x="414" y="237"/>
                </a:cubicBezTo>
                <a:cubicBezTo>
                  <a:pt x="414" y="239"/>
                  <a:pt x="415" y="241"/>
                  <a:pt x="414" y="243"/>
                </a:cubicBezTo>
                <a:cubicBezTo>
                  <a:pt x="415" y="243"/>
                  <a:pt x="416" y="244"/>
                  <a:pt x="417" y="245"/>
                </a:cubicBezTo>
                <a:cubicBezTo>
                  <a:pt x="417" y="242"/>
                  <a:pt x="416" y="241"/>
                  <a:pt x="415" y="238"/>
                </a:cubicBezTo>
                <a:cubicBezTo>
                  <a:pt x="416" y="238"/>
                  <a:pt x="416" y="239"/>
                  <a:pt x="418" y="239"/>
                </a:cubicBezTo>
                <a:cubicBezTo>
                  <a:pt x="418" y="237"/>
                  <a:pt x="418" y="235"/>
                  <a:pt x="416" y="233"/>
                </a:cubicBezTo>
                <a:close/>
                <a:moveTo>
                  <a:pt x="330" y="238"/>
                </a:moveTo>
                <a:cubicBezTo>
                  <a:pt x="328" y="237"/>
                  <a:pt x="331" y="237"/>
                  <a:pt x="331" y="238"/>
                </a:cubicBezTo>
                <a:cubicBezTo>
                  <a:pt x="332" y="239"/>
                  <a:pt x="330" y="240"/>
                  <a:pt x="332" y="240"/>
                </a:cubicBezTo>
                <a:cubicBezTo>
                  <a:pt x="333" y="242"/>
                  <a:pt x="329" y="243"/>
                  <a:pt x="332" y="244"/>
                </a:cubicBezTo>
                <a:cubicBezTo>
                  <a:pt x="332" y="245"/>
                  <a:pt x="332" y="245"/>
                  <a:pt x="331" y="245"/>
                </a:cubicBezTo>
                <a:cubicBezTo>
                  <a:pt x="331" y="245"/>
                  <a:pt x="331" y="245"/>
                  <a:pt x="331" y="245"/>
                </a:cubicBezTo>
                <a:cubicBezTo>
                  <a:pt x="330" y="244"/>
                  <a:pt x="331" y="237"/>
                  <a:pt x="330" y="238"/>
                </a:cubicBezTo>
                <a:close/>
                <a:moveTo>
                  <a:pt x="328" y="240"/>
                </a:moveTo>
                <a:cubicBezTo>
                  <a:pt x="327" y="241"/>
                  <a:pt x="327" y="242"/>
                  <a:pt x="326" y="242"/>
                </a:cubicBezTo>
                <a:cubicBezTo>
                  <a:pt x="327" y="242"/>
                  <a:pt x="326" y="240"/>
                  <a:pt x="328" y="240"/>
                </a:cubicBezTo>
                <a:close/>
                <a:moveTo>
                  <a:pt x="389" y="241"/>
                </a:moveTo>
                <a:cubicBezTo>
                  <a:pt x="391" y="240"/>
                  <a:pt x="390" y="243"/>
                  <a:pt x="391" y="243"/>
                </a:cubicBezTo>
                <a:cubicBezTo>
                  <a:pt x="390" y="244"/>
                  <a:pt x="389" y="242"/>
                  <a:pt x="389" y="241"/>
                </a:cubicBezTo>
                <a:close/>
                <a:moveTo>
                  <a:pt x="310" y="246"/>
                </a:moveTo>
                <a:cubicBezTo>
                  <a:pt x="311" y="246"/>
                  <a:pt x="310" y="249"/>
                  <a:pt x="309" y="248"/>
                </a:cubicBezTo>
                <a:cubicBezTo>
                  <a:pt x="308" y="246"/>
                  <a:pt x="310" y="247"/>
                  <a:pt x="310" y="246"/>
                </a:cubicBezTo>
                <a:close/>
                <a:moveTo>
                  <a:pt x="329" y="246"/>
                </a:moveTo>
                <a:cubicBezTo>
                  <a:pt x="331" y="247"/>
                  <a:pt x="328" y="249"/>
                  <a:pt x="329" y="251"/>
                </a:cubicBezTo>
                <a:cubicBezTo>
                  <a:pt x="327" y="251"/>
                  <a:pt x="330" y="249"/>
                  <a:pt x="327" y="249"/>
                </a:cubicBezTo>
                <a:cubicBezTo>
                  <a:pt x="327" y="247"/>
                  <a:pt x="328" y="247"/>
                  <a:pt x="329" y="248"/>
                </a:cubicBezTo>
                <a:cubicBezTo>
                  <a:pt x="329" y="248"/>
                  <a:pt x="329" y="247"/>
                  <a:pt x="329" y="246"/>
                </a:cubicBezTo>
                <a:close/>
                <a:moveTo>
                  <a:pt x="180" y="248"/>
                </a:moveTo>
                <a:cubicBezTo>
                  <a:pt x="182" y="247"/>
                  <a:pt x="182" y="250"/>
                  <a:pt x="182" y="251"/>
                </a:cubicBezTo>
                <a:cubicBezTo>
                  <a:pt x="181" y="253"/>
                  <a:pt x="180" y="250"/>
                  <a:pt x="180" y="251"/>
                </a:cubicBezTo>
                <a:cubicBezTo>
                  <a:pt x="178" y="251"/>
                  <a:pt x="180" y="249"/>
                  <a:pt x="180" y="248"/>
                </a:cubicBezTo>
                <a:close/>
                <a:moveTo>
                  <a:pt x="319" y="248"/>
                </a:moveTo>
                <a:cubicBezTo>
                  <a:pt x="321" y="249"/>
                  <a:pt x="320" y="251"/>
                  <a:pt x="319" y="253"/>
                </a:cubicBezTo>
                <a:cubicBezTo>
                  <a:pt x="318" y="251"/>
                  <a:pt x="319" y="248"/>
                  <a:pt x="319" y="248"/>
                </a:cubicBezTo>
                <a:close/>
                <a:moveTo>
                  <a:pt x="305" y="260"/>
                </a:moveTo>
                <a:cubicBezTo>
                  <a:pt x="306" y="259"/>
                  <a:pt x="307" y="262"/>
                  <a:pt x="308" y="263"/>
                </a:cubicBezTo>
                <a:cubicBezTo>
                  <a:pt x="307" y="262"/>
                  <a:pt x="307" y="264"/>
                  <a:pt x="305" y="263"/>
                </a:cubicBezTo>
                <a:cubicBezTo>
                  <a:pt x="305" y="262"/>
                  <a:pt x="306" y="261"/>
                  <a:pt x="305" y="260"/>
                </a:cubicBezTo>
                <a:close/>
                <a:moveTo>
                  <a:pt x="364" y="266"/>
                </a:moveTo>
                <a:cubicBezTo>
                  <a:pt x="366" y="266"/>
                  <a:pt x="365" y="272"/>
                  <a:pt x="363" y="272"/>
                </a:cubicBezTo>
                <a:cubicBezTo>
                  <a:pt x="363" y="269"/>
                  <a:pt x="364" y="268"/>
                  <a:pt x="364" y="266"/>
                </a:cubicBezTo>
                <a:close/>
                <a:moveTo>
                  <a:pt x="172" y="267"/>
                </a:moveTo>
                <a:cubicBezTo>
                  <a:pt x="173" y="267"/>
                  <a:pt x="172" y="269"/>
                  <a:pt x="171" y="268"/>
                </a:cubicBezTo>
                <a:cubicBezTo>
                  <a:pt x="171" y="268"/>
                  <a:pt x="171" y="268"/>
                  <a:pt x="171" y="267"/>
                </a:cubicBezTo>
                <a:cubicBezTo>
                  <a:pt x="171" y="267"/>
                  <a:pt x="172" y="267"/>
                  <a:pt x="172" y="267"/>
                </a:cubicBezTo>
                <a:close/>
                <a:moveTo>
                  <a:pt x="188" y="270"/>
                </a:moveTo>
                <a:cubicBezTo>
                  <a:pt x="190" y="272"/>
                  <a:pt x="189" y="274"/>
                  <a:pt x="189" y="276"/>
                </a:cubicBezTo>
                <a:cubicBezTo>
                  <a:pt x="187" y="274"/>
                  <a:pt x="188" y="273"/>
                  <a:pt x="188" y="270"/>
                </a:cubicBezTo>
                <a:close/>
                <a:moveTo>
                  <a:pt x="297" y="276"/>
                </a:moveTo>
                <a:cubicBezTo>
                  <a:pt x="298" y="276"/>
                  <a:pt x="298" y="276"/>
                  <a:pt x="299" y="276"/>
                </a:cubicBezTo>
                <a:cubicBezTo>
                  <a:pt x="299" y="277"/>
                  <a:pt x="299" y="277"/>
                  <a:pt x="299" y="278"/>
                </a:cubicBezTo>
                <a:cubicBezTo>
                  <a:pt x="298" y="277"/>
                  <a:pt x="298" y="277"/>
                  <a:pt x="297" y="277"/>
                </a:cubicBezTo>
                <a:cubicBezTo>
                  <a:pt x="297" y="277"/>
                  <a:pt x="297" y="277"/>
                  <a:pt x="297" y="276"/>
                </a:cubicBezTo>
                <a:close/>
                <a:moveTo>
                  <a:pt x="188" y="277"/>
                </a:moveTo>
                <a:cubicBezTo>
                  <a:pt x="191" y="277"/>
                  <a:pt x="188" y="280"/>
                  <a:pt x="189" y="281"/>
                </a:cubicBezTo>
                <a:cubicBezTo>
                  <a:pt x="188" y="281"/>
                  <a:pt x="187" y="277"/>
                  <a:pt x="188" y="277"/>
                </a:cubicBezTo>
                <a:close/>
                <a:moveTo>
                  <a:pt x="299" y="282"/>
                </a:moveTo>
                <a:cubicBezTo>
                  <a:pt x="301" y="282"/>
                  <a:pt x="300" y="284"/>
                  <a:pt x="298" y="284"/>
                </a:cubicBezTo>
                <a:cubicBezTo>
                  <a:pt x="298" y="283"/>
                  <a:pt x="299" y="283"/>
                  <a:pt x="299" y="282"/>
                </a:cubicBezTo>
                <a:close/>
                <a:moveTo>
                  <a:pt x="187" y="300"/>
                </a:moveTo>
                <a:cubicBezTo>
                  <a:pt x="189" y="302"/>
                  <a:pt x="189" y="312"/>
                  <a:pt x="187" y="314"/>
                </a:cubicBezTo>
                <a:cubicBezTo>
                  <a:pt x="187" y="309"/>
                  <a:pt x="188" y="305"/>
                  <a:pt x="187" y="300"/>
                </a:cubicBezTo>
                <a:close/>
                <a:moveTo>
                  <a:pt x="167" y="307"/>
                </a:moveTo>
                <a:cubicBezTo>
                  <a:pt x="167" y="306"/>
                  <a:pt x="168" y="306"/>
                  <a:pt x="169" y="306"/>
                </a:cubicBezTo>
                <a:cubicBezTo>
                  <a:pt x="169" y="308"/>
                  <a:pt x="170" y="311"/>
                  <a:pt x="167" y="311"/>
                </a:cubicBezTo>
                <a:cubicBezTo>
                  <a:pt x="166" y="310"/>
                  <a:pt x="168" y="307"/>
                  <a:pt x="167" y="307"/>
                </a:cubicBezTo>
                <a:close/>
                <a:moveTo>
                  <a:pt x="167" y="311"/>
                </a:moveTo>
                <a:cubicBezTo>
                  <a:pt x="169" y="312"/>
                  <a:pt x="168" y="315"/>
                  <a:pt x="169" y="318"/>
                </a:cubicBezTo>
                <a:cubicBezTo>
                  <a:pt x="168" y="316"/>
                  <a:pt x="167" y="315"/>
                  <a:pt x="167" y="311"/>
                </a:cubicBezTo>
                <a:close/>
                <a:moveTo>
                  <a:pt x="333" y="312"/>
                </a:moveTo>
                <a:cubicBezTo>
                  <a:pt x="335" y="315"/>
                  <a:pt x="332" y="314"/>
                  <a:pt x="333" y="312"/>
                </a:cubicBezTo>
                <a:close/>
                <a:moveTo>
                  <a:pt x="187" y="316"/>
                </a:moveTo>
                <a:cubicBezTo>
                  <a:pt x="189" y="316"/>
                  <a:pt x="188" y="320"/>
                  <a:pt x="189" y="322"/>
                </a:cubicBezTo>
                <a:cubicBezTo>
                  <a:pt x="187" y="321"/>
                  <a:pt x="188" y="319"/>
                  <a:pt x="187" y="316"/>
                </a:cubicBezTo>
                <a:close/>
                <a:moveTo>
                  <a:pt x="168" y="321"/>
                </a:moveTo>
                <a:cubicBezTo>
                  <a:pt x="168" y="321"/>
                  <a:pt x="169" y="321"/>
                  <a:pt x="169" y="321"/>
                </a:cubicBezTo>
                <a:cubicBezTo>
                  <a:pt x="169" y="322"/>
                  <a:pt x="170" y="324"/>
                  <a:pt x="168" y="324"/>
                </a:cubicBezTo>
                <a:cubicBezTo>
                  <a:pt x="168" y="323"/>
                  <a:pt x="168" y="322"/>
                  <a:pt x="168" y="321"/>
                </a:cubicBezTo>
                <a:close/>
                <a:moveTo>
                  <a:pt x="185" y="326"/>
                </a:moveTo>
                <a:cubicBezTo>
                  <a:pt x="185" y="327"/>
                  <a:pt x="184" y="327"/>
                  <a:pt x="184" y="328"/>
                </a:cubicBezTo>
                <a:cubicBezTo>
                  <a:pt x="183" y="328"/>
                  <a:pt x="184" y="325"/>
                  <a:pt x="185" y="326"/>
                </a:cubicBezTo>
                <a:close/>
                <a:moveTo>
                  <a:pt x="185" y="330"/>
                </a:moveTo>
                <a:cubicBezTo>
                  <a:pt x="185" y="331"/>
                  <a:pt x="185" y="332"/>
                  <a:pt x="184" y="332"/>
                </a:cubicBezTo>
                <a:cubicBezTo>
                  <a:pt x="183" y="331"/>
                  <a:pt x="184" y="330"/>
                  <a:pt x="185" y="330"/>
                </a:cubicBezTo>
                <a:close/>
                <a:moveTo>
                  <a:pt x="184" y="357"/>
                </a:moveTo>
                <a:cubicBezTo>
                  <a:pt x="185" y="356"/>
                  <a:pt x="185" y="358"/>
                  <a:pt x="185" y="359"/>
                </a:cubicBezTo>
                <a:cubicBezTo>
                  <a:pt x="184" y="359"/>
                  <a:pt x="183" y="358"/>
                  <a:pt x="184" y="357"/>
                </a:cubicBezTo>
                <a:close/>
                <a:moveTo>
                  <a:pt x="2" y="360"/>
                </a:moveTo>
                <a:cubicBezTo>
                  <a:pt x="2" y="360"/>
                  <a:pt x="2" y="360"/>
                  <a:pt x="3" y="360"/>
                </a:cubicBezTo>
                <a:cubicBezTo>
                  <a:pt x="3" y="361"/>
                  <a:pt x="2" y="361"/>
                  <a:pt x="1" y="361"/>
                </a:cubicBezTo>
                <a:cubicBezTo>
                  <a:pt x="1" y="360"/>
                  <a:pt x="2" y="360"/>
                  <a:pt x="2" y="360"/>
                </a:cubicBezTo>
                <a:close/>
                <a:moveTo>
                  <a:pt x="1" y="362"/>
                </a:moveTo>
                <a:cubicBezTo>
                  <a:pt x="3" y="362"/>
                  <a:pt x="3" y="363"/>
                  <a:pt x="5" y="363"/>
                </a:cubicBezTo>
                <a:cubicBezTo>
                  <a:pt x="4" y="364"/>
                  <a:pt x="0" y="365"/>
                  <a:pt x="1" y="362"/>
                </a:cubicBezTo>
                <a:close/>
                <a:moveTo>
                  <a:pt x="253" y="363"/>
                </a:moveTo>
                <a:cubicBezTo>
                  <a:pt x="253" y="364"/>
                  <a:pt x="252" y="364"/>
                  <a:pt x="252" y="365"/>
                </a:cubicBezTo>
                <a:cubicBezTo>
                  <a:pt x="250" y="364"/>
                  <a:pt x="252" y="362"/>
                  <a:pt x="253" y="363"/>
                </a:cubicBezTo>
                <a:close/>
                <a:moveTo>
                  <a:pt x="253" y="366"/>
                </a:moveTo>
                <a:cubicBezTo>
                  <a:pt x="254" y="366"/>
                  <a:pt x="255" y="366"/>
                  <a:pt x="255" y="368"/>
                </a:cubicBezTo>
                <a:cubicBezTo>
                  <a:pt x="254" y="367"/>
                  <a:pt x="253" y="367"/>
                  <a:pt x="253" y="366"/>
                </a:cubicBezTo>
                <a:close/>
                <a:moveTo>
                  <a:pt x="454" y="367"/>
                </a:moveTo>
                <a:cubicBezTo>
                  <a:pt x="455" y="367"/>
                  <a:pt x="455" y="369"/>
                  <a:pt x="455" y="370"/>
                </a:cubicBezTo>
                <a:cubicBezTo>
                  <a:pt x="453" y="370"/>
                  <a:pt x="454" y="368"/>
                  <a:pt x="452" y="368"/>
                </a:cubicBezTo>
                <a:cubicBezTo>
                  <a:pt x="453" y="368"/>
                  <a:pt x="453" y="368"/>
                  <a:pt x="454" y="367"/>
                </a:cubicBezTo>
                <a:close/>
                <a:moveTo>
                  <a:pt x="423" y="373"/>
                </a:moveTo>
                <a:cubicBezTo>
                  <a:pt x="423" y="372"/>
                  <a:pt x="425" y="373"/>
                  <a:pt x="426" y="372"/>
                </a:cubicBezTo>
                <a:cubicBezTo>
                  <a:pt x="426" y="373"/>
                  <a:pt x="424" y="373"/>
                  <a:pt x="423" y="373"/>
                </a:cubicBezTo>
                <a:close/>
                <a:moveTo>
                  <a:pt x="251" y="376"/>
                </a:moveTo>
                <a:cubicBezTo>
                  <a:pt x="251" y="376"/>
                  <a:pt x="251" y="376"/>
                  <a:pt x="252" y="376"/>
                </a:cubicBezTo>
                <a:cubicBezTo>
                  <a:pt x="251" y="377"/>
                  <a:pt x="251" y="377"/>
                  <a:pt x="251" y="378"/>
                </a:cubicBezTo>
                <a:cubicBezTo>
                  <a:pt x="250" y="377"/>
                  <a:pt x="250" y="377"/>
                  <a:pt x="251" y="376"/>
                </a:cubicBezTo>
                <a:close/>
                <a:moveTo>
                  <a:pt x="322" y="384"/>
                </a:moveTo>
                <a:cubicBezTo>
                  <a:pt x="321" y="383"/>
                  <a:pt x="324" y="383"/>
                  <a:pt x="323" y="384"/>
                </a:cubicBezTo>
                <a:cubicBezTo>
                  <a:pt x="323" y="384"/>
                  <a:pt x="323" y="384"/>
                  <a:pt x="322" y="384"/>
                </a:cubicBezTo>
                <a:cubicBezTo>
                  <a:pt x="322" y="384"/>
                  <a:pt x="322" y="384"/>
                  <a:pt x="322" y="384"/>
                </a:cubicBezTo>
                <a:close/>
                <a:moveTo>
                  <a:pt x="444" y="4"/>
                </a:moveTo>
                <a:cubicBezTo>
                  <a:pt x="445" y="5"/>
                  <a:pt x="448" y="4"/>
                  <a:pt x="447" y="4"/>
                </a:cubicBezTo>
                <a:cubicBezTo>
                  <a:pt x="445" y="3"/>
                  <a:pt x="442" y="3"/>
                  <a:pt x="442" y="0"/>
                </a:cubicBezTo>
                <a:cubicBezTo>
                  <a:pt x="436" y="0"/>
                  <a:pt x="435" y="3"/>
                  <a:pt x="432" y="6"/>
                </a:cubicBezTo>
                <a:cubicBezTo>
                  <a:pt x="434" y="6"/>
                  <a:pt x="435" y="4"/>
                  <a:pt x="434" y="7"/>
                </a:cubicBezTo>
                <a:cubicBezTo>
                  <a:pt x="436" y="7"/>
                  <a:pt x="438" y="6"/>
                  <a:pt x="438" y="8"/>
                </a:cubicBezTo>
                <a:cubicBezTo>
                  <a:pt x="436" y="9"/>
                  <a:pt x="438" y="11"/>
                  <a:pt x="438" y="12"/>
                </a:cubicBezTo>
                <a:cubicBezTo>
                  <a:pt x="436" y="13"/>
                  <a:pt x="433" y="12"/>
                  <a:pt x="431" y="13"/>
                </a:cubicBezTo>
                <a:cubicBezTo>
                  <a:pt x="430" y="12"/>
                  <a:pt x="431" y="11"/>
                  <a:pt x="430" y="11"/>
                </a:cubicBezTo>
                <a:cubicBezTo>
                  <a:pt x="429" y="11"/>
                  <a:pt x="424" y="13"/>
                  <a:pt x="422" y="11"/>
                </a:cubicBezTo>
                <a:cubicBezTo>
                  <a:pt x="422" y="8"/>
                  <a:pt x="420" y="7"/>
                  <a:pt x="417" y="7"/>
                </a:cubicBezTo>
                <a:cubicBezTo>
                  <a:pt x="416" y="5"/>
                  <a:pt x="413" y="4"/>
                  <a:pt x="411" y="5"/>
                </a:cubicBezTo>
                <a:cubicBezTo>
                  <a:pt x="411" y="4"/>
                  <a:pt x="411" y="4"/>
                  <a:pt x="411" y="3"/>
                </a:cubicBezTo>
                <a:cubicBezTo>
                  <a:pt x="407" y="6"/>
                  <a:pt x="404" y="8"/>
                  <a:pt x="402" y="13"/>
                </a:cubicBezTo>
                <a:cubicBezTo>
                  <a:pt x="399" y="13"/>
                  <a:pt x="392" y="17"/>
                  <a:pt x="390" y="13"/>
                </a:cubicBezTo>
                <a:cubicBezTo>
                  <a:pt x="388" y="13"/>
                  <a:pt x="387" y="13"/>
                  <a:pt x="386" y="14"/>
                </a:cubicBezTo>
                <a:cubicBezTo>
                  <a:pt x="380" y="10"/>
                  <a:pt x="370" y="13"/>
                  <a:pt x="363" y="11"/>
                </a:cubicBezTo>
                <a:cubicBezTo>
                  <a:pt x="361" y="10"/>
                  <a:pt x="359" y="7"/>
                  <a:pt x="356" y="8"/>
                </a:cubicBezTo>
                <a:cubicBezTo>
                  <a:pt x="355" y="10"/>
                  <a:pt x="355" y="11"/>
                  <a:pt x="353" y="12"/>
                </a:cubicBezTo>
                <a:cubicBezTo>
                  <a:pt x="351" y="12"/>
                  <a:pt x="350" y="12"/>
                  <a:pt x="349" y="9"/>
                </a:cubicBezTo>
                <a:cubicBezTo>
                  <a:pt x="345" y="9"/>
                  <a:pt x="344" y="11"/>
                  <a:pt x="341" y="9"/>
                </a:cubicBezTo>
                <a:cubicBezTo>
                  <a:pt x="334" y="17"/>
                  <a:pt x="318" y="12"/>
                  <a:pt x="307" y="13"/>
                </a:cubicBezTo>
                <a:cubicBezTo>
                  <a:pt x="307" y="11"/>
                  <a:pt x="306" y="12"/>
                  <a:pt x="304" y="11"/>
                </a:cubicBezTo>
                <a:cubicBezTo>
                  <a:pt x="303" y="12"/>
                  <a:pt x="303" y="13"/>
                  <a:pt x="302" y="13"/>
                </a:cubicBezTo>
                <a:cubicBezTo>
                  <a:pt x="296" y="12"/>
                  <a:pt x="289" y="12"/>
                  <a:pt x="282" y="12"/>
                </a:cubicBezTo>
                <a:cubicBezTo>
                  <a:pt x="274" y="12"/>
                  <a:pt x="265" y="11"/>
                  <a:pt x="262" y="18"/>
                </a:cubicBezTo>
                <a:cubicBezTo>
                  <a:pt x="261" y="18"/>
                  <a:pt x="260" y="18"/>
                  <a:pt x="259" y="19"/>
                </a:cubicBezTo>
                <a:cubicBezTo>
                  <a:pt x="260" y="21"/>
                  <a:pt x="259" y="21"/>
                  <a:pt x="258" y="22"/>
                </a:cubicBezTo>
                <a:cubicBezTo>
                  <a:pt x="261" y="22"/>
                  <a:pt x="258" y="23"/>
                  <a:pt x="259" y="24"/>
                </a:cubicBezTo>
                <a:cubicBezTo>
                  <a:pt x="262" y="22"/>
                  <a:pt x="269" y="22"/>
                  <a:pt x="272" y="25"/>
                </a:cubicBezTo>
                <a:cubicBezTo>
                  <a:pt x="274" y="26"/>
                  <a:pt x="274" y="26"/>
                  <a:pt x="276" y="25"/>
                </a:cubicBezTo>
                <a:cubicBezTo>
                  <a:pt x="277" y="27"/>
                  <a:pt x="278" y="28"/>
                  <a:pt x="279" y="29"/>
                </a:cubicBezTo>
                <a:cubicBezTo>
                  <a:pt x="281" y="28"/>
                  <a:pt x="283" y="27"/>
                  <a:pt x="285" y="28"/>
                </a:cubicBezTo>
                <a:cubicBezTo>
                  <a:pt x="291" y="39"/>
                  <a:pt x="309" y="37"/>
                  <a:pt x="318" y="45"/>
                </a:cubicBezTo>
                <a:cubicBezTo>
                  <a:pt x="318" y="44"/>
                  <a:pt x="318" y="43"/>
                  <a:pt x="318" y="43"/>
                </a:cubicBezTo>
                <a:cubicBezTo>
                  <a:pt x="322" y="43"/>
                  <a:pt x="328" y="44"/>
                  <a:pt x="327" y="49"/>
                </a:cubicBezTo>
                <a:cubicBezTo>
                  <a:pt x="328" y="48"/>
                  <a:pt x="328" y="51"/>
                  <a:pt x="329" y="53"/>
                </a:cubicBezTo>
                <a:cubicBezTo>
                  <a:pt x="332" y="54"/>
                  <a:pt x="333" y="51"/>
                  <a:pt x="335" y="54"/>
                </a:cubicBezTo>
                <a:cubicBezTo>
                  <a:pt x="335" y="52"/>
                  <a:pt x="334" y="52"/>
                  <a:pt x="334" y="51"/>
                </a:cubicBezTo>
                <a:cubicBezTo>
                  <a:pt x="335" y="51"/>
                  <a:pt x="335" y="50"/>
                  <a:pt x="336" y="50"/>
                </a:cubicBezTo>
                <a:cubicBezTo>
                  <a:pt x="336" y="53"/>
                  <a:pt x="337" y="52"/>
                  <a:pt x="339" y="53"/>
                </a:cubicBezTo>
                <a:cubicBezTo>
                  <a:pt x="339" y="55"/>
                  <a:pt x="339" y="57"/>
                  <a:pt x="339" y="60"/>
                </a:cubicBezTo>
                <a:cubicBezTo>
                  <a:pt x="338" y="60"/>
                  <a:pt x="337" y="59"/>
                  <a:pt x="337" y="59"/>
                </a:cubicBezTo>
                <a:cubicBezTo>
                  <a:pt x="337" y="60"/>
                  <a:pt x="336" y="62"/>
                  <a:pt x="338" y="62"/>
                </a:cubicBezTo>
                <a:cubicBezTo>
                  <a:pt x="338" y="61"/>
                  <a:pt x="337" y="60"/>
                  <a:pt x="339" y="60"/>
                </a:cubicBezTo>
                <a:cubicBezTo>
                  <a:pt x="338" y="64"/>
                  <a:pt x="338" y="65"/>
                  <a:pt x="338" y="67"/>
                </a:cubicBezTo>
                <a:cubicBezTo>
                  <a:pt x="338" y="67"/>
                  <a:pt x="339" y="67"/>
                  <a:pt x="339" y="68"/>
                </a:cubicBezTo>
                <a:cubicBezTo>
                  <a:pt x="340" y="76"/>
                  <a:pt x="338" y="85"/>
                  <a:pt x="340" y="93"/>
                </a:cubicBezTo>
                <a:cubicBezTo>
                  <a:pt x="340" y="93"/>
                  <a:pt x="339" y="93"/>
                  <a:pt x="339" y="94"/>
                </a:cubicBezTo>
                <a:cubicBezTo>
                  <a:pt x="340" y="94"/>
                  <a:pt x="340" y="95"/>
                  <a:pt x="340" y="96"/>
                </a:cubicBezTo>
                <a:cubicBezTo>
                  <a:pt x="340" y="116"/>
                  <a:pt x="343" y="135"/>
                  <a:pt x="340" y="152"/>
                </a:cubicBezTo>
                <a:cubicBezTo>
                  <a:pt x="339" y="159"/>
                  <a:pt x="342" y="175"/>
                  <a:pt x="332" y="172"/>
                </a:cubicBezTo>
                <a:cubicBezTo>
                  <a:pt x="332" y="173"/>
                  <a:pt x="334" y="174"/>
                  <a:pt x="332" y="174"/>
                </a:cubicBezTo>
                <a:cubicBezTo>
                  <a:pt x="331" y="172"/>
                  <a:pt x="330" y="172"/>
                  <a:pt x="330" y="170"/>
                </a:cubicBezTo>
                <a:cubicBezTo>
                  <a:pt x="328" y="170"/>
                  <a:pt x="326" y="168"/>
                  <a:pt x="325" y="166"/>
                </a:cubicBezTo>
                <a:cubicBezTo>
                  <a:pt x="324" y="167"/>
                  <a:pt x="324" y="166"/>
                  <a:pt x="322" y="165"/>
                </a:cubicBezTo>
                <a:cubicBezTo>
                  <a:pt x="320" y="166"/>
                  <a:pt x="321" y="167"/>
                  <a:pt x="320" y="168"/>
                </a:cubicBezTo>
                <a:cubicBezTo>
                  <a:pt x="320" y="168"/>
                  <a:pt x="320" y="167"/>
                  <a:pt x="319" y="167"/>
                </a:cubicBezTo>
                <a:cubicBezTo>
                  <a:pt x="319" y="169"/>
                  <a:pt x="319" y="172"/>
                  <a:pt x="317" y="172"/>
                </a:cubicBezTo>
                <a:cubicBezTo>
                  <a:pt x="315" y="170"/>
                  <a:pt x="315" y="174"/>
                  <a:pt x="312" y="173"/>
                </a:cubicBezTo>
                <a:cubicBezTo>
                  <a:pt x="313" y="171"/>
                  <a:pt x="308" y="174"/>
                  <a:pt x="306" y="173"/>
                </a:cubicBezTo>
                <a:cubicBezTo>
                  <a:pt x="306" y="172"/>
                  <a:pt x="308" y="170"/>
                  <a:pt x="306" y="170"/>
                </a:cubicBezTo>
                <a:cubicBezTo>
                  <a:pt x="305" y="172"/>
                  <a:pt x="301" y="171"/>
                  <a:pt x="300" y="171"/>
                </a:cubicBezTo>
                <a:cubicBezTo>
                  <a:pt x="301" y="171"/>
                  <a:pt x="301" y="172"/>
                  <a:pt x="301" y="173"/>
                </a:cubicBezTo>
                <a:cubicBezTo>
                  <a:pt x="298" y="172"/>
                  <a:pt x="299" y="174"/>
                  <a:pt x="297" y="174"/>
                </a:cubicBezTo>
                <a:cubicBezTo>
                  <a:pt x="298" y="172"/>
                  <a:pt x="297" y="171"/>
                  <a:pt x="296" y="170"/>
                </a:cubicBezTo>
                <a:cubicBezTo>
                  <a:pt x="296" y="173"/>
                  <a:pt x="293" y="172"/>
                  <a:pt x="291" y="173"/>
                </a:cubicBezTo>
                <a:cubicBezTo>
                  <a:pt x="290" y="172"/>
                  <a:pt x="289" y="172"/>
                  <a:pt x="287" y="173"/>
                </a:cubicBezTo>
                <a:cubicBezTo>
                  <a:pt x="287" y="172"/>
                  <a:pt x="287" y="171"/>
                  <a:pt x="286" y="171"/>
                </a:cubicBezTo>
                <a:cubicBezTo>
                  <a:pt x="286" y="174"/>
                  <a:pt x="282" y="170"/>
                  <a:pt x="281" y="173"/>
                </a:cubicBezTo>
                <a:cubicBezTo>
                  <a:pt x="282" y="170"/>
                  <a:pt x="281" y="171"/>
                  <a:pt x="279" y="172"/>
                </a:cubicBezTo>
                <a:cubicBezTo>
                  <a:pt x="280" y="169"/>
                  <a:pt x="277" y="171"/>
                  <a:pt x="277" y="168"/>
                </a:cubicBezTo>
                <a:cubicBezTo>
                  <a:pt x="273" y="171"/>
                  <a:pt x="267" y="169"/>
                  <a:pt x="262" y="169"/>
                </a:cubicBezTo>
                <a:cubicBezTo>
                  <a:pt x="264" y="168"/>
                  <a:pt x="260" y="168"/>
                  <a:pt x="259" y="168"/>
                </a:cubicBezTo>
                <a:cubicBezTo>
                  <a:pt x="260" y="169"/>
                  <a:pt x="258" y="170"/>
                  <a:pt x="257" y="170"/>
                </a:cubicBezTo>
                <a:cubicBezTo>
                  <a:pt x="258" y="168"/>
                  <a:pt x="251" y="169"/>
                  <a:pt x="250" y="169"/>
                </a:cubicBezTo>
                <a:cubicBezTo>
                  <a:pt x="250" y="169"/>
                  <a:pt x="250" y="169"/>
                  <a:pt x="250" y="168"/>
                </a:cubicBezTo>
                <a:cubicBezTo>
                  <a:pt x="246" y="168"/>
                  <a:pt x="240" y="170"/>
                  <a:pt x="236" y="167"/>
                </a:cubicBezTo>
                <a:cubicBezTo>
                  <a:pt x="234" y="168"/>
                  <a:pt x="234" y="167"/>
                  <a:pt x="232" y="168"/>
                </a:cubicBezTo>
                <a:cubicBezTo>
                  <a:pt x="231" y="166"/>
                  <a:pt x="222" y="166"/>
                  <a:pt x="222" y="166"/>
                </a:cubicBezTo>
                <a:cubicBezTo>
                  <a:pt x="223" y="166"/>
                  <a:pt x="224" y="166"/>
                  <a:pt x="224" y="167"/>
                </a:cubicBezTo>
                <a:cubicBezTo>
                  <a:pt x="222" y="167"/>
                  <a:pt x="222" y="168"/>
                  <a:pt x="221" y="168"/>
                </a:cubicBezTo>
                <a:cubicBezTo>
                  <a:pt x="220" y="167"/>
                  <a:pt x="221" y="167"/>
                  <a:pt x="220" y="166"/>
                </a:cubicBezTo>
                <a:cubicBezTo>
                  <a:pt x="219" y="166"/>
                  <a:pt x="219" y="165"/>
                  <a:pt x="218" y="165"/>
                </a:cubicBezTo>
                <a:cubicBezTo>
                  <a:pt x="210" y="168"/>
                  <a:pt x="197" y="162"/>
                  <a:pt x="189" y="164"/>
                </a:cubicBezTo>
                <a:cubicBezTo>
                  <a:pt x="187" y="163"/>
                  <a:pt x="189" y="159"/>
                  <a:pt x="187" y="158"/>
                </a:cubicBezTo>
                <a:cubicBezTo>
                  <a:pt x="187" y="159"/>
                  <a:pt x="187" y="161"/>
                  <a:pt x="185" y="161"/>
                </a:cubicBezTo>
                <a:cubicBezTo>
                  <a:pt x="186" y="155"/>
                  <a:pt x="187" y="142"/>
                  <a:pt x="183" y="137"/>
                </a:cubicBezTo>
                <a:cubicBezTo>
                  <a:pt x="184" y="137"/>
                  <a:pt x="183" y="134"/>
                  <a:pt x="185" y="135"/>
                </a:cubicBezTo>
                <a:cubicBezTo>
                  <a:pt x="184" y="132"/>
                  <a:pt x="185" y="130"/>
                  <a:pt x="183" y="128"/>
                </a:cubicBezTo>
                <a:cubicBezTo>
                  <a:pt x="182" y="126"/>
                  <a:pt x="184" y="128"/>
                  <a:pt x="184" y="127"/>
                </a:cubicBezTo>
                <a:cubicBezTo>
                  <a:pt x="184" y="124"/>
                  <a:pt x="182" y="121"/>
                  <a:pt x="184" y="117"/>
                </a:cubicBezTo>
                <a:cubicBezTo>
                  <a:pt x="182" y="117"/>
                  <a:pt x="182" y="111"/>
                  <a:pt x="185" y="111"/>
                </a:cubicBezTo>
                <a:cubicBezTo>
                  <a:pt x="185" y="109"/>
                  <a:pt x="183" y="110"/>
                  <a:pt x="183" y="108"/>
                </a:cubicBezTo>
                <a:cubicBezTo>
                  <a:pt x="183" y="106"/>
                  <a:pt x="184" y="106"/>
                  <a:pt x="184" y="104"/>
                </a:cubicBezTo>
                <a:cubicBezTo>
                  <a:pt x="182" y="98"/>
                  <a:pt x="182" y="93"/>
                  <a:pt x="182" y="85"/>
                </a:cubicBezTo>
                <a:cubicBezTo>
                  <a:pt x="183" y="85"/>
                  <a:pt x="183" y="84"/>
                  <a:pt x="184" y="84"/>
                </a:cubicBezTo>
                <a:cubicBezTo>
                  <a:pt x="184" y="83"/>
                  <a:pt x="182" y="79"/>
                  <a:pt x="185" y="79"/>
                </a:cubicBezTo>
                <a:cubicBezTo>
                  <a:pt x="185" y="89"/>
                  <a:pt x="187" y="98"/>
                  <a:pt x="186" y="106"/>
                </a:cubicBezTo>
                <a:cubicBezTo>
                  <a:pt x="187" y="105"/>
                  <a:pt x="187" y="106"/>
                  <a:pt x="187" y="107"/>
                </a:cubicBezTo>
                <a:cubicBezTo>
                  <a:pt x="184" y="109"/>
                  <a:pt x="186" y="113"/>
                  <a:pt x="188" y="115"/>
                </a:cubicBezTo>
                <a:cubicBezTo>
                  <a:pt x="187" y="92"/>
                  <a:pt x="188" y="74"/>
                  <a:pt x="191" y="56"/>
                </a:cubicBezTo>
                <a:cubicBezTo>
                  <a:pt x="191" y="55"/>
                  <a:pt x="190" y="55"/>
                  <a:pt x="190" y="54"/>
                </a:cubicBezTo>
                <a:cubicBezTo>
                  <a:pt x="194" y="51"/>
                  <a:pt x="195" y="44"/>
                  <a:pt x="195" y="38"/>
                </a:cubicBezTo>
                <a:cubicBezTo>
                  <a:pt x="198" y="38"/>
                  <a:pt x="196" y="31"/>
                  <a:pt x="199" y="30"/>
                </a:cubicBezTo>
                <a:cubicBezTo>
                  <a:pt x="196" y="24"/>
                  <a:pt x="214" y="26"/>
                  <a:pt x="220" y="25"/>
                </a:cubicBezTo>
                <a:cubicBezTo>
                  <a:pt x="223" y="30"/>
                  <a:pt x="231" y="31"/>
                  <a:pt x="238" y="28"/>
                </a:cubicBezTo>
                <a:cubicBezTo>
                  <a:pt x="239" y="29"/>
                  <a:pt x="240" y="31"/>
                  <a:pt x="242" y="30"/>
                </a:cubicBezTo>
                <a:cubicBezTo>
                  <a:pt x="243" y="29"/>
                  <a:pt x="242" y="28"/>
                  <a:pt x="242" y="27"/>
                </a:cubicBezTo>
                <a:cubicBezTo>
                  <a:pt x="246" y="26"/>
                  <a:pt x="249" y="25"/>
                  <a:pt x="251" y="24"/>
                </a:cubicBezTo>
                <a:cubicBezTo>
                  <a:pt x="250" y="22"/>
                  <a:pt x="247" y="24"/>
                  <a:pt x="247" y="25"/>
                </a:cubicBezTo>
                <a:cubicBezTo>
                  <a:pt x="249" y="18"/>
                  <a:pt x="241" y="18"/>
                  <a:pt x="241" y="11"/>
                </a:cubicBezTo>
                <a:cubicBezTo>
                  <a:pt x="240" y="11"/>
                  <a:pt x="239" y="11"/>
                  <a:pt x="239" y="10"/>
                </a:cubicBezTo>
                <a:cubicBezTo>
                  <a:pt x="241" y="10"/>
                  <a:pt x="244" y="7"/>
                  <a:pt x="245" y="4"/>
                </a:cubicBezTo>
                <a:cubicBezTo>
                  <a:pt x="242" y="5"/>
                  <a:pt x="239" y="3"/>
                  <a:pt x="237" y="4"/>
                </a:cubicBezTo>
                <a:cubicBezTo>
                  <a:pt x="236" y="5"/>
                  <a:pt x="238" y="6"/>
                  <a:pt x="236" y="6"/>
                </a:cubicBezTo>
                <a:cubicBezTo>
                  <a:pt x="233" y="4"/>
                  <a:pt x="225" y="3"/>
                  <a:pt x="222" y="7"/>
                </a:cubicBezTo>
                <a:cubicBezTo>
                  <a:pt x="221" y="4"/>
                  <a:pt x="217" y="7"/>
                  <a:pt x="214" y="5"/>
                </a:cubicBezTo>
                <a:cubicBezTo>
                  <a:pt x="213" y="7"/>
                  <a:pt x="213" y="5"/>
                  <a:pt x="212" y="8"/>
                </a:cubicBezTo>
                <a:cubicBezTo>
                  <a:pt x="214" y="9"/>
                  <a:pt x="215" y="7"/>
                  <a:pt x="216" y="6"/>
                </a:cubicBezTo>
                <a:cubicBezTo>
                  <a:pt x="218" y="8"/>
                  <a:pt x="221" y="6"/>
                  <a:pt x="223" y="10"/>
                </a:cubicBezTo>
                <a:cubicBezTo>
                  <a:pt x="222" y="11"/>
                  <a:pt x="222" y="11"/>
                  <a:pt x="221" y="12"/>
                </a:cubicBezTo>
                <a:cubicBezTo>
                  <a:pt x="217" y="11"/>
                  <a:pt x="210" y="9"/>
                  <a:pt x="207" y="12"/>
                </a:cubicBezTo>
                <a:cubicBezTo>
                  <a:pt x="206" y="11"/>
                  <a:pt x="206" y="10"/>
                  <a:pt x="206" y="10"/>
                </a:cubicBezTo>
                <a:cubicBezTo>
                  <a:pt x="207" y="10"/>
                  <a:pt x="208" y="9"/>
                  <a:pt x="209" y="9"/>
                </a:cubicBezTo>
                <a:cubicBezTo>
                  <a:pt x="209" y="8"/>
                  <a:pt x="208" y="7"/>
                  <a:pt x="208" y="6"/>
                </a:cubicBezTo>
                <a:cubicBezTo>
                  <a:pt x="206" y="6"/>
                  <a:pt x="207" y="9"/>
                  <a:pt x="204" y="8"/>
                </a:cubicBezTo>
                <a:cubicBezTo>
                  <a:pt x="205" y="8"/>
                  <a:pt x="205" y="7"/>
                  <a:pt x="204" y="6"/>
                </a:cubicBezTo>
                <a:cubicBezTo>
                  <a:pt x="204" y="7"/>
                  <a:pt x="203" y="7"/>
                  <a:pt x="203" y="8"/>
                </a:cubicBezTo>
                <a:cubicBezTo>
                  <a:pt x="203" y="7"/>
                  <a:pt x="203" y="6"/>
                  <a:pt x="202" y="6"/>
                </a:cubicBezTo>
                <a:cubicBezTo>
                  <a:pt x="202" y="7"/>
                  <a:pt x="202" y="7"/>
                  <a:pt x="201" y="8"/>
                </a:cubicBezTo>
                <a:cubicBezTo>
                  <a:pt x="201" y="7"/>
                  <a:pt x="201" y="6"/>
                  <a:pt x="200" y="6"/>
                </a:cubicBezTo>
                <a:cubicBezTo>
                  <a:pt x="200" y="8"/>
                  <a:pt x="198" y="6"/>
                  <a:pt x="197" y="8"/>
                </a:cubicBezTo>
                <a:cubicBezTo>
                  <a:pt x="200" y="8"/>
                  <a:pt x="197" y="12"/>
                  <a:pt x="199" y="9"/>
                </a:cubicBezTo>
                <a:cubicBezTo>
                  <a:pt x="199" y="10"/>
                  <a:pt x="199" y="10"/>
                  <a:pt x="199" y="11"/>
                </a:cubicBezTo>
                <a:cubicBezTo>
                  <a:pt x="197" y="11"/>
                  <a:pt x="197" y="10"/>
                  <a:pt x="196" y="12"/>
                </a:cubicBezTo>
                <a:cubicBezTo>
                  <a:pt x="195" y="11"/>
                  <a:pt x="198" y="10"/>
                  <a:pt x="196" y="8"/>
                </a:cubicBezTo>
                <a:cubicBezTo>
                  <a:pt x="195" y="9"/>
                  <a:pt x="195" y="11"/>
                  <a:pt x="194" y="11"/>
                </a:cubicBezTo>
                <a:cubicBezTo>
                  <a:pt x="193" y="7"/>
                  <a:pt x="196" y="9"/>
                  <a:pt x="196" y="7"/>
                </a:cubicBezTo>
                <a:cubicBezTo>
                  <a:pt x="193" y="7"/>
                  <a:pt x="189" y="10"/>
                  <a:pt x="184" y="7"/>
                </a:cubicBezTo>
                <a:cubicBezTo>
                  <a:pt x="181" y="7"/>
                  <a:pt x="186" y="9"/>
                  <a:pt x="183" y="10"/>
                </a:cubicBezTo>
                <a:cubicBezTo>
                  <a:pt x="182" y="6"/>
                  <a:pt x="177" y="4"/>
                  <a:pt x="174" y="7"/>
                </a:cubicBezTo>
                <a:cubicBezTo>
                  <a:pt x="175" y="7"/>
                  <a:pt x="176" y="7"/>
                  <a:pt x="175" y="8"/>
                </a:cubicBezTo>
                <a:cubicBezTo>
                  <a:pt x="174" y="8"/>
                  <a:pt x="173" y="7"/>
                  <a:pt x="172" y="6"/>
                </a:cubicBezTo>
                <a:cubicBezTo>
                  <a:pt x="172" y="8"/>
                  <a:pt x="170" y="6"/>
                  <a:pt x="168" y="7"/>
                </a:cubicBezTo>
                <a:cubicBezTo>
                  <a:pt x="167" y="8"/>
                  <a:pt x="165" y="9"/>
                  <a:pt x="164" y="10"/>
                </a:cubicBezTo>
                <a:cubicBezTo>
                  <a:pt x="153" y="12"/>
                  <a:pt x="142" y="10"/>
                  <a:pt x="129" y="14"/>
                </a:cubicBezTo>
                <a:cubicBezTo>
                  <a:pt x="130" y="12"/>
                  <a:pt x="128" y="13"/>
                  <a:pt x="128" y="12"/>
                </a:cubicBezTo>
                <a:cubicBezTo>
                  <a:pt x="126" y="13"/>
                  <a:pt x="125" y="13"/>
                  <a:pt x="124" y="14"/>
                </a:cubicBezTo>
                <a:cubicBezTo>
                  <a:pt x="124" y="14"/>
                  <a:pt x="124" y="14"/>
                  <a:pt x="123" y="13"/>
                </a:cubicBezTo>
                <a:cubicBezTo>
                  <a:pt x="117" y="16"/>
                  <a:pt x="104" y="18"/>
                  <a:pt x="97" y="13"/>
                </a:cubicBezTo>
                <a:cubicBezTo>
                  <a:pt x="92" y="12"/>
                  <a:pt x="89" y="14"/>
                  <a:pt x="86" y="14"/>
                </a:cubicBezTo>
                <a:cubicBezTo>
                  <a:pt x="85" y="12"/>
                  <a:pt x="84" y="14"/>
                  <a:pt x="81" y="13"/>
                </a:cubicBezTo>
                <a:cubicBezTo>
                  <a:pt x="81" y="14"/>
                  <a:pt x="81" y="15"/>
                  <a:pt x="80" y="15"/>
                </a:cubicBezTo>
                <a:cubicBezTo>
                  <a:pt x="73" y="16"/>
                  <a:pt x="66" y="11"/>
                  <a:pt x="58" y="10"/>
                </a:cubicBezTo>
                <a:cubicBezTo>
                  <a:pt x="52" y="9"/>
                  <a:pt x="45" y="11"/>
                  <a:pt x="37" y="10"/>
                </a:cubicBezTo>
                <a:cubicBezTo>
                  <a:pt x="37" y="10"/>
                  <a:pt x="37" y="11"/>
                  <a:pt x="37" y="12"/>
                </a:cubicBezTo>
                <a:cubicBezTo>
                  <a:pt x="39" y="12"/>
                  <a:pt x="40" y="13"/>
                  <a:pt x="41" y="14"/>
                </a:cubicBezTo>
                <a:cubicBezTo>
                  <a:pt x="40" y="14"/>
                  <a:pt x="39" y="14"/>
                  <a:pt x="38" y="14"/>
                </a:cubicBezTo>
                <a:cubicBezTo>
                  <a:pt x="39" y="14"/>
                  <a:pt x="39" y="13"/>
                  <a:pt x="37" y="13"/>
                </a:cubicBezTo>
                <a:cubicBezTo>
                  <a:pt x="37" y="14"/>
                  <a:pt x="35" y="12"/>
                  <a:pt x="34" y="13"/>
                </a:cubicBezTo>
                <a:cubicBezTo>
                  <a:pt x="34" y="15"/>
                  <a:pt x="36" y="14"/>
                  <a:pt x="34" y="16"/>
                </a:cubicBezTo>
                <a:cubicBezTo>
                  <a:pt x="36" y="16"/>
                  <a:pt x="36" y="18"/>
                  <a:pt x="37" y="16"/>
                </a:cubicBezTo>
                <a:cubicBezTo>
                  <a:pt x="38" y="18"/>
                  <a:pt x="36" y="18"/>
                  <a:pt x="38" y="19"/>
                </a:cubicBezTo>
                <a:cubicBezTo>
                  <a:pt x="39" y="18"/>
                  <a:pt x="37" y="16"/>
                  <a:pt x="39" y="16"/>
                </a:cubicBezTo>
                <a:cubicBezTo>
                  <a:pt x="40" y="16"/>
                  <a:pt x="41" y="17"/>
                  <a:pt x="41" y="18"/>
                </a:cubicBezTo>
                <a:cubicBezTo>
                  <a:pt x="39" y="19"/>
                  <a:pt x="38" y="19"/>
                  <a:pt x="38" y="21"/>
                </a:cubicBezTo>
                <a:cubicBezTo>
                  <a:pt x="39" y="21"/>
                  <a:pt x="41" y="21"/>
                  <a:pt x="42" y="21"/>
                </a:cubicBezTo>
                <a:cubicBezTo>
                  <a:pt x="44" y="25"/>
                  <a:pt x="43" y="27"/>
                  <a:pt x="42" y="31"/>
                </a:cubicBezTo>
                <a:cubicBezTo>
                  <a:pt x="43" y="32"/>
                  <a:pt x="44" y="34"/>
                  <a:pt x="45" y="32"/>
                </a:cubicBezTo>
                <a:cubicBezTo>
                  <a:pt x="45" y="32"/>
                  <a:pt x="44" y="32"/>
                  <a:pt x="45" y="31"/>
                </a:cubicBezTo>
                <a:cubicBezTo>
                  <a:pt x="53" y="30"/>
                  <a:pt x="64" y="33"/>
                  <a:pt x="74" y="32"/>
                </a:cubicBezTo>
                <a:cubicBezTo>
                  <a:pt x="77" y="34"/>
                  <a:pt x="75" y="38"/>
                  <a:pt x="78" y="40"/>
                </a:cubicBezTo>
                <a:cubicBezTo>
                  <a:pt x="77" y="44"/>
                  <a:pt x="79" y="50"/>
                  <a:pt x="78" y="55"/>
                </a:cubicBezTo>
                <a:cubicBezTo>
                  <a:pt x="75" y="56"/>
                  <a:pt x="77" y="60"/>
                  <a:pt x="75" y="61"/>
                </a:cubicBezTo>
                <a:cubicBezTo>
                  <a:pt x="75" y="63"/>
                  <a:pt x="78" y="61"/>
                  <a:pt x="78" y="63"/>
                </a:cubicBezTo>
                <a:cubicBezTo>
                  <a:pt x="77" y="73"/>
                  <a:pt x="77" y="86"/>
                  <a:pt x="79" y="92"/>
                </a:cubicBezTo>
                <a:cubicBezTo>
                  <a:pt x="79" y="91"/>
                  <a:pt x="79" y="90"/>
                  <a:pt x="79" y="90"/>
                </a:cubicBezTo>
                <a:cubicBezTo>
                  <a:pt x="79" y="93"/>
                  <a:pt x="80" y="93"/>
                  <a:pt x="81" y="92"/>
                </a:cubicBezTo>
                <a:cubicBezTo>
                  <a:pt x="84" y="96"/>
                  <a:pt x="82" y="99"/>
                  <a:pt x="82" y="104"/>
                </a:cubicBezTo>
                <a:cubicBezTo>
                  <a:pt x="82" y="107"/>
                  <a:pt x="84" y="110"/>
                  <a:pt x="84" y="112"/>
                </a:cubicBezTo>
                <a:cubicBezTo>
                  <a:pt x="84" y="112"/>
                  <a:pt x="83" y="112"/>
                  <a:pt x="83" y="113"/>
                </a:cubicBezTo>
                <a:cubicBezTo>
                  <a:pt x="81" y="131"/>
                  <a:pt x="85" y="158"/>
                  <a:pt x="82" y="174"/>
                </a:cubicBezTo>
                <a:cubicBezTo>
                  <a:pt x="81" y="174"/>
                  <a:pt x="81" y="173"/>
                  <a:pt x="80" y="173"/>
                </a:cubicBezTo>
                <a:cubicBezTo>
                  <a:pt x="85" y="181"/>
                  <a:pt x="83" y="195"/>
                  <a:pt x="82" y="205"/>
                </a:cubicBezTo>
                <a:cubicBezTo>
                  <a:pt x="86" y="207"/>
                  <a:pt x="82" y="213"/>
                  <a:pt x="86" y="215"/>
                </a:cubicBezTo>
                <a:cubicBezTo>
                  <a:pt x="85" y="215"/>
                  <a:pt x="85" y="216"/>
                  <a:pt x="85" y="217"/>
                </a:cubicBezTo>
                <a:cubicBezTo>
                  <a:pt x="88" y="221"/>
                  <a:pt x="85" y="228"/>
                  <a:pt x="85" y="232"/>
                </a:cubicBezTo>
                <a:cubicBezTo>
                  <a:pt x="86" y="230"/>
                  <a:pt x="85" y="229"/>
                  <a:pt x="86" y="229"/>
                </a:cubicBezTo>
                <a:cubicBezTo>
                  <a:pt x="87" y="233"/>
                  <a:pt x="86" y="235"/>
                  <a:pt x="85" y="238"/>
                </a:cubicBezTo>
                <a:cubicBezTo>
                  <a:pt x="85" y="236"/>
                  <a:pt x="87" y="238"/>
                  <a:pt x="87" y="238"/>
                </a:cubicBezTo>
                <a:cubicBezTo>
                  <a:pt x="84" y="239"/>
                  <a:pt x="86" y="241"/>
                  <a:pt x="87" y="244"/>
                </a:cubicBezTo>
                <a:cubicBezTo>
                  <a:pt x="84" y="244"/>
                  <a:pt x="86" y="246"/>
                  <a:pt x="86" y="248"/>
                </a:cubicBezTo>
                <a:cubicBezTo>
                  <a:pt x="84" y="248"/>
                  <a:pt x="87" y="249"/>
                  <a:pt x="85" y="251"/>
                </a:cubicBezTo>
                <a:cubicBezTo>
                  <a:pt x="86" y="252"/>
                  <a:pt x="86" y="249"/>
                  <a:pt x="87" y="250"/>
                </a:cubicBezTo>
                <a:cubicBezTo>
                  <a:pt x="83" y="252"/>
                  <a:pt x="89" y="258"/>
                  <a:pt x="85" y="260"/>
                </a:cubicBezTo>
                <a:cubicBezTo>
                  <a:pt x="85" y="260"/>
                  <a:pt x="86" y="259"/>
                  <a:pt x="86" y="259"/>
                </a:cubicBezTo>
                <a:cubicBezTo>
                  <a:pt x="86" y="263"/>
                  <a:pt x="86" y="266"/>
                  <a:pt x="86" y="270"/>
                </a:cubicBezTo>
                <a:cubicBezTo>
                  <a:pt x="88" y="268"/>
                  <a:pt x="87" y="265"/>
                  <a:pt x="90" y="267"/>
                </a:cubicBezTo>
                <a:cubicBezTo>
                  <a:pt x="90" y="255"/>
                  <a:pt x="90" y="249"/>
                  <a:pt x="90" y="239"/>
                </a:cubicBezTo>
                <a:cubicBezTo>
                  <a:pt x="92" y="239"/>
                  <a:pt x="91" y="237"/>
                  <a:pt x="93" y="238"/>
                </a:cubicBezTo>
                <a:cubicBezTo>
                  <a:pt x="94" y="236"/>
                  <a:pt x="91" y="237"/>
                  <a:pt x="92" y="235"/>
                </a:cubicBezTo>
                <a:cubicBezTo>
                  <a:pt x="93" y="235"/>
                  <a:pt x="94" y="236"/>
                  <a:pt x="94" y="234"/>
                </a:cubicBezTo>
                <a:cubicBezTo>
                  <a:pt x="93" y="233"/>
                  <a:pt x="93" y="236"/>
                  <a:pt x="92" y="234"/>
                </a:cubicBezTo>
                <a:cubicBezTo>
                  <a:pt x="94" y="233"/>
                  <a:pt x="93" y="231"/>
                  <a:pt x="95" y="229"/>
                </a:cubicBezTo>
                <a:cubicBezTo>
                  <a:pt x="94" y="232"/>
                  <a:pt x="97" y="230"/>
                  <a:pt x="97" y="232"/>
                </a:cubicBezTo>
                <a:cubicBezTo>
                  <a:pt x="97" y="232"/>
                  <a:pt x="98" y="233"/>
                  <a:pt x="98" y="233"/>
                </a:cubicBezTo>
                <a:cubicBezTo>
                  <a:pt x="97" y="233"/>
                  <a:pt x="95" y="233"/>
                  <a:pt x="95" y="234"/>
                </a:cubicBezTo>
                <a:cubicBezTo>
                  <a:pt x="97" y="236"/>
                  <a:pt x="98" y="241"/>
                  <a:pt x="95" y="244"/>
                </a:cubicBezTo>
                <a:cubicBezTo>
                  <a:pt x="97" y="244"/>
                  <a:pt x="98" y="248"/>
                  <a:pt x="96" y="249"/>
                </a:cubicBezTo>
                <a:cubicBezTo>
                  <a:pt x="96" y="252"/>
                  <a:pt x="96" y="254"/>
                  <a:pt x="98" y="252"/>
                </a:cubicBezTo>
                <a:cubicBezTo>
                  <a:pt x="96" y="254"/>
                  <a:pt x="96" y="257"/>
                  <a:pt x="96" y="259"/>
                </a:cubicBezTo>
                <a:cubicBezTo>
                  <a:pt x="96" y="257"/>
                  <a:pt x="98" y="259"/>
                  <a:pt x="98" y="259"/>
                </a:cubicBezTo>
                <a:cubicBezTo>
                  <a:pt x="98" y="261"/>
                  <a:pt x="96" y="259"/>
                  <a:pt x="96" y="260"/>
                </a:cubicBezTo>
                <a:cubicBezTo>
                  <a:pt x="97" y="261"/>
                  <a:pt x="98" y="262"/>
                  <a:pt x="98" y="263"/>
                </a:cubicBezTo>
                <a:cubicBezTo>
                  <a:pt x="97" y="263"/>
                  <a:pt x="97" y="266"/>
                  <a:pt x="96" y="265"/>
                </a:cubicBezTo>
                <a:cubicBezTo>
                  <a:pt x="97" y="268"/>
                  <a:pt x="95" y="273"/>
                  <a:pt x="97" y="274"/>
                </a:cubicBezTo>
                <a:cubicBezTo>
                  <a:pt x="95" y="274"/>
                  <a:pt x="97" y="277"/>
                  <a:pt x="95" y="276"/>
                </a:cubicBezTo>
                <a:cubicBezTo>
                  <a:pt x="96" y="278"/>
                  <a:pt x="93" y="278"/>
                  <a:pt x="95" y="279"/>
                </a:cubicBezTo>
                <a:cubicBezTo>
                  <a:pt x="97" y="280"/>
                  <a:pt x="94" y="278"/>
                  <a:pt x="96" y="278"/>
                </a:cubicBezTo>
                <a:cubicBezTo>
                  <a:pt x="96" y="280"/>
                  <a:pt x="99" y="279"/>
                  <a:pt x="98" y="282"/>
                </a:cubicBezTo>
                <a:cubicBezTo>
                  <a:pt x="95" y="281"/>
                  <a:pt x="96" y="284"/>
                  <a:pt x="97" y="285"/>
                </a:cubicBezTo>
                <a:cubicBezTo>
                  <a:pt x="96" y="286"/>
                  <a:pt x="95" y="286"/>
                  <a:pt x="93" y="286"/>
                </a:cubicBezTo>
                <a:cubicBezTo>
                  <a:pt x="92" y="285"/>
                  <a:pt x="93" y="283"/>
                  <a:pt x="92" y="283"/>
                </a:cubicBezTo>
                <a:cubicBezTo>
                  <a:pt x="92" y="283"/>
                  <a:pt x="91" y="284"/>
                  <a:pt x="91" y="284"/>
                </a:cubicBezTo>
                <a:cubicBezTo>
                  <a:pt x="91" y="282"/>
                  <a:pt x="89" y="284"/>
                  <a:pt x="89" y="283"/>
                </a:cubicBezTo>
                <a:cubicBezTo>
                  <a:pt x="89" y="283"/>
                  <a:pt x="89" y="283"/>
                  <a:pt x="89" y="282"/>
                </a:cubicBezTo>
                <a:cubicBezTo>
                  <a:pt x="90" y="282"/>
                  <a:pt x="90" y="284"/>
                  <a:pt x="91" y="283"/>
                </a:cubicBezTo>
                <a:cubicBezTo>
                  <a:pt x="90" y="281"/>
                  <a:pt x="92" y="280"/>
                  <a:pt x="92" y="278"/>
                </a:cubicBezTo>
                <a:cubicBezTo>
                  <a:pt x="90" y="278"/>
                  <a:pt x="93" y="276"/>
                  <a:pt x="90" y="276"/>
                </a:cubicBezTo>
                <a:cubicBezTo>
                  <a:pt x="89" y="277"/>
                  <a:pt x="92" y="278"/>
                  <a:pt x="90" y="278"/>
                </a:cubicBezTo>
                <a:cubicBezTo>
                  <a:pt x="88" y="277"/>
                  <a:pt x="88" y="271"/>
                  <a:pt x="91" y="271"/>
                </a:cubicBezTo>
                <a:cubicBezTo>
                  <a:pt x="91" y="269"/>
                  <a:pt x="90" y="269"/>
                  <a:pt x="89" y="268"/>
                </a:cubicBezTo>
                <a:cubicBezTo>
                  <a:pt x="88" y="271"/>
                  <a:pt x="90" y="274"/>
                  <a:pt x="86" y="276"/>
                </a:cubicBezTo>
                <a:cubicBezTo>
                  <a:pt x="87" y="281"/>
                  <a:pt x="86" y="286"/>
                  <a:pt x="88" y="290"/>
                </a:cubicBezTo>
                <a:cubicBezTo>
                  <a:pt x="89" y="289"/>
                  <a:pt x="91" y="286"/>
                  <a:pt x="92" y="287"/>
                </a:cubicBezTo>
                <a:cubicBezTo>
                  <a:pt x="92" y="288"/>
                  <a:pt x="91" y="289"/>
                  <a:pt x="90" y="290"/>
                </a:cubicBezTo>
                <a:cubicBezTo>
                  <a:pt x="91" y="291"/>
                  <a:pt x="91" y="291"/>
                  <a:pt x="92" y="292"/>
                </a:cubicBezTo>
                <a:cubicBezTo>
                  <a:pt x="91" y="292"/>
                  <a:pt x="91" y="293"/>
                  <a:pt x="90" y="293"/>
                </a:cubicBezTo>
                <a:cubicBezTo>
                  <a:pt x="90" y="292"/>
                  <a:pt x="90" y="290"/>
                  <a:pt x="89" y="290"/>
                </a:cubicBezTo>
                <a:cubicBezTo>
                  <a:pt x="89" y="292"/>
                  <a:pt x="88" y="293"/>
                  <a:pt x="87" y="294"/>
                </a:cubicBezTo>
                <a:cubicBezTo>
                  <a:pt x="88" y="296"/>
                  <a:pt x="89" y="293"/>
                  <a:pt x="89" y="295"/>
                </a:cubicBezTo>
                <a:cubicBezTo>
                  <a:pt x="87" y="296"/>
                  <a:pt x="90" y="300"/>
                  <a:pt x="89" y="302"/>
                </a:cubicBezTo>
                <a:cubicBezTo>
                  <a:pt x="89" y="304"/>
                  <a:pt x="91" y="303"/>
                  <a:pt x="92" y="304"/>
                </a:cubicBezTo>
                <a:cubicBezTo>
                  <a:pt x="91" y="305"/>
                  <a:pt x="90" y="305"/>
                  <a:pt x="89" y="304"/>
                </a:cubicBezTo>
                <a:cubicBezTo>
                  <a:pt x="89" y="312"/>
                  <a:pt x="87" y="315"/>
                  <a:pt x="90" y="320"/>
                </a:cubicBezTo>
                <a:cubicBezTo>
                  <a:pt x="89" y="320"/>
                  <a:pt x="88" y="321"/>
                  <a:pt x="88" y="322"/>
                </a:cubicBezTo>
                <a:cubicBezTo>
                  <a:pt x="91" y="324"/>
                  <a:pt x="90" y="329"/>
                  <a:pt x="90" y="333"/>
                </a:cubicBezTo>
                <a:cubicBezTo>
                  <a:pt x="88" y="333"/>
                  <a:pt x="88" y="334"/>
                  <a:pt x="88" y="336"/>
                </a:cubicBezTo>
                <a:cubicBezTo>
                  <a:pt x="81" y="341"/>
                  <a:pt x="75" y="346"/>
                  <a:pt x="69" y="350"/>
                </a:cubicBezTo>
                <a:cubicBezTo>
                  <a:pt x="65" y="352"/>
                  <a:pt x="61" y="353"/>
                  <a:pt x="58" y="356"/>
                </a:cubicBezTo>
                <a:cubicBezTo>
                  <a:pt x="52" y="357"/>
                  <a:pt x="43" y="360"/>
                  <a:pt x="39" y="361"/>
                </a:cubicBezTo>
                <a:cubicBezTo>
                  <a:pt x="35" y="360"/>
                  <a:pt x="31" y="358"/>
                  <a:pt x="28" y="360"/>
                </a:cubicBezTo>
                <a:cubicBezTo>
                  <a:pt x="26" y="359"/>
                  <a:pt x="25" y="357"/>
                  <a:pt x="22" y="356"/>
                </a:cubicBezTo>
                <a:cubicBezTo>
                  <a:pt x="22" y="359"/>
                  <a:pt x="20" y="356"/>
                  <a:pt x="18" y="357"/>
                </a:cubicBezTo>
                <a:cubicBezTo>
                  <a:pt x="18" y="360"/>
                  <a:pt x="19" y="360"/>
                  <a:pt x="20" y="360"/>
                </a:cubicBezTo>
                <a:cubicBezTo>
                  <a:pt x="18" y="361"/>
                  <a:pt x="17" y="362"/>
                  <a:pt x="17" y="363"/>
                </a:cubicBezTo>
                <a:cubicBezTo>
                  <a:pt x="16" y="363"/>
                  <a:pt x="15" y="362"/>
                  <a:pt x="14" y="363"/>
                </a:cubicBezTo>
                <a:cubicBezTo>
                  <a:pt x="15" y="362"/>
                  <a:pt x="14" y="361"/>
                  <a:pt x="15" y="361"/>
                </a:cubicBezTo>
                <a:cubicBezTo>
                  <a:pt x="16" y="361"/>
                  <a:pt x="16" y="360"/>
                  <a:pt x="17" y="361"/>
                </a:cubicBezTo>
                <a:cubicBezTo>
                  <a:pt x="17" y="359"/>
                  <a:pt x="19" y="356"/>
                  <a:pt x="18" y="356"/>
                </a:cubicBezTo>
                <a:cubicBezTo>
                  <a:pt x="15" y="359"/>
                  <a:pt x="8" y="354"/>
                  <a:pt x="6" y="360"/>
                </a:cubicBezTo>
                <a:cubicBezTo>
                  <a:pt x="7" y="360"/>
                  <a:pt x="8" y="359"/>
                  <a:pt x="8" y="360"/>
                </a:cubicBezTo>
                <a:cubicBezTo>
                  <a:pt x="6" y="362"/>
                  <a:pt x="9" y="361"/>
                  <a:pt x="9" y="363"/>
                </a:cubicBezTo>
                <a:cubicBezTo>
                  <a:pt x="8" y="362"/>
                  <a:pt x="7" y="363"/>
                  <a:pt x="7" y="363"/>
                </a:cubicBezTo>
                <a:cubicBezTo>
                  <a:pt x="8" y="365"/>
                  <a:pt x="12" y="365"/>
                  <a:pt x="10" y="368"/>
                </a:cubicBezTo>
                <a:cubicBezTo>
                  <a:pt x="13" y="366"/>
                  <a:pt x="7" y="360"/>
                  <a:pt x="12" y="358"/>
                </a:cubicBezTo>
                <a:cubicBezTo>
                  <a:pt x="12" y="360"/>
                  <a:pt x="14" y="359"/>
                  <a:pt x="14" y="360"/>
                </a:cubicBezTo>
                <a:cubicBezTo>
                  <a:pt x="14" y="362"/>
                  <a:pt x="12" y="364"/>
                  <a:pt x="13" y="365"/>
                </a:cubicBezTo>
                <a:cubicBezTo>
                  <a:pt x="14" y="364"/>
                  <a:pt x="17" y="365"/>
                  <a:pt x="18" y="366"/>
                </a:cubicBezTo>
                <a:cubicBezTo>
                  <a:pt x="17" y="367"/>
                  <a:pt x="16" y="366"/>
                  <a:pt x="14" y="367"/>
                </a:cubicBezTo>
                <a:cubicBezTo>
                  <a:pt x="15" y="369"/>
                  <a:pt x="13" y="369"/>
                  <a:pt x="13" y="371"/>
                </a:cubicBezTo>
                <a:cubicBezTo>
                  <a:pt x="15" y="372"/>
                  <a:pt x="19" y="372"/>
                  <a:pt x="20" y="374"/>
                </a:cubicBezTo>
                <a:cubicBezTo>
                  <a:pt x="21" y="374"/>
                  <a:pt x="22" y="373"/>
                  <a:pt x="22" y="373"/>
                </a:cubicBezTo>
                <a:cubicBezTo>
                  <a:pt x="27" y="374"/>
                  <a:pt x="35" y="374"/>
                  <a:pt x="41" y="374"/>
                </a:cubicBezTo>
                <a:cubicBezTo>
                  <a:pt x="50" y="373"/>
                  <a:pt x="79" y="372"/>
                  <a:pt x="89" y="374"/>
                </a:cubicBezTo>
                <a:cubicBezTo>
                  <a:pt x="89" y="374"/>
                  <a:pt x="88" y="374"/>
                  <a:pt x="89" y="373"/>
                </a:cubicBezTo>
                <a:cubicBezTo>
                  <a:pt x="91" y="376"/>
                  <a:pt x="90" y="382"/>
                  <a:pt x="95" y="385"/>
                </a:cubicBezTo>
                <a:cubicBezTo>
                  <a:pt x="95" y="385"/>
                  <a:pt x="96" y="384"/>
                  <a:pt x="96" y="384"/>
                </a:cubicBezTo>
                <a:cubicBezTo>
                  <a:pt x="97" y="387"/>
                  <a:pt x="100" y="388"/>
                  <a:pt x="103" y="389"/>
                </a:cubicBezTo>
                <a:cubicBezTo>
                  <a:pt x="105" y="387"/>
                  <a:pt x="102" y="387"/>
                  <a:pt x="103" y="384"/>
                </a:cubicBezTo>
                <a:cubicBezTo>
                  <a:pt x="101" y="385"/>
                  <a:pt x="101" y="384"/>
                  <a:pt x="101" y="383"/>
                </a:cubicBezTo>
                <a:cubicBezTo>
                  <a:pt x="100" y="383"/>
                  <a:pt x="98" y="383"/>
                  <a:pt x="97" y="383"/>
                </a:cubicBezTo>
                <a:cubicBezTo>
                  <a:pt x="99" y="382"/>
                  <a:pt x="96" y="382"/>
                  <a:pt x="96" y="381"/>
                </a:cubicBezTo>
                <a:cubicBezTo>
                  <a:pt x="97" y="379"/>
                  <a:pt x="95" y="374"/>
                  <a:pt x="99" y="372"/>
                </a:cubicBezTo>
                <a:cubicBezTo>
                  <a:pt x="114" y="373"/>
                  <a:pt x="127" y="373"/>
                  <a:pt x="142" y="375"/>
                </a:cubicBezTo>
                <a:cubicBezTo>
                  <a:pt x="145" y="381"/>
                  <a:pt x="147" y="388"/>
                  <a:pt x="151" y="393"/>
                </a:cubicBezTo>
                <a:cubicBezTo>
                  <a:pt x="151" y="396"/>
                  <a:pt x="154" y="401"/>
                  <a:pt x="157" y="402"/>
                </a:cubicBezTo>
                <a:cubicBezTo>
                  <a:pt x="157" y="398"/>
                  <a:pt x="159" y="395"/>
                  <a:pt x="157" y="392"/>
                </a:cubicBezTo>
                <a:cubicBezTo>
                  <a:pt x="163" y="388"/>
                  <a:pt x="156" y="380"/>
                  <a:pt x="159" y="376"/>
                </a:cubicBezTo>
                <a:cubicBezTo>
                  <a:pt x="170" y="375"/>
                  <a:pt x="182" y="376"/>
                  <a:pt x="191" y="372"/>
                </a:cubicBezTo>
                <a:cubicBezTo>
                  <a:pt x="196" y="372"/>
                  <a:pt x="201" y="372"/>
                  <a:pt x="206" y="371"/>
                </a:cubicBezTo>
                <a:cubicBezTo>
                  <a:pt x="210" y="370"/>
                  <a:pt x="213" y="366"/>
                  <a:pt x="218" y="368"/>
                </a:cubicBezTo>
                <a:cubicBezTo>
                  <a:pt x="218" y="367"/>
                  <a:pt x="218" y="366"/>
                  <a:pt x="218" y="365"/>
                </a:cubicBezTo>
                <a:cubicBezTo>
                  <a:pt x="218" y="366"/>
                  <a:pt x="214" y="365"/>
                  <a:pt x="216" y="363"/>
                </a:cubicBezTo>
                <a:cubicBezTo>
                  <a:pt x="212" y="362"/>
                  <a:pt x="209" y="363"/>
                  <a:pt x="206" y="364"/>
                </a:cubicBezTo>
                <a:cubicBezTo>
                  <a:pt x="206" y="361"/>
                  <a:pt x="203" y="362"/>
                  <a:pt x="202" y="363"/>
                </a:cubicBezTo>
                <a:cubicBezTo>
                  <a:pt x="201" y="359"/>
                  <a:pt x="193" y="360"/>
                  <a:pt x="192" y="361"/>
                </a:cubicBezTo>
                <a:cubicBezTo>
                  <a:pt x="192" y="360"/>
                  <a:pt x="192" y="359"/>
                  <a:pt x="192" y="359"/>
                </a:cubicBezTo>
                <a:cubicBezTo>
                  <a:pt x="189" y="359"/>
                  <a:pt x="188" y="362"/>
                  <a:pt x="185" y="359"/>
                </a:cubicBezTo>
                <a:cubicBezTo>
                  <a:pt x="185" y="360"/>
                  <a:pt x="185" y="361"/>
                  <a:pt x="184" y="361"/>
                </a:cubicBezTo>
                <a:cubicBezTo>
                  <a:pt x="185" y="359"/>
                  <a:pt x="182" y="360"/>
                  <a:pt x="182" y="359"/>
                </a:cubicBezTo>
                <a:cubicBezTo>
                  <a:pt x="185" y="357"/>
                  <a:pt x="183" y="354"/>
                  <a:pt x="184" y="351"/>
                </a:cubicBezTo>
                <a:cubicBezTo>
                  <a:pt x="184" y="352"/>
                  <a:pt x="184" y="352"/>
                  <a:pt x="185" y="353"/>
                </a:cubicBezTo>
                <a:cubicBezTo>
                  <a:pt x="183" y="350"/>
                  <a:pt x="180" y="348"/>
                  <a:pt x="180" y="344"/>
                </a:cubicBezTo>
                <a:cubicBezTo>
                  <a:pt x="177" y="344"/>
                  <a:pt x="177" y="342"/>
                  <a:pt x="176" y="340"/>
                </a:cubicBezTo>
                <a:cubicBezTo>
                  <a:pt x="176" y="342"/>
                  <a:pt x="175" y="344"/>
                  <a:pt x="172" y="344"/>
                </a:cubicBezTo>
                <a:cubicBezTo>
                  <a:pt x="173" y="343"/>
                  <a:pt x="173" y="340"/>
                  <a:pt x="172" y="339"/>
                </a:cubicBezTo>
                <a:cubicBezTo>
                  <a:pt x="171" y="340"/>
                  <a:pt x="171" y="341"/>
                  <a:pt x="169" y="341"/>
                </a:cubicBezTo>
                <a:cubicBezTo>
                  <a:pt x="170" y="338"/>
                  <a:pt x="165" y="340"/>
                  <a:pt x="165" y="338"/>
                </a:cubicBezTo>
                <a:cubicBezTo>
                  <a:pt x="166" y="337"/>
                  <a:pt x="166" y="338"/>
                  <a:pt x="167" y="337"/>
                </a:cubicBezTo>
                <a:cubicBezTo>
                  <a:pt x="167" y="335"/>
                  <a:pt x="166" y="336"/>
                  <a:pt x="167" y="334"/>
                </a:cubicBezTo>
                <a:cubicBezTo>
                  <a:pt x="166" y="334"/>
                  <a:pt x="165" y="334"/>
                  <a:pt x="165" y="333"/>
                </a:cubicBezTo>
                <a:cubicBezTo>
                  <a:pt x="166" y="331"/>
                  <a:pt x="164" y="323"/>
                  <a:pt x="165" y="321"/>
                </a:cubicBezTo>
                <a:cubicBezTo>
                  <a:pt x="165" y="321"/>
                  <a:pt x="164" y="321"/>
                  <a:pt x="164" y="321"/>
                </a:cubicBezTo>
                <a:cubicBezTo>
                  <a:pt x="164" y="319"/>
                  <a:pt x="165" y="319"/>
                  <a:pt x="165" y="320"/>
                </a:cubicBezTo>
                <a:cubicBezTo>
                  <a:pt x="165" y="318"/>
                  <a:pt x="163" y="317"/>
                  <a:pt x="163" y="317"/>
                </a:cubicBezTo>
                <a:cubicBezTo>
                  <a:pt x="161" y="313"/>
                  <a:pt x="165" y="307"/>
                  <a:pt x="164" y="303"/>
                </a:cubicBezTo>
                <a:cubicBezTo>
                  <a:pt x="165" y="303"/>
                  <a:pt x="167" y="304"/>
                  <a:pt x="167" y="302"/>
                </a:cubicBezTo>
                <a:cubicBezTo>
                  <a:pt x="167" y="301"/>
                  <a:pt x="166" y="300"/>
                  <a:pt x="165" y="299"/>
                </a:cubicBezTo>
                <a:cubicBezTo>
                  <a:pt x="168" y="297"/>
                  <a:pt x="167" y="296"/>
                  <a:pt x="167" y="292"/>
                </a:cubicBezTo>
                <a:cubicBezTo>
                  <a:pt x="166" y="292"/>
                  <a:pt x="165" y="292"/>
                  <a:pt x="164" y="291"/>
                </a:cubicBezTo>
                <a:cubicBezTo>
                  <a:pt x="165" y="289"/>
                  <a:pt x="165" y="288"/>
                  <a:pt x="167" y="287"/>
                </a:cubicBezTo>
                <a:cubicBezTo>
                  <a:pt x="166" y="286"/>
                  <a:pt x="165" y="288"/>
                  <a:pt x="164" y="286"/>
                </a:cubicBezTo>
                <a:cubicBezTo>
                  <a:pt x="165" y="286"/>
                  <a:pt x="165" y="286"/>
                  <a:pt x="166" y="286"/>
                </a:cubicBezTo>
                <a:cubicBezTo>
                  <a:pt x="166" y="280"/>
                  <a:pt x="165" y="277"/>
                  <a:pt x="165" y="270"/>
                </a:cubicBezTo>
                <a:cubicBezTo>
                  <a:pt x="166" y="270"/>
                  <a:pt x="168" y="270"/>
                  <a:pt x="167" y="268"/>
                </a:cubicBezTo>
                <a:cubicBezTo>
                  <a:pt x="167" y="266"/>
                  <a:pt x="165" y="270"/>
                  <a:pt x="165" y="268"/>
                </a:cubicBezTo>
                <a:cubicBezTo>
                  <a:pt x="165" y="266"/>
                  <a:pt x="168" y="264"/>
                  <a:pt x="168" y="266"/>
                </a:cubicBezTo>
                <a:cubicBezTo>
                  <a:pt x="167" y="265"/>
                  <a:pt x="167" y="266"/>
                  <a:pt x="167" y="268"/>
                </a:cubicBezTo>
                <a:cubicBezTo>
                  <a:pt x="168" y="268"/>
                  <a:pt x="169" y="268"/>
                  <a:pt x="169" y="268"/>
                </a:cubicBezTo>
                <a:cubicBezTo>
                  <a:pt x="169" y="266"/>
                  <a:pt x="169" y="265"/>
                  <a:pt x="170" y="265"/>
                </a:cubicBezTo>
                <a:cubicBezTo>
                  <a:pt x="172" y="264"/>
                  <a:pt x="171" y="266"/>
                  <a:pt x="172" y="266"/>
                </a:cubicBezTo>
                <a:cubicBezTo>
                  <a:pt x="173" y="261"/>
                  <a:pt x="173" y="263"/>
                  <a:pt x="172" y="256"/>
                </a:cubicBezTo>
                <a:cubicBezTo>
                  <a:pt x="169" y="256"/>
                  <a:pt x="171" y="255"/>
                  <a:pt x="170" y="252"/>
                </a:cubicBezTo>
                <a:cubicBezTo>
                  <a:pt x="167" y="252"/>
                  <a:pt x="170" y="254"/>
                  <a:pt x="169" y="254"/>
                </a:cubicBezTo>
                <a:cubicBezTo>
                  <a:pt x="169" y="253"/>
                  <a:pt x="168" y="253"/>
                  <a:pt x="168" y="252"/>
                </a:cubicBezTo>
                <a:cubicBezTo>
                  <a:pt x="168" y="251"/>
                  <a:pt x="168" y="249"/>
                  <a:pt x="170" y="249"/>
                </a:cubicBezTo>
                <a:cubicBezTo>
                  <a:pt x="169" y="247"/>
                  <a:pt x="169" y="246"/>
                  <a:pt x="171" y="244"/>
                </a:cubicBezTo>
                <a:cubicBezTo>
                  <a:pt x="172" y="244"/>
                  <a:pt x="172" y="245"/>
                  <a:pt x="173" y="245"/>
                </a:cubicBezTo>
                <a:cubicBezTo>
                  <a:pt x="175" y="244"/>
                  <a:pt x="174" y="239"/>
                  <a:pt x="177" y="239"/>
                </a:cubicBezTo>
                <a:cubicBezTo>
                  <a:pt x="174" y="237"/>
                  <a:pt x="178" y="234"/>
                  <a:pt x="177" y="233"/>
                </a:cubicBezTo>
                <a:cubicBezTo>
                  <a:pt x="175" y="234"/>
                  <a:pt x="175" y="234"/>
                  <a:pt x="173" y="233"/>
                </a:cubicBezTo>
                <a:cubicBezTo>
                  <a:pt x="171" y="235"/>
                  <a:pt x="172" y="239"/>
                  <a:pt x="169" y="240"/>
                </a:cubicBezTo>
                <a:cubicBezTo>
                  <a:pt x="168" y="239"/>
                  <a:pt x="169" y="235"/>
                  <a:pt x="167" y="237"/>
                </a:cubicBezTo>
                <a:cubicBezTo>
                  <a:pt x="168" y="238"/>
                  <a:pt x="167" y="236"/>
                  <a:pt x="166" y="236"/>
                </a:cubicBezTo>
                <a:cubicBezTo>
                  <a:pt x="167" y="238"/>
                  <a:pt x="167" y="238"/>
                  <a:pt x="165" y="240"/>
                </a:cubicBezTo>
                <a:cubicBezTo>
                  <a:pt x="166" y="237"/>
                  <a:pt x="167" y="239"/>
                  <a:pt x="165" y="237"/>
                </a:cubicBezTo>
                <a:cubicBezTo>
                  <a:pt x="166" y="236"/>
                  <a:pt x="168" y="234"/>
                  <a:pt x="169" y="235"/>
                </a:cubicBezTo>
                <a:cubicBezTo>
                  <a:pt x="167" y="226"/>
                  <a:pt x="168" y="219"/>
                  <a:pt x="167" y="211"/>
                </a:cubicBezTo>
                <a:cubicBezTo>
                  <a:pt x="168" y="212"/>
                  <a:pt x="170" y="211"/>
                  <a:pt x="170" y="212"/>
                </a:cubicBezTo>
                <a:cubicBezTo>
                  <a:pt x="169" y="213"/>
                  <a:pt x="169" y="215"/>
                  <a:pt x="171" y="216"/>
                </a:cubicBezTo>
                <a:cubicBezTo>
                  <a:pt x="171" y="214"/>
                  <a:pt x="171" y="212"/>
                  <a:pt x="172" y="211"/>
                </a:cubicBezTo>
                <a:cubicBezTo>
                  <a:pt x="174" y="215"/>
                  <a:pt x="177" y="211"/>
                  <a:pt x="180" y="211"/>
                </a:cubicBezTo>
                <a:cubicBezTo>
                  <a:pt x="180" y="210"/>
                  <a:pt x="180" y="209"/>
                  <a:pt x="181" y="208"/>
                </a:cubicBezTo>
                <a:cubicBezTo>
                  <a:pt x="184" y="210"/>
                  <a:pt x="186" y="213"/>
                  <a:pt x="187" y="215"/>
                </a:cubicBezTo>
                <a:cubicBezTo>
                  <a:pt x="187" y="215"/>
                  <a:pt x="186" y="215"/>
                  <a:pt x="185" y="215"/>
                </a:cubicBezTo>
                <a:cubicBezTo>
                  <a:pt x="186" y="217"/>
                  <a:pt x="185" y="219"/>
                  <a:pt x="184" y="219"/>
                </a:cubicBezTo>
                <a:cubicBezTo>
                  <a:pt x="185" y="221"/>
                  <a:pt x="185" y="222"/>
                  <a:pt x="187" y="223"/>
                </a:cubicBezTo>
                <a:cubicBezTo>
                  <a:pt x="186" y="239"/>
                  <a:pt x="187" y="251"/>
                  <a:pt x="188" y="268"/>
                </a:cubicBezTo>
                <a:cubicBezTo>
                  <a:pt x="190" y="264"/>
                  <a:pt x="189" y="258"/>
                  <a:pt x="189" y="251"/>
                </a:cubicBezTo>
                <a:cubicBezTo>
                  <a:pt x="191" y="252"/>
                  <a:pt x="190" y="249"/>
                  <a:pt x="191" y="248"/>
                </a:cubicBezTo>
                <a:cubicBezTo>
                  <a:pt x="189" y="244"/>
                  <a:pt x="188" y="231"/>
                  <a:pt x="188" y="222"/>
                </a:cubicBezTo>
                <a:cubicBezTo>
                  <a:pt x="188" y="216"/>
                  <a:pt x="188" y="211"/>
                  <a:pt x="189" y="208"/>
                </a:cubicBezTo>
                <a:cubicBezTo>
                  <a:pt x="190" y="207"/>
                  <a:pt x="193" y="209"/>
                  <a:pt x="195" y="206"/>
                </a:cubicBezTo>
                <a:cubicBezTo>
                  <a:pt x="196" y="208"/>
                  <a:pt x="198" y="205"/>
                  <a:pt x="200" y="205"/>
                </a:cubicBezTo>
                <a:cubicBezTo>
                  <a:pt x="201" y="205"/>
                  <a:pt x="201" y="206"/>
                  <a:pt x="202" y="206"/>
                </a:cubicBezTo>
                <a:cubicBezTo>
                  <a:pt x="204" y="206"/>
                  <a:pt x="201" y="205"/>
                  <a:pt x="202" y="205"/>
                </a:cubicBezTo>
                <a:cubicBezTo>
                  <a:pt x="203" y="205"/>
                  <a:pt x="205" y="207"/>
                  <a:pt x="206" y="206"/>
                </a:cubicBezTo>
                <a:cubicBezTo>
                  <a:pt x="205" y="206"/>
                  <a:pt x="205" y="207"/>
                  <a:pt x="205" y="208"/>
                </a:cubicBezTo>
                <a:cubicBezTo>
                  <a:pt x="207" y="207"/>
                  <a:pt x="211" y="209"/>
                  <a:pt x="213" y="207"/>
                </a:cubicBezTo>
                <a:cubicBezTo>
                  <a:pt x="211" y="208"/>
                  <a:pt x="213" y="205"/>
                  <a:pt x="211" y="205"/>
                </a:cubicBezTo>
                <a:cubicBezTo>
                  <a:pt x="210" y="206"/>
                  <a:pt x="208" y="208"/>
                  <a:pt x="208" y="205"/>
                </a:cubicBezTo>
                <a:cubicBezTo>
                  <a:pt x="209" y="206"/>
                  <a:pt x="211" y="205"/>
                  <a:pt x="212" y="204"/>
                </a:cubicBezTo>
                <a:cubicBezTo>
                  <a:pt x="209" y="204"/>
                  <a:pt x="209" y="202"/>
                  <a:pt x="207" y="202"/>
                </a:cubicBezTo>
                <a:cubicBezTo>
                  <a:pt x="205" y="203"/>
                  <a:pt x="208" y="205"/>
                  <a:pt x="206" y="206"/>
                </a:cubicBezTo>
                <a:cubicBezTo>
                  <a:pt x="205" y="203"/>
                  <a:pt x="206" y="201"/>
                  <a:pt x="208" y="200"/>
                </a:cubicBezTo>
                <a:cubicBezTo>
                  <a:pt x="211" y="201"/>
                  <a:pt x="216" y="203"/>
                  <a:pt x="218" y="200"/>
                </a:cubicBezTo>
                <a:cubicBezTo>
                  <a:pt x="231" y="200"/>
                  <a:pt x="257" y="200"/>
                  <a:pt x="272" y="199"/>
                </a:cubicBezTo>
                <a:cubicBezTo>
                  <a:pt x="270" y="199"/>
                  <a:pt x="273" y="199"/>
                  <a:pt x="273" y="198"/>
                </a:cubicBezTo>
                <a:cubicBezTo>
                  <a:pt x="273" y="199"/>
                  <a:pt x="273" y="200"/>
                  <a:pt x="274" y="200"/>
                </a:cubicBezTo>
                <a:cubicBezTo>
                  <a:pt x="278" y="194"/>
                  <a:pt x="286" y="199"/>
                  <a:pt x="289" y="193"/>
                </a:cubicBezTo>
                <a:cubicBezTo>
                  <a:pt x="290" y="193"/>
                  <a:pt x="290" y="195"/>
                  <a:pt x="291" y="196"/>
                </a:cubicBezTo>
                <a:cubicBezTo>
                  <a:pt x="291" y="195"/>
                  <a:pt x="294" y="196"/>
                  <a:pt x="294" y="194"/>
                </a:cubicBezTo>
                <a:cubicBezTo>
                  <a:pt x="293" y="192"/>
                  <a:pt x="292" y="195"/>
                  <a:pt x="292" y="193"/>
                </a:cubicBezTo>
                <a:cubicBezTo>
                  <a:pt x="293" y="187"/>
                  <a:pt x="301" y="194"/>
                  <a:pt x="303" y="189"/>
                </a:cubicBezTo>
                <a:cubicBezTo>
                  <a:pt x="310" y="190"/>
                  <a:pt x="316" y="187"/>
                  <a:pt x="320" y="191"/>
                </a:cubicBezTo>
                <a:cubicBezTo>
                  <a:pt x="320" y="192"/>
                  <a:pt x="319" y="192"/>
                  <a:pt x="319" y="193"/>
                </a:cubicBezTo>
                <a:cubicBezTo>
                  <a:pt x="321" y="195"/>
                  <a:pt x="323" y="195"/>
                  <a:pt x="325" y="195"/>
                </a:cubicBezTo>
                <a:cubicBezTo>
                  <a:pt x="324" y="195"/>
                  <a:pt x="324" y="199"/>
                  <a:pt x="325" y="197"/>
                </a:cubicBezTo>
                <a:cubicBezTo>
                  <a:pt x="325" y="196"/>
                  <a:pt x="326" y="195"/>
                  <a:pt x="327" y="195"/>
                </a:cubicBezTo>
                <a:cubicBezTo>
                  <a:pt x="329" y="192"/>
                  <a:pt x="325" y="192"/>
                  <a:pt x="324" y="190"/>
                </a:cubicBezTo>
                <a:cubicBezTo>
                  <a:pt x="326" y="191"/>
                  <a:pt x="329" y="187"/>
                  <a:pt x="334" y="189"/>
                </a:cubicBezTo>
                <a:cubicBezTo>
                  <a:pt x="333" y="191"/>
                  <a:pt x="334" y="192"/>
                  <a:pt x="335" y="192"/>
                </a:cubicBezTo>
                <a:cubicBezTo>
                  <a:pt x="336" y="190"/>
                  <a:pt x="337" y="192"/>
                  <a:pt x="339" y="191"/>
                </a:cubicBezTo>
                <a:cubicBezTo>
                  <a:pt x="339" y="192"/>
                  <a:pt x="339" y="192"/>
                  <a:pt x="339" y="193"/>
                </a:cubicBezTo>
                <a:cubicBezTo>
                  <a:pt x="338" y="193"/>
                  <a:pt x="337" y="193"/>
                  <a:pt x="336" y="193"/>
                </a:cubicBezTo>
                <a:cubicBezTo>
                  <a:pt x="337" y="195"/>
                  <a:pt x="338" y="194"/>
                  <a:pt x="339" y="196"/>
                </a:cubicBezTo>
                <a:cubicBezTo>
                  <a:pt x="339" y="198"/>
                  <a:pt x="338" y="199"/>
                  <a:pt x="338" y="201"/>
                </a:cubicBezTo>
                <a:cubicBezTo>
                  <a:pt x="335" y="201"/>
                  <a:pt x="334" y="203"/>
                  <a:pt x="334" y="206"/>
                </a:cubicBezTo>
                <a:cubicBezTo>
                  <a:pt x="336" y="207"/>
                  <a:pt x="336" y="205"/>
                  <a:pt x="338" y="206"/>
                </a:cubicBezTo>
                <a:cubicBezTo>
                  <a:pt x="338" y="207"/>
                  <a:pt x="338" y="207"/>
                  <a:pt x="338" y="208"/>
                </a:cubicBezTo>
                <a:cubicBezTo>
                  <a:pt x="340" y="209"/>
                  <a:pt x="340" y="207"/>
                  <a:pt x="341" y="206"/>
                </a:cubicBezTo>
                <a:cubicBezTo>
                  <a:pt x="345" y="213"/>
                  <a:pt x="341" y="224"/>
                  <a:pt x="341" y="231"/>
                </a:cubicBezTo>
                <a:cubicBezTo>
                  <a:pt x="339" y="230"/>
                  <a:pt x="341" y="234"/>
                  <a:pt x="339" y="233"/>
                </a:cubicBezTo>
                <a:cubicBezTo>
                  <a:pt x="337" y="240"/>
                  <a:pt x="339" y="248"/>
                  <a:pt x="337" y="255"/>
                </a:cubicBezTo>
                <a:cubicBezTo>
                  <a:pt x="339" y="255"/>
                  <a:pt x="339" y="260"/>
                  <a:pt x="337" y="261"/>
                </a:cubicBezTo>
                <a:cubicBezTo>
                  <a:pt x="337" y="269"/>
                  <a:pt x="338" y="273"/>
                  <a:pt x="336" y="280"/>
                </a:cubicBezTo>
                <a:cubicBezTo>
                  <a:pt x="337" y="280"/>
                  <a:pt x="337" y="280"/>
                  <a:pt x="337" y="281"/>
                </a:cubicBezTo>
                <a:cubicBezTo>
                  <a:pt x="338" y="281"/>
                  <a:pt x="339" y="281"/>
                  <a:pt x="340" y="281"/>
                </a:cubicBezTo>
                <a:cubicBezTo>
                  <a:pt x="345" y="278"/>
                  <a:pt x="338" y="263"/>
                  <a:pt x="343" y="266"/>
                </a:cubicBezTo>
                <a:cubicBezTo>
                  <a:pt x="343" y="265"/>
                  <a:pt x="342" y="262"/>
                  <a:pt x="344" y="262"/>
                </a:cubicBezTo>
                <a:cubicBezTo>
                  <a:pt x="346" y="264"/>
                  <a:pt x="343" y="271"/>
                  <a:pt x="346" y="273"/>
                </a:cubicBezTo>
                <a:cubicBezTo>
                  <a:pt x="344" y="273"/>
                  <a:pt x="345" y="274"/>
                  <a:pt x="344" y="273"/>
                </a:cubicBezTo>
                <a:cubicBezTo>
                  <a:pt x="343" y="279"/>
                  <a:pt x="346" y="286"/>
                  <a:pt x="344" y="289"/>
                </a:cubicBezTo>
                <a:cubicBezTo>
                  <a:pt x="345" y="294"/>
                  <a:pt x="343" y="301"/>
                  <a:pt x="344" y="309"/>
                </a:cubicBezTo>
                <a:cubicBezTo>
                  <a:pt x="344" y="315"/>
                  <a:pt x="343" y="320"/>
                  <a:pt x="340" y="325"/>
                </a:cubicBezTo>
                <a:cubicBezTo>
                  <a:pt x="339" y="324"/>
                  <a:pt x="339" y="321"/>
                  <a:pt x="338" y="321"/>
                </a:cubicBezTo>
                <a:cubicBezTo>
                  <a:pt x="339" y="320"/>
                  <a:pt x="337" y="318"/>
                  <a:pt x="340" y="318"/>
                </a:cubicBezTo>
                <a:cubicBezTo>
                  <a:pt x="340" y="316"/>
                  <a:pt x="340" y="315"/>
                  <a:pt x="339" y="314"/>
                </a:cubicBezTo>
                <a:cubicBezTo>
                  <a:pt x="339" y="315"/>
                  <a:pt x="339" y="317"/>
                  <a:pt x="338" y="317"/>
                </a:cubicBezTo>
                <a:cubicBezTo>
                  <a:pt x="337" y="316"/>
                  <a:pt x="338" y="315"/>
                  <a:pt x="337" y="315"/>
                </a:cubicBezTo>
                <a:cubicBezTo>
                  <a:pt x="335" y="319"/>
                  <a:pt x="329" y="316"/>
                  <a:pt x="328" y="321"/>
                </a:cubicBezTo>
                <a:cubicBezTo>
                  <a:pt x="330" y="321"/>
                  <a:pt x="329" y="323"/>
                  <a:pt x="328" y="324"/>
                </a:cubicBezTo>
                <a:cubicBezTo>
                  <a:pt x="329" y="324"/>
                  <a:pt x="330" y="325"/>
                  <a:pt x="330" y="326"/>
                </a:cubicBezTo>
                <a:cubicBezTo>
                  <a:pt x="329" y="326"/>
                  <a:pt x="328" y="325"/>
                  <a:pt x="328" y="326"/>
                </a:cubicBezTo>
                <a:cubicBezTo>
                  <a:pt x="329" y="326"/>
                  <a:pt x="329" y="327"/>
                  <a:pt x="329" y="328"/>
                </a:cubicBezTo>
                <a:cubicBezTo>
                  <a:pt x="326" y="335"/>
                  <a:pt x="330" y="346"/>
                  <a:pt x="320" y="347"/>
                </a:cubicBezTo>
                <a:cubicBezTo>
                  <a:pt x="321" y="347"/>
                  <a:pt x="320" y="348"/>
                  <a:pt x="319" y="348"/>
                </a:cubicBezTo>
                <a:cubicBezTo>
                  <a:pt x="319" y="348"/>
                  <a:pt x="320" y="349"/>
                  <a:pt x="320" y="349"/>
                </a:cubicBezTo>
                <a:cubicBezTo>
                  <a:pt x="317" y="349"/>
                  <a:pt x="318" y="352"/>
                  <a:pt x="316" y="353"/>
                </a:cubicBezTo>
                <a:cubicBezTo>
                  <a:pt x="316" y="352"/>
                  <a:pt x="315" y="352"/>
                  <a:pt x="313" y="352"/>
                </a:cubicBezTo>
                <a:cubicBezTo>
                  <a:pt x="313" y="351"/>
                  <a:pt x="313" y="350"/>
                  <a:pt x="313" y="350"/>
                </a:cubicBezTo>
                <a:cubicBezTo>
                  <a:pt x="312" y="350"/>
                  <a:pt x="312" y="350"/>
                  <a:pt x="311" y="350"/>
                </a:cubicBezTo>
                <a:cubicBezTo>
                  <a:pt x="311" y="348"/>
                  <a:pt x="310" y="347"/>
                  <a:pt x="309" y="346"/>
                </a:cubicBezTo>
                <a:cubicBezTo>
                  <a:pt x="307" y="348"/>
                  <a:pt x="304" y="345"/>
                  <a:pt x="302" y="344"/>
                </a:cubicBezTo>
                <a:cubicBezTo>
                  <a:pt x="304" y="344"/>
                  <a:pt x="304" y="341"/>
                  <a:pt x="302" y="342"/>
                </a:cubicBezTo>
                <a:cubicBezTo>
                  <a:pt x="304" y="343"/>
                  <a:pt x="301" y="343"/>
                  <a:pt x="299" y="343"/>
                </a:cubicBezTo>
                <a:cubicBezTo>
                  <a:pt x="300" y="349"/>
                  <a:pt x="304" y="360"/>
                  <a:pt x="294" y="359"/>
                </a:cubicBezTo>
                <a:cubicBezTo>
                  <a:pt x="294" y="358"/>
                  <a:pt x="293" y="358"/>
                  <a:pt x="294" y="357"/>
                </a:cubicBezTo>
                <a:cubicBezTo>
                  <a:pt x="292" y="357"/>
                  <a:pt x="292" y="359"/>
                  <a:pt x="291" y="359"/>
                </a:cubicBezTo>
                <a:cubicBezTo>
                  <a:pt x="281" y="357"/>
                  <a:pt x="274" y="358"/>
                  <a:pt x="264" y="355"/>
                </a:cubicBezTo>
                <a:cubicBezTo>
                  <a:pt x="264" y="357"/>
                  <a:pt x="263" y="358"/>
                  <a:pt x="262" y="359"/>
                </a:cubicBezTo>
                <a:cubicBezTo>
                  <a:pt x="262" y="358"/>
                  <a:pt x="260" y="358"/>
                  <a:pt x="261" y="357"/>
                </a:cubicBezTo>
                <a:cubicBezTo>
                  <a:pt x="261" y="357"/>
                  <a:pt x="262" y="357"/>
                  <a:pt x="262" y="356"/>
                </a:cubicBezTo>
                <a:cubicBezTo>
                  <a:pt x="260" y="356"/>
                  <a:pt x="260" y="358"/>
                  <a:pt x="258" y="357"/>
                </a:cubicBezTo>
                <a:cubicBezTo>
                  <a:pt x="258" y="359"/>
                  <a:pt x="261" y="358"/>
                  <a:pt x="261" y="360"/>
                </a:cubicBezTo>
                <a:cubicBezTo>
                  <a:pt x="261" y="362"/>
                  <a:pt x="261" y="362"/>
                  <a:pt x="259" y="363"/>
                </a:cubicBezTo>
                <a:cubicBezTo>
                  <a:pt x="261" y="362"/>
                  <a:pt x="260" y="360"/>
                  <a:pt x="258" y="359"/>
                </a:cubicBezTo>
                <a:cubicBezTo>
                  <a:pt x="258" y="361"/>
                  <a:pt x="252" y="363"/>
                  <a:pt x="255" y="365"/>
                </a:cubicBezTo>
                <a:cubicBezTo>
                  <a:pt x="255" y="365"/>
                  <a:pt x="255" y="364"/>
                  <a:pt x="256" y="364"/>
                </a:cubicBezTo>
                <a:cubicBezTo>
                  <a:pt x="257" y="366"/>
                  <a:pt x="255" y="365"/>
                  <a:pt x="255" y="367"/>
                </a:cubicBezTo>
                <a:cubicBezTo>
                  <a:pt x="256" y="368"/>
                  <a:pt x="257" y="366"/>
                  <a:pt x="258" y="368"/>
                </a:cubicBezTo>
                <a:cubicBezTo>
                  <a:pt x="258" y="367"/>
                  <a:pt x="259" y="367"/>
                  <a:pt x="259" y="366"/>
                </a:cubicBezTo>
                <a:cubicBezTo>
                  <a:pt x="261" y="368"/>
                  <a:pt x="260" y="370"/>
                  <a:pt x="260" y="372"/>
                </a:cubicBezTo>
                <a:cubicBezTo>
                  <a:pt x="260" y="371"/>
                  <a:pt x="261" y="371"/>
                  <a:pt x="262" y="371"/>
                </a:cubicBezTo>
                <a:cubicBezTo>
                  <a:pt x="262" y="369"/>
                  <a:pt x="260" y="369"/>
                  <a:pt x="261" y="368"/>
                </a:cubicBezTo>
                <a:cubicBezTo>
                  <a:pt x="264" y="368"/>
                  <a:pt x="264" y="370"/>
                  <a:pt x="266" y="370"/>
                </a:cubicBezTo>
                <a:cubicBezTo>
                  <a:pt x="265" y="370"/>
                  <a:pt x="266" y="373"/>
                  <a:pt x="267" y="373"/>
                </a:cubicBezTo>
                <a:cubicBezTo>
                  <a:pt x="270" y="373"/>
                  <a:pt x="275" y="373"/>
                  <a:pt x="279" y="374"/>
                </a:cubicBezTo>
                <a:cubicBezTo>
                  <a:pt x="282" y="371"/>
                  <a:pt x="287" y="374"/>
                  <a:pt x="288" y="375"/>
                </a:cubicBezTo>
                <a:cubicBezTo>
                  <a:pt x="291" y="374"/>
                  <a:pt x="292" y="374"/>
                  <a:pt x="295" y="374"/>
                </a:cubicBezTo>
                <a:cubicBezTo>
                  <a:pt x="295" y="375"/>
                  <a:pt x="295" y="375"/>
                  <a:pt x="295" y="376"/>
                </a:cubicBezTo>
                <a:cubicBezTo>
                  <a:pt x="297" y="375"/>
                  <a:pt x="300" y="376"/>
                  <a:pt x="297" y="374"/>
                </a:cubicBezTo>
                <a:cubicBezTo>
                  <a:pt x="298" y="374"/>
                  <a:pt x="298" y="374"/>
                  <a:pt x="298" y="373"/>
                </a:cubicBezTo>
                <a:cubicBezTo>
                  <a:pt x="300" y="373"/>
                  <a:pt x="302" y="374"/>
                  <a:pt x="303" y="374"/>
                </a:cubicBezTo>
                <a:cubicBezTo>
                  <a:pt x="309" y="372"/>
                  <a:pt x="320" y="371"/>
                  <a:pt x="325" y="368"/>
                </a:cubicBezTo>
                <a:cubicBezTo>
                  <a:pt x="327" y="370"/>
                  <a:pt x="332" y="370"/>
                  <a:pt x="334" y="368"/>
                </a:cubicBezTo>
                <a:cubicBezTo>
                  <a:pt x="335" y="370"/>
                  <a:pt x="339" y="371"/>
                  <a:pt x="340" y="370"/>
                </a:cubicBezTo>
                <a:cubicBezTo>
                  <a:pt x="340" y="370"/>
                  <a:pt x="338" y="369"/>
                  <a:pt x="340" y="368"/>
                </a:cubicBezTo>
                <a:cubicBezTo>
                  <a:pt x="341" y="369"/>
                  <a:pt x="342" y="370"/>
                  <a:pt x="343" y="372"/>
                </a:cubicBezTo>
                <a:cubicBezTo>
                  <a:pt x="339" y="372"/>
                  <a:pt x="339" y="372"/>
                  <a:pt x="335" y="372"/>
                </a:cubicBezTo>
                <a:cubicBezTo>
                  <a:pt x="334" y="373"/>
                  <a:pt x="333" y="373"/>
                  <a:pt x="334" y="375"/>
                </a:cubicBezTo>
                <a:cubicBezTo>
                  <a:pt x="331" y="374"/>
                  <a:pt x="328" y="382"/>
                  <a:pt x="330" y="384"/>
                </a:cubicBezTo>
                <a:cubicBezTo>
                  <a:pt x="332" y="384"/>
                  <a:pt x="332" y="382"/>
                  <a:pt x="334" y="382"/>
                </a:cubicBezTo>
                <a:cubicBezTo>
                  <a:pt x="333" y="383"/>
                  <a:pt x="333" y="384"/>
                  <a:pt x="334" y="384"/>
                </a:cubicBezTo>
                <a:cubicBezTo>
                  <a:pt x="335" y="385"/>
                  <a:pt x="336" y="385"/>
                  <a:pt x="337" y="384"/>
                </a:cubicBezTo>
                <a:cubicBezTo>
                  <a:pt x="337" y="385"/>
                  <a:pt x="337" y="385"/>
                  <a:pt x="338" y="385"/>
                </a:cubicBezTo>
                <a:cubicBezTo>
                  <a:pt x="340" y="384"/>
                  <a:pt x="342" y="385"/>
                  <a:pt x="344" y="387"/>
                </a:cubicBezTo>
                <a:cubicBezTo>
                  <a:pt x="349" y="386"/>
                  <a:pt x="354" y="389"/>
                  <a:pt x="357" y="385"/>
                </a:cubicBezTo>
                <a:cubicBezTo>
                  <a:pt x="358" y="386"/>
                  <a:pt x="358" y="387"/>
                  <a:pt x="360" y="387"/>
                </a:cubicBezTo>
                <a:cubicBezTo>
                  <a:pt x="362" y="387"/>
                  <a:pt x="362" y="384"/>
                  <a:pt x="366" y="385"/>
                </a:cubicBezTo>
                <a:cubicBezTo>
                  <a:pt x="367" y="382"/>
                  <a:pt x="370" y="382"/>
                  <a:pt x="371" y="379"/>
                </a:cubicBezTo>
                <a:cubicBezTo>
                  <a:pt x="378" y="378"/>
                  <a:pt x="386" y="376"/>
                  <a:pt x="394" y="375"/>
                </a:cubicBezTo>
                <a:cubicBezTo>
                  <a:pt x="394" y="375"/>
                  <a:pt x="394" y="377"/>
                  <a:pt x="395" y="377"/>
                </a:cubicBezTo>
                <a:cubicBezTo>
                  <a:pt x="398" y="374"/>
                  <a:pt x="405" y="376"/>
                  <a:pt x="408" y="373"/>
                </a:cubicBezTo>
                <a:cubicBezTo>
                  <a:pt x="409" y="375"/>
                  <a:pt x="412" y="375"/>
                  <a:pt x="414" y="375"/>
                </a:cubicBezTo>
                <a:cubicBezTo>
                  <a:pt x="415" y="372"/>
                  <a:pt x="420" y="373"/>
                  <a:pt x="423" y="373"/>
                </a:cubicBezTo>
                <a:cubicBezTo>
                  <a:pt x="422" y="369"/>
                  <a:pt x="424" y="369"/>
                  <a:pt x="422" y="367"/>
                </a:cubicBezTo>
                <a:cubicBezTo>
                  <a:pt x="423" y="367"/>
                  <a:pt x="425" y="367"/>
                  <a:pt x="424" y="369"/>
                </a:cubicBezTo>
                <a:cubicBezTo>
                  <a:pt x="427" y="370"/>
                  <a:pt x="426" y="369"/>
                  <a:pt x="428" y="368"/>
                </a:cubicBezTo>
                <a:cubicBezTo>
                  <a:pt x="427" y="371"/>
                  <a:pt x="431" y="370"/>
                  <a:pt x="432" y="371"/>
                </a:cubicBezTo>
                <a:cubicBezTo>
                  <a:pt x="432" y="370"/>
                  <a:pt x="433" y="369"/>
                  <a:pt x="434" y="370"/>
                </a:cubicBezTo>
                <a:cubicBezTo>
                  <a:pt x="433" y="371"/>
                  <a:pt x="436" y="371"/>
                  <a:pt x="434" y="372"/>
                </a:cubicBezTo>
                <a:cubicBezTo>
                  <a:pt x="438" y="373"/>
                  <a:pt x="441" y="371"/>
                  <a:pt x="443" y="370"/>
                </a:cubicBezTo>
                <a:cubicBezTo>
                  <a:pt x="444" y="370"/>
                  <a:pt x="444" y="371"/>
                  <a:pt x="446" y="371"/>
                </a:cubicBezTo>
                <a:cubicBezTo>
                  <a:pt x="448" y="370"/>
                  <a:pt x="449" y="367"/>
                  <a:pt x="451" y="367"/>
                </a:cubicBezTo>
                <a:cubicBezTo>
                  <a:pt x="452" y="365"/>
                  <a:pt x="452" y="365"/>
                  <a:pt x="452" y="364"/>
                </a:cubicBezTo>
                <a:cubicBezTo>
                  <a:pt x="454" y="364"/>
                  <a:pt x="455" y="365"/>
                  <a:pt x="455" y="366"/>
                </a:cubicBezTo>
                <a:cubicBezTo>
                  <a:pt x="453" y="367"/>
                  <a:pt x="458" y="368"/>
                  <a:pt x="455" y="369"/>
                </a:cubicBezTo>
                <a:cubicBezTo>
                  <a:pt x="457" y="370"/>
                  <a:pt x="458" y="371"/>
                  <a:pt x="461" y="371"/>
                </a:cubicBezTo>
                <a:cubicBezTo>
                  <a:pt x="463" y="368"/>
                  <a:pt x="464" y="367"/>
                  <a:pt x="463" y="363"/>
                </a:cubicBezTo>
                <a:cubicBezTo>
                  <a:pt x="465" y="365"/>
                  <a:pt x="464" y="362"/>
                  <a:pt x="465" y="363"/>
                </a:cubicBezTo>
                <a:cubicBezTo>
                  <a:pt x="465" y="365"/>
                  <a:pt x="463" y="364"/>
                  <a:pt x="463" y="365"/>
                </a:cubicBezTo>
                <a:cubicBezTo>
                  <a:pt x="465" y="366"/>
                  <a:pt x="465" y="367"/>
                  <a:pt x="465" y="368"/>
                </a:cubicBezTo>
                <a:cubicBezTo>
                  <a:pt x="467" y="367"/>
                  <a:pt x="465" y="366"/>
                  <a:pt x="468" y="365"/>
                </a:cubicBezTo>
                <a:cubicBezTo>
                  <a:pt x="468" y="366"/>
                  <a:pt x="469" y="366"/>
                  <a:pt x="469" y="367"/>
                </a:cubicBezTo>
                <a:cubicBezTo>
                  <a:pt x="467" y="366"/>
                  <a:pt x="467" y="367"/>
                  <a:pt x="467" y="368"/>
                </a:cubicBezTo>
                <a:cubicBezTo>
                  <a:pt x="470" y="369"/>
                  <a:pt x="469" y="367"/>
                  <a:pt x="472" y="368"/>
                </a:cubicBezTo>
                <a:cubicBezTo>
                  <a:pt x="472" y="367"/>
                  <a:pt x="471" y="366"/>
                  <a:pt x="472" y="366"/>
                </a:cubicBezTo>
                <a:cubicBezTo>
                  <a:pt x="472" y="366"/>
                  <a:pt x="473" y="366"/>
                  <a:pt x="474" y="366"/>
                </a:cubicBezTo>
                <a:cubicBezTo>
                  <a:pt x="474" y="365"/>
                  <a:pt x="473" y="363"/>
                  <a:pt x="475" y="364"/>
                </a:cubicBezTo>
                <a:cubicBezTo>
                  <a:pt x="475" y="366"/>
                  <a:pt x="474" y="367"/>
                  <a:pt x="473" y="368"/>
                </a:cubicBezTo>
                <a:cubicBezTo>
                  <a:pt x="476" y="368"/>
                  <a:pt x="476" y="367"/>
                  <a:pt x="478" y="365"/>
                </a:cubicBezTo>
                <a:cubicBezTo>
                  <a:pt x="479" y="366"/>
                  <a:pt x="480" y="369"/>
                  <a:pt x="482" y="366"/>
                </a:cubicBezTo>
                <a:cubicBezTo>
                  <a:pt x="480" y="366"/>
                  <a:pt x="479" y="366"/>
                  <a:pt x="478" y="365"/>
                </a:cubicBezTo>
                <a:cubicBezTo>
                  <a:pt x="480" y="361"/>
                  <a:pt x="485" y="366"/>
                  <a:pt x="486" y="363"/>
                </a:cubicBezTo>
                <a:cubicBezTo>
                  <a:pt x="485" y="361"/>
                  <a:pt x="485" y="363"/>
                  <a:pt x="483" y="363"/>
                </a:cubicBezTo>
                <a:cubicBezTo>
                  <a:pt x="483" y="361"/>
                  <a:pt x="482" y="362"/>
                  <a:pt x="483" y="361"/>
                </a:cubicBezTo>
                <a:cubicBezTo>
                  <a:pt x="479" y="360"/>
                  <a:pt x="476" y="359"/>
                  <a:pt x="474" y="361"/>
                </a:cubicBezTo>
                <a:cubicBezTo>
                  <a:pt x="465" y="357"/>
                  <a:pt x="450" y="356"/>
                  <a:pt x="440" y="355"/>
                </a:cubicBezTo>
                <a:cubicBezTo>
                  <a:pt x="440" y="353"/>
                  <a:pt x="438" y="352"/>
                  <a:pt x="438" y="350"/>
                </a:cubicBezTo>
                <a:cubicBezTo>
                  <a:pt x="440" y="344"/>
                  <a:pt x="437" y="336"/>
                  <a:pt x="440" y="329"/>
                </a:cubicBezTo>
                <a:cubicBezTo>
                  <a:pt x="436" y="333"/>
                  <a:pt x="436" y="342"/>
                  <a:pt x="434" y="346"/>
                </a:cubicBezTo>
                <a:cubicBezTo>
                  <a:pt x="433" y="345"/>
                  <a:pt x="431" y="346"/>
                  <a:pt x="430" y="344"/>
                </a:cubicBezTo>
                <a:cubicBezTo>
                  <a:pt x="428" y="339"/>
                  <a:pt x="425" y="331"/>
                  <a:pt x="419" y="329"/>
                </a:cubicBezTo>
                <a:cubicBezTo>
                  <a:pt x="420" y="327"/>
                  <a:pt x="417" y="325"/>
                  <a:pt x="418" y="322"/>
                </a:cubicBezTo>
                <a:cubicBezTo>
                  <a:pt x="416" y="322"/>
                  <a:pt x="416" y="321"/>
                  <a:pt x="415" y="320"/>
                </a:cubicBezTo>
                <a:cubicBezTo>
                  <a:pt x="413" y="305"/>
                  <a:pt x="409" y="291"/>
                  <a:pt x="408" y="274"/>
                </a:cubicBezTo>
                <a:cubicBezTo>
                  <a:pt x="408" y="275"/>
                  <a:pt x="407" y="275"/>
                  <a:pt x="407" y="274"/>
                </a:cubicBezTo>
                <a:cubicBezTo>
                  <a:pt x="408" y="273"/>
                  <a:pt x="408" y="272"/>
                  <a:pt x="409" y="273"/>
                </a:cubicBezTo>
                <a:cubicBezTo>
                  <a:pt x="410" y="270"/>
                  <a:pt x="407" y="270"/>
                  <a:pt x="406" y="267"/>
                </a:cubicBezTo>
                <a:cubicBezTo>
                  <a:pt x="408" y="267"/>
                  <a:pt x="408" y="268"/>
                  <a:pt x="409" y="268"/>
                </a:cubicBezTo>
                <a:cubicBezTo>
                  <a:pt x="409" y="266"/>
                  <a:pt x="410" y="262"/>
                  <a:pt x="408" y="260"/>
                </a:cubicBezTo>
                <a:cubicBezTo>
                  <a:pt x="409" y="263"/>
                  <a:pt x="406" y="262"/>
                  <a:pt x="405" y="263"/>
                </a:cubicBezTo>
                <a:cubicBezTo>
                  <a:pt x="405" y="262"/>
                  <a:pt x="402" y="260"/>
                  <a:pt x="403" y="257"/>
                </a:cubicBezTo>
                <a:cubicBezTo>
                  <a:pt x="404" y="259"/>
                  <a:pt x="407" y="259"/>
                  <a:pt x="406" y="256"/>
                </a:cubicBezTo>
                <a:cubicBezTo>
                  <a:pt x="405" y="256"/>
                  <a:pt x="404" y="256"/>
                  <a:pt x="403" y="255"/>
                </a:cubicBezTo>
                <a:cubicBezTo>
                  <a:pt x="404" y="249"/>
                  <a:pt x="403" y="247"/>
                  <a:pt x="405" y="243"/>
                </a:cubicBezTo>
                <a:cubicBezTo>
                  <a:pt x="403" y="243"/>
                  <a:pt x="401" y="242"/>
                  <a:pt x="402" y="240"/>
                </a:cubicBezTo>
                <a:cubicBezTo>
                  <a:pt x="401" y="239"/>
                  <a:pt x="401" y="243"/>
                  <a:pt x="401" y="241"/>
                </a:cubicBezTo>
                <a:cubicBezTo>
                  <a:pt x="401" y="239"/>
                  <a:pt x="403" y="239"/>
                  <a:pt x="403" y="238"/>
                </a:cubicBezTo>
                <a:cubicBezTo>
                  <a:pt x="403" y="236"/>
                  <a:pt x="400" y="237"/>
                  <a:pt x="400" y="235"/>
                </a:cubicBezTo>
                <a:cubicBezTo>
                  <a:pt x="403" y="236"/>
                  <a:pt x="400" y="232"/>
                  <a:pt x="401" y="232"/>
                </a:cubicBezTo>
                <a:cubicBezTo>
                  <a:pt x="401" y="233"/>
                  <a:pt x="403" y="234"/>
                  <a:pt x="403" y="233"/>
                </a:cubicBezTo>
                <a:cubicBezTo>
                  <a:pt x="402" y="232"/>
                  <a:pt x="403" y="229"/>
                  <a:pt x="401" y="229"/>
                </a:cubicBezTo>
                <a:cubicBezTo>
                  <a:pt x="400" y="229"/>
                  <a:pt x="400" y="231"/>
                  <a:pt x="399" y="230"/>
                </a:cubicBezTo>
                <a:cubicBezTo>
                  <a:pt x="398" y="228"/>
                  <a:pt x="400" y="228"/>
                  <a:pt x="400" y="226"/>
                </a:cubicBezTo>
                <a:cubicBezTo>
                  <a:pt x="400" y="225"/>
                  <a:pt x="399" y="226"/>
                  <a:pt x="399" y="225"/>
                </a:cubicBezTo>
                <a:cubicBezTo>
                  <a:pt x="399" y="225"/>
                  <a:pt x="399" y="224"/>
                  <a:pt x="399" y="224"/>
                </a:cubicBezTo>
                <a:cubicBezTo>
                  <a:pt x="401" y="225"/>
                  <a:pt x="400" y="220"/>
                  <a:pt x="399" y="219"/>
                </a:cubicBezTo>
                <a:cubicBezTo>
                  <a:pt x="401" y="218"/>
                  <a:pt x="399" y="217"/>
                  <a:pt x="398" y="217"/>
                </a:cubicBezTo>
                <a:cubicBezTo>
                  <a:pt x="400" y="217"/>
                  <a:pt x="401" y="215"/>
                  <a:pt x="401" y="213"/>
                </a:cubicBezTo>
                <a:cubicBezTo>
                  <a:pt x="400" y="213"/>
                  <a:pt x="400" y="214"/>
                  <a:pt x="399" y="213"/>
                </a:cubicBezTo>
                <a:cubicBezTo>
                  <a:pt x="400" y="211"/>
                  <a:pt x="398" y="211"/>
                  <a:pt x="398" y="209"/>
                </a:cubicBezTo>
                <a:cubicBezTo>
                  <a:pt x="401" y="205"/>
                  <a:pt x="400" y="201"/>
                  <a:pt x="401" y="197"/>
                </a:cubicBezTo>
                <a:cubicBezTo>
                  <a:pt x="399" y="197"/>
                  <a:pt x="400" y="200"/>
                  <a:pt x="399" y="198"/>
                </a:cubicBezTo>
                <a:cubicBezTo>
                  <a:pt x="399" y="196"/>
                  <a:pt x="402" y="198"/>
                  <a:pt x="401" y="196"/>
                </a:cubicBezTo>
                <a:cubicBezTo>
                  <a:pt x="401" y="195"/>
                  <a:pt x="399" y="195"/>
                  <a:pt x="400" y="193"/>
                </a:cubicBezTo>
                <a:cubicBezTo>
                  <a:pt x="406" y="191"/>
                  <a:pt x="409" y="189"/>
                  <a:pt x="415" y="188"/>
                </a:cubicBezTo>
                <a:cubicBezTo>
                  <a:pt x="414" y="186"/>
                  <a:pt x="416" y="186"/>
                  <a:pt x="415" y="185"/>
                </a:cubicBezTo>
                <a:cubicBezTo>
                  <a:pt x="413" y="186"/>
                  <a:pt x="412" y="187"/>
                  <a:pt x="410" y="185"/>
                </a:cubicBezTo>
                <a:cubicBezTo>
                  <a:pt x="409" y="187"/>
                  <a:pt x="409" y="185"/>
                  <a:pt x="407" y="187"/>
                </a:cubicBezTo>
                <a:cubicBezTo>
                  <a:pt x="405" y="186"/>
                  <a:pt x="403" y="186"/>
                  <a:pt x="403" y="183"/>
                </a:cubicBezTo>
                <a:cubicBezTo>
                  <a:pt x="402" y="182"/>
                  <a:pt x="400" y="184"/>
                  <a:pt x="399" y="182"/>
                </a:cubicBezTo>
                <a:cubicBezTo>
                  <a:pt x="398" y="179"/>
                  <a:pt x="401" y="177"/>
                  <a:pt x="399" y="175"/>
                </a:cubicBezTo>
                <a:cubicBezTo>
                  <a:pt x="397" y="175"/>
                  <a:pt x="398" y="176"/>
                  <a:pt x="396" y="176"/>
                </a:cubicBezTo>
                <a:cubicBezTo>
                  <a:pt x="398" y="173"/>
                  <a:pt x="395" y="174"/>
                  <a:pt x="394" y="172"/>
                </a:cubicBezTo>
                <a:cubicBezTo>
                  <a:pt x="395" y="172"/>
                  <a:pt x="395" y="172"/>
                  <a:pt x="396" y="172"/>
                </a:cubicBezTo>
                <a:cubicBezTo>
                  <a:pt x="395" y="170"/>
                  <a:pt x="394" y="168"/>
                  <a:pt x="394" y="166"/>
                </a:cubicBezTo>
                <a:cubicBezTo>
                  <a:pt x="395" y="165"/>
                  <a:pt x="395" y="164"/>
                  <a:pt x="396" y="162"/>
                </a:cubicBezTo>
                <a:cubicBezTo>
                  <a:pt x="395" y="162"/>
                  <a:pt x="394" y="162"/>
                  <a:pt x="394" y="162"/>
                </a:cubicBezTo>
                <a:cubicBezTo>
                  <a:pt x="398" y="154"/>
                  <a:pt x="391" y="142"/>
                  <a:pt x="395" y="135"/>
                </a:cubicBezTo>
                <a:cubicBezTo>
                  <a:pt x="394" y="134"/>
                  <a:pt x="392" y="134"/>
                  <a:pt x="391" y="133"/>
                </a:cubicBezTo>
                <a:cubicBezTo>
                  <a:pt x="392" y="131"/>
                  <a:pt x="395" y="130"/>
                  <a:pt x="395" y="128"/>
                </a:cubicBezTo>
                <a:cubicBezTo>
                  <a:pt x="395" y="128"/>
                  <a:pt x="393" y="125"/>
                  <a:pt x="393" y="125"/>
                </a:cubicBezTo>
                <a:cubicBezTo>
                  <a:pt x="393" y="124"/>
                  <a:pt x="394" y="124"/>
                  <a:pt x="395" y="123"/>
                </a:cubicBezTo>
                <a:cubicBezTo>
                  <a:pt x="395" y="123"/>
                  <a:pt x="394" y="122"/>
                  <a:pt x="394" y="121"/>
                </a:cubicBezTo>
                <a:cubicBezTo>
                  <a:pt x="394" y="119"/>
                  <a:pt x="396" y="117"/>
                  <a:pt x="395" y="115"/>
                </a:cubicBezTo>
                <a:cubicBezTo>
                  <a:pt x="396" y="114"/>
                  <a:pt x="397" y="114"/>
                  <a:pt x="399" y="114"/>
                </a:cubicBezTo>
                <a:cubicBezTo>
                  <a:pt x="401" y="110"/>
                  <a:pt x="398" y="105"/>
                  <a:pt x="398" y="101"/>
                </a:cubicBezTo>
                <a:cubicBezTo>
                  <a:pt x="398" y="95"/>
                  <a:pt x="404" y="90"/>
                  <a:pt x="402" y="83"/>
                </a:cubicBezTo>
                <a:cubicBezTo>
                  <a:pt x="403" y="83"/>
                  <a:pt x="403" y="81"/>
                  <a:pt x="405" y="82"/>
                </a:cubicBezTo>
                <a:cubicBezTo>
                  <a:pt x="407" y="92"/>
                  <a:pt x="406" y="97"/>
                  <a:pt x="407" y="104"/>
                </a:cubicBezTo>
                <a:cubicBezTo>
                  <a:pt x="408" y="102"/>
                  <a:pt x="408" y="105"/>
                  <a:pt x="409" y="105"/>
                </a:cubicBezTo>
                <a:cubicBezTo>
                  <a:pt x="408" y="97"/>
                  <a:pt x="409" y="86"/>
                  <a:pt x="411" y="82"/>
                </a:cubicBezTo>
                <a:cubicBezTo>
                  <a:pt x="410" y="84"/>
                  <a:pt x="410" y="80"/>
                  <a:pt x="408" y="81"/>
                </a:cubicBezTo>
                <a:cubicBezTo>
                  <a:pt x="408" y="83"/>
                  <a:pt x="408" y="84"/>
                  <a:pt x="407" y="84"/>
                </a:cubicBezTo>
                <a:cubicBezTo>
                  <a:pt x="407" y="82"/>
                  <a:pt x="405" y="82"/>
                  <a:pt x="405" y="80"/>
                </a:cubicBezTo>
                <a:cubicBezTo>
                  <a:pt x="410" y="77"/>
                  <a:pt x="399" y="67"/>
                  <a:pt x="408" y="65"/>
                </a:cubicBezTo>
                <a:cubicBezTo>
                  <a:pt x="410" y="62"/>
                  <a:pt x="410" y="61"/>
                  <a:pt x="411" y="57"/>
                </a:cubicBezTo>
                <a:cubicBezTo>
                  <a:pt x="412" y="52"/>
                  <a:pt x="419" y="50"/>
                  <a:pt x="416" y="43"/>
                </a:cubicBezTo>
                <a:cubicBezTo>
                  <a:pt x="418" y="42"/>
                  <a:pt x="421" y="42"/>
                  <a:pt x="421" y="38"/>
                </a:cubicBezTo>
                <a:cubicBezTo>
                  <a:pt x="418" y="36"/>
                  <a:pt x="416" y="35"/>
                  <a:pt x="414" y="33"/>
                </a:cubicBezTo>
                <a:cubicBezTo>
                  <a:pt x="416" y="30"/>
                  <a:pt x="417" y="26"/>
                  <a:pt x="422" y="27"/>
                </a:cubicBezTo>
                <a:cubicBezTo>
                  <a:pt x="423" y="27"/>
                  <a:pt x="424" y="28"/>
                  <a:pt x="424" y="28"/>
                </a:cubicBezTo>
                <a:cubicBezTo>
                  <a:pt x="427" y="28"/>
                  <a:pt x="431" y="25"/>
                  <a:pt x="434" y="25"/>
                </a:cubicBezTo>
                <a:cubicBezTo>
                  <a:pt x="434" y="25"/>
                  <a:pt x="435" y="27"/>
                  <a:pt x="436" y="27"/>
                </a:cubicBezTo>
                <a:cubicBezTo>
                  <a:pt x="438" y="26"/>
                  <a:pt x="436" y="25"/>
                  <a:pt x="437" y="27"/>
                </a:cubicBezTo>
                <a:cubicBezTo>
                  <a:pt x="439" y="23"/>
                  <a:pt x="442" y="26"/>
                  <a:pt x="445" y="24"/>
                </a:cubicBezTo>
                <a:cubicBezTo>
                  <a:pt x="441" y="23"/>
                  <a:pt x="439" y="23"/>
                  <a:pt x="436" y="24"/>
                </a:cubicBezTo>
                <a:cubicBezTo>
                  <a:pt x="435" y="23"/>
                  <a:pt x="435" y="22"/>
                  <a:pt x="433" y="23"/>
                </a:cubicBezTo>
                <a:cubicBezTo>
                  <a:pt x="432" y="22"/>
                  <a:pt x="432" y="21"/>
                  <a:pt x="431" y="21"/>
                </a:cubicBezTo>
                <a:cubicBezTo>
                  <a:pt x="429" y="20"/>
                  <a:pt x="424" y="21"/>
                  <a:pt x="422" y="20"/>
                </a:cubicBezTo>
                <a:cubicBezTo>
                  <a:pt x="422" y="19"/>
                  <a:pt x="422" y="19"/>
                  <a:pt x="423" y="18"/>
                </a:cubicBezTo>
                <a:cubicBezTo>
                  <a:pt x="424" y="19"/>
                  <a:pt x="427" y="18"/>
                  <a:pt x="430" y="18"/>
                </a:cubicBezTo>
                <a:cubicBezTo>
                  <a:pt x="431" y="16"/>
                  <a:pt x="427" y="15"/>
                  <a:pt x="429" y="14"/>
                </a:cubicBezTo>
                <a:cubicBezTo>
                  <a:pt x="430" y="14"/>
                  <a:pt x="430" y="16"/>
                  <a:pt x="431" y="16"/>
                </a:cubicBezTo>
                <a:cubicBezTo>
                  <a:pt x="432" y="12"/>
                  <a:pt x="434" y="16"/>
                  <a:pt x="437" y="14"/>
                </a:cubicBezTo>
                <a:cubicBezTo>
                  <a:pt x="437" y="15"/>
                  <a:pt x="438" y="15"/>
                  <a:pt x="438" y="16"/>
                </a:cubicBezTo>
                <a:cubicBezTo>
                  <a:pt x="432" y="16"/>
                  <a:pt x="435" y="19"/>
                  <a:pt x="431" y="17"/>
                </a:cubicBezTo>
                <a:cubicBezTo>
                  <a:pt x="434" y="20"/>
                  <a:pt x="436" y="18"/>
                  <a:pt x="438" y="16"/>
                </a:cubicBezTo>
                <a:cubicBezTo>
                  <a:pt x="441" y="16"/>
                  <a:pt x="443" y="18"/>
                  <a:pt x="445" y="18"/>
                </a:cubicBezTo>
                <a:cubicBezTo>
                  <a:pt x="447" y="16"/>
                  <a:pt x="444" y="17"/>
                  <a:pt x="445" y="14"/>
                </a:cubicBezTo>
                <a:cubicBezTo>
                  <a:pt x="445" y="14"/>
                  <a:pt x="445" y="14"/>
                  <a:pt x="446" y="14"/>
                </a:cubicBezTo>
                <a:cubicBezTo>
                  <a:pt x="450" y="14"/>
                  <a:pt x="453" y="14"/>
                  <a:pt x="459" y="14"/>
                </a:cubicBezTo>
                <a:cubicBezTo>
                  <a:pt x="460" y="16"/>
                  <a:pt x="460" y="21"/>
                  <a:pt x="460" y="23"/>
                </a:cubicBezTo>
                <a:cubicBezTo>
                  <a:pt x="463" y="22"/>
                  <a:pt x="460" y="16"/>
                  <a:pt x="462" y="13"/>
                </a:cubicBezTo>
                <a:cubicBezTo>
                  <a:pt x="456" y="12"/>
                  <a:pt x="447" y="13"/>
                  <a:pt x="443" y="11"/>
                </a:cubicBezTo>
                <a:cubicBezTo>
                  <a:pt x="444" y="11"/>
                  <a:pt x="446" y="11"/>
                  <a:pt x="445" y="10"/>
                </a:cubicBezTo>
                <a:cubicBezTo>
                  <a:pt x="444" y="10"/>
                  <a:pt x="443" y="10"/>
                  <a:pt x="443" y="10"/>
                </a:cubicBezTo>
                <a:cubicBezTo>
                  <a:pt x="443" y="10"/>
                  <a:pt x="443" y="9"/>
                  <a:pt x="443" y="8"/>
                </a:cubicBezTo>
                <a:cubicBezTo>
                  <a:pt x="444" y="8"/>
                  <a:pt x="445" y="10"/>
                  <a:pt x="445" y="7"/>
                </a:cubicBezTo>
                <a:cubicBezTo>
                  <a:pt x="445" y="6"/>
                  <a:pt x="444" y="7"/>
                  <a:pt x="444" y="6"/>
                </a:cubicBezTo>
                <a:cubicBezTo>
                  <a:pt x="444" y="5"/>
                  <a:pt x="443" y="4"/>
                  <a:pt x="444" y="4"/>
                </a:cubicBezTo>
                <a:close/>
                <a:moveTo>
                  <a:pt x="408" y="267"/>
                </a:moveTo>
                <a:cubicBezTo>
                  <a:pt x="406" y="267"/>
                  <a:pt x="405" y="262"/>
                  <a:pt x="408" y="263"/>
                </a:cubicBezTo>
                <a:cubicBezTo>
                  <a:pt x="408" y="264"/>
                  <a:pt x="408" y="265"/>
                  <a:pt x="408" y="267"/>
                </a:cubicBezTo>
                <a:cubicBezTo>
                  <a:pt x="408" y="267"/>
                  <a:pt x="408" y="267"/>
                  <a:pt x="408" y="267"/>
                </a:cubicBezTo>
                <a:close/>
                <a:moveTo>
                  <a:pt x="176" y="7"/>
                </a:moveTo>
                <a:cubicBezTo>
                  <a:pt x="176" y="5"/>
                  <a:pt x="178" y="8"/>
                  <a:pt x="178" y="6"/>
                </a:cubicBezTo>
                <a:cubicBezTo>
                  <a:pt x="179" y="7"/>
                  <a:pt x="177" y="7"/>
                  <a:pt x="177" y="8"/>
                </a:cubicBezTo>
                <a:cubicBezTo>
                  <a:pt x="176" y="8"/>
                  <a:pt x="177" y="7"/>
                  <a:pt x="176" y="7"/>
                </a:cubicBezTo>
                <a:cubicBezTo>
                  <a:pt x="176" y="7"/>
                  <a:pt x="176" y="7"/>
                  <a:pt x="176" y="7"/>
                </a:cubicBezTo>
                <a:close/>
                <a:moveTo>
                  <a:pt x="242" y="7"/>
                </a:moveTo>
                <a:cubicBezTo>
                  <a:pt x="241" y="9"/>
                  <a:pt x="239" y="7"/>
                  <a:pt x="241" y="6"/>
                </a:cubicBezTo>
                <a:cubicBezTo>
                  <a:pt x="241" y="6"/>
                  <a:pt x="241" y="7"/>
                  <a:pt x="242" y="7"/>
                </a:cubicBezTo>
                <a:cubicBezTo>
                  <a:pt x="242" y="7"/>
                  <a:pt x="242" y="7"/>
                  <a:pt x="242" y="7"/>
                </a:cubicBezTo>
                <a:close/>
                <a:moveTo>
                  <a:pt x="180" y="11"/>
                </a:moveTo>
                <a:cubicBezTo>
                  <a:pt x="180" y="8"/>
                  <a:pt x="181" y="9"/>
                  <a:pt x="183" y="10"/>
                </a:cubicBezTo>
                <a:cubicBezTo>
                  <a:pt x="182" y="10"/>
                  <a:pt x="181" y="10"/>
                  <a:pt x="180" y="11"/>
                </a:cubicBezTo>
                <a:cubicBezTo>
                  <a:pt x="180" y="11"/>
                  <a:pt x="180" y="11"/>
                  <a:pt x="180" y="11"/>
                </a:cubicBezTo>
                <a:close/>
                <a:moveTo>
                  <a:pt x="181" y="12"/>
                </a:moveTo>
                <a:cubicBezTo>
                  <a:pt x="185" y="11"/>
                  <a:pt x="188" y="9"/>
                  <a:pt x="192" y="10"/>
                </a:cubicBezTo>
                <a:cubicBezTo>
                  <a:pt x="190" y="14"/>
                  <a:pt x="183" y="15"/>
                  <a:pt x="181" y="12"/>
                </a:cubicBezTo>
                <a:cubicBezTo>
                  <a:pt x="181" y="12"/>
                  <a:pt x="181" y="12"/>
                  <a:pt x="181" y="12"/>
                </a:cubicBezTo>
                <a:close/>
                <a:moveTo>
                  <a:pt x="174" y="13"/>
                </a:moveTo>
                <a:cubicBezTo>
                  <a:pt x="174" y="12"/>
                  <a:pt x="176" y="12"/>
                  <a:pt x="176" y="11"/>
                </a:cubicBezTo>
                <a:cubicBezTo>
                  <a:pt x="176" y="11"/>
                  <a:pt x="176" y="12"/>
                  <a:pt x="177" y="12"/>
                </a:cubicBezTo>
                <a:cubicBezTo>
                  <a:pt x="177" y="12"/>
                  <a:pt x="177" y="12"/>
                  <a:pt x="177" y="13"/>
                </a:cubicBezTo>
                <a:cubicBezTo>
                  <a:pt x="176" y="13"/>
                  <a:pt x="175" y="13"/>
                  <a:pt x="174" y="13"/>
                </a:cubicBezTo>
                <a:cubicBezTo>
                  <a:pt x="174" y="13"/>
                  <a:pt x="174" y="13"/>
                  <a:pt x="174" y="13"/>
                </a:cubicBezTo>
                <a:close/>
                <a:moveTo>
                  <a:pt x="158" y="15"/>
                </a:moveTo>
                <a:cubicBezTo>
                  <a:pt x="156" y="15"/>
                  <a:pt x="158" y="13"/>
                  <a:pt x="159" y="13"/>
                </a:cubicBezTo>
                <a:cubicBezTo>
                  <a:pt x="159" y="15"/>
                  <a:pt x="158" y="14"/>
                  <a:pt x="158" y="15"/>
                </a:cubicBezTo>
                <a:cubicBezTo>
                  <a:pt x="158" y="15"/>
                  <a:pt x="158" y="15"/>
                  <a:pt x="158" y="15"/>
                </a:cubicBezTo>
                <a:close/>
                <a:moveTo>
                  <a:pt x="165" y="15"/>
                </a:moveTo>
                <a:cubicBezTo>
                  <a:pt x="164" y="15"/>
                  <a:pt x="163" y="15"/>
                  <a:pt x="163" y="13"/>
                </a:cubicBezTo>
                <a:cubicBezTo>
                  <a:pt x="164" y="14"/>
                  <a:pt x="165" y="14"/>
                  <a:pt x="165" y="15"/>
                </a:cubicBezTo>
                <a:cubicBezTo>
                  <a:pt x="165" y="15"/>
                  <a:pt x="165" y="15"/>
                  <a:pt x="165" y="15"/>
                </a:cubicBezTo>
                <a:close/>
                <a:moveTo>
                  <a:pt x="289" y="14"/>
                </a:moveTo>
                <a:cubicBezTo>
                  <a:pt x="289" y="14"/>
                  <a:pt x="289" y="14"/>
                  <a:pt x="289" y="13"/>
                </a:cubicBezTo>
                <a:cubicBezTo>
                  <a:pt x="289" y="13"/>
                  <a:pt x="290" y="13"/>
                  <a:pt x="291" y="13"/>
                </a:cubicBezTo>
                <a:cubicBezTo>
                  <a:pt x="291" y="14"/>
                  <a:pt x="291" y="14"/>
                  <a:pt x="291" y="14"/>
                </a:cubicBezTo>
                <a:cubicBezTo>
                  <a:pt x="290" y="14"/>
                  <a:pt x="289" y="14"/>
                  <a:pt x="289" y="14"/>
                </a:cubicBezTo>
                <a:cubicBezTo>
                  <a:pt x="289" y="14"/>
                  <a:pt x="289" y="14"/>
                  <a:pt x="289" y="14"/>
                </a:cubicBezTo>
                <a:close/>
                <a:moveTo>
                  <a:pt x="269" y="16"/>
                </a:moveTo>
                <a:cubicBezTo>
                  <a:pt x="269" y="16"/>
                  <a:pt x="267" y="16"/>
                  <a:pt x="268" y="14"/>
                </a:cubicBezTo>
                <a:cubicBezTo>
                  <a:pt x="268" y="14"/>
                  <a:pt x="269" y="14"/>
                  <a:pt x="270" y="14"/>
                </a:cubicBezTo>
                <a:cubicBezTo>
                  <a:pt x="270" y="15"/>
                  <a:pt x="270" y="15"/>
                  <a:pt x="269" y="16"/>
                </a:cubicBezTo>
                <a:cubicBezTo>
                  <a:pt x="269" y="16"/>
                  <a:pt x="269" y="16"/>
                  <a:pt x="269" y="16"/>
                </a:cubicBezTo>
                <a:close/>
                <a:moveTo>
                  <a:pt x="337" y="16"/>
                </a:moveTo>
                <a:cubicBezTo>
                  <a:pt x="336" y="17"/>
                  <a:pt x="336" y="14"/>
                  <a:pt x="335" y="14"/>
                </a:cubicBezTo>
                <a:cubicBezTo>
                  <a:pt x="336" y="13"/>
                  <a:pt x="337" y="15"/>
                  <a:pt x="337" y="16"/>
                </a:cubicBezTo>
                <a:cubicBezTo>
                  <a:pt x="337" y="16"/>
                  <a:pt x="337" y="16"/>
                  <a:pt x="337" y="16"/>
                </a:cubicBezTo>
                <a:close/>
                <a:moveTo>
                  <a:pt x="244" y="21"/>
                </a:moveTo>
                <a:cubicBezTo>
                  <a:pt x="242" y="20"/>
                  <a:pt x="244" y="18"/>
                  <a:pt x="245" y="19"/>
                </a:cubicBezTo>
                <a:cubicBezTo>
                  <a:pt x="245" y="20"/>
                  <a:pt x="244" y="20"/>
                  <a:pt x="244" y="21"/>
                </a:cubicBezTo>
                <a:cubicBezTo>
                  <a:pt x="244" y="21"/>
                  <a:pt x="244" y="21"/>
                  <a:pt x="244" y="21"/>
                </a:cubicBezTo>
                <a:close/>
                <a:moveTo>
                  <a:pt x="419" y="24"/>
                </a:moveTo>
                <a:cubicBezTo>
                  <a:pt x="420" y="23"/>
                  <a:pt x="420" y="23"/>
                  <a:pt x="421" y="23"/>
                </a:cubicBezTo>
                <a:cubicBezTo>
                  <a:pt x="420" y="22"/>
                  <a:pt x="420" y="21"/>
                  <a:pt x="420" y="21"/>
                </a:cubicBezTo>
                <a:cubicBezTo>
                  <a:pt x="421" y="21"/>
                  <a:pt x="422" y="21"/>
                  <a:pt x="422" y="23"/>
                </a:cubicBezTo>
                <a:cubicBezTo>
                  <a:pt x="420" y="22"/>
                  <a:pt x="421" y="24"/>
                  <a:pt x="419" y="24"/>
                </a:cubicBezTo>
                <a:cubicBezTo>
                  <a:pt x="419" y="24"/>
                  <a:pt x="419" y="24"/>
                  <a:pt x="419" y="24"/>
                </a:cubicBezTo>
                <a:close/>
                <a:moveTo>
                  <a:pt x="429" y="23"/>
                </a:moveTo>
                <a:cubicBezTo>
                  <a:pt x="428" y="23"/>
                  <a:pt x="427" y="23"/>
                  <a:pt x="427" y="22"/>
                </a:cubicBezTo>
                <a:cubicBezTo>
                  <a:pt x="429" y="21"/>
                  <a:pt x="429" y="22"/>
                  <a:pt x="429" y="23"/>
                </a:cubicBezTo>
                <a:cubicBezTo>
                  <a:pt x="429" y="23"/>
                  <a:pt x="429" y="23"/>
                  <a:pt x="429" y="23"/>
                </a:cubicBezTo>
                <a:close/>
                <a:moveTo>
                  <a:pt x="394" y="23"/>
                </a:moveTo>
                <a:cubicBezTo>
                  <a:pt x="394" y="23"/>
                  <a:pt x="394" y="23"/>
                  <a:pt x="394" y="23"/>
                </a:cubicBezTo>
                <a:cubicBezTo>
                  <a:pt x="393" y="22"/>
                  <a:pt x="396" y="22"/>
                  <a:pt x="395" y="23"/>
                </a:cubicBezTo>
                <a:cubicBezTo>
                  <a:pt x="395" y="23"/>
                  <a:pt x="395" y="23"/>
                  <a:pt x="394" y="23"/>
                </a:cubicBezTo>
                <a:cubicBezTo>
                  <a:pt x="394" y="23"/>
                  <a:pt x="394" y="23"/>
                  <a:pt x="394" y="23"/>
                </a:cubicBezTo>
                <a:close/>
                <a:moveTo>
                  <a:pt x="396" y="25"/>
                </a:moveTo>
                <a:cubicBezTo>
                  <a:pt x="396" y="24"/>
                  <a:pt x="397" y="24"/>
                  <a:pt x="398" y="24"/>
                </a:cubicBezTo>
                <a:cubicBezTo>
                  <a:pt x="398" y="26"/>
                  <a:pt x="397" y="26"/>
                  <a:pt x="397" y="27"/>
                </a:cubicBezTo>
                <a:cubicBezTo>
                  <a:pt x="396" y="27"/>
                  <a:pt x="396" y="26"/>
                  <a:pt x="396" y="25"/>
                </a:cubicBezTo>
                <a:cubicBezTo>
                  <a:pt x="396" y="25"/>
                  <a:pt x="396" y="25"/>
                  <a:pt x="396" y="25"/>
                </a:cubicBezTo>
                <a:close/>
                <a:moveTo>
                  <a:pt x="399" y="27"/>
                </a:moveTo>
                <a:cubicBezTo>
                  <a:pt x="398" y="25"/>
                  <a:pt x="399" y="24"/>
                  <a:pt x="400" y="24"/>
                </a:cubicBezTo>
                <a:cubicBezTo>
                  <a:pt x="399" y="25"/>
                  <a:pt x="400" y="27"/>
                  <a:pt x="399" y="27"/>
                </a:cubicBezTo>
                <a:cubicBezTo>
                  <a:pt x="399" y="27"/>
                  <a:pt x="399" y="27"/>
                  <a:pt x="399" y="27"/>
                </a:cubicBezTo>
                <a:close/>
                <a:moveTo>
                  <a:pt x="153" y="27"/>
                </a:moveTo>
                <a:cubicBezTo>
                  <a:pt x="154" y="27"/>
                  <a:pt x="154" y="27"/>
                  <a:pt x="154" y="27"/>
                </a:cubicBezTo>
                <a:cubicBezTo>
                  <a:pt x="157" y="26"/>
                  <a:pt x="156" y="29"/>
                  <a:pt x="157" y="31"/>
                </a:cubicBezTo>
                <a:cubicBezTo>
                  <a:pt x="155" y="31"/>
                  <a:pt x="153" y="30"/>
                  <a:pt x="153" y="27"/>
                </a:cubicBezTo>
                <a:cubicBezTo>
                  <a:pt x="153" y="27"/>
                  <a:pt x="153" y="27"/>
                  <a:pt x="153" y="27"/>
                </a:cubicBezTo>
                <a:close/>
                <a:moveTo>
                  <a:pt x="319" y="31"/>
                </a:moveTo>
                <a:cubicBezTo>
                  <a:pt x="321" y="25"/>
                  <a:pt x="326" y="31"/>
                  <a:pt x="328" y="34"/>
                </a:cubicBezTo>
                <a:cubicBezTo>
                  <a:pt x="328" y="35"/>
                  <a:pt x="327" y="35"/>
                  <a:pt x="326" y="36"/>
                </a:cubicBezTo>
                <a:cubicBezTo>
                  <a:pt x="326" y="37"/>
                  <a:pt x="327" y="36"/>
                  <a:pt x="328" y="36"/>
                </a:cubicBezTo>
                <a:cubicBezTo>
                  <a:pt x="327" y="40"/>
                  <a:pt x="322" y="38"/>
                  <a:pt x="320" y="36"/>
                </a:cubicBezTo>
                <a:cubicBezTo>
                  <a:pt x="318" y="37"/>
                  <a:pt x="319" y="40"/>
                  <a:pt x="316" y="39"/>
                </a:cubicBezTo>
                <a:cubicBezTo>
                  <a:pt x="317" y="37"/>
                  <a:pt x="316" y="35"/>
                  <a:pt x="316" y="32"/>
                </a:cubicBezTo>
                <a:cubicBezTo>
                  <a:pt x="313" y="34"/>
                  <a:pt x="312" y="31"/>
                  <a:pt x="309" y="31"/>
                </a:cubicBezTo>
                <a:cubicBezTo>
                  <a:pt x="309" y="30"/>
                  <a:pt x="309" y="29"/>
                  <a:pt x="309" y="28"/>
                </a:cubicBezTo>
                <a:cubicBezTo>
                  <a:pt x="313" y="24"/>
                  <a:pt x="316" y="29"/>
                  <a:pt x="319" y="31"/>
                </a:cubicBezTo>
                <a:cubicBezTo>
                  <a:pt x="319" y="31"/>
                  <a:pt x="319" y="31"/>
                  <a:pt x="319" y="31"/>
                </a:cubicBezTo>
                <a:close/>
                <a:moveTo>
                  <a:pt x="306" y="30"/>
                </a:moveTo>
                <a:cubicBezTo>
                  <a:pt x="306" y="29"/>
                  <a:pt x="306" y="29"/>
                  <a:pt x="306" y="29"/>
                </a:cubicBezTo>
                <a:cubicBezTo>
                  <a:pt x="307" y="29"/>
                  <a:pt x="307" y="29"/>
                  <a:pt x="308" y="29"/>
                </a:cubicBezTo>
                <a:cubicBezTo>
                  <a:pt x="308" y="29"/>
                  <a:pt x="308" y="29"/>
                  <a:pt x="308" y="30"/>
                </a:cubicBezTo>
                <a:cubicBezTo>
                  <a:pt x="307" y="30"/>
                  <a:pt x="307" y="30"/>
                  <a:pt x="306" y="30"/>
                </a:cubicBezTo>
                <a:cubicBezTo>
                  <a:pt x="306" y="30"/>
                  <a:pt x="306" y="30"/>
                  <a:pt x="306" y="30"/>
                </a:cubicBezTo>
                <a:close/>
                <a:moveTo>
                  <a:pt x="307" y="31"/>
                </a:moveTo>
                <a:cubicBezTo>
                  <a:pt x="307" y="33"/>
                  <a:pt x="303" y="32"/>
                  <a:pt x="303" y="30"/>
                </a:cubicBezTo>
                <a:cubicBezTo>
                  <a:pt x="305" y="30"/>
                  <a:pt x="306" y="31"/>
                  <a:pt x="307" y="31"/>
                </a:cubicBezTo>
                <a:cubicBezTo>
                  <a:pt x="307" y="31"/>
                  <a:pt x="307" y="31"/>
                  <a:pt x="307" y="31"/>
                </a:cubicBezTo>
                <a:close/>
                <a:moveTo>
                  <a:pt x="92" y="34"/>
                </a:moveTo>
                <a:cubicBezTo>
                  <a:pt x="92" y="32"/>
                  <a:pt x="89" y="34"/>
                  <a:pt x="90" y="32"/>
                </a:cubicBezTo>
                <a:cubicBezTo>
                  <a:pt x="92" y="31"/>
                  <a:pt x="93" y="35"/>
                  <a:pt x="91" y="34"/>
                </a:cubicBezTo>
                <a:cubicBezTo>
                  <a:pt x="91" y="34"/>
                  <a:pt x="91" y="34"/>
                  <a:pt x="92" y="34"/>
                </a:cubicBezTo>
                <a:cubicBezTo>
                  <a:pt x="92" y="34"/>
                  <a:pt x="92" y="34"/>
                  <a:pt x="92" y="34"/>
                </a:cubicBezTo>
                <a:close/>
                <a:moveTo>
                  <a:pt x="90" y="38"/>
                </a:moveTo>
                <a:cubicBezTo>
                  <a:pt x="90" y="37"/>
                  <a:pt x="91" y="36"/>
                  <a:pt x="90" y="36"/>
                </a:cubicBezTo>
                <a:cubicBezTo>
                  <a:pt x="91" y="33"/>
                  <a:pt x="92" y="40"/>
                  <a:pt x="90" y="38"/>
                </a:cubicBezTo>
                <a:cubicBezTo>
                  <a:pt x="90" y="38"/>
                  <a:pt x="90" y="38"/>
                  <a:pt x="90" y="38"/>
                </a:cubicBezTo>
                <a:close/>
                <a:moveTo>
                  <a:pt x="153" y="40"/>
                </a:moveTo>
                <a:cubicBezTo>
                  <a:pt x="154" y="39"/>
                  <a:pt x="155" y="39"/>
                  <a:pt x="157" y="39"/>
                </a:cubicBezTo>
                <a:cubicBezTo>
                  <a:pt x="155" y="41"/>
                  <a:pt x="158" y="41"/>
                  <a:pt x="158" y="43"/>
                </a:cubicBezTo>
                <a:cubicBezTo>
                  <a:pt x="157" y="42"/>
                  <a:pt x="157" y="43"/>
                  <a:pt x="157" y="43"/>
                </a:cubicBezTo>
                <a:cubicBezTo>
                  <a:pt x="155" y="45"/>
                  <a:pt x="153" y="42"/>
                  <a:pt x="153" y="40"/>
                </a:cubicBezTo>
                <a:cubicBezTo>
                  <a:pt x="153" y="40"/>
                  <a:pt x="153" y="40"/>
                  <a:pt x="153" y="40"/>
                </a:cubicBezTo>
                <a:close/>
                <a:moveTo>
                  <a:pt x="90" y="44"/>
                </a:moveTo>
                <a:cubicBezTo>
                  <a:pt x="93" y="43"/>
                  <a:pt x="92" y="40"/>
                  <a:pt x="95" y="40"/>
                </a:cubicBezTo>
                <a:cubicBezTo>
                  <a:pt x="96" y="42"/>
                  <a:pt x="94" y="45"/>
                  <a:pt x="91" y="45"/>
                </a:cubicBezTo>
                <a:cubicBezTo>
                  <a:pt x="91" y="44"/>
                  <a:pt x="91" y="44"/>
                  <a:pt x="90" y="44"/>
                </a:cubicBezTo>
                <a:cubicBezTo>
                  <a:pt x="90" y="44"/>
                  <a:pt x="90" y="44"/>
                  <a:pt x="90" y="44"/>
                </a:cubicBezTo>
                <a:close/>
                <a:moveTo>
                  <a:pt x="91" y="40"/>
                </a:moveTo>
                <a:cubicBezTo>
                  <a:pt x="92" y="40"/>
                  <a:pt x="93" y="41"/>
                  <a:pt x="92" y="42"/>
                </a:cubicBezTo>
                <a:cubicBezTo>
                  <a:pt x="91" y="42"/>
                  <a:pt x="91" y="41"/>
                  <a:pt x="91" y="40"/>
                </a:cubicBezTo>
                <a:cubicBezTo>
                  <a:pt x="91" y="40"/>
                  <a:pt x="91" y="40"/>
                  <a:pt x="91" y="40"/>
                </a:cubicBezTo>
                <a:close/>
                <a:moveTo>
                  <a:pt x="169" y="46"/>
                </a:moveTo>
                <a:cubicBezTo>
                  <a:pt x="169" y="45"/>
                  <a:pt x="167" y="47"/>
                  <a:pt x="167" y="45"/>
                </a:cubicBezTo>
                <a:cubicBezTo>
                  <a:pt x="166" y="46"/>
                  <a:pt x="165" y="47"/>
                  <a:pt x="163" y="47"/>
                </a:cubicBezTo>
                <a:cubicBezTo>
                  <a:pt x="163" y="47"/>
                  <a:pt x="163" y="45"/>
                  <a:pt x="162" y="46"/>
                </a:cubicBezTo>
                <a:cubicBezTo>
                  <a:pt x="163" y="44"/>
                  <a:pt x="163" y="41"/>
                  <a:pt x="166" y="40"/>
                </a:cubicBezTo>
                <a:cubicBezTo>
                  <a:pt x="166" y="43"/>
                  <a:pt x="167" y="43"/>
                  <a:pt x="167" y="45"/>
                </a:cubicBezTo>
                <a:cubicBezTo>
                  <a:pt x="169" y="45"/>
                  <a:pt x="170" y="46"/>
                  <a:pt x="172" y="46"/>
                </a:cubicBezTo>
                <a:cubicBezTo>
                  <a:pt x="172" y="48"/>
                  <a:pt x="172" y="49"/>
                  <a:pt x="172" y="50"/>
                </a:cubicBezTo>
                <a:cubicBezTo>
                  <a:pt x="170" y="50"/>
                  <a:pt x="169" y="48"/>
                  <a:pt x="169" y="46"/>
                </a:cubicBezTo>
                <a:cubicBezTo>
                  <a:pt x="169" y="46"/>
                  <a:pt x="169" y="46"/>
                  <a:pt x="169" y="46"/>
                </a:cubicBezTo>
                <a:close/>
                <a:moveTo>
                  <a:pt x="183" y="50"/>
                </a:moveTo>
                <a:cubicBezTo>
                  <a:pt x="185" y="48"/>
                  <a:pt x="187" y="45"/>
                  <a:pt x="187" y="40"/>
                </a:cubicBezTo>
                <a:cubicBezTo>
                  <a:pt x="190" y="49"/>
                  <a:pt x="186" y="65"/>
                  <a:pt x="185" y="75"/>
                </a:cubicBezTo>
                <a:cubicBezTo>
                  <a:pt x="183" y="74"/>
                  <a:pt x="184" y="72"/>
                  <a:pt x="184" y="70"/>
                </a:cubicBezTo>
                <a:cubicBezTo>
                  <a:pt x="183" y="63"/>
                  <a:pt x="183" y="57"/>
                  <a:pt x="183" y="50"/>
                </a:cubicBezTo>
                <a:cubicBezTo>
                  <a:pt x="183" y="50"/>
                  <a:pt x="183" y="50"/>
                  <a:pt x="183" y="50"/>
                </a:cubicBezTo>
                <a:close/>
                <a:moveTo>
                  <a:pt x="177" y="55"/>
                </a:moveTo>
                <a:cubicBezTo>
                  <a:pt x="177" y="57"/>
                  <a:pt x="176" y="51"/>
                  <a:pt x="175" y="55"/>
                </a:cubicBezTo>
                <a:cubicBezTo>
                  <a:pt x="174" y="54"/>
                  <a:pt x="174" y="51"/>
                  <a:pt x="176" y="52"/>
                </a:cubicBezTo>
                <a:cubicBezTo>
                  <a:pt x="176" y="50"/>
                  <a:pt x="174" y="52"/>
                  <a:pt x="173" y="50"/>
                </a:cubicBezTo>
                <a:cubicBezTo>
                  <a:pt x="173" y="49"/>
                  <a:pt x="174" y="48"/>
                  <a:pt x="174" y="47"/>
                </a:cubicBezTo>
                <a:cubicBezTo>
                  <a:pt x="175" y="47"/>
                  <a:pt x="176" y="50"/>
                  <a:pt x="176" y="48"/>
                </a:cubicBezTo>
                <a:cubicBezTo>
                  <a:pt x="177" y="49"/>
                  <a:pt x="177" y="53"/>
                  <a:pt x="177" y="55"/>
                </a:cubicBezTo>
                <a:cubicBezTo>
                  <a:pt x="177" y="55"/>
                  <a:pt x="177" y="55"/>
                  <a:pt x="177" y="55"/>
                </a:cubicBezTo>
                <a:close/>
                <a:moveTo>
                  <a:pt x="329" y="50"/>
                </a:moveTo>
                <a:cubicBezTo>
                  <a:pt x="330" y="48"/>
                  <a:pt x="332" y="52"/>
                  <a:pt x="332" y="49"/>
                </a:cubicBezTo>
                <a:cubicBezTo>
                  <a:pt x="333" y="49"/>
                  <a:pt x="333" y="49"/>
                  <a:pt x="333" y="51"/>
                </a:cubicBezTo>
                <a:cubicBezTo>
                  <a:pt x="332" y="51"/>
                  <a:pt x="332" y="51"/>
                  <a:pt x="333" y="51"/>
                </a:cubicBezTo>
                <a:cubicBezTo>
                  <a:pt x="333" y="52"/>
                  <a:pt x="331" y="51"/>
                  <a:pt x="331" y="52"/>
                </a:cubicBezTo>
                <a:cubicBezTo>
                  <a:pt x="331" y="52"/>
                  <a:pt x="331" y="50"/>
                  <a:pt x="329" y="50"/>
                </a:cubicBezTo>
                <a:cubicBezTo>
                  <a:pt x="329" y="50"/>
                  <a:pt x="329" y="50"/>
                  <a:pt x="329" y="50"/>
                </a:cubicBezTo>
                <a:close/>
                <a:moveTo>
                  <a:pt x="377" y="70"/>
                </a:moveTo>
                <a:cubicBezTo>
                  <a:pt x="373" y="69"/>
                  <a:pt x="376" y="65"/>
                  <a:pt x="377" y="63"/>
                </a:cubicBezTo>
                <a:cubicBezTo>
                  <a:pt x="380" y="64"/>
                  <a:pt x="376" y="68"/>
                  <a:pt x="377" y="70"/>
                </a:cubicBezTo>
                <a:cubicBezTo>
                  <a:pt x="377" y="70"/>
                  <a:pt x="377" y="70"/>
                  <a:pt x="377" y="70"/>
                </a:cubicBezTo>
                <a:close/>
                <a:moveTo>
                  <a:pt x="102" y="76"/>
                </a:moveTo>
                <a:cubicBezTo>
                  <a:pt x="101" y="75"/>
                  <a:pt x="100" y="73"/>
                  <a:pt x="101" y="71"/>
                </a:cubicBezTo>
                <a:cubicBezTo>
                  <a:pt x="104" y="72"/>
                  <a:pt x="102" y="74"/>
                  <a:pt x="102" y="76"/>
                </a:cubicBezTo>
                <a:cubicBezTo>
                  <a:pt x="102" y="76"/>
                  <a:pt x="102" y="76"/>
                  <a:pt x="102" y="76"/>
                </a:cubicBezTo>
                <a:close/>
                <a:moveTo>
                  <a:pt x="370" y="93"/>
                </a:moveTo>
                <a:cubicBezTo>
                  <a:pt x="370" y="93"/>
                  <a:pt x="370" y="93"/>
                  <a:pt x="370" y="93"/>
                </a:cubicBezTo>
                <a:cubicBezTo>
                  <a:pt x="371" y="94"/>
                  <a:pt x="372" y="94"/>
                  <a:pt x="373" y="94"/>
                </a:cubicBezTo>
                <a:cubicBezTo>
                  <a:pt x="373" y="95"/>
                  <a:pt x="373" y="96"/>
                  <a:pt x="372" y="96"/>
                </a:cubicBezTo>
                <a:cubicBezTo>
                  <a:pt x="371" y="96"/>
                  <a:pt x="371" y="95"/>
                  <a:pt x="371" y="95"/>
                </a:cubicBezTo>
                <a:cubicBezTo>
                  <a:pt x="371" y="98"/>
                  <a:pt x="371" y="98"/>
                  <a:pt x="371" y="101"/>
                </a:cubicBezTo>
                <a:cubicBezTo>
                  <a:pt x="372" y="101"/>
                  <a:pt x="373" y="99"/>
                  <a:pt x="374" y="101"/>
                </a:cubicBezTo>
                <a:cubicBezTo>
                  <a:pt x="373" y="101"/>
                  <a:pt x="372" y="102"/>
                  <a:pt x="371" y="102"/>
                </a:cubicBezTo>
                <a:cubicBezTo>
                  <a:pt x="371" y="103"/>
                  <a:pt x="369" y="104"/>
                  <a:pt x="369" y="105"/>
                </a:cubicBezTo>
                <a:cubicBezTo>
                  <a:pt x="370" y="107"/>
                  <a:pt x="372" y="108"/>
                  <a:pt x="373" y="109"/>
                </a:cubicBezTo>
                <a:cubicBezTo>
                  <a:pt x="371" y="110"/>
                  <a:pt x="372" y="115"/>
                  <a:pt x="374" y="116"/>
                </a:cubicBezTo>
                <a:cubicBezTo>
                  <a:pt x="375" y="115"/>
                  <a:pt x="375" y="114"/>
                  <a:pt x="374" y="113"/>
                </a:cubicBezTo>
                <a:cubicBezTo>
                  <a:pt x="379" y="111"/>
                  <a:pt x="378" y="105"/>
                  <a:pt x="376" y="101"/>
                </a:cubicBezTo>
                <a:cubicBezTo>
                  <a:pt x="379" y="101"/>
                  <a:pt x="379" y="99"/>
                  <a:pt x="383" y="99"/>
                </a:cubicBezTo>
                <a:cubicBezTo>
                  <a:pt x="382" y="90"/>
                  <a:pt x="385" y="84"/>
                  <a:pt x="382" y="76"/>
                </a:cubicBezTo>
                <a:cubicBezTo>
                  <a:pt x="381" y="76"/>
                  <a:pt x="380" y="77"/>
                  <a:pt x="379" y="77"/>
                </a:cubicBezTo>
                <a:cubicBezTo>
                  <a:pt x="377" y="76"/>
                  <a:pt x="378" y="73"/>
                  <a:pt x="375" y="72"/>
                </a:cubicBezTo>
                <a:cubicBezTo>
                  <a:pt x="371" y="79"/>
                  <a:pt x="373" y="86"/>
                  <a:pt x="370" y="93"/>
                </a:cubicBezTo>
                <a:close/>
                <a:moveTo>
                  <a:pt x="115" y="96"/>
                </a:moveTo>
                <a:cubicBezTo>
                  <a:pt x="117" y="95"/>
                  <a:pt x="113" y="92"/>
                  <a:pt x="116" y="92"/>
                </a:cubicBezTo>
                <a:cubicBezTo>
                  <a:pt x="115" y="90"/>
                  <a:pt x="114" y="94"/>
                  <a:pt x="112" y="93"/>
                </a:cubicBezTo>
                <a:cubicBezTo>
                  <a:pt x="113" y="91"/>
                  <a:pt x="113" y="91"/>
                  <a:pt x="112" y="90"/>
                </a:cubicBezTo>
                <a:cubicBezTo>
                  <a:pt x="115" y="90"/>
                  <a:pt x="116" y="86"/>
                  <a:pt x="113" y="86"/>
                </a:cubicBezTo>
                <a:cubicBezTo>
                  <a:pt x="115" y="84"/>
                  <a:pt x="114" y="81"/>
                  <a:pt x="114" y="77"/>
                </a:cubicBezTo>
                <a:cubicBezTo>
                  <a:pt x="117" y="79"/>
                  <a:pt x="118" y="85"/>
                  <a:pt x="117" y="89"/>
                </a:cubicBezTo>
                <a:cubicBezTo>
                  <a:pt x="118" y="91"/>
                  <a:pt x="119" y="88"/>
                  <a:pt x="120" y="90"/>
                </a:cubicBezTo>
                <a:cubicBezTo>
                  <a:pt x="120" y="93"/>
                  <a:pt x="120" y="95"/>
                  <a:pt x="120" y="97"/>
                </a:cubicBezTo>
                <a:cubicBezTo>
                  <a:pt x="118" y="98"/>
                  <a:pt x="117" y="97"/>
                  <a:pt x="115" y="96"/>
                </a:cubicBezTo>
                <a:cubicBezTo>
                  <a:pt x="115" y="96"/>
                  <a:pt x="115" y="96"/>
                  <a:pt x="115" y="96"/>
                </a:cubicBezTo>
                <a:close/>
                <a:moveTo>
                  <a:pt x="105" y="83"/>
                </a:moveTo>
                <a:cubicBezTo>
                  <a:pt x="106" y="85"/>
                  <a:pt x="107" y="87"/>
                  <a:pt x="108" y="87"/>
                </a:cubicBezTo>
                <a:cubicBezTo>
                  <a:pt x="107" y="90"/>
                  <a:pt x="108" y="96"/>
                  <a:pt x="107" y="101"/>
                </a:cubicBezTo>
                <a:cubicBezTo>
                  <a:pt x="106" y="100"/>
                  <a:pt x="106" y="100"/>
                  <a:pt x="106" y="101"/>
                </a:cubicBezTo>
                <a:cubicBezTo>
                  <a:pt x="103" y="99"/>
                  <a:pt x="101" y="98"/>
                  <a:pt x="98" y="97"/>
                </a:cubicBezTo>
                <a:cubicBezTo>
                  <a:pt x="96" y="90"/>
                  <a:pt x="99" y="86"/>
                  <a:pt x="100" y="78"/>
                </a:cubicBezTo>
                <a:cubicBezTo>
                  <a:pt x="104" y="77"/>
                  <a:pt x="104" y="79"/>
                  <a:pt x="108" y="80"/>
                </a:cubicBezTo>
                <a:cubicBezTo>
                  <a:pt x="108" y="83"/>
                  <a:pt x="105" y="80"/>
                  <a:pt x="105" y="83"/>
                </a:cubicBezTo>
                <a:cubicBezTo>
                  <a:pt x="105" y="83"/>
                  <a:pt x="105" y="83"/>
                  <a:pt x="105" y="83"/>
                </a:cubicBezTo>
                <a:close/>
                <a:moveTo>
                  <a:pt x="109" y="86"/>
                </a:moveTo>
                <a:cubicBezTo>
                  <a:pt x="107" y="86"/>
                  <a:pt x="107" y="85"/>
                  <a:pt x="107" y="83"/>
                </a:cubicBezTo>
                <a:cubicBezTo>
                  <a:pt x="109" y="83"/>
                  <a:pt x="110" y="84"/>
                  <a:pt x="109" y="86"/>
                </a:cubicBezTo>
                <a:cubicBezTo>
                  <a:pt x="109" y="86"/>
                  <a:pt x="109" y="86"/>
                  <a:pt x="109" y="86"/>
                </a:cubicBezTo>
                <a:close/>
                <a:moveTo>
                  <a:pt x="181" y="93"/>
                </a:moveTo>
                <a:cubicBezTo>
                  <a:pt x="180" y="93"/>
                  <a:pt x="179" y="92"/>
                  <a:pt x="179" y="91"/>
                </a:cubicBezTo>
                <a:cubicBezTo>
                  <a:pt x="180" y="91"/>
                  <a:pt x="181" y="91"/>
                  <a:pt x="181" y="93"/>
                </a:cubicBezTo>
                <a:cubicBezTo>
                  <a:pt x="181" y="93"/>
                  <a:pt x="181" y="93"/>
                  <a:pt x="181" y="93"/>
                </a:cubicBezTo>
                <a:close/>
                <a:moveTo>
                  <a:pt x="110" y="96"/>
                </a:moveTo>
                <a:cubicBezTo>
                  <a:pt x="110" y="96"/>
                  <a:pt x="110" y="96"/>
                  <a:pt x="110" y="95"/>
                </a:cubicBezTo>
                <a:cubicBezTo>
                  <a:pt x="111" y="95"/>
                  <a:pt x="111" y="95"/>
                  <a:pt x="112" y="95"/>
                </a:cubicBezTo>
                <a:cubicBezTo>
                  <a:pt x="112" y="96"/>
                  <a:pt x="112" y="96"/>
                  <a:pt x="112" y="96"/>
                </a:cubicBezTo>
                <a:cubicBezTo>
                  <a:pt x="111" y="96"/>
                  <a:pt x="111" y="96"/>
                  <a:pt x="110" y="96"/>
                </a:cubicBezTo>
                <a:cubicBezTo>
                  <a:pt x="110" y="96"/>
                  <a:pt x="110" y="96"/>
                  <a:pt x="110" y="96"/>
                </a:cubicBezTo>
                <a:close/>
                <a:moveTo>
                  <a:pt x="174" y="110"/>
                </a:moveTo>
                <a:cubicBezTo>
                  <a:pt x="177" y="106"/>
                  <a:pt x="176" y="104"/>
                  <a:pt x="178" y="99"/>
                </a:cubicBezTo>
                <a:cubicBezTo>
                  <a:pt x="179" y="100"/>
                  <a:pt x="179" y="101"/>
                  <a:pt x="180" y="102"/>
                </a:cubicBezTo>
                <a:cubicBezTo>
                  <a:pt x="179" y="105"/>
                  <a:pt x="181" y="109"/>
                  <a:pt x="181" y="113"/>
                </a:cubicBezTo>
                <a:cubicBezTo>
                  <a:pt x="181" y="123"/>
                  <a:pt x="181" y="132"/>
                  <a:pt x="184" y="143"/>
                </a:cubicBezTo>
                <a:cubicBezTo>
                  <a:pt x="182" y="147"/>
                  <a:pt x="184" y="155"/>
                  <a:pt x="184" y="160"/>
                </a:cubicBezTo>
                <a:cubicBezTo>
                  <a:pt x="179" y="163"/>
                  <a:pt x="177" y="158"/>
                  <a:pt x="174" y="159"/>
                </a:cubicBezTo>
                <a:cubicBezTo>
                  <a:pt x="174" y="160"/>
                  <a:pt x="173" y="162"/>
                  <a:pt x="175" y="162"/>
                </a:cubicBezTo>
                <a:cubicBezTo>
                  <a:pt x="174" y="164"/>
                  <a:pt x="173" y="167"/>
                  <a:pt x="169" y="166"/>
                </a:cubicBezTo>
                <a:cubicBezTo>
                  <a:pt x="168" y="163"/>
                  <a:pt x="169" y="160"/>
                  <a:pt x="170" y="157"/>
                </a:cubicBezTo>
                <a:cubicBezTo>
                  <a:pt x="170" y="156"/>
                  <a:pt x="169" y="156"/>
                  <a:pt x="169" y="155"/>
                </a:cubicBezTo>
                <a:cubicBezTo>
                  <a:pt x="171" y="148"/>
                  <a:pt x="168" y="142"/>
                  <a:pt x="169" y="136"/>
                </a:cubicBezTo>
                <a:cubicBezTo>
                  <a:pt x="170" y="133"/>
                  <a:pt x="173" y="130"/>
                  <a:pt x="174" y="127"/>
                </a:cubicBezTo>
                <a:cubicBezTo>
                  <a:pt x="175" y="122"/>
                  <a:pt x="174" y="115"/>
                  <a:pt x="174" y="110"/>
                </a:cubicBezTo>
                <a:cubicBezTo>
                  <a:pt x="174" y="110"/>
                  <a:pt x="174" y="110"/>
                  <a:pt x="174" y="110"/>
                </a:cubicBezTo>
                <a:close/>
                <a:moveTo>
                  <a:pt x="151" y="104"/>
                </a:moveTo>
                <a:cubicBezTo>
                  <a:pt x="149" y="104"/>
                  <a:pt x="148" y="102"/>
                  <a:pt x="150" y="101"/>
                </a:cubicBezTo>
                <a:cubicBezTo>
                  <a:pt x="151" y="101"/>
                  <a:pt x="151" y="102"/>
                  <a:pt x="151" y="104"/>
                </a:cubicBezTo>
                <a:cubicBezTo>
                  <a:pt x="151" y="104"/>
                  <a:pt x="151" y="104"/>
                  <a:pt x="151" y="104"/>
                </a:cubicBezTo>
                <a:close/>
                <a:moveTo>
                  <a:pt x="114" y="116"/>
                </a:moveTo>
                <a:cubicBezTo>
                  <a:pt x="114" y="115"/>
                  <a:pt x="115" y="112"/>
                  <a:pt x="113" y="112"/>
                </a:cubicBezTo>
                <a:cubicBezTo>
                  <a:pt x="113" y="111"/>
                  <a:pt x="114" y="111"/>
                  <a:pt x="114" y="112"/>
                </a:cubicBezTo>
                <a:cubicBezTo>
                  <a:pt x="115" y="111"/>
                  <a:pt x="115" y="109"/>
                  <a:pt x="117" y="110"/>
                </a:cubicBezTo>
                <a:cubicBezTo>
                  <a:pt x="117" y="112"/>
                  <a:pt x="116" y="115"/>
                  <a:pt x="114" y="116"/>
                </a:cubicBezTo>
                <a:cubicBezTo>
                  <a:pt x="114" y="116"/>
                  <a:pt x="114" y="116"/>
                  <a:pt x="114" y="116"/>
                </a:cubicBezTo>
                <a:close/>
                <a:moveTo>
                  <a:pt x="109" y="121"/>
                </a:moveTo>
                <a:cubicBezTo>
                  <a:pt x="109" y="123"/>
                  <a:pt x="108" y="133"/>
                  <a:pt x="112" y="134"/>
                </a:cubicBezTo>
                <a:cubicBezTo>
                  <a:pt x="111" y="134"/>
                  <a:pt x="111" y="135"/>
                  <a:pt x="110" y="135"/>
                </a:cubicBezTo>
                <a:cubicBezTo>
                  <a:pt x="111" y="138"/>
                  <a:pt x="110" y="143"/>
                  <a:pt x="109" y="146"/>
                </a:cubicBezTo>
                <a:cubicBezTo>
                  <a:pt x="110" y="146"/>
                  <a:pt x="110" y="146"/>
                  <a:pt x="111" y="146"/>
                </a:cubicBezTo>
                <a:cubicBezTo>
                  <a:pt x="108" y="156"/>
                  <a:pt x="111" y="165"/>
                  <a:pt x="108" y="171"/>
                </a:cubicBezTo>
                <a:cubicBezTo>
                  <a:pt x="107" y="169"/>
                  <a:pt x="105" y="168"/>
                  <a:pt x="104" y="171"/>
                </a:cubicBezTo>
                <a:cubicBezTo>
                  <a:pt x="100" y="167"/>
                  <a:pt x="103" y="163"/>
                  <a:pt x="101" y="156"/>
                </a:cubicBezTo>
                <a:cubicBezTo>
                  <a:pt x="102" y="156"/>
                  <a:pt x="102" y="157"/>
                  <a:pt x="102" y="157"/>
                </a:cubicBezTo>
                <a:cubicBezTo>
                  <a:pt x="101" y="151"/>
                  <a:pt x="104" y="141"/>
                  <a:pt x="102" y="135"/>
                </a:cubicBezTo>
                <a:cubicBezTo>
                  <a:pt x="102" y="133"/>
                  <a:pt x="103" y="131"/>
                  <a:pt x="104" y="130"/>
                </a:cubicBezTo>
                <a:cubicBezTo>
                  <a:pt x="103" y="125"/>
                  <a:pt x="107" y="121"/>
                  <a:pt x="107" y="116"/>
                </a:cubicBezTo>
                <a:cubicBezTo>
                  <a:pt x="108" y="116"/>
                  <a:pt x="108" y="122"/>
                  <a:pt x="109" y="121"/>
                </a:cubicBezTo>
                <a:cubicBezTo>
                  <a:pt x="109" y="121"/>
                  <a:pt x="109" y="121"/>
                  <a:pt x="109" y="121"/>
                </a:cubicBezTo>
                <a:close/>
                <a:moveTo>
                  <a:pt x="111" y="118"/>
                </a:moveTo>
                <a:cubicBezTo>
                  <a:pt x="111" y="118"/>
                  <a:pt x="113" y="119"/>
                  <a:pt x="113" y="118"/>
                </a:cubicBezTo>
                <a:cubicBezTo>
                  <a:pt x="114" y="119"/>
                  <a:pt x="110" y="121"/>
                  <a:pt x="111" y="118"/>
                </a:cubicBezTo>
                <a:cubicBezTo>
                  <a:pt x="111" y="118"/>
                  <a:pt x="111" y="118"/>
                  <a:pt x="111" y="118"/>
                </a:cubicBezTo>
                <a:close/>
                <a:moveTo>
                  <a:pt x="158" y="129"/>
                </a:moveTo>
                <a:cubicBezTo>
                  <a:pt x="155" y="127"/>
                  <a:pt x="155" y="124"/>
                  <a:pt x="156" y="121"/>
                </a:cubicBezTo>
                <a:cubicBezTo>
                  <a:pt x="158" y="122"/>
                  <a:pt x="160" y="127"/>
                  <a:pt x="158" y="129"/>
                </a:cubicBezTo>
                <a:cubicBezTo>
                  <a:pt x="158" y="129"/>
                  <a:pt x="158" y="129"/>
                  <a:pt x="158" y="129"/>
                </a:cubicBezTo>
                <a:close/>
                <a:moveTo>
                  <a:pt x="113" y="127"/>
                </a:moveTo>
                <a:cubicBezTo>
                  <a:pt x="112" y="126"/>
                  <a:pt x="110" y="127"/>
                  <a:pt x="111" y="125"/>
                </a:cubicBezTo>
                <a:cubicBezTo>
                  <a:pt x="111" y="126"/>
                  <a:pt x="113" y="126"/>
                  <a:pt x="113" y="127"/>
                </a:cubicBezTo>
                <a:cubicBezTo>
                  <a:pt x="113" y="127"/>
                  <a:pt x="113" y="127"/>
                  <a:pt x="113" y="127"/>
                </a:cubicBezTo>
                <a:close/>
                <a:moveTo>
                  <a:pt x="116" y="141"/>
                </a:moveTo>
                <a:cubicBezTo>
                  <a:pt x="114" y="139"/>
                  <a:pt x="119" y="141"/>
                  <a:pt x="117" y="139"/>
                </a:cubicBezTo>
                <a:cubicBezTo>
                  <a:pt x="117" y="137"/>
                  <a:pt x="116" y="140"/>
                  <a:pt x="115" y="139"/>
                </a:cubicBezTo>
                <a:cubicBezTo>
                  <a:pt x="115" y="135"/>
                  <a:pt x="112" y="136"/>
                  <a:pt x="113" y="132"/>
                </a:cubicBezTo>
                <a:cubicBezTo>
                  <a:pt x="114" y="136"/>
                  <a:pt x="116" y="130"/>
                  <a:pt x="116" y="133"/>
                </a:cubicBezTo>
                <a:cubicBezTo>
                  <a:pt x="116" y="133"/>
                  <a:pt x="117" y="132"/>
                  <a:pt x="117" y="132"/>
                </a:cubicBezTo>
                <a:cubicBezTo>
                  <a:pt x="118" y="130"/>
                  <a:pt x="116" y="131"/>
                  <a:pt x="116" y="129"/>
                </a:cubicBezTo>
                <a:cubicBezTo>
                  <a:pt x="119" y="131"/>
                  <a:pt x="119" y="125"/>
                  <a:pt x="122" y="125"/>
                </a:cubicBezTo>
                <a:cubicBezTo>
                  <a:pt x="124" y="139"/>
                  <a:pt x="122" y="152"/>
                  <a:pt x="124" y="165"/>
                </a:cubicBezTo>
                <a:cubicBezTo>
                  <a:pt x="121" y="168"/>
                  <a:pt x="120" y="163"/>
                  <a:pt x="117" y="164"/>
                </a:cubicBezTo>
                <a:cubicBezTo>
                  <a:pt x="115" y="161"/>
                  <a:pt x="117" y="160"/>
                  <a:pt x="115" y="157"/>
                </a:cubicBezTo>
                <a:cubicBezTo>
                  <a:pt x="116" y="157"/>
                  <a:pt x="116" y="156"/>
                  <a:pt x="117" y="157"/>
                </a:cubicBezTo>
                <a:cubicBezTo>
                  <a:pt x="116" y="156"/>
                  <a:pt x="114" y="153"/>
                  <a:pt x="117" y="152"/>
                </a:cubicBezTo>
                <a:cubicBezTo>
                  <a:pt x="116" y="151"/>
                  <a:pt x="116" y="151"/>
                  <a:pt x="114" y="151"/>
                </a:cubicBezTo>
                <a:cubicBezTo>
                  <a:pt x="114" y="149"/>
                  <a:pt x="115" y="149"/>
                  <a:pt x="114" y="147"/>
                </a:cubicBezTo>
                <a:cubicBezTo>
                  <a:pt x="118" y="150"/>
                  <a:pt x="114" y="144"/>
                  <a:pt x="117" y="144"/>
                </a:cubicBezTo>
                <a:cubicBezTo>
                  <a:pt x="116" y="144"/>
                  <a:pt x="115" y="143"/>
                  <a:pt x="115" y="141"/>
                </a:cubicBezTo>
                <a:cubicBezTo>
                  <a:pt x="116" y="141"/>
                  <a:pt x="116" y="142"/>
                  <a:pt x="117" y="142"/>
                </a:cubicBezTo>
                <a:cubicBezTo>
                  <a:pt x="118" y="141"/>
                  <a:pt x="116" y="140"/>
                  <a:pt x="116" y="141"/>
                </a:cubicBezTo>
                <a:cubicBezTo>
                  <a:pt x="116" y="141"/>
                  <a:pt x="116" y="141"/>
                  <a:pt x="116" y="141"/>
                </a:cubicBezTo>
                <a:close/>
                <a:moveTo>
                  <a:pt x="112" y="128"/>
                </a:moveTo>
                <a:cubicBezTo>
                  <a:pt x="111" y="131"/>
                  <a:pt x="110" y="127"/>
                  <a:pt x="112" y="127"/>
                </a:cubicBezTo>
                <a:cubicBezTo>
                  <a:pt x="111" y="128"/>
                  <a:pt x="111" y="128"/>
                  <a:pt x="112" y="128"/>
                </a:cubicBezTo>
                <a:cubicBezTo>
                  <a:pt x="112" y="128"/>
                  <a:pt x="112" y="128"/>
                  <a:pt x="112" y="128"/>
                </a:cubicBezTo>
                <a:close/>
                <a:moveTo>
                  <a:pt x="357" y="148"/>
                </a:moveTo>
                <a:cubicBezTo>
                  <a:pt x="360" y="148"/>
                  <a:pt x="359" y="145"/>
                  <a:pt x="360" y="144"/>
                </a:cubicBezTo>
                <a:cubicBezTo>
                  <a:pt x="364" y="145"/>
                  <a:pt x="362" y="148"/>
                  <a:pt x="362" y="151"/>
                </a:cubicBezTo>
                <a:cubicBezTo>
                  <a:pt x="361" y="151"/>
                  <a:pt x="360" y="150"/>
                  <a:pt x="358" y="151"/>
                </a:cubicBezTo>
                <a:cubicBezTo>
                  <a:pt x="358" y="150"/>
                  <a:pt x="357" y="149"/>
                  <a:pt x="357" y="148"/>
                </a:cubicBezTo>
                <a:cubicBezTo>
                  <a:pt x="357" y="148"/>
                  <a:pt x="357" y="148"/>
                  <a:pt x="357" y="148"/>
                </a:cubicBezTo>
                <a:close/>
                <a:moveTo>
                  <a:pt x="322" y="169"/>
                </a:moveTo>
                <a:cubicBezTo>
                  <a:pt x="322" y="169"/>
                  <a:pt x="322" y="169"/>
                  <a:pt x="322" y="169"/>
                </a:cubicBezTo>
                <a:cubicBezTo>
                  <a:pt x="323" y="169"/>
                  <a:pt x="326" y="170"/>
                  <a:pt x="326" y="168"/>
                </a:cubicBezTo>
                <a:cubicBezTo>
                  <a:pt x="325" y="168"/>
                  <a:pt x="322" y="167"/>
                  <a:pt x="322" y="169"/>
                </a:cubicBezTo>
                <a:close/>
                <a:moveTo>
                  <a:pt x="301" y="174"/>
                </a:moveTo>
                <a:cubicBezTo>
                  <a:pt x="301" y="174"/>
                  <a:pt x="302" y="174"/>
                  <a:pt x="302" y="173"/>
                </a:cubicBezTo>
                <a:cubicBezTo>
                  <a:pt x="304" y="174"/>
                  <a:pt x="302" y="176"/>
                  <a:pt x="301" y="174"/>
                </a:cubicBezTo>
                <a:cubicBezTo>
                  <a:pt x="301" y="174"/>
                  <a:pt x="301" y="174"/>
                  <a:pt x="301" y="174"/>
                </a:cubicBezTo>
                <a:close/>
                <a:moveTo>
                  <a:pt x="332" y="179"/>
                </a:moveTo>
                <a:cubicBezTo>
                  <a:pt x="333" y="176"/>
                  <a:pt x="332" y="178"/>
                  <a:pt x="330" y="178"/>
                </a:cubicBezTo>
                <a:cubicBezTo>
                  <a:pt x="330" y="175"/>
                  <a:pt x="335" y="178"/>
                  <a:pt x="334" y="175"/>
                </a:cubicBezTo>
                <a:cubicBezTo>
                  <a:pt x="334" y="176"/>
                  <a:pt x="335" y="177"/>
                  <a:pt x="335" y="179"/>
                </a:cubicBezTo>
                <a:cubicBezTo>
                  <a:pt x="334" y="179"/>
                  <a:pt x="333" y="179"/>
                  <a:pt x="332" y="179"/>
                </a:cubicBezTo>
                <a:cubicBezTo>
                  <a:pt x="332" y="179"/>
                  <a:pt x="332" y="179"/>
                  <a:pt x="332" y="179"/>
                </a:cubicBezTo>
                <a:close/>
                <a:moveTo>
                  <a:pt x="316" y="177"/>
                </a:moveTo>
                <a:cubicBezTo>
                  <a:pt x="316" y="176"/>
                  <a:pt x="318" y="176"/>
                  <a:pt x="319" y="176"/>
                </a:cubicBezTo>
                <a:cubicBezTo>
                  <a:pt x="320" y="179"/>
                  <a:pt x="316" y="178"/>
                  <a:pt x="316" y="177"/>
                </a:cubicBezTo>
                <a:cubicBezTo>
                  <a:pt x="316" y="177"/>
                  <a:pt x="316" y="177"/>
                  <a:pt x="316" y="177"/>
                </a:cubicBezTo>
                <a:close/>
                <a:moveTo>
                  <a:pt x="336" y="178"/>
                </a:moveTo>
                <a:cubicBezTo>
                  <a:pt x="336" y="178"/>
                  <a:pt x="335" y="177"/>
                  <a:pt x="335" y="176"/>
                </a:cubicBezTo>
                <a:cubicBezTo>
                  <a:pt x="336" y="176"/>
                  <a:pt x="337" y="177"/>
                  <a:pt x="337" y="176"/>
                </a:cubicBezTo>
                <a:cubicBezTo>
                  <a:pt x="339" y="177"/>
                  <a:pt x="336" y="177"/>
                  <a:pt x="336" y="178"/>
                </a:cubicBezTo>
                <a:cubicBezTo>
                  <a:pt x="336" y="178"/>
                  <a:pt x="336" y="178"/>
                  <a:pt x="336" y="178"/>
                </a:cubicBezTo>
                <a:close/>
                <a:moveTo>
                  <a:pt x="353" y="311"/>
                </a:moveTo>
                <a:cubicBezTo>
                  <a:pt x="355" y="311"/>
                  <a:pt x="354" y="315"/>
                  <a:pt x="355" y="318"/>
                </a:cubicBezTo>
                <a:cubicBezTo>
                  <a:pt x="353" y="318"/>
                  <a:pt x="353" y="316"/>
                  <a:pt x="352" y="316"/>
                </a:cubicBezTo>
                <a:cubicBezTo>
                  <a:pt x="355" y="315"/>
                  <a:pt x="352" y="314"/>
                  <a:pt x="353" y="311"/>
                </a:cubicBezTo>
                <a:cubicBezTo>
                  <a:pt x="353" y="311"/>
                  <a:pt x="353" y="311"/>
                  <a:pt x="353" y="311"/>
                </a:cubicBezTo>
                <a:close/>
                <a:moveTo>
                  <a:pt x="367" y="207"/>
                </a:moveTo>
                <a:cubicBezTo>
                  <a:pt x="367" y="207"/>
                  <a:pt x="367" y="207"/>
                  <a:pt x="367" y="207"/>
                </a:cubicBezTo>
                <a:cubicBezTo>
                  <a:pt x="366" y="208"/>
                  <a:pt x="364" y="207"/>
                  <a:pt x="363" y="205"/>
                </a:cubicBezTo>
                <a:cubicBezTo>
                  <a:pt x="367" y="202"/>
                  <a:pt x="365" y="198"/>
                  <a:pt x="367" y="193"/>
                </a:cubicBezTo>
                <a:cubicBezTo>
                  <a:pt x="365" y="193"/>
                  <a:pt x="364" y="194"/>
                  <a:pt x="363" y="194"/>
                </a:cubicBezTo>
                <a:cubicBezTo>
                  <a:pt x="360" y="189"/>
                  <a:pt x="354" y="197"/>
                  <a:pt x="355" y="200"/>
                </a:cubicBezTo>
                <a:cubicBezTo>
                  <a:pt x="358" y="202"/>
                  <a:pt x="360" y="201"/>
                  <a:pt x="364" y="202"/>
                </a:cubicBezTo>
                <a:cubicBezTo>
                  <a:pt x="364" y="202"/>
                  <a:pt x="364" y="203"/>
                  <a:pt x="363" y="203"/>
                </a:cubicBezTo>
                <a:cubicBezTo>
                  <a:pt x="360" y="203"/>
                  <a:pt x="359" y="203"/>
                  <a:pt x="356" y="203"/>
                </a:cubicBezTo>
                <a:cubicBezTo>
                  <a:pt x="355" y="210"/>
                  <a:pt x="355" y="213"/>
                  <a:pt x="357" y="219"/>
                </a:cubicBezTo>
                <a:cubicBezTo>
                  <a:pt x="349" y="225"/>
                  <a:pt x="357" y="240"/>
                  <a:pt x="353" y="249"/>
                </a:cubicBezTo>
                <a:cubicBezTo>
                  <a:pt x="355" y="251"/>
                  <a:pt x="355" y="255"/>
                  <a:pt x="355" y="258"/>
                </a:cubicBezTo>
                <a:cubicBezTo>
                  <a:pt x="354" y="258"/>
                  <a:pt x="353" y="258"/>
                  <a:pt x="353" y="259"/>
                </a:cubicBezTo>
                <a:cubicBezTo>
                  <a:pt x="354" y="261"/>
                  <a:pt x="353" y="261"/>
                  <a:pt x="352" y="263"/>
                </a:cubicBezTo>
                <a:cubicBezTo>
                  <a:pt x="358" y="274"/>
                  <a:pt x="352" y="290"/>
                  <a:pt x="358" y="300"/>
                </a:cubicBezTo>
                <a:cubicBezTo>
                  <a:pt x="357" y="302"/>
                  <a:pt x="354" y="303"/>
                  <a:pt x="352" y="304"/>
                </a:cubicBezTo>
                <a:cubicBezTo>
                  <a:pt x="353" y="307"/>
                  <a:pt x="352" y="308"/>
                  <a:pt x="353" y="310"/>
                </a:cubicBezTo>
                <a:cubicBezTo>
                  <a:pt x="354" y="309"/>
                  <a:pt x="354" y="310"/>
                  <a:pt x="354" y="311"/>
                </a:cubicBezTo>
                <a:cubicBezTo>
                  <a:pt x="357" y="312"/>
                  <a:pt x="353" y="310"/>
                  <a:pt x="355" y="310"/>
                </a:cubicBezTo>
                <a:cubicBezTo>
                  <a:pt x="357" y="310"/>
                  <a:pt x="356" y="312"/>
                  <a:pt x="357" y="312"/>
                </a:cubicBezTo>
                <a:cubicBezTo>
                  <a:pt x="362" y="306"/>
                  <a:pt x="361" y="297"/>
                  <a:pt x="366" y="294"/>
                </a:cubicBezTo>
                <a:cubicBezTo>
                  <a:pt x="365" y="293"/>
                  <a:pt x="363" y="294"/>
                  <a:pt x="363" y="293"/>
                </a:cubicBezTo>
                <a:cubicBezTo>
                  <a:pt x="370" y="287"/>
                  <a:pt x="362" y="280"/>
                  <a:pt x="364" y="273"/>
                </a:cubicBezTo>
                <a:cubicBezTo>
                  <a:pt x="367" y="273"/>
                  <a:pt x="366" y="267"/>
                  <a:pt x="369" y="268"/>
                </a:cubicBezTo>
                <a:cubicBezTo>
                  <a:pt x="368" y="268"/>
                  <a:pt x="368" y="267"/>
                  <a:pt x="367" y="266"/>
                </a:cubicBezTo>
                <a:cubicBezTo>
                  <a:pt x="372" y="262"/>
                  <a:pt x="369" y="257"/>
                  <a:pt x="369" y="251"/>
                </a:cubicBezTo>
                <a:cubicBezTo>
                  <a:pt x="371" y="250"/>
                  <a:pt x="370" y="248"/>
                  <a:pt x="372" y="245"/>
                </a:cubicBezTo>
                <a:cubicBezTo>
                  <a:pt x="371" y="245"/>
                  <a:pt x="370" y="245"/>
                  <a:pt x="370" y="244"/>
                </a:cubicBezTo>
                <a:cubicBezTo>
                  <a:pt x="369" y="236"/>
                  <a:pt x="373" y="225"/>
                  <a:pt x="367" y="216"/>
                </a:cubicBezTo>
                <a:cubicBezTo>
                  <a:pt x="367" y="215"/>
                  <a:pt x="367" y="214"/>
                  <a:pt x="368" y="214"/>
                </a:cubicBezTo>
                <a:cubicBezTo>
                  <a:pt x="364" y="214"/>
                  <a:pt x="367" y="208"/>
                  <a:pt x="364" y="210"/>
                </a:cubicBezTo>
                <a:cubicBezTo>
                  <a:pt x="364" y="209"/>
                  <a:pt x="363" y="207"/>
                  <a:pt x="364" y="207"/>
                </a:cubicBezTo>
                <a:cubicBezTo>
                  <a:pt x="364" y="210"/>
                  <a:pt x="368" y="208"/>
                  <a:pt x="367" y="207"/>
                </a:cubicBezTo>
                <a:close/>
                <a:moveTo>
                  <a:pt x="226" y="199"/>
                </a:moveTo>
                <a:cubicBezTo>
                  <a:pt x="225" y="198"/>
                  <a:pt x="226" y="198"/>
                  <a:pt x="226" y="198"/>
                </a:cubicBezTo>
                <a:cubicBezTo>
                  <a:pt x="226" y="197"/>
                  <a:pt x="224" y="198"/>
                  <a:pt x="224" y="197"/>
                </a:cubicBezTo>
                <a:cubicBezTo>
                  <a:pt x="224" y="195"/>
                  <a:pt x="229" y="194"/>
                  <a:pt x="229" y="197"/>
                </a:cubicBezTo>
                <a:cubicBezTo>
                  <a:pt x="227" y="197"/>
                  <a:pt x="226" y="197"/>
                  <a:pt x="226" y="199"/>
                </a:cubicBezTo>
                <a:cubicBezTo>
                  <a:pt x="226" y="199"/>
                  <a:pt x="226" y="199"/>
                  <a:pt x="226" y="199"/>
                </a:cubicBezTo>
                <a:close/>
                <a:moveTo>
                  <a:pt x="244" y="197"/>
                </a:moveTo>
                <a:cubicBezTo>
                  <a:pt x="243" y="201"/>
                  <a:pt x="240" y="198"/>
                  <a:pt x="238" y="197"/>
                </a:cubicBezTo>
                <a:cubicBezTo>
                  <a:pt x="239" y="196"/>
                  <a:pt x="242" y="197"/>
                  <a:pt x="244" y="197"/>
                </a:cubicBezTo>
                <a:cubicBezTo>
                  <a:pt x="244" y="197"/>
                  <a:pt x="244" y="197"/>
                  <a:pt x="244" y="197"/>
                </a:cubicBezTo>
                <a:close/>
                <a:moveTo>
                  <a:pt x="106" y="241"/>
                </a:moveTo>
                <a:cubicBezTo>
                  <a:pt x="104" y="241"/>
                  <a:pt x="104" y="243"/>
                  <a:pt x="101" y="243"/>
                </a:cubicBezTo>
                <a:cubicBezTo>
                  <a:pt x="101" y="245"/>
                  <a:pt x="103" y="242"/>
                  <a:pt x="103" y="245"/>
                </a:cubicBezTo>
                <a:cubicBezTo>
                  <a:pt x="103" y="245"/>
                  <a:pt x="102" y="245"/>
                  <a:pt x="102" y="244"/>
                </a:cubicBezTo>
                <a:cubicBezTo>
                  <a:pt x="101" y="244"/>
                  <a:pt x="102" y="247"/>
                  <a:pt x="101" y="247"/>
                </a:cubicBezTo>
                <a:cubicBezTo>
                  <a:pt x="99" y="246"/>
                  <a:pt x="101" y="242"/>
                  <a:pt x="100" y="240"/>
                </a:cubicBezTo>
                <a:cubicBezTo>
                  <a:pt x="100" y="239"/>
                  <a:pt x="101" y="239"/>
                  <a:pt x="102" y="239"/>
                </a:cubicBezTo>
                <a:cubicBezTo>
                  <a:pt x="102" y="238"/>
                  <a:pt x="102" y="238"/>
                  <a:pt x="102" y="238"/>
                </a:cubicBezTo>
                <a:cubicBezTo>
                  <a:pt x="102" y="237"/>
                  <a:pt x="100" y="238"/>
                  <a:pt x="100" y="239"/>
                </a:cubicBezTo>
                <a:cubicBezTo>
                  <a:pt x="101" y="238"/>
                  <a:pt x="99" y="234"/>
                  <a:pt x="102" y="234"/>
                </a:cubicBezTo>
                <a:cubicBezTo>
                  <a:pt x="102" y="232"/>
                  <a:pt x="101" y="234"/>
                  <a:pt x="100" y="234"/>
                </a:cubicBezTo>
                <a:cubicBezTo>
                  <a:pt x="100" y="230"/>
                  <a:pt x="101" y="230"/>
                  <a:pt x="100" y="227"/>
                </a:cubicBezTo>
                <a:cubicBezTo>
                  <a:pt x="102" y="226"/>
                  <a:pt x="103" y="224"/>
                  <a:pt x="104" y="222"/>
                </a:cubicBezTo>
                <a:cubicBezTo>
                  <a:pt x="104" y="221"/>
                  <a:pt x="104" y="221"/>
                  <a:pt x="103" y="220"/>
                </a:cubicBezTo>
                <a:cubicBezTo>
                  <a:pt x="102" y="222"/>
                  <a:pt x="101" y="220"/>
                  <a:pt x="100" y="219"/>
                </a:cubicBezTo>
                <a:cubicBezTo>
                  <a:pt x="99" y="217"/>
                  <a:pt x="100" y="216"/>
                  <a:pt x="100" y="215"/>
                </a:cubicBezTo>
                <a:cubicBezTo>
                  <a:pt x="101" y="215"/>
                  <a:pt x="102" y="216"/>
                  <a:pt x="101" y="217"/>
                </a:cubicBezTo>
                <a:cubicBezTo>
                  <a:pt x="103" y="217"/>
                  <a:pt x="102" y="214"/>
                  <a:pt x="103" y="213"/>
                </a:cubicBezTo>
                <a:cubicBezTo>
                  <a:pt x="103" y="211"/>
                  <a:pt x="99" y="212"/>
                  <a:pt x="100" y="209"/>
                </a:cubicBezTo>
                <a:cubicBezTo>
                  <a:pt x="101" y="209"/>
                  <a:pt x="102" y="211"/>
                  <a:pt x="103" y="211"/>
                </a:cubicBezTo>
                <a:cubicBezTo>
                  <a:pt x="104" y="211"/>
                  <a:pt x="102" y="210"/>
                  <a:pt x="103" y="209"/>
                </a:cubicBezTo>
                <a:cubicBezTo>
                  <a:pt x="104" y="210"/>
                  <a:pt x="105" y="210"/>
                  <a:pt x="105" y="212"/>
                </a:cubicBezTo>
                <a:cubicBezTo>
                  <a:pt x="107" y="211"/>
                  <a:pt x="105" y="208"/>
                  <a:pt x="106" y="206"/>
                </a:cubicBezTo>
                <a:cubicBezTo>
                  <a:pt x="114" y="205"/>
                  <a:pt x="111" y="216"/>
                  <a:pt x="113" y="219"/>
                </a:cubicBezTo>
                <a:cubicBezTo>
                  <a:pt x="112" y="222"/>
                  <a:pt x="112" y="225"/>
                  <a:pt x="111" y="228"/>
                </a:cubicBezTo>
                <a:cubicBezTo>
                  <a:pt x="114" y="229"/>
                  <a:pt x="113" y="232"/>
                  <a:pt x="113" y="235"/>
                </a:cubicBezTo>
                <a:cubicBezTo>
                  <a:pt x="111" y="233"/>
                  <a:pt x="110" y="237"/>
                  <a:pt x="109" y="239"/>
                </a:cubicBezTo>
                <a:cubicBezTo>
                  <a:pt x="108" y="239"/>
                  <a:pt x="107" y="237"/>
                  <a:pt x="107" y="236"/>
                </a:cubicBezTo>
                <a:cubicBezTo>
                  <a:pt x="105" y="236"/>
                  <a:pt x="105" y="241"/>
                  <a:pt x="106" y="241"/>
                </a:cubicBezTo>
                <a:cubicBezTo>
                  <a:pt x="106" y="241"/>
                  <a:pt x="106" y="241"/>
                  <a:pt x="106" y="241"/>
                </a:cubicBezTo>
                <a:close/>
                <a:moveTo>
                  <a:pt x="122" y="213"/>
                </a:moveTo>
                <a:cubicBezTo>
                  <a:pt x="121" y="212"/>
                  <a:pt x="120" y="211"/>
                  <a:pt x="121" y="210"/>
                </a:cubicBezTo>
                <a:cubicBezTo>
                  <a:pt x="123" y="210"/>
                  <a:pt x="122" y="213"/>
                  <a:pt x="122" y="213"/>
                </a:cubicBezTo>
                <a:cubicBezTo>
                  <a:pt x="122" y="213"/>
                  <a:pt x="122" y="213"/>
                  <a:pt x="122" y="213"/>
                </a:cubicBezTo>
                <a:close/>
                <a:moveTo>
                  <a:pt x="390" y="213"/>
                </a:moveTo>
                <a:cubicBezTo>
                  <a:pt x="390" y="213"/>
                  <a:pt x="390" y="213"/>
                  <a:pt x="390" y="213"/>
                </a:cubicBezTo>
                <a:cubicBezTo>
                  <a:pt x="387" y="216"/>
                  <a:pt x="386" y="221"/>
                  <a:pt x="385" y="225"/>
                </a:cubicBezTo>
                <a:cubicBezTo>
                  <a:pt x="387" y="224"/>
                  <a:pt x="388" y="225"/>
                  <a:pt x="388" y="227"/>
                </a:cubicBezTo>
                <a:cubicBezTo>
                  <a:pt x="388" y="229"/>
                  <a:pt x="386" y="229"/>
                  <a:pt x="386" y="231"/>
                </a:cubicBezTo>
                <a:cubicBezTo>
                  <a:pt x="389" y="231"/>
                  <a:pt x="388" y="237"/>
                  <a:pt x="389" y="239"/>
                </a:cubicBezTo>
                <a:cubicBezTo>
                  <a:pt x="388" y="238"/>
                  <a:pt x="388" y="237"/>
                  <a:pt x="386" y="238"/>
                </a:cubicBezTo>
                <a:cubicBezTo>
                  <a:pt x="387" y="244"/>
                  <a:pt x="384" y="251"/>
                  <a:pt x="389" y="252"/>
                </a:cubicBezTo>
                <a:cubicBezTo>
                  <a:pt x="389" y="254"/>
                  <a:pt x="389" y="255"/>
                  <a:pt x="388" y="255"/>
                </a:cubicBezTo>
                <a:cubicBezTo>
                  <a:pt x="386" y="255"/>
                  <a:pt x="388" y="254"/>
                  <a:pt x="386" y="254"/>
                </a:cubicBezTo>
                <a:cubicBezTo>
                  <a:pt x="386" y="256"/>
                  <a:pt x="385" y="257"/>
                  <a:pt x="385" y="258"/>
                </a:cubicBezTo>
                <a:cubicBezTo>
                  <a:pt x="390" y="262"/>
                  <a:pt x="382" y="272"/>
                  <a:pt x="389" y="274"/>
                </a:cubicBezTo>
                <a:cubicBezTo>
                  <a:pt x="391" y="276"/>
                  <a:pt x="391" y="279"/>
                  <a:pt x="394" y="279"/>
                </a:cubicBezTo>
                <a:cubicBezTo>
                  <a:pt x="394" y="277"/>
                  <a:pt x="394" y="276"/>
                  <a:pt x="395" y="274"/>
                </a:cubicBezTo>
                <a:cubicBezTo>
                  <a:pt x="394" y="272"/>
                  <a:pt x="392" y="274"/>
                  <a:pt x="390" y="273"/>
                </a:cubicBezTo>
                <a:cubicBezTo>
                  <a:pt x="390" y="270"/>
                  <a:pt x="393" y="274"/>
                  <a:pt x="393" y="272"/>
                </a:cubicBezTo>
                <a:cubicBezTo>
                  <a:pt x="392" y="272"/>
                  <a:pt x="393" y="270"/>
                  <a:pt x="391" y="270"/>
                </a:cubicBezTo>
                <a:cubicBezTo>
                  <a:pt x="391" y="271"/>
                  <a:pt x="391" y="271"/>
                  <a:pt x="390" y="271"/>
                </a:cubicBezTo>
                <a:cubicBezTo>
                  <a:pt x="390" y="266"/>
                  <a:pt x="393" y="258"/>
                  <a:pt x="392" y="254"/>
                </a:cubicBezTo>
                <a:cubicBezTo>
                  <a:pt x="394" y="254"/>
                  <a:pt x="394" y="255"/>
                  <a:pt x="395" y="254"/>
                </a:cubicBezTo>
                <a:cubicBezTo>
                  <a:pt x="394" y="251"/>
                  <a:pt x="394" y="249"/>
                  <a:pt x="392" y="245"/>
                </a:cubicBezTo>
                <a:cubicBezTo>
                  <a:pt x="396" y="242"/>
                  <a:pt x="393" y="235"/>
                  <a:pt x="391" y="232"/>
                </a:cubicBezTo>
                <a:cubicBezTo>
                  <a:pt x="395" y="227"/>
                  <a:pt x="392" y="219"/>
                  <a:pt x="392" y="214"/>
                </a:cubicBezTo>
                <a:cubicBezTo>
                  <a:pt x="394" y="214"/>
                  <a:pt x="395" y="214"/>
                  <a:pt x="395" y="213"/>
                </a:cubicBezTo>
                <a:cubicBezTo>
                  <a:pt x="392" y="214"/>
                  <a:pt x="390" y="212"/>
                  <a:pt x="390" y="210"/>
                </a:cubicBezTo>
                <a:cubicBezTo>
                  <a:pt x="389" y="211"/>
                  <a:pt x="388" y="214"/>
                  <a:pt x="390" y="213"/>
                </a:cubicBezTo>
                <a:close/>
                <a:moveTo>
                  <a:pt x="366" y="212"/>
                </a:moveTo>
                <a:cubicBezTo>
                  <a:pt x="366" y="211"/>
                  <a:pt x="367" y="211"/>
                  <a:pt x="367" y="211"/>
                </a:cubicBezTo>
                <a:cubicBezTo>
                  <a:pt x="367" y="211"/>
                  <a:pt x="368" y="211"/>
                  <a:pt x="368" y="212"/>
                </a:cubicBezTo>
                <a:cubicBezTo>
                  <a:pt x="367" y="212"/>
                  <a:pt x="367" y="212"/>
                  <a:pt x="366" y="212"/>
                </a:cubicBezTo>
                <a:cubicBezTo>
                  <a:pt x="366" y="212"/>
                  <a:pt x="366" y="212"/>
                  <a:pt x="366" y="212"/>
                </a:cubicBezTo>
                <a:close/>
                <a:moveTo>
                  <a:pt x="96" y="215"/>
                </a:moveTo>
                <a:cubicBezTo>
                  <a:pt x="94" y="214"/>
                  <a:pt x="96" y="213"/>
                  <a:pt x="95" y="213"/>
                </a:cubicBezTo>
                <a:cubicBezTo>
                  <a:pt x="96" y="211"/>
                  <a:pt x="97" y="213"/>
                  <a:pt x="96" y="215"/>
                </a:cubicBezTo>
                <a:cubicBezTo>
                  <a:pt x="96" y="215"/>
                  <a:pt x="96" y="215"/>
                  <a:pt x="96" y="215"/>
                </a:cubicBezTo>
                <a:close/>
                <a:moveTo>
                  <a:pt x="121" y="276"/>
                </a:moveTo>
                <a:cubicBezTo>
                  <a:pt x="120" y="278"/>
                  <a:pt x="120" y="275"/>
                  <a:pt x="121" y="275"/>
                </a:cubicBezTo>
                <a:cubicBezTo>
                  <a:pt x="119" y="275"/>
                  <a:pt x="120" y="278"/>
                  <a:pt x="120" y="279"/>
                </a:cubicBezTo>
                <a:cubicBezTo>
                  <a:pt x="119" y="279"/>
                  <a:pt x="118" y="279"/>
                  <a:pt x="117" y="278"/>
                </a:cubicBezTo>
                <a:cubicBezTo>
                  <a:pt x="118" y="277"/>
                  <a:pt x="118" y="275"/>
                  <a:pt x="117" y="274"/>
                </a:cubicBezTo>
                <a:cubicBezTo>
                  <a:pt x="116" y="275"/>
                  <a:pt x="117" y="277"/>
                  <a:pt x="115" y="278"/>
                </a:cubicBezTo>
                <a:cubicBezTo>
                  <a:pt x="119" y="281"/>
                  <a:pt x="115" y="287"/>
                  <a:pt x="115" y="289"/>
                </a:cubicBezTo>
                <a:cubicBezTo>
                  <a:pt x="113" y="286"/>
                  <a:pt x="114" y="285"/>
                  <a:pt x="113" y="280"/>
                </a:cubicBezTo>
                <a:cubicBezTo>
                  <a:pt x="113" y="280"/>
                  <a:pt x="114" y="280"/>
                  <a:pt x="115" y="280"/>
                </a:cubicBezTo>
                <a:cubicBezTo>
                  <a:pt x="112" y="278"/>
                  <a:pt x="115" y="274"/>
                  <a:pt x="114" y="273"/>
                </a:cubicBezTo>
                <a:cubicBezTo>
                  <a:pt x="115" y="271"/>
                  <a:pt x="115" y="274"/>
                  <a:pt x="117" y="273"/>
                </a:cubicBezTo>
                <a:cubicBezTo>
                  <a:pt x="117" y="272"/>
                  <a:pt x="115" y="271"/>
                  <a:pt x="117" y="270"/>
                </a:cubicBezTo>
                <a:cubicBezTo>
                  <a:pt x="116" y="268"/>
                  <a:pt x="114" y="267"/>
                  <a:pt x="114" y="265"/>
                </a:cubicBezTo>
                <a:cubicBezTo>
                  <a:pt x="117" y="265"/>
                  <a:pt x="112" y="257"/>
                  <a:pt x="115" y="256"/>
                </a:cubicBezTo>
                <a:cubicBezTo>
                  <a:pt x="116" y="256"/>
                  <a:pt x="116" y="256"/>
                  <a:pt x="117" y="257"/>
                </a:cubicBezTo>
                <a:cubicBezTo>
                  <a:pt x="118" y="256"/>
                  <a:pt x="119" y="254"/>
                  <a:pt x="120" y="253"/>
                </a:cubicBezTo>
                <a:cubicBezTo>
                  <a:pt x="119" y="250"/>
                  <a:pt x="119" y="246"/>
                  <a:pt x="120" y="244"/>
                </a:cubicBezTo>
                <a:cubicBezTo>
                  <a:pt x="121" y="242"/>
                  <a:pt x="119" y="243"/>
                  <a:pt x="119" y="242"/>
                </a:cubicBezTo>
                <a:cubicBezTo>
                  <a:pt x="121" y="237"/>
                  <a:pt x="116" y="233"/>
                  <a:pt x="119" y="229"/>
                </a:cubicBezTo>
                <a:cubicBezTo>
                  <a:pt x="117" y="224"/>
                  <a:pt x="115" y="217"/>
                  <a:pt x="119" y="215"/>
                </a:cubicBezTo>
                <a:cubicBezTo>
                  <a:pt x="121" y="213"/>
                  <a:pt x="122" y="215"/>
                  <a:pt x="124" y="215"/>
                </a:cubicBezTo>
                <a:cubicBezTo>
                  <a:pt x="126" y="215"/>
                  <a:pt x="123" y="212"/>
                  <a:pt x="125" y="215"/>
                </a:cubicBezTo>
                <a:cubicBezTo>
                  <a:pt x="130" y="222"/>
                  <a:pt x="128" y="227"/>
                  <a:pt x="128" y="238"/>
                </a:cubicBezTo>
                <a:cubicBezTo>
                  <a:pt x="128" y="243"/>
                  <a:pt x="129" y="249"/>
                  <a:pt x="129" y="255"/>
                </a:cubicBezTo>
                <a:cubicBezTo>
                  <a:pt x="128" y="264"/>
                  <a:pt x="128" y="272"/>
                  <a:pt x="129" y="279"/>
                </a:cubicBezTo>
                <a:cubicBezTo>
                  <a:pt x="129" y="280"/>
                  <a:pt x="131" y="279"/>
                  <a:pt x="130" y="281"/>
                </a:cubicBezTo>
                <a:cubicBezTo>
                  <a:pt x="128" y="279"/>
                  <a:pt x="130" y="285"/>
                  <a:pt x="129" y="286"/>
                </a:cubicBezTo>
                <a:cubicBezTo>
                  <a:pt x="128" y="290"/>
                  <a:pt x="126" y="291"/>
                  <a:pt x="124" y="293"/>
                </a:cubicBezTo>
                <a:cubicBezTo>
                  <a:pt x="122" y="292"/>
                  <a:pt x="124" y="290"/>
                  <a:pt x="124" y="288"/>
                </a:cubicBezTo>
                <a:cubicBezTo>
                  <a:pt x="124" y="287"/>
                  <a:pt x="123" y="289"/>
                  <a:pt x="122" y="288"/>
                </a:cubicBezTo>
                <a:cubicBezTo>
                  <a:pt x="122" y="285"/>
                  <a:pt x="127" y="276"/>
                  <a:pt x="123" y="275"/>
                </a:cubicBezTo>
                <a:cubicBezTo>
                  <a:pt x="123" y="274"/>
                  <a:pt x="125" y="274"/>
                  <a:pt x="125" y="273"/>
                </a:cubicBezTo>
                <a:cubicBezTo>
                  <a:pt x="124" y="272"/>
                  <a:pt x="121" y="273"/>
                  <a:pt x="120" y="274"/>
                </a:cubicBezTo>
                <a:cubicBezTo>
                  <a:pt x="121" y="275"/>
                  <a:pt x="122" y="275"/>
                  <a:pt x="121" y="276"/>
                </a:cubicBezTo>
                <a:cubicBezTo>
                  <a:pt x="121" y="276"/>
                  <a:pt x="121" y="276"/>
                  <a:pt x="121" y="276"/>
                </a:cubicBezTo>
                <a:close/>
                <a:moveTo>
                  <a:pt x="113" y="289"/>
                </a:moveTo>
                <a:cubicBezTo>
                  <a:pt x="115" y="289"/>
                  <a:pt x="115" y="290"/>
                  <a:pt x="115" y="291"/>
                </a:cubicBezTo>
                <a:cubicBezTo>
                  <a:pt x="113" y="291"/>
                  <a:pt x="113" y="290"/>
                  <a:pt x="113" y="289"/>
                </a:cubicBezTo>
                <a:cubicBezTo>
                  <a:pt x="113" y="289"/>
                  <a:pt x="113" y="289"/>
                  <a:pt x="113" y="289"/>
                </a:cubicBezTo>
                <a:close/>
                <a:moveTo>
                  <a:pt x="100" y="224"/>
                </a:moveTo>
                <a:cubicBezTo>
                  <a:pt x="99" y="223"/>
                  <a:pt x="100" y="221"/>
                  <a:pt x="100" y="220"/>
                </a:cubicBezTo>
                <a:cubicBezTo>
                  <a:pt x="101" y="220"/>
                  <a:pt x="101" y="222"/>
                  <a:pt x="103" y="222"/>
                </a:cubicBezTo>
                <a:cubicBezTo>
                  <a:pt x="102" y="223"/>
                  <a:pt x="101" y="224"/>
                  <a:pt x="100" y="224"/>
                </a:cubicBezTo>
                <a:cubicBezTo>
                  <a:pt x="100" y="224"/>
                  <a:pt x="100" y="224"/>
                  <a:pt x="100" y="224"/>
                </a:cubicBezTo>
                <a:close/>
                <a:moveTo>
                  <a:pt x="95" y="224"/>
                </a:moveTo>
                <a:cubicBezTo>
                  <a:pt x="95" y="223"/>
                  <a:pt x="97" y="223"/>
                  <a:pt x="96" y="221"/>
                </a:cubicBezTo>
                <a:cubicBezTo>
                  <a:pt x="98" y="221"/>
                  <a:pt x="97" y="225"/>
                  <a:pt x="95" y="224"/>
                </a:cubicBezTo>
                <a:cubicBezTo>
                  <a:pt x="95" y="224"/>
                  <a:pt x="95" y="224"/>
                  <a:pt x="95" y="224"/>
                </a:cubicBezTo>
                <a:close/>
                <a:moveTo>
                  <a:pt x="117" y="227"/>
                </a:moveTo>
                <a:cubicBezTo>
                  <a:pt x="117" y="226"/>
                  <a:pt x="117" y="226"/>
                  <a:pt x="117" y="226"/>
                </a:cubicBezTo>
                <a:cubicBezTo>
                  <a:pt x="117" y="226"/>
                  <a:pt x="117" y="228"/>
                  <a:pt x="118" y="229"/>
                </a:cubicBezTo>
                <a:cubicBezTo>
                  <a:pt x="116" y="230"/>
                  <a:pt x="116" y="229"/>
                  <a:pt x="114" y="229"/>
                </a:cubicBezTo>
                <a:cubicBezTo>
                  <a:pt x="115" y="228"/>
                  <a:pt x="113" y="228"/>
                  <a:pt x="114" y="226"/>
                </a:cubicBezTo>
                <a:cubicBezTo>
                  <a:pt x="115" y="226"/>
                  <a:pt x="116" y="227"/>
                  <a:pt x="117" y="227"/>
                </a:cubicBezTo>
                <a:cubicBezTo>
                  <a:pt x="117" y="227"/>
                  <a:pt x="117" y="227"/>
                  <a:pt x="117" y="227"/>
                </a:cubicBezTo>
                <a:close/>
                <a:moveTo>
                  <a:pt x="96" y="228"/>
                </a:moveTo>
                <a:cubicBezTo>
                  <a:pt x="97" y="228"/>
                  <a:pt x="96" y="226"/>
                  <a:pt x="98" y="226"/>
                </a:cubicBezTo>
                <a:cubicBezTo>
                  <a:pt x="98" y="227"/>
                  <a:pt x="97" y="228"/>
                  <a:pt x="96" y="228"/>
                </a:cubicBezTo>
                <a:cubicBezTo>
                  <a:pt x="96" y="228"/>
                  <a:pt x="96" y="228"/>
                  <a:pt x="96" y="228"/>
                </a:cubicBezTo>
                <a:close/>
                <a:moveTo>
                  <a:pt x="168" y="234"/>
                </a:moveTo>
                <a:cubicBezTo>
                  <a:pt x="167" y="233"/>
                  <a:pt x="167" y="230"/>
                  <a:pt x="166" y="230"/>
                </a:cubicBezTo>
                <a:cubicBezTo>
                  <a:pt x="168" y="229"/>
                  <a:pt x="168" y="231"/>
                  <a:pt x="168" y="234"/>
                </a:cubicBezTo>
                <a:cubicBezTo>
                  <a:pt x="168" y="234"/>
                  <a:pt x="168" y="234"/>
                  <a:pt x="168" y="234"/>
                </a:cubicBezTo>
                <a:close/>
                <a:moveTo>
                  <a:pt x="398" y="232"/>
                </a:moveTo>
                <a:cubicBezTo>
                  <a:pt x="399" y="232"/>
                  <a:pt x="399" y="231"/>
                  <a:pt x="399" y="231"/>
                </a:cubicBezTo>
                <a:cubicBezTo>
                  <a:pt x="400" y="232"/>
                  <a:pt x="399" y="232"/>
                  <a:pt x="400" y="234"/>
                </a:cubicBezTo>
                <a:cubicBezTo>
                  <a:pt x="399" y="233"/>
                  <a:pt x="399" y="233"/>
                  <a:pt x="398" y="233"/>
                </a:cubicBezTo>
                <a:cubicBezTo>
                  <a:pt x="398" y="233"/>
                  <a:pt x="398" y="232"/>
                  <a:pt x="398" y="232"/>
                </a:cubicBezTo>
                <a:cubicBezTo>
                  <a:pt x="398" y="232"/>
                  <a:pt x="398" y="232"/>
                  <a:pt x="398" y="232"/>
                </a:cubicBezTo>
                <a:close/>
                <a:moveTo>
                  <a:pt x="115" y="240"/>
                </a:moveTo>
                <a:cubicBezTo>
                  <a:pt x="114" y="240"/>
                  <a:pt x="114" y="238"/>
                  <a:pt x="114" y="237"/>
                </a:cubicBezTo>
                <a:cubicBezTo>
                  <a:pt x="115" y="237"/>
                  <a:pt x="117" y="238"/>
                  <a:pt x="115" y="240"/>
                </a:cubicBezTo>
                <a:cubicBezTo>
                  <a:pt x="115" y="240"/>
                  <a:pt x="115" y="240"/>
                  <a:pt x="115" y="240"/>
                </a:cubicBezTo>
                <a:close/>
                <a:moveTo>
                  <a:pt x="112" y="241"/>
                </a:moveTo>
                <a:cubicBezTo>
                  <a:pt x="111" y="239"/>
                  <a:pt x="113" y="240"/>
                  <a:pt x="113" y="239"/>
                </a:cubicBezTo>
                <a:cubicBezTo>
                  <a:pt x="114" y="239"/>
                  <a:pt x="114" y="240"/>
                  <a:pt x="114" y="241"/>
                </a:cubicBezTo>
                <a:cubicBezTo>
                  <a:pt x="114" y="241"/>
                  <a:pt x="113" y="242"/>
                  <a:pt x="112" y="241"/>
                </a:cubicBezTo>
                <a:cubicBezTo>
                  <a:pt x="112" y="241"/>
                  <a:pt x="112" y="241"/>
                  <a:pt x="112" y="241"/>
                </a:cubicBezTo>
                <a:close/>
                <a:moveTo>
                  <a:pt x="111" y="246"/>
                </a:moveTo>
                <a:cubicBezTo>
                  <a:pt x="110" y="250"/>
                  <a:pt x="110" y="253"/>
                  <a:pt x="110" y="255"/>
                </a:cubicBezTo>
                <a:cubicBezTo>
                  <a:pt x="111" y="255"/>
                  <a:pt x="111" y="254"/>
                  <a:pt x="110" y="254"/>
                </a:cubicBezTo>
                <a:cubicBezTo>
                  <a:pt x="110" y="252"/>
                  <a:pt x="112" y="253"/>
                  <a:pt x="113" y="254"/>
                </a:cubicBezTo>
                <a:cubicBezTo>
                  <a:pt x="111" y="258"/>
                  <a:pt x="109" y="264"/>
                  <a:pt x="108" y="268"/>
                </a:cubicBezTo>
                <a:cubicBezTo>
                  <a:pt x="106" y="267"/>
                  <a:pt x="107" y="266"/>
                  <a:pt x="105" y="265"/>
                </a:cubicBezTo>
                <a:cubicBezTo>
                  <a:pt x="106" y="260"/>
                  <a:pt x="107" y="259"/>
                  <a:pt x="107" y="255"/>
                </a:cubicBezTo>
                <a:cubicBezTo>
                  <a:pt x="106" y="254"/>
                  <a:pt x="105" y="255"/>
                  <a:pt x="104" y="256"/>
                </a:cubicBezTo>
                <a:cubicBezTo>
                  <a:pt x="105" y="256"/>
                  <a:pt x="104" y="258"/>
                  <a:pt x="104" y="260"/>
                </a:cubicBezTo>
                <a:cubicBezTo>
                  <a:pt x="104" y="259"/>
                  <a:pt x="103" y="259"/>
                  <a:pt x="102" y="259"/>
                </a:cubicBezTo>
                <a:cubicBezTo>
                  <a:pt x="103" y="258"/>
                  <a:pt x="103" y="257"/>
                  <a:pt x="103" y="256"/>
                </a:cubicBezTo>
                <a:cubicBezTo>
                  <a:pt x="103" y="255"/>
                  <a:pt x="101" y="256"/>
                  <a:pt x="101" y="256"/>
                </a:cubicBezTo>
                <a:cubicBezTo>
                  <a:pt x="101" y="255"/>
                  <a:pt x="101" y="254"/>
                  <a:pt x="101" y="254"/>
                </a:cubicBezTo>
                <a:cubicBezTo>
                  <a:pt x="102" y="253"/>
                  <a:pt x="102" y="255"/>
                  <a:pt x="103" y="254"/>
                </a:cubicBezTo>
                <a:cubicBezTo>
                  <a:pt x="105" y="254"/>
                  <a:pt x="104" y="252"/>
                  <a:pt x="104" y="251"/>
                </a:cubicBezTo>
                <a:cubicBezTo>
                  <a:pt x="102" y="250"/>
                  <a:pt x="102" y="252"/>
                  <a:pt x="100" y="251"/>
                </a:cubicBezTo>
                <a:cubicBezTo>
                  <a:pt x="100" y="251"/>
                  <a:pt x="100" y="251"/>
                  <a:pt x="101" y="251"/>
                </a:cubicBezTo>
                <a:cubicBezTo>
                  <a:pt x="102" y="251"/>
                  <a:pt x="101" y="249"/>
                  <a:pt x="101" y="248"/>
                </a:cubicBezTo>
                <a:cubicBezTo>
                  <a:pt x="102" y="248"/>
                  <a:pt x="103" y="250"/>
                  <a:pt x="103" y="249"/>
                </a:cubicBezTo>
                <a:cubicBezTo>
                  <a:pt x="104" y="249"/>
                  <a:pt x="104" y="250"/>
                  <a:pt x="104" y="250"/>
                </a:cubicBezTo>
                <a:cubicBezTo>
                  <a:pt x="108" y="249"/>
                  <a:pt x="106" y="243"/>
                  <a:pt x="108" y="241"/>
                </a:cubicBezTo>
                <a:cubicBezTo>
                  <a:pt x="110" y="241"/>
                  <a:pt x="109" y="244"/>
                  <a:pt x="108" y="245"/>
                </a:cubicBezTo>
                <a:cubicBezTo>
                  <a:pt x="108" y="246"/>
                  <a:pt x="110" y="246"/>
                  <a:pt x="111" y="246"/>
                </a:cubicBezTo>
                <a:cubicBezTo>
                  <a:pt x="111" y="246"/>
                  <a:pt x="111" y="246"/>
                  <a:pt x="111" y="246"/>
                </a:cubicBezTo>
                <a:close/>
                <a:moveTo>
                  <a:pt x="109" y="242"/>
                </a:moveTo>
                <a:cubicBezTo>
                  <a:pt x="109" y="242"/>
                  <a:pt x="109" y="242"/>
                  <a:pt x="109" y="242"/>
                </a:cubicBezTo>
                <a:cubicBezTo>
                  <a:pt x="108" y="247"/>
                  <a:pt x="110" y="240"/>
                  <a:pt x="109" y="242"/>
                </a:cubicBezTo>
                <a:close/>
                <a:moveTo>
                  <a:pt x="343" y="241"/>
                </a:moveTo>
                <a:cubicBezTo>
                  <a:pt x="344" y="245"/>
                  <a:pt x="346" y="250"/>
                  <a:pt x="345" y="254"/>
                </a:cubicBezTo>
                <a:cubicBezTo>
                  <a:pt x="344" y="254"/>
                  <a:pt x="344" y="254"/>
                  <a:pt x="343" y="254"/>
                </a:cubicBezTo>
                <a:cubicBezTo>
                  <a:pt x="342" y="255"/>
                  <a:pt x="345" y="256"/>
                  <a:pt x="342" y="257"/>
                </a:cubicBezTo>
                <a:cubicBezTo>
                  <a:pt x="341" y="254"/>
                  <a:pt x="339" y="245"/>
                  <a:pt x="343" y="241"/>
                </a:cubicBezTo>
                <a:cubicBezTo>
                  <a:pt x="343" y="241"/>
                  <a:pt x="343" y="241"/>
                  <a:pt x="343" y="241"/>
                </a:cubicBezTo>
                <a:close/>
                <a:moveTo>
                  <a:pt x="403" y="246"/>
                </a:moveTo>
                <a:cubicBezTo>
                  <a:pt x="402" y="246"/>
                  <a:pt x="402" y="245"/>
                  <a:pt x="401" y="245"/>
                </a:cubicBezTo>
                <a:cubicBezTo>
                  <a:pt x="401" y="246"/>
                  <a:pt x="402" y="246"/>
                  <a:pt x="402" y="248"/>
                </a:cubicBezTo>
                <a:cubicBezTo>
                  <a:pt x="401" y="247"/>
                  <a:pt x="400" y="247"/>
                  <a:pt x="400" y="245"/>
                </a:cubicBezTo>
                <a:cubicBezTo>
                  <a:pt x="401" y="245"/>
                  <a:pt x="401" y="244"/>
                  <a:pt x="402" y="244"/>
                </a:cubicBezTo>
                <a:cubicBezTo>
                  <a:pt x="403" y="244"/>
                  <a:pt x="403" y="245"/>
                  <a:pt x="403" y="246"/>
                </a:cubicBezTo>
                <a:cubicBezTo>
                  <a:pt x="403" y="246"/>
                  <a:pt x="403" y="246"/>
                  <a:pt x="403" y="246"/>
                </a:cubicBezTo>
                <a:close/>
                <a:moveTo>
                  <a:pt x="399" y="250"/>
                </a:moveTo>
                <a:cubicBezTo>
                  <a:pt x="399" y="250"/>
                  <a:pt x="399" y="250"/>
                  <a:pt x="399" y="250"/>
                </a:cubicBezTo>
                <a:cubicBezTo>
                  <a:pt x="398" y="249"/>
                  <a:pt x="401" y="249"/>
                  <a:pt x="400" y="250"/>
                </a:cubicBezTo>
                <a:cubicBezTo>
                  <a:pt x="400" y="250"/>
                  <a:pt x="399" y="250"/>
                  <a:pt x="399" y="250"/>
                </a:cubicBezTo>
                <a:cubicBezTo>
                  <a:pt x="399" y="250"/>
                  <a:pt x="399" y="250"/>
                  <a:pt x="399" y="250"/>
                </a:cubicBezTo>
                <a:close/>
                <a:moveTo>
                  <a:pt x="378" y="268"/>
                </a:moveTo>
                <a:cubicBezTo>
                  <a:pt x="374" y="265"/>
                  <a:pt x="376" y="260"/>
                  <a:pt x="377" y="257"/>
                </a:cubicBezTo>
                <a:cubicBezTo>
                  <a:pt x="377" y="259"/>
                  <a:pt x="377" y="260"/>
                  <a:pt x="380" y="259"/>
                </a:cubicBezTo>
                <a:cubicBezTo>
                  <a:pt x="381" y="264"/>
                  <a:pt x="377" y="264"/>
                  <a:pt x="378" y="268"/>
                </a:cubicBezTo>
                <a:cubicBezTo>
                  <a:pt x="378" y="268"/>
                  <a:pt x="378" y="268"/>
                  <a:pt x="378" y="268"/>
                </a:cubicBezTo>
                <a:close/>
                <a:moveTo>
                  <a:pt x="105" y="270"/>
                </a:moveTo>
                <a:cubicBezTo>
                  <a:pt x="106" y="270"/>
                  <a:pt x="106" y="269"/>
                  <a:pt x="106" y="268"/>
                </a:cubicBezTo>
                <a:cubicBezTo>
                  <a:pt x="108" y="269"/>
                  <a:pt x="106" y="270"/>
                  <a:pt x="108" y="272"/>
                </a:cubicBezTo>
                <a:cubicBezTo>
                  <a:pt x="106" y="272"/>
                  <a:pt x="105" y="271"/>
                  <a:pt x="105" y="270"/>
                </a:cubicBezTo>
                <a:cubicBezTo>
                  <a:pt x="105" y="270"/>
                  <a:pt x="105" y="270"/>
                  <a:pt x="105" y="270"/>
                </a:cubicBezTo>
                <a:close/>
                <a:moveTo>
                  <a:pt x="105" y="273"/>
                </a:moveTo>
                <a:cubicBezTo>
                  <a:pt x="106" y="277"/>
                  <a:pt x="103" y="274"/>
                  <a:pt x="104" y="277"/>
                </a:cubicBezTo>
                <a:cubicBezTo>
                  <a:pt x="105" y="276"/>
                  <a:pt x="105" y="275"/>
                  <a:pt x="106" y="276"/>
                </a:cubicBezTo>
                <a:cubicBezTo>
                  <a:pt x="106" y="277"/>
                  <a:pt x="107" y="278"/>
                  <a:pt x="106" y="279"/>
                </a:cubicBezTo>
                <a:cubicBezTo>
                  <a:pt x="103" y="278"/>
                  <a:pt x="102" y="280"/>
                  <a:pt x="100" y="282"/>
                </a:cubicBezTo>
                <a:cubicBezTo>
                  <a:pt x="99" y="280"/>
                  <a:pt x="99" y="278"/>
                  <a:pt x="99" y="276"/>
                </a:cubicBezTo>
                <a:cubicBezTo>
                  <a:pt x="100" y="276"/>
                  <a:pt x="100" y="275"/>
                  <a:pt x="102" y="275"/>
                </a:cubicBezTo>
                <a:cubicBezTo>
                  <a:pt x="102" y="273"/>
                  <a:pt x="99" y="274"/>
                  <a:pt x="100" y="272"/>
                </a:cubicBezTo>
                <a:cubicBezTo>
                  <a:pt x="101" y="272"/>
                  <a:pt x="101" y="271"/>
                  <a:pt x="101" y="269"/>
                </a:cubicBezTo>
                <a:cubicBezTo>
                  <a:pt x="102" y="269"/>
                  <a:pt x="102" y="269"/>
                  <a:pt x="102" y="268"/>
                </a:cubicBezTo>
                <a:cubicBezTo>
                  <a:pt x="105" y="269"/>
                  <a:pt x="101" y="274"/>
                  <a:pt x="105" y="273"/>
                </a:cubicBezTo>
                <a:cubicBezTo>
                  <a:pt x="105" y="273"/>
                  <a:pt x="105" y="273"/>
                  <a:pt x="105" y="273"/>
                </a:cubicBezTo>
                <a:close/>
                <a:moveTo>
                  <a:pt x="113" y="271"/>
                </a:moveTo>
                <a:cubicBezTo>
                  <a:pt x="113" y="270"/>
                  <a:pt x="114" y="270"/>
                  <a:pt x="114" y="270"/>
                </a:cubicBezTo>
                <a:cubicBezTo>
                  <a:pt x="115" y="270"/>
                  <a:pt x="114" y="272"/>
                  <a:pt x="113" y="271"/>
                </a:cubicBezTo>
                <a:cubicBezTo>
                  <a:pt x="113" y="271"/>
                  <a:pt x="113" y="271"/>
                  <a:pt x="113" y="271"/>
                </a:cubicBezTo>
                <a:close/>
                <a:moveTo>
                  <a:pt x="373" y="272"/>
                </a:moveTo>
                <a:cubicBezTo>
                  <a:pt x="374" y="271"/>
                  <a:pt x="374" y="270"/>
                  <a:pt x="374" y="270"/>
                </a:cubicBezTo>
                <a:cubicBezTo>
                  <a:pt x="375" y="270"/>
                  <a:pt x="376" y="270"/>
                  <a:pt x="377" y="270"/>
                </a:cubicBezTo>
                <a:cubicBezTo>
                  <a:pt x="376" y="271"/>
                  <a:pt x="375" y="272"/>
                  <a:pt x="373" y="272"/>
                </a:cubicBezTo>
                <a:cubicBezTo>
                  <a:pt x="373" y="272"/>
                  <a:pt x="373" y="272"/>
                  <a:pt x="373" y="272"/>
                </a:cubicBezTo>
                <a:close/>
                <a:moveTo>
                  <a:pt x="137" y="270"/>
                </a:moveTo>
                <a:cubicBezTo>
                  <a:pt x="140" y="270"/>
                  <a:pt x="137" y="273"/>
                  <a:pt x="137" y="270"/>
                </a:cubicBezTo>
                <a:cubicBezTo>
                  <a:pt x="137" y="270"/>
                  <a:pt x="137" y="270"/>
                  <a:pt x="137" y="270"/>
                </a:cubicBezTo>
                <a:close/>
                <a:moveTo>
                  <a:pt x="377" y="280"/>
                </a:moveTo>
                <a:cubicBezTo>
                  <a:pt x="376" y="276"/>
                  <a:pt x="378" y="274"/>
                  <a:pt x="379" y="272"/>
                </a:cubicBezTo>
                <a:cubicBezTo>
                  <a:pt x="379" y="272"/>
                  <a:pt x="380" y="272"/>
                  <a:pt x="380" y="272"/>
                </a:cubicBezTo>
                <a:cubicBezTo>
                  <a:pt x="382" y="275"/>
                  <a:pt x="381" y="277"/>
                  <a:pt x="380" y="281"/>
                </a:cubicBezTo>
                <a:cubicBezTo>
                  <a:pt x="378" y="281"/>
                  <a:pt x="377" y="281"/>
                  <a:pt x="377" y="280"/>
                </a:cubicBezTo>
                <a:cubicBezTo>
                  <a:pt x="377" y="280"/>
                  <a:pt x="377" y="280"/>
                  <a:pt x="377" y="280"/>
                </a:cubicBezTo>
                <a:close/>
                <a:moveTo>
                  <a:pt x="106" y="274"/>
                </a:moveTo>
                <a:cubicBezTo>
                  <a:pt x="107" y="274"/>
                  <a:pt x="107" y="273"/>
                  <a:pt x="107" y="272"/>
                </a:cubicBezTo>
                <a:cubicBezTo>
                  <a:pt x="108" y="273"/>
                  <a:pt x="110" y="274"/>
                  <a:pt x="111" y="276"/>
                </a:cubicBezTo>
                <a:cubicBezTo>
                  <a:pt x="110" y="275"/>
                  <a:pt x="110" y="276"/>
                  <a:pt x="109" y="276"/>
                </a:cubicBezTo>
                <a:cubicBezTo>
                  <a:pt x="108" y="275"/>
                  <a:pt x="108" y="273"/>
                  <a:pt x="106" y="274"/>
                </a:cubicBezTo>
                <a:cubicBezTo>
                  <a:pt x="106" y="274"/>
                  <a:pt x="106" y="274"/>
                  <a:pt x="106" y="274"/>
                </a:cubicBezTo>
                <a:close/>
                <a:moveTo>
                  <a:pt x="373" y="277"/>
                </a:moveTo>
                <a:cubicBezTo>
                  <a:pt x="373" y="276"/>
                  <a:pt x="373" y="276"/>
                  <a:pt x="373" y="276"/>
                </a:cubicBezTo>
                <a:cubicBezTo>
                  <a:pt x="374" y="276"/>
                  <a:pt x="374" y="276"/>
                  <a:pt x="375" y="276"/>
                </a:cubicBezTo>
                <a:cubicBezTo>
                  <a:pt x="375" y="276"/>
                  <a:pt x="375" y="276"/>
                  <a:pt x="375" y="277"/>
                </a:cubicBezTo>
                <a:cubicBezTo>
                  <a:pt x="374" y="277"/>
                  <a:pt x="374" y="277"/>
                  <a:pt x="373" y="277"/>
                </a:cubicBezTo>
                <a:cubicBezTo>
                  <a:pt x="373" y="277"/>
                  <a:pt x="373" y="277"/>
                  <a:pt x="373" y="277"/>
                </a:cubicBezTo>
                <a:close/>
                <a:moveTo>
                  <a:pt x="371" y="278"/>
                </a:moveTo>
                <a:cubicBezTo>
                  <a:pt x="370" y="278"/>
                  <a:pt x="369" y="278"/>
                  <a:pt x="369" y="276"/>
                </a:cubicBezTo>
                <a:cubicBezTo>
                  <a:pt x="370" y="277"/>
                  <a:pt x="371" y="276"/>
                  <a:pt x="371" y="278"/>
                </a:cubicBezTo>
                <a:cubicBezTo>
                  <a:pt x="371" y="278"/>
                  <a:pt x="371" y="278"/>
                  <a:pt x="371" y="278"/>
                </a:cubicBezTo>
                <a:close/>
                <a:moveTo>
                  <a:pt x="107" y="281"/>
                </a:moveTo>
                <a:cubicBezTo>
                  <a:pt x="107" y="280"/>
                  <a:pt x="108" y="280"/>
                  <a:pt x="108" y="279"/>
                </a:cubicBezTo>
                <a:cubicBezTo>
                  <a:pt x="109" y="279"/>
                  <a:pt x="109" y="282"/>
                  <a:pt x="107" y="281"/>
                </a:cubicBezTo>
                <a:cubicBezTo>
                  <a:pt x="107" y="281"/>
                  <a:pt x="107" y="281"/>
                  <a:pt x="107" y="281"/>
                </a:cubicBezTo>
                <a:close/>
                <a:moveTo>
                  <a:pt x="101" y="286"/>
                </a:moveTo>
                <a:cubicBezTo>
                  <a:pt x="102" y="286"/>
                  <a:pt x="103" y="286"/>
                  <a:pt x="103" y="285"/>
                </a:cubicBezTo>
                <a:cubicBezTo>
                  <a:pt x="103" y="286"/>
                  <a:pt x="103" y="287"/>
                  <a:pt x="104" y="288"/>
                </a:cubicBezTo>
                <a:cubicBezTo>
                  <a:pt x="106" y="287"/>
                  <a:pt x="106" y="280"/>
                  <a:pt x="102" y="282"/>
                </a:cubicBezTo>
                <a:cubicBezTo>
                  <a:pt x="102" y="280"/>
                  <a:pt x="105" y="281"/>
                  <a:pt x="105" y="279"/>
                </a:cubicBezTo>
                <a:cubicBezTo>
                  <a:pt x="106" y="281"/>
                  <a:pt x="110" y="283"/>
                  <a:pt x="108" y="285"/>
                </a:cubicBezTo>
                <a:cubicBezTo>
                  <a:pt x="107" y="285"/>
                  <a:pt x="108" y="284"/>
                  <a:pt x="107" y="284"/>
                </a:cubicBezTo>
                <a:cubicBezTo>
                  <a:pt x="105" y="285"/>
                  <a:pt x="108" y="288"/>
                  <a:pt x="108" y="289"/>
                </a:cubicBezTo>
                <a:cubicBezTo>
                  <a:pt x="107" y="290"/>
                  <a:pt x="105" y="290"/>
                  <a:pt x="106" y="288"/>
                </a:cubicBezTo>
                <a:cubicBezTo>
                  <a:pt x="103" y="289"/>
                  <a:pt x="106" y="292"/>
                  <a:pt x="108" y="292"/>
                </a:cubicBezTo>
                <a:cubicBezTo>
                  <a:pt x="107" y="294"/>
                  <a:pt x="106" y="291"/>
                  <a:pt x="104" y="292"/>
                </a:cubicBezTo>
                <a:cubicBezTo>
                  <a:pt x="105" y="293"/>
                  <a:pt x="106" y="295"/>
                  <a:pt x="107" y="293"/>
                </a:cubicBezTo>
                <a:cubicBezTo>
                  <a:pt x="108" y="293"/>
                  <a:pt x="106" y="295"/>
                  <a:pt x="105" y="295"/>
                </a:cubicBezTo>
                <a:cubicBezTo>
                  <a:pt x="105" y="294"/>
                  <a:pt x="104" y="293"/>
                  <a:pt x="103" y="292"/>
                </a:cubicBezTo>
                <a:cubicBezTo>
                  <a:pt x="100" y="294"/>
                  <a:pt x="105" y="299"/>
                  <a:pt x="103" y="299"/>
                </a:cubicBezTo>
                <a:cubicBezTo>
                  <a:pt x="104" y="299"/>
                  <a:pt x="104" y="299"/>
                  <a:pt x="104" y="298"/>
                </a:cubicBezTo>
                <a:cubicBezTo>
                  <a:pt x="105" y="297"/>
                  <a:pt x="103" y="297"/>
                  <a:pt x="103" y="296"/>
                </a:cubicBezTo>
                <a:cubicBezTo>
                  <a:pt x="105" y="294"/>
                  <a:pt x="105" y="300"/>
                  <a:pt x="107" y="298"/>
                </a:cubicBezTo>
                <a:cubicBezTo>
                  <a:pt x="106" y="299"/>
                  <a:pt x="106" y="300"/>
                  <a:pt x="104" y="300"/>
                </a:cubicBezTo>
                <a:cubicBezTo>
                  <a:pt x="105" y="301"/>
                  <a:pt x="107" y="301"/>
                  <a:pt x="106" y="303"/>
                </a:cubicBezTo>
                <a:cubicBezTo>
                  <a:pt x="106" y="303"/>
                  <a:pt x="105" y="303"/>
                  <a:pt x="104" y="303"/>
                </a:cubicBezTo>
                <a:cubicBezTo>
                  <a:pt x="106" y="305"/>
                  <a:pt x="103" y="309"/>
                  <a:pt x="106" y="310"/>
                </a:cubicBezTo>
                <a:cubicBezTo>
                  <a:pt x="104" y="314"/>
                  <a:pt x="103" y="320"/>
                  <a:pt x="99" y="323"/>
                </a:cubicBezTo>
                <a:cubicBezTo>
                  <a:pt x="98" y="312"/>
                  <a:pt x="100" y="299"/>
                  <a:pt x="100" y="288"/>
                </a:cubicBezTo>
                <a:cubicBezTo>
                  <a:pt x="101" y="288"/>
                  <a:pt x="101" y="288"/>
                  <a:pt x="101" y="286"/>
                </a:cubicBezTo>
                <a:cubicBezTo>
                  <a:pt x="101" y="286"/>
                  <a:pt x="101" y="286"/>
                  <a:pt x="101" y="286"/>
                </a:cubicBezTo>
                <a:close/>
                <a:moveTo>
                  <a:pt x="397" y="282"/>
                </a:moveTo>
                <a:cubicBezTo>
                  <a:pt x="398" y="281"/>
                  <a:pt x="399" y="282"/>
                  <a:pt x="399" y="281"/>
                </a:cubicBezTo>
                <a:cubicBezTo>
                  <a:pt x="400" y="280"/>
                  <a:pt x="399" y="283"/>
                  <a:pt x="399" y="283"/>
                </a:cubicBezTo>
                <a:cubicBezTo>
                  <a:pt x="398" y="283"/>
                  <a:pt x="398" y="282"/>
                  <a:pt x="397" y="282"/>
                </a:cubicBezTo>
                <a:cubicBezTo>
                  <a:pt x="397" y="282"/>
                  <a:pt x="397" y="282"/>
                  <a:pt x="397" y="282"/>
                </a:cubicBezTo>
                <a:close/>
                <a:moveTo>
                  <a:pt x="152" y="283"/>
                </a:moveTo>
                <a:cubicBezTo>
                  <a:pt x="150" y="279"/>
                  <a:pt x="153" y="284"/>
                  <a:pt x="152" y="283"/>
                </a:cubicBezTo>
                <a:cubicBezTo>
                  <a:pt x="152" y="283"/>
                  <a:pt x="152" y="283"/>
                  <a:pt x="152" y="283"/>
                </a:cubicBezTo>
                <a:close/>
                <a:moveTo>
                  <a:pt x="380" y="287"/>
                </a:moveTo>
                <a:cubicBezTo>
                  <a:pt x="377" y="286"/>
                  <a:pt x="379" y="284"/>
                  <a:pt x="379" y="282"/>
                </a:cubicBezTo>
                <a:cubicBezTo>
                  <a:pt x="381" y="282"/>
                  <a:pt x="381" y="285"/>
                  <a:pt x="380" y="287"/>
                </a:cubicBezTo>
                <a:cubicBezTo>
                  <a:pt x="380" y="287"/>
                  <a:pt x="380" y="287"/>
                  <a:pt x="380" y="287"/>
                </a:cubicBezTo>
                <a:close/>
                <a:moveTo>
                  <a:pt x="146" y="283"/>
                </a:moveTo>
                <a:cubicBezTo>
                  <a:pt x="148" y="283"/>
                  <a:pt x="145" y="286"/>
                  <a:pt x="146" y="283"/>
                </a:cubicBezTo>
                <a:cubicBezTo>
                  <a:pt x="146" y="283"/>
                  <a:pt x="146" y="283"/>
                  <a:pt x="146" y="283"/>
                </a:cubicBezTo>
                <a:close/>
                <a:moveTo>
                  <a:pt x="374" y="284"/>
                </a:moveTo>
                <a:cubicBezTo>
                  <a:pt x="374" y="283"/>
                  <a:pt x="375" y="283"/>
                  <a:pt x="376" y="283"/>
                </a:cubicBezTo>
                <a:cubicBezTo>
                  <a:pt x="376" y="283"/>
                  <a:pt x="375" y="284"/>
                  <a:pt x="374" y="284"/>
                </a:cubicBezTo>
                <a:cubicBezTo>
                  <a:pt x="374" y="284"/>
                  <a:pt x="374" y="284"/>
                  <a:pt x="374" y="284"/>
                </a:cubicBezTo>
                <a:close/>
                <a:moveTo>
                  <a:pt x="122" y="291"/>
                </a:moveTo>
                <a:cubicBezTo>
                  <a:pt x="121" y="290"/>
                  <a:pt x="120" y="289"/>
                  <a:pt x="121" y="288"/>
                </a:cubicBezTo>
                <a:cubicBezTo>
                  <a:pt x="122" y="289"/>
                  <a:pt x="122" y="291"/>
                  <a:pt x="122" y="293"/>
                </a:cubicBezTo>
                <a:cubicBezTo>
                  <a:pt x="121" y="292"/>
                  <a:pt x="121" y="291"/>
                  <a:pt x="122" y="291"/>
                </a:cubicBezTo>
                <a:cubicBezTo>
                  <a:pt x="122" y="291"/>
                  <a:pt x="122" y="291"/>
                  <a:pt x="122" y="291"/>
                </a:cubicBezTo>
                <a:close/>
                <a:moveTo>
                  <a:pt x="161" y="295"/>
                </a:moveTo>
                <a:cubicBezTo>
                  <a:pt x="159" y="293"/>
                  <a:pt x="162" y="290"/>
                  <a:pt x="163" y="289"/>
                </a:cubicBezTo>
                <a:cubicBezTo>
                  <a:pt x="163" y="291"/>
                  <a:pt x="161" y="292"/>
                  <a:pt x="161" y="295"/>
                </a:cubicBezTo>
                <a:cubicBezTo>
                  <a:pt x="161" y="295"/>
                  <a:pt x="161" y="295"/>
                  <a:pt x="161" y="295"/>
                </a:cubicBezTo>
                <a:close/>
                <a:moveTo>
                  <a:pt x="373" y="291"/>
                </a:moveTo>
                <a:cubicBezTo>
                  <a:pt x="373" y="290"/>
                  <a:pt x="375" y="292"/>
                  <a:pt x="375" y="290"/>
                </a:cubicBezTo>
                <a:cubicBezTo>
                  <a:pt x="376" y="291"/>
                  <a:pt x="378" y="301"/>
                  <a:pt x="373" y="302"/>
                </a:cubicBezTo>
                <a:cubicBezTo>
                  <a:pt x="373" y="298"/>
                  <a:pt x="373" y="294"/>
                  <a:pt x="373" y="291"/>
                </a:cubicBezTo>
                <a:cubicBezTo>
                  <a:pt x="373" y="291"/>
                  <a:pt x="373" y="291"/>
                  <a:pt x="373" y="291"/>
                </a:cubicBezTo>
                <a:close/>
                <a:moveTo>
                  <a:pt x="97" y="295"/>
                </a:moveTo>
                <a:cubicBezTo>
                  <a:pt x="96" y="295"/>
                  <a:pt x="97" y="294"/>
                  <a:pt x="95" y="294"/>
                </a:cubicBezTo>
                <a:cubicBezTo>
                  <a:pt x="96" y="293"/>
                  <a:pt x="95" y="292"/>
                  <a:pt x="95" y="290"/>
                </a:cubicBezTo>
                <a:cubicBezTo>
                  <a:pt x="97" y="292"/>
                  <a:pt x="96" y="294"/>
                  <a:pt x="97" y="295"/>
                </a:cubicBezTo>
                <a:cubicBezTo>
                  <a:pt x="97" y="295"/>
                  <a:pt x="97" y="295"/>
                  <a:pt x="97" y="295"/>
                </a:cubicBezTo>
                <a:close/>
                <a:moveTo>
                  <a:pt x="149" y="293"/>
                </a:moveTo>
                <a:cubicBezTo>
                  <a:pt x="149" y="292"/>
                  <a:pt x="150" y="292"/>
                  <a:pt x="151" y="292"/>
                </a:cubicBezTo>
                <a:cubicBezTo>
                  <a:pt x="150" y="293"/>
                  <a:pt x="152" y="295"/>
                  <a:pt x="149" y="295"/>
                </a:cubicBezTo>
                <a:cubicBezTo>
                  <a:pt x="149" y="294"/>
                  <a:pt x="150" y="293"/>
                  <a:pt x="149" y="293"/>
                </a:cubicBezTo>
                <a:cubicBezTo>
                  <a:pt x="149" y="293"/>
                  <a:pt x="149" y="293"/>
                  <a:pt x="149" y="293"/>
                </a:cubicBezTo>
                <a:close/>
                <a:moveTo>
                  <a:pt x="90" y="295"/>
                </a:moveTo>
                <a:cubicBezTo>
                  <a:pt x="92" y="296"/>
                  <a:pt x="90" y="293"/>
                  <a:pt x="92" y="293"/>
                </a:cubicBezTo>
                <a:cubicBezTo>
                  <a:pt x="92" y="295"/>
                  <a:pt x="90" y="295"/>
                  <a:pt x="91" y="298"/>
                </a:cubicBezTo>
                <a:cubicBezTo>
                  <a:pt x="91" y="297"/>
                  <a:pt x="90" y="297"/>
                  <a:pt x="90" y="295"/>
                </a:cubicBezTo>
                <a:cubicBezTo>
                  <a:pt x="90" y="295"/>
                  <a:pt x="90" y="295"/>
                  <a:pt x="90" y="295"/>
                </a:cubicBezTo>
                <a:close/>
                <a:moveTo>
                  <a:pt x="161" y="298"/>
                </a:moveTo>
                <a:cubicBezTo>
                  <a:pt x="161" y="296"/>
                  <a:pt x="163" y="296"/>
                  <a:pt x="163" y="295"/>
                </a:cubicBezTo>
                <a:cubicBezTo>
                  <a:pt x="164" y="296"/>
                  <a:pt x="165" y="297"/>
                  <a:pt x="164" y="299"/>
                </a:cubicBezTo>
                <a:cubicBezTo>
                  <a:pt x="163" y="298"/>
                  <a:pt x="162" y="297"/>
                  <a:pt x="161" y="298"/>
                </a:cubicBezTo>
                <a:cubicBezTo>
                  <a:pt x="161" y="298"/>
                  <a:pt x="161" y="298"/>
                  <a:pt x="161" y="298"/>
                </a:cubicBezTo>
                <a:close/>
                <a:moveTo>
                  <a:pt x="151" y="296"/>
                </a:moveTo>
                <a:cubicBezTo>
                  <a:pt x="154" y="294"/>
                  <a:pt x="153" y="297"/>
                  <a:pt x="151" y="296"/>
                </a:cubicBezTo>
                <a:cubicBezTo>
                  <a:pt x="151" y="296"/>
                  <a:pt x="151" y="296"/>
                  <a:pt x="151" y="296"/>
                </a:cubicBezTo>
                <a:close/>
                <a:moveTo>
                  <a:pt x="145" y="300"/>
                </a:moveTo>
                <a:cubicBezTo>
                  <a:pt x="145" y="299"/>
                  <a:pt x="145" y="299"/>
                  <a:pt x="145" y="298"/>
                </a:cubicBezTo>
                <a:cubicBezTo>
                  <a:pt x="145" y="298"/>
                  <a:pt x="146" y="298"/>
                  <a:pt x="146" y="298"/>
                </a:cubicBezTo>
                <a:cubicBezTo>
                  <a:pt x="146" y="299"/>
                  <a:pt x="146" y="299"/>
                  <a:pt x="146" y="300"/>
                </a:cubicBezTo>
                <a:cubicBezTo>
                  <a:pt x="146" y="300"/>
                  <a:pt x="145" y="300"/>
                  <a:pt x="145" y="300"/>
                </a:cubicBezTo>
                <a:cubicBezTo>
                  <a:pt x="145" y="300"/>
                  <a:pt x="145" y="300"/>
                  <a:pt x="145" y="300"/>
                </a:cubicBezTo>
                <a:close/>
                <a:moveTo>
                  <a:pt x="163" y="304"/>
                </a:moveTo>
                <a:cubicBezTo>
                  <a:pt x="161" y="302"/>
                  <a:pt x="164" y="301"/>
                  <a:pt x="164" y="300"/>
                </a:cubicBezTo>
                <a:cubicBezTo>
                  <a:pt x="166" y="301"/>
                  <a:pt x="163" y="302"/>
                  <a:pt x="163" y="304"/>
                </a:cubicBezTo>
                <a:cubicBezTo>
                  <a:pt x="163" y="304"/>
                  <a:pt x="163" y="304"/>
                  <a:pt x="163" y="304"/>
                </a:cubicBezTo>
                <a:close/>
                <a:moveTo>
                  <a:pt x="95" y="304"/>
                </a:moveTo>
                <a:cubicBezTo>
                  <a:pt x="95" y="303"/>
                  <a:pt x="95" y="302"/>
                  <a:pt x="95" y="301"/>
                </a:cubicBezTo>
                <a:cubicBezTo>
                  <a:pt x="97" y="301"/>
                  <a:pt x="96" y="303"/>
                  <a:pt x="97" y="302"/>
                </a:cubicBezTo>
                <a:cubicBezTo>
                  <a:pt x="97" y="303"/>
                  <a:pt x="97" y="304"/>
                  <a:pt x="97" y="305"/>
                </a:cubicBezTo>
                <a:cubicBezTo>
                  <a:pt x="96" y="304"/>
                  <a:pt x="96" y="304"/>
                  <a:pt x="95" y="304"/>
                </a:cubicBezTo>
                <a:cubicBezTo>
                  <a:pt x="95" y="304"/>
                  <a:pt x="95" y="304"/>
                  <a:pt x="95" y="304"/>
                </a:cubicBezTo>
                <a:close/>
                <a:moveTo>
                  <a:pt x="91" y="307"/>
                </a:moveTo>
                <a:cubicBezTo>
                  <a:pt x="89" y="307"/>
                  <a:pt x="89" y="306"/>
                  <a:pt x="90" y="305"/>
                </a:cubicBezTo>
                <a:cubicBezTo>
                  <a:pt x="91" y="305"/>
                  <a:pt x="91" y="306"/>
                  <a:pt x="91" y="307"/>
                </a:cubicBezTo>
                <a:cubicBezTo>
                  <a:pt x="91" y="307"/>
                  <a:pt x="91" y="307"/>
                  <a:pt x="91" y="307"/>
                </a:cubicBezTo>
                <a:close/>
                <a:moveTo>
                  <a:pt x="90" y="311"/>
                </a:moveTo>
                <a:cubicBezTo>
                  <a:pt x="90" y="309"/>
                  <a:pt x="90" y="309"/>
                  <a:pt x="90" y="307"/>
                </a:cubicBezTo>
                <a:cubicBezTo>
                  <a:pt x="91" y="307"/>
                  <a:pt x="91" y="308"/>
                  <a:pt x="91" y="308"/>
                </a:cubicBezTo>
                <a:cubicBezTo>
                  <a:pt x="90" y="308"/>
                  <a:pt x="92" y="311"/>
                  <a:pt x="90" y="311"/>
                </a:cubicBezTo>
                <a:cubicBezTo>
                  <a:pt x="90" y="311"/>
                  <a:pt x="90" y="311"/>
                  <a:pt x="90" y="311"/>
                </a:cubicBezTo>
                <a:close/>
                <a:moveTo>
                  <a:pt x="395" y="311"/>
                </a:moveTo>
                <a:cubicBezTo>
                  <a:pt x="396" y="310"/>
                  <a:pt x="394" y="309"/>
                  <a:pt x="395" y="307"/>
                </a:cubicBezTo>
                <a:cubicBezTo>
                  <a:pt x="395" y="307"/>
                  <a:pt x="396" y="309"/>
                  <a:pt x="395" y="309"/>
                </a:cubicBezTo>
                <a:cubicBezTo>
                  <a:pt x="396" y="310"/>
                  <a:pt x="397" y="310"/>
                  <a:pt x="398" y="310"/>
                </a:cubicBezTo>
                <a:cubicBezTo>
                  <a:pt x="398" y="311"/>
                  <a:pt x="397" y="311"/>
                  <a:pt x="395" y="311"/>
                </a:cubicBezTo>
                <a:cubicBezTo>
                  <a:pt x="395" y="311"/>
                  <a:pt x="395" y="311"/>
                  <a:pt x="395" y="311"/>
                </a:cubicBezTo>
                <a:close/>
                <a:moveTo>
                  <a:pt x="131" y="310"/>
                </a:moveTo>
                <a:cubicBezTo>
                  <a:pt x="130" y="310"/>
                  <a:pt x="130" y="309"/>
                  <a:pt x="130" y="308"/>
                </a:cubicBezTo>
                <a:cubicBezTo>
                  <a:pt x="131" y="307"/>
                  <a:pt x="131" y="309"/>
                  <a:pt x="131" y="310"/>
                </a:cubicBezTo>
                <a:cubicBezTo>
                  <a:pt x="131" y="310"/>
                  <a:pt x="131" y="310"/>
                  <a:pt x="131" y="310"/>
                </a:cubicBezTo>
                <a:close/>
                <a:moveTo>
                  <a:pt x="142" y="311"/>
                </a:moveTo>
                <a:cubicBezTo>
                  <a:pt x="141" y="311"/>
                  <a:pt x="143" y="309"/>
                  <a:pt x="142" y="308"/>
                </a:cubicBezTo>
                <a:cubicBezTo>
                  <a:pt x="144" y="308"/>
                  <a:pt x="143" y="310"/>
                  <a:pt x="142" y="311"/>
                </a:cubicBezTo>
                <a:cubicBezTo>
                  <a:pt x="142" y="311"/>
                  <a:pt x="142" y="311"/>
                  <a:pt x="142" y="311"/>
                </a:cubicBezTo>
                <a:close/>
                <a:moveTo>
                  <a:pt x="137" y="311"/>
                </a:moveTo>
                <a:cubicBezTo>
                  <a:pt x="137" y="310"/>
                  <a:pt x="136" y="310"/>
                  <a:pt x="136" y="309"/>
                </a:cubicBezTo>
                <a:cubicBezTo>
                  <a:pt x="137" y="309"/>
                  <a:pt x="138" y="309"/>
                  <a:pt x="137" y="311"/>
                </a:cubicBezTo>
                <a:cubicBezTo>
                  <a:pt x="137" y="311"/>
                  <a:pt x="137" y="311"/>
                  <a:pt x="137" y="311"/>
                </a:cubicBezTo>
                <a:close/>
                <a:moveTo>
                  <a:pt x="130" y="316"/>
                </a:moveTo>
                <a:cubicBezTo>
                  <a:pt x="129" y="314"/>
                  <a:pt x="130" y="312"/>
                  <a:pt x="130" y="311"/>
                </a:cubicBezTo>
                <a:cubicBezTo>
                  <a:pt x="130" y="311"/>
                  <a:pt x="131" y="311"/>
                  <a:pt x="131" y="311"/>
                </a:cubicBezTo>
                <a:cubicBezTo>
                  <a:pt x="133" y="318"/>
                  <a:pt x="134" y="323"/>
                  <a:pt x="133" y="331"/>
                </a:cubicBezTo>
                <a:cubicBezTo>
                  <a:pt x="132" y="332"/>
                  <a:pt x="133" y="333"/>
                  <a:pt x="134" y="333"/>
                </a:cubicBezTo>
                <a:cubicBezTo>
                  <a:pt x="132" y="336"/>
                  <a:pt x="134" y="340"/>
                  <a:pt x="132" y="344"/>
                </a:cubicBezTo>
                <a:cubicBezTo>
                  <a:pt x="130" y="344"/>
                  <a:pt x="130" y="343"/>
                  <a:pt x="129" y="343"/>
                </a:cubicBezTo>
                <a:cubicBezTo>
                  <a:pt x="129" y="339"/>
                  <a:pt x="131" y="336"/>
                  <a:pt x="129" y="334"/>
                </a:cubicBezTo>
                <a:cubicBezTo>
                  <a:pt x="131" y="328"/>
                  <a:pt x="130" y="324"/>
                  <a:pt x="128" y="318"/>
                </a:cubicBezTo>
                <a:cubicBezTo>
                  <a:pt x="129" y="317"/>
                  <a:pt x="129" y="316"/>
                  <a:pt x="130" y="316"/>
                </a:cubicBezTo>
                <a:cubicBezTo>
                  <a:pt x="130" y="316"/>
                  <a:pt x="130" y="316"/>
                  <a:pt x="130" y="316"/>
                </a:cubicBezTo>
                <a:close/>
                <a:moveTo>
                  <a:pt x="161" y="318"/>
                </a:moveTo>
                <a:cubicBezTo>
                  <a:pt x="160" y="318"/>
                  <a:pt x="159" y="317"/>
                  <a:pt x="159" y="316"/>
                </a:cubicBezTo>
                <a:cubicBezTo>
                  <a:pt x="161" y="316"/>
                  <a:pt x="160" y="317"/>
                  <a:pt x="161" y="318"/>
                </a:cubicBezTo>
                <a:cubicBezTo>
                  <a:pt x="161" y="318"/>
                  <a:pt x="161" y="318"/>
                  <a:pt x="161" y="318"/>
                </a:cubicBezTo>
                <a:close/>
                <a:moveTo>
                  <a:pt x="335" y="319"/>
                </a:moveTo>
                <a:cubicBezTo>
                  <a:pt x="335" y="318"/>
                  <a:pt x="336" y="318"/>
                  <a:pt x="336" y="317"/>
                </a:cubicBezTo>
                <a:cubicBezTo>
                  <a:pt x="336" y="317"/>
                  <a:pt x="337" y="317"/>
                  <a:pt x="337" y="317"/>
                </a:cubicBezTo>
                <a:cubicBezTo>
                  <a:pt x="337" y="318"/>
                  <a:pt x="336" y="318"/>
                  <a:pt x="336" y="319"/>
                </a:cubicBezTo>
                <a:cubicBezTo>
                  <a:pt x="336" y="319"/>
                  <a:pt x="336" y="319"/>
                  <a:pt x="335" y="319"/>
                </a:cubicBezTo>
                <a:cubicBezTo>
                  <a:pt x="335" y="319"/>
                  <a:pt x="335" y="319"/>
                  <a:pt x="335" y="319"/>
                </a:cubicBezTo>
                <a:close/>
                <a:moveTo>
                  <a:pt x="161" y="322"/>
                </a:moveTo>
                <a:cubicBezTo>
                  <a:pt x="160" y="322"/>
                  <a:pt x="160" y="321"/>
                  <a:pt x="160" y="320"/>
                </a:cubicBezTo>
                <a:cubicBezTo>
                  <a:pt x="161" y="320"/>
                  <a:pt x="161" y="321"/>
                  <a:pt x="161" y="321"/>
                </a:cubicBezTo>
                <a:cubicBezTo>
                  <a:pt x="161" y="321"/>
                  <a:pt x="161" y="321"/>
                  <a:pt x="161" y="322"/>
                </a:cubicBezTo>
                <a:cubicBezTo>
                  <a:pt x="161" y="322"/>
                  <a:pt x="161" y="322"/>
                  <a:pt x="161" y="322"/>
                </a:cubicBezTo>
                <a:close/>
                <a:moveTo>
                  <a:pt x="97" y="322"/>
                </a:moveTo>
                <a:cubicBezTo>
                  <a:pt x="97" y="322"/>
                  <a:pt x="97" y="322"/>
                  <a:pt x="97" y="321"/>
                </a:cubicBezTo>
                <a:cubicBezTo>
                  <a:pt x="98" y="321"/>
                  <a:pt x="98" y="322"/>
                  <a:pt x="98" y="323"/>
                </a:cubicBezTo>
                <a:cubicBezTo>
                  <a:pt x="97" y="323"/>
                  <a:pt x="97" y="322"/>
                  <a:pt x="97" y="322"/>
                </a:cubicBezTo>
                <a:cubicBezTo>
                  <a:pt x="97" y="322"/>
                  <a:pt x="97" y="322"/>
                  <a:pt x="97" y="322"/>
                </a:cubicBezTo>
                <a:close/>
                <a:moveTo>
                  <a:pt x="161" y="333"/>
                </a:moveTo>
                <a:cubicBezTo>
                  <a:pt x="161" y="332"/>
                  <a:pt x="163" y="333"/>
                  <a:pt x="163" y="332"/>
                </a:cubicBezTo>
                <a:cubicBezTo>
                  <a:pt x="164" y="332"/>
                  <a:pt x="162" y="333"/>
                  <a:pt x="163" y="334"/>
                </a:cubicBezTo>
                <a:cubicBezTo>
                  <a:pt x="162" y="334"/>
                  <a:pt x="162" y="333"/>
                  <a:pt x="161" y="333"/>
                </a:cubicBezTo>
                <a:cubicBezTo>
                  <a:pt x="161" y="333"/>
                  <a:pt x="161" y="333"/>
                  <a:pt x="161" y="333"/>
                </a:cubicBezTo>
                <a:close/>
                <a:moveTo>
                  <a:pt x="154" y="335"/>
                </a:moveTo>
                <a:cubicBezTo>
                  <a:pt x="154" y="335"/>
                  <a:pt x="154" y="334"/>
                  <a:pt x="154" y="334"/>
                </a:cubicBezTo>
                <a:cubicBezTo>
                  <a:pt x="154" y="334"/>
                  <a:pt x="155" y="334"/>
                  <a:pt x="156" y="334"/>
                </a:cubicBezTo>
                <a:cubicBezTo>
                  <a:pt x="156" y="334"/>
                  <a:pt x="156" y="335"/>
                  <a:pt x="156" y="335"/>
                </a:cubicBezTo>
                <a:cubicBezTo>
                  <a:pt x="155" y="335"/>
                  <a:pt x="154" y="335"/>
                  <a:pt x="154" y="335"/>
                </a:cubicBezTo>
                <a:cubicBezTo>
                  <a:pt x="154" y="335"/>
                  <a:pt x="154" y="335"/>
                  <a:pt x="154" y="335"/>
                </a:cubicBezTo>
                <a:close/>
                <a:moveTo>
                  <a:pt x="174" y="345"/>
                </a:moveTo>
                <a:cubicBezTo>
                  <a:pt x="174" y="344"/>
                  <a:pt x="176" y="345"/>
                  <a:pt x="176" y="344"/>
                </a:cubicBezTo>
                <a:cubicBezTo>
                  <a:pt x="178" y="344"/>
                  <a:pt x="176" y="345"/>
                  <a:pt x="176" y="346"/>
                </a:cubicBezTo>
                <a:cubicBezTo>
                  <a:pt x="175" y="346"/>
                  <a:pt x="175" y="345"/>
                  <a:pt x="174" y="345"/>
                </a:cubicBezTo>
                <a:cubicBezTo>
                  <a:pt x="174" y="345"/>
                  <a:pt x="174" y="345"/>
                  <a:pt x="174" y="345"/>
                </a:cubicBezTo>
                <a:close/>
                <a:moveTo>
                  <a:pt x="129" y="347"/>
                </a:moveTo>
                <a:cubicBezTo>
                  <a:pt x="130" y="347"/>
                  <a:pt x="131" y="347"/>
                  <a:pt x="131" y="346"/>
                </a:cubicBezTo>
                <a:cubicBezTo>
                  <a:pt x="132" y="347"/>
                  <a:pt x="130" y="347"/>
                  <a:pt x="131" y="349"/>
                </a:cubicBezTo>
                <a:cubicBezTo>
                  <a:pt x="130" y="349"/>
                  <a:pt x="130" y="348"/>
                  <a:pt x="129" y="348"/>
                </a:cubicBezTo>
                <a:cubicBezTo>
                  <a:pt x="129" y="348"/>
                  <a:pt x="129" y="347"/>
                  <a:pt x="129" y="347"/>
                </a:cubicBezTo>
                <a:cubicBezTo>
                  <a:pt x="129" y="347"/>
                  <a:pt x="129" y="347"/>
                  <a:pt x="129" y="347"/>
                </a:cubicBezTo>
                <a:close/>
                <a:moveTo>
                  <a:pt x="161" y="351"/>
                </a:moveTo>
                <a:cubicBezTo>
                  <a:pt x="163" y="350"/>
                  <a:pt x="164" y="348"/>
                  <a:pt x="165" y="347"/>
                </a:cubicBezTo>
                <a:cubicBezTo>
                  <a:pt x="169" y="351"/>
                  <a:pt x="166" y="357"/>
                  <a:pt x="165" y="361"/>
                </a:cubicBezTo>
                <a:cubicBezTo>
                  <a:pt x="163" y="361"/>
                  <a:pt x="161" y="360"/>
                  <a:pt x="159" y="360"/>
                </a:cubicBezTo>
                <a:cubicBezTo>
                  <a:pt x="160" y="358"/>
                  <a:pt x="160" y="356"/>
                  <a:pt x="162" y="356"/>
                </a:cubicBezTo>
                <a:cubicBezTo>
                  <a:pt x="162" y="354"/>
                  <a:pt x="161" y="353"/>
                  <a:pt x="161" y="351"/>
                </a:cubicBezTo>
                <a:cubicBezTo>
                  <a:pt x="161" y="351"/>
                  <a:pt x="161" y="351"/>
                  <a:pt x="161" y="351"/>
                </a:cubicBezTo>
                <a:close/>
                <a:moveTo>
                  <a:pt x="142" y="349"/>
                </a:moveTo>
                <a:cubicBezTo>
                  <a:pt x="143" y="348"/>
                  <a:pt x="143" y="348"/>
                  <a:pt x="144" y="348"/>
                </a:cubicBezTo>
                <a:cubicBezTo>
                  <a:pt x="145" y="348"/>
                  <a:pt x="144" y="350"/>
                  <a:pt x="142" y="349"/>
                </a:cubicBezTo>
                <a:cubicBezTo>
                  <a:pt x="142" y="349"/>
                  <a:pt x="142" y="349"/>
                  <a:pt x="142" y="349"/>
                </a:cubicBezTo>
                <a:close/>
                <a:moveTo>
                  <a:pt x="153" y="349"/>
                </a:moveTo>
                <a:cubicBezTo>
                  <a:pt x="153" y="349"/>
                  <a:pt x="153" y="348"/>
                  <a:pt x="153" y="348"/>
                </a:cubicBezTo>
                <a:cubicBezTo>
                  <a:pt x="154" y="348"/>
                  <a:pt x="154" y="351"/>
                  <a:pt x="153" y="350"/>
                </a:cubicBezTo>
                <a:cubicBezTo>
                  <a:pt x="153" y="349"/>
                  <a:pt x="153" y="349"/>
                  <a:pt x="153" y="349"/>
                </a:cubicBezTo>
                <a:cubicBezTo>
                  <a:pt x="153" y="349"/>
                  <a:pt x="153" y="349"/>
                  <a:pt x="153" y="349"/>
                </a:cubicBezTo>
                <a:close/>
                <a:moveTo>
                  <a:pt x="76" y="351"/>
                </a:moveTo>
                <a:cubicBezTo>
                  <a:pt x="75" y="352"/>
                  <a:pt x="74" y="350"/>
                  <a:pt x="75" y="349"/>
                </a:cubicBezTo>
                <a:cubicBezTo>
                  <a:pt x="77" y="349"/>
                  <a:pt x="74" y="351"/>
                  <a:pt x="76" y="351"/>
                </a:cubicBezTo>
                <a:cubicBezTo>
                  <a:pt x="76" y="351"/>
                  <a:pt x="76" y="351"/>
                  <a:pt x="76" y="351"/>
                </a:cubicBezTo>
                <a:close/>
                <a:moveTo>
                  <a:pt x="124" y="361"/>
                </a:moveTo>
                <a:cubicBezTo>
                  <a:pt x="129" y="360"/>
                  <a:pt x="130" y="353"/>
                  <a:pt x="131" y="349"/>
                </a:cubicBezTo>
                <a:cubicBezTo>
                  <a:pt x="134" y="352"/>
                  <a:pt x="133" y="362"/>
                  <a:pt x="132" y="366"/>
                </a:cubicBezTo>
                <a:cubicBezTo>
                  <a:pt x="131" y="366"/>
                  <a:pt x="128" y="365"/>
                  <a:pt x="129" y="367"/>
                </a:cubicBezTo>
                <a:cubicBezTo>
                  <a:pt x="127" y="367"/>
                  <a:pt x="127" y="365"/>
                  <a:pt x="126" y="365"/>
                </a:cubicBezTo>
                <a:cubicBezTo>
                  <a:pt x="124" y="365"/>
                  <a:pt x="123" y="366"/>
                  <a:pt x="120" y="365"/>
                </a:cubicBezTo>
                <a:cubicBezTo>
                  <a:pt x="120" y="363"/>
                  <a:pt x="122" y="362"/>
                  <a:pt x="124" y="363"/>
                </a:cubicBezTo>
                <a:cubicBezTo>
                  <a:pt x="124" y="361"/>
                  <a:pt x="123" y="362"/>
                  <a:pt x="124" y="361"/>
                </a:cubicBezTo>
                <a:cubicBezTo>
                  <a:pt x="124" y="361"/>
                  <a:pt x="124" y="361"/>
                  <a:pt x="124" y="361"/>
                </a:cubicBezTo>
                <a:close/>
                <a:moveTo>
                  <a:pt x="70" y="352"/>
                </a:moveTo>
                <a:cubicBezTo>
                  <a:pt x="71" y="352"/>
                  <a:pt x="72" y="351"/>
                  <a:pt x="73" y="351"/>
                </a:cubicBezTo>
                <a:cubicBezTo>
                  <a:pt x="73" y="353"/>
                  <a:pt x="71" y="351"/>
                  <a:pt x="71" y="353"/>
                </a:cubicBezTo>
                <a:cubicBezTo>
                  <a:pt x="71" y="353"/>
                  <a:pt x="71" y="352"/>
                  <a:pt x="70" y="352"/>
                </a:cubicBezTo>
                <a:cubicBezTo>
                  <a:pt x="70" y="352"/>
                  <a:pt x="70" y="352"/>
                  <a:pt x="70" y="352"/>
                </a:cubicBezTo>
                <a:close/>
                <a:moveTo>
                  <a:pt x="136" y="351"/>
                </a:moveTo>
                <a:cubicBezTo>
                  <a:pt x="136" y="357"/>
                  <a:pt x="137" y="361"/>
                  <a:pt x="137" y="366"/>
                </a:cubicBezTo>
                <a:cubicBezTo>
                  <a:pt x="137" y="365"/>
                  <a:pt x="138" y="363"/>
                  <a:pt x="140" y="365"/>
                </a:cubicBezTo>
                <a:cubicBezTo>
                  <a:pt x="140" y="367"/>
                  <a:pt x="137" y="366"/>
                  <a:pt x="137" y="367"/>
                </a:cubicBezTo>
                <a:cubicBezTo>
                  <a:pt x="135" y="365"/>
                  <a:pt x="134" y="362"/>
                  <a:pt x="136" y="360"/>
                </a:cubicBezTo>
                <a:cubicBezTo>
                  <a:pt x="133" y="359"/>
                  <a:pt x="137" y="356"/>
                  <a:pt x="134" y="356"/>
                </a:cubicBezTo>
                <a:cubicBezTo>
                  <a:pt x="133" y="355"/>
                  <a:pt x="135" y="353"/>
                  <a:pt x="134" y="352"/>
                </a:cubicBezTo>
                <a:cubicBezTo>
                  <a:pt x="134" y="351"/>
                  <a:pt x="135" y="351"/>
                  <a:pt x="136" y="351"/>
                </a:cubicBezTo>
                <a:cubicBezTo>
                  <a:pt x="136" y="351"/>
                  <a:pt x="136" y="351"/>
                  <a:pt x="136" y="351"/>
                </a:cubicBezTo>
                <a:close/>
                <a:moveTo>
                  <a:pt x="151" y="353"/>
                </a:moveTo>
                <a:cubicBezTo>
                  <a:pt x="151" y="352"/>
                  <a:pt x="151" y="352"/>
                  <a:pt x="151" y="351"/>
                </a:cubicBezTo>
                <a:cubicBezTo>
                  <a:pt x="152" y="351"/>
                  <a:pt x="152" y="351"/>
                  <a:pt x="152" y="352"/>
                </a:cubicBezTo>
                <a:cubicBezTo>
                  <a:pt x="151" y="352"/>
                  <a:pt x="151" y="352"/>
                  <a:pt x="151" y="353"/>
                </a:cubicBezTo>
                <a:cubicBezTo>
                  <a:pt x="151" y="353"/>
                  <a:pt x="151" y="353"/>
                  <a:pt x="151" y="353"/>
                </a:cubicBezTo>
                <a:close/>
                <a:moveTo>
                  <a:pt x="173" y="355"/>
                </a:moveTo>
                <a:cubicBezTo>
                  <a:pt x="173" y="353"/>
                  <a:pt x="175" y="354"/>
                  <a:pt x="176" y="354"/>
                </a:cubicBezTo>
                <a:cubicBezTo>
                  <a:pt x="177" y="355"/>
                  <a:pt x="174" y="356"/>
                  <a:pt x="173" y="355"/>
                </a:cubicBezTo>
                <a:cubicBezTo>
                  <a:pt x="173" y="355"/>
                  <a:pt x="173" y="355"/>
                  <a:pt x="173" y="355"/>
                </a:cubicBezTo>
                <a:close/>
                <a:moveTo>
                  <a:pt x="65" y="356"/>
                </a:moveTo>
                <a:cubicBezTo>
                  <a:pt x="64" y="356"/>
                  <a:pt x="64" y="355"/>
                  <a:pt x="64" y="354"/>
                </a:cubicBezTo>
                <a:cubicBezTo>
                  <a:pt x="65" y="354"/>
                  <a:pt x="65" y="355"/>
                  <a:pt x="65" y="355"/>
                </a:cubicBezTo>
                <a:cubicBezTo>
                  <a:pt x="65" y="355"/>
                  <a:pt x="65" y="355"/>
                  <a:pt x="65" y="356"/>
                </a:cubicBezTo>
                <a:cubicBezTo>
                  <a:pt x="65" y="356"/>
                  <a:pt x="65" y="356"/>
                  <a:pt x="65" y="356"/>
                </a:cubicBezTo>
                <a:close/>
                <a:moveTo>
                  <a:pt x="179" y="357"/>
                </a:moveTo>
                <a:cubicBezTo>
                  <a:pt x="178" y="357"/>
                  <a:pt x="178" y="356"/>
                  <a:pt x="179" y="355"/>
                </a:cubicBezTo>
                <a:cubicBezTo>
                  <a:pt x="179" y="355"/>
                  <a:pt x="179" y="355"/>
                  <a:pt x="180" y="355"/>
                </a:cubicBezTo>
                <a:cubicBezTo>
                  <a:pt x="179" y="356"/>
                  <a:pt x="179" y="356"/>
                  <a:pt x="179" y="357"/>
                </a:cubicBezTo>
                <a:cubicBezTo>
                  <a:pt x="179" y="357"/>
                  <a:pt x="179" y="357"/>
                  <a:pt x="179" y="357"/>
                </a:cubicBezTo>
                <a:close/>
                <a:moveTo>
                  <a:pt x="153" y="357"/>
                </a:moveTo>
                <a:cubicBezTo>
                  <a:pt x="153" y="356"/>
                  <a:pt x="154" y="356"/>
                  <a:pt x="155" y="356"/>
                </a:cubicBezTo>
                <a:cubicBezTo>
                  <a:pt x="155" y="357"/>
                  <a:pt x="154" y="357"/>
                  <a:pt x="153" y="357"/>
                </a:cubicBezTo>
                <a:cubicBezTo>
                  <a:pt x="153" y="357"/>
                  <a:pt x="153" y="357"/>
                  <a:pt x="153" y="357"/>
                </a:cubicBezTo>
                <a:close/>
                <a:moveTo>
                  <a:pt x="481" y="363"/>
                </a:moveTo>
                <a:cubicBezTo>
                  <a:pt x="480" y="363"/>
                  <a:pt x="480" y="362"/>
                  <a:pt x="479" y="361"/>
                </a:cubicBezTo>
                <a:cubicBezTo>
                  <a:pt x="479" y="360"/>
                  <a:pt x="480" y="362"/>
                  <a:pt x="480" y="361"/>
                </a:cubicBezTo>
                <a:cubicBezTo>
                  <a:pt x="481" y="361"/>
                  <a:pt x="481" y="362"/>
                  <a:pt x="481" y="363"/>
                </a:cubicBezTo>
                <a:cubicBezTo>
                  <a:pt x="481" y="363"/>
                  <a:pt x="481" y="363"/>
                  <a:pt x="481" y="363"/>
                </a:cubicBezTo>
                <a:close/>
                <a:moveTo>
                  <a:pt x="157" y="367"/>
                </a:moveTo>
                <a:cubicBezTo>
                  <a:pt x="158" y="365"/>
                  <a:pt x="160" y="363"/>
                  <a:pt x="161" y="361"/>
                </a:cubicBezTo>
                <a:cubicBezTo>
                  <a:pt x="164" y="362"/>
                  <a:pt x="166" y="365"/>
                  <a:pt x="169" y="363"/>
                </a:cubicBezTo>
                <a:cubicBezTo>
                  <a:pt x="171" y="366"/>
                  <a:pt x="177" y="365"/>
                  <a:pt x="181" y="362"/>
                </a:cubicBezTo>
                <a:cubicBezTo>
                  <a:pt x="181" y="368"/>
                  <a:pt x="188" y="364"/>
                  <a:pt x="191" y="366"/>
                </a:cubicBezTo>
                <a:cubicBezTo>
                  <a:pt x="192" y="368"/>
                  <a:pt x="188" y="369"/>
                  <a:pt x="188" y="367"/>
                </a:cubicBezTo>
                <a:cubicBezTo>
                  <a:pt x="187" y="368"/>
                  <a:pt x="184" y="368"/>
                  <a:pt x="184" y="370"/>
                </a:cubicBezTo>
                <a:cubicBezTo>
                  <a:pt x="176" y="367"/>
                  <a:pt x="164" y="372"/>
                  <a:pt x="157" y="367"/>
                </a:cubicBezTo>
                <a:cubicBezTo>
                  <a:pt x="157" y="367"/>
                  <a:pt x="157" y="367"/>
                  <a:pt x="157" y="367"/>
                </a:cubicBezTo>
                <a:close/>
                <a:moveTo>
                  <a:pt x="478" y="363"/>
                </a:moveTo>
                <a:cubicBezTo>
                  <a:pt x="478" y="365"/>
                  <a:pt x="476" y="363"/>
                  <a:pt x="477" y="361"/>
                </a:cubicBezTo>
                <a:cubicBezTo>
                  <a:pt x="479" y="360"/>
                  <a:pt x="477" y="363"/>
                  <a:pt x="478" y="363"/>
                </a:cubicBezTo>
                <a:cubicBezTo>
                  <a:pt x="478" y="363"/>
                  <a:pt x="478" y="363"/>
                  <a:pt x="478" y="363"/>
                </a:cubicBezTo>
                <a:close/>
                <a:moveTo>
                  <a:pt x="443" y="366"/>
                </a:moveTo>
                <a:cubicBezTo>
                  <a:pt x="442" y="366"/>
                  <a:pt x="443" y="365"/>
                  <a:pt x="443" y="364"/>
                </a:cubicBezTo>
                <a:cubicBezTo>
                  <a:pt x="443" y="364"/>
                  <a:pt x="444" y="364"/>
                  <a:pt x="444" y="365"/>
                </a:cubicBezTo>
                <a:cubicBezTo>
                  <a:pt x="443" y="365"/>
                  <a:pt x="443" y="365"/>
                  <a:pt x="443" y="366"/>
                </a:cubicBezTo>
                <a:cubicBezTo>
                  <a:pt x="443" y="366"/>
                  <a:pt x="443" y="366"/>
                  <a:pt x="443" y="366"/>
                </a:cubicBezTo>
                <a:close/>
                <a:moveTo>
                  <a:pt x="44" y="365"/>
                </a:moveTo>
                <a:cubicBezTo>
                  <a:pt x="44" y="366"/>
                  <a:pt x="42" y="367"/>
                  <a:pt x="41" y="366"/>
                </a:cubicBezTo>
                <a:cubicBezTo>
                  <a:pt x="41" y="364"/>
                  <a:pt x="43" y="365"/>
                  <a:pt x="44" y="365"/>
                </a:cubicBezTo>
                <a:cubicBezTo>
                  <a:pt x="44" y="365"/>
                  <a:pt x="44" y="365"/>
                  <a:pt x="44" y="365"/>
                </a:cubicBezTo>
                <a:close/>
                <a:moveTo>
                  <a:pt x="450" y="367"/>
                </a:moveTo>
                <a:cubicBezTo>
                  <a:pt x="449" y="367"/>
                  <a:pt x="449" y="366"/>
                  <a:pt x="449" y="365"/>
                </a:cubicBezTo>
                <a:cubicBezTo>
                  <a:pt x="450" y="365"/>
                  <a:pt x="450" y="366"/>
                  <a:pt x="450" y="366"/>
                </a:cubicBezTo>
                <a:cubicBezTo>
                  <a:pt x="450" y="366"/>
                  <a:pt x="450" y="366"/>
                  <a:pt x="450" y="367"/>
                </a:cubicBezTo>
                <a:cubicBezTo>
                  <a:pt x="450" y="367"/>
                  <a:pt x="450" y="367"/>
                  <a:pt x="450" y="367"/>
                </a:cubicBezTo>
                <a:close/>
                <a:moveTo>
                  <a:pt x="446" y="368"/>
                </a:moveTo>
                <a:cubicBezTo>
                  <a:pt x="446" y="366"/>
                  <a:pt x="446" y="366"/>
                  <a:pt x="447" y="366"/>
                </a:cubicBezTo>
                <a:cubicBezTo>
                  <a:pt x="447" y="366"/>
                  <a:pt x="448" y="368"/>
                  <a:pt x="446" y="368"/>
                </a:cubicBezTo>
                <a:cubicBezTo>
                  <a:pt x="446" y="368"/>
                  <a:pt x="446" y="368"/>
                  <a:pt x="446" y="368"/>
                </a:cubicBezTo>
                <a:close/>
                <a:moveTo>
                  <a:pt x="344" y="369"/>
                </a:moveTo>
                <a:cubicBezTo>
                  <a:pt x="342" y="369"/>
                  <a:pt x="344" y="367"/>
                  <a:pt x="345" y="367"/>
                </a:cubicBezTo>
                <a:cubicBezTo>
                  <a:pt x="344" y="368"/>
                  <a:pt x="344" y="368"/>
                  <a:pt x="344" y="369"/>
                </a:cubicBezTo>
                <a:cubicBezTo>
                  <a:pt x="344" y="369"/>
                  <a:pt x="344" y="369"/>
                  <a:pt x="344" y="369"/>
                </a:cubicBezTo>
                <a:close/>
                <a:moveTo>
                  <a:pt x="268" y="372"/>
                </a:moveTo>
                <a:cubicBezTo>
                  <a:pt x="267" y="370"/>
                  <a:pt x="269" y="370"/>
                  <a:pt x="269" y="369"/>
                </a:cubicBezTo>
                <a:cubicBezTo>
                  <a:pt x="270" y="370"/>
                  <a:pt x="270" y="372"/>
                  <a:pt x="268" y="372"/>
                </a:cubicBezTo>
                <a:cubicBezTo>
                  <a:pt x="268" y="372"/>
                  <a:pt x="268" y="372"/>
                  <a:pt x="268" y="372"/>
                </a:cubicBezTo>
                <a:close/>
                <a:moveTo>
                  <a:pt x="416" y="371"/>
                </a:moveTo>
                <a:cubicBezTo>
                  <a:pt x="417" y="370"/>
                  <a:pt x="419" y="369"/>
                  <a:pt x="419" y="371"/>
                </a:cubicBezTo>
                <a:cubicBezTo>
                  <a:pt x="419" y="372"/>
                  <a:pt x="418" y="372"/>
                  <a:pt x="416" y="372"/>
                </a:cubicBezTo>
                <a:cubicBezTo>
                  <a:pt x="416" y="372"/>
                  <a:pt x="416" y="371"/>
                  <a:pt x="416" y="371"/>
                </a:cubicBezTo>
                <a:cubicBezTo>
                  <a:pt x="416" y="371"/>
                  <a:pt x="416" y="371"/>
                  <a:pt x="416" y="371"/>
                </a:cubicBezTo>
                <a:close/>
                <a:moveTo>
                  <a:pt x="345" y="382"/>
                </a:moveTo>
                <a:cubicBezTo>
                  <a:pt x="345" y="382"/>
                  <a:pt x="345" y="382"/>
                  <a:pt x="345" y="382"/>
                </a:cubicBezTo>
                <a:cubicBezTo>
                  <a:pt x="346" y="383"/>
                  <a:pt x="348" y="383"/>
                  <a:pt x="348" y="384"/>
                </a:cubicBezTo>
                <a:cubicBezTo>
                  <a:pt x="347" y="384"/>
                  <a:pt x="347" y="383"/>
                  <a:pt x="346" y="384"/>
                </a:cubicBezTo>
                <a:cubicBezTo>
                  <a:pt x="346" y="384"/>
                  <a:pt x="346" y="383"/>
                  <a:pt x="346" y="383"/>
                </a:cubicBezTo>
                <a:cubicBezTo>
                  <a:pt x="345" y="383"/>
                  <a:pt x="345" y="383"/>
                  <a:pt x="345" y="383"/>
                </a:cubicBezTo>
                <a:cubicBezTo>
                  <a:pt x="345" y="383"/>
                  <a:pt x="345" y="383"/>
                  <a:pt x="345" y="382"/>
                </a:cubicBezTo>
                <a:cubicBezTo>
                  <a:pt x="345" y="382"/>
                  <a:pt x="345" y="382"/>
                  <a:pt x="345" y="382"/>
                </a:cubicBezTo>
                <a:close/>
                <a:moveTo>
                  <a:pt x="329" y="62"/>
                </a:moveTo>
                <a:cubicBezTo>
                  <a:pt x="333" y="60"/>
                  <a:pt x="334" y="65"/>
                  <a:pt x="331" y="68"/>
                </a:cubicBezTo>
                <a:cubicBezTo>
                  <a:pt x="334" y="67"/>
                  <a:pt x="333" y="69"/>
                  <a:pt x="335" y="69"/>
                </a:cubicBezTo>
                <a:cubicBezTo>
                  <a:pt x="335" y="68"/>
                  <a:pt x="336" y="68"/>
                  <a:pt x="336" y="67"/>
                </a:cubicBezTo>
                <a:cubicBezTo>
                  <a:pt x="333" y="67"/>
                  <a:pt x="334" y="64"/>
                  <a:pt x="335" y="63"/>
                </a:cubicBezTo>
                <a:cubicBezTo>
                  <a:pt x="335" y="65"/>
                  <a:pt x="339" y="63"/>
                  <a:pt x="337" y="62"/>
                </a:cubicBezTo>
                <a:cubicBezTo>
                  <a:pt x="336" y="63"/>
                  <a:pt x="334" y="60"/>
                  <a:pt x="332" y="62"/>
                </a:cubicBezTo>
                <a:cubicBezTo>
                  <a:pt x="332" y="61"/>
                  <a:pt x="332" y="61"/>
                  <a:pt x="333" y="60"/>
                </a:cubicBezTo>
                <a:cubicBezTo>
                  <a:pt x="330" y="61"/>
                  <a:pt x="331" y="60"/>
                  <a:pt x="329" y="60"/>
                </a:cubicBezTo>
                <a:cubicBezTo>
                  <a:pt x="329" y="60"/>
                  <a:pt x="329" y="61"/>
                  <a:pt x="329" y="62"/>
                </a:cubicBezTo>
                <a:close/>
                <a:moveTo>
                  <a:pt x="462" y="8"/>
                </a:moveTo>
                <a:cubicBezTo>
                  <a:pt x="463" y="9"/>
                  <a:pt x="461" y="11"/>
                  <a:pt x="462" y="11"/>
                </a:cubicBezTo>
                <a:cubicBezTo>
                  <a:pt x="463" y="10"/>
                  <a:pt x="464" y="10"/>
                  <a:pt x="464" y="8"/>
                </a:cubicBezTo>
                <a:cubicBezTo>
                  <a:pt x="464" y="8"/>
                  <a:pt x="464" y="7"/>
                  <a:pt x="463" y="7"/>
                </a:cubicBezTo>
                <a:cubicBezTo>
                  <a:pt x="463" y="8"/>
                  <a:pt x="463" y="8"/>
                  <a:pt x="463" y="8"/>
                </a:cubicBezTo>
                <a:cubicBezTo>
                  <a:pt x="463" y="8"/>
                  <a:pt x="463" y="8"/>
                  <a:pt x="462" y="8"/>
                </a:cubicBezTo>
                <a:close/>
                <a:moveTo>
                  <a:pt x="465" y="22"/>
                </a:moveTo>
                <a:cubicBezTo>
                  <a:pt x="466" y="22"/>
                  <a:pt x="466" y="23"/>
                  <a:pt x="466" y="23"/>
                </a:cubicBezTo>
                <a:cubicBezTo>
                  <a:pt x="466" y="24"/>
                  <a:pt x="467" y="23"/>
                  <a:pt x="468" y="24"/>
                </a:cubicBezTo>
                <a:cubicBezTo>
                  <a:pt x="469" y="26"/>
                  <a:pt x="468" y="27"/>
                  <a:pt x="467" y="28"/>
                </a:cubicBezTo>
                <a:cubicBezTo>
                  <a:pt x="466" y="27"/>
                  <a:pt x="464" y="27"/>
                  <a:pt x="464" y="26"/>
                </a:cubicBezTo>
                <a:cubicBezTo>
                  <a:pt x="464" y="26"/>
                  <a:pt x="464" y="26"/>
                  <a:pt x="464" y="27"/>
                </a:cubicBezTo>
                <a:cubicBezTo>
                  <a:pt x="463" y="26"/>
                  <a:pt x="466" y="25"/>
                  <a:pt x="465" y="22"/>
                </a:cubicBezTo>
                <a:close/>
                <a:moveTo>
                  <a:pt x="415" y="55"/>
                </a:moveTo>
                <a:cubicBezTo>
                  <a:pt x="416" y="52"/>
                  <a:pt x="416" y="53"/>
                  <a:pt x="417" y="55"/>
                </a:cubicBezTo>
                <a:cubicBezTo>
                  <a:pt x="416" y="55"/>
                  <a:pt x="416" y="54"/>
                  <a:pt x="415" y="55"/>
                </a:cubicBezTo>
                <a:close/>
                <a:moveTo>
                  <a:pt x="328" y="69"/>
                </a:moveTo>
                <a:cubicBezTo>
                  <a:pt x="330" y="69"/>
                  <a:pt x="331" y="70"/>
                  <a:pt x="333" y="71"/>
                </a:cubicBezTo>
                <a:cubicBezTo>
                  <a:pt x="332" y="71"/>
                  <a:pt x="327" y="72"/>
                  <a:pt x="328" y="69"/>
                </a:cubicBezTo>
                <a:close/>
                <a:moveTo>
                  <a:pt x="335" y="89"/>
                </a:moveTo>
                <a:cubicBezTo>
                  <a:pt x="337" y="88"/>
                  <a:pt x="337" y="92"/>
                  <a:pt x="334" y="91"/>
                </a:cubicBezTo>
                <a:cubicBezTo>
                  <a:pt x="334" y="90"/>
                  <a:pt x="334" y="89"/>
                  <a:pt x="334" y="89"/>
                </a:cubicBezTo>
                <a:cubicBezTo>
                  <a:pt x="335" y="89"/>
                  <a:pt x="336" y="91"/>
                  <a:pt x="335" y="89"/>
                </a:cubicBezTo>
                <a:close/>
                <a:moveTo>
                  <a:pt x="319" y="95"/>
                </a:moveTo>
                <a:cubicBezTo>
                  <a:pt x="321" y="99"/>
                  <a:pt x="320" y="104"/>
                  <a:pt x="319" y="110"/>
                </a:cubicBezTo>
                <a:cubicBezTo>
                  <a:pt x="319" y="105"/>
                  <a:pt x="319" y="102"/>
                  <a:pt x="319" y="95"/>
                </a:cubicBezTo>
                <a:close/>
                <a:moveTo>
                  <a:pt x="332" y="96"/>
                </a:moveTo>
                <a:cubicBezTo>
                  <a:pt x="334" y="99"/>
                  <a:pt x="335" y="97"/>
                  <a:pt x="338" y="98"/>
                </a:cubicBezTo>
                <a:cubicBezTo>
                  <a:pt x="336" y="98"/>
                  <a:pt x="338" y="97"/>
                  <a:pt x="338" y="96"/>
                </a:cubicBezTo>
                <a:cubicBezTo>
                  <a:pt x="336" y="95"/>
                  <a:pt x="335" y="96"/>
                  <a:pt x="332" y="96"/>
                </a:cubicBezTo>
                <a:close/>
                <a:moveTo>
                  <a:pt x="334" y="120"/>
                </a:moveTo>
                <a:cubicBezTo>
                  <a:pt x="336" y="120"/>
                  <a:pt x="335" y="122"/>
                  <a:pt x="334" y="123"/>
                </a:cubicBezTo>
                <a:cubicBezTo>
                  <a:pt x="334" y="123"/>
                  <a:pt x="334" y="123"/>
                  <a:pt x="334" y="122"/>
                </a:cubicBezTo>
                <a:cubicBezTo>
                  <a:pt x="333" y="122"/>
                  <a:pt x="333" y="124"/>
                  <a:pt x="333" y="124"/>
                </a:cubicBezTo>
                <a:cubicBezTo>
                  <a:pt x="333" y="124"/>
                  <a:pt x="334" y="125"/>
                  <a:pt x="334" y="125"/>
                </a:cubicBezTo>
                <a:cubicBezTo>
                  <a:pt x="331" y="126"/>
                  <a:pt x="333" y="128"/>
                  <a:pt x="333" y="130"/>
                </a:cubicBezTo>
                <a:cubicBezTo>
                  <a:pt x="331" y="130"/>
                  <a:pt x="332" y="130"/>
                  <a:pt x="332" y="128"/>
                </a:cubicBezTo>
                <a:cubicBezTo>
                  <a:pt x="332" y="129"/>
                  <a:pt x="331" y="129"/>
                  <a:pt x="330" y="129"/>
                </a:cubicBezTo>
                <a:cubicBezTo>
                  <a:pt x="331" y="127"/>
                  <a:pt x="329" y="126"/>
                  <a:pt x="330" y="124"/>
                </a:cubicBezTo>
                <a:cubicBezTo>
                  <a:pt x="330" y="125"/>
                  <a:pt x="329" y="126"/>
                  <a:pt x="328" y="125"/>
                </a:cubicBezTo>
                <a:cubicBezTo>
                  <a:pt x="328" y="124"/>
                  <a:pt x="329" y="124"/>
                  <a:pt x="328" y="123"/>
                </a:cubicBezTo>
                <a:cubicBezTo>
                  <a:pt x="330" y="123"/>
                  <a:pt x="333" y="123"/>
                  <a:pt x="334" y="120"/>
                </a:cubicBezTo>
                <a:close/>
                <a:moveTo>
                  <a:pt x="328" y="134"/>
                </a:moveTo>
                <a:cubicBezTo>
                  <a:pt x="328" y="135"/>
                  <a:pt x="326" y="137"/>
                  <a:pt x="328" y="138"/>
                </a:cubicBezTo>
                <a:cubicBezTo>
                  <a:pt x="328" y="136"/>
                  <a:pt x="328" y="132"/>
                  <a:pt x="328" y="134"/>
                </a:cubicBezTo>
                <a:close/>
                <a:moveTo>
                  <a:pt x="327" y="149"/>
                </a:moveTo>
                <a:cubicBezTo>
                  <a:pt x="328" y="149"/>
                  <a:pt x="327" y="150"/>
                  <a:pt x="325" y="150"/>
                </a:cubicBezTo>
                <a:cubicBezTo>
                  <a:pt x="325" y="149"/>
                  <a:pt x="326" y="149"/>
                  <a:pt x="326" y="148"/>
                </a:cubicBezTo>
                <a:cubicBezTo>
                  <a:pt x="327" y="148"/>
                  <a:pt x="326" y="149"/>
                  <a:pt x="327" y="149"/>
                </a:cubicBezTo>
                <a:cubicBezTo>
                  <a:pt x="327" y="149"/>
                  <a:pt x="327" y="149"/>
                  <a:pt x="327" y="149"/>
                </a:cubicBezTo>
                <a:close/>
                <a:moveTo>
                  <a:pt x="325" y="161"/>
                </a:moveTo>
                <a:cubicBezTo>
                  <a:pt x="325" y="162"/>
                  <a:pt x="327" y="162"/>
                  <a:pt x="325" y="161"/>
                </a:cubicBezTo>
                <a:cubicBezTo>
                  <a:pt x="324" y="160"/>
                  <a:pt x="326" y="160"/>
                  <a:pt x="325" y="158"/>
                </a:cubicBezTo>
                <a:cubicBezTo>
                  <a:pt x="324" y="159"/>
                  <a:pt x="323" y="160"/>
                  <a:pt x="323" y="162"/>
                </a:cubicBezTo>
                <a:cubicBezTo>
                  <a:pt x="324" y="162"/>
                  <a:pt x="324" y="161"/>
                  <a:pt x="325" y="161"/>
                </a:cubicBezTo>
                <a:close/>
                <a:moveTo>
                  <a:pt x="225" y="206"/>
                </a:moveTo>
                <a:cubicBezTo>
                  <a:pt x="225" y="208"/>
                  <a:pt x="224" y="210"/>
                  <a:pt x="225" y="208"/>
                </a:cubicBezTo>
                <a:cubicBezTo>
                  <a:pt x="225" y="208"/>
                  <a:pt x="225" y="208"/>
                  <a:pt x="225" y="207"/>
                </a:cubicBezTo>
                <a:cubicBezTo>
                  <a:pt x="227" y="207"/>
                  <a:pt x="228" y="206"/>
                  <a:pt x="229" y="205"/>
                </a:cubicBezTo>
                <a:cubicBezTo>
                  <a:pt x="227" y="205"/>
                  <a:pt x="227" y="207"/>
                  <a:pt x="225" y="206"/>
                </a:cubicBezTo>
                <a:close/>
                <a:moveTo>
                  <a:pt x="220" y="206"/>
                </a:moveTo>
                <a:cubicBezTo>
                  <a:pt x="221" y="206"/>
                  <a:pt x="221" y="206"/>
                  <a:pt x="222" y="206"/>
                </a:cubicBezTo>
                <a:cubicBezTo>
                  <a:pt x="222" y="208"/>
                  <a:pt x="220" y="207"/>
                  <a:pt x="219" y="208"/>
                </a:cubicBezTo>
                <a:cubicBezTo>
                  <a:pt x="218" y="208"/>
                  <a:pt x="221" y="207"/>
                  <a:pt x="220" y="206"/>
                </a:cubicBezTo>
                <a:close/>
                <a:moveTo>
                  <a:pt x="118" y="266"/>
                </a:moveTo>
                <a:cubicBezTo>
                  <a:pt x="118" y="269"/>
                  <a:pt x="121" y="266"/>
                  <a:pt x="121" y="269"/>
                </a:cubicBezTo>
                <a:cubicBezTo>
                  <a:pt x="119" y="267"/>
                  <a:pt x="119" y="270"/>
                  <a:pt x="119" y="271"/>
                </a:cubicBezTo>
                <a:cubicBezTo>
                  <a:pt x="118" y="270"/>
                  <a:pt x="119" y="269"/>
                  <a:pt x="117" y="269"/>
                </a:cubicBezTo>
                <a:cubicBezTo>
                  <a:pt x="118" y="264"/>
                  <a:pt x="116" y="263"/>
                  <a:pt x="117" y="257"/>
                </a:cubicBezTo>
                <a:cubicBezTo>
                  <a:pt x="118" y="259"/>
                  <a:pt x="119" y="261"/>
                  <a:pt x="121" y="260"/>
                </a:cubicBezTo>
                <a:cubicBezTo>
                  <a:pt x="120" y="263"/>
                  <a:pt x="120" y="264"/>
                  <a:pt x="121" y="267"/>
                </a:cubicBezTo>
                <a:cubicBezTo>
                  <a:pt x="120" y="267"/>
                  <a:pt x="120" y="266"/>
                  <a:pt x="118" y="266"/>
                </a:cubicBezTo>
                <a:close/>
                <a:moveTo>
                  <a:pt x="328" y="224"/>
                </a:moveTo>
                <a:cubicBezTo>
                  <a:pt x="329" y="223"/>
                  <a:pt x="328" y="226"/>
                  <a:pt x="330" y="225"/>
                </a:cubicBezTo>
                <a:cubicBezTo>
                  <a:pt x="327" y="223"/>
                  <a:pt x="330" y="219"/>
                  <a:pt x="328" y="217"/>
                </a:cubicBezTo>
                <a:cubicBezTo>
                  <a:pt x="329" y="216"/>
                  <a:pt x="330" y="215"/>
                  <a:pt x="331" y="215"/>
                </a:cubicBezTo>
                <a:cubicBezTo>
                  <a:pt x="331" y="215"/>
                  <a:pt x="330" y="214"/>
                  <a:pt x="330" y="214"/>
                </a:cubicBezTo>
                <a:cubicBezTo>
                  <a:pt x="330" y="214"/>
                  <a:pt x="330" y="213"/>
                  <a:pt x="330" y="213"/>
                </a:cubicBezTo>
                <a:cubicBezTo>
                  <a:pt x="327" y="214"/>
                  <a:pt x="326" y="218"/>
                  <a:pt x="327" y="220"/>
                </a:cubicBezTo>
                <a:cubicBezTo>
                  <a:pt x="324" y="220"/>
                  <a:pt x="323" y="224"/>
                  <a:pt x="321" y="226"/>
                </a:cubicBezTo>
                <a:cubicBezTo>
                  <a:pt x="319" y="225"/>
                  <a:pt x="321" y="223"/>
                  <a:pt x="319" y="223"/>
                </a:cubicBezTo>
                <a:cubicBezTo>
                  <a:pt x="320" y="229"/>
                  <a:pt x="316" y="237"/>
                  <a:pt x="316" y="241"/>
                </a:cubicBezTo>
                <a:cubicBezTo>
                  <a:pt x="315" y="242"/>
                  <a:pt x="313" y="242"/>
                  <a:pt x="313" y="243"/>
                </a:cubicBezTo>
                <a:cubicBezTo>
                  <a:pt x="314" y="243"/>
                  <a:pt x="315" y="243"/>
                  <a:pt x="314" y="245"/>
                </a:cubicBezTo>
                <a:cubicBezTo>
                  <a:pt x="313" y="245"/>
                  <a:pt x="313" y="244"/>
                  <a:pt x="312" y="244"/>
                </a:cubicBezTo>
                <a:cubicBezTo>
                  <a:pt x="312" y="248"/>
                  <a:pt x="315" y="249"/>
                  <a:pt x="313" y="252"/>
                </a:cubicBezTo>
                <a:cubicBezTo>
                  <a:pt x="313" y="252"/>
                  <a:pt x="311" y="251"/>
                  <a:pt x="311" y="252"/>
                </a:cubicBezTo>
                <a:cubicBezTo>
                  <a:pt x="312" y="253"/>
                  <a:pt x="313" y="252"/>
                  <a:pt x="313" y="254"/>
                </a:cubicBezTo>
                <a:cubicBezTo>
                  <a:pt x="309" y="254"/>
                  <a:pt x="311" y="254"/>
                  <a:pt x="308" y="257"/>
                </a:cubicBezTo>
                <a:cubicBezTo>
                  <a:pt x="309" y="257"/>
                  <a:pt x="309" y="257"/>
                  <a:pt x="310" y="257"/>
                </a:cubicBezTo>
                <a:cubicBezTo>
                  <a:pt x="307" y="257"/>
                  <a:pt x="306" y="261"/>
                  <a:pt x="308" y="261"/>
                </a:cubicBezTo>
                <a:cubicBezTo>
                  <a:pt x="309" y="260"/>
                  <a:pt x="308" y="261"/>
                  <a:pt x="308" y="259"/>
                </a:cubicBezTo>
                <a:cubicBezTo>
                  <a:pt x="309" y="259"/>
                  <a:pt x="309" y="259"/>
                  <a:pt x="310" y="259"/>
                </a:cubicBezTo>
                <a:cubicBezTo>
                  <a:pt x="308" y="259"/>
                  <a:pt x="311" y="263"/>
                  <a:pt x="312" y="261"/>
                </a:cubicBezTo>
                <a:cubicBezTo>
                  <a:pt x="311" y="260"/>
                  <a:pt x="310" y="259"/>
                  <a:pt x="310" y="258"/>
                </a:cubicBezTo>
                <a:cubicBezTo>
                  <a:pt x="311" y="257"/>
                  <a:pt x="311" y="256"/>
                  <a:pt x="312" y="255"/>
                </a:cubicBezTo>
                <a:cubicBezTo>
                  <a:pt x="313" y="254"/>
                  <a:pt x="313" y="256"/>
                  <a:pt x="314" y="256"/>
                </a:cubicBezTo>
                <a:cubicBezTo>
                  <a:pt x="314" y="254"/>
                  <a:pt x="315" y="252"/>
                  <a:pt x="316" y="253"/>
                </a:cubicBezTo>
                <a:cubicBezTo>
                  <a:pt x="315" y="251"/>
                  <a:pt x="314" y="250"/>
                  <a:pt x="314" y="248"/>
                </a:cubicBezTo>
                <a:cubicBezTo>
                  <a:pt x="318" y="248"/>
                  <a:pt x="317" y="244"/>
                  <a:pt x="318" y="244"/>
                </a:cubicBezTo>
                <a:cubicBezTo>
                  <a:pt x="319" y="244"/>
                  <a:pt x="319" y="245"/>
                  <a:pt x="319" y="245"/>
                </a:cubicBezTo>
                <a:cubicBezTo>
                  <a:pt x="321" y="243"/>
                  <a:pt x="318" y="237"/>
                  <a:pt x="321" y="236"/>
                </a:cubicBezTo>
                <a:cubicBezTo>
                  <a:pt x="321" y="238"/>
                  <a:pt x="323" y="238"/>
                  <a:pt x="323" y="237"/>
                </a:cubicBezTo>
                <a:cubicBezTo>
                  <a:pt x="324" y="237"/>
                  <a:pt x="323" y="240"/>
                  <a:pt x="324" y="240"/>
                </a:cubicBezTo>
                <a:cubicBezTo>
                  <a:pt x="324" y="239"/>
                  <a:pt x="326" y="239"/>
                  <a:pt x="326" y="240"/>
                </a:cubicBezTo>
                <a:cubicBezTo>
                  <a:pt x="325" y="236"/>
                  <a:pt x="325" y="236"/>
                  <a:pt x="323" y="234"/>
                </a:cubicBezTo>
                <a:cubicBezTo>
                  <a:pt x="325" y="233"/>
                  <a:pt x="325" y="234"/>
                  <a:pt x="326" y="233"/>
                </a:cubicBezTo>
                <a:cubicBezTo>
                  <a:pt x="326" y="232"/>
                  <a:pt x="330" y="226"/>
                  <a:pt x="328" y="224"/>
                </a:cubicBezTo>
                <a:close/>
                <a:moveTo>
                  <a:pt x="317" y="245"/>
                </a:moveTo>
                <a:cubicBezTo>
                  <a:pt x="317" y="246"/>
                  <a:pt x="316" y="246"/>
                  <a:pt x="315" y="246"/>
                </a:cubicBezTo>
                <a:cubicBezTo>
                  <a:pt x="316" y="245"/>
                  <a:pt x="314" y="243"/>
                  <a:pt x="317" y="243"/>
                </a:cubicBezTo>
                <a:cubicBezTo>
                  <a:pt x="317" y="244"/>
                  <a:pt x="317" y="245"/>
                  <a:pt x="317" y="245"/>
                </a:cubicBezTo>
                <a:cubicBezTo>
                  <a:pt x="317" y="245"/>
                  <a:pt x="317" y="245"/>
                  <a:pt x="317" y="245"/>
                </a:cubicBezTo>
                <a:close/>
                <a:moveTo>
                  <a:pt x="103" y="234"/>
                </a:moveTo>
                <a:cubicBezTo>
                  <a:pt x="104" y="234"/>
                  <a:pt x="104" y="234"/>
                  <a:pt x="104" y="234"/>
                </a:cubicBezTo>
                <a:cubicBezTo>
                  <a:pt x="104" y="235"/>
                  <a:pt x="104" y="237"/>
                  <a:pt x="103" y="237"/>
                </a:cubicBezTo>
                <a:cubicBezTo>
                  <a:pt x="102" y="235"/>
                  <a:pt x="104" y="236"/>
                  <a:pt x="104" y="234"/>
                </a:cubicBezTo>
                <a:cubicBezTo>
                  <a:pt x="103" y="234"/>
                  <a:pt x="103" y="235"/>
                  <a:pt x="103" y="235"/>
                </a:cubicBezTo>
                <a:cubicBezTo>
                  <a:pt x="103" y="235"/>
                  <a:pt x="103" y="234"/>
                  <a:pt x="103" y="234"/>
                </a:cubicBezTo>
                <a:close/>
                <a:moveTo>
                  <a:pt x="307" y="266"/>
                </a:moveTo>
                <a:cubicBezTo>
                  <a:pt x="306" y="265"/>
                  <a:pt x="305" y="265"/>
                  <a:pt x="305" y="263"/>
                </a:cubicBezTo>
                <a:cubicBezTo>
                  <a:pt x="301" y="265"/>
                  <a:pt x="306" y="270"/>
                  <a:pt x="305" y="272"/>
                </a:cubicBezTo>
                <a:cubicBezTo>
                  <a:pt x="305" y="271"/>
                  <a:pt x="306" y="271"/>
                  <a:pt x="307" y="271"/>
                </a:cubicBezTo>
                <a:cubicBezTo>
                  <a:pt x="307" y="269"/>
                  <a:pt x="307" y="267"/>
                  <a:pt x="307" y="266"/>
                </a:cubicBezTo>
                <a:close/>
                <a:moveTo>
                  <a:pt x="301" y="286"/>
                </a:moveTo>
                <a:cubicBezTo>
                  <a:pt x="301" y="284"/>
                  <a:pt x="303" y="286"/>
                  <a:pt x="303" y="285"/>
                </a:cubicBezTo>
                <a:cubicBezTo>
                  <a:pt x="302" y="284"/>
                  <a:pt x="299" y="285"/>
                  <a:pt x="301" y="286"/>
                </a:cubicBezTo>
                <a:close/>
                <a:moveTo>
                  <a:pt x="182" y="317"/>
                </a:moveTo>
                <a:cubicBezTo>
                  <a:pt x="184" y="321"/>
                  <a:pt x="181" y="322"/>
                  <a:pt x="182" y="317"/>
                </a:cubicBezTo>
                <a:close/>
                <a:moveTo>
                  <a:pt x="188" y="324"/>
                </a:moveTo>
                <a:cubicBezTo>
                  <a:pt x="188" y="331"/>
                  <a:pt x="190" y="336"/>
                  <a:pt x="187" y="342"/>
                </a:cubicBezTo>
                <a:cubicBezTo>
                  <a:pt x="187" y="342"/>
                  <a:pt x="187" y="342"/>
                  <a:pt x="186" y="342"/>
                </a:cubicBezTo>
                <a:cubicBezTo>
                  <a:pt x="185" y="339"/>
                  <a:pt x="187" y="338"/>
                  <a:pt x="185" y="337"/>
                </a:cubicBezTo>
                <a:cubicBezTo>
                  <a:pt x="185" y="341"/>
                  <a:pt x="185" y="342"/>
                  <a:pt x="185" y="345"/>
                </a:cubicBezTo>
                <a:cubicBezTo>
                  <a:pt x="188" y="345"/>
                  <a:pt x="187" y="341"/>
                  <a:pt x="190" y="342"/>
                </a:cubicBezTo>
                <a:cubicBezTo>
                  <a:pt x="191" y="338"/>
                  <a:pt x="188" y="332"/>
                  <a:pt x="191" y="334"/>
                </a:cubicBezTo>
                <a:cubicBezTo>
                  <a:pt x="189" y="332"/>
                  <a:pt x="189" y="326"/>
                  <a:pt x="188" y="324"/>
                </a:cubicBezTo>
                <a:close/>
                <a:moveTo>
                  <a:pt x="186" y="346"/>
                </a:moveTo>
                <a:cubicBezTo>
                  <a:pt x="185" y="352"/>
                  <a:pt x="186" y="357"/>
                  <a:pt x="191" y="357"/>
                </a:cubicBezTo>
                <a:cubicBezTo>
                  <a:pt x="189" y="353"/>
                  <a:pt x="189" y="350"/>
                  <a:pt x="186" y="346"/>
                </a:cubicBezTo>
                <a:close/>
                <a:moveTo>
                  <a:pt x="200" y="356"/>
                </a:moveTo>
                <a:cubicBezTo>
                  <a:pt x="201" y="357"/>
                  <a:pt x="204" y="358"/>
                  <a:pt x="206" y="359"/>
                </a:cubicBezTo>
                <a:cubicBezTo>
                  <a:pt x="204" y="359"/>
                  <a:pt x="201" y="358"/>
                  <a:pt x="200" y="356"/>
                </a:cubicBezTo>
                <a:close/>
                <a:moveTo>
                  <a:pt x="206" y="360"/>
                </a:moveTo>
                <a:cubicBezTo>
                  <a:pt x="207" y="358"/>
                  <a:pt x="209" y="361"/>
                  <a:pt x="210" y="360"/>
                </a:cubicBezTo>
                <a:cubicBezTo>
                  <a:pt x="210" y="361"/>
                  <a:pt x="207" y="360"/>
                  <a:pt x="206" y="360"/>
                </a:cubicBezTo>
                <a:close/>
                <a:moveTo>
                  <a:pt x="487" y="364"/>
                </a:moveTo>
                <a:cubicBezTo>
                  <a:pt x="487" y="363"/>
                  <a:pt x="489" y="363"/>
                  <a:pt x="488" y="362"/>
                </a:cubicBezTo>
                <a:cubicBezTo>
                  <a:pt x="491" y="361"/>
                  <a:pt x="490" y="365"/>
                  <a:pt x="493" y="364"/>
                </a:cubicBezTo>
                <a:cubicBezTo>
                  <a:pt x="493" y="365"/>
                  <a:pt x="489" y="363"/>
                  <a:pt x="487" y="364"/>
                </a:cubicBezTo>
                <a:close/>
                <a:moveTo>
                  <a:pt x="251" y="374"/>
                </a:moveTo>
                <a:cubicBezTo>
                  <a:pt x="251" y="377"/>
                  <a:pt x="253" y="374"/>
                  <a:pt x="251" y="373"/>
                </a:cubicBezTo>
                <a:cubicBezTo>
                  <a:pt x="250" y="373"/>
                  <a:pt x="250" y="374"/>
                  <a:pt x="251" y="374"/>
                </a:cubicBezTo>
                <a:close/>
                <a:moveTo>
                  <a:pt x="454" y="23"/>
                </a:moveTo>
                <a:cubicBezTo>
                  <a:pt x="455" y="22"/>
                  <a:pt x="458" y="23"/>
                  <a:pt x="459" y="23"/>
                </a:cubicBezTo>
                <a:cubicBezTo>
                  <a:pt x="459" y="25"/>
                  <a:pt x="458" y="25"/>
                  <a:pt x="458" y="26"/>
                </a:cubicBezTo>
                <a:cubicBezTo>
                  <a:pt x="455" y="29"/>
                  <a:pt x="456" y="23"/>
                  <a:pt x="454" y="23"/>
                </a:cubicBezTo>
                <a:close/>
                <a:moveTo>
                  <a:pt x="318" y="200"/>
                </a:moveTo>
                <a:cubicBezTo>
                  <a:pt x="320" y="203"/>
                  <a:pt x="317" y="211"/>
                  <a:pt x="320" y="215"/>
                </a:cubicBezTo>
                <a:cubicBezTo>
                  <a:pt x="320" y="214"/>
                  <a:pt x="320" y="214"/>
                  <a:pt x="320" y="214"/>
                </a:cubicBezTo>
                <a:cubicBezTo>
                  <a:pt x="320" y="213"/>
                  <a:pt x="321" y="213"/>
                  <a:pt x="321" y="213"/>
                </a:cubicBezTo>
                <a:cubicBezTo>
                  <a:pt x="320" y="213"/>
                  <a:pt x="320" y="209"/>
                  <a:pt x="320" y="207"/>
                </a:cubicBezTo>
                <a:cubicBezTo>
                  <a:pt x="323" y="209"/>
                  <a:pt x="321" y="205"/>
                  <a:pt x="324" y="207"/>
                </a:cubicBezTo>
                <a:cubicBezTo>
                  <a:pt x="325" y="206"/>
                  <a:pt x="327" y="204"/>
                  <a:pt x="325" y="202"/>
                </a:cubicBezTo>
                <a:cubicBezTo>
                  <a:pt x="324" y="205"/>
                  <a:pt x="325" y="201"/>
                  <a:pt x="322" y="202"/>
                </a:cubicBezTo>
                <a:cubicBezTo>
                  <a:pt x="322" y="200"/>
                  <a:pt x="319" y="202"/>
                  <a:pt x="320" y="199"/>
                </a:cubicBezTo>
                <a:cubicBezTo>
                  <a:pt x="319" y="199"/>
                  <a:pt x="318" y="199"/>
                  <a:pt x="318" y="200"/>
                </a:cubicBezTo>
                <a:close/>
                <a:moveTo>
                  <a:pt x="305" y="273"/>
                </a:moveTo>
                <a:cubicBezTo>
                  <a:pt x="304" y="273"/>
                  <a:pt x="303" y="273"/>
                  <a:pt x="303" y="274"/>
                </a:cubicBezTo>
                <a:cubicBezTo>
                  <a:pt x="304" y="274"/>
                  <a:pt x="304" y="275"/>
                  <a:pt x="303" y="276"/>
                </a:cubicBezTo>
                <a:cubicBezTo>
                  <a:pt x="303" y="275"/>
                  <a:pt x="301" y="273"/>
                  <a:pt x="301" y="274"/>
                </a:cubicBezTo>
                <a:cubicBezTo>
                  <a:pt x="302" y="274"/>
                  <a:pt x="302" y="278"/>
                  <a:pt x="301" y="278"/>
                </a:cubicBezTo>
                <a:cubicBezTo>
                  <a:pt x="299" y="276"/>
                  <a:pt x="301" y="281"/>
                  <a:pt x="297" y="278"/>
                </a:cubicBezTo>
                <a:cubicBezTo>
                  <a:pt x="297" y="279"/>
                  <a:pt x="297" y="280"/>
                  <a:pt x="297" y="280"/>
                </a:cubicBezTo>
                <a:cubicBezTo>
                  <a:pt x="298" y="279"/>
                  <a:pt x="299" y="281"/>
                  <a:pt x="299" y="282"/>
                </a:cubicBezTo>
                <a:cubicBezTo>
                  <a:pt x="301" y="282"/>
                  <a:pt x="300" y="279"/>
                  <a:pt x="303" y="279"/>
                </a:cubicBezTo>
                <a:cubicBezTo>
                  <a:pt x="304" y="278"/>
                  <a:pt x="302" y="277"/>
                  <a:pt x="303" y="276"/>
                </a:cubicBezTo>
                <a:cubicBezTo>
                  <a:pt x="304" y="276"/>
                  <a:pt x="304" y="277"/>
                  <a:pt x="305" y="277"/>
                </a:cubicBezTo>
                <a:cubicBezTo>
                  <a:pt x="306" y="276"/>
                  <a:pt x="305" y="274"/>
                  <a:pt x="305" y="273"/>
                </a:cubicBezTo>
                <a:close/>
                <a:moveTo>
                  <a:pt x="251" y="368"/>
                </a:moveTo>
                <a:cubicBezTo>
                  <a:pt x="248" y="366"/>
                  <a:pt x="248" y="366"/>
                  <a:pt x="242" y="367"/>
                </a:cubicBezTo>
                <a:cubicBezTo>
                  <a:pt x="242" y="365"/>
                  <a:pt x="242" y="365"/>
                  <a:pt x="241" y="364"/>
                </a:cubicBezTo>
                <a:cubicBezTo>
                  <a:pt x="238" y="369"/>
                  <a:pt x="228" y="363"/>
                  <a:pt x="224" y="367"/>
                </a:cubicBezTo>
                <a:cubicBezTo>
                  <a:pt x="227" y="367"/>
                  <a:pt x="226" y="369"/>
                  <a:pt x="227" y="370"/>
                </a:cubicBezTo>
                <a:cubicBezTo>
                  <a:pt x="229" y="371"/>
                  <a:pt x="233" y="371"/>
                  <a:pt x="236" y="372"/>
                </a:cubicBezTo>
                <a:cubicBezTo>
                  <a:pt x="235" y="373"/>
                  <a:pt x="232" y="371"/>
                  <a:pt x="231" y="372"/>
                </a:cubicBezTo>
                <a:cubicBezTo>
                  <a:pt x="235" y="373"/>
                  <a:pt x="239" y="374"/>
                  <a:pt x="242" y="373"/>
                </a:cubicBezTo>
                <a:cubicBezTo>
                  <a:pt x="241" y="372"/>
                  <a:pt x="242" y="370"/>
                  <a:pt x="243" y="371"/>
                </a:cubicBezTo>
                <a:cubicBezTo>
                  <a:pt x="244" y="372"/>
                  <a:pt x="243" y="372"/>
                  <a:pt x="243" y="374"/>
                </a:cubicBezTo>
                <a:cubicBezTo>
                  <a:pt x="243" y="373"/>
                  <a:pt x="246" y="372"/>
                  <a:pt x="246" y="371"/>
                </a:cubicBezTo>
                <a:cubicBezTo>
                  <a:pt x="247" y="372"/>
                  <a:pt x="249" y="373"/>
                  <a:pt x="251" y="372"/>
                </a:cubicBezTo>
                <a:cubicBezTo>
                  <a:pt x="250" y="370"/>
                  <a:pt x="250" y="369"/>
                  <a:pt x="251" y="368"/>
                </a:cubicBezTo>
                <a:close/>
              </a:path>
            </a:pathLst>
          </a:custGeom>
          <a:solidFill>
            <a:srgbClr val="FE07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3130878" y="3890782"/>
            <a:ext cx="6780195" cy="295427"/>
            <a:chOff x="4148135" y="2605107"/>
            <a:chExt cx="3830634" cy="1643079"/>
          </a:xfrm>
          <a:gradFill flip="none" rotWithShape="1">
            <a:gsLst>
              <a:gs pos="0">
                <a:srgbClr val="FFFF00"/>
              </a:gs>
              <a:gs pos="68000">
                <a:srgbClr val="009392"/>
              </a:gs>
              <a:gs pos="36000">
                <a:srgbClr val="FF0000"/>
              </a:gs>
              <a:gs pos="100000">
                <a:schemeClr val="accent6">
                  <a:lumMod val="40000"/>
                  <a:lumOff val="60000"/>
                </a:schemeClr>
              </a:gs>
            </a:gsLst>
            <a:path path="circle">
              <a:fillToRect l="100000" t="100000"/>
            </a:path>
            <a:tileRect r="-100000" b="-100000"/>
          </a:gradFill>
        </p:grpSpPr>
        <p:sp>
          <p:nvSpPr>
            <p:cNvPr id="14" name="Freeform 69"/>
            <p:cNvSpPr/>
            <p:nvPr/>
          </p:nvSpPr>
          <p:spPr bwMode="auto">
            <a:xfrm>
              <a:off x="4148135" y="2605107"/>
              <a:ext cx="3744911" cy="968383"/>
            </a:xfrm>
            <a:custGeom>
              <a:avLst/>
              <a:gdLst>
                <a:gd name="T0" fmla="*/ 611 w 996"/>
                <a:gd name="T1" fmla="*/ 1 h 256"/>
                <a:gd name="T2" fmla="*/ 809 w 996"/>
                <a:gd name="T3" fmla="*/ 28 h 256"/>
                <a:gd name="T4" fmla="*/ 963 w 996"/>
                <a:gd name="T5" fmla="*/ 100 h 256"/>
                <a:gd name="T6" fmla="*/ 996 w 996"/>
                <a:gd name="T7" fmla="*/ 123 h 256"/>
                <a:gd name="T8" fmla="*/ 863 w 996"/>
                <a:gd name="T9" fmla="*/ 54 h 256"/>
                <a:gd name="T10" fmla="*/ 834 w 996"/>
                <a:gd name="T11" fmla="*/ 41 h 256"/>
                <a:gd name="T12" fmla="*/ 556 w 996"/>
                <a:gd name="T13" fmla="*/ 4 h 256"/>
                <a:gd name="T14" fmla="*/ 338 w 996"/>
                <a:gd name="T15" fmla="*/ 36 h 256"/>
                <a:gd name="T16" fmla="*/ 301 w 996"/>
                <a:gd name="T17" fmla="*/ 48 h 256"/>
                <a:gd name="T18" fmla="*/ 313 w 996"/>
                <a:gd name="T19" fmla="*/ 47 h 256"/>
                <a:gd name="T20" fmla="*/ 288 w 996"/>
                <a:gd name="T21" fmla="*/ 56 h 256"/>
                <a:gd name="T22" fmla="*/ 168 w 996"/>
                <a:gd name="T23" fmla="*/ 113 h 256"/>
                <a:gd name="T24" fmla="*/ 135 w 996"/>
                <a:gd name="T25" fmla="*/ 140 h 256"/>
                <a:gd name="T26" fmla="*/ 87 w 996"/>
                <a:gd name="T27" fmla="*/ 181 h 256"/>
                <a:gd name="T28" fmla="*/ 69 w 996"/>
                <a:gd name="T29" fmla="*/ 187 h 256"/>
                <a:gd name="T30" fmla="*/ 53 w 996"/>
                <a:gd name="T31" fmla="*/ 206 h 256"/>
                <a:gd name="T32" fmla="*/ 46 w 996"/>
                <a:gd name="T33" fmla="*/ 212 h 256"/>
                <a:gd name="T34" fmla="*/ 47 w 996"/>
                <a:gd name="T35" fmla="*/ 206 h 256"/>
                <a:gd name="T36" fmla="*/ 17 w 996"/>
                <a:gd name="T37" fmla="*/ 245 h 256"/>
                <a:gd name="T38" fmla="*/ 18 w 996"/>
                <a:gd name="T39" fmla="*/ 256 h 256"/>
                <a:gd name="T40" fmla="*/ 6 w 996"/>
                <a:gd name="T41" fmla="*/ 235 h 256"/>
                <a:gd name="T42" fmla="*/ 63 w 996"/>
                <a:gd name="T43" fmla="*/ 169 h 256"/>
                <a:gd name="T44" fmla="*/ 88 w 996"/>
                <a:gd name="T45" fmla="*/ 152 h 256"/>
                <a:gd name="T46" fmla="*/ 145 w 996"/>
                <a:gd name="T47" fmla="*/ 111 h 256"/>
                <a:gd name="T48" fmla="*/ 224 w 996"/>
                <a:gd name="T49" fmla="*/ 69 h 256"/>
                <a:gd name="T50" fmla="*/ 208 w 996"/>
                <a:gd name="T51" fmla="*/ 72 h 256"/>
                <a:gd name="T52" fmla="*/ 191 w 996"/>
                <a:gd name="T53" fmla="*/ 79 h 256"/>
                <a:gd name="T54" fmla="*/ 126 w 996"/>
                <a:gd name="T55" fmla="*/ 113 h 256"/>
                <a:gd name="T56" fmla="*/ 97 w 996"/>
                <a:gd name="T57" fmla="*/ 134 h 256"/>
                <a:gd name="T58" fmla="*/ 104 w 996"/>
                <a:gd name="T59" fmla="*/ 131 h 256"/>
                <a:gd name="T60" fmla="*/ 86 w 996"/>
                <a:gd name="T61" fmla="*/ 148 h 256"/>
                <a:gd name="T62" fmla="*/ 97 w 996"/>
                <a:gd name="T63" fmla="*/ 137 h 256"/>
                <a:gd name="T64" fmla="*/ 86 w 996"/>
                <a:gd name="T65" fmla="*/ 142 h 256"/>
                <a:gd name="T66" fmla="*/ 61 w 996"/>
                <a:gd name="T67" fmla="*/ 158 h 256"/>
                <a:gd name="T68" fmla="*/ 68 w 996"/>
                <a:gd name="T69" fmla="*/ 145 h 256"/>
                <a:gd name="T70" fmla="*/ 157 w 996"/>
                <a:gd name="T71" fmla="*/ 92 h 256"/>
                <a:gd name="T72" fmla="*/ 149 w 996"/>
                <a:gd name="T73" fmla="*/ 89 h 256"/>
                <a:gd name="T74" fmla="*/ 210 w 996"/>
                <a:gd name="T75" fmla="*/ 70 h 256"/>
                <a:gd name="T76" fmla="*/ 373 w 996"/>
                <a:gd name="T77" fmla="*/ 23 h 256"/>
                <a:gd name="T78" fmla="*/ 466 w 996"/>
                <a:gd name="T79" fmla="*/ 7 h 256"/>
                <a:gd name="T80" fmla="*/ 570 w 996"/>
                <a:gd name="T81"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6" h="256">
                  <a:moveTo>
                    <a:pt x="610" y="0"/>
                  </a:moveTo>
                  <a:cubicBezTo>
                    <a:pt x="610" y="0"/>
                    <a:pt x="611" y="1"/>
                    <a:pt x="611" y="1"/>
                  </a:cubicBezTo>
                  <a:cubicBezTo>
                    <a:pt x="635" y="2"/>
                    <a:pt x="660" y="3"/>
                    <a:pt x="684" y="5"/>
                  </a:cubicBezTo>
                  <a:cubicBezTo>
                    <a:pt x="726" y="9"/>
                    <a:pt x="769" y="13"/>
                    <a:pt x="809" y="28"/>
                  </a:cubicBezTo>
                  <a:cubicBezTo>
                    <a:pt x="841" y="39"/>
                    <a:pt x="872" y="51"/>
                    <a:pt x="903" y="65"/>
                  </a:cubicBezTo>
                  <a:cubicBezTo>
                    <a:pt x="924" y="74"/>
                    <a:pt x="943" y="88"/>
                    <a:pt x="963" y="100"/>
                  </a:cubicBezTo>
                  <a:cubicBezTo>
                    <a:pt x="970" y="104"/>
                    <a:pt x="977" y="107"/>
                    <a:pt x="984" y="112"/>
                  </a:cubicBezTo>
                  <a:cubicBezTo>
                    <a:pt x="988" y="115"/>
                    <a:pt x="993" y="119"/>
                    <a:pt x="996" y="123"/>
                  </a:cubicBezTo>
                  <a:cubicBezTo>
                    <a:pt x="952" y="98"/>
                    <a:pt x="907" y="74"/>
                    <a:pt x="859" y="55"/>
                  </a:cubicBezTo>
                  <a:cubicBezTo>
                    <a:pt x="861" y="55"/>
                    <a:pt x="862" y="55"/>
                    <a:pt x="863" y="54"/>
                  </a:cubicBezTo>
                  <a:cubicBezTo>
                    <a:pt x="863" y="54"/>
                    <a:pt x="863" y="53"/>
                    <a:pt x="863" y="53"/>
                  </a:cubicBezTo>
                  <a:cubicBezTo>
                    <a:pt x="853" y="49"/>
                    <a:pt x="844" y="45"/>
                    <a:pt x="834" y="41"/>
                  </a:cubicBezTo>
                  <a:cubicBezTo>
                    <a:pt x="795" y="26"/>
                    <a:pt x="754" y="19"/>
                    <a:pt x="712" y="12"/>
                  </a:cubicBezTo>
                  <a:cubicBezTo>
                    <a:pt x="660" y="5"/>
                    <a:pt x="608" y="3"/>
                    <a:pt x="556" y="4"/>
                  </a:cubicBezTo>
                  <a:cubicBezTo>
                    <a:pt x="521" y="5"/>
                    <a:pt x="486" y="8"/>
                    <a:pt x="451" y="13"/>
                  </a:cubicBezTo>
                  <a:cubicBezTo>
                    <a:pt x="413" y="19"/>
                    <a:pt x="375" y="26"/>
                    <a:pt x="338" y="36"/>
                  </a:cubicBezTo>
                  <a:cubicBezTo>
                    <a:pt x="328" y="38"/>
                    <a:pt x="318" y="42"/>
                    <a:pt x="308" y="45"/>
                  </a:cubicBezTo>
                  <a:cubicBezTo>
                    <a:pt x="305" y="46"/>
                    <a:pt x="303" y="47"/>
                    <a:pt x="301" y="48"/>
                  </a:cubicBezTo>
                  <a:cubicBezTo>
                    <a:pt x="301" y="49"/>
                    <a:pt x="302" y="49"/>
                    <a:pt x="302" y="50"/>
                  </a:cubicBezTo>
                  <a:cubicBezTo>
                    <a:pt x="305" y="49"/>
                    <a:pt x="309" y="48"/>
                    <a:pt x="313" y="47"/>
                  </a:cubicBezTo>
                  <a:cubicBezTo>
                    <a:pt x="313" y="48"/>
                    <a:pt x="313" y="48"/>
                    <a:pt x="313" y="49"/>
                  </a:cubicBezTo>
                  <a:cubicBezTo>
                    <a:pt x="304" y="51"/>
                    <a:pt x="296" y="53"/>
                    <a:pt x="288" y="56"/>
                  </a:cubicBezTo>
                  <a:cubicBezTo>
                    <a:pt x="254" y="67"/>
                    <a:pt x="223" y="83"/>
                    <a:pt x="193" y="100"/>
                  </a:cubicBezTo>
                  <a:cubicBezTo>
                    <a:pt x="185" y="104"/>
                    <a:pt x="176" y="108"/>
                    <a:pt x="168" y="113"/>
                  </a:cubicBezTo>
                  <a:cubicBezTo>
                    <a:pt x="159" y="119"/>
                    <a:pt x="150" y="124"/>
                    <a:pt x="142" y="130"/>
                  </a:cubicBezTo>
                  <a:cubicBezTo>
                    <a:pt x="139" y="132"/>
                    <a:pt x="137" y="137"/>
                    <a:pt x="135" y="140"/>
                  </a:cubicBezTo>
                  <a:cubicBezTo>
                    <a:pt x="134" y="142"/>
                    <a:pt x="133" y="144"/>
                    <a:pt x="132" y="145"/>
                  </a:cubicBezTo>
                  <a:cubicBezTo>
                    <a:pt x="117" y="157"/>
                    <a:pt x="103" y="168"/>
                    <a:pt x="87" y="181"/>
                  </a:cubicBezTo>
                  <a:cubicBezTo>
                    <a:pt x="89" y="176"/>
                    <a:pt x="90" y="173"/>
                    <a:pt x="92" y="168"/>
                  </a:cubicBezTo>
                  <a:cubicBezTo>
                    <a:pt x="83" y="174"/>
                    <a:pt x="75" y="179"/>
                    <a:pt x="69" y="187"/>
                  </a:cubicBezTo>
                  <a:cubicBezTo>
                    <a:pt x="63" y="194"/>
                    <a:pt x="59" y="203"/>
                    <a:pt x="54" y="213"/>
                  </a:cubicBezTo>
                  <a:cubicBezTo>
                    <a:pt x="54" y="210"/>
                    <a:pt x="53" y="208"/>
                    <a:pt x="53" y="206"/>
                  </a:cubicBezTo>
                  <a:cubicBezTo>
                    <a:pt x="51" y="210"/>
                    <a:pt x="50" y="216"/>
                    <a:pt x="43" y="219"/>
                  </a:cubicBezTo>
                  <a:cubicBezTo>
                    <a:pt x="44" y="216"/>
                    <a:pt x="45" y="214"/>
                    <a:pt x="46" y="212"/>
                  </a:cubicBezTo>
                  <a:cubicBezTo>
                    <a:pt x="46" y="210"/>
                    <a:pt x="48" y="209"/>
                    <a:pt x="48" y="207"/>
                  </a:cubicBezTo>
                  <a:cubicBezTo>
                    <a:pt x="48" y="207"/>
                    <a:pt x="47" y="206"/>
                    <a:pt x="47" y="206"/>
                  </a:cubicBezTo>
                  <a:cubicBezTo>
                    <a:pt x="41" y="212"/>
                    <a:pt x="35" y="217"/>
                    <a:pt x="30" y="224"/>
                  </a:cubicBezTo>
                  <a:cubicBezTo>
                    <a:pt x="25" y="230"/>
                    <a:pt x="21" y="238"/>
                    <a:pt x="17" y="245"/>
                  </a:cubicBezTo>
                  <a:cubicBezTo>
                    <a:pt x="15" y="248"/>
                    <a:pt x="14" y="251"/>
                    <a:pt x="17" y="253"/>
                  </a:cubicBezTo>
                  <a:cubicBezTo>
                    <a:pt x="18" y="254"/>
                    <a:pt x="18" y="255"/>
                    <a:pt x="18" y="256"/>
                  </a:cubicBezTo>
                  <a:cubicBezTo>
                    <a:pt x="16" y="255"/>
                    <a:pt x="14" y="254"/>
                    <a:pt x="12" y="253"/>
                  </a:cubicBezTo>
                  <a:cubicBezTo>
                    <a:pt x="3" y="250"/>
                    <a:pt x="0" y="243"/>
                    <a:pt x="6" y="235"/>
                  </a:cubicBezTo>
                  <a:cubicBezTo>
                    <a:pt x="14" y="223"/>
                    <a:pt x="24" y="211"/>
                    <a:pt x="33" y="200"/>
                  </a:cubicBezTo>
                  <a:cubicBezTo>
                    <a:pt x="43" y="189"/>
                    <a:pt x="53" y="179"/>
                    <a:pt x="63" y="169"/>
                  </a:cubicBezTo>
                  <a:cubicBezTo>
                    <a:pt x="63" y="168"/>
                    <a:pt x="64" y="167"/>
                    <a:pt x="65" y="167"/>
                  </a:cubicBezTo>
                  <a:cubicBezTo>
                    <a:pt x="72" y="162"/>
                    <a:pt x="80" y="157"/>
                    <a:pt x="88" y="152"/>
                  </a:cubicBezTo>
                  <a:cubicBezTo>
                    <a:pt x="99" y="143"/>
                    <a:pt x="111" y="135"/>
                    <a:pt x="122" y="126"/>
                  </a:cubicBezTo>
                  <a:cubicBezTo>
                    <a:pt x="130" y="121"/>
                    <a:pt x="137" y="115"/>
                    <a:pt x="145" y="111"/>
                  </a:cubicBezTo>
                  <a:cubicBezTo>
                    <a:pt x="158" y="104"/>
                    <a:pt x="170" y="95"/>
                    <a:pt x="184" y="89"/>
                  </a:cubicBezTo>
                  <a:cubicBezTo>
                    <a:pt x="197" y="82"/>
                    <a:pt x="211" y="76"/>
                    <a:pt x="224" y="69"/>
                  </a:cubicBezTo>
                  <a:cubicBezTo>
                    <a:pt x="225" y="69"/>
                    <a:pt x="225" y="69"/>
                    <a:pt x="225" y="67"/>
                  </a:cubicBezTo>
                  <a:cubicBezTo>
                    <a:pt x="220" y="69"/>
                    <a:pt x="214" y="70"/>
                    <a:pt x="208" y="72"/>
                  </a:cubicBezTo>
                  <a:cubicBezTo>
                    <a:pt x="205" y="73"/>
                    <a:pt x="201" y="74"/>
                    <a:pt x="198" y="75"/>
                  </a:cubicBezTo>
                  <a:cubicBezTo>
                    <a:pt x="196" y="76"/>
                    <a:pt x="194" y="78"/>
                    <a:pt x="191" y="79"/>
                  </a:cubicBezTo>
                  <a:cubicBezTo>
                    <a:pt x="190" y="80"/>
                    <a:pt x="189" y="82"/>
                    <a:pt x="187" y="83"/>
                  </a:cubicBezTo>
                  <a:cubicBezTo>
                    <a:pt x="167" y="93"/>
                    <a:pt x="146" y="103"/>
                    <a:pt x="126" y="113"/>
                  </a:cubicBezTo>
                  <a:cubicBezTo>
                    <a:pt x="117" y="118"/>
                    <a:pt x="109" y="124"/>
                    <a:pt x="100" y="129"/>
                  </a:cubicBezTo>
                  <a:cubicBezTo>
                    <a:pt x="99" y="130"/>
                    <a:pt x="98" y="132"/>
                    <a:pt x="97" y="134"/>
                  </a:cubicBezTo>
                  <a:cubicBezTo>
                    <a:pt x="98" y="134"/>
                    <a:pt x="98" y="134"/>
                    <a:pt x="99" y="135"/>
                  </a:cubicBezTo>
                  <a:cubicBezTo>
                    <a:pt x="100" y="134"/>
                    <a:pt x="102" y="133"/>
                    <a:pt x="104" y="131"/>
                  </a:cubicBezTo>
                  <a:cubicBezTo>
                    <a:pt x="104" y="132"/>
                    <a:pt x="104" y="132"/>
                    <a:pt x="105" y="132"/>
                  </a:cubicBezTo>
                  <a:cubicBezTo>
                    <a:pt x="99" y="137"/>
                    <a:pt x="92" y="143"/>
                    <a:pt x="86" y="148"/>
                  </a:cubicBezTo>
                  <a:cubicBezTo>
                    <a:pt x="86" y="147"/>
                    <a:pt x="86" y="147"/>
                    <a:pt x="85" y="147"/>
                  </a:cubicBezTo>
                  <a:cubicBezTo>
                    <a:pt x="89" y="143"/>
                    <a:pt x="93" y="140"/>
                    <a:pt x="97" y="137"/>
                  </a:cubicBezTo>
                  <a:cubicBezTo>
                    <a:pt x="96" y="136"/>
                    <a:pt x="96" y="135"/>
                    <a:pt x="95" y="135"/>
                  </a:cubicBezTo>
                  <a:cubicBezTo>
                    <a:pt x="92" y="137"/>
                    <a:pt x="88" y="139"/>
                    <a:pt x="86" y="142"/>
                  </a:cubicBezTo>
                  <a:cubicBezTo>
                    <a:pt x="80" y="150"/>
                    <a:pt x="73" y="157"/>
                    <a:pt x="63" y="161"/>
                  </a:cubicBezTo>
                  <a:cubicBezTo>
                    <a:pt x="63" y="161"/>
                    <a:pt x="62" y="160"/>
                    <a:pt x="61" y="158"/>
                  </a:cubicBezTo>
                  <a:cubicBezTo>
                    <a:pt x="60" y="159"/>
                    <a:pt x="58" y="160"/>
                    <a:pt x="55" y="162"/>
                  </a:cubicBezTo>
                  <a:cubicBezTo>
                    <a:pt x="59" y="154"/>
                    <a:pt x="63" y="149"/>
                    <a:pt x="68" y="145"/>
                  </a:cubicBezTo>
                  <a:cubicBezTo>
                    <a:pt x="85" y="134"/>
                    <a:pt x="102" y="123"/>
                    <a:pt x="118" y="113"/>
                  </a:cubicBezTo>
                  <a:cubicBezTo>
                    <a:pt x="131" y="105"/>
                    <a:pt x="144" y="99"/>
                    <a:pt x="157" y="92"/>
                  </a:cubicBezTo>
                  <a:cubicBezTo>
                    <a:pt x="154" y="91"/>
                    <a:pt x="152" y="91"/>
                    <a:pt x="149" y="91"/>
                  </a:cubicBezTo>
                  <a:cubicBezTo>
                    <a:pt x="149" y="90"/>
                    <a:pt x="149" y="90"/>
                    <a:pt x="149" y="89"/>
                  </a:cubicBezTo>
                  <a:cubicBezTo>
                    <a:pt x="151" y="88"/>
                    <a:pt x="154" y="85"/>
                    <a:pt x="157" y="85"/>
                  </a:cubicBezTo>
                  <a:cubicBezTo>
                    <a:pt x="175" y="79"/>
                    <a:pt x="192" y="74"/>
                    <a:pt x="210" y="70"/>
                  </a:cubicBezTo>
                  <a:cubicBezTo>
                    <a:pt x="237" y="64"/>
                    <a:pt x="261" y="54"/>
                    <a:pt x="287" y="45"/>
                  </a:cubicBezTo>
                  <a:cubicBezTo>
                    <a:pt x="315" y="35"/>
                    <a:pt x="344" y="28"/>
                    <a:pt x="373" y="23"/>
                  </a:cubicBezTo>
                  <a:cubicBezTo>
                    <a:pt x="386" y="20"/>
                    <a:pt x="399" y="16"/>
                    <a:pt x="412" y="14"/>
                  </a:cubicBezTo>
                  <a:cubicBezTo>
                    <a:pt x="430" y="11"/>
                    <a:pt x="448" y="8"/>
                    <a:pt x="466" y="7"/>
                  </a:cubicBezTo>
                  <a:cubicBezTo>
                    <a:pt x="500" y="4"/>
                    <a:pt x="534" y="3"/>
                    <a:pt x="568" y="1"/>
                  </a:cubicBezTo>
                  <a:cubicBezTo>
                    <a:pt x="569" y="1"/>
                    <a:pt x="570" y="0"/>
                    <a:pt x="570" y="0"/>
                  </a:cubicBezTo>
                  <a:cubicBezTo>
                    <a:pt x="583" y="0"/>
                    <a:pt x="596" y="0"/>
                    <a:pt x="6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0"/>
            <p:cNvSpPr>
              <a:spLocks noEditPoints="1"/>
            </p:cNvSpPr>
            <p:nvPr/>
          </p:nvSpPr>
          <p:spPr bwMode="auto">
            <a:xfrm>
              <a:off x="4378322" y="2930548"/>
              <a:ext cx="3078160" cy="966796"/>
            </a:xfrm>
            <a:custGeom>
              <a:avLst/>
              <a:gdLst>
                <a:gd name="T0" fmla="*/ 166 w 819"/>
                <a:gd name="T1" fmla="*/ 99 h 256"/>
                <a:gd name="T2" fmla="*/ 230 w 819"/>
                <a:gd name="T3" fmla="*/ 71 h 256"/>
                <a:gd name="T4" fmla="*/ 230 w 819"/>
                <a:gd name="T5" fmla="*/ 72 h 256"/>
                <a:gd name="T6" fmla="*/ 212 w 819"/>
                <a:gd name="T7" fmla="*/ 81 h 256"/>
                <a:gd name="T8" fmla="*/ 142 w 819"/>
                <a:gd name="T9" fmla="*/ 123 h 256"/>
                <a:gd name="T10" fmla="*/ 132 w 819"/>
                <a:gd name="T11" fmla="*/ 132 h 256"/>
                <a:gd name="T12" fmla="*/ 118 w 819"/>
                <a:gd name="T13" fmla="*/ 142 h 256"/>
                <a:gd name="T14" fmla="*/ 116 w 819"/>
                <a:gd name="T15" fmla="*/ 140 h 256"/>
                <a:gd name="T16" fmla="*/ 122 w 819"/>
                <a:gd name="T17" fmla="*/ 131 h 256"/>
                <a:gd name="T18" fmla="*/ 135 w 819"/>
                <a:gd name="T19" fmla="*/ 121 h 256"/>
                <a:gd name="T20" fmla="*/ 141 w 819"/>
                <a:gd name="T21" fmla="*/ 117 h 256"/>
                <a:gd name="T22" fmla="*/ 140 w 819"/>
                <a:gd name="T23" fmla="*/ 115 h 256"/>
                <a:gd name="T24" fmla="*/ 135 w 819"/>
                <a:gd name="T25" fmla="*/ 116 h 256"/>
                <a:gd name="T26" fmla="*/ 39 w 819"/>
                <a:gd name="T27" fmla="*/ 199 h 256"/>
                <a:gd name="T28" fmla="*/ 29 w 819"/>
                <a:gd name="T29" fmla="*/ 210 h 256"/>
                <a:gd name="T30" fmla="*/ 28 w 819"/>
                <a:gd name="T31" fmla="*/ 212 h 256"/>
                <a:gd name="T32" fmla="*/ 23 w 819"/>
                <a:gd name="T33" fmla="*/ 223 h 256"/>
                <a:gd name="T34" fmla="*/ 15 w 819"/>
                <a:gd name="T35" fmla="*/ 233 h 256"/>
                <a:gd name="T36" fmla="*/ 9 w 819"/>
                <a:gd name="T37" fmla="*/ 251 h 256"/>
                <a:gd name="T38" fmla="*/ 5 w 819"/>
                <a:gd name="T39" fmla="*/ 256 h 256"/>
                <a:gd name="T40" fmla="*/ 2 w 819"/>
                <a:gd name="T41" fmla="*/ 250 h 256"/>
                <a:gd name="T42" fmla="*/ 14 w 819"/>
                <a:gd name="T43" fmla="*/ 207 h 256"/>
                <a:gd name="T44" fmla="*/ 33 w 819"/>
                <a:gd name="T45" fmla="*/ 185 h 256"/>
                <a:gd name="T46" fmla="*/ 42 w 819"/>
                <a:gd name="T47" fmla="*/ 174 h 256"/>
                <a:gd name="T48" fmla="*/ 51 w 819"/>
                <a:gd name="T49" fmla="*/ 166 h 256"/>
                <a:gd name="T50" fmla="*/ 71 w 819"/>
                <a:gd name="T51" fmla="*/ 149 h 256"/>
                <a:gd name="T52" fmla="*/ 93 w 819"/>
                <a:gd name="T53" fmla="*/ 132 h 256"/>
                <a:gd name="T54" fmla="*/ 250 w 819"/>
                <a:gd name="T55" fmla="*/ 46 h 256"/>
                <a:gd name="T56" fmla="*/ 304 w 819"/>
                <a:gd name="T57" fmla="*/ 30 h 256"/>
                <a:gd name="T58" fmla="*/ 404 w 819"/>
                <a:gd name="T59" fmla="*/ 10 h 256"/>
                <a:gd name="T60" fmla="*/ 546 w 819"/>
                <a:gd name="T61" fmla="*/ 1 h 256"/>
                <a:gd name="T62" fmla="*/ 552 w 819"/>
                <a:gd name="T63" fmla="*/ 0 h 256"/>
                <a:gd name="T64" fmla="*/ 556 w 819"/>
                <a:gd name="T65" fmla="*/ 1 h 256"/>
                <a:gd name="T66" fmla="*/ 678 w 819"/>
                <a:gd name="T67" fmla="*/ 17 h 256"/>
                <a:gd name="T68" fmla="*/ 729 w 819"/>
                <a:gd name="T69" fmla="*/ 34 h 256"/>
                <a:gd name="T70" fmla="*/ 743 w 819"/>
                <a:gd name="T71" fmla="*/ 38 h 256"/>
                <a:gd name="T72" fmla="*/ 745 w 819"/>
                <a:gd name="T73" fmla="*/ 38 h 256"/>
                <a:gd name="T74" fmla="*/ 774 w 819"/>
                <a:gd name="T75" fmla="*/ 52 h 256"/>
                <a:gd name="T76" fmla="*/ 819 w 819"/>
                <a:gd name="T77" fmla="*/ 76 h 256"/>
                <a:gd name="T78" fmla="*/ 818 w 819"/>
                <a:gd name="T79" fmla="*/ 78 h 256"/>
                <a:gd name="T80" fmla="*/ 810 w 819"/>
                <a:gd name="T81" fmla="*/ 75 h 256"/>
                <a:gd name="T82" fmla="*/ 798 w 819"/>
                <a:gd name="T83" fmla="*/ 68 h 256"/>
                <a:gd name="T84" fmla="*/ 788 w 819"/>
                <a:gd name="T85" fmla="*/ 66 h 256"/>
                <a:gd name="T86" fmla="*/ 783 w 819"/>
                <a:gd name="T87" fmla="*/ 64 h 256"/>
                <a:gd name="T88" fmla="*/ 756 w 819"/>
                <a:gd name="T89" fmla="*/ 48 h 256"/>
                <a:gd name="T90" fmla="*/ 703 w 819"/>
                <a:gd name="T91" fmla="*/ 30 h 256"/>
                <a:gd name="T92" fmla="*/ 675 w 819"/>
                <a:gd name="T93" fmla="*/ 22 h 256"/>
                <a:gd name="T94" fmla="*/ 645 w 819"/>
                <a:gd name="T95" fmla="*/ 16 h 256"/>
                <a:gd name="T96" fmla="*/ 592 w 819"/>
                <a:gd name="T97" fmla="*/ 10 h 256"/>
                <a:gd name="T98" fmla="*/ 510 w 819"/>
                <a:gd name="T99" fmla="*/ 6 h 256"/>
                <a:gd name="T100" fmla="*/ 448 w 819"/>
                <a:gd name="T101" fmla="*/ 11 h 256"/>
                <a:gd name="T102" fmla="*/ 420 w 819"/>
                <a:gd name="T103" fmla="*/ 14 h 256"/>
                <a:gd name="T104" fmla="*/ 415 w 819"/>
                <a:gd name="T105" fmla="*/ 15 h 256"/>
                <a:gd name="T106" fmla="*/ 415 w 819"/>
                <a:gd name="T107" fmla="*/ 16 h 256"/>
                <a:gd name="T108" fmla="*/ 450 w 819"/>
                <a:gd name="T109" fmla="*/ 13 h 256"/>
                <a:gd name="T110" fmla="*/ 448 w 819"/>
                <a:gd name="T111" fmla="*/ 15 h 256"/>
                <a:gd name="T112" fmla="*/ 462 w 819"/>
                <a:gd name="T113" fmla="*/ 17 h 256"/>
                <a:gd name="T114" fmla="*/ 309 w 819"/>
                <a:gd name="T115" fmla="*/ 39 h 256"/>
                <a:gd name="T116" fmla="*/ 166 w 819"/>
                <a:gd name="T117" fmla="*/ 99 h 256"/>
                <a:gd name="T118" fmla="*/ 390 w 819"/>
                <a:gd name="T119" fmla="*/ 19 h 256"/>
                <a:gd name="T120" fmla="*/ 410 w 819"/>
                <a:gd name="T121" fmla="*/ 16 h 256"/>
                <a:gd name="T122" fmla="*/ 410 w 819"/>
                <a:gd name="T123" fmla="*/ 15 h 256"/>
                <a:gd name="T124" fmla="*/ 390 w 819"/>
                <a:gd name="T125" fmla="*/ 1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9" h="256">
                  <a:moveTo>
                    <a:pt x="166" y="99"/>
                  </a:moveTo>
                  <a:cubicBezTo>
                    <a:pt x="187" y="90"/>
                    <a:pt x="209" y="80"/>
                    <a:pt x="230" y="71"/>
                  </a:cubicBezTo>
                  <a:cubicBezTo>
                    <a:pt x="230" y="71"/>
                    <a:pt x="230" y="72"/>
                    <a:pt x="230" y="72"/>
                  </a:cubicBezTo>
                  <a:cubicBezTo>
                    <a:pt x="224" y="75"/>
                    <a:pt x="218" y="78"/>
                    <a:pt x="212" y="81"/>
                  </a:cubicBezTo>
                  <a:cubicBezTo>
                    <a:pt x="189" y="95"/>
                    <a:pt x="166" y="109"/>
                    <a:pt x="142" y="123"/>
                  </a:cubicBezTo>
                  <a:cubicBezTo>
                    <a:pt x="139" y="125"/>
                    <a:pt x="136" y="129"/>
                    <a:pt x="132" y="132"/>
                  </a:cubicBezTo>
                  <a:cubicBezTo>
                    <a:pt x="128" y="135"/>
                    <a:pt x="123" y="138"/>
                    <a:pt x="118" y="142"/>
                  </a:cubicBezTo>
                  <a:cubicBezTo>
                    <a:pt x="117" y="141"/>
                    <a:pt x="117" y="140"/>
                    <a:pt x="116" y="140"/>
                  </a:cubicBezTo>
                  <a:cubicBezTo>
                    <a:pt x="118" y="137"/>
                    <a:pt x="119" y="133"/>
                    <a:pt x="122" y="131"/>
                  </a:cubicBezTo>
                  <a:cubicBezTo>
                    <a:pt x="126" y="127"/>
                    <a:pt x="130" y="124"/>
                    <a:pt x="135" y="121"/>
                  </a:cubicBezTo>
                  <a:cubicBezTo>
                    <a:pt x="137" y="120"/>
                    <a:pt x="139" y="118"/>
                    <a:pt x="141" y="117"/>
                  </a:cubicBezTo>
                  <a:cubicBezTo>
                    <a:pt x="141" y="116"/>
                    <a:pt x="140" y="115"/>
                    <a:pt x="140" y="115"/>
                  </a:cubicBezTo>
                  <a:cubicBezTo>
                    <a:pt x="138" y="115"/>
                    <a:pt x="136" y="115"/>
                    <a:pt x="135" y="116"/>
                  </a:cubicBezTo>
                  <a:cubicBezTo>
                    <a:pt x="100" y="140"/>
                    <a:pt x="66" y="166"/>
                    <a:pt x="39" y="199"/>
                  </a:cubicBezTo>
                  <a:cubicBezTo>
                    <a:pt x="36" y="202"/>
                    <a:pt x="32" y="206"/>
                    <a:pt x="29" y="210"/>
                  </a:cubicBezTo>
                  <a:cubicBezTo>
                    <a:pt x="29" y="211"/>
                    <a:pt x="28" y="212"/>
                    <a:pt x="28" y="212"/>
                  </a:cubicBezTo>
                  <a:cubicBezTo>
                    <a:pt x="24" y="215"/>
                    <a:pt x="28" y="220"/>
                    <a:pt x="23" y="223"/>
                  </a:cubicBezTo>
                  <a:cubicBezTo>
                    <a:pt x="20" y="225"/>
                    <a:pt x="17" y="229"/>
                    <a:pt x="15" y="233"/>
                  </a:cubicBezTo>
                  <a:cubicBezTo>
                    <a:pt x="13" y="238"/>
                    <a:pt x="11" y="245"/>
                    <a:pt x="9" y="251"/>
                  </a:cubicBezTo>
                  <a:cubicBezTo>
                    <a:pt x="9" y="254"/>
                    <a:pt x="7" y="256"/>
                    <a:pt x="5" y="256"/>
                  </a:cubicBezTo>
                  <a:cubicBezTo>
                    <a:pt x="3" y="256"/>
                    <a:pt x="2" y="252"/>
                    <a:pt x="2" y="250"/>
                  </a:cubicBezTo>
                  <a:cubicBezTo>
                    <a:pt x="0" y="234"/>
                    <a:pt x="5" y="220"/>
                    <a:pt x="14" y="207"/>
                  </a:cubicBezTo>
                  <a:cubicBezTo>
                    <a:pt x="20" y="199"/>
                    <a:pt x="26" y="192"/>
                    <a:pt x="33" y="185"/>
                  </a:cubicBezTo>
                  <a:cubicBezTo>
                    <a:pt x="36" y="181"/>
                    <a:pt x="39" y="178"/>
                    <a:pt x="42" y="174"/>
                  </a:cubicBezTo>
                  <a:cubicBezTo>
                    <a:pt x="45" y="171"/>
                    <a:pt x="48" y="169"/>
                    <a:pt x="51" y="166"/>
                  </a:cubicBezTo>
                  <a:cubicBezTo>
                    <a:pt x="56" y="158"/>
                    <a:pt x="64" y="155"/>
                    <a:pt x="71" y="149"/>
                  </a:cubicBezTo>
                  <a:cubicBezTo>
                    <a:pt x="78" y="143"/>
                    <a:pt x="85" y="137"/>
                    <a:pt x="93" y="132"/>
                  </a:cubicBezTo>
                  <a:cubicBezTo>
                    <a:pt x="141" y="96"/>
                    <a:pt x="194" y="68"/>
                    <a:pt x="250" y="46"/>
                  </a:cubicBezTo>
                  <a:cubicBezTo>
                    <a:pt x="268" y="39"/>
                    <a:pt x="286" y="36"/>
                    <a:pt x="304" y="30"/>
                  </a:cubicBezTo>
                  <a:cubicBezTo>
                    <a:pt x="337" y="20"/>
                    <a:pt x="371" y="15"/>
                    <a:pt x="404" y="10"/>
                  </a:cubicBezTo>
                  <a:cubicBezTo>
                    <a:pt x="451" y="3"/>
                    <a:pt x="499" y="0"/>
                    <a:pt x="546" y="1"/>
                  </a:cubicBezTo>
                  <a:cubicBezTo>
                    <a:pt x="548" y="1"/>
                    <a:pt x="550" y="0"/>
                    <a:pt x="552" y="0"/>
                  </a:cubicBezTo>
                  <a:cubicBezTo>
                    <a:pt x="553" y="0"/>
                    <a:pt x="554" y="1"/>
                    <a:pt x="556" y="1"/>
                  </a:cubicBezTo>
                  <a:cubicBezTo>
                    <a:pt x="597" y="4"/>
                    <a:pt x="638" y="7"/>
                    <a:pt x="678" y="17"/>
                  </a:cubicBezTo>
                  <a:cubicBezTo>
                    <a:pt x="695" y="21"/>
                    <a:pt x="712" y="28"/>
                    <a:pt x="729" y="34"/>
                  </a:cubicBezTo>
                  <a:cubicBezTo>
                    <a:pt x="734" y="36"/>
                    <a:pt x="738" y="39"/>
                    <a:pt x="743" y="38"/>
                  </a:cubicBezTo>
                  <a:cubicBezTo>
                    <a:pt x="744" y="38"/>
                    <a:pt x="745" y="38"/>
                    <a:pt x="745" y="38"/>
                  </a:cubicBezTo>
                  <a:cubicBezTo>
                    <a:pt x="753" y="46"/>
                    <a:pt x="765" y="47"/>
                    <a:pt x="774" y="52"/>
                  </a:cubicBezTo>
                  <a:cubicBezTo>
                    <a:pt x="789" y="60"/>
                    <a:pt x="804" y="68"/>
                    <a:pt x="819" y="76"/>
                  </a:cubicBezTo>
                  <a:cubicBezTo>
                    <a:pt x="819" y="77"/>
                    <a:pt x="819" y="77"/>
                    <a:pt x="818" y="78"/>
                  </a:cubicBezTo>
                  <a:cubicBezTo>
                    <a:pt x="816" y="77"/>
                    <a:pt x="813" y="76"/>
                    <a:pt x="810" y="75"/>
                  </a:cubicBezTo>
                  <a:cubicBezTo>
                    <a:pt x="806" y="72"/>
                    <a:pt x="803" y="70"/>
                    <a:pt x="798" y="68"/>
                  </a:cubicBezTo>
                  <a:cubicBezTo>
                    <a:pt x="795" y="67"/>
                    <a:pt x="793" y="63"/>
                    <a:pt x="788" y="66"/>
                  </a:cubicBezTo>
                  <a:cubicBezTo>
                    <a:pt x="788" y="67"/>
                    <a:pt x="784" y="65"/>
                    <a:pt x="783" y="64"/>
                  </a:cubicBezTo>
                  <a:cubicBezTo>
                    <a:pt x="776" y="55"/>
                    <a:pt x="765" y="52"/>
                    <a:pt x="756" y="48"/>
                  </a:cubicBezTo>
                  <a:cubicBezTo>
                    <a:pt x="738" y="42"/>
                    <a:pt x="721" y="36"/>
                    <a:pt x="703" y="30"/>
                  </a:cubicBezTo>
                  <a:cubicBezTo>
                    <a:pt x="693" y="28"/>
                    <a:pt x="684" y="24"/>
                    <a:pt x="675" y="22"/>
                  </a:cubicBezTo>
                  <a:cubicBezTo>
                    <a:pt x="665" y="20"/>
                    <a:pt x="655" y="17"/>
                    <a:pt x="645" y="16"/>
                  </a:cubicBezTo>
                  <a:cubicBezTo>
                    <a:pt x="628" y="13"/>
                    <a:pt x="610" y="12"/>
                    <a:pt x="592" y="10"/>
                  </a:cubicBezTo>
                  <a:cubicBezTo>
                    <a:pt x="565" y="6"/>
                    <a:pt x="537" y="6"/>
                    <a:pt x="510" y="6"/>
                  </a:cubicBezTo>
                  <a:cubicBezTo>
                    <a:pt x="489" y="7"/>
                    <a:pt x="469" y="9"/>
                    <a:pt x="448" y="11"/>
                  </a:cubicBezTo>
                  <a:cubicBezTo>
                    <a:pt x="439" y="12"/>
                    <a:pt x="429" y="13"/>
                    <a:pt x="420" y="14"/>
                  </a:cubicBezTo>
                  <a:cubicBezTo>
                    <a:pt x="418" y="14"/>
                    <a:pt x="416" y="15"/>
                    <a:pt x="415" y="15"/>
                  </a:cubicBezTo>
                  <a:cubicBezTo>
                    <a:pt x="415" y="15"/>
                    <a:pt x="415" y="16"/>
                    <a:pt x="415" y="16"/>
                  </a:cubicBezTo>
                  <a:cubicBezTo>
                    <a:pt x="426" y="15"/>
                    <a:pt x="438" y="14"/>
                    <a:pt x="450" y="13"/>
                  </a:cubicBezTo>
                  <a:cubicBezTo>
                    <a:pt x="449" y="14"/>
                    <a:pt x="449" y="14"/>
                    <a:pt x="448" y="15"/>
                  </a:cubicBezTo>
                  <a:cubicBezTo>
                    <a:pt x="453" y="16"/>
                    <a:pt x="457" y="16"/>
                    <a:pt x="462" y="17"/>
                  </a:cubicBezTo>
                  <a:cubicBezTo>
                    <a:pt x="410" y="18"/>
                    <a:pt x="359" y="24"/>
                    <a:pt x="309" y="39"/>
                  </a:cubicBezTo>
                  <a:cubicBezTo>
                    <a:pt x="259" y="55"/>
                    <a:pt x="210" y="71"/>
                    <a:pt x="166" y="99"/>
                  </a:cubicBezTo>
                  <a:close/>
                  <a:moveTo>
                    <a:pt x="390" y="19"/>
                  </a:moveTo>
                  <a:cubicBezTo>
                    <a:pt x="397" y="18"/>
                    <a:pt x="403" y="17"/>
                    <a:pt x="410" y="16"/>
                  </a:cubicBezTo>
                  <a:cubicBezTo>
                    <a:pt x="410" y="16"/>
                    <a:pt x="410" y="15"/>
                    <a:pt x="410" y="15"/>
                  </a:cubicBezTo>
                  <a:cubicBezTo>
                    <a:pt x="403" y="14"/>
                    <a:pt x="396" y="17"/>
                    <a:pt x="39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1"/>
            <p:cNvSpPr>
              <a:spLocks noEditPoints="1"/>
            </p:cNvSpPr>
            <p:nvPr/>
          </p:nvSpPr>
          <p:spPr bwMode="auto">
            <a:xfrm>
              <a:off x="4475160" y="2768622"/>
              <a:ext cx="1827212" cy="627069"/>
            </a:xfrm>
            <a:custGeom>
              <a:avLst/>
              <a:gdLst>
                <a:gd name="T0" fmla="*/ 10 w 486"/>
                <a:gd name="T1" fmla="*/ 157 h 166"/>
                <a:gd name="T2" fmla="*/ 0 w 486"/>
                <a:gd name="T3" fmla="*/ 165 h 166"/>
                <a:gd name="T4" fmla="*/ 137 w 486"/>
                <a:gd name="T5" fmla="*/ 74 h 166"/>
                <a:gd name="T6" fmla="*/ 215 w 486"/>
                <a:gd name="T7" fmla="*/ 42 h 166"/>
                <a:gd name="T8" fmla="*/ 204 w 486"/>
                <a:gd name="T9" fmla="*/ 43 h 166"/>
                <a:gd name="T10" fmla="*/ 117 w 486"/>
                <a:gd name="T11" fmla="*/ 68 h 166"/>
                <a:gd name="T12" fmla="*/ 91 w 486"/>
                <a:gd name="T13" fmla="*/ 82 h 166"/>
                <a:gd name="T14" fmla="*/ 96 w 486"/>
                <a:gd name="T15" fmla="*/ 70 h 166"/>
                <a:gd name="T16" fmla="*/ 168 w 486"/>
                <a:gd name="T17" fmla="*/ 40 h 166"/>
                <a:gd name="T18" fmla="*/ 208 w 486"/>
                <a:gd name="T19" fmla="*/ 36 h 166"/>
                <a:gd name="T20" fmla="*/ 238 w 486"/>
                <a:gd name="T21" fmla="*/ 31 h 166"/>
                <a:gd name="T22" fmla="*/ 412 w 486"/>
                <a:gd name="T23" fmla="*/ 3 h 166"/>
                <a:gd name="T24" fmla="*/ 486 w 486"/>
                <a:gd name="T25" fmla="*/ 1 h 166"/>
                <a:gd name="T26" fmla="*/ 458 w 486"/>
                <a:gd name="T27" fmla="*/ 3 h 166"/>
                <a:gd name="T28" fmla="*/ 467 w 486"/>
                <a:gd name="T29" fmla="*/ 5 h 166"/>
                <a:gd name="T30" fmla="*/ 440 w 486"/>
                <a:gd name="T31" fmla="*/ 9 h 166"/>
                <a:gd name="T32" fmla="*/ 482 w 486"/>
                <a:gd name="T33" fmla="*/ 10 h 166"/>
                <a:gd name="T34" fmla="*/ 476 w 486"/>
                <a:gd name="T35" fmla="*/ 13 h 166"/>
                <a:gd name="T36" fmla="*/ 400 w 486"/>
                <a:gd name="T37" fmla="*/ 17 h 166"/>
                <a:gd name="T38" fmla="*/ 403 w 486"/>
                <a:gd name="T39" fmla="*/ 20 h 166"/>
                <a:gd name="T40" fmla="*/ 399 w 486"/>
                <a:gd name="T41" fmla="*/ 22 h 166"/>
                <a:gd name="T42" fmla="*/ 446 w 486"/>
                <a:gd name="T43" fmla="*/ 27 h 166"/>
                <a:gd name="T44" fmla="*/ 331 w 486"/>
                <a:gd name="T45" fmla="*/ 26 h 166"/>
                <a:gd name="T46" fmla="*/ 295 w 486"/>
                <a:gd name="T47" fmla="*/ 32 h 166"/>
                <a:gd name="T48" fmla="*/ 275 w 486"/>
                <a:gd name="T49" fmla="*/ 37 h 166"/>
                <a:gd name="T50" fmla="*/ 181 w 486"/>
                <a:gd name="T51" fmla="*/ 67 h 166"/>
                <a:gd name="T52" fmla="*/ 144 w 486"/>
                <a:gd name="T53" fmla="*/ 89 h 166"/>
                <a:gd name="T54" fmla="*/ 145 w 486"/>
                <a:gd name="T55" fmla="*/ 94 h 166"/>
                <a:gd name="T56" fmla="*/ 157 w 486"/>
                <a:gd name="T57" fmla="*/ 93 h 166"/>
                <a:gd name="T58" fmla="*/ 112 w 486"/>
                <a:gd name="T59" fmla="*/ 121 h 166"/>
                <a:gd name="T60" fmla="*/ 113 w 486"/>
                <a:gd name="T61" fmla="*/ 112 h 166"/>
                <a:gd name="T62" fmla="*/ 95 w 486"/>
                <a:gd name="T63" fmla="*/ 121 h 166"/>
                <a:gd name="T64" fmla="*/ 90 w 486"/>
                <a:gd name="T65" fmla="*/ 108 h 166"/>
                <a:gd name="T66" fmla="*/ 23 w 486"/>
                <a:gd name="T67" fmla="*/ 149 h 166"/>
                <a:gd name="T68" fmla="*/ 21 w 486"/>
                <a:gd name="T69" fmla="*/ 151 h 166"/>
                <a:gd name="T70" fmla="*/ 98 w 486"/>
                <a:gd name="T71" fmla="*/ 114 h 166"/>
                <a:gd name="T72" fmla="*/ 113 w 486"/>
                <a:gd name="T73" fmla="*/ 10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6" h="166">
                  <a:moveTo>
                    <a:pt x="21" y="151"/>
                  </a:moveTo>
                  <a:cubicBezTo>
                    <a:pt x="16" y="151"/>
                    <a:pt x="13" y="154"/>
                    <a:pt x="10" y="157"/>
                  </a:cubicBezTo>
                  <a:cubicBezTo>
                    <a:pt x="7" y="160"/>
                    <a:pt x="4" y="163"/>
                    <a:pt x="1" y="166"/>
                  </a:cubicBezTo>
                  <a:cubicBezTo>
                    <a:pt x="1" y="166"/>
                    <a:pt x="0" y="166"/>
                    <a:pt x="0" y="165"/>
                  </a:cubicBezTo>
                  <a:cubicBezTo>
                    <a:pt x="1" y="163"/>
                    <a:pt x="2" y="160"/>
                    <a:pt x="5" y="158"/>
                  </a:cubicBezTo>
                  <a:cubicBezTo>
                    <a:pt x="47" y="127"/>
                    <a:pt x="90" y="98"/>
                    <a:pt x="137" y="74"/>
                  </a:cubicBezTo>
                  <a:cubicBezTo>
                    <a:pt x="161" y="62"/>
                    <a:pt x="185" y="52"/>
                    <a:pt x="211" y="44"/>
                  </a:cubicBezTo>
                  <a:cubicBezTo>
                    <a:pt x="213" y="44"/>
                    <a:pt x="214" y="43"/>
                    <a:pt x="215" y="42"/>
                  </a:cubicBezTo>
                  <a:cubicBezTo>
                    <a:pt x="215" y="42"/>
                    <a:pt x="215" y="42"/>
                    <a:pt x="215" y="41"/>
                  </a:cubicBezTo>
                  <a:cubicBezTo>
                    <a:pt x="211" y="42"/>
                    <a:pt x="208" y="43"/>
                    <a:pt x="204" y="43"/>
                  </a:cubicBezTo>
                  <a:cubicBezTo>
                    <a:pt x="185" y="47"/>
                    <a:pt x="165" y="51"/>
                    <a:pt x="146" y="56"/>
                  </a:cubicBezTo>
                  <a:cubicBezTo>
                    <a:pt x="136" y="59"/>
                    <a:pt x="127" y="64"/>
                    <a:pt x="117" y="68"/>
                  </a:cubicBezTo>
                  <a:cubicBezTo>
                    <a:pt x="116" y="68"/>
                    <a:pt x="114" y="68"/>
                    <a:pt x="112" y="68"/>
                  </a:cubicBezTo>
                  <a:cubicBezTo>
                    <a:pt x="107" y="74"/>
                    <a:pt x="100" y="79"/>
                    <a:pt x="91" y="82"/>
                  </a:cubicBezTo>
                  <a:cubicBezTo>
                    <a:pt x="88" y="83"/>
                    <a:pt x="86" y="81"/>
                    <a:pt x="84" y="76"/>
                  </a:cubicBezTo>
                  <a:cubicBezTo>
                    <a:pt x="88" y="74"/>
                    <a:pt x="92" y="72"/>
                    <a:pt x="96" y="70"/>
                  </a:cubicBezTo>
                  <a:cubicBezTo>
                    <a:pt x="107" y="67"/>
                    <a:pt x="117" y="62"/>
                    <a:pt x="127" y="57"/>
                  </a:cubicBezTo>
                  <a:cubicBezTo>
                    <a:pt x="140" y="49"/>
                    <a:pt x="154" y="46"/>
                    <a:pt x="168" y="40"/>
                  </a:cubicBezTo>
                  <a:cubicBezTo>
                    <a:pt x="168" y="44"/>
                    <a:pt x="173" y="47"/>
                    <a:pt x="177" y="45"/>
                  </a:cubicBezTo>
                  <a:cubicBezTo>
                    <a:pt x="187" y="42"/>
                    <a:pt x="198" y="39"/>
                    <a:pt x="208" y="36"/>
                  </a:cubicBezTo>
                  <a:cubicBezTo>
                    <a:pt x="209" y="36"/>
                    <a:pt x="210" y="35"/>
                    <a:pt x="211" y="35"/>
                  </a:cubicBezTo>
                  <a:cubicBezTo>
                    <a:pt x="220" y="38"/>
                    <a:pt x="229" y="33"/>
                    <a:pt x="238" y="31"/>
                  </a:cubicBezTo>
                  <a:cubicBezTo>
                    <a:pt x="269" y="26"/>
                    <a:pt x="300" y="20"/>
                    <a:pt x="331" y="15"/>
                  </a:cubicBezTo>
                  <a:cubicBezTo>
                    <a:pt x="358" y="10"/>
                    <a:pt x="385" y="7"/>
                    <a:pt x="412" y="3"/>
                  </a:cubicBezTo>
                  <a:cubicBezTo>
                    <a:pt x="434" y="0"/>
                    <a:pt x="456" y="0"/>
                    <a:pt x="478" y="0"/>
                  </a:cubicBezTo>
                  <a:cubicBezTo>
                    <a:pt x="480" y="0"/>
                    <a:pt x="483" y="1"/>
                    <a:pt x="486" y="1"/>
                  </a:cubicBezTo>
                  <a:cubicBezTo>
                    <a:pt x="486" y="2"/>
                    <a:pt x="486" y="2"/>
                    <a:pt x="486" y="3"/>
                  </a:cubicBezTo>
                  <a:cubicBezTo>
                    <a:pt x="477" y="3"/>
                    <a:pt x="468" y="3"/>
                    <a:pt x="458" y="3"/>
                  </a:cubicBezTo>
                  <a:cubicBezTo>
                    <a:pt x="458" y="3"/>
                    <a:pt x="458" y="4"/>
                    <a:pt x="458" y="4"/>
                  </a:cubicBezTo>
                  <a:cubicBezTo>
                    <a:pt x="461" y="5"/>
                    <a:pt x="464" y="5"/>
                    <a:pt x="467" y="5"/>
                  </a:cubicBezTo>
                  <a:cubicBezTo>
                    <a:pt x="467" y="6"/>
                    <a:pt x="467" y="6"/>
                    <a:pt x="467" y="6"/>
                  </a:cubicBezTo>
                  <a:cubicBezTo>
                    <a:pt x="458" y="7"/>
                    <a:pt x="449" y="8"/>
                    <a:pt x="440" y="9"/>
                  </a:cubicBezTo>
                  <a:cubicBezTo>
                    <a:pt x="440" y="9"/>
                    <a:pt x="440" y="10"/>
                    <a:pt x="440" y="10"/>
                  </a:cubicBezTo>
                  <a:cubicBezTo>
                    <a:pt x="454" y="10"/>
                    <a:pt x="468" y="10"/>
                    <a:pt x="482" y="10"/>
                  </a:cubicBezTo>
                  <a:cubicBezTo>
                    <a:pt x="482" y="11"/>
                    <a:pt x="482" y="11"/>
                    <a:pt x="482" y="12"/>
                  </a:cubicBezTo>
                  <a:cubicBezTo>
                    <a:pt x="480" y="12"/>
                    <a:pt x="478" y="13"/>
                    <a:pt x="476" y="13"/>
                  </a:cubicBezTo>
                  <a:cubicBezTo>
                    <a:pt x="455" y="13"/>
                    <a:pt x="434" y="13"/>
                    <a:pt x="413" y="14"/>
                  </a:cubicBezTo>
                  <a:cubicBezTo>
                    <a:pt x="409" y="14"/>
                    <a:pt x="405" y="16"/>
                    <a:pt x="400" y="17"/>
                  </a:cubicBezTo>
                  <a:cubicBezTo>
                    <a:pt x="401" y="18"/>
                    <a:pt x="401" y="18"/>
                    <a:pt x="401" y="19"/>
                  </a:cubicBezTo>
                  <a:cubicBezTo>
                    <a:pt x="401" y="19"/>
                    <a:pt x="402" y="20"/>
                    <a:pt x="403" y="20"/>
                  </a:cubicBezTo>
                  <a:cubicBezTo>
                    <a:pt x="401" y="20"/>
                    <a:pt x="400" y="21"/>
                    <a:pt x="398" y="21"/>
                  </a:cubicBezTo>
                  <a:cubicBezTo>
                    <a:pt x="398" y="21"/>
                    <a:pt x="399" y="21"/>
                    <a:pt x="399" y="22"/>
                  </a:cubicBezTo>
                  <a:cubicBezTo>
                    <a:pt x="414" y="23"/>
                    <a:pt x="430" y="25"/>
                    <a:pt x="446" y="26"/>
                  </a:cubicBezTo>
                  <a:cubicBezTo>
                    <a:pt x="446" y="26"/>
                    <a:pt x="446" y="27"/>
                    <a:pt x="446" y="27"/>
                  </a:cubicBezTo>
                  <a:cubicBezTo>
                    <a:pt x="437" y="26"/>
                    <a:pt x="428" y="26"/>
                    <a:pt x="419" y="26"/>
                  </a:cubicBezTo>
                  <a:cubicBezTo>
                    <a:pt x="389" y="26"/>
                    <a:pt x="360" y="26"/>
                    <a:pt x="331" y="26"/>
                  </a:cubicBezTo>
                  <a:cubicBezTo>
                    <a:pt x="327" y="26"/>
                    <a:pt x="323" y="29"/>
                    <a:pt x="319" y="30"/>
                  </a:cubicBezTo>
                  <a:cubicBezTo>
                    <a:pt x="311" y="31"/>
                    <a:pt x="303" y="31"/>
                    <a:pt x="295" y="32"/>
                  </a:cubicBezTo>
                  <a:cubicBezTo>
                    <a:pt x="293" y="32"/>
                    <a:pt x="291" y="34"/>
                    <a:pt x="288" y="34"/>
                  </a:cubicBezTo>
                  <a:cubicBezTo>
                    <a:pt x="284" y="35"/>
                    <a:pt x="280" y="36"/>
                    <a:pt x="275" y="37"/>
                  </a:cubicBezTo>
                  <a:cubicBezTo>
                    <a:pt x="251" y="39"/>
                    <a:pt x="228" y="47"/>
                    <a:pt x="207" y="57"/>
                  </a:cubicBezTo>
                  <a:cubicBezTo>
                    <a:pt x="198" y="62"/>
                    <a:pt x="189" y="64"/>
                    <a:pt x="181" y="67"/>
                  </a:cubicBezTo>
                  <a:cubicBezTo>
                    <a:pt x="173" y="71"/>
                    <a:pt x="165" y="73"/>
                    <a:pt x="159" y="78"/>
                  </a:cubicBezTo>
                  <a:cubicBezTo>
                    <a:pt x="154" y="82"/>
                    <a:pt x="149" y="85"/>
                    <a:pt x="144" y="89"/>
                  </a:cubicBezTo>
                  <a:cubicBezTo>
                    <a:pt x="143" y="90"/>
                    <a:pt x="142" y="91"/>
                    <a:pt x="142" y="92"/>
                  </a:cubicBezTo>
                  <a:cubicBezTo>
                    <a:pt x="143" y="93"/>
                    <a:pt x="144" y="94"/>
                    <a:pt x="145" y="94"/>
                  </a:cubicBezTo>
                  <a:cubicBezTo>
                    <a:pt x="147" y="94"/>
                    <a:pt x="149" y="94"/>
                    <a:pt x="151" y="94"/>
                  </a:cubicBezTo>
                  <a:cubicBezTo>
                    <a:pt x="153" y="93"/>
                    <a:pt x="155" y="93"/>
                    <a:pt x="157" y="93"/>
                  </a:cubicBezTo>
                  <a:cubicBezTo>
                    <a:pt x="149" y="97"/>
                    <a:pt x="142" y="101"/>
                    <a:pt x="134" y="105"/>
                  </a:cubicBezTo>
                  <a:cubicBezTo>
                    <a:pt x="126" y="109"/>
                    <a:pt x="117" y="113"/>
                    <a:pt x="112" y="121"/>
                  </a:cubicBezTo>
                  <a:cubicBezTo>
                    <a:pt x="110" y="124"/>
                    <a:pt x="108" y="126"/>
                    <a:pt x="106" y="128"/>
                  </a:cubicBezTo>
                  <a:cubicBezTo>
                    <a:pt x="103" y="120"/>
                    <a:pt x="112" y="118"/>
                    <a:pt x="113" y="112"/>
                  </a:cubicBezTo>
                  <a:cubicBezTo>
                    <a:pt x="107" y="112"/>
                    <a:pt x="103" y="116"/>
                    <a:pt x="99" y="119"/>
                  </a:cubicBezTo>
                  <a:cubicBezTo>
                    <a:pt x="98" y="120"/>
                    <a:pt x="96" y="121"/>
                    <a:pt x="95" y="121"/>
                  </a:cubicBezTo>
                  <a:cubicBezTo>
                    <a:pt x="91" y="123"/>
                    <a:pt x="87" y="124"/>
                    <a:pt x="86" y="129"/>
                  </a:cubicBezTo>
                  <a:cubicBezTo>
                    <a:pt x="78" y="120"/>
                    <a:pt x="88" y="115"/>
                    <a:pt x="90" y="108"/>
                  </a:cubicBezTo>
                  <a:cubicBezTo>
                    <a:pt x="89" y="109"/>
                    <a:pt x="87" y="110"/>
                    <a:pt x="86" y="110"/>
                  </a:cubicBezTo>
                  <a:cubicBezTo>
                    <a:pt x="64" y="121"/>
                    <a:pt x="43" y="134"/>
                    <a:pt x="23" y="149"/>
                  </a:cubicBezTo>
                  <a:cubicBezTo>
                    <a:pt x="22" y="150"/>
                    <a:pt x="22" y="151"/>
                    <a:pt x="21" y="152"/>
                  </a:cubicBezTo>
                  <a:lnTo>
                    <a:pt x="21" y="151"/>
                  </a:lnTo>
                  <a:close/>
                  <a:moveTo>
                    <a:pt x="97" y="112"/>
                  </a:moveTo>
                  <a:cubicBezTo>
                    <a:pt x="97" y="113"/>
                    <a:pt x="98" y="113"/>
                    <a:pt x="98" y="114"/>
                  </a:cubicBezTo>
                  <a:cubicBezTo>
                    <a:pt x="103" y="111"/>
                    <a:pt x="109" y="109"/>
                    <a:pt x="114" y="106"/>
                  </a:cubicBezTo>
                  <a:cubicBezTo>
                    <a:pt x="114" y="105"/>
                    <a:pt x="114" y="105"/>
                    <a:pt x="113" y="104"/>
                  </a:cubicBezTo>
                  <a:cubicBezTo>
                    <a:pt x="108" y="107"/>
                    <a:pt x="102" y="110"/>
                    <a:pt x="9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2"/>
            <p:cNvSpPr/>
            <p:nvPr/>
          </p:nvSpPr>
          <p:spPr bwMode="auto">
            <a:xfrm>
              <a:off x="5348284" y="2643208"/>
              <a:ext cx="879474" cy="144465"/>
            </a:xfrm>
            <a:custGeom>
              <a:avLst/>
              <a:gdLst>
                <a:gd name="T0" fmla="*/ 0 w 234"/>
                <a:gd name="T1" fmla="*/ 35 h 38"/>
                <a:gd name="T2" fmla="*/ 9 w 234"/>
                <a:gd name="T3" fmla="*/ 33 h 38"/>
                <a:gd name="T4" fmla="*/ 38 w 234"/>
                <a:gd name="T5" fmla="*/ 25 h 38"/>
                <a:gd name="T6" fmla="*/ 119 w 234"/>
                <a:gd name="T7" fmla="*/ 10 h 38"/>
                <a:gd name="T8" fmla="*/ 215 w 234"/>
                <a:gd name="T9" fmla="*/ 1 h 38"/>
                <a:gd name="T10" fmla="*/ 232 w 234"/>
                <a:gd name="T11" fmla="*/ 1 h 38"/>
                <a:gd name="T12" fmla="*/ 232 w 234"/>
                <a:gd name="T13" fmla="*/ 2 h 38"/>
                <a:gd name="T14" fmla="*/ 226 w 234"/>
                <a:gd name="T15" fmla="*/ 3 h 38"/>
                <a:gd name="T16" fmla="*/ 226 w 234"/>
                <a:gd name="T17" fmla="*/ 5 h 38"/>
                <a:gd name="T18" fmla="*/ 234 w 234"/>
                <a:gd name="T19" fmla="*/ 8 h 38"/>
                <a:gd name="T20" fmla="*/ 224 w 234"/>
                <a:gd name="T21" fmla="*/ 9 h 38"/>
                <a:gd name="T22" fmla="*/ 223 w 234"/>
                <a:gd name="T23" fmla="*/ 2 h 38"/>
                <a:gd name="T24" fmla="*/ 214 w 234"/>
                <a:gd name="T25" fmla="*/ 4 h 38"/>
                <a:gd name="T26" fmla="*/ 205 w 234"/>
                <a:gd name="T27" fmla="*/ 4 h 38"/>
                <a:gd name="T28" fmla="*/ 198 w 234"/>
                <a:gd name="T29" fmla="*/ 4 h 38"/>
                <a:gd name="T30" fmla="*/ 167 w 234"/>
                <a:gd name="T31" fmla="*/ 8 h 38"/>
                <a:gd name="T32" fmla="*/ 154 w 234"/>
                <a:gd name="T33" fmla="*/ 11 h 38"/>
                <a:gd name="T34" fmla="*/ 138 w 234"/>
                <a:gd name="T35" fmla="*/ 14 h 38"/>
                <a:gd name="T36" fmla="*/ 128 w 234"/>
                <a:gd name="T37" fmla="*/ 16 h 38"/>
                <a:gd name="T38" fmla="*/ 100 w 234"/>
                <a:gd name="T39" fmla="*/ 20 h 38"/>
                <a:gd name="T40" fmla="*/ 100 w 234"/>
                <a:gd name="T41" fmla="*/ 22 h 38"/>
                <a:gd name="T42" fmla="*/ 106 w 234"/>
                <a:gd name="T43" fmla="*/ 24 h 38"/>
                <a:gd name="T44" fmla="*/ 106 w 234"/>
                <a:gd name="T45" fmla="*/ 25 h 38"/>
                <a:gd name="T46" fmla="*/ 102 w 234"/>
                <a:gd name="T47" fmla="*/ 24 h 38"/>
                <a:gd name="T48" fmla="*/ 79 w 234"/>
                <a:gd name="T49" fmla="*/ 27 h 38"/>
                <a:gd name="T50" fmla="*/ 78 w 234"/>
                <a:gd name="T51" fmla="*/ 28 h 38"/>
                <a:gd name="T52" fmla="*/ 57 w 234"/>
                <a:gd name="T53" fmla="*/ 28 h 38"/>
                <a:gd name="T54" fmla="*/ 7 w 234"/>
                <a:gd name="T55" fmla="*/ 37 h 38"/>
                <a:gd name="T56" fmla="*/ 0 w 234"/>
                <a:gd name="T57" fmla="*/ 37 h 38"/>
                <a:gd name="T58" fmla="*/ 0 w 234"/>
                <a:gd name="T59"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38">
                  <a:moveTo>
                    <a:pt x="0" y="35"/>
                  </a:moveTo>
                  <a:cubicBezTo>
                    <a:pt x="3" y="34"/>
                    <a:pt x="6" y="34"/>
                    <a:pt x="9" y="33"/>
                  </a:cubicBezTo>
                  <a:cubicBezTo>
                    <a:pt x="18" y="30"/>
                    <a:pt x="28" y="27"/>
                    <a:pt x="38" y="25"/>
                  </a:cubicBezTo>
                  <a:cubicBezTo>
                    <a:pt x="65" y="20"/>
                    <a:pt x="92" y="14"/>
                    <a:pt x="119" y="10"/>
                  </a:cubicBezTo>
                  <a:cubicBezTo>
                    <a:pt x="151" y="6"/>
                    <a:pt x="183" y="4"/>
                    <a:pt x="215" y="1"/>
                  </a:cubicBezTo>
                  <a:cubicBezTo>
                    <a:pt x="220" y="0"/>
                    <a:pt x="226" y="1"/>
                    <a:pt x="232" y="1"/>
                  </a:cubicBezTo>
                  <a:cubicBezTo>
                    <a:pt x="232" y="1"/>
                    <a:pt x="232" y="1"/>
                    <a:pt x="232" y="2"/>
                  </a:cubicBezTo>
                  <a:cubicBezTo>
                    <a:pt x="230" y="2"/>
                    <a:pt x="228" y="3"/>
                    <a:pt x="226" y="3"/>
                  </a:cubicBezTo>
                  <a:cubicBezTo>
                    <a:pt x="226" y="4"/>
                    <a:pt x="226" y="4"/>
                    <a:pt x="226" y="5"/>
                  </a:cubicBezTo>
                  <a:cubicBezTo>
                    <a:pt x="228" y="6"/>
                    <a:pt x="231" y="7"/>
                    <a:pt x="234" y="8"/>
                  </a:cubicBezTo>
                  <a:cubicBezTo>
                    <a:pt x="231" y="10"/>
                    <a:pt x="226" y="11"/>
                    <a:pt x="224" y="9"/>
                  </a:cubicBezTo>
                  <a:cubicBezTo>
                    <a:pt x="223" y="8"/>
                    <a:pt x="223" y="5"/>
                    <a:pt x="223" y="2"/>
                  </a:cubicBezTo>
                  <a:cubicBezTo>
                    <a:pt x="221" y="3"/>
                    <a:pt x="217" y="3"/>
                    <a:pt x="214" y="4"/>
                  </a:cubicBezTo>
                  <a:cubicBezTo>
                    <a:pt x="211" y="4"/>
                    <a:pt x="208" y="3"/>
                    <a:pt x="205" y="4"/>
                  </a:cubicBezTo>
                  <a:cubicBezTo>
                    <a:pt x="203" y="4"/>
                    <a:pt x="200" y="4"/>
                    <a:pt x="198" y="4"/>
                  </a:cubicBezTo>
                  <a:cubicBezTo>
                    <a:pt x="188" y="5"/>
                    <a:pt x="177" y="6"/>
                    <a:pt x="167" y="8"/>
                  </a:cubicBezTo>
                  <a:cubicBezTo>
                    <a:pt x="163" y="8"/>
                    <a:pt x="159" y="10"/>
                    <a:pt x="154" y="11"/>
                  </a:cubicBezTo>
                  <a:cubicBezTo>
                    <a:pt x="149" y="12"/>
                    <a:pt x="143" y="13"/>
                    <a:pt x="138" y="14"/>
                  </a:cubicBezTo>
                  <a:cubicBezTo>
                    <a:pt x="135" y="15"/>
                    <a:pt x="131" y="15"/>
                    <a:pt x="128" y="16"/>
                  </a:cubicBezTo>
                  <a:cubicBezTo>
                    <a:pt x="119" y="17"/>
                    <a:pt x="109" y="19"/>
                    <a:pt x="100" y="20"/>
                  </a:cubicBezTo>
                  <a:cubicBezTo>
                    <a:pt x="100" y="21"/>
                    <a:pt x="100" y="21"/>
                    <a:pt x="100" y="22"/>
                  </a:cubicBezTo>
                  <a:cubicBezTo>
                    <a:pt x="102" y="22"/>
                    <a:pt x="104" y="23"/>
                    <a:pt x="106" y="24"/>
                  </a:cubicBezTo>
                  <a:cubicBezTo>
                    <a:pt x="106" y="24"/>
                    <a:pt x="106" y="24"/>
                    <a:pt x="106" y="25"/>
                  </a:cubicBezTo>
                  <a:cubicBezTo>
                    <a:pt x="105" y="25"/>
                    <a:pt x="103" y="25"/>
                    <a:pt x="102" y="24"/>
                  </a:cubicBezTo>
                  <a:cubicBezTo>
                    <a:pt x="94" y="21"/>
                    <a:pt x="87" y="25"/>
                    <a:pt x="79" y="27"/>
                  </a:cubicBezTo>
                  <a:cubicBezTo>
                    <a:pt x="79" y="27"/>
                    <a:pt x="78" y="28"/>
                    <a:pt x="78" y="28"/>
                  </a:cubicBezTo>
                  <a:cubicBezTo>
                    <a:pt x="71" y="22"/>
                    <a:pt x="64" y="27"/>
                    <a:pt x="57" y="28"/>
                  </a:cubicBezTo>
                  <a:cubicBezTo>
                    <a:pt x="40" y="30"/>
                    <a:pt x="24" y="34"/>
                    <a:pt x="7" y="37"/>
                  </a:cubicBezTo>
                  <a:cubicBezTo>
                    <a:pt x="5" y="38"/>
                    <a:pt x="3" y="37"/>
                    <a:pt x="0" y="37"/>
                  </a:cubicBezTo>
                  <a:cubicBezTo>
                    <a:pt x="0" y="36"/>
                    <a:pt x="0" y="36"/>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3"/>
            <p:cNvSpPr/>
            <p:nvPr/>
          </p:nvSpPr>
          <p:spPr bwMode="auto">
            <a:xfrm>
              <a:off x="4821234" y="3390926"/>
              <a:ext cx="846137" cy="415929"/>
            </a:xfrm>
            <a:custGeom>
              <a:avLst/>
              <a:gdLst>
                <a:gd name="T0" fmla="*/ 0 w 225"/>
                <a:gd name="T1" fmla="*/ 109 h 110"/>
                <a:gd name="T2" fmla="*/ 13 w 225"/>
                <a:gd name="T3" fmla="*/ 96 h 110"/>
                <a:gd name="T4" fmla="*/ 215 w 225"/>
                <a:gd name="T5" fmla="*/ 1 h 110"/>
                <a:gd name="T6" fmla="*/ 225 w 225"/>
                <a:gd name="T7" fmla="*/ 0 h 110"/>
                <a:gd name="T8" fmla="*/ 225 w 225"/>
                <a:gd name="T9" fmla="*/ 1 h 110"/>
                <a:gd name="T10" fmla="*/ 208 w 225"/>
                <a:gd name="T11" fmla="*/ 6 h 110"/>
                <a:gd name="T12" fmla="*/ 112 w 225"/>
                <a:gd name="T13" fmla="*/ 41 h 110"/>
                <a:gd name="T14" fmla="*/ 51 w 225"/>
                <a:gd name="T15" fmla="*/ 74 h 110"/>
                <a:gd name="T16" fmla="*/ 0 w 225"/>
                <a:gd name="T17" fmla="*/ 110 h 110"/>
                <a:gd name="T18" fmla="*/ 0 w 225"/>
                <a:gd name="T19"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10">
                  <a:moveTo>
                    <a:pt x="0" y="109"/>
                  </a:moveTo>
                  <a:cubicBezTo>
                    <a:pt x="4" y="105"/>
                    <a:pt x="8" y="100"/>
                    <a:pt x="13" y="96"/>
                  </a:cubicBezTo>
                  <a:cubicBezTo>
                    <a:pt x="74" y="50"/>
                    <a:pt x="141" y="18"/>
                    <a:pt x="215" y="1"/>
                  </a:cubicBezTo>
                  <a:cubicBezTo>
                    <a:pt x="218" y="0"/>
                    <a:pt x="222" y="0"/>
                    <a:pt x="225" y="0"/>
                  </a:cubicBezTo>
                  <a:cubicBezTo>
                    <a:pt x="225" y="1"/>
                    <a:pt x="225" y="1"/>
                    <a:pt x="225" y="1"/>
                  </a:cubicBezTo>
                  <a:cubicBezTo>
                    <a:pt x="219" y="3"/>
                    <a:pt x="214" y="4"/>
                    <a:pt x="208" y="6"/>
                  </a:cubicBezTo>
                  <a:cubicBezTo>
                    <a:pt x="175" y="15"/>
                    <a:pt x="143" y="25"/>
                    <a:pt x="112" y="41"/>
                  </a:cubicBezTo>
                  <a:cubicBezTo>
                    <a:pt x="92" y="52"/>
                    <a:pt x="70" y="62"/>
                    <a:pt x="51" y="74"/>
                  </a:cubicBezTo>
                  <a:cubicBezTo>
                    <a:pt x="33" y="84"/>
                    <a:pt x="17" y="98"/>
                    <a:pt x="0" y="110"/>
                  </a:cubicBezTo>
                  <a:cubicBezTo>
                    <a:pt x="0" y="110"/>
                    <a:pt x="0" y="109"/>
                    <a:pt x="0"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4"/>
            <p:cNvSpPr/>
            <p:nvPr/>
          </p:nvSpPr>
          <p:spPr bwMode="auto">
            <a:xfrm>
              <a:off x="4711697" y="3524277"/>
              <a:ext cx="323849" cy="241302"/>
            </a:xfrm>
            <a:custGeom>
              <a:avLst/>
              <a:gdLst>
                <a:gd name="T0" fmla="*/ 6 w 86"/>
                <a:gd name="T1" fmla="*/ 59 h 64"/>
                <a:gd name="T2" fmla="*/ 1 w 86"/>
                <a:gd name="T3" fmla="*/ 59 h 64"/>
                <a:gd name="T4" fmla="*/ 0 w 86"/>
                <a:gd name="T5" fmla="*/ 57 h 64"/>
                <a:gd name="T6" fmla="*/ 12 w 86"/>
                <a:gd name="T7" fmla="*/ 40 h 64"/>
                <a:gd name="T8" fmla="*/ 29 w 86"/>
                <a:gd name="T9" fmla="*/ 28 h 64"/>
                <a:gd name="T10" fmla="*/ 31 w 86"/>
                <a:gd name="T11" fmla="*/ 26 h 64"/>
                <a:gd name="T12" fmla="*/ 45 w 86"/>
                <a:gd name="T13" fmla="*/ 22 h 64"/>
                <a:gd name="T14" fmla="*/ 82 w 86"/>
                <a:gd name="T15" fmla="*/ 1 h 64"/>
                <a:gd name="T16" fmla="*/ 86 w 86"/>
                <a:gd name="T17" fmla="*/ 0 h 64"/>
                <a:gd name="T18" fmla="*/ 48 w 86"/>
                <a:gd name="T19" fmla="*/ 27 h 64"/>
                <a:gd name="T20" fmla="*/ 41 w 86"/>
                <a:gd name="T21" fmla="*/ 34 h 64"/>
                <a:gd name="T22" fmla="*/ 40 w 86"/>
                <a:gd name="T23" fmla="*/ 34 h 64"/>
                <a:gd name="T24" fmla="*/ 26 w 86"/>
                <a:gd name="T25" fmla="*/ 47 h 64"/>
                <a:gd name="T26" fmla="*/ 16 w 86"/>
                <a:gd name="T27" fmla="*/ 55 h 64"/>
                <a:gd name="T28" fmla="*/ 13 w 86"/>
                <a:gd name="T29" fmla="*/ 58 h 64"/>
                <a:gd name="T30" fmla="*/ 6 w 86"/>
                <a:gd name="T31"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64">
                  <a:moveTo>
                    <a:pt x="6" y="59"/>
                  </a:moveTo>
                  <a:cubicBezTo>
                    <a:pt x="4" y="59"/>
                    <a:pt x="3" y="59"/>
                    <a:pt x="1" y="59"/>
                  </a:cubicBezTo>
                  <a:cubicBezTo>
                    <a:pt x="1" y="58"/>
                    <a:pt x="0" y="58"/>
                    <a:pt x="0" y="57"/>
                  </a:cubicBezTo>
                  <a:cubicBezTo>
                    <a:pt x="4" y="52"/>
                    <a:pt x="7" y="45"/>
                    <a:pt x="12" y="40"/>
                  </a:cubicBezTo>
                  <a:cubicBezTo>
                    <a:pt x="17" y="35"/>
                    <a:pt x="23" y="32"/>
                    <a:pt x="29" y="28"/>
                  </a:cubicBezTo>
                  <a:cubicBezTo>
                    <a:pt x="30" y="27"/>
                    <a:pt x="31" y="26"/>
                    <a:pt x="31" y="26"/>
                  </a:cubicBezTo>
                  <a:cubicBezTo>
                    <a:pt x="37" y="29"/>
                    <a:pt x="40" y="24"/>
                    <a:pt x="45" y="22"/>
                  </a:cubicBezTo>
                  <a:cubicBezTo>
                    <a:pt x="57" y="15"/>
                    <a:pt x="69" y="8"/>
                    <a:pt x="82" y="1"/>
                  </a:cubicBezTo>
                  <a:cubicBezTo>
                    <a:pt x="83" y="1"/>
                    <a:pt x="84" y="0"/>
                    <a:pt x="86" y="0"/>
                  </a:cubicBezTo>
                  <a:cubicBezTo>
                    <a:pt x="73" y="9"/>
                    <a:pt x="60" y="18"/>
                    <a:pt x="48" y="27"/>
                  </a:cubicBezTo>
                  <a:cubicBezTo>
                    <a:pt x="45" y="29"/>
                    <a:pt x="41" y="29"/>
                    <a:pt x="41" y="34"/>
                  </a:cubicBezTo>
                  <a:cubicBezTo>
                    <a:pt x="41" y="34"/>
                    <a:pt x="40" y="34"/>
                    <a:pt x="40" y="34"/>
                  </a:cubicBezTo>
                  <a:cubicBezTo>
                    <a:pt x="33" y="36"/>
                    <a:pt x="30" y="42"/>
                    <a:pt x="26" y="47"/>
                  </a:cubicBezTo>
                  <a:cubicBezTo>
                    <a:pt x="23" y="50"/>
                    <a:pt x="19" y="53"/>
                    <a:pt x="16" y="55"/>
                  </a:cubicBezTo>
                  <a:cubicBezTo>
                    <a:pt x="15" y="56"/>
                    <a:pt x="13" y="57"/>
                    <a:pt x="13" y="58"/>
                  </a:cubicBezTo>
                  <a:cubicBezTo>
                    <a:pt x="10" y="63"/>
                    <a:pt x="9" y="64"/>
                    <a:pt x="6"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5"/>
            <p:cNvSpPr/>
            <p:nvPr/>
          </p:nvSpPr>
          <p:spPr bwMode="auto">
            <a:xfrm>
              <a:off x="6095995" y="3365527"/>
              <a:ext cx="808038" cy="66676"/>
            </a:xfrm>
            <a:custGeom>
              <a:avLst/>
              <a:gdLst>
                <a:gd name="T0" fmla="*/ 215 w 215"/>
                <a:gd name="T1" fmla="*/ 18 h 18"/>
                <a:gd name="T2" fmla="*/ 190 w 215"/>
                <a:gd name="T3" fmla="*/ 15 h 18"/>
                <a:gd name="T4" fmla="*/ 118 w 215"/>
                <a:gd name="T5" fmla="*/ 7 h 18"/>
                <a:gd name="T6" fmla="*/ 110 w 215"/>
                <a:gd name="T7" fmla="*/ 8 h 18"/>
                <a:gd name="T8" fmla="*/ 106 w 215"/>
                <a:gd name="T9" fmla="*/ 8 h 18"/>
                <a:gd name="T10" fmla="*/ 80 w 215"/>
                <a:gd name="T11" fmla="*/ 5 h 18"/>
                <a:gd name="T12" fmla="*/ 15 w 215"/>
                <a:gd name="T13" fmla="*/ 4 h 18"/>
                <a:gd name="T14" fmla="*/ 0 w 215"/>
                <a:gd name="T15" fmla="*/ 3 h 18"/>
                <a:gd name="T16" fmla="*/ 0 w 215"/>
                <a:gd name="T17" fmla="*/ 2 h 18"/>
                <a:gd name="T18" fmla="*/ 16 w 215"/>
                <a:gd name="T19" fmla="*/ 0 h 18"/>
                <a:gd name="T20" fmla="*/ 51 w 215"/>
                <a:gd name="T21" fmla="*/ 2 h 18"/>
                <a:gd name="T22" fmla="*/ 84 w 215"/>
                <a:gd name="T23" fmla="*/ 2 h 18"/>
                <a:gd name="T24" fmla="*/ 122 w 215"/>
                <a:gd name="T25" fmla="*/ 4 h 18"/>
                <a:gd name="T26" fmla="*/ 145 w 215"/>
                <a:gd name="T27" fmla="*/ 5 h 18"/>
                <a:gd name="T28" fmla="*/ 213 w 215"/>
                <a:gd name="T29" fmla="*/ 17 h 18"/>
                <a:gd name="T30" fmla="*/ 215 w 215"/>
                <a:gd name="T31" fmla="*/ 17 h 18"/>
                <a:gd name="T32" fmla="*/ 215 w 215"/>
                <a:gd name="T3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8">
                  <a:moveTo>
                    <a:pt x="215" y="18"/>
                  </a:moveTo>
                  <a:cubicBezTo>
                    <a:pt x="206" y="17"/>
                    <a:pt x="198" y="16"/>
                    <a:pt x="190" y="15"/>
                  </a:cubicBezTo>
                  <a:cubicBezTo>
                    <a:pt x="166" y="12"/>
                    <a:pt x="142" y="9"/>
                    <a:pt x="118" y="7"/>
                  </a:cubicBezTo>
                  <a:cubicBezTo>
                    <a:pt x="115" y="6"/>
                    <a:pt x="112" y="8"/>
                    <a:pt x="110" y="8"/>
                  </a:cubicBezTo>
                  <a:cubicBezTo>
                    <a:pt x="108" y="8"/>
                    <a:pt x="107" y="8"/>
                    <a:pt x="106" y="8"/>
                  </a:cubicBezTo>
                  <a:cubicBezTo>
                    <a:pt x="97" y="7"/>
                    <a:pt x="89" y="5"/>
                    <a:pt x="80" y="5"/>
                  </a:cubicBezTo>
                  <a:cubicBezTo>
                    <a:pt x="58" y="4"/>
                    <a:pt x="37" y="4"/>
                    <a:pt x="15" y="4"/>
                  </a:cubicBezTo>
                  <a:cubicBezTo>
                    <a:pt x="10" y="4"/>
                    <a:pt x="5" y="4"/>
                    <a:pt x="0" y="3"/>
                  </a:cubicBezTo>
                  <a:cubicBezTo>
                    <a:pt x="0" y="3"/>
                    <a:pt x="0" y="3"/>
                    <a:pt x="0" y="2"/>
                  </a:cubicBezTo>
                  <a:cubicBezTo>
                    <a:pt x="5" y="1"/>
                    <a:pt x="10" y="0"/>
                    <a:pt x="16" y="0"/>
                  </a:cubicBezTo>
                  <a:cubicBezTo>
                    <a:pt x="28" y="0"/>
                    <a:pt x="40" y="1"/>
                    <a:pt x="51" y="2"/>
                  </a:cubicBezTo>
                  <a:cubicBezTo>
                    <a:pt x="62" y="2"/>
                    <a:pt x="73" y="2"/>
                    <a:pt x="84" y="2"/>
                  </a:cubicBezTo>
                  <a:cubicBezTo>
                    <a:pt x="97" y="1"/>
                    <a:pt x="109" y="2"/>
                    <a:pt x="122" y="4"/>
                  </a:cubicBezTo>
                  <a:cubicBezTo>
                    <a:pt x="129" y="6"/>
                    <a:pt x="137" y="5"/>
                    <a:pt x="145" y="5"/>
                  </a:cubicBezTo>
                  <a:cubicBezTo>
                    <a:pt x="168" y="7"/>
                    <a:pt x="190" y="11"/>
                    <a:pt x="213" y="17"/>
                  </a:cubicBezTo>
                  <a:cubicBezTo>
                    <a:pt x="213" y="17"/>
                    <a:pt x="214" y="17"/>
                    <a:pt x="215" y="17"/>
                  </a:cubicBezTo>
                  <a:cubicBezTo>
                    <a:pt x="215" y="18"/>
                    <a:pt x="215" y="18"/>
                    <a:pt x="2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6"/>
            <p:cNvSpPr/>
            <p:nvPr/>
          </p:nvSpPr>
          <p:spPr bwMode="auto">
            <a:xfrm>
              <a:off x="5367334" y="3017859"/>
              <a:ext cx="630237" cy="131764"/>
            </a:xfrm>
            <a:custGeom>
              <a:avLst/>
              <a:gdLst>
                <a:gd name="T0" fmla="*/ 120 w 168"/>
                <a:gd name="T1" fmla="*/ 10 h 35"/>
                <a:gd name="T2" fmla="*/ 123 w 168"/>
                <a:gd name="T3" fmla="*/ 11 h 35"/>
                <a:gd name="T4" fmla="*/ 0 w 168"/>
                <a:gd name="T5" fmla="*/ 35 h 35"/>
                <a:gd name="T6" fmla="*/ 10 w 168"/>
                <a:gd name="T7" fmla="*/ 32 h 35"/>
                <a:gd name="T8" fmla="*/ 20 w 168"/>
                <a:gd name="T9" fmla="*/ 28 h 35"/>
                <a:gd name="T10" fmla="*/ 51 w 168"/>
                <a:gd name="T11" fmla="*/ 19 h 35"/>
                <a:gd name="T12" fmla="*/ 84 w 168"/>
                <a:gd name="T13" fmla="*/ 10 h 35"/>
                <a:gd name="T14" fmla="*/ 134 w 168"/>
                <a:gd name="T15" fmla="*/ 3 h 35"/>
                <a:gd name="T16" fmla="*/ 163 w 168"/>
                <a:gd name="T17" fmla="*/ 1 h 35"/>
                <a:gd name="T18" fmla="*/ 168 w 168"/>
                <a:gd name="T19" fmla="*/ 1 h 35"/>
                <a:gd name="T20" fmla="*/ 119 w 168"/>
                <a:gd name="T21" fmla="*/ 9 h 35"/>
                <a:gd name="T22" fmla="*/ 120 w 168"/>
                <a:gd name="T23"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 h="35">
                  <a:moveTo>
                    <a:pt x="120" y="10"/>
                  </a:moveTo>
                  <a:cubicBezTo>
                    <a:pt x="121" y="10"/>
                    <a:pt x="122" y="10"/>
                    <a:pt x="123" y="11"/>
                  </a:cubicBezTo>
                  <a:cubicBezTo>
                    <a:pt x="81" y="15"/>
                    <a:pt x="41" y="25"/>
                    <a:pt x="0" y="35"/>
                  </a:cubicBezTo>
                  <a:cubicBezTo>
                    <a:pt x="4" y="34"/>
                    <a:pt x="7" y="33"/>
                    <a:pt x="10" y="32"/>
                  </a:cubicBezTo>
                  <a:cubicBezTo>
                    <a:pt x="13" y="31"/>
                    <a:pt x="17" y="29"/>
                    <a:pt x="20" y="28"/>
                  </a:cubicBezTo>
                  <a:cubicBezTo>
                    <a:pt x="31" y="25"/>
                    <a:pt x="41" y="23"/>
                    <a:pt x="51" y="19"/>
                  </a:cubicBezTo>
                  <a:cubicBezTo>
                    <a:pt x="62" y="15"/>
                    <a:pt x="73" y="12"/>
                    <a:pt x="84" y="10"/>
                  </a:cubicBezTo>
                  <a:cubicBezTo>
                    <a:pt x="101" y="7"/>
                    <a:pt x="117" y="5"/>
                    <a:pt x="134" y="3"/>
                  </a:cubicBezTo>
                  <a:cubicBezTo>
                    <a:pt x="144" y="2"/>
                    <a:pt x="153" y="2"/>
                    <a:pt x="163" y="1"/>
                  </a:cubicBezTo>
                  <a:cubicBezTo>
                    <a:pt x="164" y="1"/>
                    <a:pt x="166" y="0"/>
                    <a:pt x="168" y="1"/>
                  </a:cubicBezTo>
                  <a:cubicBezTo>
                    <a:pt x="152" y="3"/>
                    <a:pt x="136" y="6"/>
                    <a:pt x="119" y="9"/>
                  </a:cubicBezTo>
                  <a:cubicBezTo>
                    <a:pt x="119" y="9"/>
                    <a:pt x="119" y="10"/>
                    <a:pt x="12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7"/>
            <p:cNvSpPr/>
            <p:nvPr/>
          </p:nvSpPr>
          <p:spPr bwMode="auto">
            <a:xfrm>
              <a:off x="7016746" y="3787804"/>
              <a:ext cx="538164" cy="279403"/>
            </a:xfrm>
            <a:custGeom>
              <a:avLst/>
              <a:gdLst>
                <a:gd name="T0" fmla="*/ 143 w 143"/>
                <a:gd name="T1" fmla="*/ 74 h 74"/>
                <a:gd name="T2" fmla="*/ 117 w 143"/>
                <a:gd name="T3" fmla="*/ 60 h 74"/>
                <a:gd name="T4" fmla="*/ 6 w 143"/>
                <a:gd name="T5" fmla="*/ 7 h 74"/>
                <a:gd name="T6" fmla="*/ 3 w 143"/>
                <a:gd name="T7" fmla="*/ 0 h 74"/>
                <a:gd name="T8" fmla="*/ 41 w 143"/>
                <a:gd name="T9" fmla="*/ 17 h 74"/>
                <a:gd name="T10" fmla="*/ 111 w 143"/>
                <a:gd name="T11" fmla="*/ 52 h 74"/>
                <a:gd name="T12" fmla="*/ 143 w 14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43" h="74">
                  <a:moveTo>
                    <a:pt x="143" y="74"/>
                  </a:moveTo>
                  <a:cubicBezTo>
                    <a:pt x="135" y="69"/>
                    <a:pt x="126" y="65"/>
                    <a:pt x="117" y="60"/>
                  </a:cubicBezTo>
                  <a:cubicBezTo>
                    <a:pt x="82" y="39"/>
                    <a:pt x="44" y="22"/>
                    <a:pt x="6" y="7"/>
                  </a:cubicBezTo>
                  <a:cubicBezTo>
                    <a:pt x="4" y="6"/>
                    <a:pt x="0" y="5"/>
                    <a:pt x="3" y="0"/>
                  </a:cubicBezTo>
                  <a:cubicBezTo>
                    <a:pt x="15" y="6"/>
                    <a:pt x="28" y="11"/>
                    <a:pt x="41" y="17"/>
                  </a:cubicBezTo>
                  <a:cubicBezTo>
                    <a:pt x="64" y="28"/>
                    <a:pt x="88" y="40"/>
                    <a:pt x="111" y="52"/>
                  </a:cubicBezTo>
                  <a:cubicBezTo>
                    <a:pt x="122" y="59"/>
                    <a:pt x="132" y="67"/>
                    <a:pt x="14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8"/>
            <p:cNvSpPr/>
            <p:nvPr/>
          </p:nvSpPr>
          <p:spPr bwMode="auto">
            <a:xfrm>
              <a:off x="4502148" y="3587779"/>
              <a:ext cx="334962" cy="325441"/>
            </a:xfrm>
            <a:custGeom>
              <a:avLst/>
              <a:gdLst>
                <a:gd name="T0" fmla="*/ 55 w 89"/>
                <a:gd name="T1" fmla="*/ 29 h 86"/>
                <a:gd name="T2" fmla="*/ 56 w 89"/>
                <a:gd name="T3" fmla="*/ 26 h 86"/>
                <a:gd name="T4" fmla="*/ 55 w 89"/>
                <a:gd name="T5" fmla="*/ 25 h 86"/>
                <a:gd name="T6" fmla="*/ 28 w 89"/>
                <a:gd name="T7" fmla="*/ 49 h 86"/>
                <a:gd name="T8" fmla="*/ 12 w 89"/>
                <a:gd name="T9" fmla="*/ 81 h 86"/>
                <a:gd name="T10" fmla="*/ 10 w 89"/>
                <a:gd name="T11" fmla="*/ 78 h 86"/>
                <a:gd name="T12" fmla="*/ 9 w 89"/>
                <a:gd name="T13" fmla="*/ 77 h 86"/>
                <a:gd name="T14" fmla="*/ 0 w 89"/>
                <a:gd name="T15" fmla="*/ 85 h 86"/>
                <a:gd name="T16" fmla="*/ 9 w 89"/>
                <a:gd name="T17" fmla="*/ 71 h 86"/>
                <a:gd name="T18" fmla="*/ 48 w 89"/>
                <a:gd name="T19" fmla="*/ 28 h 86"/>
                <a:gd name="T20" fmla="*/ 66 w 89"/>
                <a:gd name="T21" fmla="*/ 11 h 86"/>
                <a:gd name="T22" fmla="*/ 64 w 89"/>
                <a:gd name="T23" fmla="*/ 7 h 86"/>
                <a:gd name="T24" fmla="*/ 75 w 89"/>
                <a:gd name="T25" fmla="*/ 6 h 86"/>
                <a:gd name="T26" fmla="*/ 89 w 89"/>
                <a:gd name="T27" fmla="*/ 0 h 86"/>
                <a:gd name="T28" fmla="*/ 55 w 89"/>
                <a:gd name="T29"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86">
                  <a:moveTo>
                    <a:pt x="55" y="29"/>
                  </a:moveTo>
                  <a:cubicBezTo>
                    <a:pt x="55" y="29"/>
                    <a:pt x="55" y="27"/>
                    <a:pt x="56" y="26"/>
                  </a:cubicBezTo>
                  <a:cubicBezTo>
                    <a:pt x="55" y="26"/>
                    <a:pt x="55" y="26"/>
                    <a:pt x="55" y="25"/>
                  </a:cubicBezTo>
                  <a:cubicBezTo>
                    <a:pt x="46" y="33"/>
                    <a:pt x="37" y="41"/>
                    <a:pt x="28" y="49"/>
                  </a:cubicBezTo>
                  <a:cubicBezTo>
                    <a:pt x="19" y="57"/>
                    <a:pt x="16" y="69"/>
                    <a:pt x="12" y="81"/>
                  </a:cubicBezTo>
                  <a:cubicBezTo>
                    <a:pt x="11" y="79"/>
                    <a:pt x="10" y="79"/>
                    <a:pt x="10" y="78"/>
                  </a:cubicBezTo>
                  <a:cubicBezTo>
                    <a:pt x="10" y="78"/>
                    <a:pt x="9" y="77"/>
                    <a:pt x="9" y="77"/>
                  </a:cubicBezTo>
                  <a:cubicBezTo>
                    <a:pt x="5" y="78"/>
                    <a:pt x="8" y="86"/>
                    <a:pt x="0" y="85"/>
                  </a:cubicBezTo>
                  <a:cubicBezTo>
                    <a:pt x="3" y="80"/>
                    <a:pt x="6" y="75"/>
                    <a:pt x="9" y="71"/>
                  </a:cubicBezTo>
                  <a:cubicBezTo>
                    <a:pt x="20" y="54"/>
                    <a:pt x="34" y="41"/>
                    <a:pt x="48" y="28"/>
                  </a:cubicBezTo>
                  <a:cubicBezTo>
                    <a:pt x="54" y="22"/>
                    <a:pt x="60" y="17"/>
                    <a:pt x="66" y="11"/>
                  </a:cubicBezTo>
                  <a:cubicBezTo>
                    <a:pt x="66" y="10"/>
                    <a:pt x="65" y="8"/>
                    <a:pt x="64" y="7"/>
                  </a:cubicBezTo>
                  <a:cubicBezTo>
                    <a:pt x="69" y="11"/>
                    <a:pt x="72" y="7"/>
                    <a:pt x="75" y="6"/>
                  </a:cubicBezTo>
                  <a:cubicBezTo>
                    <a:pt x="79" y="4"/>
                    <a:pt x="84" y="1"/>
                    <a:pt x="89" y="0"/>
                  </a:cubicBezTo>
                  <a:cubicBezTo>
                    <a:pt x="78" y="10"/>
                    <a:pt x="66" y="19"/>
                    <a:pt x="5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9"/>
            <p:cNvSpPr/>
            <p:nvPr/>
          </p:nvSpPr>
          <p:spPr bwMode="auto">
            <a:xfrm>
              <a:off x="6983408" y="2806721"/>
              <a:ext cx="334962" cy="79376"/>
            </a:xfrm>
            <a:custGeom>
              <a:avLst/>
              <a:gdLst>
                <a:gd name="T0" fmla="*/ 89 w 89"/>
                <a:gd name="T1" fmla="*/ 18 h 21"/>
                <a:gd name="T2" fmla="*/ 52 w 89"/>
                <a:gd name="T3" fmla="*/ 11 h 21"/>
                <a:gd name="T4" fmla="*/ 35 w 89"/>
                <a:gd name="T5" fmla="*/ 8 h 21"/>
                <a:gd name="T6" fmla="*/ 27 w 89"/>
                <a:gd name="T7" fmla="*/ 6 h 21"/>
                <a:gd name="T8" fmla="*/ 2 w 89"/>
                <a:gd name="T9" fmla="*/ 3 h 21"/>
                <a:gd name="T10" fmla="*/ 0 w 89"/>
                <a:gd name="T11" fmla="*/ 2 h 21"/>
                <a:gd name="T12" fmla="*/ 0 w 89"/>
                <a:gd name="T13" fmla="*/ 1 h 21"/>
                <a:gd name="T14" fmla="*/ 4 w 89"/>
                <a:gd name="T15" fmla="*/ 0 h 21"/>
                <a:gd name="T16" fmla="*/ 88 w 89"/>
                <a:gd name="T17" fmla="*/ 17 h 21"/>
                <a:gd name="T18" fmla="*/ 89 w 89"/>
                <a:gd name="T1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21">
                  <a:moveTo>
                    <a:pt x="89" y="18"/>
                  </a:moveTo>
                  <a:cubicBezTo>
                    <a:pt x="76" y="21"/>
                    <a:pt x="64" y="13"/>
                    <a:pt x="52" y="11"/>
                  </a:cubicBezTo>
                  <a:cubicBezTo>
                    <a:pt x="46" y="10"/>
                    <a:pt x="40" y="9"/>
                    <a:pt x="35" y="8"/>
                  </a:cubicBezTo>
                  <a:cubicBezTo>
                    <a:pt x="32" y="8"/>
                    <a:pt x="29" y="7"/>
                    <a:pt x="27" y="6"/>
                  </a:cubicBezTo>
                  <a:cubicBezTo>
                    <a:pt x="19" y="5"/>
                    <a:pt x="10" y="4"/>
                    <a:pt x="2" y="3"/>
                  </a:cubicBezTo>
                  <a:cubicBezTo>
                    <a:pt x="1" y="3"/>
                    <a:pt x="1" y="2"/>
                    <a:pt x="0" y="2"/>
                  </a:cubicBezTo>
                  <a:cubicBezTo>
                    <a:pt x="0" y="2"/>
                    <a:pt x="0" y="1"/>
                    <a:pt x="0" y="1"/>
                  </a:cubicBezTo>
                  <a:cubicBezTo>
                    <a:pt x="1" y="1"/>
                    <a:pt x="3" y="0"/>
                    <a:pt x="4" y="0"/>
                  </a:cubicBezTo>
                  <a:cubicBezTo>
                    <a:pt x="33" y="2"/>
                    <a:pt x="60" y="10"/>
                    <a:pt x="88" y="17"/>
                  </a:cubicBezTo>
                  <a:cubicBezTo>
                    <a:pt x="88" y="17"/>
                    <a:pt x="88" y="18"/>
                    <a:pt x="8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0"/>
            <p:cNvSpPr/>
            <p:nvPr/>
          </p:nvSpPr>
          <p:spPr bwMode="auto">
            <a:xfrm>
              <a:off x="4956171" y="3028973"/>
              <a:ext cx="422275" cy="184151"/>
            </a:xfrm>
            <a:custGeom>
              <a:avLst/>
              <a:gdLst>
                <a:gd name="T0" fmla="*/ 0 w 112"/>
                <a:gd name="T1" fmla="*/ 48 h 49"/>
                <a:gd name="T2" fmla="*/ 8 w 112"/>
                <a:gd name="T3" fmla="*/ 41 h 49"/>
                <a:gd name="T4" fmla="*/ 50 w 112"/>
                <a:gd name="T5" fmla="*/ 20 h 49"/>
                <a:gd name="T6" fmla="*/ 109 w 112"/>
                <a:gd name="T7" fmla="*/ 0 h 49"/>
                <a:gd name="T8" fmla="*/ 112 w 112"/>
                <a:gd name="T9" fmla="*/ 1 h 49"/>
                <a:gd name="T10" fmla="*/ 110 w 112"/>
                <a:gd name="T11" fmla="*/ 3 h 49"/>
                <a:gd name="T12" fmla="*/ 67 w 112"/>
                <a:gd name="T13" fmla="*/ 16 h 49"/>
                <a:gd name="T14" fmla="*/ 12 w 112"/>
                <a:gd name="T15" fmla="*/ 41 h 49"/>
                <a:gd name="T16" fmla="*/ 1 w 112"/>
                <a:gd name="T17" fmla="*/ 49 h 49"/>
                <a:gd name="T18" fmla="*/ 0 w 112"/>
                <a:gd name="T19"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49">
                  <a:moveTo>
                    <a:pt x="0" y="48"/>
                  </a:moveTo>
                  <a:cubicBezTo>
                    <a:pt x="2" y="46"/>
                    <a:pt x="5" y="44"/>
                    <a:pt x="8" y="41"/>
                  </a:cubicBezTo>
                  <a:cubicBezTo>
                    <a:pt x="21" y="32"/>
                    <a:pt x="37" y="28"/>
                    <a:pt x="50" y="20"/>
                  </a:cubicBezTo>
                  <a:cubicBezTo>
                    <a:pt x="69" y="10"/>
                    <a:pt x="90" y="9"/>
                    <a:pt x="109" y="0"/>
                  </a:cubicBezTo>
                  <a:cubicBezTo>
                    <a:pt x="109" y="0"/>
                    <a:pt x="110" y="1"/>
                    <a:pt x="112" y="1"/>
                  </a:cubicBezTo>
                  <a:cubicBezTo>
                    <a:pt x="111" y="2"/>
                    <a:pt x="110" y="3"/>
                    <a:pt x="110" y="3"/>
                  </a:cubicBezTo>
                  <a:cubicBezTo>
                    <a:pt x="95" y="7"/>
                    <a:pt x="81" y="10"/>
                    <a:pt x="67" y="16"/>
                  </a:cubicBezTo>
                  <a:cubicBezTo>
                    <a:pt x="49" y="24"/>
                    <a:pt x="28" y="29"/>
                    <a:pt x="12" y="41"/>
                  </a:cubicBezTo>
                  <a:cubicBezTo>
                    <a:pt x="8" y="44"/>
                    <a:pt x="4" y="47"/>
                    <a:pt x="1" y="49"/>
                  </a:cubicBezTo>
                  <a:cubicBezTo>
                    <a:pt x="0" y="49"/>
                    <a:pt x="0" y="48"/>
                    <a:pt x="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1"/>
            <p:cNvSpPr/>
            <p:nvPr/>
          </p:nvSpPr>
          <p:spPr bwMode="auto">
            <a:xfrm>
              <a:off x="6791320" y="3754466"/>
              <a:ext cx="203199" cy="38101"/>
            </a:xfrm>
            <a:custGeom>
              <a:avLst/>
              <a:gdLst>
                <a:gd name="T0" fmla="*/ 54 w 54"/>
                <a:gd name="T1" fmla="*/ 8 h 10"/>
                <a:gd name="T2" fmla="*/ 36 w 54"/>
                <a:gd name="T3" fmla="*/ 6 h 10"/>
                <a:gd name="T4" fmla="*/ 41 w 54"/>
                <a:gd name="T5" fmla="*/ 10 h 10"/>
                <a:gd name="T6" fmla="*/ 0 w 54"/>
                <a:gd name="T7" fmla="*/ 2 h 10"/>
                <a:gd name="T8" fmla="*/ 0 w 54"/>
                <a:gd name="T9" fmla="*/ 1 h 10"/>
                <a:gd name="T10" fmla="*/ 4 w 54"/>
                <a:gd name="T11" fmla="*/ 1 h 10"/>
                <a:gd name="T12" fmla="*/ 20 w 54"/>
                <a:gd name="T13" fmla="*/ 1 h 10"/>
                <a:gd name="T14" fmla="*/ 43 w 54"/>
                <a:gd name="T15" fmla="*/ 3 h 10"/>
                <a:gd name="T16" fmla="*/ 54 w 54"/>
                <a:gd name="T17" fmla="*/ 7 h 10"/>
                <a:gd name="T18" fmla="*/ 54 w 54"/>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0">
                  <a:moveTo>
                    <a:pt x="54" y="8"/>
                  </a:moveTo>
                  <a:cubicBezTo>
                    <a:pt x="48" y="7"/>
                    <a:pt x="43" y="6"/>
                    <a:pt x="36" y="6"/>
                  </a:cubicBezTo>
                  <a:cubicBezTo>
                    <a:pt x="38" y="7"/>
                    <a:pt x="39" y="8"/>
                    <a:pt x="41" y="10"/>
                  </a:cubicBezTo>
                  <a:cubicBezTo>
                    <a:pt x="27" y="7"/>
                    <a:pt x="13" y="5"/>
                    <a:pt x="0" y="2"/>
                  </a:cubicBezTo>
                  <a:cubicBezTo>
                    <a:pt x="0" y="2"/>
                    <a:pt x="0" y="1"/>
                    <a:pt x="0" y="1"/>
                  </a:cubicBezTo>
                  <a:cubicBezTo>
                    <a:pt x="2" y="1"/>
                    <a:pt x="3" y="1"/>
                    <a:pt x="4" y="1"/>
                  </a:cubicBezTo>
                  <a:cubicBezTo>
                    <a:pt x="10" y="3"/>
                    <a:pt x="14" y="2"/>
                    <a:pt x="20" y="1"/>
                  </a:cubicBezTo>
                  <a:cubicBezTo>
                    <a:pt x="27" y="0"/>
                    <a:pt x="35" y="2"/>
                    <a:pt x="43" y="3"/>
                  </a:cubicBezTo>
                  <a:cubicBezTo>
                    <a:pt x="47" y="3"/>
                    <a:pt x="50" y="6"/>
                    <a:pt x="54" y="7"/>
                  </a:cubicBezTo>
                  <a:cubicBezTo>
                    <a:pt x="54" y="7"/>
                    <a:pt x="54" y="7"/>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82"/>
            <p:cNvSpPr/>
            <p:nvPr/>
          </p:nvSpPr>
          <p:spPr bwMode="auto">
            <a:xfrm>
              <a:off x="7645394" y="3311550"/>
              <a:ext cx="157163" cy="90489"/>
            </a:xfrm>
            <a:custGeom>
              <a:avLst/>
              <a:gdLst>
                <a:gd name="T0" fmla="*/ 0 w 42"/>
                <a:gd name="T1" fmla="*/ 1 h 24"/>
                <a:gd name="T2" fmla="*/ 3 w 42"/>
                <a:gd name="T3" fmla="*/ 3 h 24"/>
                <a:gd name="T4" fmla="*/ 7 w 42"/>
                <a:gd name="T5" fmla="*/ 4 h 24"/>
                <a:gd name="T6" fmla="*/ 5 w 42"/>
                <a:gd name="T7" fmla="*/ 0 h 24"/>
                <a:gd name="T8" fmla="*/ 42 w 42"/>
                <a:gd name="T9" fmla="*/ 23 h 24"/>
                <a:gd name="T10" fmla="*/ 42 w 42"/>
                <a:gd name="T11" fmla="*/ 24 h 24"/>
                <a:gd name="T12" fmla="*/ 0 w 42"/>
                <a:gd name="T13" fmla="*/ 2 h 24"/>
                <a:gd name="T14" fmla="*/ 0 w 42"/>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4">
                  <a:moveTo>
                    <a:pt x="0" y="1"/>
                  </a:moveTo>
                  <a:cubicBezTo>
                    <a:pt x="1" y="2"/>
                    <a:pt x="2" y="2"/>
                    <a:pt x="3" y="3"/>
                  </a:cubicBezTo>
                  <a:cubicBezTo>
                    <a:pt x="4" y="3"/>
                    <a:pt x="5" y="3"/>
                    <a:pt x="7" y="4"/>
                  </a:cubicBezTo>
                  <a:cubicBezTo>
                    <a:pt x="6" y="3"/>
                    <a:pt x="6" y="2"/>
                    <a:pt x="5" y="0"/>
                  </a:cubicBezTo>
                  <a:cubicBezTo>
                    <a:pt x="19" y="6"/>
                    <a:pt x="33" y="11"/>
                    <a:pt x="42" y="23"/>
                  </a:cubicBezTo>
                  <a:cubicBezTo>
                    <a:pt x="42" y="24"/>
                    <a:pt x="42" y="24"/>
                    <a:pt x="42" y="24"/>
                  </a:cubicBezTo>
                  <a:cubicBezTo>
                    <a:pt x="28" y="17"/>
                    <a:pt x="14" y="9"/>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3"/>
            <p:cNvSpPr/>
            <p:nvPr/>
          </p:nvSpPr>
          <p:spPr bwMode="auto">
            <a:xfrm>
              <a:off x="4697410" y="3730655"/>
              <a:ext cx="131763" cy="166689"/>
            </a:xfrm>
            <a:custGeom>
              <a:avLst/>
              <a:gdLst>
                <a:gd name="T0" fmla="*/ 6 w 35"/>
                <a:gd name="T1" fmla="*/ 39 h 44"/>
                <a:gd name="T2" fmla="*/ 1 w 35"/>
                <a:gd name="T3" fmla="*/ 44 h 44"/>
                <a:gd name="T4" fmla="*/ 0 w 35"/>
                <a:gd name="T5" fmla="*/ 43 h 44"/>
                <a:gd name="T6" fmla="*/ 1 w 35"/>
                <a:gd name="T7" fmla="*/ 34 h 44"/>
                <a:gd name="T8" fmla="*/ 4 w 35"/>
                <a:gd name="T9" fmla="*/ 28 h 44"/>
                <a:gd name="T10" fmla="*/ 31 w 35"/>
                <a:gd name="T11" fmla="*/ 1 h 44"/>
                <a:gd name="T12" fmla="*/ 33 w 35"/>
                <a:gd name="T13" fmla="*/ 0 h 44"/>
                <a:gd name="T14" fmla="*/ 28 w 35"/>
                <a:gd name="T15" fmla="*/ 7 h 44"/>
                <a:gd name="T16" fmla="*/ 28 w 35"/>
                <a:gd name="T17" fmla="*/ 7 h 44"/>
                <a:gd name="T18" fmla="*/ 35 w 35"/>
                <a:gd name="T19" fmla="*/ 4 h 44"/>
                <a:gd name="T20" fmla="*/ 35 w 35"/>
                <a:gd name="T21" fmla="*/ 5 h 44"/>
                <a:gd name="T22" fmla="*/ 28 w 35"/>
                <a:gd name="T23" fmla="*/ 10 h 44"/>
                <a:gd name="T24" fmla="*/ 5 w 35"/>
                <a:gd name="T25" fmla="*/ 29 h 44"/>
                <a:gd name="T26" fmla="*/ 6 w 35"/>
                <a:gd name="T2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4">
                  <a:moveTo>
                    <a:pt x="6" y="39"/>
                  </a:moveTo>
                  <a:cubicBezTo>
                    <a:pt x="4" y="40"/>
                    <a:pt x="3" y="42"/>
                    <a:pt x="1" y="44"/>
                  </a:cubicBezTo>
                  <a:cubicBezTo>
                    <a:pt x="1" y="43"/>
                    <a:pt x="0" y="43"/>
                    <a:pt x="0" y="43"/>
                  </a:cubicBezTo>
                  <a:cubicBezTo>
                    <a:pt x="0" y="40"/>
                    <a:pt x="0" y="37"/>
                    <a:pt x="1" y="34"/>
                  </a:cubicBezTo>
                  <a:cubicBezTo>
                    <a:pt x="2" y="32"/>
                    <a:pt x="3" y="30"/>
                    <a:pt x="4" y="28"/>
                  </a:cubicBezTo>
                  <a:cubicBezTo>
                    <a:pt x="13" y="18"/>
                    <a:pt x="21" y="8"/>
                    <a:pt x="31" y="1"/>
                  </a:cubicBezTo>
                  <a:cubicBezTo>
                    <a:pt x="31" y="0"/>
                    <a:pt x="32" y="0"/>
                    <a:pt x="33" y="0"/>
                  </a:cubicBezTo>
                  <a:cubicBezTo>
                    <a:pt x="31" y="2"/>
                    <a:pt x="30" y="4"/>
                    <a:pt x="28" y="7"/>
                  </a:cubicBezTo>
                  <a:cubicBezTo>
                    <a:pt x="28" y="7"/>
                    <a:pt x="28" y="7"/>
                    <a:pt x="28" y="7"/>
                  </a:cubicBezTo>
                  <a:cubicBezTo>
                    <a:pt x="30" y="6"/>
                    <a:pt x="32" y="5"/>
                    <a:pt x="35" y="4"/>
                  </a:cubicBezTo>
                  <a:cubicBezTo>
                    <a:pt x="35" y="5"/>
                    <a:pt x="35" y="5"/>
                    <a:pt x="35" y="5"/>
                  </a:cubicBezTo>
                  <a:cubicBezTo>
                    <a:pt x="33" y="7"/>
                    <a:pt x="30" y="8"/>
                    <a:pt x="28" y="10"/>
                  </a:cubicBezTo>
                  <a:cubicBezTo>
                    <a:pt x="20" y="16"/>
                    <a:pt x="13" y="23"/>
                    <a:pt x="5" y="29"/>
                  </a:cubicBezTo>
                  <a:cubicBezTo>
                    <a:pt x="2" y="33"/>
                    <a:pt x="2" y="36"/>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4"/>
            <p:cNvSpPr/>
            <p:nvPr/>
          </p:nvSpPr>
          <p:spPr bwMode="auto">
            <a:xfrm>
              <a:off x="4802185" y="3810031"/>
              <a:ext cx="82549" cy="87313"/>
            </a:xfrm>
            <a:custGeom>
              <a:avLst/>
              <a:gdLst>
                <a:gd name="T0" fmla="*/ 0 w 22"/>
                <a:gd name="T1" fmla="*/ 22 h 23"/>
                <a:gd name="T2" fmla="*/ 21 w 22"/>
                <a:gd name="T3" fmla="*/ 0 h 23"/>
                <a:gd name="T4" fmla="*/ 22 w 22"/>
                <a:gd name="T5" fmla="*/ 1 h 23"/>
                <a:gd name="T6" fmla="*/ 18 w 22"/>
                <a:gd name="T7" fmla="*/ 7 h 23"/>
                <a:gd name="T8" fmla="*/ 10 w 22"/>
                <a:gd name="T9" fmla="*/ 13 h 23"/>
                <a:gd name="T10" fmla="*/ 4 w 22"/>
                <a:gd name="T11" fmla="*/ 20 h 23"/>
                <a:gd name="T12" fmla="*/ 1 w 22"/>
                <a:gd name="T13" fmla="*/ 23 h 23"/>
                <a:gd name="T14" fmla="*/ 0 w 22"/>
                <a:gd name="T15" fmla="*/ 2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3">
                  <a:moveTo>
                    <a:pt x="0" y="22"/>
                  </a:moveTo>
                  <a:cubicBezTo>
                    <a:pt x="2" y="10"/>
                    <a:pt x="12" y="6"/>
                    <a:pt x="21" y="0"/>
                  </a:cubicBezTo>
                  <a:cubicBezTo>
                    <a:pt x="21" y="1"/>
                    <a:pt x="22" y="1"/>
                    <a:pt x="22" y="1"/>
                  </a:cubicBezTo>
                  <a:cubicBezTo>
                    <a:pt x="21" y="3"/>
                    <a:pt x="20" y="5"/>
                    <a:pt x="18" y="7"/>
                  </a:cubicBezTo>
                  <a:cubicBezTo>
                    <a:pt x="16" y="9"/>
                    <a:pt x="13" y="11"/>
                    <a:pt x="10" y="13"/>
                  </a:cubicBezTo>
                  <a:cubicBezTo>
                    <a:pt x="8" y="15"/>
                    <a:pt x="6" y="18"/>
                    <a:pt x="4" y="20"/>
                  </a:cubicBezTo>
                  <a:cubicBezTo>
                    <a:pt x="3" y="21"/>
                    <a:pt x="2" y="22"/>
                    <a:pt x="1" y="23"/>
                  </a:cubicBezTo>
                  <a:cubicBezTo>
                    <a:pt x="0" y="23"/>
                    <a:pt x="0" y="22"/>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5"/>
            <p:cNvSpPr/>
            <p:nvPr/>
          </p:nvSpPr>
          <p:spPr bwMode="auto">
            <a:xfrm>
              <a:off x="4411659" y="3546502"/>
              <a:ext cx="49214" cy="60326"/>
            </a:xfrm>
            <a:custGeom>
              <a:avLst/>
              <a:gdLst>
                <a:gd name="T0" fmla="*/ 7 w 13"/>
                <a:gd name="T1" fmla="*/ 0 h 16"/>
                <a:gd name="T2" fmla="*/ 13 w 13"/>
                <a:gd name="T3" fmla="*/ 1 h 16"/>
                <a:gd name="T4" fmla="*/ 1 w 13"/>
                <a:gd name="T5" fmla="*/ 16 h 16"/>
                <a:gd name="T6" fmla="*/ 7 w 13"/>
                <a:gd name="T7" fmla="*/ 0 h 16"/>
              </a:gdLst>
              <a:ahLst/>
              <a:cxnLst>
                <a:cxn ang="0">
                  <a:pos x="T0" y="T1"/>
                </a:cxn>
                <a:cxn ang="0">
                  <a:pos x="T2" y="T3"/>
                </a:cxn>
                <a:cxn ang="0">
                  <a:pos x="T4" y="T5"/>
                </a:cxn>
                <a:cxn ang="0">
                  <a:pos x="T6" y="T7"/>
                </a:cxn>
              </a:cxnLst>
              <a:rect l="0" t="0" r="r" b="b"/>
              <a:pathLst>
                <a:path w="13" h="16">
                  <a:moveTo>
                    <a:pt x="7" y="0"/>
                  </a:moveTo>
                  <a:cubicBezTo>
                    <a:pt x="9" y="0"/>
                    <a:pt x="11" y="1"/>
                    <a:pt x="13" y="1"/>
                  </a:cubicBezTo>
                  <a:cubicBezTo>
                    <a:pt x="10" y="6"/>
                    <a:pt x="10" y="14"/>
                    <a:pt x="1" y="16"/>
                  </a:cubicBezTo>
                  <a:cubicBezTo>
                    <a:pt x="0" y="9"/>
                    <a:pt x="5" y="5"/>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6"/>
            <p:cNvSpPr/>
            <p:nvPr/>
          </p:nvSpPr>
          <p:spPr bwMode="auto">
            <a:xfrm>
              <a:off x="4298946" y="3938619"/>
              <a:ext cx="44451" cy="84139"/>
            </a:xfrm>
            <a:custGeom>
              <a:avLst/>
              <a:gdLst>
                <a:gd name="T0" fmla="*/ 3 w 12"/>
                <a:gd name="T1" fmla="*/ 0 h 22"/>
                <a:gd name="T2" fmla="*/ 6 w 12"/>
                <a:gd name="T3" fmla="*/ 8 h 22"/>
                <a:gd name="T4" fmla="*/ 7 w 12"/>
                <a:gd name="T5" fmla="*/ 17 h 22"/>
                <a:gd name="T6" fmla="*/ 12 w 12"/>
                <a:gd name="T7" fmla="*/ 20 h 22"/>
                <a:gd name="T8" fmla="*/ 11 w 12"/>
                <a:gd name="T9" fmla="*/ 22 h 22"/>
                <a:gd name="T10" fmla="*/ 2 w 12"/>
                <a:gd name="T11" fmla="*/ 20 h 22"/>
                <a:gd name="T12" fmla="*/ 0 w 12"/>
                <a:gd name="T13" fmla="*/ 18 h 22"/>
                <a:gd name="T14" fmla="*/ 1 w 12"/>
                <a:gd name="T15" fmla="*/ 0 h 22"/>
                <a:gd name="T16" fmla="*/ 3 w 1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0"/>
                  </a:moveTo>
                  <a:cubicBezTo>
                    <a:pt x="4" y="3"/>
                    <a:pt x="5" y="5"/>
                    <a:pt x="6" y="8"/>
                  </a:cubicBezTo>
                  <a:cubicBezTo>
                    <a:pt x="1" y="11"/>
                    <a:pt x="1" y="13"/>
                    <a:pt x="7" y="17"/>
                  </a:cubicBezTo>
                  <a:cubicBezTo>
                    <a:pt x="8" y="18"/>
                    <a:pt x="10" y="19"/>
                    <a:pt x="12" y="20"/>
                  </a:cubicBezTo>
                  <a:cubicBezTo>
                    <a:pt x="11" y="21"/>
                    <a:pt x="11" y="21"/>
                    <a:pt x="11" y="22"/>
                  </a:cubicBezTo>
                  <a:cubicBezTo>
                    <a:pt x="8" y="21"/>
                    <a:pt x="5" y="21"/>
                    <a:pt x="2" y="20"/>
                  </a:cubicBezTo>
                  <a:cubicBezTo>
                    <a:pt x="2" y="20"/>
                    <a:pt x="0" y="19"/>
                    <a:pt x="0" y="18"/>
                  </a:cubicBezTo>
                  <a:cubicBezTo>
                    <a:pt x="0" y="12"/>
                    <a:pt x="1" y="6"/>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7"/>
            <p:cNvSpPr/>
            <p:nvPr/>
          </p:nvSpPr>
          <p:spPr bwMode="auto">
            <a:xfrm>
              <a:off x="4351334" y="3055960"/>
              <a:ext cx="90488" cy="85726"/>
            </a:xfrm>
            <a:custGeom>
              <a:avLst/>
              <a:gdLst>
                <a:gd name="T0" fmla="*/ 24 w 24"/>
                <a:gd name="T1" fmla="*/ 1 h 23"/>
                <a:gd name="T2" fmla="*/ 12 w 24"/>
                <a:gd name="T3" fmla="*/ 12 h 23"/>
                <a:gd name="T4" fmla="*/ 0 w 24"/>
                <a:gd name="T5" fmla="*/ 23 h 23"/>
                <a:gd name="T6" fmla="*/ 19 w 24"/>
                <a:gd name="T7" fmla="*/ 1 h 23"/>
                <a:gd name="T8" fmla="*/ 24 w 24"/>
                <a:gd name="T9" fmla="*/ 1 h 23"/>
              </a:gdLst>
              <a:ahLst/>
              <a:cxnLst>
                <a:cxn ang="0">
                  <a:pos x="T0" y="T1"/>
                </a:cxn>
                <a:cxn ang="0">
                  <a:pos x="T2" y="T3"/>
                </a:cxn>
                <a:cxn ang="0">
                  <a:pos x="T4" y="T5"/>
                </a:cxn>
                <a:cxn ang="0">
                  <a:pos x="T6" y="T7"/>
                </a:cxn>
                <a:cxn ang="0">
                  <a:pos x="T8" y="T9"/>
                </a:cxn>
              </a:cxnLst>
              <a:rect l="0" t="0" r="r" b="b"/>
              <a:pathLst>
                <a:path w="24" h="23">
                  <a:moveTo>
                    <a:pt x="24" y="1"/>
                  </a:moveTo>
                  <a:cubicBezTo>
                    <a:pt x="20" y="5"/>
                    <a:pt x="16" y="9"/>
                    <a:pt x="12" y="12"/>
                  </a:cubicBezTo>
                  <a:cubicBezTo>
                    <a:pt x="8" y="16"/>
                    <a:pt x="4" y="20"/>
                    <a:pt x="0" y="23"/>
                  </a:cubicBezTo>
                  <a:cubicBezTo>
                    <a:pt x="5" y="14"/>
                    <a:pt x="11" y="7"/>
                    <a:pt x="19" y="1"/>
                  </a:cubicBezTo>
                  <a:cubicBezTo>
                    <a:pt x="20" y="0"/>
                    <a:pt x="22"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8"/>
            <p:cNvSpPr/>
            <p:nvPr/>
          </p:nvSpPr>
          <p:spPr bwMode="auto">
            <a:xfrm>
              <a:off x="4513259" y="3338538"/>
              <a:ext cx="60325" cy="76200"/>
            </a:xfrm>
            <a:custGeom>
              <a:avLst/>
              <a:gdLst>
                <a:gd name="T0" fmla="*/ 11 w 16"/>
                <a:gd name="T1" fmla="*/ 1 h 20"/>
                <a:gd name="T2" fmla="*/ 16 w 16"/>
                <a:gd name="T3" fmla="*/ 0 h 20"/>
                <a:gd name="T4" fmla="*/ 4 w 16"/>
                <a:gd name="T5" fmla="*/ 20 h 20"/>
                <a:gd name="T6" fmla="*/ 4 w 16"/>
                <a:gd name="T7" fmla="*/ 11 h 20"/>
                <a:gd name="T8" fmla="*/ 11 w 16"/>
                <a:gd name="T9" fmla="*/ 0 h 20"/>
                <a:gd name="T10" fmla="*/ 11 w 16"/>
                <a:gd name="T11" fmla="*/ 1 h 20"/>
              </a:gdLst>
              <a:ahLst/>
              <a:cxnLst>
                <a:cxn ang="0">
                  <a:pos x="T0" y="T1"/>
                </a:cxn>
                <a:cxn ang="0">
                  <a:pos x="T2" y="T3"/>
                </a:cxn>
                <a:cxn ang="0">
                  <a:pos x="T4" y="T5"/>
                </a:cxn>
                <a:cxn ang="0">
                  <a:pos x="T6" y="T7"/>
                </a:cxn>
                <a:cxn ang="0">
                  <a:pos x="T8" y="T9"/>
                </a:cxn>
                <a:cxn ang="0">
                  <a:pos x="T10" y="T11"/>
                </a:cxn>
              </a:cxnLst>
              <a:rect l="0" t="0" r="r" b="b"/>
              <a:pathLst>
                <a:path w="16" h="20">
                  <a:moveTo>
                    <a:pt x="11" y="1"/>
                  </a:moveTo>
                  <a:cubicBezTo>
                    <a:pt x="12" y="0"/>
                    <a:pt x="14" y="0"/>
                    <a:pt x="16" y="0"/>
                  </a:cubicBezTo>
                  <a:cubicBezTo>
                    <a:pt x="12" y="7"/>
                    <a:pt x="8" y="14"/>
                    <a:pt x="4" y="20"/>
                  </a:cubicBezTo>
                  <a:cubicBezTo>
                    <a:pt x="0" y="16"/>
                    <a:pt x="0" y="14"/>
                    <a:pt x="4" y="11"/>
                  </a:cubicBezTo>
                  <a:cubicBezTo>
                    <a:pt x="8" y="8"/>
                    <a:pt x="11" y="5"/>
                    <a:pt x="11" y="0"/>
                  </a:cubicBezTo>
                  <a:cubicBezTo>
                    <a:pt x="11" y="0"/>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9"/>
            <p:cNvSpPr/>
            <p:nvPr/>
          </p:nvSpPr>
          <p:spPr bwMode="auto">
            <a:xfrm>
              <a:off x="4152896" y="4146583"/>
              <a:ext cx="30163" cy="71439"/>
            </a:xfrm>
            <a:custGeom>
              <a:avLst/>
              <a:gdLst>
                <a:gd name="T0" fmla="*/ 1 w 8"/>
                <a:gd name="T1" fmla="*/ 0 h 19"/>
                <a:gd name="T2" fmla="*/ 0 w 8"/>
                <a:gd name="T3" fmla="*/ 19 h 19"/>
                <a:gd name="T4" fmla="*/ 1 w 8"/>
                <a:gd name="T5" fmla="*/ 0 h 19"/>
              </a:gdLst>
              <a:ahLst/>
              <a:cxnLst>
                <a:cxn ang="0">
                  <a:pos x="T0" y="T1"/>
                </a:cxn>
                <a:cxn ang="0">
                  <a:pos x="T2" y="T3"/>
                </a:cxn>
                <a:cxn ang="0">
                  <a:pos x="T4" y="T5"/>
                </a:cxn>
              </a:cxnLst>
              <a:rect l="0" t="0" r="r" b="b"/>
              <a:pathLst>
                <a:path w="8" h="19">
                  <a:moveTo>
                    <a:pt x="1" y="0"/>
                  </a:moveTo>
                  <a:cubicBezTo>
                    <a:pt x="8" y="13"/>
                    <a:pt x="8" y="19"/>
                    <a:pt x="0" y="19"/>
                  </a:cubicBezTo>
                  <a:cubicBezTo>
                    <a:pt x="0" y="13"/>
                    <a:pt x="0" y="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0"/>
            <p:cNvSpPr/>
            <p:nvPr/>
          </p:nvSpPr>
          <p:spPr bwMode="auto">
            <a:xfrm>
              <a:off x="5791196" y="2727345"/>
              <a:ext cx="184149" cy="3174"/>
            </a:xfrm>
            <a:custGeom>
              <a:avLst/>
              <a:gdLst>
                <a:gd name="T0" fmla="*/ 0 w 49"/>
                <a:gd name="T1" fmla="*/ 0 h 1"/>
                <a:gd name="T2" fmla="*/ 49 w 49"/>
                <a:gd name="T3" fmla="*/ 0 h 1"/>
                <a:gd name="T4" fmla="*/ 49 w 49"/>
                <a:gd name="T5" fmla="*/ 1 h 1"/>
                <a:gd name="T6" fmla="*/ 0 w 49"/>
                <a:gd name="T7" fmla="*/ 1 h 1"/>
                <a:gd name="T8" fmla="*/ 0 w 49"/>
                <a:gd name="T9" fmla="*/ 0 h 1"/>
              </a:gdLst>
              <a:ahLst/>
              <a:cxnLst>
                <a:cxn ang="0">
                  <a:pos x="T0" y="T1"/>
                </a:cxn>
                <a:cxn ang="0">
                  <a:pos x="T2" y="T3"/>
                </a:cxn>
                <a:cxn ang="0">
                  <a:pos x="T4" y="T5"/>
                </a:cxn>
                <a:cxn ang="0">
                  <a:pos x="T6" y="T7"/>
                </a:cxn>
                <a:cxn ang="0">
                  <a:pos x="T8" y="T9"/>
                </a:cxn>
              </a:cxnLst>
              <a:rect l="0" t="0" r="r" b="b"/>
              <a:pathLst>
                <a:path w="49" h="1">
                  <a:moveTo>
                    <a:pt x="0" y="0"/>
                  </a:moveTo>
                  <a:cubicBezTo>
                    <a:pt x="16" y="0"/>
                    <a:pt x="33" y="0"/>
                    <a:pt x="49" y="0"/>
                  </a:cubicBezTo>
                  <a:cubicBezTo>
                    <a:pt x="49" y="1"/>
                    <a:pt x="49" y="1"/>
                    <a:pt x="49" y="1"/>
                  </a:cubicBezTo>
                  <a:cubicBezTo>
                    <a:pt x="33" y="1"/>
                    <a:pt x="16"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1"/>
            <p:cNvSpPr/>
            <p:nvPr/>
          </p:nvSpPr>
          <p:spPr bwMode="auto">
            <a:xfrm>
              <a:off x="6211884" y="3262338"/>
              <a:ext cx="177801" cy="15874"/>
            </a:xfrm>
            <a:custGeom>
              <a:avLst/>
              <a:gdLst>
                <a:gd name="T0" fmla="*/ 47 w 47"/>
                <a:gd name="T1" fmla="*/ 4 h 4"/>
                <a:gd name="T2" fmla="*/ 0 w 47"/>
                <a:gd name="T3" fmla="*/ 4 h 4"/>
                <a:gd name="T4" fmla="*/ 0 w 47"/>
                <a:gd name="T5" fmla="*/ 3 h 4"/>
                <a:gd name="T6" fmla="*/ 24 w 47"/>
                <a:gd name="T7" fmla="*/ 2 h 4"/>
                <a:gd name="T8" fmla="*/ 47 w 47"/>
                <a:gd name="T9" fmla="*/ 4 h 4"/>
              </a:gdLst>
              <a:ahLst/>
              <a:cxnLst>
                <a:cxn ang="0">
                  <a:pos x="T0" y="T1"/>
                </a:cxn>
                <a:cxn ang="0">
                  <a:pos x="T2" y="T3"/>
                </a:cxn>
                <a:cxn ang="0">
                  <a:pos x="T4" y="T5"/>
                </a:cxn>
                <a:cxn ang="0">
                  <a:pos x="T6" y="T7"/>
                </a:cxn>
                <a:cxn ang="0">
                  <a:pos x="T8" y="T9"/>
                </a:cxn>
              </a:cxnLst>
              <a:rect l="0" t="0" r="r" b="b"/>
              <a:pathLst>
                <a:path w="47" h="4">
                  <a:moveTo>
                    <a:pt x="47" y="4"/>
                  </a:moveTo>
                  <a:cubicBezTo>
                    <a:pt x="31" y="4"/>
                    <a:pt x="15" y="4"/>
                    <a:pt x="0" y="4"/>
                  </a:cubicBezTo>
                  <a:cubicBezTo>
                    <a:pt x="0" y="3"/>
                    <a:pt x="0" y="3"/>
                    <a:pt x="0" y="3"/>
                  </a:cubicBezTo>
                  <a:cubicBezTo>
                    <a:pt x="8" y="2"/>
                    <a:pt x="16" y="2"/>
                    <a:pt x="24" y="2"/>
                  </a:cubicBezTo>
                  <a:cubicBezTo>
                    <a:pt x="32" y="2"/>
                    <a:pt x="40" y="0"/>
                    <a:pt x="4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2"/>
            <p:cNvSpPr/>
            <p:nvPr/>
          </p:nvSpPr>
          <p:spPr bwMode="auto">
            <a:xfrm>
              <a:off x="5153022" y="3579840"/>
              <a:ext cx="130174" cy="46038"/>
            </a:xfrm>
            <a:custGeom>
              <a:avLst/>
              <a:gdLst>
                <a:gd name="T0" fmla="*/ 35 w 35"/>
                <a:gd name="T1" fmla="*/ 1 h 12"/>
                <a:gd name="T2" fmla="*/ 0 w 35"/>
                <a:gd name="T3" fmla="*/ 12 h 12"/>
                <a:gd name="T4" fmla="*/ 35 w 35"/>
                <a:gd name="T5" fmla="*/ 0 h 12"/>
                <a:gd name="T6" fmla="*/ 35 w 35"/>
                <a:gd name="T7" fmla="*/ 1 h 12"/>
              </a:gdLst>
              <a:ahLst/>
              <a:cxnLst>
                <a:cxn ang="0">
                  <a:pos x="T0" y="T1"/>
                </a:cxn>
                <a:cxn ang="0">
                  <a:pos x="T2" y="T3"/>
                </a:cxn>
                <a:cxn ang="0">
                  <a:pos x="T4" y="T5"/>
                </a:cxn>
                <a:cxn ang="0">
                  <a:pos x="T6" y="T7"/>
                </a:cxn>
              </a:cxnLst>
              <a:rect l="0" t="0" r="r" b="b"/>
              <a:pathLst>
                <a:path w="35" h="12">
                  <a:moveTo>
                    <a:pt x="35" y="1"/>
                  </a:moveTo>
                  <a:cubicBezTo>
                    <a:pt x="23" y="5"/>
                    <a:pt x="11" y="9"/>
                    <a:pt x="0" y="12"/>
                  </a:cubicBezTo>
                  <a:cubicBezTo>
                    <a:pt x="11" y="5"/>
                    <a:pt x="22" y="1"/>
                    <a:pt x="35" y="0"/>
                  </a:cubicBezTo>
                  <a:cubicBezTo>
                    <a:pt x="35" y="1"/>
                    <a:pt x="35"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93"/>
            <p:cNvSpPr/>
            <p:nvPr/>
          </p:nvSpPr>
          <p:spPr bwMode="auto">
            <a:xfrm>
              <a:off x="6437307" y="2806723"/>
              <a:ext cx="207962" cy="17463"/>
            </a:xfrm>
            <a:custGeom>
              <a:avLst/>
              <a:gdLst>
                <a:gd name="T0" fmla="*/ 0 w 55"/>
                <a:gd name="T1" fmla="*/ 0 h 5"/>
                <a:gd name="T2" fmla="*/ 55 w 55"/>
                <a:gd name="T3" fmla="*/ 3 h 5"/>
                <a:gd name="T4" fmla="*/ 55 w 55"/>
                <a:gd name="T5" fmla="*/ 5 h 5"/>
                <a:gd name="T6" fmla="*/ 0 w 55"/>
                <a:gd name="T7" fmla="*/ 1 h 5"/>
                <a:gd name="T8" fmla="*/ 0 w 55"/>
                <a:gd name="T9" fmla="*/ 0 h 5"/>
              </a:gdLst>
              <a:ahLst/>
              <a:cxnLst>
                <a:cxn ang="0">
                  <a:pos x="T0" y="T1"/>
                </a:cxn>
                <a:cxn ang="0">
                  <a:pos x="T2" y="T3"/>
                </a:cxn>
                <a:cxn ang="0">
                  <a:pos x="T4" y="T5"/>
                </a:cxn>
                <a:cxn ang="0">
                  <a:pos x="T6" y="T7"/>
                </a:cxn>
                <a:cxn ang="0">
                  <a:pos x="T8" y="T9"/>
                </a:cxn>
              </a:cxnLst>
              <a:rect l="0" t="0" r="r" b="b"/>
              <a:pathLst>
                <a:path w="55" h="5">
                  <a:moveTo>
                    <a:pt x="0" y="0"/>
                  </a:moveTo>
                  <a:cubicBezTo>
                    <a:pt x="18" y="1"/>
                    <a:pt x="37" y="2"/>
                    <a:pt x="55" y="3"/>
                  </a:cubicBezTo>
                  <a:cubicBezTo>
                    <a:pt x="55" y="4"/>
                    <a:pt x="55" y="4"/>
                    <a:pt x="55" y="5"/>
                  </a:cubicBezTo>
                  <a:cubicBezTo>
                    <a:pt x="37" y="4"/>
                    <a:pt x="18" y="2"/>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4"/>
            <p:cNvSpPr/>
            <p:nvPr/>
          </p:nvSpPr>
          <p:spPr bwMode="auto">
            <a:xfrm>
              <a:off x="4768846" y="3913220"/>
              <a:ext cx="71438" cy="82550"/>
            </a:xfrm>
            <a:custGeom>
              <a:avLst/>
              <a:gdLst>
                <a:gd name="T0" fmla="*/ 0 w 19"/>
                <a:gd name="T1" fmla="*/ 22 h 22"/>
                <a:gd name="T2" fmla="*/ 5 w 19"/>
                <a:gd name="T3" fmla="*/ 12 h 22"/>
                <a:gd name="T4" fmla="*/ 12 w 19"/>
                <a:gd name="T5" fmla="*/ 3 h 22"/>
                <a:gd name="T6" fmla="*/ 17 w 19"/>
                <a:gd name="T7" fmla="*/ 0 h 22"/>
                <a:gd name="T8" fmla="*/ 19 w 19"/>
                <a:gd name="T9" fmla="*/ 2 h 22"/>
                <a:gd name="T10" fmla="*/ 18 w 19"/>
                <a:gd name="T11" fmla="*/ 4 h 22"/>
                <a:gd name="T12" fmla="*/ 0 w 19"/>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9" h="22">
                  <a:moveTo>
                    <a:pt x="0" y="22"/>
                  </a:moveTo>
                  <a:cubicBezTo>
                    <a:pt x="1" y="19"/>
                    <a:pt x="3" y="16"/>
                    <a:pt x="5" y="12"/>
                  </a:cubicBezTo>
                  <a:cubicBezTo>
                    <a:pt x="7" y="9"/>
                    <a:pt x="10" y="6"/>
                    <a:pt x="12" y="3"/>
                  </a:cubicBezTo>
                  <a:cubicBezTo>
                    <a:pt x="13" y="2"/>
                    <a:pt x="15" y="1"/>
                    <a:pt x="17" y="0"/>
                  </a:cubicBezTo>
                  <a:cubicBezTo>
                    <a:pt x="18" y="0"/>
                    <a:pt x="19" y="1"/>
                    <a:pt x="19" y="2"/>
                  </a:cubicBezTo>
                  <a:cubicBezTo>
                    <a:pt x="19" y="2"/>
                    <a:pt x="19" y="3"/>
                    <a:pt x="18" y="4"/>
                  </a:cubicBezTo>
                  <a:cubicBezTo>
                    <a:pt x="12" y="10"/>
                    <a:pt x="6" y="16"/>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5"/>
            <p:cNvSpPr/>
            <p:nvPr/>
          </p:nvSpPr>
          <p:spPr bwMode="auto">
            <a:xfrm>
              <a:off x="6730995" y="3640167"/>
              <a:ext cx="203199" cy="49214"/>
            </a:xfrm>
            <a:custGeom>
              <a:avLst/>
              <a:gdLst>
                <a:gd name="T0" fmla="*/ 1 w 54"/>
                <a:gd name="T1" fmla="*/ 0 h 13"/>
                <a:gd name="T2" fmla="*/ 54 w 54"/>
                <a:gd name="T3" fmla="*/ 11 h 13"/>
                <a:gd name="T4" fmla="*/ 53 w 54"/>
                <a:gd name="T5" fmla="*/ 13 h 13"/>
                <a:gd name="T6" fmla="*/ 37 w 54"/>
                <a:gd name="T7" fmla="*/ 9 h 13"/>
                <a:gd name="T8" fmla="*/ 18 w 54"/>
                <a:gd name="T9" fmla="*/ 5 h 13"/>
                <a:gd name="T10" fmla="*/ 0 w 54"/>
                <a:gd name="T11" fmla="*/ 1 h 13"/>
                <a:gd name="T12" fmla="*/ 1 w 5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54" h="13">
                  <a:moveTo>
                    <a:pt x="1" y="0"/>
                  </a:moveTo>
                  <a:cubicBezTo>
                    <a:pt x="18" y="3"/>
                    <a:pt x="36" y="7"/>
                    <a:pt x="54" y="11"/>
                  </a:cubicBezTo>
                  <a:cubicBezTo>
                    <a:pt x="54" y="11"/>
                    <a:pt x="54" y="12"/>
                    <a:pt x="53" y="13"/>
                  </a:cubicBezTo>
                  <a:cubicBezTo>
                    <a:pt x="48" y="12"/>
                    <a:pt x="42" y="10"/>
                    <a:pt x="37" y="9"/>
                  </a:cubicBezTo>
                  <a:cubicBezTo>
                    <a:pt x="31" y="7"/>
                    <a:pt x="25" y="6"/>
                    <a:pt x="18" y="5"/>
                  </a:cubicBezTo>
                  <a:cubicBezTo>
                    <a:pt x="12" y="4"/>
                    <a:pt x="6" y="2"/>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6"/>
            <p:cNvSpPr/>
            <p:nvPr/>
          </p:nvSpPr>
          <p:spPr bwMode="auto">
            <a:xfrm>
              <a:off x="7318370" y="2873398"/>
              <a:ext cx="153987" cy="49214"/>
            </a:xfrm>
            <a:custGeom>
              <a:avLst/>
              <a:gdLst>
                <a:gd name="T0" fmla="*/ 0 w 41"/>
                <a:gd name="T1" fmla="*/ 0 h 13"/>
                <a:gd name="T2" fmla="*/ 31 w 41"/>
                <a:gd name="T3" fmla="*/ 8 h 13"/>
                <a:gd name="T4" fmla="*/ 41 w 41"/>
                <a:gd name="T5" fmla="*/ 13 h 13"/>
                <a:gd name="T6" fmla="*/ 32 w 41"/>
                <a:gd name="T7" fmla="*/ 11 h 13"/>
                <a:gd name="T8" fmla="*/ 5 w 41"/>
                <a:gd name="T9" fmla="*/ 3 h 13"/>
                <a:gd name="T10" fmla="*/ 0 w 41"/>
                <a:gd name="T11" fmla="*/ 0 h 13"/>
              </a:gdLst>
              <a:ahLst/>
              <a:cxnLst>
                <a:cxn ang="0">
                  <a:pos x="T0" y="T1"/>
                </a:cxn>
                <a:cxn ang="0">
                  <a:pos x="T2" y="T3"/>
                </a:cxn>
                <a:cxn ang="0">
                  <a:pos x="T4" y="T5"/>
                </a:cxn>
                <a:cxn ang="0">
                  <a:pos x="T6" y="T7"/>
                </a:cxn>
                <a:cxn ang="0">
                  <a:pos x="T8" y="T9"/>
                </a:cxn>
                <a:cxn ang="0">
                  <a:pos x="T10" y="T11"/>
                </a:cxn>
              </a:cxnLst>
              <a:rect l="0" t="0" r="r" b="b"/>
              <a:pathLst>
                <a:path w="41" h="13">
                  <a:moveTo>
                    <a:pt x="0" y="0"/>
                  </a:moveTo>
                  <a:cubicBezTo>
                    <a:pt x="10" y="3"/>
                    <a:pt x="21" y="5"/>
                    <a:pt x="31" y="8"/>
                  </a:cubicBezTo>
                  <a:cubicBezTo>
                    <a:pt x="34" y="9"/>
                    <a:pt x="38" y="11"/>
                    <a:pt x="41" y="13"/>
                  </a:cubicBezTo>
                  <a:cubicBezTo>
                    <a:pt x="38" y="12"/>
                    <a:pt x="35" y="11"/>
                    <a:pt x="32" y="11"/>
                  </a:cubicBezTo>
                  <a:cubicBezTo>
                    <a:pt x="23" y="8"/>
                    <a:pt x="14" y="5"/>
                    <a:pt x="5" y="3"/>
                  </a:cubicBezTo>
                  <a:cubicBezTo>
                    <a:pt x="3" y="2"/>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7"/>
            <p:cNvSpPr/>
            <p:nvPr/>
          </p:nvSpPr>
          <p:spPr bwMode="auto">
            <a:xfrm>
              <a:off x="5362571" y="3621117"/>
              <a:ext cx="158751" cy="57151"/>
            </a:xfrm>
            <a:custGeom>
              <a:avLst/>
              <a:gdLst>
                <a:gd name="T0" fmla="*/ 42 w 42"/>
                <a:gd name="T1" fmla="*/ 1 h 15"/>
                <a:gd name="T2" fmla="*/ 1 w 42"/>
                <a:gd name="T3" fmla="*/ 15 h 15"/>
                <a:gd name="T4" fmla="*/ 0 w 42"/>
                <a:gd name="T5" fmla="*/ 13 h 15"/>
                <a:gd name="T6" fmla="*/ 42 w 42"/>
                <a:gd name="T7" fmla="*/ 0 h 15"/>
                <a:gd name="T8" fmla="*/ 42 w 42"/>
                <a:gd name="T9" fmla="*/ 1 h 15"/>
              </a:gdLst>
              <a:ahLst/>
              <a:cxnLst>
                <a:cxn ang="0">
                  <a:pos x="T0" y="T1"/>
                </a:cxn>
                <a:cxn ang="0">
                  <a:pos x="T2" y="T3"/>
                </a:cxn>
                <a:cxn ang="0">
                  <a:pos x="T4" y="T5"/>
                </a:cxn>
                <a:cxn ang="0">
                  <a:pos x="T6" y="T7"/>
                </a:cxn>
                <a:cxn ang="0">
                  <a:pos x="T8" y="T9"/>
                </a:cxn>
              </a:cxnLst>
              <a:rect l="0" t="0" r="r" b="b"/>
              <a:pathLst>
                <a:path w="42" h="15">
                  <a:moveTo>
                    <a:pt x="42" y="1"/>
                  </a:moveTo>
                  <a:cubicBezTo>
                    <a:pt x="29" y="6"/>
                    <a:pt x="15" y="10"/>
                    <a:pt x="1" y="15"/>
                  </a:cubicBezTo>
                  <a:cubicBezTo>
                    <a:pt x="0" y="14"/>
                    <a:pt x="0" y="14"/>
                    <a:pt x="0" y="13"/>
                  </a:cubicBezTo>
                  <a:cubicBezTo>
                    <a:pt x="14" y="9"/>
                    <a:pt x="28" y="4"/>
                    <a:pt x="42" y="0"/>
                  </a:cubicBezTo>
                  <a:cubicBezTo>
                    <a:pt x="42"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8"/>
            <p:cNvSpPr/>
            <p:nvPr/>
          </p:nvSpPr>
          <p:spPr bwMode="auto">
            <a:xfrm>
              <a:off x="5046659" y="3730657"/>
              <a:ext cx="147637" cy="49214"/>
            </a:xfrm>
            <a:custGeom>
              <a:avLst/>
              <a:gdLst>
                <a:gd name="T0" fmla="*/ 39 w 39"/>
                <a:gd name="T1" fmla="*/ 0 h 13"/>
                <a:gd name="T2" fmla="*/ 0 w 39"/>
                <a:gd name="T3" fmla="*/ 13 h 13"/>
                <a:gd name="T4" fmla="*/ 39 w 39"/>
                <a:gd name="T5" fmla="*/ 0 h 13"/>
              </a:gdLst>
              <a:ahLst/>
              <a:cxnLst>
                <a:cxn ang="0">
                  <a:pos x="T0" y="T1"/>
                </a:cxn>
                <a:cxn ang="0">
                  <a:pos x="T2" y="T3"/>
                </a:cxn>
                <a:cxn ang="0">
                  <a:pos x="T4" y="T5"/>
                </a:cxn>
              </a:cxnLst>
              <a:rect l="0" t="0" r="r" b="b"/>
              <a:pathLst>
                <a:path w="39" h="13">
                  <a:moveTo>
                    <a:pt x="39" y="0"/>
                  </a:moveTo>
                  <a:cubicBezTo>
                    <a:pt x="26" y="4"/>
                    <a:pt x="13" y="9"/>
                    <a:pt x="0" y="13"/>
                  </a:cubicBezTo>
                  <a:cubicBezTo>
                    <a:pt x="11" y="4"/>
                    <a:pt x="25" y="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9"/>
            <p:cNvSpPr/>
            <p:nvPr/>
          </p:nvSpPr>
          <p:spPr bwMode="auto">
            <a:xfrm>
              <a:off x="6118221" y="2963886"/>
              <a:ext cx="180975" cy="15874"/>
            </a:xfrm>
            <a:custGeom>
              <a:avLst/>
              <a:gdLst>
                <a:gd name="T0" fmla="*/ 0 w 48"/>
                <a:gd name="T1" fmla="*/ 2 h 4"/>
                <a:gd name="T2" fmla="*/ 48 w 48"/>
                <a:gd name="T3" fmla="*/ 0 h 4"/>
                <a:gd name="T4" fmla="*/ 48 w 48"/>
                <a:gd name="T5" fmla="*/ 2 h 4"/>
                <a:gd name="T6" fmla="*/ 0 w 48"/>
                <a:gd name="T7" fmla="*/ 4 h 4"/>
                <a:gd name="T8" fmla="*/ 0 w 48"/>
                <a:gd name="T9" fmla="*/ 2 h 4"/>
              </a:gdLst>
              <a:ahLst/>
              <a:cxnLst>
                <a:cxn ang="0">
                  <a:pos x="T0" y="T1"/>
                </a:cxn>
                <a:cxn ang="0">
                  <a:pos x="T2" y="T3"/>
                </a:cxn>
                <a:cxn ang="0">
                  <a:pos x="T4" y="T5"/>
                </a:cxn>
                <a:cxn ang="0">
                  <a:pos x="T6" y="T7"/>
                </a:cxn>
                <a:cxn ang="0">
                  <a:pos x="T8" y="T9"/>
                </a:cxn>
              </a:cxnLst>
              <a:rect l="0" t="0" r="r" b="b"/>
              <a:pathLst>
                <a:path w="48" h="4">
                  <a:moveTo>
                    <a:pt x="0" y="2"/>
                  </a:moveTo>
                  <a:cubicBezTo>
                    <a:pt x="16" y="2"/>
                    <a:pt x="32" y="1"/>
                    <a:pt x="48" y="0"/>
                  </a:cubicBezTo>
                  <a:cubicBezTo>
                    <a:pt x="48" y="1"/>
                    <a:pt x="48" y="1"/>
                    <a:pt x="48" y="2"/>
                  </a:cubicBezTo>
                  <a:cubicBezTo>
                    <a:pt x="32" y="2"/>
                    <a:pt x="16" y="3"/>
                    <a:pt x="0" y="4"/>
                  </a:cubicBezTo>
                  <a:cubicBezTo>
                    <a:pt x="0" y="3"/>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0"/>
            <p:cNvSpPr/>
            <p:nvPr/>
          </p:nvSpPr>
          <p:spPr bwMode="auto">
            <a:xfrm>
              <a:off x="6580184" y="3130577"/>
              <a:ext cx="98426" cy="19050"/>
            </a:xfrm>
            <a:custGeom>
              <a:avLst/>
              <a:gdLst>
                <a:gd name="T0" fmla="*/ 26 w 26"/>
                <a:gd name="T1" fmla="*/ 5 h 5"/>
                <a:gd name="T2" fmla="*/ 0 w 26"/>
                <a:gd name="T3" fmla="*/ 4 h 5"/>
                <a:gd name="T4" fmla="*/ 26 w 26"/>
                <a:gd name="T5" fmla="*/ 5 h 5"/>
              </a:gdLst>
              <a:ahLst/>
              <a:cxnLst>
                <a:cxn ang="0">
                  <a:pos x="T0" y="T1"/>
                </a:cxn>
                <a:cxn ang="0">
                  <a:pos x="T2" y="T3"/>
                </a:cxn>
                <a:cxn ang="0">
                  <a:pos x="T4" y="T5"/>
                </a:cxn>
              </a:cxnLst>
              <a:rect l="0" t="0" r="r" b="b"/>
              <a:pathLst>
                <a:path w="26" h="5">
                  <a:moveTo>
                    <a:pt x="26" y="5"/>
                  </a:moveTo>
                  <a:cubicBezTo>
                    <a:pt x="18" y="5"/>
                    <a:pt x="9" y="4"/>
                    <a:pt x="0" y="4"/>
                  </a:cubicBezTo>
                  <a:cubicBezTo>
                    <a:pt x="4" y="0"/>
                    <a:pt x="20" y="1"/>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1"/>
            <p:cNvSpPr/>
            <p:nvPr/>
          </p:nvSpPr>
          <p:spPr bwMode="auto">
            <a:xfrm>
              <a:off x="6497632" y="3281390"/>
              <a:ext cx="180975" cy="7937"/>
            </a:xfrm>
            <a:custGeom>
              <a:avLst/>
              <a:gdLst>
                <a:gd name="T0" fmla="*/ 0 w 48"/>
                <a:gd name="T1" fmla="*/ 0 h 2"/>
                <a:gd name="T2" fmla="*/ 48 w 48"/>
                <a:gd name="T3" fmla="*/ 0 h 2"/>
                <a:gd name="T4" fmla="*/ 48 w 48"/>
                <a:gd name="T5" fmla="*/ 2 h 2"/>
                <a:gd name="T6" fmla="*/ 0 w 48"/>
                <a:gd name="T7" fmla="*/ 0 h 2"/>
              </a:gdLst>
              <a:ahLst/>
              <a:cxnLst>
                <a:cxn ang="0">
                  <a:pos x="T0" y="T1"/>
                </a:cxn>
                <a:cxn ang="0">
                  <a:pos x="T2" y="T3"/>
                </a:cxn>
                <a:cxn ang="0">
                  <a:pos x="T4" y="T5"/>
                </a:cxn>
                <a:cxn ang="0">
                  <a:pos x="T6" y="T7"/>
                </a:cxn>
              </a:cxnLst>
              <a:rect l="0" t="0" r="r" b="b"/>
              <a:pathLst>
                <a:path w="48" h="2">
                  <a:moveTo>
                    <a:pt x="0" y="0"/>
                  </a:moveTo>
                  <a:cubicBezTo>
                    <a:pt x="15" y="0"/>
                    <a:pt x="32" y="0"/>
                    <a:pt x="48" y="0"/>
                  </a:cubicBezTo>
                  <a:cubicBezTo>
                    <a:pt x="48" y="1"/>
                    <a:pt x="48" y="1"/>
                    <a:pt x="48" y="2"/>
                  </a:cubicBezTo>
                  <a:cubicBezTo>
                    <a:pt x="32" y="1"/>
                    <a:pt x="15"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2"/>
            <p:cNvSpPr/>
            <p:nvPr/>
          </p:nvSpPr>
          <p:spPr bwMode="auto">
            <a:xfrm>
              <a:off x="7877169" y="3475067"/>
              <a:ext cx="101600" cy="63500"/>
            </a:xfrm>
            <a:custGeom>
              <a:avLst/>
              <a:gdLst>
                <a:gd name="T0" fmla="*/ 1 w 27"/>
                <a:gd name="T1" fmla="*/ 0 h 17"/>
                <a:gd name="T2" fmla="*/ 27 w 27"/>
                <a:gd name="T3" fmla="*/ 17 h 17"/>
                <a:gd name="T4" fmla="*/ 0 w 27"/>
                <a:gd name="T5" fmla="*/ 1 h 17"/>
                <a:gd name="T6" fmla="*/ 1 w 27"/>
                <a:gd name="T7" fmla="*/ 0 h 17"/>
              </a:gdLst>
              <a:ahLst/>
              <a:cxnLst>
                <a:cxn ang="0">
                  <a:pos x="T0" y="T1"/>
                </a:cxn>
                <a:cxn ang="0">
                  <a:pos x="T2" y="T3"/>
                </a:cxn>
                <a:cxn ang="0">
                  <a:pos x="T4" y="T5"/>
                </a:cxn>
                <a:cxn ang="0">
                  <a:pos x="T6" y="T7"/>
                </a:cxn>
              </a:cxnLst>
              <a:rect l="0" t="0" r="r" b="b"/>
              <a:pathLst>
                <a:path w="27" h="17">
                  <a:moveTo>
                    <a:pt x="1" y="0"/>
                  </a:moveTo>
                  <a:cubicBezTo>
                    <a:pt x="9" y="5"/>
                    <a:pt x="19" y="8"/>
                    <a:pt x="27" y="17"/>
                  </a:cubicBezTo>
                  <a:cubicBezTo>
                    <a:pt x="17" y="11"/>
                    <a:pt x="9" y="6"/>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03"/>
            <p:cNvSpPr/>
            <p:nvPr/>
          </p:nvSpPr>
          <p:spPr bwMode="auto">
            <a:xfrm>
              <a:off x="4652959" y="3305204"/>
              <a:ext cx="85725" cy="49214"/>
            </a:xfrm>
            <a:custGeom>
              <a:avLst/>
              <a:gdLst>
                <a:gd name="T0" fmla="*/ 0 w 23"/>
                <a:gd name="T1" fmla="*/ 11 h 13"/>
                <a:gd name="T2" fmla="*/ 22 w 23"/>
                <a:gd name="T3" fmla="*/ 0 h 13"/>
                <a:gd name="T4" fmla="*/ 23 w 23"/>
                <a:gd name="T5" fmla="*/ 2 h 13"/>
                <a:gd name="T6" fmla="*/ 1 w 23"/>
                <a:gd name="T7" fmla="*/ 13 h 13"/>
                <a:gd name="T8" fmla="*/ 0 w 23"/>
                <a:gd name="T9" fmla="*/ 11 h 13"/>
              </a:gdLst>
              <a:ahLst/>
              <a:cxnLst>
                <a:cxn ang="0">
                  <a:pos x="T0" y="T1"/>
                </a:cxn>
                <a:cxn ang="0">
                  <a:pos x="T2" y="T3"/>
                </a:cxn>
                <a:cxn ang="0">
                  <a:pos x="T4" y="T5"/>
                </a:cxn>
                <a:cxn ang="0">
                  <a:pos x="T6" y="T7"/>
                </a:cxn>
                <a:cxn ang="0">
                  <a:pos x="T8" y="T9"/>
                </a:cxn>
              </a:cxnLst>
              <a:rect l="0" t="0" r="r" b="b"/>
              <a:pathLst>
                <a:path w="23" h="13">
                  <a:moveTo>
                    <a:pt x="0" y="11"/>
                  </a:moveTo>
                  <a:cubicBezTo>
                    <a:pt x="8" y="8"/>
                    <a:pt x="15" y="4"/>
                    <a:pt x="22" y="0"/>
                  </a:cubicBezTo>
                  <a:cubicBezTo>
                    <a:pt x="22" y="0"/>
                    <a:pt x="23" y="1"/>
                    <a:pt x="23" y="2"/>
                  </a:cubicBezTo>
                  <a:cubicBezTo>
                    <a:pt x="16" y="6"/>
                    <a:pt x="9" y="9"/>
                    <a:pt x="1" y="13"/>
                  </a:cubicBezTo>
                  <a:cubicBezTo>
                    <a:pt x="1" y="13"/>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4"/>
            <p:cNvSpPr/>
            <p:nvPr/>
          </p:nvSpPr>
          <p:spPr bwMode="auto">
            <a:xfrm>
              <a:off x="6700833" y="2821010"/>
              <a:ext cx="128587" cy="22225"/>
            </a:xfrm>
            <a:custGeom>
              <a:avLst/>
              <a:gdLst>
                <a:gd name="T0" fmla="*/ 34 w 34"/>
                <a:gd name="T1" fmla="*/ 6 h 6"/>
                <a:gd name="T2" fmla="*/ 0 w 34"/>
                <a:gd name="T3" fmla="*/ 2 h 6"/>
                <a:gd name="T4" fmla="*/ 0 w 34"/>
                <a:gd name="T5" fmla="*/ 0 h 6"/>
                <a:gd name="T6" fmla="*/ 34 w 34"/>
                <a:gd name="T7" fmla="*/ 4 h 6"/>
                <a:gd name="T8" fmla="*/ 34 w 34"/>
                <a:gd name="T9" fmla="*/ 6 h 6"/>
              </a:gdLst>
              <a:ahLst/>
              <a:cxnLst>
                <a:cxn ang="0">
                  <a:pos x="T0" y="T1"/>
                </a:cxn>
                <a:cxn ang="0">
                  <a:pos x="T2" y="T3"/>
                </a:cxn>
                <a:cxn ang="0">
                  <a:pos x="T4" y="T5"/>
                </a:cxn>
                <a:cxn ang="0">
                  <a:pos x="T6" y="T7"/>
                </a:cxn>
                <a:cxn ang="0">
                  <a:pos x="T8" y="T9"/>
                </a:cxn>
              </a:cxnLst>
              <a:rect l="0" t="0" r="r" b="b"/>
              <a:pathLst>
                <a:path w="34" h="6">
                  <a:moveTo>
                    <a:pt x="34" y="6"/>
                  </a:moveTo>
                  <a:cubicBezTo>
                    <a:pt x="23" y="4"/>
                    <a:pt x="11" y="3"/>
                    <a:pt x="0" y="2"/>
                  </a:cubicBezTo>
                  <a:cubicBezTo>
                    <a:pt x="0" y="1"/>
                    <a:pt x="0" y="1"/>
                    <a:pt x="0" y="0"/>
                  </a:cubicBezTo>
                  <a:cubicBezTo>
                    <a:pt x="12" y="2"/>
                    <a:pt x="23" y="3"/>
                    <a:pt x="34" y="4"/>
                  </a:cubicBezTo>
                  <a:cubicBezTo>
                    <a:pt x="34" y="5"/>
                    <a:pt x="34" y="5"/>
                    <a:pt x="3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5"/>
            <p:cNvSpPr/>
            <p:nvPr/>
          </p:nvSpPr>
          <p:spPr bwMode="auto">
            <a:xfrm>
              <a:off x="4554535" y="3357590"/>
              <a:ext cx="57151" cy="63500"/>
            </a:xfrm>
            <a:custGeom>
              <a:avLst/>
              <a:gdLst>
                <a:gd name="T0" fmla="*/ 0 w 15"/>
                <a:gd name="T1" fmla="*/ 17 h 17"/>
                <a:gd name="T2" fmla="*/ 15 w 15"/>
                <a:gd name="T3" fmla="*/ 0 h 17"/>
                <a:gd name="T4" fmla="*/ 0 w 15"/>
                <a:gd name="T5" fmla="*/ 17 h 17"/>
              </a:gdLst>
              <a:ahLst/>
              <a:cxnLst>
                <a:cxn ang="0">
                  <a:pos x="T0" y="T1"/>
                </a:cxn>
                <a:cxn ang="0">
                  <a:pos x="T2" y="T3"/>
                </a:cxn>
                <a:cxn ang="0">
                  <a:pos x="T4" y="T5"/>
                </a:cxn>
              </a:cxnLst>
              <a:rect l="0" t="0" r="r" b="b"/>
              <a:pathLst>
                <a:path w="15" h="17">
                  <a:moveTo>
                    <a:pt x="0" y="17"/>
                  </a:moveTo>
                  <a:cubicBezTo>
                    <a:pt x="1" y="11"/>
                    <a:pt x="6" y="4"/>
                    <a:pt x="15" y="0"/>
                  </a:cubicBezTo>
                  <a:cubicBezTo>
                    <a:pt x="10" y="6"/>
                    <a:pt x="5" y="11"/>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6"/>
            <p:cNvSpPr/>
            <p:nvPr/>
          </p:nvSpPr>
          <p:spPr bwMode="auto">
            <a:xfrm>
              <a:off x="5219697" y="3255989"/>
              <a:ext cx="104776" cy="41275"/>
            </a:xfrm>
            <a:custGeom>
              <a:avLst/>
              <a:gdLst>
                <a:gd name="T0" fmla="*/ 0 w 28"/>
                <a:gd name="T1" fmla="*/ 9 h 11"/>
                <a:gd name="T2" fmla="*/ 28 w 28"/>
                <a:gd name="T3" fmla="*/ 0 h 11"/>
                <a:gd name="T4" fmla="*/ 28 w 28"/>
                <a:gd name="T5" fmla="*/ 2 h 11"/>
                <a:gd name="T6" fmla="*/ 0 w 28"/>
                <a:gd name="T7" fmla="*/ 11 h 11"/>
                <a:gd name="T8" fmla="*/ 0 w 28"/>
                <a:gd name="T9" fmla="*/ 9 h 11"/>
              </a:gdLst>
              <a:ahLst/>
              <a:cxnLst>
                <a:cxn ang="0">
                  <a:pos x="T0" y="T1"/>
                </a:cxn>
                <a:cxn ang="0">
                  <a:pos x="T2" y="T3"/>
                </a:cxn>
                <a:cxn ang="0">
                  <a:pos x="T4" y="T5"/>
                </a:cxn>
                <a:cxn ang="0">
                  <a:pos x="T6" y="T7"/>
                </a:cxn>
                <a:cxn ang="0">
                  <a:pos x="T8" y="T9"/>
                </a:cxn>
              </a:cxnLst>
              <a:rect l="0" t="0" r="r" b="b"/>
              <a:pathLst>
                <a:path w="28" h="11">
                  <a:moveTo>
                    <a:pt x="0" y="9"/>
                  </a:moveTo>
                  <a:cubicBezTo>
                    <a:pt x="9" y="6"/>
                    <a:pt x="19" y="3"/>
                    <a:pt x="28" y="0"/>
                  </a:cubicBezTo>
                  <a:cubicBezTo>
                    <a:pt x="28" y="1"/>
                    <a:pt x="28" y="1"/>
                    <a:pt x="28" y="2"/>
                  </a:cubicBezTo>
                  <a:cubicBezTo>
                    <a:pt x="19" y="5"/>
                    <a:pt x="10" y="8"/>
                    <a:pt x="0" y="11"/>
                  </a:cubicBezTo>
                  <a:cubicBezTo>
                    <a:pt x="0" y="10"/>
                    <a:pt x="0"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7"/>
            <p:cNvSpPr/>
            <p:nvPr/>
          </p:nvSpPr>
          <p:spPr bwMode="auto">
            <a:xfrm>
              <a:off x="4810120" y="4206911"/>
              <a:ext cx="33338" cy="41275"/>
            </a:xfrm>
            <a:custGeom>
              <a:avLst/>
              <a:gdLst>
                <a:gd name="T0" fmla="*/ 7 w 9"/>
                <a:gd name="T1" fmla="*/ 11 h 11"/>
                <a:gd name="T2" fmla="*/ 2 w 9"/>
                <a:gd name="T3" fmla="*/ 0 h 11"/>
                <a:gd name="T4" fmla="*/ 9 w 9"/>
                <a:gd name="T5" fmla="*/ 9 h 11"/>
                <a:gd name="T6" fmla="*/ 7 w 9"/>
                <a:gd name="T7" fmla="*/ 11 h 11"/>
              </a:gdLst>
              <a:ahLst/>
              <a:cxnLst>
                <a:cxn ang="0">
                  <a:pos x="T0" y="T1"/>
                </a:cxn>
                <a:cxn ang="0">
                  <a:pos x="T2" y="T3"/>
                </a:cxn>
                <a:cxn ang="0">
                  <a:pos x="T4" y="T5"/>
                </a:cxn>
                <a:cxn ang="0">
                  <a:pos x="T6" y="T7"/>
                </a:cxn>
              </a:cxnLst>
              <a:rect l="0" t="0" r="r" b="b"/>
              <a:pathLst>
                <a:path w="9" h="11">
                  <a:moveTo>
                    <a:pt x="7" y="11"/>
                  </a:moveTo>
                  <a:cubicBezTo>
                    <a:pt x="1" y="9"/>
                    <a:pt x="0" y="7"/>
                    <a:pt x="2" y="0"/>
                  </a:cubicBezTo>
                  <a:cubicBezTo>
                    <a:pt x="4" y="4"/>
                    <a:pt x="6" y="6"/>
                    <a:pt x="9" y="9"/>
                  </a:cubicBezTo>
                  <a:cubicBezTo>
                    <a:pt x="8" y="10"/>
                    <a:pt x="8" y="10"/>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8"/>
            <p:cNvSpPr/>
            <p:nvPr/>
          </p:nvSpPr>
          <p:spPr bwMode="auto">
            <a:xfrm>
              <a:off x="4367210" y="3998946"/>
              <a:ext cx="17463" cy="103190"/>
            </a:xfrm>
            <a:custGeom>
              <a:avLst/>
              <a:gdLst>
                <a:gd name="T0" fmla="*/ 5 w 5"/>
                <a:gd name="T1" fmla="*/ 27 h 27"/>
                <a:gd name="T2" fmla="*/ 3 w 5"/>
                <a:gd name="T3" fmla="*/ 0 h 27"/>
                <a:gd name="T4" fmla="*/ 5 w 5"/>
                <a:gd name="T5" fmla="*/ 27 h 27"/>
              </a:gdLst>
              <a:ahLst/>
              <a:cxnLst>
                <a:cxn ang="0">
                  <a:pos x="T0" y="T1"/>
                </a:cxn>
                <a:cxn ang="0">
                  <a:pos x="T2" y="T3"/>
                </a:cxn>
                <a:cxn ang="0">
                  <a:pos x="T4" y="T5"/>
                </a:cxn>
              </a:cxnLst>
              <a:rect l="0" t="0" r="r" b="b"/>
              <a:pathLst>
                <a:path w="5" h="27">
                  <a:moveTo>
                    <a:pt x="5" y="27"/>
                  </a:moveTo>
                  <a:cubicBezTo>
                    <a:pt x="0" y="18"/>
                    <a:pt x="2" y="10"/>
                    <a:pt x="3" y="0"/>
                  </a:cubicBezTo>
                  <a:cubicBezTo>
                    <a:pt x="4" y="10"/>
                    <a:pt x="4" y="18"/>
                    <a:pt x="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9"/>
            <p:cNvSpPr/>
            <p:nvPr/>
          </p:nvSpPr>
          <p:spPr bwMode="auto">
            <a:xfrm>
              <a:off x="4348160" y="3541742"/>
              <a:ext cx="41275" cy="61913"/>
            </a:xfrm>
            <a:custGeom>
              <a:avLst/>
              <a:gdLst>
                <a:gd name="T0" fmla="*/ 0 w 11"/>
                <a:gd name="T1" fmla="*/ 14 h 16"/>
                <a:gd name="T2" fmla="*/ 10 w 11"/>
                <a:gd name="T3" fmla="*/ 0 h 16"/>
                <a:gd name="T4" fmla="*/ 11 w 11"/>
                <a:gd name="T5" fmla="*/ 1 h 16"/>
                <a:gd name="T6" fmla="*/ 1 w 11"/>
                <a:gd name="T7" fmla="*/ 16 h 16"/>
                <a:gd name="T8" fmla="*/ 0 w 11"/>
                <a:gd name="T9" fmla="*/ 14 h 16"/>
              </a:gdLst>
              <a:ahLst/>
              <a:cxnLst>
                <a:cxn ang="0">
                  <a:pos x="T0" y="T1"/>
                </a:cxn>
                <a:cxn ang="0">
                  <a:pos x="T2" y="T3"/>
                </a:cxn>
                <a:cxn ang="0">
                  <a:pos x="T4" y="T5"/>
                </a:cxn>
                <a:cxn ang="0">
                  <a:pos x="T6" y="T7"/>
                </a:cxn>
                <a:cxn ang="0">
                  <a:pos x="T8" y="T9"/>
                </a:cxn>
              </a:cxnLst>
              <a:rect l="0" t="0" r="r" b="b"/>
              <a:pathLst>
                <a:path w="11" h="16">
                  <a:moveTo>
                    <a:pt x="0" y="14"/>
                  </a:moveTo>
                  <a:cubicBezTo>
                    <a:pt x="3" y="10"/>
                    <a:pt x="7" y="5"/>
                    <a:pt x="10" y="0"/>
                  </a:cubicBezTo>
                  <a:cubicBezTo>
                    <a:pt x="11" y="1"/>
                    <a:pt x="11" y="1"/>
                    <a:pt x="11" y="1"/>
                  </a:cubicBezTo>
                  <a:cubicBezTo>
                    <a:pt x="8" y="6"/>
                    <a:pt x="5" y="11"/>
                    <a:pt x="1" y="16"/>
                  </a:cubicBezTo>
                  <a:cubicBezTo>
                    <a:pt x="1" y="15"/>
                    <a:pt x="0" y="15"/>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10"/>
            <p:cNvSpPr/>
            <p:nvPr/>
          </p:nvSpPr>
          <p:spPr bwMode="auto">
            <a:xfrm>
              <a:off x="4810120" y="3236939"/>
              <a:ext cx="30163" cy="60326"/>
            </a:xfrm>
            <a:custGeom>
              <a:avLst/>
              <a:gdLst>
                <a:gd name="T0" fmla="*/ 6 w 8"/>
                <a:gd name="T1" fmla="*/ 16 h 16"/>
                <a:gd name="T2" fmla="*/ 7 w 8"/>
                <a:gd name="T3" fmla="*/ 0 h 16"/>
                <a:gd name="T4" fmla="*/ 7 w 8"/>
                <a:gd name="T5" fmla="*/ 4 h 16"/>
                <a:gd name="T6" fmla="*/ 5 w 8"/>
                <a:gd name="T7" fmla="*/ 10 h 16"/>
                <a:gd name="T8" fmla="*/ 7 w 8"/>
                <a:gd name="T9" fmla="*/ 16 h 16"/>
                <a:gd name="T10" fmla="*/ 6 w 8"/>
                <a:gd name="T11" fmla="*/ 16 h 16"/>
              </a:gdLst>
              <a:ahLst/>
              <a:cxnLst>
                <a:cxn ang="0">
                  <a:pos x="T0" y="T1"/>
                </a:cxn>
                <a:cxn ang="0">
                  <a:pos x="T2" y="T3"/>
                </a:cxn>
                <a:cxn ang="0">
                  <a:pos x="T4" y="T5"/>
                </a:cxn>
                <a:cxn ang="0">
                  <a:pos x="T6" y="T7"/>
                </a:cxn>
                <a:cxn ang="0">
                  <a:pos x="T8" y="T9"/>
                </a:cxn>
                <a:cxn ang="0">
                  <a:pos x="T10" y="T11"/>
                </a:cxn>
              </a:cxnLst>
              <a:rect l="0" t="0" r="r" b="b"/>
              <a:pathLst>
                <a:path w="8" h="16">
                  <a:moveTo>
                    <a:pt x="6" y="16"/>
                  </a:moveTo>
                  <a:cubicBezTo>
                    <a:pt x="0" y="11"/>
                    <a:pt x="5" y="6"/>
                    <a:pt x="7" y="0"/>
                  </a:cubicBezTo>
                  <a:cubicBezTo>
                    <a:pt x="7" y="1"/>
                    <a:pt x="8" y="3"/>
                    <a:pt x="7" y="4"/>
                  </a:cubicBezTo>
                  <a:cubicBezTo>
                    <a:pt x="7" y="6"/>
                    <a:pt x="5" y="8"/>
                    <a:pt x="5" y="10"/>
                  </a:cubicBezTo>
                  <a:cubicBezTo>
                    <a:pt x="5" y="12"/>
                    <a:pt x="6" y="14"/>
                    <a:pt x="7" y="16"/>
                  </a:cubicBezTo>
                  <a:cubicBezTo>
                    <a:pt x="7" y="16"/>
                    <a:pt x="6" y="16"/>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11"/>
            <p:cNvSpPr/>
            <p:nvPr/>
          </p:nvSpPr>
          <p:spPr bwMode="auto">
            <a:xfrm>
              <a:off x="5895970" y="3322665"/>
              <a:ext cx="65088" cy="19050"/>
            </a:xfrm>
            <a:custGeom>
              <a:avLst/>
              <a:gdLst>
                <a:gd name="T0" fmla="*/ 0 w 17"/>
                <a:gd name="T1" fmla="*/ 2 h 5"/>
                <a:gd name="T2" fmla="*/ 17 w 17"/>
                <a:gd name="T3" fmla="*/ 0 h 5"/>
                <a:gd name="T4" fmla="*/ 17 w 17"/>
                <a:gd name="T5" fmla="*/ 1 h 5"/>
                <a:gd name="T6" fmla="*/ 1 w 17"/>
                <a:gd name="T7" fmla="*/ 5 h 5"/>
                <a:gd name="T8" fmla="*/ 0 w 17"/>
                <a:gd name="T9" fmla="*/ 2 h 5"/>
              </a:gdLst>
              <a:ahLst/>
              <a:cxnLst>
                <a:cxn ang="0">
                  <a:pos x="T0" y="T1"/>
                </a:cxn>
                <a:cxn ang="0">
                  <a:pos x="T2" y="T3"/>
                </a:cxn>
                <a:cxn ang="0">
                  <a:pos x="T4" y="T5"/>
                </a:cxn>
                <a:cxn ang="0">
                  <a:pos x="T6" y="T7"/>
                </a:cxn>
                <a:cxn ang="0">
                  <a:pos x="T8" y="T9"/>
                </a:cxn>
              </a:cxnLst>
              <a:rect l="0" t="0" r="r" b="b"/>
              <a:pathLst>
                <a:path w="17" h="5">
                  <a:moveTo>
                    <a:pt x="0" y="2"/>
                  </a:moveTo>
                  <a:cubicBezTo>
                    <a:pt x="6" y="2"/>
                    <a:pt x="11" y="1"/>
                    <a:pt x="17" y="0"/>
                  </a:cubicBezTo>
                  <a:cubicBezTo>
                    <a:pt x="17" y="0"/>
                    <a:pt x="17" y="1"/>
                    <a:pt x="17" y="1"/>
                  </a:cubicBezTo>
                  <a:cubicBezTo>
                    <a:pt x="12" y="2"/>
                    <a:pt x="6" y="4"/>
                    <a:pt x="1" y="5"/>
                  </a:cubicBezTo>
                  <a:cubicBezTo>
                    <a:pt x="1" y="4"/>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2"/>
            <p:cNvSpPr/>
            <p:nvPr/>
          </p:nvSpPr>
          <p:spPr bwMode="auto">
            <a:xfrm>
              <a:off x="5043485" y="3330602"/>
              <a:ext cx="74612" cy="30164"/>
            </a:xfrm>
            <a:custGeom>
              <a:avLst/>
              <a:gdLst>
                <a:gd name="T0" fmla="*/ 0 w 20"/>
                <a:gd name="T1" fmla="*/ 6 h 8"/>
                <a:gd name="T2" fmla="*/ 19 w 20"/>
                <a:gd name="T3" fmla="*/ 0 h 8"/>
                <a:gd name="T4" fmla="*/ 20 w 20"/>
                <a:gd name="T5" fmla="*/ 2 h 8"/>
                <a:gd name="T6" fmla="*/ 1 w 20"/>
                <a:gd name="T7" fmla="*/ 8 h 8"/>
                <a:gd name="T8" fmla="*/ 0 w 20"/>
                <a:gd name="T9" fmla="*/ 6 h 8"/>
              </a:gdLst>
              <a:ahLst/>
              <a:cxnLst>
                <a:cxn ang="0">
                  <a:pos x="T0" y="T1"/>
                </a:cxn>
                <a:cxn ang="0">
                  <a:pos x="T2" y="T3"/>
                </a:cxn>
                <a:cxn ang="0">
                  <a:pos x="T4" y="T5"/>
                </a:cxn>
                <a:cxn ang="0">
                  <a:pos x="T6" y="T7"/>
                </a:cxn>
                <a:cxn ang="0">
                  <a:pos x="T8" y="T9"/>
                </a:cxn>
              </a:cxnLst>
              <a:rect l="0" t="0" r="r" b="b"/>
              <a:pathLst>
                <a:path w="20" h="8">
                  <a:moveTo>
                    <a:pt x="0" y="6"/>
                  </a:moveTo>
                  <a:cubicBezTo>
                    <a:pt x="7" y="4"/>
                    <a:pt x="13" y="2"/>
                    <a:pt x="19" y="0"/>
                  </a:cubicBezTo>
                  <a:cubicBezTo>
                    <a:pt x="19" y="1"/>
                    <a:pt x="20" y="1"/>
                    <a:pt x="20" y="2"/>
                  </a:cubicBezTo>
                  <a:cubicBezTo>
                    <a:pt x="13" y="4"/>
                    <a:pt x="7" y="6"/>
                    <a:pt x="1" y="8"/>
                  </a:cubicBezTo>
                  <a:cubicBezTo>
                    <a:pt x="1" y="7"/>
                    <a:pt x="0"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3"/>
            <p:cNvSpPr/>
            <p:nvPr/>
          </p:nvSpPr>
          <p:spPr bwMode="auto">
            <a:xfrm>
              <a:off x="4652959" y="3932271"/>
              <a:ext cx="36514" cy="17463"/>
            </a:xfrm>
            <a:custGeom>
              <a:avLst/>
              <a:gdLst>
                <a:gd name="T0" fmla="*/ 8 w 10"/>
                <a:gd name="T1" fmla="*/ 0 h 5"/>
                <a:gd name="T2" fmla="*/ 6 w 10"/>
                <a:gd name="T3" fmla="*/ 5 h 5"/>
                <a:gd name="T4" fmla="*/ 0 w 10"/>
                <a:gd name="T5" fmla="*/ 3 h 5"/>
                <a:gd name="T6" fmla="*/ 8 w 10"/>
                <a:gd name="T7" fmla="*/ 0 h 5"/>
              </a:gdLst>
              <a:ahLst/>
              <a:cxnLst>
                <a:cxn ang="0">
                  <a:pos x="T0" y="T1"/>
                </a:cxn>
                <a:cxn ang="0">
                  <a:pos x="T2" y="T3"/>
                </a:cxn>
                <a:cxn ang="0">
                  <a:pos x="T4" y="T5"/>
                </a:cxn>
                <a:cxn ang="0">
                  <a:pos x="T6" y="T7"/>
                </a:cxn>
              </a:cxnLst>
              <a:rect l="0" t="0" r="r" b="b"/>
              <a:pathLst>
                <a:path w="10" h="5">
                  <a:moveTo>
                    <a:pt x="8" y="0"/>
                  </a:moveTo>
                  <a:cubicBezTo>
                    <a:pt x="10" y="3"/>
                    <a:pt x="9" y="5"/>
                    <a:pt x="6" y="5"/>
                  </a:cubicBezTo>
                  <a:cubicBezTo>
                    <a:pt x="4" y="5"/>
                    <a:pt x="3" y="4"/>
                    <a:pt x="0" y="3"/>
                  </a:cubicBezTo>
                  <a:cubicBezTo>
                    <a:pt x="4" y="2"/>
                    <a:pt x="6"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14"/>
            <p:cNvSpPr/>
            <p:nvPr/>
          </p:nvSpPr>
          <p:spPr bwMode="auto">
            <a:xfrm>
              <a:off x="5021259" y="3686205"/>
              <a:ext cx="74612" cy="30164"/>
            </a:xfrm>
            <a:custGeom>
              <a:avLst/>
              <a:gdLst>
                <a:gd name="T0" fmla="*/ 0 w 20"/>
                <a:gd name="T1" fmla="*/ 6 h 8"/>
                <a:gd name="T2" fmla="*/ 20 w 20"/>
                <a:gd name="T3" fmla="*/ 0 h 8"/>
                <a:gd name="T4" fmla="*/ 20 w 20"/>
                <a:gd name="T5" fmla="*/ 1 h 8"/>
                <a:gd name="T6" fmla="*/ 0 w 20"/>
                <a:gd name="T7" fmla="*/ 8 h 8"/>
                <a:gd name="T8" fmla="*/ 0 w 20"/>
                <a:gd name="T9" fmla="*/ 6 h 8"/>
              </a:gdLst>
              <a:ahLst/>
              <a:cxnLst>
                <a:cxn ang="0">
                  <a:pos x="T0" y="T1"/>
                </a:cxn>
                <a:cxn ang="0">
                  <a:pos x="T2" y="T3"/>
                </a:cxn>
                <a:cxn ang="0">
                  <a:pos x="T4" y="T5"/>
                </a:cxn>
                <a:cxn ang="0">
                  <a:pos x="T6" y="T7"/>
                </a:cxn>
                <a:cxn ang="0">
                  <a:pos x="T8" y="T9"/>
                </a:cxn>
              </a:cxnLst>
              <a:rect l="0" t="0" r="r" b="b"/>
              <a:pathLst>
                <a:path w="20" h="8">
                  <a:moveTo>
                    <a:pt x="0" y="6"/>
                  </a:moveTo>
                  <a:cubicBezTo>
                    <a:pt x="6" y="4"/>
                    <a:pt x="13" y="2"/>
                    <a:pt x="20" y="0"/>
                  </a:cubicBezTo>
                  <a:cubicBezTo>
                    <a:pt x="20" y="0"/>
                    <a:pt x="20" y="1"/>
                    <a:pt x="20" y="1"/>
                  </a:cubicBezTo>
                  <a:cubicBezTo>
                    <a:pt x="14" y="3"/>
                    <a:pt x="7" y="6"/>
                    <a:pt x="0" y="8"/>
                  </a:cubicBezTo>
                  <a:cubicBezTo>
                    <a:pt x="0" y="7"/>
                    <a:pt x="0"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5"/>
            <p:cNvSpPr/>
            <p:nvPr/>
          </p:nvSpPr>
          <p:spPr bwMode="auto">
            <a:xfrm>
              <a:off x="6975469" y="3251226"/>
              <a:ext cx="68262" cy="23814"/>
            </a:xfrm>
            <a:custGeom>
              <a:avLst/>
              <a:gdLst>
                <a:gd name="T0" fmla="*/ 1 w 18"/>
                <a:gd name="T1" fmla="*/ 0 h 6"/>
                <a:gd name="T2" fmla="*/ 18 w 18"/>
                <a:gd name="T3" fmla="*/ 4 h 6"/>
                <a:gd name="T4" fmla="*/ 18 w 18"/>
                <a:gd name="T5" fmla="*/ 6 h 6"/>
                <a:gd name="T6" fmla="*/ 0 w 18"/>
                <a:gd name="T7" fmla="*/ 2 h 6"/>
                <a:gd name="T8" fmla="*/ 1 w 18"/>
                <a:gd name="T9" fmla="*/ 0 h 6"/>
              </a:gdLst>
              <a:ahLst/>
              <a:cxnLst>
                <a:cxn ang="0">
                  <a:pos x="T0" y="T1"/>
                </a:cxn>
                <a:cxn ang="0">
                  <a:pos x="T2" y="T3"/>
                </a:cxn>
                <a:cxn ang="0">
                  <a:pos x="T4" y="T5"/>
                </a:cxn>
                <a:cxn ang="0">
                  <a:pos x="T6" y="T7"/>
                </a:cxn>
                <a:cxn ang="0">
                  <a:pos x="T8" y="T9"/>
                </a:cxn>
              </a:cxnLst>
              <a:rect l="0" t="0" r="r" b="b"/>
              <a:pathLst>
                <a:path w="18" h="6">
                  <a:moveTo>
                    <a:pt x="1" y="0"/>
                  </a:moveTo>
                  <a:cubicBezTo>
                    <a:pt x="7" y="2"/>
                    <a:pt x="12" y="3"/>
                    <a:pt x="18" y="4"/>
                  </a:cubicBezTo>
                  <a:cubicBezTo>
                    <a:pt x="18" y="5"/>
                    <a:pt x="18" y="5"/>
                    <a:pt x="18" y="6"/>
                  </a:cubicBezTo>
                  <a:cubicBezTo>
                    <a:pt x="12" y="4"/>
                    <a:pt x="6" y="3"/>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6"/>
            <p:cNvSpPr/>
            <p:nvPr/>
          </p:nvSpPr>
          <p:spPr bwMode="auto">
            <a:xfrm>
              <a:off x="4746621" y="3267102"/>
              <a:ext cx="44451" cy="38101"/>
            </a:xfrm>
            <a:custGeom>
              <a:avLst/>
              <a:gdLst>
                <a:gd name="T0" fmla="*/ 12 w 12"/>
                <a:gd name="T1" fmla="*/ 3 h 10"/>
                <a:gd name="T2" fmla="*/ 1 w 12"/>
                <a:gd name="T3" fmla="*/ 10 h 10"/>
                <a:gd name="T4" fmla="*/ 0 w 12"/>
                <a:gd name="T5" fmla="*/ 9 h 10"/>
                <a:gd name="T6" fmla="*/ 12 w 12"/>
                <a:gd name="T7" fmla="*/ 3 h 10"/>
              </a:gdLst>
              <a:ahLst/>
              <a:cxnLst>
                <a:cxn ang="0">
                  <a:pos x="T0" y="T1"/>
                </a:cxn>
                <a:cxn ang="0">
                  <a:pos x="T2" y="T3"/>
                </a:cxn>
                <a:cxn ang="0">
                  <a:pos x="T4" y="T5"/>
                </a:cxn>
                <a:cxn ang="0">
                  <a:pos x="T6" y="T7"/>
                </a:cxn>
              </a:cxnLst>
              <a:rect l="0" t="0" r="r" b="b"/>
              <a:pathLst>
                <a:path w="12" h="10">
                  <a:moveTo>
                    <a:pt x="12" y="3"/>
                  </a:moveTo>
                  <a:cubicBezTo>
                    <a:pt x="9" y="6"/>
                    <a:pt x="5" y="8"/>
                    <a:pt x="1" y="10"/>
                  </a:cubicBezTo>
                  <a:cubicBezTo>
                    <a:pt x="1" y="10"/>
                    <a:pt x="1" y="9"/>
                    <a:pt x="0" y="9"/>
                  </a:cubicBezTo>
                  <a:cubicBezTo>
                    <a:pt x="5" y="8"/>
                    <a:pt x="5"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7"/>
            <p:cNvSpPr/>
            <p:nvPr/>
          </p:nvSpPr>
          <p:spPr bwMode="auto">
            <a:xfrm>
              <a:off x="6735758" y="3149625"/>
              <a:ext cx="52388" cy="11113"/>
            </a:xfrm>
            <a:custGeom>
              <a:avLst/>
              <a:gdLst>
                <a:gd name="T0" fmla="*/ 13 w 14"/>
                <a:gd name="T1" fmla="*/ 3 h 3"/>
                <a:gd name="T2" fmla="*/ 0 w 14"/>
                <a:gd name="T3" fmla="*/ 1 h 3"/>
                <a:gd name="T4" fmla="*/ 0 w 14"/>
                <a:gd name="T5" fmla="*/ 0 h 3"/>
                <a:gd name="T6" fmla="*/ 14 w 14"/>
                <a:gd name="T7" fmla="*/ 1 h 3"/>
                <a:gd name="T8" fmla="*/ 13 w 14"/>
                <a:gd name="T9" fmla="*/ 3 h 3"/>
              </a:gdLst>
              <a:ahLst/>
              <a:cxnLst>
                <a:cxn ang="0">
                  <a:pos x="T0" y="T1"/>
                </a:cxn>
                <a:cxn ang="0">
                  <a:pos x="T2" y="T3"/>
                </a:cxn>
                <a:cxn ang="0">
                  <a:pos x="T4" y="T5"/>
                </a:cxn>
                <a:cxn ang="0">
                  <a:pos x="T6" y="T7"/>
                </a:cxn>
                <a:cxn ang="0">
                  <a:pos x="T8" y="T9"/>
                </a:cxn>
              </a:cxnLst>
              <a:rect l="0" t="0" r="r" b="b"/>
              <a:pathLst>
                <a:path w="14" h="3">
                  <a:moveTo>
                    <a:pt x="13" y="3"/>
                  </a:moveTo>
                  <a:cubicBezTo>
                    <a:pt x="9" y="3"/>
                    <a:pt x="4" y="2"/>
                    <a:pt x="0" y="1"/>
                  </a:cubicBezTo>
                  <a:cubicBezTo>
                    <a:pt x="0" y="1"/>
                    <a:pt x="0" y="0"/>
                    <a:pt x="0" y="0"/>
                  </a:cubicBezTo>
                  <a:cubicBezTo>
                    <a:pt x="4" y="0"/>
                    <a:pt x="9" y="1"/>
                    <a:pt x="14" y="1"/>
                  </a:cubicBezTo>
                  <a:cubicBezTo>
                    <a:pt x="13" y="2"/>
                    <a:pt x="13"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8"/>
            <p:cNvSpPr/>
            <p:nvPr/>
          </p:nvSpPr>
          <p:spPr bwMode="auto">
            <a:xfrm>
              <a:off x="6810370" y="3001987"/>
              <a:ext cx="74612" cy="23814"/>
            </a:xfrm>
            <a:custGeom>
              <a:avLst/>
              <a:gdLst>
                <a:gd name="T0" fmla="*/ 20 w 20"/>
                <a:gd name="T1" fmla="*/ 6 h 6"/>
                <a:gd name="T2" fmla="*/ 0 w 20"/>
                <a:gd name="T3" fmla="*/ 1 h 6"/>
                <a:gd name="T4" fmla="*/ 1 w 20"/>
                <a:gd name="T5" fmla="*/ 0 h 6"/>
                <a:gd name="T6" fmla="*/ 20 w 20"/>
                <a:gd name="T7" fmla="*/ 5 h 6"/>
                <a:gd name="T8" fmla="*/ 20 w 20"/>
                <a:gd name="T9" fmla="*/ 6 h 6"/>
              </a:gdLst>
              <a:ahLst/>
              <a:cxnLst>
                <a:cxn ang="0">
                  <a:pos x="T0" y="T1"/>
                </a:cxn>
                <a:cxn ang="0">
                  <a:pos x="T2" y="T3"/>
                </a:cxn>
                <a:cxn ang="0">
                  <a:pos x="T4" y="T5"/>
                </a:cxn>
                <a:cxn ang="0">
                  <a:pos x="T6" y="T7"/>
                </a:cxn>
                <a:cxn ang="0">
                  <a:pos x="T8" y="T9"/>
                </a:cxn>
              </a:cxnLst>
              <a:rect l="0" t="0" r="r" b="b"/>
              <a:pathLst>
                <a:path w="20" h="6">
                  <a:moveTo>
                    <a:pt x="20" y="6"/>
                  </a:moveTo>
                  <a:cubicBezTo>
                    <a:pt x="14" y="4"/>
                    <a:pt x="7" y="3"/>
                    <a:pt x="0" y="1"/>
                  </a:cubicBezTo>
                  <a:cubicBezTo>
                    <a:pt x="1" y="1"/>
                    <a:pt x="1" y="1"/>
                    <a:pt x="1" y="0"/>
                  </a:cubicBezTo>
                  <a:cubicBezTo>
                    <a:pt x="7" y="2"/>
                    <a:pt x="14" y="3"/>
                    <a:pt x="20" y="5"/>
                  </a:cubicBezTo>
                  <a:cubicBezTo>
                    <a:pt x="20" y="5"/>
                    <a:pt x="20" y="5"/>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9"/>
            <p:cNvSpPr/>
            <p:nvPr/>
          </p:nvSpPr>
          <p:spPr bwMode="auto">
            <a:xfrm>
              <a:off x="4527546" y="3425854"/>
              <a:ext cx="23813" cy="30164"/>
            </a:xfrm>
            <a:custGeom>
              <a:avLst/>
              <a:gdLst>
                <a:gd name="T0" fmla="*/ 6 w 6"/>
                <a:gd name="T1" fmla="*/ 0 h 8"/>
                <a:gd name="T2" fmla="*/ 4 w 6"/>
                <a:gd name="T3" fmla="*/ 5 h 8"/>
                <a:gd name="T4" fmla="*/ 3 w 6"/>
                <a:gd name="T5" fmla="*/ 8 h 8"/>
                <a:gd name="T6" fmla="*/ 1 w 6"/>
                <a:gd name="T7" fmla="*/ 7 h 8"/>
                <a:gd name="T8" fmla="*/ 1 w 6"/>
                <a:gd name="T9" fmla="*/ 4 h 8"/>
                <a:gd name="T10" fmla="*/ 6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6" y="0"/>
                  </a:moveTo>
                  <a:cubicBezTo>
                    <a:pt x="5" y="3"/>
                    <a:pt x="5" y="4"/>
                    <a:pt x="4" y="5"/>
                  </a:cubicBezTo>
                  <a:cubicBezTo>
                    <a:pt x="4" y="6"/>
                    <a:pt x="3" y="7"/>
                    <a:pt x="3" y="8"/>
                  </a:cubicBezTo>
                  <a:cubicBezTo>
                    <a:pt x="2" y="8"/>
                    <a:pt x="1" y="7"/>
                    <a:pt x="1" y="7"/>
                  </a:cubicBezTo>
                  <a:cubicBezTo>
                    <a:pt x="0" y="6"/>
                    <a:pt x="0" y="4"/>
                    <a:pt x="1" y="4"/>
                  </a:cubicBezTo>
                  <a:cubicBezTo>
                    <a:pt x="2" y="2"/>
                    <a:pt x="3"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0"/>
            <p:cNvSpPr/>
            <p:nvPr/>
          </p:nvSpPr>
          <p:spPr bwMode="auto">
            <a:xfrm>
              <a:off x="4441823" y="3448079"/>
              <a:ext cx="22224" cy="49214"/>
            </a:xfrm>
            <a:custGeom>
              <a:avLst/>
              <a:gdLst>
                <a:gd name="T0" fmla="*/ 0 w 6"/>
                <a:gd name="T1" fmla="*/ 13 h 13"/>
                <a:gd name="T2" fmla="*/ 4 w 6"/>
                <a:gd name="T3" fmla="*/ 0 h 13"/>
                <a:gd name="T4" fmla="*/ 6 w 6"/>
                <a:gd name="T5" fmla="*/ 1 h 13"/>
                <a:gd name="T6" fmla="*/ 2 w 6"/>
                <a:gd name="T7" fmla="*/ 13 h 13"/>
                <a:gd name="T8" fmla="*/ 0 w 6"/>
                <a:gd name="T9" fmla="*/ 13 h 13"/>
              </a:gdLst>
              <a:ahLst/>
              <a:cxnLst>
                <a:cxn ang="0">
                  <a:pos x="T0" y="T1"/>
                </a:cxn>
                <a:cxn ang="0">
                  <a:pos x="T2" y="T3"/>
                </a:cxn>
                <a:cxn ang="0">
                  <a:pos x="T4" y="T5"/>
                </a:cxn>
                <a:cxn ang="0">
                  <a:pos x="T6" y="T7"/>
                </a:cxn>
                <a:cxn ang="0">
                  <a:pos x="T8" y="T9"/>
                </a:cxn>
              </a:cxnLst>
              <a:rect l="0" t="0" r="r" b="b"/>
              <a:pathLst>
                <a:path w="6" h="13">
                  <a:moveTo>
                    <a:pt x="0" y="13"/>
                  </a:moveTo>
                  <a:cubicBezTo>
                    <a:pt x="1" y="9"/>
                    <a:pt x="3" y="4"/>
                    <a:pt x="4" y="0"/>
                  </a:cubicBezTo>
                  <a:cubicBezTo>
                    <a:pt x="5" y="1"/>
                    <a:pt x="5" y="1"/>
                    <a:pt x="6" y="1"/>
                  </a:cubicBezTo>
                  <a:cubicBezTo>
                    <a:pt x="4" y="5"/>
                    <a:pt x="3" y="9"/>
                    <a:pt x="2" y="13"/>
                  </a:cubicBezTo>
                  <a:cubicBezTo>
                    <a:pt x="1" y="13"/>
                    <a:pt x="1" y="1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1"/>
            <p:cNvSpPr/>
            <p:nvPr/>
          </p:nvSpPr>
          <p:spPr bwMode="auto">
            <a:xfrm>
              <a:off x="7554907" y="4067209"/>
              <a:ext cx="66675" cy="34925"/>
            </a:xfrm>
            <a:custGeom>
              <a:avLst/>
              <a:gdLst>
                <a:gd name="T0" fmla="*/ 0 w 18"/>
                <a:gd name="T1" fmla="*/ 0 h 9"/>
                <a:gd name="T2" fmla="*/ 18 w 18"/>
                <a:gd name="T3" fmla="*/ 8 h 9"/>
                <a:gd name="T4" fmla="*/ 17 w 18"/>
                <a:gd name="T5" fmla="*/ 9 h 9"/>
                <a:gd name="T6" fmla="*/ 0 w 18"/>
                <a:gd name="T7" fmla="*/ 0 h 9"/>
              </a:gdLst>
              <a:ahLst/>
              <a:cxnLst>
                <a:cxn ang="0">
                  <a:pos x="T0" y="T1"/>
                </a:cxn>
                <a:cxn ang="0">
                  <a:pos x="T2" y="T3"/>
                </a:cxn>
                <a:cxn ang="0">
                  <a:pos x="T4" y="T5"/>
                </a:cxn>
                <a:cxn ang="0">
                  <a:pos x="T6" y="T7"/>
                </a:cxn>
              </a:cxnLst>
              <a:rect l="0" t="0" r="r" b="b"/>
              <a:pathLst>
                <a:path w="18" h="9">
                  <a:moveTo>
                    <a:pt x="0" y="0"/>
                  </a:moveTo>
                  <a:cubicBezTo>
                    <a:pt x="6" y="2"/>
                    <a:pt x="12" y="5"/>
                    <a:pt x="18" y="8"/>
                  </a:cubicBezTo>
                  <a:cubicBezTo>
                    <a:pt x="17" y="8"/>
                    <a:pt x="17" y="9"/>
                    <a:pt x="17" y="9"/>
                  </a:cubicBezTo>
                  <a:cubicBezTo>
                    <a:pt x="11" y="6"/>
                    <a:pt x="6"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2"/>
            <p:cNvSpPr/>
            <p:nvPr/>
          </p:nvSpPr>
          <p:spPr bwMode="auto">
            <a:xfrm>
              <a:off x="4510085" y="3286153"/>
              <a:ext cx="33338" cy="41275"/>
            </a:xfrm>
            <a:custGeom>
              <a:avLst/>
              <a:gdLst>
                <a:gd name="T0" fmla="*/ 0 w 9"/>
                <a:gd name="T1" fmla="*/ 10 h 11"/>
                <a:gd name="T2" fmla="*/ 7 w 9"/>
                <a:gd name="T3" fmla="*/ 0 h 11"/>
                <a:gd name="T4" fmla="*/ 9 w 9"/>
                <a:gd name="T5" fmla="*/ 1 h 11"/>
                <a:gd name="T6" fmla="*/ 1 w 9"/>
                <a:gd name="T7" fmla="*/ 11 h 11"/>
                <a:gd name="T8" fmla="*/ 0 w 9"/>
                <a:gd name="T9" fmla="*/ 10 h 11"/>
              </a:gdLst>
              <a:ahLst/>
              <a:cxnLst>
                <a:cxn ang="0">
                  <a:pos x="T0" y="T1"/>
                </a:cxn>
                <a:cxn ang="0">
                  <a:pos x="T2" y="T3"/>
                </a:cxn>
                <a:cxn ang="0">
                  <a:pos x="T4" y="T5"/>
                </a:cxn>
                <a:cxn ang="0">
                  <a:pos x="T6" y="T7"/>
                </a:cxn>
                <a:cxn ang="0">
                  <a:pos x="T8" y="T9"/>
                </a:cxn>
              </a:cxnLst>
              <a:rect l="0" t="0" r="r" b="b"/>
              <a:pathLst>
                <a:path w="9" h="11">
                  <a:moveTo>
                    <a:pt x="0" y="10"/>
                  </a:moveTo>
                  <a:cubicBezTo>
                    <a:pt x="2" y="7"/>
                    <a:pt x="5" y="4"/>
                    <a:pt x="7" y="0"/>
                  </a:cubicBezTo>
                  <a:cubicBezTo>
                    <a:pt x="8" y="1"/>
                    <a:pt x="8" y="1"/>
                    <a:pt x="9" y="1"/>
                  </a:cubicBezTo>
                  <a:cubicBezTo>
                    <a:pt x="6" y="5"/>
                    <a:pt x="3" y="8"/>
                    <a:pt x="1" y="11"/>
                  </a:cubicBezTo>
                  <a:cubicBezTo>
                    <a:pt x="0" y="11"/>
                    <a:pt x="0" y="11"/>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3"/>
            <p:cNvSpPr/>
            <p:nvPr/>
          </p:nvSpPr>
          <p:spPr bwMode="auto">
            <a:xfrm>
              <a:off x="4279894" y="3878295"/>
              <a:ext cx="7937" cy="34925"/>
            </a:xfrm>
            <a:custGeom>
              <a:avLst/>
              <a:gdLst>
                <a:gd name="T0" fmla="*/ 2 w 2"/>
                <a:gd name="T1" fmla="*/ 0 h 9"/>
                <a:gd name="T2" fmla="*/ 2 w 2"/>
                <a:gd name="T3" fmla="*/ 9 h 9"/>
                <a:gd name="T4" fmla="*/ 0 w 2"/>
                <a:gd name="T5" fmla="*/ 9 h 9"/>
                <a:gd name="T6" fmla="*/ 0 w 2"/>
                <a:gd name="T7" fmla="*/ 0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2" y="3"/>
                    <a:pt x="2" y="6"/>
                    <a:pt x="2" y="9"/>
                  </a:cubicBezTo>
                  <a:cubicBezTo>
                    <a:pt x="1" y="9"/>
                    <a:pt x="1" y="9"/>
                    <a:pt x="0" y="9"/>
                  </a:cubicBezTo>
                  <a:cubicBezTo>
                    <a:pt x="0" y="6"/>
                    <a:pt x="0" y="3"/>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4"/>
            <p:cNvSpPr/>
            <p:nvPr/>
          </p:nvSpPr>
          <p:spPr bwMode="auto">
            <a:xfrm>
              <a:off x="5843582" y="2982940"/>
              <a:ext cx="76199" cy="19051"/>
            </a:xfrm>
            <a:custGeom>
              <a:avLst/>
              <a:gdLst>
                <a:gd name="T0" fmla="*/ 0 w 20"/>
                <a:gd name="T1" fmla="*/ 5 h 5"/>
                <a:gd name="T2" fmla="*/ 20 w 20"/>
                <a:gd name="T3" fmla="*/ 1 h 5"/>
                <a:gd name="T4" fmla="*/ 20 w 20"/>
                <a:gd name="T5" fmla="*/ 2 h 5"/>
                <a:gd name="T6" fmla="*/ 0 w 20"/>
                <a:gd name="T7" fmla="*/ 5 h 5"/>
              </a:gdLst>
              <a:ahLst/>
              <a:cxnLst>
                <a:cxn ang="0">
                  <a:pos x="T0" y="T1"/>
                </a:cxn>
                <a:cxn ang="0">
                  <a:pos x="T2" y="T3"/>
                </a:cxn>
                <a:cxn ang="0">
                  <a:pos x="T4" y="T5"/>
                </a:cxn>
                <a:cxn ang="0">
                  <a:pos x="T6" y="T7"/>
                </a:cxn>
              </a:cxnLst>
              <a:rect l="0" t="0" r="r" b="b"/>
              <a:pathLst>
                <a:path w="20" h="5">
                  <a:moveTo>
                    <a:pt x="0" y="5"/>
                  </a:moveTo>
                  <a:cubicBezTo>
                    <a:pt x="6" y="3"/>
                    <a:pt x="13" y="0"/>
                    <a:pt x="20" y="1"/>
                  </a:cubicBezTo>
                  <a:cubicBezTo>
                    <a:pt x="20" y="1"/>
                    <a:pt x="20" y="2"/>
                    <a:pt x="20" y="2"/>
                  </a:cubicBezTo>
                  <a:cubicBezTo>
                    <a:pt x="13" y="3"/>
                    <a:pt x="7"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5"/>
            <p:cNvSpPr/>
            <p:nvPr/>
          </p:nvSpPr>
          <p:spPr bwMode="auto">
            <a:xfrm>
              <a:off x="4840288" y="3160713"/>
              <a:ext cx="63499" cy="38101"/>
            </a:xfrm>
            <a:custGeom>
              <a:avLst/>
              <a:gdLst>
                <a:gd name="T0" fmla="*/ 0 w 17"/>
                <a:gd name="T1" fmla="*/ 8 h 10"/>
                <a:gd name="T2" fmla="*/ 16 w 17"/>
                <a:gd name="T3" fmla="*/ 0 h 10"/>
                <a:gd name="T4" fmla="*/ 17 w 17"/>
                <a:gd name="T5" fmla="*/ 2 h 10"/>
                <a:gd name="T6" fmla="*/ 1 w 17"/>
                <a:gd name="T7" fmla="*/ 10 h 10"/>
                <a:gd name="T8" fmla="*/ 0 w 17"/>
                <a:gd name="T9" fmla="*/ 8 h 10"/>
              </a:gdLst>
              <a:ahLst/>
              <a:cxnLst>
                <a:cxn ang="0">
                  <a:pos x="T0" y="T1"/>
                </a:cxn>
                <a:cxn ang="0">
                  <a:pos x="T2" y="T3"/>
                </a:cxn>
                <a:cxn ang="0">
                  <a:pos x="T4" y="T5"/>
                </a:cxn>
                <a:cxn ang="0">
                  <a:pos x="T6" y="T7"/>
                </a:cxn>
                <a:cxn ang="0">
                  <a:pos x="T8" y="T9"/>
                </a:cxn>
              </a:cxnLst>
              <a:rect l="0" t="0" r="r" b="b"/>
              <a:pathLst>
                <a:path w="17" h="10">
                  <a:moveTo>
                    <a:pt x="0" y="8"/>
                  </a:moveTo>
                  <a:cubicBezTo>
                    <a:pt x="5" y="6"/>
                    <a:pt x="11" y="3"/>
                    <a:pt x="16" y="0"/>
                  </a:cubicBezTo>
                  <a:cubicBezTo>
                    <a:pt x="17" y="1"/>
                    <a:pt x="17" y="1"/>
                    <a:pt x="17" y="2"/>
                  </a:cubicBezTo>
                  <a:cubicBezTo>
                    <a:pt x="12" y="5"/>
                    <a:pt x="6" y="7"/>
                    <a:pt x="1" y="10"/>
                  </a:cubicBezTo>
                  <a:cubicBezTo>
                    <a:pt x="1" y="9"/>
                    <a:pt x="0" y="9"/>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3"/>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par>
                                <p:cTn id="16" presetID="50" presetClass="entr" presetSubtype="0" decel="100000" fill="hold" grpId="0" nodeType="withEffect">
                                  <p:stCondLst>
                                    <p:cond delay="622"/>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3"/>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par>
                                <p:cTn id="21" presetID="50" presetClass="entr" presetSubtype="0" decel="100000" fill="hold" grpId="0" nodeType="withEffect">
                                  <p:stCondLst>
                                    <p:cond delay="28"/>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3"/>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par>
                                <p:cTn id="26" presetID="50" presetClass="entr" presetSubtype="0" decel="100000" fill="hold" grpId="0" nodeType="withEffect">
                                  <p:stCondLst>
                                    <p:cond delay="723"/>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3"/>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par>
                                <p:cTn id="31" presetID="50" presetClass="entr" presetSubtype="0" decel="100000" fill="hold" grpId="0" nodeType="withEffect">
                                  <p:stCondLst>
                                    <p:cond delay="814"/>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3"/>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par>
                                <p:cTn id="36" presetID="50" presetClass="entr" presetSubtype="0" decel="100000" fill="hold" grpId="0" nodeType="withEffect">
                                  <p:stCondLst>
                                    <p:cond delay="656"/>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strVal val="#ppt_w+.3"/>
                                          </p:val>
                                        </p:tav>
                                        <p:tav tm="100000">
                                          <p:val>
                                            <p:strVal val="#ppt_w"/>
                                          </p:val>
                                        </p:tav>
                                      </p:tavLst>
                                    </p:anim>
                                    <p:anim calcmode="lin" valueType="num">
                                      <p:cBhvr>
                                        <p:cTn id="39" dur="1000" fill="hold"/>
                                        <p:tgtEl>
                                          <p:spTgt spid="11"/>
                                        </p:tgtEl>
                                        <p:attrNameLst>
                                          <p:attrName>ppt_h</p:attrName>
                                        </p:attrNameLst>
                                      </p:cBhvr>
                                      <p:tavLst>
                                        <p:tav tm="0">
                                          <p:val>
                                            <p:strVal val="#ppt_h"/>
                                          </p:val>
                                        </p:tav>
                                        <p:tav tm="100000">
                                          <p:val>
                                            <p:strVal val="#ppt_h"/>
                                          </p:val>
                                        </p:tav>
                                      </p:tavLst>
                                    </p:anim>
                                    <p:animEffect transition="in" filter="fade">
                                      <p:cBhvr>
                                        <p:cTn id="40" dur="1000"/>
                                        <p:tgtEl>
                                          <p:spTgt spid="11"/>
                                        </p:tgtEl>
                                      </p:cBhvr>
                                    </p:animEffect>
                                  </p:childTnLst>
                                </p:cTn>
                              </p:par>
                              <p:par>
                                <p:cTn id="41" presetID="50" presetClass="entr" presetSubtype="0" decel="100000" fill="hold" nodeType="withEffect">
                                  <p:stCondLst>
                                    <p:cond delay="518"/>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strVal val="#ppt_w+.3"/>
                                          </p:val>
                                        </p:tav>
                                        <p:tav tm="100000">
                                          <p:val>
                                            <p:strVal val="#ppt_w"/>
                                          </p:val>
                                        </p:tav>
                                      </p:tavLst>
                                    </p:anim>
                                    <p:anim calcmode="lin" valueType="num">
                                      <p:cBhvr>
                                        <p:cTn id="44" dur="1000" fill="hold"/>
                                        <p:tgtEl>
                                          <p:spTgt spid="13"/>
                                        </p:tgtEl>
                                        <p:attrNameLst>
                                          <p:attrName>ppt_h</p:attrName>
                                        </p:attrNameLst>
                                      </p:cBhvr>
                                      <p:tavLst>
                                        <p:tav tm="0">
                                          <p:val>
                                            <p:strVal val="#ppt_h"/>
                                          </p:val>
                                        </p:tav>
                                        <p:tav tm="100000">
                                          <p:val>
                                            <p:strVal val="#ppt_h"/>
                                          </p:val>
                                        </p:tav>
                                      </p:tavLst>
                                    </p:anim>
                                    <p:animEffect transition="in" filter="fade">
                                      <p:cBhvr>
                                        <p:cTn id="4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p:nvPr/>
        </p:nvSpPr>
        <p:spPr bwMode="auto">
          <a:xfrm>
            <a:off x="1713302" y="1614512"/>
            <a:ext cx="397187" cy="647588"/>
          </a:xfrm>
          <a:custGeom>
            <a:avLst/>
            <a:gdLst>
              <a:gd name="T0" fmla="*/ 454852 w 3085"/>
              <a:gd name="T1" fmla="*/ 674490 h 5033"/>
              <a:gd name="T2" fmla="*/ 367366 w 3085"/>
              <a:gd name="T3" fmla="*/ 534445 h 5033"/>
              <a:gd name="T4" fmla="*/ 234811 w 3085"/>
              <a:gd name="T5" fmla="*/ 639290 h 5033"/>
              <a:gd name="T6" fmla="*/ 142780 w 3085"/>
              <a:gd name="T7" fmla="*/ 819078 h 5033"/>
              <a:gd name="T8" fmla="*/ 103393 w 3085"/>
              <a:gd name="T9" fmla="*/ 1068889 h 5033"/>
              <a:gd name="T10" fmla="*/ 124980 w 3085"/>
              <a:gd name="T11" fmla="*/ 1264953 h 5033"/>
              <a:gd name="T12" fmla="*/ 202998 w 3085"/>
              <a:gd name="T13" fmla="*/ 1305453 h 5033"/>
              <a:gd name="T14" fmla="*/ 458261 w 3085"/>
              <a:gd name="T15" fmla="*/ 1220290 h 5033"/>
              <a:gd name="T16" fmla="*/ 413192 w 3085"/>
              <a:gd name="T17" fmla="*/ 956853 h 5033"/>
              <a:gd name="T18" fmla="*/ 555594 w 3085"/>
              <a:gd name="T19" fmla="*/ 1014764 h 5033"/>
              <a:gd name="T20" fmla="*/ 562411 w 3085"/>
              <a:gd name="T21" fmla="*/ 1226725 h 5033"/>
              <a:gd name="T22" fmla="*/ 803281 w 3085"/>
              <a:gd name="T23" fmla="*/ 1306967 h 5033"/>
              <a:gd name="T24" fmla="*/ 869180 w 3085"/>
              <a:gd name="T25" fmla="*/ 1233159 h 5033"/>
              <a:gd name="T26" fmla="*/ 875997 w 3085"/>
              <a:gd name="T27" fmla="*/ 1003787 h 5033"/>
              <a:gd name="T28" fmla="*/ 823733 w 3085"/>
              <a:gd name="T29" fmla="*/ 769873 h 5033"/>
              <a:gd name="T30" fmla="*/ 720719 w 3085"/>
              <a:gd name="T31" fmla="*/ 607496 h 5033"/>
              <a:gd name="T32" fmla="*/ 580968 w 3085"/>
              <a:gd name="T33" fmla="*/ 521197 h 5033"/>
              <a:gd name="T34" fmla="*/ 545747 w 3085"/>
              <a:gd name="T35" fmla="*/ 701742 h 5033"/>
              <a:gd name="T36" fmla="*/ 442733 w 3085"/>
              <a:gd name="T37" fmla="*/ 971993 h 5033"/>
              <a:gd name="T38" fmla="*/ 515448 w 3085"/>
              <a:gd name="T39" fmla="*/ 995460 h 5033"/>
              <a:gd name="T40" fmla="*/ 541202 w 3085"/>
              <a:gd name="T41" fmla="*/ 769873 h 5033"/>
              <a:gd name="T42" fmla="*/ 471137 w 3085"/>
              <a:gd name="T43" fmla="*/ 740728 h 5033"/>
              <a:gd name="T44" fmla="*/ 442354 w 3085"/>
              <a:gd name="T45" fmla="*/ 769873 h 5033"/>
              <a:gd name="T46" fmla="*/ 874104 w 3085"/>
              <a:gd name="T47" fmla="*/ 339516 h 5033"/>
              <a:gd name="T48" fmla="*/ 1086949 w 3085"/>
              <a:gd name="T49" fmla="*/ 289175 h 5033"/>
              <a:gd name="T50" fmla="*/ 1168375 w 3085"/>
              <a:gd name="T51" fmla="*/ 82892 h 5033"/>
              <a:gd name="T52" fmla="*/ 1117247 w 3085"/>
              <a:gd name="T53" fmla="*/ 757 h 5033"/>
              <a:gd name="T54" fmla="*/ 1055514 w 3085"/>
              <a:gd name="T55" fmla="*/ 46934 h 5033"/>
              <a:gd name="T56" fmla="*/ 1030897 w 3085"/>
              <a:gd name="T57" fmla="*/ 188494 h 5033"/>
              <a:gd name="T58" fmla="*/ 933564 w 3085"/>
              <a:gd name="T59" fmla="*/ 234293 h 5033"/>
              <a:gd name="T60" fmla="*/ 711629 w 3085"/>
              <a:gd name="T61" fmla="*/ 200985 h 5033"/>
              <a:gd name="T62" fmla="*/ 523780 w 3085"/>
              <a:gd name="T63" fmla="*/ 277442 h 5033"/>
              <a:gd name="T64" fmla="*/ 415843 w 3085"/>
              <a:gd name="T65" fmla="*/ 430357 h 5033"/>
              <a:gd name="T66" fmla="*/ 234432 w 3085"/>
              <a:gd name="T67" fmla="*/ 518548 h 5033"/>
              <a:gd name="T68" fmla="*/ 95439 w 3085"/>
              <a:gd name="T69" fmla="*/ 702121 h 5033"/>
              <a:gd name="T70" fmla="*/ 14392 w 3085"/>
              <a:gd name="T71" fmla="*/ 975021 h 5033"/>
              <a:gd name="T72" fmla="*/ 5681 w 3085"/>
              <a:gd name="T73" fmla="*/ 1303182 h 5033"/>
              <a:gd name="T74" fmla="*/ 77639 w 3085"/>
              <a:gd name="T75" fmla="*/ 1601820 h 5033"/>
              <a:gd name="T76" fmla="*/ 216632 w 3085"/>
              <a:gd name="T77" fmla="*/ 1800155 h 5033"/>
              <a:gd name="T78" fmla="*/ 404860 w 3085"/>
              <a:gd name="T79" fmla="*/ 1895537 h 5033"/>
              <a:gd name="T80" fmla="*/ 602935 w 3085"/>
              <a:gd name="T81" fmla="*/ 1889860 h 5033"/>
              <a:gd name="T82" fmla="*/ 785860 w 3085"/>
              <a:gd name="T83" fmla="*/ 1781987 h 5033"/>
              <a:gd name="T84" fmla="*/ 918036 w 3085"/>
              <a:gd name="T85" fmla="*/ 1571918 h 5033"/>
              <a:gd name="T86" fmla="*/ 980905 w 3085"/>
              <a:gd name="T87" fmla="*/ 1261547 h 5033"/>
              <a:gd name="T88" fmla="*/ 965377 w 3085"/>
              <a:gd name="T89" fmla="*/ 947769 h 5033"/>
              <a:gd name="T90" fmla="*/ 883193 w 3085"/>
              <a:gd name="T91" fmla="*/ 691901 h 5033"/>
              <a:gd name="T92" fmla="*/ 748745 w 3085"/>
              <a:gd name="T93" fmla="*/ 518169 h 5033"/>
              <a:gd name="T94" fmla="*/ 575666 w 3085"/>
              <a:gd name="T95" fmla="*/ 431871 h 5033"/>
              <a:gd name="T96" fmla="*/ 633611 w 3085"/>
              <a:gd name="T97" fmla="*/ 326647 h 5033"/>
              <a:gd name="T98" fmla="*/ 920308 w 3085"/>
              <a:gd name="T99" fmla="*/ 1231645 h 5033"/>
              <a:gd name="T100" fmla="*/ 856682 w 3085"/>
              <a:gd name="T101" fmla="*/ 1355415 h 5033"/>
              <a:gd name="T102" fmla="*/ 660501 w 3085"/>
              <a:gd name="T103" fmla="*/ 1299018 h 5033"/>
              <a:gd name="T104" fmla="*/ 458261 w 3085"/>
              <a:gd name="T105" fmla="*/ 1261547 h 5033"/>
              <a:gd name="T106" fmla="*/ 192772 w 3085"/>
              <a:gd name="T107" fmla="*/ 1351630 h 5033"/>
              <a:gd name="T108" fmla="*/ 92410 w 3085"/>
              <a:gd name="T109" fmla="*/ 1329299 h 5033"/>
              <a:gd name="T110" fmla="*/ 58703 w 3085"/>
              <a:gd name="T111" fmla="*/ 1130964 h 5033"/>
              <a:gd name="T112" fmla="*/ 96954 w 3085"/>
              <a:gd name="T113" fmla="*/ 833840 h 5033"/>
              <a:gd name="T114" fmla="*/ 200726 w 3085"/>
              <a:gd name="T115" fmla="*/ 620743 h 5033"/>
              <a:gd name="T116" fmla="*/ 352974 w 3085"/>
              <a:gd name="T117" fmla="*/ 497730 h 5033"/>
              <a:gd name="T118" fmla="*/ 524917 w 3085"/>
              <a:gd name="T119" fmla="*/ 470478 h 5033"/>
              <a:gd name="T120" fmla="*/ 698374 w 3085"/>
              <a:gd name="T121" fmla="*/ 537094 h 5033"/>
              <a:gd name="T122" fmla="*/ 832444 w 3085"/>
              <a:gd name="T123" fmla="*/ 697957 h 5033"/>
              <a:gd name="T124" fmla="*/ 911219 w 3085"/>
              <a:gd name="T125" fmla="*/ 946633 h 50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5" h="5033">
                <a:moveTo>
                  <a:pt x="1073" y="2299"/>
                </a:moveTo>
                <a:lnTo>
                  <a:pt x="1073" y="2299"/>
                </a:lnTo>
                <a:lnTo>
                  <a:pt x="1073" y="2250"/>
                </a:lnTo>
                <a:lnTo>
                  <a:pt x="1076" y="2203"/>
                </a:lnTo>
                <a:lnTo>
                  <a:pt x="1079" y="2156"/>
                </a:lnTo>
                <a:lnTo>
                  <a:pt x="1085" y="2113"/>
                </a:lnTo>
                <a:lnTo>
                  <a:pt x="1091" y="2069"/>
                </a:lnTo>
                <a:lnTo>
                  <a:pt x="1099" y="2028"/>
                </a:lnTo>
                <a:lnTo>
                  <a:pt x="1108" y="1988"/>
                </a:lnTo>
                <a:lnTo>
                  <a:pt x="1118" y="1952"/>
                </a:lnTo>
                <a:lnTo>
                  <a:pt x="1130" y="1917"/>
                </a:lnTo>
                <a:lnTo>
                  <a:pt x="1142" y="1884"/>
                </a:lnTo>
                <a:lnTo>
                  <a:pt x="1156" y="1854"/>
                </a:lnTo>
                <a:lnTo>
                  <a:pt x="1170" y="1826"/>
                </a:lnTo>
                <a:lnTo>
                  <a:pt x="1186" y="1802"/>
                </a:lnTo>
                <a:lnTo>
                  <a:pt x="1193" y="1792"/>
                </a:lnTo>
                <a:lnTo>
                  <a:pt x="1201" y="1782"/>
                </a:lnTo>
                <a:lnTo>
                  <a:pt x="1209" y="1771"/>
                </a:lnTo>
                <a:lnTo>
                  <a:pt x="1218" y="1763"/>
                </a:lnTo>
                <a:lnTo>
                  <a:pt x="1226" y="1755"/>
                </a:lnTo>
                <a:lnTo>
                  <a:pt x="1236" y="1748"/>
                </a:lnTo>
                <a:lnTo>
                  <a:pt x="1236" y="1346"/>
                </a:lnTo>
                <a:lnTo>
                  <a:pt x="1210" y="1348"/>
                </a:lnTo>
                <a:lnTo>
                  <a:pt x="1186" y="1351"/>
                </a:lnTo>
                <a:lnTo>
                  <a:pt x="1160" y="1355"/>
                </a:lnTo>
                <a:lnTo>
                  <a:pt x="1136" y="1360"/>
                </a:lnTo>
                <a:lnTo>
                  <a:pt x="1111" y="1365"/>
                </a:lnTo>
                <a:lnTo>
                  <a:pt x="1087" y="1371"/>
                </a:lnTo>
                <a:lnTo>
                  <a:pt x="1063" y="1377"/>
                </a:lnTo>
                <a:lnTo>
                  <a:pt x="1040" y="1385"/>
                </a:lnTo>
                <a:lnTo>
                  <a:pt x="1017" y="1394"/>
                </a:lnTo>
                <a:lnTo>
                  <a:pt x="993" y="1403"/>
                </a:lnTo>
                <a:lnTo>
                  <a:pt x="970" y="1412"/>
                </a:lnTo>
                <a:lnTo>
                  <a:pt x="947" y="1423"/>
                </a:lnTo>
                <a:lnTo>
                  <a:pt x="924" y="1434"/>
                </a:lnTo>
                <a:lnTo>
                  <a:pt x="901" y="1446"/>
                </a:lnTo>
                <a:lnTo>
                  <a:pt x="880" y="1459"/>
                </a:lnTo>
                <a:lnTo>
                  <a:pt x="858" y="1472"/>
                </a:lnTo>
                <a:lnTo>
                  <a:pt x="836" y="1486"/>
                </a:lnTo>
                <a:lnTo>
                  <a:pt x="816" y="1501"/>
                </a:lnTo>
                <a:lnTo>
                  <a:pt x="795" y="1517"/>
                </a:lnTo>
                <a:lnTo>
                  <a:pt x="774" y="1533"/>
                </a:lnTo>
                <a:lnTo>
                  <a:pt x="754" y="1550"/>
                </a:lnTo>
                <a:lnTo>
                  <a:pt x="733" y="1568"/>
                </a:lnTo>
                <a:lnTo>
                  <a:pt x="714" y="1586"/>
                </a:lnTo>
                <a:lnTo>
                  <a:pt x="695" y="1605"/>
                </a:lnTo>
                <a:lnTo>
                  <a:pt x="675" y="1625"/>
                </a:lnTo>
                <a:lnTo>
                  <a:pt x="657" y="1645"/>
                </a:lnTo>
                <a:lnTo>
                  <a:pt x="639" y="1666"/>
                </a:lnTo>
                <a:lnTo>
                  <a:pt x="620" y="1689"/>
                </a:lnTo>
                <a:lnTo>
                  <a:pt x="603" y="1711"/>
                </a:lnTo>
                <a:lnTo>
                  <a:pt x="586" y="1735"/>
                </a:lnTo>
                <a:lnTo>
                  <a:pt x="568" y="1758"/>
                </a:lnTo>
                <a:lnTo>
                  <a:pt x="552" y="1783"/>
                </a:lnTo>
                <a:lnTo>
                  <a:pt x="536" y="1808"/>
                </a:lnTo>
                <a:lnTo>
                  <a:pt x="520" y="1835"/>
                </a:lnTo>
                <a:lnTo>
                  <a:pt x="505" y="1861"/>
                </a:lnTo>
                <a:lnTo>
                  <a:pt x="490" y="1889"/>
                </a:lnTo>
                <a:lnTo>
                  <a:pt x="476" y="1916"/>
                </a:lnTo>
                <a:lnTo>
                  <a:pt x="462" y="1945"/>
                </a:lnTo>
                <a:lnTo>
                  <a:pt x="448" y="1974"/>
                </a:lnTo>
                <a:lnTo>
                  <a:pt x="435" y="2004"/>
                </a:lnTo>
                <a:lnTo>
                  <a:pt x="423" y="2034"/>
                </a:lnTo>
                <a:lnTo>
                  <a:pt x="410" y="2066"/>
                </a:lnTo>
                <a:lnTo>
                  <a:pt x="398" y="2097"/>
                </a:lnTo>
                <a:lnTo>
                  <a:pt x="387" y="2130"/>
                </a:lnTo>
                <a:lnTo>
                  <a:pt x="377" y="2164"/>
                </a:lnTo>
                <a:lnTo>
                  <a:pt x="367" y="2197"/>
                </a:lnTo>
                <a:lnTo>
                  <a:pt x="356" y="2232"/>
                </a:lnTo>
                <a:lnTo>
                  <a:pt x="347" y="2267"/>
                </a:lnTo>
                <a:lnTo>
                  <a:pt x="338" y="2303"/>
                </a:lnTo>
                <a:lnTo>
                  <a:pt x="330" y="2339"/>
                </a:lnTo>
                <a:lnTo>
                  <a:pt x="322" y="2376"/>
                </a:lnTo>
                <a:lnTo>
                  <a:pt x="315" y="2414"/>
                </a:lnTo>
                <a:lnTo>
                  <a:pt x="309" y="2452"/>
                </a:lnTo>
                <a:lnTo>
                  <a:pt x="302" y="2491"/>
                </a:lnTo>
                <a:lnTo>
                  <a:pt x="296" y="2530"/>
                </a:lnTo>
                <a:lnTo>
                  <a:pt x="291" y="2570"/>
                </a:lnTo>
                <a:lnTo>
                  <a:pt x="287" y="2611"/>
                </a:lnTo>
                <a:lnTo>
                  <a:pt x="283" y="2652"/>
                </a:lnTo>
                <a:lnTo>
                  <a:pt x="280" y="2694"/>
                </a:lnTo>
                <a:lnTo>
                  <a:pt x="277" y="2737"/>
                </a:lnTo>
                <a:lnTo>
                  <a:pt x="275" y="2780"/>
                </a:lnTo>
                <a:lnTo>
                  <a:pt x="273" y="2824"/>
                </a:lnTo>
                <a:lnTo>
                  <a:pt x="273" y="2868"/>
                </a:lnTo>
                <a:lnTo>
                  <a:pt x="272" y="2913"/>
                </a:lnTo>
                <a:lnTo>
                  <a:pt x="273" y="2957"/>
                </a:lnTo>
                <a:lnTo>
                  <a:pt x="273" y="2999"/>
                </a:lnTo>
                <a:lnTo>
                  <a:pt x="275" y="3039"/>
                </a:lnTo>
                <a:lnTo>
                  <a:pt x="277" y="3076"/>
                </a:lnTo>
                <a:lnTo>
                  <a:pt x="280" y="3111"/>
                </a:lnTo>
                <a:lnTo>
                  <a:pt x="283" y="3144"/>
                </a:lnTo>
                <a:lnTo>
                  <a:pt x="287" y="3176"/>
                </a:lnTo>
                <a:lnTo>
                  <a:pt x="291" y="3205"/>
                </a:lnTo>
                <a:lnTo>
                  <a:pt x="296" y="3232"/>
                </a:lnTo>
                <a:lnTo>
                  <a:pt x="302" y="3258"/>
                </a:lnTo>
                <a:lnTo>
                  <a:pt x="309" y="3282"/>
                </a:lnTo>
                <a:lnTo>
                  <a:pt x="315" y="3303"/>
                </a:lnTo>
                <a:lnTo>
                  <a:pt x="322" y="3324"/>
                </a:lnTo>
                <a:lnTo>
                  <a:pt x="330" y="3342"/>
                </a:lnTo>
                <a:lnTo>
                  <a:pt x="338" y="3359"/>
                </a:lnTo>
                <a:lnTo>
                  <a:pt x="347" y="3375"/>
                </a:lnTo>
                <a:lnTo>
                  <a:pt x="356" y="3388"/>
                </a:lnTo>
                <a:lnTo>
                  <a:pt x="367" y="3400"/>
                </a:lnTo>
                <a:lnTo>
                  <a:pt x="377" y="3411"/>
                </a:lnTo>
                <a:lnTo>
                  <a:pt x="387" y="3422"/>
                </a:lnTo>
                <a:lnTo>
                  <a:pt x="398" y="3430"/>
                </a:lnTo>
                <a:lnTo>
                  <a:pt x="410" y="3436"/>
                </a:lnTo>
                <a:lnTo>
                  <a:pt x="423" y="3442"/>
                </a:lnTo>
                <a:lnTo>
                  <a:pt x="435" y="3447"/>
                </a:lnTo>
                <a:lnTo>
                  <a:pt x="448" y="3450"/>
                </a:lnTo>
                <a:lnTo>
                  <a:pt x="461" y="3452"/>
                </a:lnTo>
                <a:lnTo>
                  <a:pt x="476" y="3453"/>
                </a:lnTo>
                <a:lnTo>
                  <a:pt x="490" y="3454"/>
                </a:lnTo>
                <a:lnTo>
                  <a:pt x="505" y="3453"/>
                </a:lnTo>
                <a:lnTo>
                  <a:pt x="520" y="3452"/>
                </a:lnTo>
                <a:lnTo>
                  <a:pt x="536" y="3449"/>
                </a:lnTo>
                <a:lnTo>
                  <a:pt x="552" y="3446"/>
                </a:lnTo>
                <a:lnTo>
                  <a:pt x="586" y="3438"/>
                </a:lnTo>
                <a:lnTo>
                  <a:pt x="620" y="3427"/>
                </a:lnTo>
                <a:lnTo>
                  <a:pt x="657" y="3413"/>
                </a:lnTo>
                <a:lnTo>
                  <a:pt x="695" y="3398"/>
                </a:lnTo>
                <a:lnTo>
                  <a:pt x="774" y="3364"/>
                </a:lnTo>
                <a:lnTo>
                  <a:pt x="858" y="3328"/>
                </a:lnTo>
                <a:lnTo>
                  <a:pt x="901" y="3310"/>
                </a:lnTo>
                <a:lnTo>
                  <a:pt x="946" y="3292"/>
                </a:lnTo>
                <a:lnTo>
                  <a:pt x="993" y="3276"/>
                </a:lnTo>
                <a:lnTo>
                  <a:pt x="1040" y="3261"/>
                </a:lnTo>
                <a:lnTo>
                  <a:pt x="1087" y="3247"/>
                </a:lnTo>
                <a:lnTo>
                  <a:pt x="1111" y="3241"/>
                </a:lnTo>
                <a:lnTo>
                  <a:pt x="1136" y="3236"/>
                </a:lnTo>
                <a:lnTo>
                  <a:pt x="1160" y="3231"/>
                </a:lnTo>
                <a:lnTo>
                  <a:pt x="1185" y="3227"/>
                </a:lnTo>
                <a:lnTo>
                  <a:pt x="1210" y="3224"/>
                </a:lnTo>
                <a:lnTo>
                  <a:pt x="1236" y="3221"/>
                </a:lnTo>
                <a:lnTo>
                  <a:pt x="1236" y="2849"/>
                </a:lnTo>
                <a:lnTo>
                  <a:pt x="1226" y="2842"/>
                </a:lnTo>
                <a:lnTo>
                  <a:pt x="1218" y="2835"/>
                </a:lnTo>
                <a:lnTo>
                  <a:pt x="1209" y="2826"/>
                </a:lnTo>
                <a:lnTo>
                  <a:pt x="1201" y="2816"/>
                </a:lnTo>
                <a:lnTo>
                  <a:pt x="1193" y="2806"/>
                </a:lnTo>
                <a:lnTo>
                  <a:pt x="1186" y="2795"/>
                </a:lnTo>
                <a:lnTo>
                  <a:pt x="1170" y="2771"/>
                </a:lnTo>
                <a:lnTo>
                  <a:pt x="1156" y="2743"/>
                </a:lnTo>
                <a:lnTo>
                  <a:pt x="1142" y="2714"/>
                </a:lnTo>
                <a:lnTo>
                  <a:pt x="1130" y="2681"/>
                </a:lnTo>
                <a:lnTo>
                  <a:pt x="1118" y="2646"/>
                </a:lnTo>
                <a:lnTo>
                  <a:pt x="1108" y="2609"/>
                </a:lnTo>
                <a:lnTo>
                  <a:pt x="1099" y="2569"/>
                </a:lnTo>
                <a:lnTo>
                  <a:pt x="1091" y="2528"/>
                </a:lnTo>
                <a:lnTo>
                  <a:pt x="1085" y="2485"/>
                </a:lnTo>
                <a:lnTo>
                  <a:pt x="1079" y="2441"/>
                </a:lnTo>
                <a:lnTo>
                  <a:pt x="1076" y="2395"/>
                </a:lnTo>
                <a:lnTo>
                  <a:pt x="1073" y="2347"/>
                </a:lnTo>
                <a:lnTo>
                  <a:pt x="1073" y="2299"/>
                </a:lnTo>
                <a:close/>
                <a:moveTo>
                  <a:pt x="1525" y="2299"/>
                </a:moveTo>
                <a:lnTo>
                  <a:pt x="1525" y="2299"/>
                </a:lnTo>
                <a:lnTo>
                  <a:pt x="1524" y="2347"/>
                </a:lnTo>
                <a:lnTo>
                  <a:pt x="1522" y="2395"/>
                </a:lnTo>
                <a:lnTo>
                  <a:pt x="1518" y="2441"/>
                </a:lnTo>
                <a:lnTo>
                  <a:pt x="1513" y="2485"/>
                </a:lnTo>
                <a:lnTo>
                  <a:pt x="1506" y="2528"/>
                </a:lnTo>
                <a:lnTo>
                  <a:pt x="1498" y="2569"/>
                </a:lnTo>
                <a:lnTo>
                  <a:pt x="1489" y="2609"/>
                </a:lnTo>
                <a:lnTo>
                  <a:pt x="1479" y="2646"/>
                </a:lnTo>
                <a:lnTo>
                  <a:pt x="1467" y="2681"/>
                </a:lnTo>
                <a:lnTo>
                  <a:pt x="1455" y="2714"/>
                </a:lnTo>
                <a:lnTo>
                  <a:pt x="1441" y="2743"/>
                </a:lnTo>
                <a:lnTo>
                  <a:pt x="1427" y="2771"/>
                </a:lnTo>
                <a:lnTo>
                  <a:pt x="1412" y="2795"/>
                </a:lnTo>
                <a:lnTo>
                  <a:pt x="1404" y="2806"/>
                </a:lnTo>
                <a:lnTo>
                  <a:pt x="1396" y="2816"/>
                </a:lnTo>
                <a:lnTo>
                  <a:pt x="1387" y="2826"/>
                </a:lnTo>
                <a:lnTo>
                  <a:pt x="1379" y="2835"/>
                </a:lnTo>
                <a:lnTo>
                  <a:pt x="1370" y="2842"/>
                </a:lnTo>
                <a:lnTo>
                  <a:pt x="1362" y="2849"/>
                </a:lnTo>
                <a:lnTo>
                  <a:pt x="1362" y="3221"/>
                </a:lnTo>
                <a:lnTo>
                  <a:pt x="1387" y="3224"/>
                </a:lnTo>
                <a:lnTo>
                  <a:pt x="1412" y="3227"/>
                </a:lnTo>
                <a:lnTo>
                  <a:pt x="1436" y="3231"/>
                </a:lnTo>
                <a:lnTo>
                  <a:pt x="1461" y="3236"/>
                </a:lnTo>
                <a:lnTo>
                  <a:pt x="1485" y="3241"/>
                </a:lnTo>
                <a:lnTo>
                  <a:pt x="1510" y="3247"/>
                </a:lnTo>
                <a:lnTo>
                  <a:pt x="1558" y="3261"/>
                </a:lnTo>
                <a:lnTo>
                  <a:pt x="1604" y="3276"/>
                </a:lnTo>
                <a:lnTo>
                  <a:pt x="1650" y="3292"/>
                </a:lnTo>
                <a:lnTo>
                  <a:pt x="1695" y="3310"/>
                </a:lnTo>
                <a:lnTo>
                  <a:pt x="1739" y="3328"/>
                </a:lnTo>
                <a:lnTo>
                  <a:pt x="1823" y="3364"/>
                </a:lnTo>
                <a:lnTo>
                  <a:pt x="1903" y="3398"/>
                </a:lnTo>
                <a:lnTo>
                  <a:pt x="1941" y="3413"/>
                </a:lnTo>
                <a:lnTo>
                  <a:pt x="1976" y="3427"/>
                </a:lnTo>
                <a:lnTo>
                  <a:pt x="2012" y="3438"/>
                </a:lnTo>
                <a:lnTo>
                  <a:pt x="2044" y="3446"/>
                </a:lnTo>
                <a:lnTo>
                  <a:pt x="2061" y="3449"/>
                </a:lnTo>
                <a:lnTo>
                  <a:pt x="2076" y="3452"/>
                </a:lnTo>
                <a:lnTo>
                  <a:pt x="2091" y="3453"/>
                </a:lnTo>
                <a:lnTo>
                  <a:pt x="2107" y="3454"/>
                </a:lnTo>
                <a:lnTo>
                  <a:pt x="2121" y="3453"/>
                </a:lnTo>
                <a:lnTo>
                  <a:pt x="2135" y="3452"/>
                </a:lnTo>
                <a:lnTo>
                  <a:pt x="2148" y="3450"/>
                </a:lnTo>
                <a:lnTo>
                  <a:pt x="2162" y="3447"/>
                </a:lnTo>
                <a:lnTo>
                  <a:pt x="2175" y="3442"/>
                </a:lnTo>
                <a:lnTo>
                  <a:pt x="2186" y="3436"/>
                </a:lnTo>
                <a:lnTo>
                  <a:pt x="2198" y="3430"/>
                </a:lnTo>
                <a:lnTo>
                  <a:pt x="2209" y="3422"/>
                </a:lnTo>
                <a:lnTo>
                  <a:pt x="2221" y="3411"/>
                </a:lnTo>
                <a:lnTo>
                  <a:pt x="2231" y="3400"/>
                </a:lnTo>
                <a:lnTo>
                  <a:pt x="2240" y="3388"/>
                </a:lnTo>
                <a:lnTo>
                  <a:pt x="2250" y="3375"/>
                </a:lnTo>
                <a:lnTo>
                  <a:pt x="2258" y="3359"/>
                </a:lnTo>
                <a:lnTo>
                  <a:pt x="2267" y="3342"/>
                </a:lnTo>
                <a:lnTo>
                  <a:pt x="2275" y="3324"/>
                </a:lnTo>
                <a:lnTo>
                  <a:pt x="2282" y="3303"/>
                </a:lnTo>
                <a:lnTo>
                  <a:pt x="2289" y="3282"/>
                </a:lnTo>
                <a:lnTo>
                  <a:pt x="2295" y="3258"/>
                </a:lnTo>
                <a:lnTo>
                  <a:pt x="2300" y="3232"/>
                </a:lnTo>
                <a:lnTo>
                  <a:pt x="2305" y="3205"/>
                </a:lnTo>
                <a:lnTo>
                  <a:pt x="2309" y="3176"/>
                </a:lnTo>
                <a:lnTo>
                  <a:pt x="2313" y="3144"/>
                </a:lnTo>
                <a:lnTo>
                  <a:pt x="2317" y="3111"/>
                </a:lnTo>
                <a:lnTo>
                  <a:pt x="2320" y="3076"/>
                </a:lnTo>
                <a:lnTo>
                  <a:pt x="2322" y="3039"/>
                </a:lnTo>
                <a:lnTo>
                  <a:pt x="2324" y="2999"/>
                </a:lnTo>
                <a:lnTo>
                  <a:pt x="2325" y="2957"/>
                </a:lnTo>
                <a:lnTo>
                  <a:pt x="2325" y="2913"/>
                </a:lnTo>
                <a:lnTo>
                  <a:pt x="2325" y="2868"/>
                </a:lnTo>
                <a:lnTo>
                  <a:pt x="2324" y="2824"/>
                </a:lnTo>
                <a:lnTo>
                  <a:pt x="2322" y="2780"/>
                </a:lnTo>
                <a:lnTo>
                  <a:pt x="2320" y="2737"/>
                </a:lnTo>
                <a:lnTo>
                  <a:pt x="2317" y="2694"/>
                </a:lnTo>
                <a:lnTo>
                  <a:pt x="2313" y="2652"/>
                </a:lnTo>
                <a:lnTo>
                  <a:pt x="2309" y="2611"/>
                </a:lnTo>
                <a:lnTo>
                  <a:pt x="2305" y="2570"/>
                </a:lnTo>
                <a:lnTo>
                  <a:pt x="2300" y="2530"/>
                </a:lnTo>
                <a:lnTo>
                  <a:pt x="2295" y="2491"/>
                </a:lnTo>
                <a:lnTo>
                  <a:pt x="2289" y="2452"/>
                </a:lnTo>
                <a:lnTo>
                  <a:pt x="2282" y="2414"/>
                </a:lnTo>
                <a:lnTo>
                  <a:pt x="2275" y="2376"/>
                </a:lnTo>
                <a:lnTo>
                  <a:pt x="2267" y="2339"/>
                </a:lnTo>
                <a:lnTo>
                  <a:pt x="2258" y="2303"/>
                </a:lnTo>
                <a:lnTo>
                  <a:pt x="2250" y="2267"/>
                </a:lnTo>
                <a:lnTo>
                  <a:pt x="2240" y="2232"/>
                </a:lnTo>
                <a:lnTo>
                  <a:pt x="2231" y="2197"/>
                </a:lnTo>
                <a:lnTo>
                  <a:pt x="2221" y="2164"/>
                </a:lnTo>
                <a:lnTo>
                  <a:pt x="2209" y="2130"/>
                </a:lnTo>
                <a:lnTo>
                  <a:pt x="2198" y="2097"/>
                </a:lnTo>
                <a:lnTo>
                  <a:pt x="2186" y="2066"/>
                </a:lnTo>
                <a:lnTo>
                  <a:pt x="2175" y="2034"/>
                </a:lnTo>
                <a:lnTo>
                  <a:pt x="2162" y="2004"/>
                </a:lnTo>
                <a:lnTo>
                  <a:pt x="2148" y="1974"/>
                </a:lnTo>
                <a:lnTo>
                  <a:pt x="2135" y="1945"/>
                </a:lnTo>
                <a:lnTo>
                  <a:pt x="2121" y="1916"/>
                </a:lnTo>
                <a:lnTo>
                  <a:pt x="2107" y="1889"/>
                </a:lnTo>
                <a:lnTo>
                  <a:pt x="2091" y="1861"/>
                </a:lnTo>
                <a:lnTo>
                  <a:pt x="2076" y="1835"/>
                </a:lnTo>
                <a:lnTo>
                  <a:pt x="2061" y="1808"/>
                </a:lnTo>
                <a:lnTo>
                  <a:pt x="2044" y="1783"/>
                </a:lnTo>
                <a:lnTo>
                  <a:pt x="2028" y="1758"/>
                </a:lnTo>
                <a:lnTo>
                  <a:pt x="2012" y="1735"/>
                </a:lnTo>
                <a:lnTo>
                  <a:pt x="1995" y="1711"/>
                </a:lnTo>
                <a:lnTo>
                  <a:pt x="1976" y="1689"/>
                </a:lnTo>
                <a:lnTo>
                  <a:pt x="1959" y="1666"/>
                </a:lnTo>
                <a:lnTo>
                  <a:pt x="1941" y="1645"/>
                </a:lnTo>
                <a:lnTo>
                  <a:pt x="1921" y="1625"/>
                </a:lnTo>
                <a:lnTo>
                  <a:pt x="1903" y="1605"/>
                </a:lnTo>
                <a:lnTo>
                  <a:pt x="1884" y="1586"/>
                </a:lnTo>
                <a:lnTo>
                  <a:pt x="1863" y="1568"/>
                </a:lnTo>
                <a:lnTo>
                  <a:pt x="1844" y="1550"/>
                </a:lnTo>
                <a:lnTo>
                  <a:pt x="1823" y="1533"/>
                </a:lnTo>
                <a:lnTo>
                  <a:pt x="1803" y="1517"/>
                </a:lnTo>
                <a:lnTo>
                  <a:pt x="1782" y="1501"/>
                </a:lnTo>
                <a:lnTo>
                  <a:pt x="1760" y="1486"/>
                </a:lnTo>
                <a:lnTo>
                  <a:pt x="1739" y="1472"/>
                </a:lnTo>
                <a:lnTo>
                  <a:pt x="1717" y="1459"/>
                </a:lnTo>
                <a:lnTo>
                  <a:pt x="1695" y="1446"/>
                </a:lnTo>
                <a:lnTo>
                  <a:pt x="1673" y="1434"/>
                </a:lnTo>
                <a:lnTo>
                  <a:pt x="1650" y="1423"/>
                </a:lnTo>
                <a:lnTo>
                  <a:pt x="1628" y="1412"/>
                </a:lnTo>
                <a:lnTo>
                  <a:pt x="1604" y="1403"/>
                </a:lnTo>
                <a:lnTo>
                  <a:pt x="1581" y="1394"/>
                </a:lnTo>
                <a:lnTo>
                  <a:pt x="1558" y="1385"/>
                </a:lnTo>
                <a:lnTo>
                  <a:pt x="1534" y="1377"/>
                </a:lnTo>
                <a:lnTo>
                  <a:pt x="1510" y="1371"/>
                </a:lnTo>
                <a:lnTo>
                  <a:pt x="1485" y="1365"/>
                </a:lnTo>
                <a:lnTo>
                  <a:pt x="1461" y="1360"/>
                </a:lnTo>
                <a:lnTo>
                  <a:pt x="1436" y="1355"/>
                </a:lnTo>
                <a:lnTo>
                  <a:pt x="1412" y="1351"/>
                </a:lnTo>
                <a:lnTo>
                  <a:pt x="1387" y="1348"/>
                </a:lnTo>
                <a:lnTo>
                  <a:pt x="1362" y="1346"/>
                </a:lnTo>
                <a:lnTo>
                  <a:pt x="1362" y="1748"/>
                </a:lnTo>
                <a:lnTo>
                  <a:pt x="1370" y="1755"/>
                </a:lnTo>
                <a:lnTo>
                  <a:pt x="1379" y="1763"/>
                </a:lnTo>
                <a:lnTo>
                  <a:pt x="1387" y="1771"/>
                </a:lnTo>
                <a:lnTo>
                  <a:pt x="1396" y="1782"/>
                </a:lnTo>
                <a:lnTo>
                  <a:pt x="1404" y="1792"/>
                </a:lnTo>
                <a:lnTo>
                  <a:pt x="1412" y="1802"/>
                </a:lnTo>
                <a:lnTo>
                  <a:pt x="1427" y="1826"/>
                </a:lnTo>
                <a:lnTo>
                  <a:pt x="1441" y="1854"/>
                </a:lnTo>
                <a:lnTo>
                  <a:pt x="1455" y="1884"/>
                </a:lnTo>
                <a:lnTo>
                  <a:pt x="1467" y="1917"/>
                </a:lnTo>
                <a:lnTo>
                  <a:pt x="1479" y="1952"/>
                </a:lnTo>
                <a:lnTo>
                  <a:pt x="1489" y="1988"/>
                </a:lnTo>
                <a:lnTo>
                  <a:pt x="1498" y="2028"/>
                </a:lnTo>
                <a:lnTo>
                  <a:pt x="1506" y="2069"/>
                </a:lnTo>
                <a:lnTo>
                  <a:pt x="1513" y="2113"/>
                </a:lnTo>
                <a:lnTo>
                  <a:pt x="1518" y="2156"/>
                </a:lnTo>
                <a:lnTo>
                  <a:pt x="1522" y="2203"/>
                </a:lnTo>
                <a:lnTo>
                  <a:pt x="1524" y="2250"/>
                </a:lnTo>
                <a:lnTo>
                  <a:pt x="1525" y="2299"/>
                </a:lnTo>
                <a:close/>
                <a:moveTo>
                  <a:pt x="1168" y="2034"/>
                </a:moveTo>
                <a:lnTo>
                  <a:pt x="1168" y="2553"/>
                </a:lnTo>
                <a:lnTo>
                  <a:pt x="1168" y="2561"/>
                </a:lnTo>
                <a:lnTo>
                  <a:pt x="1169" y="2568"/>
                </a:lnTo>
                <a:lnTo>
                  <a:pt x="1171" y="2575"/>
                </a:lnTo>
                <a:lnTo>
                  <a:pt x="1173" y="2583"/>
                </a:lnTo>
                <a:lnTo>
                  <a:pt x="1178" y="2589"/>
                </a:lnTo>
                <a:lnTo>
                  <a:pt x="1181" y="2595"/>
                </a:lnTo>
                <a:lnTo>
                  <a:pt x="1185" y="2602"/>
                </a:lnTo>
                <a:lnTo>
                  <a:pt x="1190" y="2608"/>
                </a:lnTo>
                <a:lnTo>
                  <a:pt x="1196" y="2613"/>
                </a:lnTo>
                <a:lnTo>
                  <a:pt x="1201" y="2617"/>
                </a:lnTo>
                <a:lnTo>
                  <a:pt x="1207" y="2621"/>
                </a:lnTo>
                <a:lnTo>
                  <a:pt x="1214" y="2624"/>
                </a:lnTo>
                <a:lnTo>
                  <a:pt x="1221" y="2627"/>
                </a:lnTo>
                <a:lnTo>
                  <a:pt x="1228" y="2629"/>
                </a:lnTo>
                <a:lnTo>
                  <a:pt x="1236" y="2630"/>
                </a:lnTo>
                <a:lnTo>
                  <a:pt x="1244" y="2630"/>
                </a:lnTo>
                <a:lnTo>
                  <a:pt x="1354" y="2630"/>
                </a:lnTo>
                <a:lnTo>
                  <a:pt x="1361" y="2630"/>
                </a:lnTo>
                <a:lnTo>
                  <a:pt x="1369" y="2629"/>
                </a:lnTo>
                <a:lnTo>
                  <a:pt x="1376" y="2627"/>
                </a:lnTo>
                <a:lnTo>
                  <a:pt x="1383" y="2624"/>
                </a:lnTo>
                <a:lnTo>
                  <a:pt x="1389" y="2621"/>
                </a:lnTo>
                <a:lnTo>
                  <a:pt x="1396" y="2617"/>
                </a:lnTo>
                <a:lnTo>
                  <a:pt x="1402" y="2613"/>
                </a:lnTo>
                <a:lnTo>
                  <a:pt x="1407" y="2608"/>
                </a:lnTo>
                <a:lnTo>
                  <a:pt x="1412" y="2602"/>
                </a:lnTo>
                <a:lnTo>
                  <a:pt x="1416" y="2595"/>
                </a:lnTo>
                <a:lnTo>
                  <a:pt x="1420" y="2589"/>
                </a:lnTo>
                <a:lnTo>
                  <a:pt x="1423" y="2583"/>
                </a:lnTo>
                <a:lnTo>
                  <a:pt x="1426" y="2575"/>
                </a:lnTo>
                <a:lnTo>
                  <a:pt x="1427" y="2568"/>
                </a:lnTo>
                <a:lnTo>
                  <a:pt x="1428" y="2561"/>
                </a:lnTo>
                <a:lnTo>
                  <a:pt x="1429" y="2553"/>
                </a:lnTo>
                <a:lnTo>
                  <a:pt x="1429" y="2034"/>
                </a:lnTo>
                <a:lnTo>
                  <a:pt x="1428" y="2027"/>
                </a:lnTo>
                <a:lnTo>
                  <a:pt x="1427" y="2019"/>
                </a:lnTo>
                <a:lnTo>
                  <a:pt x="1426" y="2012"/>
                </a:lnTo>
                <a:lnTo>
                  <a:pt x="1423" y="2005"/>
                </a:lnTo>
                <a:lnTo>
                  <a:pt x="1420" y="1998"/>
                </a:lnTo>
                <a:lnTo>
                  <a:pt x="1416" y="1991"/>
                </a:lnTo>
                <a:lnTo>
                  <a:pt x="1412" y="1985"/>
                </a:lnTo>
                <a:lnTo>
                  <a:pt x="1407" y="1979"/>
                </a:lnTo>
                <a:lnTo>
                  <a:pt x="1402" y="1974"/>
                </a:lnTo>
                <a:lnTo>
                  <a:pt x="1396" y="1970"/>
                </a:lnTo>
                <a:lnTo>
                  <a:pt x="1389" y="1966"/>
                </a:lnTo>
                <a:lnTo>
                  <a:pt x="1383" y="1963"/>
                </a:lnTo>
                <a:lnTo>
                  <a:pt x="1376" y="1960"/>
                </a:lnTo>
                <a:lnTo>
                  <a:pt x="1369" y="1959"/>
                </a:lnTo>
                <a:lnTo>
                  <a:pt x="1361" y="1957"/>
                </a:lnTo>
                <a:lnTo>
                  <a:pt x="1354" y="1957"/>
                </a:lnTo>
                <a:lnTo>
                  <a:pt x="1244" y="1957"/>
                </a:lnTo>
                <a:lnTo>
                  <a:pt x="1236" y="1957"/>
                </a:lnTo>
                <a:lnTo>
                  <a:pt x="1228" y="1959"/>
                </a:lnTo>
                <a:lnTo>
                  <a:pt x="1221" y="1960"/>
                </a:lnTo>
                <a:lnTo>
                  <a:pt x="1214" y="1963"/>
                </a:lnTo>
                <a:lnTo>
                  <a:pt x="1207" y="1966"/>
                </a:lnTo>
                <a:lnTo>
                  <a:pt x="1201" y="1970"/>
                </a:lnTo>
                <a:lnTo>
                  <a:pt x="1196" y="1974"/>
                </a:lnTo>
                <a:lnTo>
                  <a:pt x="1190" y="1979"/>
                </a:lnTo>
                <a:lnTo>
                  <a:pt x="1185" y="1985"/>
                </a:lnTo>
                <a:lnTo>
                  <a:pt x="1181" y="1991"/>
                </a:lnTo>
                <a:lnTo>
                  <a:pt x="1178" y="1998"/>
                </a:lnTo>
                <a:lnTo>
                  <a:pt x="1173" y="2005"/>
                </a:lnTo>
                <a:lnTo>
                  <a:pt x="1171" y="2012"/>
                </a:lnTo>
                <a:lnTo>
                  <a:pt x="1169" y="2019"/>
                </a:lnTo>
                <a:lnTo>
                  <a:pt x="1168" y="2027"/>
                </a:lnTo>
                <a:lnTo>
                  <a:pt x="1168" y="2034"/>
                </a:lnTo>
                <a:close/>
                <a:moveTo>
                  <a:pt x="1789" y="827"/>
                </a:moveTo>
                <a:lnTo>
                  <a:pt x="1789" y="827"/>
                </a:lnTo>
                <a:lnTo>
                  <a:pt x="1809" y="825"/>
                </a:lnTo>
                <a:lnTo>
                  <a:pt x="1828" y="824"/>
                </a:lnTo>
                <a:lnTo>
                  <a:pt x="1849" y="823"/>
                </a:lnTo>
                <a:lnTo>
                  <a:pt x="1869" y="823"/>
                </a:lnTo>
                <a:lnTo>
                  <a:pt x="1909" y="825"/>
                </a:lnTo>
                <a:lnTo>
                  <a:pt x="1950" y="828"/>
                </a:lnTo>
                <a:lnTo>
                  <a:pt x="1989" y="833"/>
                </a:lnTo>
                <a:lnTo>
                  <a:pt x="2029" y="840"/>
                </a:lnTo>
                <a:lnTo>
                  <a:pt x="2069" y="848"/>
                </a:lnTo>
                <a:lnTo>
                  <a:pt x="2109" y="856"/>
                </a:lnTo>
                <a:lnTo>
                  <a:pt x="2188" y="873"/>
                </a:lnTo>
                <a:lnTo>
                  <a:pt x="2229" y="882"/>
                </a:lnTo>
                <a:lnTo>
                  <a:pt x="2269" y="890"/>
                </a:lnTo>
                <a:lnTo>
                  <a:pt x="2308" y="897"/>
                </a:lnTo>
                <a:lnTo>
                  <a:pt x="2348" y="904"/>
                </a:lnTo>
                <a:lnTo>
                  <a:pt x="2389" y="908"/>
                </a:lnTo>
                <a:lnTo>
                  <a:pt x="2429" y="911"/>
                </a:lnTo>
                <a:lnTo>
                  <a:pt x="2470" y="911"/>
                </a:lnTo>
                <a:lnTo>
                  <a:pt x="2511" y="910"/>
                </a:lnTo>
                <a:lnTo>
                  <a:pt x="2550" y="906"/>
                </a:lnTo>
                <a:lnTo>
                  <a:pt x="2588" y="901"/>
                </a:lnTo>
                <a:lnTo>
                  <a:pt x="2625" y="892"/>
                </a:lnTo>
                <a:lnTo>
                  <a:pt x="2660" y="882"/>
                </a:lnTo>
                <a:lnTo>
                  <a:pt x="2694" y="871"/>
                </a:lnTo>
                <a:lnTo>
                  <a:pt x="2727" y="857"/>
                </a:lnTo>
                <a:lnTo>
                  <a:pt x="2758" y="841"/>
                </a:lnTo>
                <a:lnTo>
                  <a:pt x="2788" y="824"/>
                </a:lnTo>
                <a:lnTo>
                  <a:pt x="2817" y="806"/>
                </a:lnTo>
                <a:lnTo>
                  <a:pt x="2844" y="785"/>
                </a:lnTo>
                <a:lnTo>
                  <a:pt x="2870" y="764"/>
                </a:lnTo>
                <a:lnTo>
                  <a:pt x="2894" y="741"/>
                </a:lnTo>
                <a:lnTo>
                  <a:pt x="2916" y="715"/>
                </a:lnTo>
                <a:lnTo>
                  <a:pt x="2938" y="690"/>
                </a:lnTo>
                <a:lnTo>
                  <a:pt x="2958" y="662"/>
                </a:lnTo>
                <a:lnTo>
                  <a:pt x="2977" y="634"/>
                </a:lnTo>
                <a:lnTo>
                  <a:pt x="2994" y="603"/>
                </a:lnTo>
                <a:lnTo>
                  <a:pt x="3010" y="573"/>
                </a:lnTo>
                <a:lnTo>
                  <a:pt x="3024" y="541"/>
                </a:lnTo>
                <a:lnTo>
                  <a:pt x="3037" y="508"/>
                </a:lnTo>
                <a:lnTo>
                  <a:pt x="3048" y="475"/>
                </a:lnTo>
                <a:lnTo>
                  <a:pt x="3058" y="440"/>
                </a:lnTo>
                <a:lnTo>
                  <a:pt x="3066" y="404"/>
                </a:lnTo>
                <a:lnTo>
                  <a:pt x="3073" y="369"/>
                </a:lnTo>
                <a:lnTo>
                  <a:pt x="3078" y="332"/>
                </a:lnTo>
                <a:lnTo>
                  <a:pt x="3083" y="294"/>
                </a:lnTo>
                <a:lnTo>
                  <a:pt x="3085" y="257"/>
                </a:lnTo>
                <a:lnTo>
                  <a:pt x="3085" y="219"/>
                </a:lnTo>
                <a:lnTo>
                  <a:pt x="3084" y="180"/>
                </a:lnTo>
                <a:lnTo>
                  <a:pt x="3082" y="142"/>
                </a:lnTo>
                <a:lnTo>
                  <a:pt x="3079" y="124"/>
                </a:lnTo>
                <a:lnTo>
                  <a:pt x="3075" y="109"/>
                </a:lnTo>
                <a:lnTo>
                  <a:pt x="3070" y="94"/>
                </a:lnTo>
                <a:lnTo>
                  <a:pt x="3063" y="80"/>
                </a:lnTo>
                <a:lnTo>
                  <a:pt x="3056" y="67"/>
                </a:lnTo>
                <a:lnTo>
                  <a:pt x="3047" y="56"/>
                </a:lnTo>
                <a:lnTo>
                  <a:pt x="3038" y="45"/>
                </a:lnTo>
                <a:lnTo>
                  <a:pt x="3026" y="36"/>
                </a:lnTo>
                <a:lnTo>
                  <a:pt x="3015" y="28"/>
                </a:lnTo>
                <a:lnTo>
                  <a:pt x="3003" y="20"/>
                </a:lnTo>
                <a:lnTo>
                  <a:pt x="2991" y="14"/>
                </a:lnTo>
                <a:lnTo>
                  <a:pt x="2978" y="9"/>
                </a:lnTo>
                <a:lnTo>
                  <a:pt x="2964" y="5"/>
                </a:lnTo>
                <a:lnTo>
                  <a:pt x="2950" y="2"/>
                </a:lnTo>
                <a:lnTo>
                  <a:pt x="2937" y="1"/>
                </a:lnTo>
                <a:lnTo>
                  <a:pt x="2923" y="0"/>
                </a:lnTo>
                <a:lnTo>
                  <a:pt x="2909" y="1"/>
                </a:lnTo>
                <a:lnTo>
                  <a:pt x="2895" y="2"/>
                </a:lnTo>
                <a:lnTo>
                  <a:pt x="2882" y="5"/>
                </a:lnTo>
                <a:lnTo>
                  <a:pt x="2870" y="9"/>
                </a:lnTo>
                <a:lnTo>
                  <a:pt x="2857" y="14"/>
                </a:lnTo>
                <a:lnTo>
                  <a:pt x="2845" y="20"/>
                </a:lnTo>
                <a:lnTo>
                  <a:pt x="2835" y="28"/>
                </a:lnTo>
                <a:lnTo>
                  <a:pt x="2825" y="36"/>
                </a:lnTo>
                <a:lnTo>
                  <a:pt x="2816" y="45"/>
                </a:lnTo>
                <a:lnTo>
                  <a:pt x="2807" y="55"/>
                </a:lnTo>
                <a:lnTo>
                  <a:pt x="2800" y="67"/>
                </a:lnTo>
                <a:lnTo>
                  <a:pt x="2795" y="80"/>
                </a:lnTo>
                <a:lnTo>
                  <a:pt x="2791" y="94"/>
                </a:lnTo>
                <a:lnTo>
                  <a:pt x="2788" y="108"/>
                </a:lnTo>
                <a:lnTo>
                  <a:pt x="2787" y="124"/>
                </a:lnTo>
                <a:lnTo>
                  <a:pt x="2787" y="142"/>
                </a:lnTo>
                <a:lnTo>
                  <a:pt x="2790" y="179"/>
                </a:lnTo>
                <a:lnTo>
                  <a:pt x="2791" y="217"/>
                </a:lnTo>
                <a:lnTo>
                  <a:pt x="2791" y="255"/>
                </a:lnTo>
                <a:lnTo>
                  <a:pt x="2790" y="291"/>
                </a:lnTo>
                <a:lnTo>
                  <a:pt x="2786" y="326"/>
                </a:lnTo>
                <a:lnTo>
                  <a:pt x="2780" y="361"/>
                </a:lnTo>
                <a:lnTo>
                  <a:pt x="2777" y="378"/>
                </a:lnTo>
                <a:lnTo>
                  <a:pt x="2773" y="394"/>
                </a:lnTo>
                <a:lnTo>
                  <a:pt x="2768" y="411"/>
                </a:lnTo>
                <a:lnTo>
                  <a:pt x="2762" y="426"/>
                </a:lnTo>
                <a:lnTo>
                  <a:pt x="2756" y="441"/>
                </a:lnTo>
                <a:lnTo>
                  <a:pt x="2748" y="456"/>
                </a:lnTo>
                <a:lnTo>
                  <a:pt x="2740" y="471"/>
                </a:lnTo>
                <a:lnTo>
                  <a:pt x="2732" y="484"/>
                </a:lnTo>
                <a:lnTo>
                  <a:pt x="2722" y="498"/>
                </a:lnTo>
                <a:lnTo>
                  <a:pt x="2712" y="510"/>
                </a:lnTo>
                <a:lnTo>
                  <a:pt x="2701" y="523"/>
                </a:lnTo>
                <a:lnTo>
                  <a:pt x="2689" y="535"/>
                </a:lnTo>
                <a:lnTo>
                  <a:pt x="2676" y="546"/>
                </a:lnTo>
                <a:lnTo>
                  <a:pt x="2662" y="556"/>
                </a:lnTo>
                <a:lnTo>
                  <a:pt x="2648" y="566"/>
                </a:lnTo>
                <a:lnTo>
                  <a:pt x="2631" y="576"/>
                </a:lnTo>
                <a:lnTo>
                  <a:pt x="2615" y="584"/>
                </a:lnTo>
                <a:lnTo>
                  <a:pt x="2597" y="592"/>
                </a:lnTo>
                <a:lnTo>
                  <a:pt x="2577" y="598"/>
                </a:lnTo>
                <a:lnTo>
                  <a:pt x="2558" y="605"/>
                </a:lnTo>
                <a:lnTo>
                  <a:pt x="2540" y="609"/>
                </a:lnTo>
                <a:lnTo>
                  <a:pt x="2521" y="613"/>
                </a:lnTo>
                <a:lnTo>
                  <a:pt x="2503" y="616"/>
                </a:lnTo>
                <a:lnTo>
                  <a:pt x="2485" y="618"/>
                </a:lnTo>
                <a:lnTo>
                  <a:pt x="2465" y="619"/>
                </a:lnTo>
                <a:lnTo>
                  <a:pt x="2447" y="620"/>
                </a:lnTo>
                <a:lnTo>
                  <a:pt x="2427" y="620"/>
                </a:lnTo>
                <a:lnTo>
                  <a:pt x="2409" y="620"/>
                </a:lnTo>
                <a:lnTo>
                  <a:pt x="2370" y="617"/>
                </a:lnTo>
                <a:lnTo>
                  <a:pt x="2333" y="613"/>
                </a:lnTo>
                <a:lnTo>
                  <a:pt x="2294" y="607"/>
                </a:lnTo>
                <a:lnTo>
                  <a:pt x="2255" y="600"/>
                </a:lnTo>
                <a:lnTo>
                  <a:pt x="2217" y="592"/>
                </a:lnTo>
                <a:lnTo>
                  <a:pt x="2179" y="583"/>
                </a:lnTo>
                <a:lnTo>
                  <a:pt x="2103" y="565"/>
                </a:lnTo>
                <a:lnTo>
                  <a:pt x="2065" y="556"/>
                </a:lnTo>
                <a:lnTo>
                  <a:pt x="2027" y="549"/>
                </a:lnTo>
                <a:lnTo>
                  <a:pt x="1990" y="542"/>
                </a:lnTo>
                <a:lnTo>
                  <a:pt x="1955" y="537"/>
                </a:lnTo>
                <a:lnTo>
                  <a:pt x="1916" y="533"/>
                </a:lnTo>
                <a:lnTo>
                  <a:pt x="1879" y="531"/>
                </a:lnTo>
                <a:lnTo>
                  <a:pt x="1843" y="530"/>
                </a:lnTo>
                <a:lnTo>
                  <a:pt x="1807" y="532"/>
                </a:lnTo>
                <a:lnTo>
                  <a:pt x="1772" y="534"/>
                </a:lnTo>
                <a:lnTo>
                  <a:pt x="1739" y="539"/>
                </a:lnTo>
                <a:lnTo>
                  <a:pt x="1706" y="545"/>
                </a:lnTo>
                <a:lnTo>
                  <a:pt x="1674" y="553"/>
                </a:lnTo>
                <a:lnTo>
                  <a:pt x="1643" y="562"/>
                </a:lnTo>
                <a:lnTo>
                  <a:pt x="1613" y="574"/>
                </a:lnTo>
                <a:lnTo>
                  <a:pt x="1584" y="586"/>
                </a:lnTo>
                <a:lnTo>
                  <a:pt x="1555" y="599"/>
                </a:lnTo>
                <a:lnTo>
                  <a:pt x="1528" y="614"/>
                </a:lnTo>
                <a:lnTo>
                  <a:pt x="1501" y="631"/>
                </a:lnTo>
                <a:lnTo>
                  <a:pt x="1476" y="649"/>
                </a:lnTo>
                <a:lnTo>
                  <a:pt x="1452" y="668"/>
                </a:lnTo>
                <a:lnTo>
                  <a:pt x="1428" y="689"/>
                </a:lnTo>
                <a:lnTo>
                  <a:pt x="1405" y="710"/>
                </a:lnTo>
                <a:lnTo>
                  <a:pt x="1383" y="733"/>
                </a:lnTo>
                <a:lnTo>
                  <a:pt x="1363" y="757"/>
                </a:lnTo>
                <a:lnTo>
                  <a:pt x="1343" y="782"/>
                </a:lnTo>
                <a:lnTo>
                  <a:pt x="1324" y="809"/>
                </a:lnTo>
                <a:lnTo>
                  <a:pt x="1306" y="835"/>
                </a:lnTo>
                <a:lnTo>
                  <a:pt x="1290" y="864"/>
                </a:lnTo>
                <a:lnTo>
                  <a:pt x="1273" y="893"/>
                </a:lnTo>
                <a:lnTo>
                  <a:pt x="1259" y="924"/>
                </a:lnTo>
                <a:lnTo>
                  <a:pt x="1245" y="955"/>
                </a:lnTo>
                <a:lnTo>
                  <a:pt x="1233" y="987"/>
                </a:lnTo>
                <a:lnTo>
                  <a:pt x="1220" y="1020"/>
                </a:lnTo>
                <a:lnTo>
                  <a:pt x="1209" y="1053"/>
                </a:lnTo>
                <a:lnTo>
                  <a:pt x="1200" y="1088"/>
                </a:lnTo>
                <a:lnTo>
                  <a:pt x="1191" y="1123"/>
                </a:lnTo>
                <a:lnTo>
                  <a:pt x="1160" y="1127"/>
                </a:lnTo>
                <a:lnTo>
                  <a:pt x="1129" y="1132"/>
                </a:lnTo>
                <a:lnTo>
                  <a:pt x="1098" y="1137"/>
                </a:lnTo>
                <a:lnTo>
                  <a:pt x="1068" y="1143"/>
                </a:lnTo>
                <a:lnTo>
                  <a:pt x="1038" y="1151"/>
                </a:lnTo>
                <a:lnTo>
                  <a:pt x="1007" y="1159"/>
                </a:lnTo>
                <a:lnTo>
                  <a:pt x="978" y="1168"/>
                </a:lnTo>
                <a:lnTo>
                  <a:pt x="948" y="1179"/>
                </a:lnTo>
                <a:lnTo>
                  <a:pt x="920" y="1190"/>
                </a:lnTo>
                <a:lnTo>
                  <a:pt x="890" y="1201"/>
                </a:lnTo>
                <a:lnTo>
                  <a:pt x="862" y="1214"/>
                </a:lnTo>
                <a:lnTo>
                  <a:pt x="833" y="1229"/>
                </a:lnTo>
                <a:lnTo>
                  <a:pt x="806" y="1243"/>
                </a:lnTo>
                <a:lnTo>
                  <a:pt x="778" y="1258"/>
                </a:lnTo>
                <a:lnTo>
                  <a:pt x="751" y="1274"/>
                </a:lnTo>
                <a:lnTo>
                  <a:pt x="724" y="1292"/>
                </a:lnTo>
                <a:lnTo>
                  <a:pt x="697" y="1310"/>
                </a:lnTo>
                <a:lnTo>
                  <a:pt x="671" y="1329"/>
                </a:lnTo>
                <a:lnTo>
                  <a:pt x="645" y="1350"/>
                </a:lnTo>
                <a:lnTo>
                  <a:pt x="619" y="1370"/>
                </a:lnTo>
                <a:lnTo>
                  <a:pt x="595" y="1391"/>
                </a:lnTo>
                <a:lnTo>
                  <a:pt x="569" y="1415"/>
                </a:lnTo>
                <a:lnTo>
                  <a:pt x="545" y="1438"/>
                </a:lnTo>
                <a:lnTo>
                  <a:pt x="521" y="1463"/>
                </a:lnTo>
                <a:lnTo>
                  <a:pt x="498" y="1487"/>
                </a:lnTo>
                <a:lnTo>
                  <a:pt x="475" y="1514"/>
                </a:lnTo>
                <a:lnTo>
                  <a:pt x="452" y="1540"/>
                </a:lnTo>
                <a:lnTo>
                  <a:pt x="430" y="1568"/>
                </a:lnTo>
                <a:lnTo>
                  <a:pt x="408" y="1596"/>
                </a:lnTo>
                <a:lnTo>
                  <a:pt x="387" y="1626"/>
                </a:lnTo>
                <a:lnTo>
                  <a:pt x="366" y="1656"/>
                </a:lnTo>
                <a:lnTo>
                  <a:pt x="345" y="1688"/>
                </a:lnTo>
                <a:lnTo>
                  <a:pt x="326" y="1719"/>
                </a:lnTo>
                <a:lnTo>
                  <a:pt x="307" y="1752"/>
                </a:lnTo>
                <a:lnTo>
                  <a:pt x="287" y="1786"/>
                </a:lnTo>
                <a:lnTo>
                  <a:pt x="269" y="1820"/>
                </a:lnTo>
                <a:lnTo>
                  <a:pt x="252" y="1855"/>
                </a:lnTo>
                <a:lnTo>
                  <a:pt x="234" y="1892"/>
                </a:lnTo>
                <a:lnTo>
                  <a:pt x="218" y="1928"/>
                </a:lnTo>
                <a:lnTo>
                  <a:pt x="202" y="1966"/>
                </a:lnTo>
                <a:lnTo>
                  <a:pt x="185" y="2005"/>
                </a:lnTo>
                <a:lnTo>
                  <a:pt x="171" y="2043"/>
                </a:lnTo>
                <a:lnTo>
                  <a:pt x="156" y="2083"/>
                </a:lnTo>
                <a:lnTo>
                  <a:pt x="143" y="2124"/>
                </a:lnTo>
                <a:lnTo>
                  <a:pt x="129" y="2166"/>
                </a:lnTo>
                <a:lnTo>
                  <a:pt x="116" y="2208"/>
                </a:lnTo>
                <a:lnTo>
                  <a:pt x="104" y="2251"/>
                </a:lnTo>
                <a:lnTo>
                  <a:pt x="93" y="2296"/>
                </a:lnTo>
                <a:lnTo>
                  <a:pt x="81" y="2340"/>
                </a:lnTo>
                <a:lnTo>
                  <a:pt x="71" y="2386"/>
                </a:lnTo>
                <a:lnTo>
                  <a:pt x="62" y="2432"/>
                </a:lnTo>
                <a:lnTo>
                  <a:pt x="53" y="2479"/>
                </a:lnTo>
                <a:lnTo>
                  <a:pt x="45" y="2527"/>
                </a:lnTo>
                <a:lnTo>
                  <a:pt x="38" y="2576"/>
                </a:lnTo>
                <a:lnTo>
                  <a:pt x="30" y="2625"/>
                </a:lnTo>
                <a:lnTo>
                  <a:pt x="24" y="2675"/>
                </a:lnTo>
                <a:lnTo>
                  <a:pt x="18" y="2726"/>
                </a:lnTo>
                <a:lnTo>
                  <a:pt x="14" y="2778"/>
                </a:lnTo>
                <a:lnTo>
                  <a:pt x="10" y="2830"/>
                </a:lnTo>
                <a:lnTo>
                  <a:pt x="6" y="2883"/>
                </a:lnTo>
                <a:lnTo>
                  <a:pt x="4" y="2937"/>
                </a:lnTo>
                <a:lnTo>
                  <a:pt x="2" y="2992"/>
                </a:lnTo>
                <a:lnTo>
                  <a:pt x="1" y="3047"/>
                </a:lnTo>
                <a:lnTo>
                  <a:pt x="0" y="3103"/>
                </a:lnTo>
                <a:lnTo>
                  <a:pt x="1" y="3162"/>
                </a:lnTo>
                <a:lnTo>
                  <a:pt x="2" y="3220"/>
                </a:lnTo>
                <a:lnTo>
                  <a:pt x="4" y="3277"/>
                </a:lnTo>
                <a:lnTo>
                  <a:pt x="7" y="3333"/>
                </a:lnTo>
                <a:lnTo>
                  <a:pt x="11" y="3389"/>
                </a:lnTo>
                <a:lnTo>
                  <a:pt x="15" y="3443"/>
                </a:lnTo>
                <a:lnTo>
                  <a:pt x="20" y="3497"/>
                </a:lnTo>
                <a:lnTo>
                  <a:pt x="26" y="3550"/>
                </a:lnTo>
                <a:lnTo>
                  <a:pt x="34" y="3602"/>
                </a:lnTo>
                <a:lnTo>
                  <a:pt x="41" y="3653"/>
                </a:lnTo>
                <a:lnTo>
                  <a:pt x="50" y="3703"/>
                </a:lnTo>
                <a:lnTo>
                  <a:pt x="59" y="3752"/>
                </a:lnTo>
                <a:lnTo>
                  <a:pt x="68" y="3799"/>
                </a:lnTo>
                <a:lnTo>
                  <a:pt x="79" y="3847"/>
                </a:lnTo>
                <a:lnTo>
                  <a:pt x="91" y="3893"/>
                </a:lnTo>
                <a:lnTo>
                  <a:pt x="102" y="3939"/>
                </a:lnTo>
                <a:lnTo>
                  <a:pt x="115" y="3984"/>
                </a:lnTo>
                <a:lnTo>
                  <a:pt x="128" y="4028"/>
                </a:lnTo>
                <a:lnTo>
                  <a:pt x="143" y="4070"/>
                </a:lnTo>
                <a:lnTo>
                  <a:pt x="157" y="4112"/>
                </a:lnTo>
                <a:lnTo>
                  <a:pt x="172" y="4153"/>
                </a:lnTo>
                <a:lnTo>
                  <a:pt x="188" y="4193"/>
                </a:lnTo>
                <a:lnTo>
                  <a:pt x="205" y="4232"/>
                </a:lnTo>
                <a:lnTo>
                  <a:pt x="222" y="4270"/>
                </a:lnTo>
                <a:lnTo>
                  <a:pt x="239" y="4308"/>
                </a:lnTo>
                <a:lnTo>
                  <a:pt x="258" y="4344"/>
                </a:lnTo>
                <a:lnTo>
                  <a:pt x="277" y="4379"/>
                </a:lnTo>
                <a:lnTo>
                  <a:pt x="296" y="4414"/>
                </a:lnTo>
                <a:lnTo>
                  <a:pt x="317" y="4447"/>
                </a:lnTo>
                <a:lnTo>
                  <a:pt x="337" y="4480"/>
                </a:lnTo>
                <a:lnTo>
                  <a:pt x="359" y="4512"/>
                </a:lnTo>
                <a:lnTo>
                  <a:pt x="381" y="4543"/>
                </a:lnTo>
                <a:lnTo>
                  <a:pt x="402" y="4573"/>
                </a:lnTo>
                <a:lnTo>
                  <a:pt x="426" y="4602"/>
                </a:lnTo>
                <a:lnTo>
                  <a:pt x="449" y="4630"/>
                </a:lnTo>
                <a:lnTo>
                  <a:pt x="473" y="4657"/>
                </a:lnTo>
                <a:lnTo>
                  <a:pt x="497" y="4684"/>
                </a:lnTo>
                <a:lnTo>
                  <a:pt x="521" y="4708"/>
                </a:lnTo>
                <a:lnTo>
                  <a:pt x="547" y="4732"/>
                </a:lnTo>
                <a:lnTo>
                  <a:pt x="572" y="4756"/>
                </a:lnTo>
                <a:lnTo>
                  <a:pt x="599" y="4778"/>
                </a:lnTo>
                <a:lnTo>
                  <a:pt x="625" y="4800"/>
                </a:lnTo>
                <a:lnTo>
                  <a:pt x="652" y="4821"/>
                </a:lnTo>
                <a:lnTo>
                  <a:pt x="679" y="4840"/>
                </a:lnTo>
                <a:lnTo>
                  <a:pt x="708" y="4859"/>
                </a:lnTo>
                <a:lnTo>
                  <a:pt x="735" y="4876"/>
                </a:lnTo>
                <a:lnTo>
                  <a:pt x="764" y="4893"/>
                </a:lnTo>
                <a:lnTo>
                  <a:pt x="793" y="4910"/>
                </a:lnTo>
                <a:lnTo>
                  <a:pt x="822" y="4924"/>
                </a:lnTo>
                <a:lnTo>
                  <a:pt x="853" y="4938"/>
                </a:lnTo>
                <a:lnTo>
                  <a:pt x="882" y="4951"/>
                </a:lnTo>
                <a:lnTo>
                  <a:pt x="913" y="4963"/>
                </a:lnTo>
                <a:lnTo>
                  <a:pt x="943" y="4974"/>
                </a:lnTo>
                <a:lnTo>
                  <a:pt x="974" y="4984"/>
                </a:lnTo>
                <a:lnTo>
                  <a:pt x="1005" y="4993"/>
                </a:lnTo>
                <a:lnTo>
                  <a:pt x="1037" y="5001"/>
                </a:lnTo>
                <a:lnTo>
                  <a:pt x="1069" y="5008"/>
                </a:lnTo>
                <a:lnTo>
                  <a:pt x="1101" y="5015"/>
                </a:lnTo>
                <a:lnTo>
                  <a:pt x="1133" y="5021"/>
                </a:lnTo>
                <a:lnTo>
                  <a:pt x="1165" y="5025"/>
                </a:lnTo>
                <a:lnTo>
                  <a:pt x="1199" y="5028"/>
                </a:lnTo>
                <a:lnTo>
                  <a:pt x="1232" y="5031"/>
                </a:lnTo>
                <a:lnTo>
                  <a:pt x="1265" y="5032"/>
                </a:lnTo>
                <a:lnTo>
                  <a:pt x="1299" y="5033"/>
                </a:lnTo>
                <a:lnTo>
                  <a:pt x="1332" y="5032"/>
                </a:lnTo>
                <a:lnTo>
                  <a:pt x="1365" y="5031"/>
                </a:lnTo>
                <a:lnTo>
                  <a:pt x="1399" y="5028"/>
                </a:lnTo>
                <a:lnTo>
                  <a:pt x="1431" y="5025"/>
                </a:lnTo>
                <a:lnTo>
                  <a:pt x="1464" y="5021"/>
                </a:lnTo>
                <a:lnTo>
                  <a:pt x="1496" y="5015"/>
                </a:lnTo>
                <a:lnTo>
                  <a:pt x="1528" y="5008"/>
                </a:lnTo>
                <a:lnTo>
                  <a:pt x="1561" y="5001"/>
                </a:lnTo>
                <a:lnTo>
                  <a:pt x="1592" y="4993"/>
                </a:lnTo>
                <a:lnTo>
                  <a:pt x="1623" y="4984"/>
                </a:lnTo>
                <a:lnTo>
                  <a:pt x="1654" y="4974"/>
                </a:lnTo>
                <a:lnTo>
                  <a:pt x="1685" y="4963"/>
                </a:lnTo>
                <a:lnTo>
                  <a:pt x="1715" y="4951"/>
                </a:lnTo>
                <a:lnTo>
                  <a:pt x="1745" y="4938"/>
                </a:lnTo>
                <a:lnTo>
                  <a:pt x="1775" y="4924"/>
                </a:lnTo>
                <a:lnTo>
                  <a:pt x="1804" y="4910"/>
                </a:lnTo>
                <a:lnTo>
                  <a:pt x="1833" y="4893"/>
                </a:lnTo>
                <a:lnTo>
                  <a:pt x="1861" y="4876"/>
                </a:lnTo>
                <a:lnTo>
                  <a:pt x="1890" y="4859"/>
                </a:lnTo>
                <a:lnTo>
                  <a:pt x="1917" y="4840"/>
                </a:lnTo>
                <a:lnTo>
                  <a:pt x="1945" y="4821"/>
                </a:lnTo>
                <a:lnTo>
                  <a:pt x="1972" y="4800"/>
                </a:lnTo>
                <a:lnTo>
                  <a:pt x="1999" y="4778"/>
                </a:lnTo>
                <a:lnTo>
                  <a:pt x="2024" y="4756"/>
                </a:lnTo>
                <a:lnTo>
                  <a:pt x="2051" y="4732"/>
                </a:lnTo>
                <a:lnTo>
                  <a:pt x="2075" y="4708"/>
                </a:lnTo>
                <a:lnTo>
                  <a:pt x="2100" y="4684"/>
                </a:lnTo>
                <a:lnTo>
                  <a:pt x="2124" y="4657"/>
                </a:lnTo>
                <a:lnTo>
                  <a:pt x="2148" y="4630"/>
                </a:lnTo>
                <a:lnTo>
                  <a:pt x="2172" y="4602"/>
                </a:lnTo>
                <a:lnTo>
                  <a:pt x="2194" y="4573"/>
                </a:lnTo>
                <a:lnTo>
                  <a:pt x="2217" y="4543"/>
                </a:lnTo>
                <a:lnTo>
                  <a:pt x="2238" y="4512"/>
                </a:lnTo>
                <a:lnTo>
                  <a:pt x="2259" y="4480"/>
                </a:lnTo>
                <a:lnTo>
                  <a:pt x="2280" y="4447"/>
                </a:lnTo>
                <a:lnTo>
                  <a:pt x="2300" y="4414"/>
                </a:lnTo>
                <a:lnTo>
                  <a:pt x="2320" y="4379"/>
                </a:lnTo>
                <a:lnTo>
                  <a:pt x="2339" y="4344"/>
                </a:lnTo>
                <a:lnTo>
                  <a:pt x="2357" y="4308"/>
                </a:lnTo>
                <a:lnTo>
                  <a:pt x="2376" y="4270"/>
                </a:lnTo>
                <a:lnTo>
                  <a:pt x="2392" y="4232"/>
                </a:lnTo>
                <a:lnTo>
                  <a:pt x="2409" y="4193"/>
                </a:lnTo>
                <a:lnTo>
                  <a:pt x="2424" y="4153"/>
                </a:lnTo>
                <a:lnTo>
                  <a:pt x="2440" y="4112"/>
                </a:lnTo>
                <a:lnTo>
                  <a:pt x="2455" y="4070"/>
                </a:lnTo>
                <a:lnTo>
                  <a:pt x="2468" y="4028"/>
                </a:lnTo>
                <a:lnTo>
                  <a:pt x="2483" y="3984"/>
                </a:lnTo>
                <a:lnTo>
                  <a:pt x="2495" y="3939"/>
                </a:lnTo>
                <a:lnTo>
                  <a:pt x="2507" y="3893"/>
                </a:lnTo>
                <a:lnTo>
                  <a:pt x="2518" y="3847"/>
                </a:lnTo>
                <a:lnTo>
                  <a:pt x="2528" y="3799"/>
                </a:lnTo>
                <a:lnTo>
                  <a:pt x="2539" y="3752"/>
                </a:lnTo>
                <a:lnTo>
                  <a:pt x="2548" y="3703"/>
                </a:lnTo>
                <a:lnTo>
                  <a:pt x="2556" y="3653"/>
                </a:lnTo>
                <a:lnTo>
                  <a:pt x="2564" y="3602"/>
                </a:lnTo>
                <a:lnTo>
                  <a:pt x="2570" y="3550"/>
                </a:lnTo>
                <a:lnTo>
                  <a:pt x="2576" y="3497"/>
                </a:lnTo>
                <a:lnTo>
                  <a:pt x="2581" y="3443"/>
                </a:lnTo>
                <a:lnTo>
                  <a:pt x="2586" y="3389"/>
                </a:lnTo>
                <a:lnTo>
                  <a:pt x="2590" y="3333"/>
                </a:lnTo>
                <a:lnTo>
                  <a:pt x="2593" y="3277"/>
                </a:lnTo>
                <a:lnTo>
                  <a:pt x="2595" y="3220"/>
                </a:lnTo>
                <a:lnTo>
                  <a:pt x="2597" y="3162"/>
                </a:lnTo>
                <a:lnTo>
                  <a:pt x="2597" y="3103"/>
                </a:lnTo>
                <a:lnTo>
                  <a:pt x="2597" y="3049"/>
                </a:lnTo>
                <a:lnTo>
                  <a:pt x="2596" y="2996"/>
                </a:lnTo>
                <a:lnTo>
                  <a:pt x="2594" y="2944"/>
                </a:lnTo>
                <a:lnTo>
                  <a:pt x="2592" y="2892"/>
                </a:lnTo>
                <a:lnTo>
                  <a:pt x="2588" y="2841"/>
                </a:lnTo>
                <a:lnTo>
                  <a:pt x="2584" y="2791"/>
                </a:lnTo>
                <a:lnTo>
                  <a:pt x="2580" y="2741"/>
                </a:lnTo>
                <a:lnTo>
                  <a:pt x="2575" y="2692"/>
                </a:lnTo>
                <a:lnTo>
                  <a:pt x="2569" y="2644"/>
                </a:lnTo>
                <a:lnTo>
                  <a:pt x="2563" y="2596"/>
                </a:lnTo>
                <a:lnTo>
                  <a:pt x="2556" y="2550"/>
                </a:lnTo>
                <a:lnTo>
                  <a:pt x="2549" y="2504"/>
                </a:lnTo>
                <a:lnTo>
                  <a:pt x="2541" y="2458"/>
                </a:lnTo>
                <a:lnTo>
                  <a:pt x="2531" y="2413"/>
                </a:lnTo>
                <a:lnTo>
                  <a:pt x="2522" y="2369"/>
                </a:lnTo>
                <a:lnTo>
                  <a:pt x="2512" y="2326"/>
                </a:lnTo>
                <a:lnTo>
                  <a:pt x="2502" y="2284"/>
                </a:lnTo>
                <a:lnTo>
                  <a:pt x="2491" y="2241"/>
                </a:lnTo>
                <a:lnTo>
                  <a:pt x="2478" y="2200"/>
                </a:lnTo>
                <a:lnTo>
                  <a:pt x="2466" y="2159"/>
                </a:lnTo>
                <a:lnTo>
                  <a:pt x="2453" y="2120"/>
                </a:lnTo>
                <a:lnTo>
                  <a:pt x="2440" y="2081"/>
                </a:lnTo>
                <a:lnTo>
                  <a:pt x="2426" y="2042"/>
                </a:lnTo>
                <a:lnTo>
                  <a:pt x="2412" y="2005"/>
                </a:lnTo>
                <a:lnTo>
                  <a:pt x="2397" y="1968"/>
                </a:lnTo>
                <a:lnTo>
                  <a:pt x="2382" y="1932"/>
                </a:lnTo>
                <a:lnTo>
                  <a:pt x="2365" y="1897"/>
                </a:lnTo>
                <a:lnTo>
                  <a:pt x="2349" y="1862"/>
                </a:lnTo>
                <a:lnTo>
                  <a:pt x="2332" y="1828"/>
                </a:lnTo>
                <a:lnTo>
                  <a:pt x="2314" y="1795"/>
                </a:lnTo>
                <a:lnTo>
                  <a:pt x="2297" y="1762"/>
                </a:lnTo>
                <a:lnTo>
                  <a:pt x="2279" y="1731"/>
                </a:lnTo>
                <a:lnTo>
                  <a:pt x="2259" y="1700"/>
                </a:lnTo>
                <a:lnTo>
                  <a:pt x="2240" y="1671"/>
                </a:lnTo>
                <a:lnTo>
                  <a:pt x="2221" y="1641"/>
                </a:lnTo>
                <a:lnTo>
                  <a:pt x="2200" y="1613"/>
                </a:lnTo>
                <a:lnTo>
                  <a:pt x="2180" y="1584"/>
                </a:lnTo>
                <a:lnTo>
                  <a:pt x="2159" y="1558"/>
                </a:lnTo>
                <a:lnTo>
                  <a:pt x="2137" y="1531"/>
                </a:lnTo>
                <a:lnTo>
                  <a:pt x="2116" y="1506"/>
                </a:lnTo>
                <a:lnTo>
                  <a:pt x="2093" y="1481"/>
                </a:lnTo>
                <a:lnTo>
                  <a:pt x="2071" y="1457"/>
                </a:lnTo>
                <a:lnTo>
                  <a:pt x="2048" y="1434"/>
                </a:lnTo>
                <a:lnTo>
                  <a:pt x="2024" y="1412"/>
                </a:lnTo>
                <a:lnTo>
                  <a:pt x="2001" y="1390"/>
                </a:lnTo>
                <a:lnTo>
                  <a:pt x="1977" y="1369"/>
                </a:lnTo>
                <a:lnTo>
                  <a:pt x="1953" y="1350"/>
                </a:lnTo>
                <a:lnTo>
                  <a:pt x="1927" y="1330"/>
                </a:lnTo>
                <a:lnTo>
                  <a:pt x="1903" y="1312"/>
                </a:lnTo>
                <a:lnTo>
                  <a:pt x="1877" y="1295"/>
                </a:lnTo>
                <a:lnTo>
                  <a:pt x="1851" y="1277"/>
                </a:lnTo>
                <a:lnTo>
                  <a:pt x="1825" y="1261"/>
                </a:lnTo>
                <a:lnTo>
                  <a:pt x="1799" y="1247"/>
                </a:lnTo>
                <a:lnTo>
                  <a:pt x="1772" y="1233"/>
                </a:lnTo>
                <a:lnTo>
                  <a:pt x="1745" y="1218"/>
                </a:lnTo>
                <a:lnTo>
                  <a:pt x="1717" y="1206"/>
                </a:lnTo>
                <a:lnTo>
                  <a:pt x="1690" y="1194"/>
                </a:lnTo>
                <a:lnTo>
                  <a:pt x="1662" y="1184"/>
                </a:lnTo>
                <a:lnTo>
                  <a:pt x="1635" y="1174"/>
                </a:lnTo>
                <a:lnTo>
                  <a:pt x="1606" y="1164"/>
                </a:lnTo>
                <a:lnTo>
                  <a:pt x="1578" y="1155"/>
                </a:lnTo>
                <a:lnTo>
                  <a:pt x="1549" y="1148"/>
                </a:lnTo>
                <a:lnTo>
                  <a:pt x="1520" y="1141"/>
                </a:lnTo>
                <a:lnTo>
                  <a:pt x="1490" y="1135"/>
                </a:lnTo>
                <a:lnTo>
                  <a:pt x="1499" y="1106"/>
                </a:lnTo>
                <a:lnTo>
                  <a:pt x="1509" y="1079"/>
                </a:lnTo>
                <a:lnTo>
                  <a:pt x="1519" y="1051"/>
                </a:lnTo>
                <a:lnTo>
                  <a:pt x="1530" y="1026"/>
                </a:lnTo>
                <a:lnTo>
                  <a:pt x="1543" y="1000"/>
                </a:lnTo>
                <a:lnTo>
                  <a:pt x="1557" y="976"/>
                </a:lnTo>
                <a:lnTo>
                  <a:pt x="1572" y="953"/>
                </a:lnTo>
                <a:lnTo>
                  <a:pt x="1589" y="932"/>
                </a:lnTo>
                <a:lnTo>
                  <a:pt x="1607" y="912"/>
                </a:lnTo>
                <a:lnTo>
                  <a:pt x="1618" y="903"/>
                </a:lnTo>
                <a:lnTo>
                  <a:pt x="1628" y="893"/>
                </a:lnTo>
                <a:lnTo>
                  <a:pt x="1638" y="885"/>
                </a:lnTo>
                <a:lnTo>
                  <a:pt x="1649" y="877"/>
                </a:lnTo>
                <a:lnTo>
                  <a:pt x="1660" y="870"/>
                </a:lnTo>
                <a:lnTo>
                  <a:pt x="1673" y="863"/>
                </a:lnTo>
                <a:lnTo>
                  <a:pt x="1686" y="857"/>
                </a:lnTo>
                <a:lnTo>
                  <a:pt x="1698" y="851"/>
                </a:lnTo>
                <a:lnTo>
                  <a:pt x="1712" y="845"/>
                </a:lnTo>
                <a:lnTo>
                  <a:pt x="1727" y="840"/>
                </a:lnTo>
                <a:lnTo>
                  <a:pt x="1741" y="836"/>
                </a:lnTo>
                <a:lnTo>
                  <a:pt x="1756" y="832"/>
                </a:lnTo>
                <a:lnTo>
                  <a:pt x="1772" y="829"/>
                </a:lnTo>
                <a:lnTo>
                  <a:pt x="1789" y="827"/>
                </a:lnTo>
                <a:close/>
                <a:moveTo>
                  <a:pt x="2443" y="2988"/>
                </a:moveTo>
                <a:lnTo>
                  <a:pt x="2443" y="2988"/>
                </a:lnTo>
                <a:lnTo>
                  <a:pt x="2442" y="3039"/>
                </a:lnTo>
                <a:lnTo>
                  <a:pt x="2441" y="3087"/>
                </a:lnTo>
                <a:lnTo>
                  <a:pt x="2439" y="3132"/>
                </a:lnTo>
                <a:lnTo>
                  <a:pt x="2437" y="3175"/>
                </a:lnTo>
                <a:lnTo>
                  <a:pt x="2434" y="3216"/>
                </a:lnTo>
                <a:lnTo>
                  <a:pt x="2430" y="3254"/>
                </a:lnTo>
                <a:lnTo>
                  <a:pt x="2424" y="3289"/>
                </a:lnTo>
                <a:lnTo>
                  <a:pt x="2419" y="3323"/>
                </a:lnTo>
                <a:lnTo>
                  <a:pt x="2413" y="3354"/>
                </a:lnTo>
                <a:lnTo>
                  <a:pt x="2406" y="3383"/>
                </a:lnTo>
                <a:lnTo>
                  <a:pt x="2399" y="3409"/>
                </a:lnTo>
                <a:lnTo>
                  <a:pt x="2391" y="3434"/>
                </a:lnTo>
                <a:lnTo>
                  <a:pt x="2383" y="3456"/>
                </a:lnTo>
                <a:lnTo>
                  <a:pt x="2374" y="3477"/>
                </a:lnTo>
                <a:lnTo>
                  <a:pt x="2363" y="3495"/>
                </a:lnTo>
                <a:lnTo>
                  <a:pt x="2352" y="3512"/>
                </a:lnTo>
                <a:lnTo>
                  <a:pt x="2341" y="3526"/>
                </a:lnTo>
                <a:lnTo>
                  <a:pt x="2330" y="3540"/>
                </a:lnTo>
                <a:lnTo>
                  <a:pt x="2317" y="3552"/>
                </a:lnTo>
                <a:lnTo>
                  <a:pt x="2304" y="3561"/>
                </a:lnTo>
                <a:lnTo>
                  <a:pt x="2291" y="3569"/>
                </a:lnTo>
                <a:lnTo>
                  <a:pt x="2277" y="3576"/>
                </a:lnTo>
                <a:lnTo>
                  <a:pt x="2262" y="3581"/>
                </a:lnTo>
                <a:lnTo>
                  <a:pt x="2247" y="3585"/>
                </a:lnTo>
                <a:lnTo>
                  <a:pt x="2232" y="3589"/>
                </a:lnTo>
                <a:lnTo>
                  <a:pt x="2216" y="3591"/>
                </a:lnTo>
                <a:lnTo>
                  <a:pt x="2198" y="3591"/>
                </a:lnTo>
                <a:lnTo>
                  <a:pt x="2181" y="3590"/>
                </a:lnTo>
                <a:lnTo>
                  <a:pt x="2164" y="3588"/>
                </a:lnTo>
                <a:lnTo>
                  <a:pt x="2145" y="3584"/>
                </a:lnTo>
                <a:lnTo>
                  <a:pt x="2127" y="3581"/>
                </a:lnTo>
                <a:lnTo>
                  <a:pt x="2108" y="3576"/>
                </a:lnTo>
                <a:lnTo>
                  <a:pt x="2087" y="3571"/>
                </a:lnTo>
                <a:lnTo>
                  <a:pt x="2068" y="3564"/>
                </a:lnTo>
                <a:lnTo>
                  <a:pt x="2026" y="3550"/>
                </a:lnTo>
                <a:lnTo>
                  <a:pt x="1983" y="3534"/>
                </a:lnTo>
                <a:lnTo>
                  <a:pt x="1939" y="3514"/>
                </a:lnTo>
                <a:lnTo>
                  <a:pt x="1844" y="3473"/>
                </a:lnTo>
                <a:lnTo>
                  <a:pt x="1795" y="3452"/>
                </a:lnTo>
                <a:lnTo>
                  <a:pt x="1744" y="3432"/>
                </a:lnTo>
                <a:lnTo>
                  <a:pt x="1692" y="3411"/>
                </a:lnTo>
                <a:lnTo>
                  <a:pt x="1639" y="3392"/>
                </a:lnTo>
                <a:lnTo>
                  <a:pt x="1584" y="3375"/>
                </a:lnTo>
                <a:lnTo>
                  <a:pt x="1557" y="3367"/>
                </a:lnTo>
                <a:lnTo>
                  <a:pt x="1529" y="3358"/>
                </a:lnTo>
                <a:lnTo>
                  <a:pt x="1500" y="3352"/>
                </a:lnTo>
                <a:lnTo>
                  <a:pt x="1473" y="3346"/>
                </a:lnTo>
                <a:lnTo>
                  <a:pt x="1444" y="3341"/>
                </a:lnTo>
                <a:lnTo>
                  <a:pt x="1416" y="3336"/>
                </a:lnTo>
                <a:lnTo>
                  <a:pt x="1386" y="3333"/>
                </a:lnTo>
                <a:lnTo>
                  <a:pt x="1358" y="3330"/>
                </a:lnTo>
                <a:lnTo>
                  <a:pt x="1328" y="3328"/>
                </a:lnTo>
                <a:lnTo>
                  <a:pt x="1299" y="3328"/>
                </a:lnTo>
                <a:lnTo>
                  <a:pt x="1269" y="3328"/>
                </a:lnTo>
                <a:lnTo>
                  <a:pt x="1240" y="3330"/>
                </a:lnTo>
                <a:lnTo>
                  <a:pt x="1210" y="3333"/>
                </a:lnTo>
                <a:lnTo>
                  <a:pt x="1182" y="3336"/>
                </a:lnTo>
                <a:lnTo>
                  <a:pt x="1153" y="3341"/>
                </a:lnTo>
                <a:lnTo>
                  <a:pt x="1125" y="3346"/>
                </a:lnTo>
                <a:lnTo>
                  <a:pt x="1096" y="3352"/>
                </a:lnTo>
                <a:lnTo>
                  <a:pt x="1068" y="3358"/>
                </a:lnTo>
                <a:lnTo>
                  <a:pt x="1040" y="3367"/>
                </a:lnTo>
                <a:lnTo>
                  <a:pt x="1013" y="3375"/>
                </a:lnTo>
                <a:lnTo>
                  <a:pt x="959" y="3392"/>
                </a:lnTo>
                <a:lnTo>
                  <a:pt x="906" y="3411"/>
                </a:lnTo>
                <a:lnTo>
                  <a:pt x="854" y="3432"/>
                </a:lnTo>
                <a:lnTo>
                  <a:pt x="803" y="3452"/>
                </a:lnTo>
                <a:lnTo>
                  <a:pt x="753" y="3473"/>
                </a:lnTo>
                <a:lnTo>
                  <a:pt x="659" y="3514"/>
                </a:lnTo>
                <a:lnTo>
                  <a:pt x="614" y="3534"/>
                </a:lnTo>
                <a:lnTo>
                  <a:pt x="570" y="3550"/>
                </a:lnTo>
                <a:lnTo>
                  <a:pt x="530" y="3564"/>
                </a:lnTo>
                <a:lnTo>
                  <a:pt x="509" y="3571"/>
                </a:lnTo>
                <a:lnTo>
                  <a:pt x="490" y="3576"/>
                </a:lnTo>
                <a:lnTo>
                  <a:pt x="471" y="3581"/>
                </a:lnTo>
                <a:lnTo>
                  <a:pt x="452" y="3584"/>
                </a:lnTo>
                <a:lnTo>
                  <a:pt x="434" y="3588"/>
                </a:lnTo>
                <a:lnTo>
                  <a:pt x="416" y="3590"/>
                </a:lnTo>
                <a:lnTo>
                  <a:pt x="398" y="3591"/>
                </a:lnTo>
                <a:lnTo>
                  <a:pt x="382" y="3591"/>
                </a:lnTo>
                <a:lnTo>
                  <a:pt x="366" y="3589"/>
                </a:lnTo>
                <a:lnTo>
                  <a:pt x="350" y="3585"/>
                </a:lnTo>
                <a:lnTo>
                  <a:pt x="335" y="3581"/>
                </a:lnTo>
                <a:lnTo>
                  <a:pt x="320" y="3576"/>
                </a:lnTo>
                <a:lnTo>
                  <a:pt x="307" y="3569"/>
                </a:lnTo>
                <a:lnTo>
                  <a:pt x="292" y="3561"/>
                </a:lnTo>
                <a:lnTo>
                  <a:pt x="280" y="3552"/>
                </a:lnTo>
                <a:lnTo>
                  <a:pt x="268" y="3540"/>
                </a:lnTo>
                <a:lnTo>
                  <a:pt x="256" y="3526"/>
                </a:lnTo>
                <a:lnTo>
                  <a:pt x="244" y="3512"/>
                </a:lnTo>
                <a:lnTo>
                  <a:pt x="234" y="3495"/>
                </a:lnTo>
                <a:lnTo>
                  <a:pt x="224" y="3477"/>
                </a:lnTo>
                <a:lnTo>
                  <a:pt x="215" y="3456"/>
                </a:lnTo>
                <a:lnTo>
                  <a:pt x="206" y="3434"/>
                </a:lnTo>
                <a:lnTo>
                  <a:pt x="198" y="3409"/>
                </a:lnTo>
                <a:lnTo>
                  <a:pt x="190" y="3383"/>
                </a:lnTo>
                <a:lnTo>
                  <a:pt x="184" y="3354"/>
                </a:lnTo>
                <a:lnTo>
                  <a:pt x="178" y="3323"/>
                </a:lnTo>
                <a:lnTo>
                  <a:pt x="172" y="3289"/>
                </a:lnTo>
                <a:lnTo>
                  <a:pt x="168" y="3254"/>
                </a:lnTo>
                <a:lnTo>
                  <a:pt x="164" y="3216"/>
                </a:lnTo>
                <a:lnTo>
                  <a:pt x="161" y="3175"/>
                </a:lnTo>
                <a:lnTo>
                  <a:pt x="158" y="3132"/>
                </a:lnTo>
                <a:lnTo>
                  <a:pt x="156" y="3087"/>
                </a:lnTo>
                <a:lnTo>
                  <a:pt x="155" y="3039"/>
                </a:lnTo>
                <a:lnTo>
                  <a:pt x="155" y="2988"/>
                </a:lnTo>
                <a:lnTo>
                  <a:pt x="155" y="2936"/>
                </a:lnTo>
                <a:lnTo>
                  <a:pt x="156" y="2885"/>
                </a:lnTo>
                <a:lnTo>
                  <a:pt x="158" y="2834"/>
                </a:lnTo>
                <a:lnTo>
                  <a:pt x="161" y="2784"/>
                </a:lnTo>
                <a:lnTo>
                  <a:pt x="164" y="2735"/>
                </a:lnTo>
                <a:lnTo>
                  <a:pt x="168" y="2686"/>
                </a:lnTo>
                <a:lnTo>
                  <a:pt x="172" y="2639"/>
                </a:lnTo>
                <a:lnTo>
                  <a:pt x="178" y="2592"/>
                </a:lnTo>
                <a:lnTo>
                  <a:pt x="184" y="2546"/>
                </a:lnTo>
                <a:lnTo>
                  <a:pt x="190" y="2501"/>
                </a:lnTo>
                <a:lnTo>
                  <a:pt x="198" y="2456"/>
                </a:lnTo>
                <a:lnTo>
                  <a:pt x="206" y="2412"/>
                </a:lnTo>
                <a:lnTo>
                  <a:pt x="215" y="2368"/>
                </a:lnTo>
                <a:lnTo>
                  <a:pt x="224" y="2326"/>
                </a:lnTo>
                <a:lnTo>
                  <a:pt x="234" y="2284"/>
                </a:lnTo>
                <a:lnTo>
                  <a:pt x="244" y="2243"/>
                </a:lnTo>
                <a:lnTo>
                  <a:pt x="256" y="2203"/>
                </a:lnTo>
                <a:lnTo>
                  <a:pt x="268" y="2164"/>
                </a:lnTo>
                <a:lnTo>
                  <a:pt x="280" y="2125"/>
                </a:lnTo>
                <a:lnTo>
                  <a:pt x="292" y="2087"/>
                </a:lnTo>
                <a:lnTo>
                  <a:pt x="307" y="2051"/>
                </a:lnTo>
                <a:lnTo>
                  <a:pt x="320" y="2014"/>
                </a:lnTo>
                <a:lnTo>
                  <a:pt x="335" y="1978"/>
                </a:lnTo>
                <a:lnTo>
                  <a:pt x="350" y="1944"/>
                </a:lnTo>
                <a:lnTo>
                  <a:pt x="366" y="1910"/>
                </a:lnTo>
                <a:lnTo>
                  <a:pt x="382" y="1876"/>
                </a:lnTo>
                <a:lnTo>
                  <a:pt x="398" y="1844"/>
                </a:lnTo>
                <a:lnTo>
                  <a:pt x="416" y="1812"/>
                </a:lnTo>
                <a:lnTo>
                  <a:pt x="434" y="1782"/>
                </a:lnTo>
                <a:lnTo>
                  <a:pt x="452" y="1752"/>
                </a:lnTo>
                <a:lnTo>
                  <a:pt x="471" y="1723"/>
                </a:lnTo>
                <a:lnTo>
                  <a:pt x="490" y="1694"/>
                </a:lnTo>
                <a:lnTo>
                  <a:pt x="509" y="1666"/>
                </a:lnTo>
                <a:lnTo>
                  <a:pt x="530" y="1640"/>
                </a:lnTo>
                <a:lnTo>
                  <a:pt x="550" y="1615"/>
                </a:lnTo>
                <a:lnTo>
                  <a:pt x="570" y="1589"/>
                </a:lnTo>
                <a:lnTo>
                  <a:pt x="592" y="1565"/>
                </a:lnTo>
                <a:lnTo>
                  <a:pt x="614" y="1541"/>
                </a:lnTo>
                <a:lnTo>
                  <a:pt x="637" y="1519"/>
                </a:lnTo>
                <a:lnTo>
                  <a:pt x="659" y="1497"/>
                </a:lnTo>
                <a:lnTo>
                  <a:pt x="681" y="1476"/>
                </a:lnTo>
                <a:lnTo>
                  <a:pt x="705" y="1457"/>
                </a:lnTo>
                <a:lnTo>
                  <a:pt x="729" y="1437"/>
                </a:lnTo>
                <a:lnTo>
                  <a:pt x="753" y="1419"/>
                </a:lnTo>
                <a:lnTo>
                  <a:pt x="778" y="1402"/>
                </a:lnTo>
                <a:lnTo>
                  <a:pt x="803" y="1385"/>
                </a:lnTo>
                <a:lnTo>
                  <a:pt x="828" y="1369"/>
                </a:lnTo>
                <a:lnTo>
                  <a:pt x="854" y="1355"/>
                </a:lnTo>
                <a:lnTo>
                  <a:pt x="879" y="1341"/>
                </a:lnTo>
                <a:lnTo>
                  <a:pt x="906" y="1327"/>
                </a:lnTo>
                <a:lnTo>
                  <a:pt x="932" y="1315"/>
                </a:lnTo>
                <a:lnTo>
                  <a:pt x="959" y="1304"/>
                </a:lnTo>
                <a:lnTo>
                  <a:pt x="985" y="1294"/>
                </a:lnTo>
                <a:lnTo>
                  <a:pt x="1013" y="1284"/>
                </a:lnTo>
                <a:lnTo>
                  <a:pt x="1040" y="1275"/>
                </a:lnTo>
                <a:lnTo>
                  <a:pt x="1068" y="1267"/>
                </a:lnTo>
                <a:lnTo>
                  <a:pt x="1096" y="1261"/>
                </a:lnTo>
                <a:lnTo>
                  <a:pt x="1125" y="1255"/>
                </a:lnTo>
                <a:lnTo>
                  <a:pt x="1153" y="1250"/>
                </a:lnTo>
                <a:lnTo>
                  <a:pt x="1182" y="1246"/>
                </a:lnTo>
                <a:lnTo>
                  <a:pt x="1210" y="1243"/>
                </a:lnTo>
                <a:lnTo>
                  <a:pt x="1240" y="1240"/>
                </a:lnTo>
                <a:lnTo>
                  <a:pt x="1269" y="1239"/>
                </a:lnTo>
                <a:lnTo>
                  <a:pt x="1299" y="1238"/>
                </a:lnTo>
                <a:lnTo>
                  <a:pt x="1328" y="1239"/>
                </a:lnTo>
                <a:lnTo>
                  <a:pt x="1358" y="1240"/>
                </a:lnTo>
                <a:lnTo>
                  <a:pt x="1386" y="1243"/>
                </a:lnTo>
                <a:lnTo>
                  <a:pt x="1416" y="1246"/>
                </a:lnTo>
                <a:lnTo>
                  <a:pt x="1444" y="1250"/>
                </a:lnTo>
                <a:lnTo>
                  <a:pt x="1473" y="1255"/>
                </a:lnTo>
                <a:lnTo>
                  <a:pt x="1500" y="1261"/>
                </a:lnTo>
                <a:lnTo>
                  <a:pt x="1529" y="1267"/>
                </a:lnTo>
                <a:lnTo>
                  <a:pt x="1557" y="1275"/>
                </a:lnTo>
                <a:lnTo>
                  <a:pt x="1584" y="1284"/>
                </a:lnTo>
                <a:lnTo>
                  <a:pt x="1612" y="1294"/>
                </a:lnTo>
                <a:lnTo>
                  <a:pt x="1639" y="1304"/>
                </a:lnTo>
                <a:lnTo>
                  <a:pt x="1666" y="1315"/>
                </a:lnTo>
                <a:lnTo>
                  <a:pt x="1692" y="1327"/>
                </a:lnTo>
                <a:lnTo>
                  <a:pt x="1717" y="1341"/>
                </a:lnTo>
                <a:lnTo>
                  <a:pt x="1744" y="1355"/>
                </a:lnTo>
                <a:lnTo>
                  <a:pt x="1769" y="1369"/>
                </a:lnTo>
                <a:lnTo>
                  <a:pt x="1795" y="1385"/>
                </a:lnTo>
                <a:lnTo>
                  <a:pt x="1819" y="1402"/>
                </a:lnTo>
                <a:lnTo>
                  <a:pt x="1844" y="1419"/>
                </a:lnTo>
                <a:lnTo>
                  <a:pt x="1868" y="1437"/>
                </a:lnTo>
                <a:lnTo>
                  <a:pt x="1892" y="1457"/>
                </a:lnTo>
                <a:lnTo>
                  <a:pt x="1915" y="1476"/>
                </a:lnTo>
                <a:lnTo>
                  <a:pt x="1939" y="1497"/>
                </a:lnTo>
                <a:lnTo>
                  <a:pt x="1961" y="1519"/>
                </a:lnTo>
                <a:lnTo>
                  <a:pt x="1983" y="1541"/>
                </a:lnTo>
                <a:lnTo>
                  <a:pt x="2005" y="1565"/>
                </a:lnTo>
                <a:lnTo>
                  <a:pt x="2026" y="1589"/>
                </a:lnTo>
                <a:lnTo>
                  <a:pt x="2048" y="1615"/>
                </a:lnTo>
                <a:lnTo>
                  <a:pt x="2068" y="1640"/>
                </a:lnTo>
                <a:lnTo>
                  <a:pt x="2087" y="1666"/>
                </a:lnTo>
                <a:lnTo>
                  <a:pt x="2108" y="1694"/>
                </a:lnTo>
                <a:lnTo>
                  <a:pt x="2127" y="1723"/>
                </a:lnTo>
                <a:lnTo>
                  <a:pt x="2145" y="1752"/>
                </a:lnTo>
                <a:lnTo>
                  <a:pt x="2164" y="1782"/>
                </a:lnTo>
                <a:lnTo>
                  <a:pt x="2181" y="1812"/>
                </a:lnTo>
                <a:lnTo>
                  <a:pt x="2198" y="1844"/>
                </a:lnTo>
                <a:lnTo>
                  <a:pt x="2216" y="1876"/>
                </a:lnTo>
                <a:lnTo>
                  <a:pt x="2232" y="1910"/>
                </a:lnTo>
                <a:lnTo>
                  <a:pt x="2247" y="1944"/>
                </a:lnTo>
                <a:lnTo>
                  <a:pt x="2262" y="1978"/>
                </a:lnTo>
                <a:lnTo>
                  <a:pt x="2277" y="2014"/>
                </a:lnTo>
                <a:lnTo>
                  <a:pt x="2291" y="2051"/>
                </a:lnTo>
                <a:lnTo>
                  <a:pt x="2304" y="2087"/>
                </a:lnTo>
                <a:lnTo>
                  <a:pt x="2317" y="2125"/>
                </a:lnTo>
                <a:lnTo>
                  <a:pt x="2330" y="2164"/>
                </a:lnTo>
                <a:lnTo>
                  <a:pt x="2341" y="2203"/>
                </a:lnTo>
                <a:lnTo>
                  <a:pt x="2352" y="2243"/>
                </a:lnTo>
                <a:lnTo>
                  <a:pt x="2363" y="2284"/>
                </a:lnTo>
                <a:lnTo>
                  <a:pt x="2374" y="2326"/>
                </a:lnTo>
                <a:lnTo>
                  <a:pt x="2383" y="2368"/>
                </a:lnTo>
                <a:lnTo>
                  <a:pt x="2391" y="2412"/>
                </a:lnTo>
                <a:lnTo>
                  <a:pt x="2399" y="2456"/>
                </a:lnTo>
                <a:lnTo>
                  <a:pt x="2406" y="2501"/>
                </a:lnTo>
                <a:lnTo>
                  <a:pt x="2413" y="2546"/>
                </a:lnTo>
                <a:lnTo>
                  <a:pt x="2419" y="2592"/>
                </a:lnTo>
                <a:lnTo>
                  <a:pt x="2424" y="2639"/>
                </a:lnTo>
                <a:lnTo>
                  <a:pt x="2430" y="2686"/>
                </a:lnTo>
                <a:lnTo>
                  <a:pt x="2434" y="2735"/>
                </a:lnTo>
                <a:lnTo>
                  <a:pt x="2437" y="2784"/>
                </a:lnTo>
                <a:lnTo>
                  <a:pt x="2439" y="2834"/>
                </a:lnTo>
                <a:lnTo>
                  <a:pt x="2441" y="2885"/>
                </a:lnTo>
                <a:lnTo>
                  <a:pt x="2442" y="2936"/>
                </a:lnTo>
                <a:lnTo>
                  <a:pt x="2443" y="2988"/>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 name="矩形 2"/>
          <p:cNvSpPr/>
          <p:nvPr/>
        </p:nvSpPr>
        <p:spPr>
          <a:xfrm>
            <a:off x="0" y="0"/>
            <a:ext cx="12192000" cy="1198410"/>
          </a:xfrm>
          <a:prstGeom prst="rect">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108000" rtlCol="0" anchor="ctr"/>
          <a:lstStyle/>
          <a:p>
            <a:pPr algn="ctr"/>
            <a:r>
              <a:rPr lang="zh-CN" altLang="en-US" sz="6000" b="1" spc="100" dirty="0" smtClean="0">
                <a:solidFill>
                  <a:schemeClr val="bg1"/>
                </a:solidFill>
                <a:latin typeface="幼圆" panose="02010509060101010101" pitchFamily="49" charset="-122"/>
                <a:ea typeface="幼圆" panose="02010509060101010101" pitchFamily="49" charset="-122"/>
              </a:rPr>
              <a:t>赠送可编辑素材</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r>
              <a:rPr lang="en-US" altLang="zh-CN" sz="6000" b="1" spc="100" dirty="0" smtClean="0">
                <a:solidFill>
                  <a:schemeClr val="bg1"/>
                </a:solidFill>
                <a:latin typeface="Arial Rounded MT Bold" panose="020F0704030504030204" pitchFamily="34" charset="0"/>
                <a:ea typeface="幼圆" panose="02010509060101010101" pitchFamily="49" charset="-122"/>
              </a:rPr>
              <a:t>1</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endParaRPr lang="zh-CN" altLang="en-US" sz="6000" b="1" spc="100" dirty="0">
              <a:solidFill>
                <a:schemeClr val="bg1"/>
              </a:solidFill>
              <a:latin typeface="Arial Rounded MT Bold" panose="020F0704030504030204" pitchFamily="34" charset="0"/>
              <a:ea typeface="幼圆" panose="02010509060101010101" pitchFamily="49" charset="-122"/>
            </a:endParaRPr>
          </a:p>
        </p:txBody>
      </p:sp>
      <p:sp>
        <p:nvSpPr>
          <p:cNvPr id="4" name="KSO_Shape"/>
          <p:cNvSpPr>
            <a:spLocks noChangeArrowheads="1"/>
          </p:cNvSpPr>
          <p:nvPr/>
        </p:nvSpPr>
        <p:spPr bwMode="auto">
          <a:xfrm>
            <a:off x="2580380" y="1713654"/>
            <a:ext cx="477654" cy="471286"/>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5" name="KSO_Shape"/>
          <p:cNvSpPr/>
          <p:nvPr/>
        </p:nvSpPr>
        <p:spPr bwMode="auto">
          <a:xfrm>
            <a:off x="3422045" y="1759073"/>
            <a:ext cx="613377" cy="439587"/>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6" name="KSO_Shape"/>
          <p:cNvSpPr/>
          <p:nvPr/>
        </p:nvSpPr>
        <p:spPr bwMode="auto">
          <a:xfrm>
            <a:off x="4427340" y="1749667"/>
            <a:ext cx="496905" cy="446386"/>
          </a:xfrm>
          <a:custGeom>
            <a:avLst/>
            <a:gdLst>
              <a:gd name="T0" fmla="*/ 197789562 w 6307"/>
              <a:gd name="T1" fmla="*/ 302133343 h 5672"/>
              <a:gd name="T2" fmla="*/ 207277713 w 6307"/>
              <a:gd name="T3" fmla="*/ 399078456 h 5672"/>
              <a:gd name="T4" fmla="*/ 181641614 w 6307"/>
              <a:gd name="T5" fmla="*/ 475705205 h 5672"/>
              <a:gd name="T6" fmla="*/ 149710588 w 6307"/>
              <a:gd name="T7" fmla="*/ 507048219 h 5672"/>
              <a:gd name="T8" fmla="*/ 112305897 w 6307"/>
              <a:gd name="T9" fmla="*/ 515521872 h 5672"/>
              <a:gd name="T10" fmla="*/ 74262379 w 6307"/>
              <a:gd name="T11" fmla="*/ 499486045 h 5672"/>
              <a:gd name="T12" fmla="*/ 46345536 w 6307"/>
              <a:gd name="T13" fmla="*/ 463496023 h 5672"/>
              <a:gd name="T14" fmla="*/ 15600642 w 6307"/>
              <a:gd name="T15" fmla="*/ 433155003 h 5672"/>
              <a:gd name="T16" fmla="*/ 182435 w 6307"/>
              <a:gd name="T17" fmla="*/ 379853505 h 5672"/>
              <a:gd name="T18" fmla="*/ 8484454 w 6307"/>
              <a:gd name="T19" fmla="*/ 325458594 h 5672"/>
              <a:gd name="T20" fmla="*/ 37313776 w 6307"/>
              <a:gd name="T21" fmla="*/ 288284041 h 5672"/>
              <a:gd name="T22" fmla="*/ 63223226 w 6307"/>
              <a:gd name="T23" fmla="*/ 255209789 h 5672"/>
              <a:gd name="T24" fmla="*/ 88038365 w 6307"/>
              <a:gd name="T25" fmla="*/ 186327751 h 5672"/>
              <a:gd name="T26" fmla="*/ 127358931 w 6307"/>
              <a:gd name="T27" fmla="*/ 95942817 h 5672"/>
              <a:gd name="T28" fmla="*/ 183192617 w 6307"/>
              <a:gd name="T29" fmla="*/ 35261079 h 5672"/>
              <a:gd name="T30" fmla="*/ 249152978 w 6307"/>
              <a:gd name="T31" fmla="*/ 4282235 h 5672"/>
              <a:gd name="T32" fmla="*/ 318397477 w 6307"/>
              <a:gd name="T33" fmla="*/ 3098005 h 5672"/>
              <a:gd name="T34" fmla="*/ 384449056 w 6307"/>
              <a:gd name="T35" fmla="*/ 31707485 h 5672"/>
              <a:gd name="T36" fmla="*/ 440921266 w 6307"/>
              <a:gd name="T37" fmla="*/ 90293815 h 5672"/>
              <a:gd name="T38" fmla="*/ 480880657 w 6307"/>
              <a:gd name="T39" fmla="*/ 178947511 h 5672"/>
              <a:gd name="T40" fmla="*/ 511169463 w 6307"/>
              <a:gd name="T41" fmla="*/ 247829549 h 5672"/>
              <a:gd name="T42" fmla="*/ 541367050 w 6307"/>
              <a:gd name="T43" fmla="*/ 285004102 h 5672"/>
              <a:gd name="T44" fmla="*/ 567459237 w 6307"/>
              <a:gd name="T45" fmla="*/ 321449411 h 5672"/>
              <a:gd name="T46" fmla="*/ 575213950 w 6307"/>
              <a:gd name="T47" fmla="*/ 380491330 h 5672"/>
              <a:gd name="T48" fmla="*/ 560890657 w 6307"/>
              <a:gd name="T49" fmla="*/ 437710592 h 5672"/>
              <a:gd name="T50" fmla="*/ 533156249 w 6307"/>
              <a:gd name="T51" fmla="*/ 465682549 h 5672"/>
              <a:gd name="T52" fmla="*/ 490095155 w 6307"/>
              <a:gd name="T53" fmla="*/ 510784048 h 5672"/>
              <a:gd name="T54" fmla="*/ 424864535 w 6307"/>
              <a:gd name="T55" fmla="*/ 516706404 h 5672"/>
              <a:gd name="T56" fmla="*/ 394028424 w 6307"/>
              <a:gd name="T57" fmla="*/ 509143928 h 5672"/>
              <a:gd name="T58" fmla="*/ 364378143 w 6307"/>
              <a:gd name="T59" fmla="*/ 481992031 h 5672"/>
              <a:gd name="T60" fmla="*/ 337556214 w 6307"/>
              <a:gd name="T61" fmla="*/ 412927757 h 5672"/>
              <a:gd name="T62" fmla="*/ 341752832 w 6307"/>
              <a:gd name="T63" fmla="*/ 312247116 h 5672"/>
              <a:gd name="T64" fmla="*/ 374048728 w 6307"/>
              <a:gd name="T65" fmla="*/ 250289729 h 5672"/>
              <a:gd name="T66" fmla="*/ 389375717 w 6307"/>
              <a:gd name="T67" fmla="*/ 194528051 h 5672"/>
              <a:gd name="T68" fmla="*/ 368757196 w 6307"/>
              <a:gd name="T69" fmla="*/ 121272358 h 5672"/>
              <a:gd name="T70" fmla="*/ 339836958 w 6307"/>
              <a:gd name="T71" fmla="*/ 73073155 h 5672"/>
              <a:gd name="T72" fmla="*/ 305716406 w 6307"/>
              <a:gd name="T73" fmla="*/ 49930441 h 5672"/>
              <a:gd name="T74" fmla="*/ 269588762 w 6307"/>
              <a:gd name="T75" fmla="*/ 51479444 h 5672"/>
              <a:gd name="T76" fmla="*/ 234738468 w 6307"/>
              <a:gd name="T77" fmla="*/ 77811281 h 5672"/>
              <a:gd name="T78" fmla="*/ 204267227 w 6307"/>
              <a:gd name="T79" fmla="*/ 128652598 h 5672"/>
              <a:gd name="T80" fmla="*/ 181459179 w 6307"/>
              <a:gd name="T81" fmla="*/ 203821463 h 5672"/>
              <a:gd name="T82" fmla="*/ 438731739 w 6307"/>
              <a:gd name="T83" fmla="*/ 474247320 h 5672"/>
              <a:gd name="T84" fmla="*/ 457616521 w 6307"/>
              <a:gd name="T85" fmla="*/ 449646721 h 5672"/>
              <a:gd name="T86" fmla="*/ 473764469 w 6307"/>
              <a:gd name="T87" fmla="*/ 383680151 h 5672"/>
              <a:gd name="T88" fmla="*/ 474129642 w 6307"/>
              <a:gd name="T89" fmla="*/ 370377556 h 5672"/>
              <a:gd name="T90" fmla="*/ 470024241 w 6307"/>
              <a:gd name="T91" fmla="*/ 331016478 h 5672"/>
              <a:gd name="T92" fmla="*/ 449314502 w 6307"/>
              <a:gd name="T93" fmla="*/ 280903801 h 5672"/>
              <a:gd name="T94" fmla="*/ 430612156 w 6307"/>
              <a:gd name="T95" fmla="*/ 264867974 h 5672"/>
              <a:gd name="T96" fmla="*/ 405614883 w 6307"/>
              <a:gd name="T97" fmla="*/ 268785737 h 5672"/>
              <a:gd name="T98" fmla="*/ 376694344 w 6307"/>
              <a:gd name="T99" fmla="*/ 317167176 h 5672"/>
              <a:gd name="T100" fmla="*/ 371220678 w 6307"/>
              <a:gd name="T101" fmla="*/ 400900812 h 5672"/>
              <a:gd name="T102" fmla="*/ 395123036 w 6307"/>
              <a:gd name="T103" fmla="*/ 464680555 h 5672"/>
              <a:gd name="T104" fmla="*/ 423131097 w 6307"/>
              <a:gd name="T105" fmla="*/ 480898618 h 5672"/>
              <a:gd name="T106" fmla="*/ 413552031 w 6307"/>
              <a:gd name="T107" fmla="*/ 316620469 h 5672"/>
              <a:gd name="T108" fmla="*/ 397495300 w 6307"/>
              <a:gd name="T109" fmla="*/ 344319073 h 5672"/>
              <a:gd name="T110" fmla="*/ 395031819 w 6307"/>
              <a:gd name="T111" fmla="*/ 386504803 h 5672"/>
              <a:gd name="T112" fmla="*/ 407439539 w 6307"/>
              <a:gd name="T113" fmla="*/ 421674764 h 5672"/>
              <a:gd name="T114" fmla="*/ 427236498 w 6307"/>
              <a:gd name="T115" fmla="*/ 428781651 h 5672"/>
              <a:gd name="T116" fmla="*/ 444388143 w 6307"/>
              <a:gd name="T117" fmla="*/ 404454104 h 5672"/>
              <a:gd name="T118" fmla="*/ 448767196 w 6307"/>
              <a:gd name="T119" fmla="*/ 363179552 h 5672"/>
              <a:gd name="T120" fmla="*/ 438093215 w 6307"/>
              <a:gd name="T121" fmla="*/ 325549712 h 5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07" h="5672">
                <a:moveTo>
                  <a:pt x="1899" y="2819"/>
                </a:moveTo>
                <a:lnTo>
                  <a:pt x="1899" y="2819"/>
                </a:lnTo>
                <a:lnTo>
                  <a:pt x="1918" y="2843"/>
                </a:lnTo>
                <a:lnTo>
                  <a:pt x="1938" y="2868"/>
                </a:lnTo>
                <a:lnTo>
                  <a:pt x="1956" y="2894"/>
                </a:lnTo>
                <a:lnTo>
                  <a:pt x="1975" y="2920"/>
                </a:lnTo>
                <a:lnTo>
                  <a:pt x="1993" y="2947"/>
                </a:lnTo>
                <a:lnTo>
                  <a:pt x="2010" y="2975"/>
                </a:lnTo>
                <a:lnTo>
                  <a:pt x="2027" y="3003"/>
                </a:lnTo>
                <a:lnTo>
                  <a:pt x="2044" y="3033"/>
                </a:lnTo>
                <a:lnTo>
                  <a:pt x="2072" y="3085"/>
                </a:lnTo>
                <a:lnTo>
                  <a:pt x="2098" y="3140"/>
                </a:lnTo>
                <a:lnTo>
                  <a:pt x="2123" y="3197"/>
                </a:lnTo>
                <a:lnTo>
                  <a:pt x="2147" y="3256"/>
                </a:lnTo>
                <a:lnTo>
                  <a:pt x="2168" y="3316"/>
                </a:lnTo>
                <a:lnTo>
                  <a:pt x="2188" y="3379"/>
                </a:lnTo>
                <a:lnTo>
                  <a:pt x="2206" y="3443"/>
                </a:lnTo>
                <a:lnTo>
                  <a:pt x="2223" y="3509"/>
                </a:lnTo>
                <a:lnTo>
                  <a:pt x="2238" y="3576"/>
                </a:lnTo>
                <a:lnTo>
                  <a:pt x="2251" y="3645"/>
                </a:lnTo>
                <a:lnTo>
                  <a:pt x="2263" y="3715"/>
                </a:lnTo>
                <a:lnTo>
                  <a:pt x="2272" y="3787"/>
                </a:lnTo>
                <a:lnTo>
                  <a:pt x="2280" y="3859"/>
                </a:lnTo>
                <a:lnTo>
                  <a:pt x="2285" y="3933"/>
                </a:lnTo>
                <a:lnTo>
                  <a:pt x="2288" y="4007"/>
                </a:lnTo>
                <a:lnTo>
                  <a:pt x="2289" y="4083"/>
                </a:lnTo>
                <a:lnTo>
                  <a:pt x="2288" y="4158"/>
                </a:lnTo>
                <a:lnTo>
                  <a:pt x="2285" y="4233"/>
                </a:lnTo>
                <a:lnTo>
                  <a:pt x="2280" y="4307"/>
                </a:lnTo>
                <a:lnTo>
                  <a:pt x="2272" y="4380"/>
                </a:lnTo>
                <a:lnTo>
                  <a:pt x="2263" y="4451"/>
                </a:lnTo>
                <a:lnTo>
                  <a:pt x="2251" y="4521"/>
                </a:lnTo>
                <a:lnTo>
                  <a:pt x="2238" y="4589"/>
                </a:lnTo>
                <a:lnTo>
                  <a:pt x="2223" y="4657"/>
                </a:lnTo>
                <a:lnTo>
                  <a:pt x="2206" y="4723"/>
                </a:lnTo>
                <a:lnTo>
                  <a:pt x="2188" y="4787"/>
                </a:lnTo>
                <a:lnTo>
                  <a:pt x="2168" y="4850"/>
                </a:lnTo>
                <a:lnTo>
                  <a:pt x="2147" y="4911"/>
                </a:lnTo>
                <a:lnTo>
                  <a:pt x="2123" y="4969"/>
                </a:lnTo>
                <a:lnTo>
                  <a:pt x="2098" y="5026"/>
                </a:lnTo>
                <a:lnTo>
                  <a:pt x="2072" y="5080"/>
                </a:lnTo>
                <a:lnTo>
                  <a:pt x="2044" y="5133"/>
                </a:lnTo>
                <a:lnTo>
                  <a:pt x="2027" y="5163"/>
                </a:lnTo>
                <a:lnTo>
                  <a:pt x="2009" y="5193"/>
                </a:lnTo>
                <a:lnTo>
                  <a:pt x="1991" y="5221"/>
                </a:lnTo>
                <a:lnTo>
                  <a:pt x="1973" y="5249"/>
                </a:lnTo>
                <a:lnTo>
                  <a:pt x="1954" y="5276"/>
                </a:lnTo>
                <a:lnTo>
                  <a:pt x="1934" y="5302"/>
                </a:lnTo>
                <a:lnTo>
                  <a:pt x="1915" y="5328"/>
                </a:lnTo>
                <a:lnTo>
                  <a:pt x="1893" y="5352"/>
                </a:lnTo>
                <a:lnTo>
                  <a:pt x="1873" y="5377"/>
                </a:lnTo>
                <a:lnTo>
                  <a:pt x="1852" y="5399"/>
                </a:lnTo>
                <a:lnTo>
                  <a:pt x="1829" y="5422"/>
                </a:lnTo>
                <a:lnTo>
                  <a:pt x="1807" y="5443"/>
                </a:lnTo>
                <a:lnTo>
                  <a:pt x="1785" y="5463"/>
                </a:lnTo>
                <a:lnTo>
                  <a:pt x="1762" y="5482"/>
                </a:lnTo>
                <a:lnTo>
                  <a:pt x="1739" y="5501"/>
                </a:lnTo>
                <a:lnTo>
                  <a:pt x="1714" y="5518"/>
                </a:lnTo>
                <a:lnTo>
                  <a:pt x="1691" y="5535"/>
                </a:lnTo>
                <a:lnTo>
                  <a:pt x="1667" y="5550"/>
                </a:lnTo>
                <a:lnTo>
                  <a:pt x="1641" y="5565"/>
                </a:lnTo>
                <a:lnTo>
                  <a:pt x="1617" y="5579"/>
                </a:lnTo>
                <a:lnTo>
                  <a:pt x="1590" y="5592"/>
                </a:lnTo>
                <a:lnTo>
                  <a:pt x="1564" y="5604"/>
                </a:lnTo>
                <a:lnTo>
                  <a:pt x="1538" y="5614"/>
                </a:lnTo>
                <a:lnTo>
                  <a:pt x="1511" y="5624"/>
                </a:lnTo>
                <a:lnTo>
                  <a:pt x="1485" y="5632"/>
                </a:lnTo>
                <a:lnTo>
                  <a:pt x="1458" y="5640"/>
                </a:lnTo>
                <a:lnTo>
                  <a:pt x="1430" y="5646"/>
                </a:lnTo>
                <a:lnTo>
                  <a:pt x="1403" y="5650"/>
                </a:lnTo>
                <a:lnTo>
                  <a:pt x="1374" y="5655"/>
                </a:lnTo>
                <a:lnTo>
                  <a:pt x="1346" y="5658"/>
                </a:lnTo>
                <a:lnTo>
                  <a:pt x="1317" y="5660"/>
                </a:lnTo>
                <a:lnTo>
                  <a:pt x="1289" y="5660"/>
                </a:lnTo>
                <a:lnTo>
                  <a:pt x="1259" y="5660"/>
                </a:lnTo>
                <a:lnTo>
                  <a:pt x="1231" y="5658"/>
                </a:lnTo>
                <a:lnTo>
                  <a:pt x="1203" y="5655"/>
                </a:lnTo>
                <a:lnTo>
                  <a:pt x="1174" y="5650"/>
                </a:lnTo>
                <a:lnTo>
                  <a:pt x="1146" y="5646"/>
                </a:lnTo>
                <a:lnTo>
                  <a:pt x="1118" y="5640"/>
                </a:lnTo>
                <a:lnTo>
                  <a:pt x="1092" y="5632"/>
                </a:lnTo>
                <a:lnTo>
                  <a:pt x="1065" y="5624"/>
                </a:lnTo>
                <a:lnTo>
                  <a:pt x="1039" y="5614"/>
                </a:lnTo>
                <a:lnTo>
                  <a:pt x="1012" y="5604"/>
                </a:lnTo>
                <a:lnTo>
                  <a:pt x="987" y="5592"/>
                </a:lnTo>
                <a:lnTo>
                  <a:pt x="961" y="5579"/>
                </a:lnTo>
                <a:lnTo>
                  <a:pt x="935" y="5565"/>
                </a:lnTo>
                <a:lnTo>
                  <a:pt x="910" y="5550"/>
                </a:lnTo>
                <a:lnTo>
                  <a:pt x="885" y="5535"/>
                </a:lnTo>
                <a:lnTo>
                  <a:pt x="862" y="5518"/>
                </a:lnTo>
                <a:lnTo>
                  <a:pt x="838" y="5501"/>
                </a:lnTo>
                <a:lnTo>
                  <a:pt x="814" y="5482"/>
                </a:lnTo>
                <a:lnTo>
                  <a:pt x="792" y="5463"/>
                </a:lnTo>
                <a:lnTo>
                  <a:pt x="769" y="5443"/>
                </a:lnTo>
                <a:lnTo>
                  <a:pt x="747" y="5422"/>
                </a:lnTo>
                <a:lnTo>
                  <a:pt x="725" y="5399"/>
                </a:lnTo>
                <a:lnTo>
                  <a:pt x="703" y="5377"/>
                </a:lnTo>
                <a:lnTo>
                  <a:pt x="683" y="5352"/>
                </a:lnTo>
                <a:lnTo>
                  <a:pt x="662" y="5328"/>
                </a:lnTo>
                <a:lnTo>
                  <a:pt x="643" y="5302"/>
                </a:lnTo>
                <a:lnTo>
                  <a:pt x="623" y="5276"/>
                </a:lnTo>
                <a:lnTo>
                  <a:pt x="603" y="5249"/>
                </a:lnTo>
                <a:lnTo>
                  <a:pt x="585" y="5221"/>
                </a:lnTo>
                <a:lnTo>
                  <a:pt x="567" y="5193"/>
                </a:lnTo>
                <a:lnTo>
                  <a:pt x="549" y="5163"/>
                </a:lnTo>
                <a:lnTo>
                  <a:pt x="532" y="5133"/>
                </a:lnTo>
                <a:lnTo>
                  <a:pt x="508" y="5087"/>
                </a:lnTo>
                <a:lnTo>
                  <a:pt x="485" y="5039"/>
                </a:lnTo>
                <a:lnTo>
                  <a:pt x="459" y="5029"/>
                </a:lnTo>
                <a:lnTo>
                  <a:pt x="433" y="5016"/>
                </a:lnTo>
                <a:lnTo>
                  <a:pt x="409" y="5002"/>
                </a:lnTo>
                <a:lnTo>
                  <a:pt x="384" y="4986"/>
                </a:lnTo>
                <a:lnTo>
                  <a:pt x="360" y="4969"/>
                </a:lnTo>
                <a:lnTo>
                  <a:pt x="336" y="4950"/>
                </a:lnTo>
                <a:lnTo>
                  <a:pt x="314" y="4931"/>
                </a:lnTo>
                <a:lnTo>
                  <a:pt x="292" y="4910"/>
                </a:lnTo>
                <a:lnTo>
                  <a:pt x="269" y="4886"/>
                </a:lnTo>
                <a:lnTo>
                  <a:pt x="249" y="4863"/>
                </a:lnTo>
                <a:lnTo>
                  <a:pt x="229" y="4837"/>
                </a:lnTo>
                <a:lnTo>
                  <a:pt x="209" y="4811"/>
                </a:lnTo>
                <a:lnTo>
                  <a:pt x="189" y="4783"/>
                </a:lnTo>
                <a:lnTo>
                  <a:pt x="171" y="4754"/>
                </a:lnTo>
                <a:lnTo>
                  <a:pt x="154" y="4724"/>
                </a:lnTo>
                <a:lnTo>
                  <a:pt x="137" y="4694"/>
                </a:lnTo>
                <a:lnTo>
                  <a:pt x="122" y="4662"/>
                </a:lnTo>
                <a:lnTo>
                  <a:pt x="106" y="4629"/>
                </a:lnTo>
                <a:lnTo>
                  <a:pt x="93" y="4595"/>
                </a:lnTo>
                <a:lnTo>
                  <a:pt x="80" y="4559"/>
                </a:lnTo>
                <a:lnTo>
                  <a:pt x="67" y="4524"/>
                </a:lnTo>
                <a:lnTo>
                  <a:pt x="56" y="4487"/>
                </a:lnTo>
                <a:lnTo>
                  <a:pt x="46" y="4450"/>
                </a:lnTo>
                <a:lnTo>
                  <a:pt x="36" y="4411"/>
                </a:lnTo>
                <a:lnTo>
                  <a:pt x="28" y="4373"/>
                </a:lnTo>
                <a:lnTo>
                  <a:pt x="20" y="4333"/>
                </a:lnTo>
                <a:lnTo>
                  <a:pt x="14" y="4293"/>
                </a:lnTo>
                <a:lnTo>
                  <a:pt x="10" y="4252"/>
                </a:lnTo>
                <a:lnTo>
                  <a:pt x="5" y="4210"/>
                </a:lnTo>
                <a:lnTo>
                  <a:pt x="2" y="4169"/>
                </a:lnTo>
                <a:lnTo>
                  <a:pt x="0" y="4126"/>
                </a:lnTo>
                <a:lnTo>
                  <a:pt x="0" y="4083"/>
                </a:lnTo>
                <a:lnTo>
                  <a:pt x="0" y="4040"/>
                </a:lnTo>
                <a:lnTo>
                  <a:pt x="2" y="3997"/>
                </a:lnTo>
                <a:lnTo>
                  <a:pt x="5" y="3955"/>
                </a:lnTo>
                <a:lnTo>
                  <a:pt x="10" y="3913"/>
                </a:lnTo>
                <a:lnTo>
                  <a:pt x="14" y="3873"/>
                </a:lnTo>
                <a:lnTo>
                  <a:pt x="20" y="3832"/>
                </a:lnTo>
                <a:lnTo>
                  <a:pt x="28" y="3793"/>
                </a:lnTo>
                <a:lnTo>
                  <a:pt x="36" y="3754"/>
                </a:lnTo>
                <a:lnTo>
                  <a:pt x="46" y="3716"/>
                </a:lnTo>
                <a:lnTo>
                  <a:pt x="56" y="3678"/>
                </a:lnTo>
                <a:lnTo>
                  <a:pt x="67" y="3642"/>
                </a:lnTo>
                <a:lnTo>
                  <a:pt x="80" y="3606"/>
                </a:lnTo>
                <a:lnTo>
                  <a:pt x="93" y="3572"/>
                </a:lnTo>
                <a:lnTo>
                  <a:pt x="106" y="3538"/>
                </a:lnTo>
                <a:lnTo>
                  <a:pt x="122" y="3505"/>
                </a:lnTo>
                <a:lnTo>
                  <a:pt x="137" y="3473"/>
                </a:lnTo>
                <a:lnTo>
                  <a:pt x="154" y="3442"/>
                </a:lnTo>
                <a:lnTo>
                  <a:pt x="171" y="3412"/>
                </a:lnTo>
                <a:lnTo>
                  <a:pt x="189" y="3382"/>
                </a:lnTo>
                <a:lnTo>
                  <a:pt x="209" y="3356"/>
                </a:lnTo>
                <a:lnTo>
                  <a:pt x="229" y="3329"/>
                </a:lnTo>
                <a:lnTo>
                  <a:pt x="249" y="3304"/>
                </a:lnTo>
                <a:lnTo>
                  <a:pt x="269" y="3279"/>
                </a:lnTo>
                <a:lnTo>
                  <a:pt x="292" y="3257"/>
                </a:lnTo>
                <a:lnTo>
                  <a:pt x="314" y="3235"/>
                </a:lnTo>
                <a:lnTo>
                  <a:pt x="336" y="3215"/>
                </a:lnTo>
                <a:lnTo>
                  <a:pt x="360" y="3197"/>
                </a:lnTo>
                <a:lnTo>
                  <a:pt x="384" y="3180"/>
                </a:lnTo>
                <a:lnTo>
                  <a:pt x="409" y="3164"/>
                </a:lnTo>
                <a:lnTo>
                  <a:pt x="433" y="3150"/>
                </a:lnTo>
                <a:lnTo>
                  <a:pt x="459" y="3137"/>
                </a:lnTo>
                <a:lnTo>
                  <a:pt x="485" y="3127"/>
                </a:lnTo>
                <a:lnTo>
                  <a:pt x="508" y="3079"/>
                </a:lnTo>
                <a:lnTo>
                  <a:pt x="532" y="3033"/>
                </a:lnTo>
                <a:lnTo>
                  <a:pt x="548" y="3004"/>
                </a:lnTo>
                <a:lnTo>
                  <a:pt x="565" y="2977"/>
                </a:lnTo>
                <a:lnTo>
                  <a:pt x="582" y="2950"/>
                </a:lnTo>
                <a:lnTo>
                  <a:pt x="599" y="2924"/>
                </a:lnTo>
                <a:lnTo>
                  <a:pt x="617" y="2897"/>
                </a:lnTo>
                <a:lnTo>
                  <a:pt x="635" y="2872"/>
                </a:lnTo>
                <a:lnTo>
                  <a:pt x="654" y="2848"/>
                </a:lnTo>
                <a:lnTo>
                  <a:pt x="674" y="2825"/>
                </a:lnTo>
                <a:lnTo>
                  <a:pt x="693" y="2801"/>
                </a:lnTo>
                <a:lnTo>
                  <a:pt x="713" y="2780"/>
                </a:lnTo>
                <a:lnTo>
                  <a:pt x="733" y="2759"/>
                </a:lnTo>
                <a:lnTo>
                  <a:pt x="753" y="2737"/>
                </a:lnTo>
                <a:lnTo>
                  <a:pt x="775" y="2718"/>
                </a:lnTo>
                <a:lnTo>
                  <a:pt x="796" y="2699"/>
                </a:lnTo>
                <a:lnTo>
                  <a:pt x="818" y="2681"/>
                </a:lnTo>
                <a:lnTo>
                  <a:pt x="840" y="2663"/>
                </a:lnTo>
                <a:lnTo>
                  <a:pt x="851" y="2582"/>
                </a:lnTo>
                <a:lnTo>
                  <a:pt x="865" y="2501"/>
                </a:lnTo>
                <a:lnTo>
                  <a:pt x="879" y="2422"/>
                </a:lnTo>
                <a:lnTo>
                  <a:pt x="894" y="2345"/>
                </a:lnTo>
                <a:lnTo>
                  <a:pt x="910" y="2268"/>
                </a:lnTo>
                <a:lnTo>
                  <a:pt x="927" y="2192"/>
                </a:lnTo>
                <a:lnTo>
                  <a:pt x="946" y="2119"/>
                </a:lnTo>
                <a:lnTo>
                  <a:pt x="965" y="2045"/>
                </a:lnTo>
                <a:lnTo>
                  <a:pt x="985" y="1974"/>
                </a:lnTo>
                <a:lnTo>
                  <a:pt x="1007" y="1904"/>
                </a:lnTo>
                <a:lnTo>
                  <a:pt x="1029" y="1835"/>
                </a:lnTo>
                <a:lnTo>
                  <a:pt x="1051" y="1768"/>
                </a:lnTo>
                <a:lnTo>
                  <a:pt x="1076" y="1701"/>
                </a:lnTo>
                <a:lnTo>
                  <a:pt x="1100" y="1636"/>
                </a:lnTo>
                <a:lnTo>
                  <a:pt x="1127" y="1572"/>
                </a:lnTo>
                <a:lnTo>
                  <a:pt x="1154" y="1509"/>
                </a:lnTo>
                <a:lnTo>
                  <a:pt x="1181" y="1448"/>
                </a:lnTo>
                <a:lnTo>
                  <a:pt x="1209" y="1388"/>
                </a:lnTo>
                <a:lnTo>
                  <a:pt x="1239" y="1329"/>
                </a:lnTo>
                <a:lnTo>
                  <a:pt x="1269" y="1272"/>
                </a:lnTo>
                <a:lnTo>
                  <a:pt x="1299" y="1215"/>
                </a:lnTo>
                <a:lnTo>
                  <a:pt x="1330" y="1160"/>
                </a:lnTo>
                <a:lnTo>
                  <a:pt x="1363" y="1107"/>
                </a:lnTo>
                <a:lnTo>
                  <a:pt x="1396" y="1053"/>
                </a:lnTo>
                <a:lnTo>
                  <a:pt x="1429" y="1002"/>
                </a:lnTo>
                <a:lnTo>
                  <a:pt x="1464" y="952"/>
                </a:lnTo>
                <a:lnTo>
                  <a:pt x="1499" y="904"/>
                </a:lnTo>
                <a:lnTo>
                  <a:pt x="1535" y="857"/>
                </a:lnTo>
                <a:lnTo>
                  <a:pt x="1571" y="811"/>
                </a:lnTo>
                <a:lnTo>
                  <a:pt x="1608" y="766"/>
                </a:lnTo>
                <a:lnTo>
                  <a:pt x="1646" y="722"/>
                </a:lnTo>
                <a:lnTo>
                  <a:pt x="1684" y="680"/>
                </a:lnTo>
                <a:lnTo>
                  <a:pt x="1723" y="639"/>
                </a:lnTo>
                <a:lnTo>
                  <a:pt x="1762" y="599"/>
                </a:lnTo>
                <a:lnTo>
                  <a:pt x="1802" y="561"/>
                </a:lnTo>
                <a:lnTo>
                  <a:pt x="1842" y="523"/>
                </a:lnTo>
                <a:lnTo>
                  <a:pt x="1884" y="487"/>
                </a:lnTo>
                <a:lnTo>
                  <a:pt x="1924" y="453"/>
                </a:lnTo>
                <a:lnTo>
                  <a:pt x="1967" y="419"/>
                </a:lnTo>
                <a:lnTo>
                  <a:pt x="2008" y="387"/>
                </a:lnTo>
                <a:lnTo>
                  <a:pt x="2051" y="356"/>
                </a:lnTo>
                <a:lnTo>
                  <a:pt x="2094" y="328"/>
                </a:lnTo>
                <a:lnTo>
                  <a:pt x="2138" y="299"/>
                </a:lnTo>
                <a:lnTo>
                  <a:pt x="2182" y="272"/>
                </a:lnTo>
                <a:lnTo>
                  <a:pt x="2225" y="246"/>
                </a:lnTo>
                <a:lnTo>
                  <a:pt x="2270" y="221"/>
                </a:lnTo>
                <a:lnTo>
                  <a:pt x="2316" y="199"/>
                </a:lnTo>
                <a:lnTo>
                  <a:pt x="2360" y="176"/>
                </a:lnTo>
                <a:lnTo>
                  <a:pt x="2406" y="156"/>
                </a:lnTo>
                <a:lnTo>
                  <a:pt x="2452" y="136"/>
                </a:lnTo>
                <a:lnTo>
                  <a:pt x="2498" y="118"/>
                </a:lnTo>
                <a:lnTo>
                  <a:pt x="2543" y="102"/>
                </a:lnTo>
                <a:lnTo>
                  <a:pt x="2590" y="86"/>
                </a:lnTo>
                <a:lnTo>
                  <a:pt x="2637" y="72"/>
                </a:lnTo>
                <a:lnTo>
                  <a:pt x="2684" y="58"/>
                </a:lnTo>
                <a:lnTo>
                  <a:pt x="2731" y="47"/>
                </a:lnTo>
                <a:lnTo>
                  <a:pt x="2778" y="37"/>
                </a:lnTo>
                <a:lnTo>
                  <a:pt x="2824" y="27"/>
                </a:lnTo>
                <a:lnTo>
                  <a:pt x="2872" y="20"/>
                </a:lnTo>
                <a:lnTo>
                  <a:pt x="2920" y="13"/>
                </a:lnTo>
                <a:lnTo>
                  <a:pt x="2967" y="7"/>
                </a:lnTo>
                <a:lnTo>
                  <a:pt x="3015" y="4"/>
                </a:lnTo>
                <a:lnTo>
                  <a:pt x="3063" y="1"/>
                </a:lnTo>
                <a:lnTo>
                  <a:pt x="3110" y="0"/>
                </a:lnTo>
                <a:lnTo>
                  <a:pt x="3158" y="0"/>
                </a:lnTo>
                <a:lnTo>
                  <a:pt x="3205" y="1"/>
                </a:lnTo>
                <a:lnTo>
                  <a:pt x="3253" y="3"/>
                </a:lnTo>
                <a:lnTo>
                  <a:pt x="3300" y="6"/>
                </a:lnTo>
                <a:lnTo>
                  <a:pt x="3348" y="11"/>
                </a:lnTo>
                <a:lnTo>
                  <a:pt x="3396" y="18"/>
                </a:lnTo>
                <a:lnTo>
                  <a:pt x="3443" y="25"/>
                </a:lnTo>
                <a:lnTo>
                  <a:pt x="3490" y="34"/>
                </a:lnTo>
                <a:lnTo>
                  <a:pt x="3537" y="43"/>
                </a:lnTo>
                <a:lnTo>
                  <a:pt x="3584" y="55"/>
                </a:lnTo>
                <a:lnTo>
                  <a:pt x="3631" y="68"/>
                </a:lnTo>
                <a:lnTo>
                  <a:pt x="3677" y="82"/>
                </a:lnTo>
                <a:lnTo>
                  <a:pt x="3724" y="97"/>
                </a:lnTo>
                <a:lnTo>
                  <a:pt x="3769" y="113"/>
                </a:lnTo>
                <a:lnTo>
                  <a:pt x="3815" y="131"/>
                </a:lnTo>
                <a:lnTo>
                  <a:pt x="3861" y="150"/>
                </a:lnTo>
                <a:lnTo>
                  <a:pt x="3907" y="170"/>
                </a:lnTo>
                <a:lnTo>
                  <a:pt x="3951" y="191"/>
                </a:lnTo>
                <a:lnTo>
                  <a:pt x="3996" y="215"/>
                </a:lnTo>
                <a:lnTo>
                  <a:pt x="4041" y="238"/>
                </a:lnTo>
                <a:lnTo>
                  <a:pt x="4085" y="264"/>
                </a:lnTo>
                <a:lnTo>
                  <a:pt x="4128" y="290"/>
                </a:lnTo>
                <a:lnTo>
                  <a:pt x="4172" y="319"/>
                </a:lnTo>
                <a:lnTo>
                  <a:pt x="4214" y="348"/>
                </a:lnTo>
                <a:lnTo>
                  <a:pt x="4257" y="379"/>
                </a:lnTo>
                <a:lnTo>
                  <a:pt x="4299" y="411"/>
                </a:lnTo>
                <a:lnTo>
                  <a:pt x="4341" y="444"/>
                </a:lnTo>
                <a:lnTo>
                  <a:pt x="4382" y="478"/>
                </a:lnTo>
                <a:lnTo>
                  <a:pt x="4423" y="514"/>
                </a:lnTo>
                <a:lnTo>
                  <a:pt x="4462" y="551"/>
                </a:lnTo>
                <a:lnTo>
                  <a:pt x="4503" y="588"/>
                </a:lnTo>
                <a:lnTo>
                  <a:pt x="4541" y="629"/>
                </a:lnTo>
                <a:lnTo>
                  <a:pt x="4580" y="669"/>
                </a:lnTo>
                <a:lnTo>
                  <a:pt x="4618" y="712"/>
                </a:lnTo>
                <a:lnTo>
                  <a:pt x="4655" y="754"/>
                </a:lnTo>
                <a:lnTo>
                  <a:pt x="4692" y="799"/>
                </a:lnTo>
                <a:lnTo>
                  <a:pt x="4728" y="846"/>
                </a:lnTo>
                <a:lnTo>
                  <a:pt x="4763" y="893"/>
                </a:lnTo>
                <a:lnTo>
                  <a:pt x="4799" y="942"/>
                </a:lnTo>
                <a:lnTo>
                  <a:pt x="4833" y="991"/>
                </a:lnTo>
                <a:lnTo>
                  <a:pt x="4866" y="1042"/>
                </a:lnTo>
                <a:lnTo>
                  <a:pt x="4899" y="1095"/>
                </a:lnTo>
                <a:lnTo>
                  <a:pt x="4931" y="1148"/>
                </a:lnTo>
                <a:lnTo>
                  <a:pt x="4961" y="1204"/>
                </a:lnTo>
                <a:lnTo>
                  <a:pt x="4992" y="1260"/>
                </a:lnTo>
                <a:lnTo>
                  <a:pt x="5022" y="1317"/>
                </a:lnTo>
                <a:lnTo>
                  <a:pt x="5051" y="1376"/>
                </a:lnTo>
                <a:lnTo>
                  <a:pt x="5079" y="1436"/>
                </a:lnTo>
                <a:lnTo>
                  <a:pt x="5106" y="1497"/>
                </a:lnTo>
                <a:lnTo>
                  <a:pt x="5133" y="1560"/>
                </a:lnTo>
                <a:lnTo>
                  <a:pt x="5158" y="1624"/>
                </a:lnTo>
                <a:lnTo>
                  <a:pt x="5183" y="1690"/>
                </a:lnTo>
                <a:lnTo>
                  <a:pt x="5206" y="1756"/>
                </a:lnTo>
                <a:lnTo>
                  <a:pt x="5229" y="1824"/>
                </a:lnTo>
                <a:lnTo>
                  <a:pt x="5251" y="1893"/>
                </a:lnTo>
                <a:lnTo>
                  <a:pt x="5271" y="1964"/>
                </a:lnTo>
                <a:lnTo>
                  <a:pt x="5291" y="2036"/>
                </a:lnTo>
                <a:lnTo>
                  <a:pt x="5311" y="2108"/>
                </a:lnTo>
                <a:lnTo>
                  <a:pt x="5328" y="2183"/>
                </a:lnTo>
                <a:lnTo>
                  <a:pt x="5345" y="2258"/>
                </a:lnTo>
                <a:lnTo>
                  <a:pt x="5361" y="2335"/>
                </a:lnTo>
                <a:lnTo>
                  <a:pt x="5375" y="2414"/>
                </a:lnTo>
                <a:lnTo>
                  <a:pt x="5388" y="2492"/>
                </a:lnTo>
                <a:lnTo>
                  <a:pt x="5401" y="2573"/>
                </a:lnTo>
                <a:lnTo>
                  <a:pt x="5432" y="2590"/>
                </a:lnTo>
                <a:lnTo>
                  <a:pt x="5462" y="2608"/>
                </a:lnTo>
                <a:lnTo>
                  <a:pt x="5491" y="2628"/>
                </a:lnTo>
                <a:lnTo>
                  <a:pt x="5520" y="2649"/>
                </a:lnTo>
                <a:lnTo>
                  <a:pt x="5548" y="2671"/>
                </a:lnTo>
                <a:lnTo>
                  <a:pt x="5577" y="2695"/>
                </a:lnTo>
                <a:lnTo>
                  <a:pt x="5603" y="2720"/>
                </a:lnTo>
                <a:lnTo>
                  <a:pt x="5630" y="2747"/>
                </a:lnTo>
                <a:lnTo>
                  <a:pt x="5655" y="2776"/>
                </a:lnTo>
                <a:lnTo>
                  <a:pt x="5681" y="2805"/>
                </a:lnTo>
                <a:lnTo>
                  <a:pt x="5705" y="2836"/>
                </a:lnTo>
                <a:lnTo>
                  <a:pt x="5730" y="2868"/>
                </a:lnTo>
                <a:lnTo>
                  <a:pt x="5753" y="2901"/>
                </a:lnTo>
                <a:lnTo>
                  <a:pt x="5776" y="2936"/>
                </a:lnTo>
                <a:lnTo>
                  <a:pt x="5798" y="2971"/>
                </a:lnTo>
                <a:lnTo>
                  <a:pt x="5819" y="3009"/>
                </a:lnTo>
                <a:lnTo>
                  <a:pt x="5844" y="3054"/>
                </a:lnTo>
                <a:lnTo>
                  <a:pt x="5866" y="3102"/>
                </a:lnTo>
                <a:lnTo>
                  <a:pt x="5889" y="3109"/>
                </a:lnTo>
                <a:lnTo>
                  <a:pt x="5912" y="3117"/>
                </a:lnTo>
                <a:lnTo>
                  <a:pt x="5934" y="3128"/>
                </a:lnTo>
                <a:lnTo>
                  <a:pt x="5957" y="3141"/>
                </a:lnTo>
                <a:lnTo>
                  <a:pt x="5978" y="3155"/>
                </a:lnTo>
                <a:lnTo>
                  <a:pt x="5999" y="3170"/>
                </a:lnTo>
                <a:lnTo>
                  <a:pt x="6019" y="3189"/>
                </a:lnTo>
                <a:lnTo>
                  <a:pt x="6040" y="3209"/>
                </a:lnTo>
                <a:lnTo>
                  <a:pt x="6060" y="3230"/>
                </a:lnTo>
                <a:lnTo>
                  <a:pt x="6079" y="3253"/>
                </a:lnTo>
                <a:lnTo>
                  <a:pt x="6097" y="3278"/>
                </a:lnTo>
                <a:lnTo>
                  <a:pt x="6115" y="3305"/>
                </a:lnTo>
                <a:lnTo>
                  <a:pt x="6132" y="3332"/>
                </a:lnTo>
                <a:lnTo>
                  <a:pt x="6148" y="3361"/>
                </a:lnTo>
                <a:lnTo>
                  <a:pt x="6164" y="3392"/>
                </a:lnTo>
                <a:lnTo>
                  <a:pt x="6180" y="3424"/>
                </a:lnTo>
                <a:lnTo>
                  <a:pt x="6194" y="3458"/>
                </a:lnTo>
                <a:lnTo>
                  <a:pt x="6208" y="3492"/>
                </a:lnTo>
                <a:lnTo>
                  <a:pt x="6220" y="3528"/>
                </a:lnTo>
                <a:lnTo>
                  <a:pt x="6233" y="3565"/>
                </a:lnTo>
                <a:lnTo>
                  <a:pt x="6244" y="3604"/>
                </a:lnTo>
                <a:lnTo>
                  <a:pt x="6254" y="3643"/>
                </a:lnTo>
                <a:lnTo>
                  <a:pt x="6264" y="3682"/>
                </a:lnTo>
                <a:lnTo>
                  <a:pt x="6273" y="3724"/>
                </a:lnTo>
                <a:lnTo>
                  <a:pt x="6281" y="3767"/>
                </a:lnTo>
                <a:lnTo>
                  <a:pt x="6287" y="3809"/>
                </a:lnTo>
                <a:lnTo>
                  <a:pt x="6293" y="3853"/>
                </a:lnTo>
                <a:lnTo>
                  <a:pt x="6298" y="3897"/>
                </a:lnTo>
                <a:lnTo>
                  <a:pt x="6301" y="3943"/>
                </a:lnTo>
                <a:lnTo>
                  <a:pt x="6305" y="3989"/>
                </a:lnTo>
                <a:lnTo>
                  <a:pt x="6307" y="4036"/>
                </a:lnTo>
                <a:lnTo>
                  <a:pt x="6307" y="4083"/>
                </a:lnTo>
                <a:lnTo>
                  <a:pt x="6307" y="4131"/>
                </a:lnTo>
                <a:lnTo>
                  <a:pt x="6305" y="4176"/>
                </a:lnTo>
                <a:lnTo>
                  <a:pt x="6301" y="4223"/>
                </a:lnTo>
                <a:lnTo>
                  <a:pt x="6298" y="4268"/>
                </a:lnTo>
                <a:lnTo>
                  <a:pt x="6293" y="4313"/>
                </a:lnTo>
                <a:lnTo>
                  <a:pt x="6287" y="4356"/>
                </a:lnTo>
                <a:lnTo>
                  <a:pt x="6281" y="4400"/>
                </a:lnTo>
                <a:lnTo>
                  <a:pt x="6273" y="4441"/>
                </a:lnTo>
                <a:lnTo>
                  <a:pt x="6264" y="4483"/>
                </a:lnTo>
                <a:lnTo>
                  <a:pt x="6254" y="4523"/>
                </a:lnTo>
                <a:lnTo>
                  <a:pt x="6244" y="4563"/>
                </a:lnTo>
                <a:lnTo>
                  <a:pt x="6233" y="4601"/>
                </a:lnTo>
                <a:lnTo>
                  <a:pt x="6220" y="4638"/>
                </a:lnTo>
                <a:lnTo>
                  <a:pt x="6208" y="4673"/>
                </a:lnTo>
                <a:lnTo>
                  <a:pt x="6194" y="4708"/>
                </a:lnTo>
                <a:lnTo>
                  <a:pt x="6180" y="4741"/>
                </a:lnTo>
                <a:lnTo>
                  <a:pt x="6164" y="4773"/>
                </a:lnTo>
                <a:lnTo>
                  <a:pt x="6148" y="4804"/>
                </a:lnTo>
                <a:lnTo>
                  <a:pt x="6132" y="4834"/>
                </a:lnTo>
                <a:lnTo>
                  <a:pt x="6115" y="4862"/>
                </a:lnTo>
                <a:lnTo>
                  <a:pt x="6097" y="4888"/>
                </a:lnTo>
                <a:lnTo>
                  <a:pt x="6079" y="4913"/>
                </a:lnTo>
                <a:lnTo>
                  <a:pt x="6060" y="4936"/>
                </a:lnTo>
                <a:lnTo>
                  <a:pt x="6040" y="4958"/>
                </a:lnTo>
                <a:lnTo>
                  <a:pt x="6019" y="4977"/>
                </a:lnTo>
                <a:lnTo>
                  <a:pt x="5999" y="4995"/>
                </a:lnTo>
                <a:lnTo>
                  <a:pt x="5978" y="5012"/>
                </a:lnTo>
                <a:lnTo>
                  <a:pt x="5957" y="5026"/>
                </a:lnTo>
                <a:lnTo>
                  <a:pt x="5934" y="5038"/>
                </a:lnTo>
                <a:lnTo>
                  <a:pt x="5912" y="5048"/>
                </a:lnTo>
                <a:lnTo>
                  <a:pt x="5889" y="5056"/>
                </a:lnTo>
                <a:lnTo>
                  <a:pt x="5866" y="5063"/>
                </a:lnTo>
                <a:lnTo>
                  <a:pt x="5844" y="5111"/>
                </a:lnTo>
                <a:lnTo>
                  <a:pt x="5819" y="5157"/>
                </a:lnTo>
                <a:lnTo>
                  <a:pt x="5793" y="5201"/>
                </a:lnTo>
                <a:lnTo>
                  <a:pt x="5766" y="5245"/>
                </a:lnTo>
                <a:lnTo>
                  <a:pt x="5738" y="5285"/>
                </a:lnTo>
                <a:lnTo>
                  <a:pt x="5710" y="5325"/>
                </a:lnTo>
                <a:lnTo>
                  <a:pt x="5680" y="5362"/>
                </a:lnTo>
                <a:lnTo>
                  <a:pt x="5649" y="5398"/>
                </a:lnTo>
                <a:lnTo>
                  <a:pt x="5618" y="5431"/>
                </a:lnTo>
                <a:lnTo>
                  <a:pt x="5585" y="5463"/>
                </a:lnTo>
                <a:lnTo>
                  <a:pt x="5552" y="5492"/>
                </a:lnTo>
                <a:lnTo>
                  <a:pt x="5517" y="5519"/>
                </a:lnTo>
                <a:lnTo>
                  <a:pt x="5482" y="5544"/>
                </a:lnTo>
                <a:lnTo>
                  <a:pt x="5447" y="5567"/>
                </a:lnTo>
                <a:lnTo>
                  <a:pt x="5409" y="5588"/>
                </a:lnTo>
                <a:lnTo>
                  <a:pt x="5372" y="5606"/>
                </a:lnTo>
                <a:lnTo>
                  <a:pt x="5335" y="5622"/>
                </a:lnTo>
                <a:lnTo>
                  <a:pt x="5296" y="5635"/>
                </a:lnTo>
                <a:lnTo>
                  <a:pt x="5284" y="5639"/>
                </a:lnTo>
                <a:lnTo>
                  <a:pt x="5269" y="5641"/>
                </a:lnTo>
                <a:lnTo>
                  <a:pt x="5234" y="5647"/>
                </a:lnTo>
                <a:lnTo>
                  <a:pt x="5191" y="5653"/>
                </a:lnTo>
                <a:lnTo>
                  <a:pt x="5142" y="5657"/>
                </a:lnTo>
                <a:lnTo>
                  <a:pt x="5089" y="5661"/>
                </a:lnTo>
                <a:lnTo>
                  <a:pt x="5032" y="5664"/>
                </a:lnTo>
                <a:lnTo>
                  <a:pt x="4973" y="5667"/>
                </a:lnTo>
                <a:lnTo>
                  <a:pt x="4914" y="5670"/>
                </a:lnTo>
                <a:lnTo>
                  <a:pt x="4799" y="5672"/>
                </a:lnTo>
                <a:lnTo>
                  <a:pt x="4746" y="5672"/>
                </a:lnTo>
                <a:lnTo>
                  <a:pt x="4699" y="5672"/>
                </a:lnTo>
                <a:lnTo>
                  <a:pt x="4657" y="5671"/>
                </a:lnTo>
                <a:lnTo>
                  <a:pt x="4623" y="5668"/>
                </a:lnTo>
                <a:lnTo>
                  <a:pt x="4600" y="5665"/>
                </a:lnTo>
                <a:lnTo>
                  <a:pt x="4591" y="5664"/>
                </a:lnTo>
                <a:lnTo>
                  <a:pt x="4586" y="5662"/>
                </a:lnTo>
                <a:lnTo>
                  <a:pt x="4560" y="5660"/>
                </a:lnTo>
                <a:lnTo>
                  <a:pt x="4535" y="5658"/>
                </a:lnTo>
                <a:lnTo>
                  <a:pt x="4510" y="5654"/>
                </a:lnTo>
                <a:lnTo>
                  <a:pt x="4486" y="5648"/>
                </a:lnTo>
                <a:lnTo>
                  <a:pt x="4461" y="5643"/>
                </a:lnTo>
                <a:lnTo>
                  <a:pt x="4437" y="5635"/>
                </a:lnTo>
                <a:lnTo>
                  <a:pt x="4412" y="5628"/>
                </a:lnTo>
                <a:lnTo>
                  <a:pt x="4389" y="5620"/>
                </a:lnTo>
                <a:lnTo>
                  <a:pt x="4365" y="5609"/>
                </a:lnTo>
                <a:lnTo>
                  <a:pt x="4342" y="5598"/>
                </a:lnTo>
                <a:lnTo>
                  <a:pt x="4319" y="5588"/>
                </a:lnTo>
                <a:lnTo>
                  <a:pt x="4296" y="5575"/>
                </a:lnTo>
                <a:lnTo>
                  <a:pt x="4274" y="5561"/>
                </a:lnTo>
                <a:lnTo>
                  <a:pt x="4252" y="5547"/>
                </a:lnTo>
                <a:lnTo>
                  <a:pt x="4230" y="5532"/>
                </a:lnTo>
                <a:lnTo>
                  <a:pt x="4208" y="5516"/>
                </a:lnTo>
                <a:lnTo>
                  <a:pt x="4188" y="5499"/>
                </a:lnTo>
                <a:lnTo>
                  <a:pt x="4166" y="5482"/>
                </a:lnTo>
                <a:lnTo>
                  <a:pt x="4146" y="5464"/>
                </a:lnTo>
                <a:lnTo>
                  <a:pt x="4126" y="5445"/>
                </a:lnTo>
                <a:lnTo>
                  <a:pt x="4106" y="5425"/>
                </a:lnTo>
                <a:lnTo>
                  <a:pt x="4087" y="5403"/>
                </a:lnTo>
                <a:lnTo>
                  <a:pt x="4067" y="5382"/>
                </a:lnTo>
                <a:lnTo>
                  <a:pt x="4048" y="5360"/>
                </a:lnTo>
                <a:lnTo>
                  <a:pt x="4029" y="5337"/>
                </a:lnTo>
                <a:lnTo>
                  <a:pt x="4011" y="5314"/>
                </a:lnTo>
                <a:lnTo>
                  <a:pt x="3994" y="5290"/>
                </a:lnTo>
                <a:lnTo>
                  <a:pt x="3977" y="5264"/>
                </a:lnTo>
                <a:lnTo>
                  <a:pt x="3960" y="5238"/>
                </a:lnTo>
                <a:lnTo>
                  <a:pt x="3943" y="5212"/>
                </a:lnTo>
                <a:lnTo>
                  <a:pt x="3927" y="5184"/>
                </a:lnTo>
                <a:lnTo>
                  <a:pt x="3911" y="5157"/>
                </a:lnTo>
                <a:lnTo>
                  <a:pt x="3883" y="5103"/>
                </a:lnTo>
                <a:lnTo>
                  <a:pt x="3857" y="5048"/>
                </a:lnTo>
                <a:lnTo>
                  <a:pt x="3831" y="4990"/>
                </a:lnTo>
                <a:lnTo>
                  <a:pt x="3808" y="4930"/>
                </a:lnTo>
                <a:lnTo>
                  <a:pt x="3785" y="4868"/>
                </a:lnTo>
                <a:lnTo>
                  <a:pt x="3765" y="4804"/>
                </a:lnTo>
                <a:lnTo>
                  <a:pt x="3746" y="4739"/>
                </a:lnTo>
                <a:lnTo>
                  <a:pt x="3729" y="4671"/>
                </a:lnTo>
                <a:lnTo>
                  <a:pt x="3714" y="4603"/>
                </a:lnTo>
                <a:lnTo>
                  <a:pt x="3700" y="4532"/>
                </a:lnTo>
                <a:lnTo>
                  <a:pt x="3690" y="4460"/>
                </a:lnTo>
                <a:lnTo>
                  <a:pt x="3680" y="4387"/>
                </a:lnTo>
                <a:lnTo>
                  <a:pt x="3673" y="4313"/>
                </a:lnTo>
                <a:lnTo>
                  <a:pt x="3667" y="4237"/>
                </a:lnTo>
                <a:lnTo>
                  <a:pt x="3663" y="4160"/>
                </a:lnTo>
                <a:lnTo>
                  <a:pt x="3662" y="4083"/>
                </a:lnTo>
                <a:lnTo>
                  <a:pt x="3663" y="4005"/>
                </a:lnTo>
                <a:lnTo>
                  <a:pt x="3667" y="3928"/>
                </a:lnTo>
                <a:lnTo>
                  <a:pt x="3673" y="3853"/>
                </a:lnTo>
                <a:lnTo>
                  <a:pt x="3680" y="3779"/>
                </a:lnTo>
                <a:lnTo>
                  <a:pt x="3690" y="3706"/>
                </a:lnTo>
                <a:lnTo>
                  <a:pt x="3700" y="3633"/>
                </a:lnTo>
                <a:lnTo>
                  <a:pt x="3714" y="3563"/>
                </a:lnTo>
                <a:lnTo>
                  <a:pt x="3729" y="3494"/>
                </a:lnTo>
                <a:lnTo>
                  <a:pt x="3746" y="3427"/>
                </a:lnTo>
                <a:lnTo>
                  <a:pt x="3765" y="3361"/>
                </a:lnTo>
                <a:lnTo>
                  <a:pt x="3785" y="3297"/>
                </a:lnTo>
                <a:lnTo>
                  <a:pt x="3808" y="3235"/>
                </a:lnTo>
                <a:lnTo>
                  <a:pt x="3831" y="3176"/>
                </a:lnTo>
                <a:lnTo>
                  <a:pt x="3857" y="3118"/>
                </a:lnTo>
                <a:lnTo>
                  <a:pt x="3883" y="3062"/>
                </a:lnTo>
                <a:lnTo>
                  <a:pt x="3911" y="3009"/>
                </a:lnTo>
                <a:lnTo>
                  <a:pt x="3932" y="2971"/>
                </a:lnTo>
                <a:lnTo>
                  <a:pt x="3955" y="2936"/>
                </a:lnTo>
                <a:lnTo>
                  <a:pt x="3977" y="2901"/>
                </a:lnTo>
                <a:lnTo>
                  <a:pt x="4000" y="2868"/>
                </a:lnTo>
                <a:lnTo>
                  <a:pt x="4024" y="2835"/>
                </a:lnTo>
                <a:lnTo>
                  <a:pt x="4049" y="2804"/>
                </a:lnTo>
                <a:lnTo>
                  <a:pt x="4074" y="2776"/>
                </a:lnTo>
                <a:lnTo>
                  <a:pt x="4100" y="2747"/>
                </a:lnTo>
                <a:lnTo>
                  <a:pt x="4127" y="2720"/>
                </a:lnTo>
                <a:lnTo>
                  <a:pt x="4154" y="2695"/>
                </a:lnTo>
                <a:lnTo>
                  <a:pt x="4181" y="2671"/>
                </a:lnTo>
                <a:lnTo>
                  <a:pt x="4210" y="2648"/>
                </a:lnTo>
                <a:lnTo>
                  <a:pt x="4239" y="2628"/>
                </a:lnTo>
                <a:lnTo>
                  <a:pt x="4269" y="2607"/>
                </a:lnTo>
                <a:lnTo>
                  <a:pt x="4298" y="2590"/>
                </a:lnTo>
                <a:lnTo>
                  <a:pt x="4329" y="2573"/>
                </a:lnTo>
                <a:lnTo>
                  <a:pt x="4322" y="2507"/>
                </a:lnTo>
                <a:lnTo>
                  <a:pt x="4314" y="2442"/>
                </a:lnTo>
                <a:lnTo>
                  <a:pt x="4306" y="2379"/>
                </a:lnTo>
                <a:lnTo>
                  <a:pt x="4297" y="2317"/>
                </a:lnTo>
                <a:lnTo>
                  <a:pt x="4288" y="2255"/>
                </a:lnTo>
                <a:lnTo>
                  <a:pt x="4278" y="2194"/>
                </a:lnTo>
                <a:lnTo>
                  <a:pt x="4268" y="2135"/>
                </a:lnTo>
                <a:lnTo>
                  <a:pt x="4257" y="2076"/>
                </a:lnTo>
                <a:lnTo>
                  <a:pt x="4246" y="2019"/>
                </a:lnTo>
                <a:lnTo>
                  <a:pt x="4235" y="1964"/>
                </a:lnTo>
                <a:lnTo>
                  <a:pt x="4222" y="1908"/>
                </a:lnTo>
                <a:lnTo>
                  <a:pt x="4209" y="1854"/>
                </a:lnTo>
                <a:lnTo>
                  <a:pt x="4196" y="1801"/>
                </a:lnTo>
                <a:lnTo>
                  <a:pt x="4182" y="1750"/>
                </a:lnTo>
                <a:lnTo>
                  <a:pt x="4169" y="1698"/>
                </a:lnTo>
                <a:lnTo>
                  <a:pt x="4155" y="1648"/>
                </a:lnTo>
                <a:lnTo>
                  <a:pt x="4140" y="1599"/>
                </a:lnTo>
                <a:lnTo>
                  <a:pt x="4125" y="1553"/>
                </a:lnTo>
                <a:lnTo>
                  <a:pt x="4109" y="1506"/>
                </a:lnTo>
                <a:lnTo>
                  <a:pt x="4093" y="1460"/>
                </a:lnTo>
                <a:lnTo>
                  <a:pt x="4076" y="1416"/>
                </a:lnTo>
                <a:lnTo>
                  <a:pt x="4060" y="1373"/>
                </a:lnTo>
                <a:lnTo>
                  <a:pt x="4042" y="1331"/>
                </a:lnTo>
                <a:lnTo>
                  <a:pt x="4025" y="1290"/>
                </a:lnTo>
                <a:lnTo>
                  <a:pt x="4007" y="1249"/>
                </a:lnTo>
                <a:lnTo>
                  <a:pt x="3989" y="1211"/>
                </a:lnTo>
                <a:lnTo>
                  <a:pt x="3971" y="1173"/>
                </a:lnTo>
                <a:lnTo>
                  <a:pt x="3951" y="1137"/>
                </a:lnTo>
                <a:lnTo>
                  <a:pt x="3932" y="1100"/>
                </a:lnTo>
                <a:lnTo>
                  <a:pt x="3913" y="1066"/>
                </a:lnTo>
                <a:lnTo>
                  <a:pt x="3893" y="1032"/>
                </a:lnTo>
                <a:lnTo>
                  <a:pt x="3873" y="999"/>
                </a:lnTo>
                <a:lnTo>
                  <a:pt x="3853" y="968"/>
                </a:lnTo>
                <a:lnTo>
                  <a:pt x="3832" y="937"/>
                </a:lnTo>
                <a:lnTo>
                  <a:pt x="3811" y="909"/>
                </a:lnTo>
                <a:lnTo>
                  <a:pt x="3790" y="880"/>
                </a:lnTo>
                <a:lnTo>
                  <a:pt x="3768" y="853"/>
                </a:lnTo>
                <a:lnTo>
                  <a:pt x="3747" y="827"/>
                </a:lnTo>
                <a:lnTo>
                  <a:pt x="3725" y="802"/>
                </a:lnTo>
                <a:lnTo>
                  <a:pt x="3702" y="778"/>
                </a:lnTo>
                <a:lnTo>
                  <a:pt x="3680" y="755"/>
                </a:lnTo>
                <a:lnTo>
                  <a:pt x="3658" y="734"/>
                </a:lnTo>
                <a:lnTo>
                  <a:pt x="3635" y="713"/>
                </a:lnTo>
                <a:lnTo>
                  <a:pt x="3613" y="694"/>
                </a:lnTo>
                <a:lnTo>
                  <a:pt x="3590" y="675"/>
                </a:lnTo>
                <a:lnTo>
                  <a:pt x="3566" y="658"/>
                </a:lnTo>
                <a:lnTo>
                  <a:pt x="3543" y="641"/>
                </a:lnTo>
                <a:lnTo>
                  <a:pt x="3519" y="626"/>
                </a:lnTo>
                <a:lnTo>
                  <a:pt x="3496" y="611"/>
                </a:lnTo>
                <a:lnTo>
                  <a:pt x="3472" y="598"/>
                </a:lnTo>
                <a:lnTo>
                  <a:pt x="3448" y="586"/>
                </a:lnTo>
                <a:lnTo>
                  <a:pt x="3424" y="575"/>
                </a:lnTo>
                <a:lnTo>
                  <a:pt x="3399" y="565"/>
                </a:lnTo>
                <a:lnTo>
                  <a:pt x="3376" y="555"/>
                </a:lnTo>
                <a:lnTo>
                  <a:pt x="3351" y="548"/>
                </a:lnTo>
                <a:lnTo>
                  <a:pt x="3327" y="540"/>
                </a:lnTo>
                <a:lnTo>
                  <a:pt x="3302" y="535"/>
                </a:lnTo>
                <a:lnTo>
                  <a:pt x="3277" y="530"/>
                </a:lnTo>
                <a:lnTo>
                  <a:pt x="3252" y="527"/>
                </a:lnTo>
                <a:lnTo>
                  <a:pt x="3228" y="525"/>
                </a:lnTo>
                <a:lnTo>
                  <a:pt x="3203" y="522"/>
                </a:lnTo>
                <a:lnTo>
                  <a:pt x="3179" y="522"/>
                </a:lnTo>
                <a:lnTo>
                  <a:pt x="3153" y="522"/>
                </a:lnTo>
                <a:lnTo>
                  <a:pt x="3129" y="525"/>
                </a:lnTo>
                <a:lnTo>
                  <a:pt x="3104" y="527"/>
                </a:lnTo>
                <a:lnTo>
                  <a:pt x="3079" y="531"/>
                </a:lnTo>
                <a:lnTo>
                  <a:pt x="3054" y="535"/>
                </a:lnTo>
                <a:lnTo>
                  <a:pt x="3030" y="542"/>
                </a:lnTo>
                <a:lnTo>
                  <a:pt x="3004" y="548"/>
                </a:lnTo>
                <a:lnTo>
                  <a:pt x="2980" y="556"/>
                </a:lnTo>
                <a:lnTo>
                  <a:pt x="2955" y="565"/>
                </a:lnTo>
                <a:lnTo>
                  <a:pt x="2931" y="576"/>
                </a:lnTo>
                <a:lnTo>
                  <a:pt x="2906" y="586"/>
                </a:lnTo>
                <a:lnTo>
                  <a:pt x="2882" y="599"/>
                </a:lnTo>
                <a:lnTo>
                  <a:pt x="2857" y="612"/>
                </a:lnTo>
                <a:lnTo>
                  <a:pt x="2833" y="627"/>
                </a:lnTo>
                <a:lnTo>
                  <a:pt x="2808" y="642"/>
                </a:lnTo>
                <a:lnTo>
                  <a:pt x="2784" y="659"/>
                </a:lnTo>
                <a:lnTo>
                  <a:pt x="2761" y="676"/>
                </a:lnTo>
                <a:lnTo>
                  <a:pt x="2736" y="695"/>
                </a:lnTo>
                <a:lnTo>
                  <a:pt x="2713" y="714"/>
                </a:lnTo>
                <a:lnTo>
                  <a:pt x="2689" y="735"/>
                </a:lnTo>
                <a:lnTo>
                  <a:pt x="2665" y="757"/>
                </a:lnTo>
                <a:lnTo>
                  <a:pt x="2641" y="779"/>
                </a:lnTo>
                <a:lnTo>
                  <a:pt x="2619" y="803"/>
                </a:lnTo>
                <a:lnTo>
                  <a:pt x="2596" y="828"/>
                </a:lnTo>
                <a:lnTo>
                  <a:pt x="2573" y="854"/>
                </a:lnTo>
                <a:lnTo>
                  <a:pt x="2550" y="881"/>
                </a:lnTo>
                <a:lnTo>
                  <a:pt x="2528" y="909"/>
                </a:lnTo>
                <a:lnTo>
                  <a:pt x="2505" y="939"/>
                </a:lnTo>
                <a:lnTo>
                  <a:pt x="2484" y="968"/>
                </a:lnTo>
                <a:lnTo>
                  <a:pt x="2462" y="999"/>
                </a:lnTo>
                <a:lnTo>
                  <a:pt x="2440" y="1032"/>
                </a:lnTo>
                <a:lnTo>
                  <a:pt x="2419" y="1065"/>
                </a:lnTo>
                <a:lnTo>
                  <a:pt x="2398" y="1099"/>
                </a:lnTo>
                <a:lnTo>
                  <a:pt x="2377" y="1134"/>
                </a:lnTo>
                <a:lnTo>
                  <a:pt x="2356" y="1172"/>
                </a:lnTo>
                <a:lnTo>
                  <a:pt x="2336" y="1209"/>
                </a:lnTo>
                <a:lnTo>
                  <a:pt x="2316" y="1247"/>
                </a:lnTo>
                <a:lnTo>
                  <a:pt x="2297" y="1287"/>
                </a:lnTo>
                <a:lnTo>
                  <a:pt x="2277" y="1327"/>
                </a:lnTo>
                <a:lnTo>
                  <a:pt x="2258" y="1370"/>
                </a:lnTo>
                <a:lnTo>
                  <a:pt x="2239" y="1412"/>
                </a:lnTo>
                <a:lnTo>
                  <a:pt x="2221" y="1456"/>
                </a:lnTo>
                <a:lnTo>
                  <a:pt x="2203" y="1501"/>
                </a:lnTo>
                <a:lnTo>
                  <a:pt x="2185" y="1546"/>
                </a:lnTo>
                <a:lnTo>
                  <a:pt x="2168" y="1593"/>
                </a:lnTo>
                <a:lnTo>
                  <a:pt x="2151" y="1641"/>
                </a:lnTo>
                <a:lnTo>
                  <a:pt x="2134" y="1690"/>
                </a:lnTo>
                <a:lnTo>
                  <a:pt x="2118" y="1740"/>
                </a:lnTo>
                <a:lnTo>
                  <a:pt x="2102" y="1791"/>
                </a:lnTo>
                <a:lnTo>
                  <a:pt x="2086" y="1843"/>
                </a:lnTo>
                <a:lnTo>
                  <a:pt x="2071" y="1896"/>
                </a:lnTo>
                <a:lnTo>
                  <a:pt x="2056" y="1951"/>
                </a:lnTo>
                <a:lnTo>
                  <a:pt x="2042" y="2006"/>
                </a:lnTo>
                <a:lnTo>
                  <a:pt x="2028" y="2062"/>
                </a:lnTo>
                <a:lnTo>
                  <a:pt x="2015" y="2120"/>
                </a:lnTo>
                <a:lnTo>
                  <a:pt x="2002" y="2178"/>
                </a:lnTo>
                <a:lnTo>
                  <a:pt x="1989" y="2237"/>
                </a:lnTo>
                <a:lnTo>
                  <a:pt x="1977" y="2298"/>
                </a:lnTo>
                <a:lnTo>
                  <a:pt x="1966" y="2359"/>
                </a:lnTo>
                <a:lnTo>
                  <a:pt x="1954" y="2422"/>
                </a:lnTo>
                <a:lnTo>
                  <a:pt x="1943" y="2485"/>
                </a:lnTo>
                <a:lnTo>
                  <a:pt x="1934" y="2550"/>
                </a:lnTo>
                <a:lnTo>
                  <a:pt x="1924" y="2616"/>
                </a:lnTo>
                <a:lnTo>
                  <a:pt x="1915" y="2682"/>
                </a:lnTo>
                <a:lnTo>
                  <a:pt x="1906" y="2750"/>
                </a:lnTo>
                <a:lnTo>
                  <a:pt x="1899" y="2819"/>
                </a:lnTo>
                <a:close/>
                <a:moveTo>
                  <a:pt x="4753" y="5244"/>
                </a:moveTo>
                <a:lnTo>
                  <a:pt x="4766" y="5235"/>
                </a:lnTo>
                <a:lnTo>
                  <a:pt x="4781" y="5227"/>
                </a:lnTo>
                <a:lnTo>
                  <a:pt x="4794" y="5216"/>
                </a:lnTo>
                <a:lnTo>
                  <a:pt x="4809" y="5205"/>
                </a:lnTo>
                <a:lnTo>
                  <a:pt x="4823" y="5195"/>
                </a:lnTo>
                <a:lnTo>
                  <a:pt x="4851" y="5169"/>
                </a:lnTo>
                <a:lnTo>
                  <a:pt x="4877" y="5142"/>
                </a:lnTo>
                <a:lnTo>
                  <a:pt x="4879" y="5141"/>
                </a:lnTo>
                <a:lnTo>
                  <a:pt x="4879" y="5140"/>
                </a:lnTo>
                <a:lnTo>
                  <a:pt x="4895" y="5121"/>
                </a:lnTo>
                <a:lnTo>
                  <a:pt x="4910" y="5102"/>
                </a:lnTo>
                <a:lnTo>
                  <a:pt x="4925" y="5083"/>
                </a:lnTo>
                <a:lnTo>
                  <a:pt x="4940" y="5063"/>
                </a:lnTo>
                <a:lnTo>
                  <a:pt x="4954" y="5042"/>
                </a:lnTo>
                <a:lnTo>
                  <a:pt x="4969" y="5019"/>
                </a:lnTo>
                <a:lnTo>
                  <a:pt x="4983" y="4996"/>
                </a:lnTo>
                <a:lnTo>
                  <a:pt x="4996" y="4972"/>
                </a:lnTo>
                <a:lnTo>
                  <a:pt x="5016" y="4935"/>
                </a:lnTo>
                <a:lnTo>
                  <a:pt x="5035" y="4896"/>
                </a:lnTo>
                <a:lnTo>
                  <a:pt x="5053" y="4854"/>
                </a:lnTo>
                <a:lnTo>
                  <a:pt x="5070" y="4813"/>
                </a:lnTo>
                <a:lnTo>
                  <a:pt x="5086" y="4769"/>
                </a:lnTo>
                <a:lnTo>
                  <a:pt x="5102" y="4724"/>
                </a:lnTo>
                <a:lnTo>
                  <a:pt x="5116" y="4678"/>
                </a:lnTo>
                <a:lnTo>
                  <a:pt x="5130" y="4631"/>
                </a:lnTo>
                <a:lnTo>
                  <a:pt x="5141" y="4582"/>
                </a:lnTo>
                <a:lnTo>
                  <a:pt x="5152" y="4532"/>
                </a:lnTo>
                <a:lnTo>
                  <a:pt x="5162" y="4482"/>
                </a:lnTo>
                <a:lnTo>
                  <a:pt x="5171" y="4430"/>
                </a:lnTo>
                <a:lnTo>
                  <a:pt x="5179" y="4376"/>
                </a:lnTo>
                <a:lnTo>
                  <a:pt x="5184" y="4323"/>
                </a:lnTo>
                <a:lnTo>
                  <a:pt x="5189" y="4268"/>
                </a:lnTo>
                <a:lnTo>
                  <a:pt x="5193" y="4212"/>
                </a:lnTo>
                <a:lnTo>
                  <a:pt x="5193" y="4211"/>
                </a:lnTo>
                <a:lnTo>
                  <a:pt x="5196" y="4153"/>
                </a:lnTo>
                <a:lnTo>
                  <a:pt x="5196" y="4149"/>
                </a:lnTo>
                <a:lnTo>
                  <a:pt x="5196" y="4148"/>
                </a:lnTo>
                <a:lnTo>
                  <a:pt x="5197" y="4135"/>
                </a:lnTo>
                <a:lnTo>
                  <a:pt x="5197" y="4132"/>
                </a:lnTo>
                <a:lnTo>
                  <a:pt x="5197" y="4101"/>
                </a:lnTo>
                <a:lnTo>
                  <a:pt x="5197" y="4100"/>
                </a:lnTo>
                <a:lnTo>
                  <a:pt x="5197" y="4096"/>
                </a:lnTo>
                <a:lnTo>
                  <a:pt x="5197" y="4083"/>
                </a:lnTo>
                <a:lnTo>
                  <a:pt x="5197" y="4070"/>
                </a:lnTo>
                <a:lnTo>
                  <a:pt x="5197" y="4067"/>
                </a:lnTo>
                <a:lnTo>
                  <a:pt x="5197" y="4065"/>
                </a:lnTo>
                <a:lnTo>
                  <a:pt x="5197" y="4035"/>
                </a:lnTo>
                <a:lnTo>
                  <a:pt x="5197" y="4034"/>
                </a:lnTo>
                <a:lnTo>
                  <a:pt x="5197" y="4030"/>
                </a:lnTo>
                <a:lnTo>
                  <a:pt x="5196" y="4018"/>
                </a:lnTo>
                <a:lnTo>
                  <a:pt x="5196" y="4013"/>
                </a:lnTo>
                <a:lnTo>
                  <a:pt x="5193" y="3954"/>
                </a:lnTo>
                <a:lnTo>
                  <a:pt x="5193" y="3953"/>
                </a:lnTo>
                <a:lnTo>
                  <a:pt x="5189" y="3897"/>
                </a:lnTo>
                <a:lnTo>
                  <a:pt x="5184" y="3843"/>
                </a:lnTo>
                <a:lnTo>
                  <a:pt x="5179" y="3789"/>
                </a:lnTo>
                <a:lnTo>
                  <a:pt x="5171" y="3737"/>
                </a:lnTo>
                <a:lnTo>
                  <a:pt x="5162" y="3685"/>
                </a:lnTo>
                <a:lnTo>
                  <a:pt x="5152" y="3633"/>
                </a:lnTo>
                <a:lnTo>
                  <a:pt x="5141" y="3583"/>
                </a:lnTo>
                <a:lnTo>
                  <a:pt x="5130" y="3536"/>
                </a:lnTo>
                <a:lnTo>
                  <a:pt x="5116" y="3488"/>
                </a:lnTo>
                <a:lnTo>
                  <a:pt x="5102" y="3442"/>
                </a:lnTo>
                <a:lnTo>
                  <a:pt x="5086" y="3397"/>
                </a:lnTo>
                <a:lnTo>
                  <a:pt x="5070" y="3354"/>
                </a:lnTo>
                <a:lnTo>
                  <a:pt x="5053" y="3311"/>
                </a:lnTo>
                <a:lnTo>
                  <a:pt x="5035" y="3271"/>
                </a:lnTo>
                <a:lnTo>
                  <a:pt x="5016" y="3231"/>
                </a:lnTo>
                <a:lnTo>
                  <a:pt x="4996" y="3194"/>
                </a:lnTo>
                <a:lnTo>
                  <a:pt x="4983" y="3169"/>
                </a:lnTo>
                <a:lnTo>
                  <a:pt x="4969" y="3147"/>
                </a:lnTo>
                <a:lnTo>
                  <a:pt x="4954" y="3125"/>
                </a:lnTo>
                <a:lnTo>
                  <a:pt x="4940" y="3103"/>
                </a:lnTo>
                <a:lnTo>
                  <a:pt x="4925" y="3083"/>
                </a:lnTo>
                <a:lnTo>
                  <a:pt x="4910" y="3063"/>
                </a:lnTo>
                <a:lnTo>
                  <a:pt x="4895" y="3045"/>
                </a:lnTo>
                <a:lnTo>
                  <a:pt x="4879" y="3027"/>
                </a:lnTo>
                <a:lnTo>
                  <a:pt x="4879" y="3026"/>
                </a:lnTo>
                <a:lnTo>
                  <a:pt x="4877" y="3024"/>
                </a:lnTo>
                <a:lnTo>
                  <a:pt x="4851" y="2996"/>
                </a:lnTo>
                <a:lnTo>
                  <a:pt x="4823" y="2971"/>
                </a:lnTo>
                <a:lnTo>
                  <a:pt x="4809" y="2960"/>
                </a:lnTo>
                <a:lnTo>
                  <a:pt x="4794" y="2949"/>
                </a:lnTo>
                <a:lnTo>
                  <a:pt x="4781" y="2940"/>
                </a:lnTo>
                <a:lnTo>
                  <a:pt x="4766" y="2930"/>
                </a:lnTo>
                <a:lnTo>
                  <a:pt x="4753" y="2922"/>
                </a:lnTo>
                <a:lnTo>
                  <a:pt x="4736" y="2914"/>
                </a:lnTo>
                <a:lnTo>
                  <a:pt x="4720" y="2907"/>
                </a:lnTo>
                <a:lnTo>
                  <a:pt x="4704" y="2901"/>
                </a:lnTo>
                <a:lnTo>
                  <a:pt x="4688" y="2896"/>
                </a:lnTo>
                <a:lnTo>
                  <a:pt x="4671" y="2892"/>
                </a:lnTo>
                <a:lnTo>
                  <a:pt x="4655" y="2889"/>
                </a:lnTo>
                <a:lnTo>
                  <a:pt x="4638" y="2887"/>
                </a:lnTo>
                <a:lnTo>
                  <a:pt x="4622" y="2887"/>
                </a:lnTo>
                <a:lnTo>
                  <a:pt x="4609" y="2887"/>
                </a:lnTo>
                <a:lnTo>
                  <a:pt x="4596" y="2888"/>
                </a:lnTo>
                <a:lnTo>
                  <a:pt x="4584" y="2889"/>
                </a:lnTo>
                <a:lnTo>
                  <a:pt x="4571" y="2893"/>
                </a:lnTo>
                <a:lnTo>
                  <a:pt x="4545" y="2899"/>
                </a:lnTo>
                <a:lnTo>
                  <a:pt x="4521" y="2909"/>
                </a:lnTo>
                <a:lnTo>
                  <a:pt x="4495" y="2920"/>
                </a:lnTo>
                <a:lnTo>
                  <a:pt x="4471" y="2934"/>
                </a:lnTo>
                <a:lnTo>
                  <a:pt x="4446" y="2950"/>
                </a:lnTo>
                <a:lnTo>
                  <a:pt x="4423" y="2969"/>
                </a:lnTo>
                <a:lnTo>
                  <a:pt x="4400" y="2991"/>
                </a:lnTo>
                <a:lnTo>
                  <a:pt x="4376" y="3013"/>
                </a:lnTo>
                <a:lnTo>
                  <a:pt x="4354" y="3038"/>
                </a:lnTo>
                <a:lnTo>
                  <a:pt x="4331" y="3066"/>
                </a:lnTo>
                <a:lnTo>
                  <a:pt x="4309" y="3095"/>
                </a:lnTo>
                <a:lnTo>
                  <a:pt x="4288" y="3126"/>
                </a:lnTo>
                <a:lnTo>
                  <a:pt x="4268" y="3159"/>
                </a:lnTo>
                <a:lnTo>
                  <a:pt x="4247" y="3194"/>
                </a:lnTo>
                <a:lnTo>
                  <a:pt x="4225" y="3236"/>
                </a:lnTo>
                <a:lnTo>
                  <a:pt x="4204" y="3282"/>
                </a:lnTo>
                <a:lnTo>
                  <a:pt x="4183" y="3329"/>
                </a:lnTo>
                <a:lnTo>
                  <a:pt x="4164" y="3378"/>
                </a:lnTo>
                <a:lnTo>
                  <a:pt x="4146" y="3429"/>
                </a:lnTo>
                <a:lnTo>
                  <a:pt x="4129" y="3481"/>
                </a:lnTo>
                <a:lnTo>
                  <a:pt x="4114" y="3536"/>
                </a:lnTo>
                <a:lnTo>
                  <a:pt x="4100" y="3591"/>
                </a:lnTo>
                <a:lnTo>
                  <a:pt x="4089" y="3648"/>
                </a:lnTo>
                <a:lnTo>
                  <a:pt x="4078" y="3707"/>
                </a:lnTo>
                <a:lnTo>
                  <a:pt x="4069" y="3767"/>
                </a:lnTo>
                <a:lnTo>
                  <a:pt x="4061" y="3827"/>
                </a:lnTo>
                <a:lnTo>
                  <a:pt x="4055" y="3890"/>
                </a:lnTo>
                <a:lnTo>
                  <a:pt x="4050" y="3953"/>
                </a:lnTo>
                <a:lnTo>
                  <a:pt x="4048" y="4018"/>
                </a:lnTo>
                <a:lnTo>
                  <a:pt x="4047" y="4083"/>
                </a:lnTo>
                <a:lnTo>
                  <a:pt x="4048" y="4149"/>
                </a:lnTo>
                <a:lnTo>
                  <a:pt x="4050" y="4212"/>
                </a:lnTo>
                <a:lnTo>
                  <a:pt x="4055" y="4276"/>
                </a:lnTo>
                <a:lnTo>
                  <a:pt x="4061" y="4338"/>
                </a:lnTo>
                <a:lnTo>
                  <a:pt x="4069" y="4400"/>
                </a:lnTo>
                <a:lnTo>
                  <a:pt x="4078" y="4459"/>
                </a:lnTo>
                <a:lnTo>
                  <a:pt x="4089" y="4518"/>
                </a:lnTo>
                <a:lnTo>
                  <a:pt x="4100" y="4575"/>
                </a:lnTo>
                <a:lnTo>
                  <a:pt x="4114" y="4631"/>
                </a:lnTo>
                <a:lnTo>
                  <a:pt x="4129" y="4685"/>
                </a:lnTo>
                <a:lnTo>
                  <a:pt x="4146" y="4737"/>
                </a:lnTo>
                <a:lnTo>
                  <a:pt x="4164" y="4788"/>
                </a:lnTo>
                <a:lnTo>
                  <a:pt x="4183" y="4837"/>
                </a:lnTo>
                <a:lnTo>
                  <a:pt x="4204" y="4884"/>
                </a:lnTo>
                <a:lnTo>
                  <a:pt x="4225" y="4929"/>
                </a:lnTo>
                <a:lnTo>
                  <a:pt x="4247" y="4972"/>
                </a:lnTo>
                <a:lnTo>
                  <a:pt x="4268" y="5006"/>
                </a:lnTo>
                <a:lnTo>
                  <a:pt x="4288" y="5039"/>
                </a:lnTo>
                <a:lnTo>
                  <a:pt x="4309" y="5071"/>
                </a:lnTo>
                <a:lnTo>
                  <a:pt x="4331" y="5100"/>
                </a:lnTo>
                <a:lnTo>
                  <a:pt x="4354" y="5128"/>
                </a:lnTo>
                <a:lnTo>
                  <a:pt x="4376" y="5152"/>
                </a:lnTo>
                <a:lnTo>
                  <a:pt x="4400" y="5176"/>
                </a:lnTo>
                <a:lnTo>
                  <a:pt x="4423" y="5197"/>
                </a:lnTo>
                <a:lnTo>
                  <a:pt x="4446" y="5215"/>
                </a:lnTo>
                <a:lnTo>
                  <a:pt x="4471" y="5232"/>
                </a:lnTo>
                <a:lnTo>
                  <a:pt x="4495" y="5246"/>
                </a:lnTo>
                <a:lnTo>
                  <a:pt x="4521" y="5258"/>
                </a:lnTo>
                <a:lnTo>
                  <a:pt x="4545" y="5267"/>
                </a:lnTo>
                <a:lnTo>
                  <a:pt x="4571" y="5274"/>
                </a:lnTo>
                <a:lnTo>
                  <a:pt x="4584" y="5276"/>
                </a:lnTo>
                <a:lnTo>
                  <a:pt x="4596" y="5278"/>
                </a:lnTo>
                <a:lnTo>
                  <a:pt x="4609" y="5279"/>
                </a:lnTo>
                <a:lnTo>
                  <a:pt x="4622" y="5279"/>
                </a:lnTo>
                <a:lnTo>
                  <a:pt x="4638" y="5278"/>
                </a:lnTo>
                <a:lnTo>
                  <a:pt x="4655" y="5277"/>
                </a:lnTo>
                <a:lnTo>
                  <a:pt x="4671" y="5274"/>
                </a:lnTo>
                <a:lnTo>
                  <a:pt x="4688" y="5270"/>
                </a:lnTo>
                <a:lnTo>
                  <a:pt x="4704" y="5265"/>
                </a:lnTo>
                <a:lnTo>
                  <a:pt x="4720" y="5259"/>
                </a:lnTo>
                <a:lnTo>
                  <a:pt x="4736" y="5251"/>
                </a:lnTo>
                <a:lnTo>
                  <a:pt x="4753" y="5244"/>
                </a:lnTo>
                <a:close/>
                <a:moveTo>
                  <a:pt x="4622" y="3446"/>
                </a:moveTo>
                <a:lnTo>
                  <a:pt x="4622" y="3446"/>
                </a:lnTo>
                <a:lnTo>
                  <a:pt x="4606" y="3447"/>
                </a:lnTo>
                <a:lnTo>
                  <a:pt x="4591" y="3449"/>
                </a:lnTo>
                <a:lnTo>
                  <a:pt x="4576" y="3454"/>
                </a:lnTo>
                <a:lnTo>
                  <a:pt x="4561" y="3459"/>
                </a:lnTo>
                <a:lnTo>
                  <a:pt x="4546" y="3466"/>
                </a:lnTo>
                <a:lnTo>
                  <a:pt x="4533" y="3475"/>
                </a:lnTo>
                <a:lnTo>
                  <a:pt x="4519" y="3486"/>
                </a:lnTo>
                <a:lnTo>
                  <a:pt x="4505" y="3496"/>
                </a:lnTo>
                <a:lnTo>
                  <a:pt x="4491" y="3509"/>
                </a:lnTo>
                <a:lnTo>
                  <a:pt x="4478" y="3524"/>
                </a:lnTo>
                <a:lnTo>
                  <a:pt x="4466" y="3539"/>
                </a:lnTo>
                <a:lnTo>
                  <a:pt x="4454" y="3555"/>
                </a:lnTo>
                <a:lnTo>
                  <a:pt x="4442" y="3573"/>
                </a:lnTo>
                <a:lnTo>
                  <a:pt x="4430" y="3592"/>
                </a:lnTo>
                <a:lnTo>
                  <a:pt x="4420" y="3612"/>
                </a:lnTo>
                <a:lnTo>
                  <a:pt x="4409" y="3633"/>
                </a:lnTo>
                <a:lnTo>
                  <a:pt x="4400" y="3655"/>
                </a:lnTo>
                <a:lnTo>
                  <a:pt x="4390" y="3678"/>
                </a:lnTo>
                <a:lnTo>
                  <a:pt x="4380" y="3703"/>
                </a:lnTo>
                <a:lnTo>
                  <a:pt x="4373" y="3727"/>
                </a:lnTo>
                <a:lnTo>
                  <a:pt x="4364" y="3753"/>
                </a:lnTo>
                <a:lnTo>
                  <a:pt x="4357" y="3779"/>
                </a:lnTo>
                <a:lnTo>
                  <a:pt x="4351" y="3807"/>
                </a:lnTo>
                <a:lnTo>
                  <a:pt x="4344" y="3836"/>
                </a:lnTo>
                <a:lnTo>
                  <a:pt x="4339" y="3864"/>
                </a:lnTo>
                <a:lnTo>
                  <a:pt x="4335" y="3893"/>
                </a:lnTo>
                <a:lnTo>
                  <a:pt x="4330" y="3924"/>
                </a:lnTo>
                <a:lnTo>
                  <a:pt x="4327" y="3955"/>
                </a:lnTo>
                <a:lnTo>
                  <a:pt x="4325" y="3986"/>
                </a:lnTo>
                <a:lnTo>
                  <a:pt x="4323" y="4018"/>
                </a:lnTo>
                <a:lnTo>
                  <a:pt x="4322" y="4051"/>
                </a:lnTo>
                <a:lnTo>
                  <a:pt x="4321" y="4083"/>
                </a:lnTo>
                <a:lnTo>
                  <a:pt x="4322" y="4116"/>
                </a:lnTo>
                <a:lnTo>
                  <a:pt x="4323" y="4148"/>
                </a:lnTo>
                <a:lnTo>
                  <a:pt x="4325" y="4179"/>
                </a:lnTo>
                <a:lnTo>
                  <a:pt x="4327" y="4211"/>
                </a:lnTo>
                <a:lnTo>
                  <a:pt x="4330" y="4242"/>
                </a:lnTo>
                <a:lnTo>
                  <a:pt x="4335" y="4272"/>
                </a:lnTo>
                <a:lnTo>
                  <a:pt x="4339" y="4302"/>
                </a:lnTo>
                <a:lnTo>
                  <a:pt x="4344" y="4331"/>
                </a:lnTo>
                <a:lnTo>
                  <a:pt x="4351" y="4359"/>
                </a:lnTo>
                <a:lnTo>
                  <a:pt x="4357" y="4386"/>
                </a:lnTo>
                <a:lnTo>
                  <a:pt x="4364" y="4413"/>
                </a:lnTo>
                <a:lnTo>
                  <a:pt x="4373" y="4439"/>
                </a:lnTo>
                <a:lnTo>
                  <a:pt x="4380" y="4464"/>
                </a:lnTo>
                <a:lnTo>
                  <a:pt x="4390" y="4488"/>
                </a:lnTo>
                <a:lnTo>
                  <a:pt x="4400" y="4510"/>
                </a:lnTo>
                <a:lnTo>
                  <a:pt x="4409" y="4533"/>
                </a:lnTo>
                <a:lnTo>
                  <a:pt x="4420" y="4554"/>
                </a:lnTo>
                <a:lnTo>
                  <a:pt x="4430" y="4574"/>
                </a:lnTo>
                <a:lnTo>
                  <a:pt x="4442" y="4592"/>
                </a:lnTo>
                <a:lnTo>
                  <a:pt x="4454" y="4611"/>
                </a:lnTo>
                <a:lnTo>
                  <a:pt x="4466" y="4628"/>
                </a:lnTo>
                <a:lnTo>
                  <a:pt x="4478" y="4642"/>
                </a:lnTo>
                <a:lnTo>
                  <a:pt x="4491" y="4656"/>
                </a:lnTo>
                <a:lnTo>
                  <a:pt x="4505" y="4669"/>
                </a:lnTo>
                <a:lnTo>
                  <a:pt x="4519" y="4681"/>
                </a:lnTo>
                <a:lnTo>
                  <a:pt x="4533" y="4690"/>
                </a:lnTo>
                <a:lnTo>
                  <a:pt x="4546" y="4699"/>
                </a:lnTo>
                <a:lnTo>
                  <a:pt x="4561" y="4706"/>
                </a:lnTo>
                <a:lnTo>
                  <a:pt x="4576" y="4712"/>
                </a:lnTo>
                <a:lnTo>
                  <a:pt x="4591" y="4716"/>
                </a:lnTo>
                <a:lnTo>
                  <a:pt x="4606" y="4718"/>
                </a:lnTo>
                <a:lnTo>
                  <a:pt x="4622" y="4719"/>
                </a:lnTo>
                <a:lnTo>
                  <a:pt x="4637" y="4718"/>
                </a:lnTo>
                <a:lnTo>
                  <a:pt x="4653" y="4716"/>
                </a:lnTo>
                <a:lnTo>
                  <a:pt x="4668" y="4712"/>
                </a:lnTo>
                <a:lnTo>
                  <a:pt x="4683" y="4706"/>
                </a:lnTo>
                <a:lnTo>
                  <a:pt x="4696" y="4699"/>
                </a:lnTo>
                <a:lnTo>
                  <a:pt x="4711" y="4690"/>
                </a:lnTo>
                <a:lnTo>
                  <a:pt x="4725" y="4681"/>
                </a:lnTo>
                <a:lnTo>
                  <a:pt x="4739" y="4669"/>
                </a:lnTo>
                <a:lnTo>
                  <a:pt x="4752" y="4656"/>
                </a:lnTo>
                <a:lnTo>
                  <a:pt x="4766" y="4642"/>
                </a:lnTo>
                <a:lnTo>
                  <a:pt x="4777" y="4628"/>
                </a:lnTo>
                <a:lnTo>
                  <a:pt x="4790" y="4611"/>
                </a:lnTo>
                <a:lnTo>
                  <a:pt x="4802" y="4592"/>
                </a:lnTo>
                <a:lnTo>
                  <a:pt x="4814" y="4574"/>
                </a:lnTo>
                <a:lnTo>
                  <a:pt x="4824" y="4554"/>
                </a:lnTo>
                <a:lnTo>
                  <a:pt x="4835" y="4533"/>
                </a:lnTo>
                <a:lnTo>
                  <a:pt x="4844" y="4510"/>
                </a:lnTo>
                <a:lnTo>
                  <a:pt x="4854" y="4488"/>
                </a:lnTo>
                <a:lnTo>
                  <a:pt x="4862" y="4464"/>
                </a:lnTo>
                <a:lnTo>
                  <a:pt x="4871" y="4439"/>
                </a:lnTo>
                <a:lnTo>
                  <a:pt x="4879" y="4413"/>
                </a:lnTo>
                <a:lnTo>
                  <a:pt x="4886" y="4386"/>
                </a:lnTo>
                <a:lnTo>
                  <a:pt x="4893" y="4359"/>
                </a:lnTo>
                <a:lnTo>
                  <a:pt x="4899" y="4331"/>
                </a:lnTo>
                <a:lnTo>
                  <a:pt x="4904" y="4302"/>
                </a:lnTo>
                <a:lnTo>
                  <a:pt x="4909" y="4272"/>
                </a:lnTo>
                <a:lnTo>
                  <a:pt x="4914" y="4242"/>
                </a:lnTo>
                <a:lnTo>
                  <a:pt x="4917" y="4211"/>
                </a:lnTo>
                <a:lnTo>
                  <a:pt x="4919" y="4179"/>
                </a:lnTo>
                <a:lnTo>
                  <a:pt x="4921" y="4148"/>
                </a:lnTo>
                <a:lnTo>
                  <a:pt x="4922" y="4116"/>
                </a:lnTo>
                <a:lnTo>
                  <a:pt x="4923" y="4083"/>
                </a:lnTo>
                <a:lnTo>
                  <a:pt x="4922" y="4051"/>
                </a:lnTo>
                <a:lnTo>
                  <a:pt x="4921" y="4018"/>
                </a:lnTo>
                <a:lnTo>
                  <a:pt x="4919" y="3986"/>
                </a:lnTo>
                <a:lnTo>
                  <a:pt x="4917" y="3955"/>
                </a:lnTo>
                <a:lnTo>
                  <a:pt x="4914" y="3924"/>
                </a:lnTo>
                <a:lnTo>
                  <a:pt x="4909" y="3893"/>
                </a:lnTo>
                <a:lnTo>
                  <a:pt x="4904" y="3864"/>
                </a:lnTo>
                <a:lnTo>
                  <a:pt x="4899" y="3836"/>
                </a:lnTo>
                <a:lnTo>
                  <a:pt x="4893" y="3807"/>
                </a:lnTo>
                <a:lnTo>
                  <a:pt x="4886" y="3779"/>
                </a:lnTo>
                <a:lnTo>
                  <a:pt x="4879" y="3753"/>
                </a:lnTo>
                <a:lnTo>
                  <a:pt x="4871" y="3727"/>
                </a:lnTo>
                <a:lnTo>
                  <a:pt x="4862" y="3703"/>
                </a:lnTo>
                <a:lnTo>
                  <a:pt x="4854" y="3678"/>
                </a:lnTo>
                <a:lnTo>
                  <a:pt x="4844" y="3655"/>
                </a:lnTo>
                <a:lnTo>
                  <a:pt x="4835" y="3633"/>
                </a:lnTo>
                <a:lnTo>
                  <a:pt x="4824" y="3612"/>
                </a:lnTo>
                <a:lnTo>
                  <a:pt x="4814" y="3592"/>
                </a:lnTo>
                <a:lnTo>
                  <a:pt x="4802" y="3573"/>
                </a:lnTo>
                <a:lnTo>
                  <a:pt x="4790" y="3555"/>
                </a:lnTo>
                <a:lnTo>
                  <a:pt x="4777" y="3539"/>
                </a:lnTo>
                <a:lnTo>
                  <a:pt x="4766" y="3524"/>
                </a:lnTo>
                <a:lnTo>
                  <a:pt x="4752" y="3509"/>
                </a:lnTo>
                <a:lnTo>
                  <a:pt x="4739" y="3496"/>
                </a:lnTo>
                <a:lnTo>
                  <a:pt x="4725" y="3486"/>
                </a:lnTo>
                <a:lnTo>
                  <a:pt x="4711" y="3475"/>
                </a:lnTo>
                <a:lnTo>
                  <a:pt x="4696" y="3466"/>
                </a:lnTo>
                <a:lnTo>
                  <a:pt x="4683" y="3459"/>
                </a:lnTo>
                <a:lnTo>
                  <a:pt x="4668" y="3454"/>
                </a:lnTo>
                <a:lnTo>
                  <a:pt x="4653" y="3449"/>
                </a:lnTo>
                <a:lnTo>
                  <a:pt x="4637" y="3447"/>
                </a:lnTo>
                <a:lnTo>
                  <a:pt x="4622" y="3446"/>
                </a:lnTo>
                <a:close/>
              </a:path>
            </a:pathLst>
          </a:custGeom>
          <a:solidFill>
            <a:srgbClr val="D6B9B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7" name="KSO_Shape"/>
          <p:cNvSpPr/>
          <p:nvPr/>
        </p:nvSpPr>
        <p:spPr bwMode="auto">
          <a:xfrm>
            <a:off x="5311848" y="1738252"/>
            <a:ext cx="496904" cy="437276"/>
          </a:xfrm>
          <a:custGeom>
            <a:avLst/>
            <a:gdLst>
              <a:gd name="T0" fmla="*/ 599220051 w 5878"/>
              <a:gd name="T1" fmla="*/ 120623363 h 5174"/>
              <a:gd name="T2" fmla="*/ 590082338 w 5878"/>
              <a:gd name="T3" fmla="*/ 179046907 h 5174"/>
              <a:gd name="T4" fmla="*/ 553215176 w 5878"/>
              <a:gd name="T5" fmla="*/ 230128183 h 5174"/>
              <a:gd name="T6" fmla="*/ 497652244 w 5878"/>
              <a:gd name="T7" fmla="*/ 257818915 h 5174"/>
              <a:gd name="T8" fmla="*/ 435051701 w 5878"/>
              <a:gd name="T9" fmla="*/ 256560481 h 5174"/>
              <a:gd name="T10" fmla="*/ 340100836 w 5878"/>
              <a:gd name="T11" fmla="*/ 108141408 h 5174"/>
              <a:gd name="T12" fmla="*/ 366569252 w 5878"/>
              <a:gd name="T13" fmla="*/ 49193300 h 5174"/>
              <a:gd name="T14" fmla="*/ 415410237 w 5878"/>
              <a:gd name="T15" fmla="*/ 11328174 h 5174"/>
              <a:gd name="T16" fmla="*/ 477905775 w 5878"/>
              <a:gd name="T17" fmla="*/ 314609 h 5174"/>
              <a:gd name="T18" fmla="*/ 534414077 w 5878"/>
              <a:gd name="T19" fmla="*/ 17621640 h 5174"/>
              <a:gd name="T20" fmla="*/ 580313947 w 5878"/>
              <a:gd name="T21" fmla="*/ 62409449 h 5174"/>
              <a:gd name="T22" fmla="*/ 13549547 w 5878"/>
              <a:gd name="T23" fmla="*/ 406552596 h 5174"/>
              <a:gd name="T24" fmla="*/ 2205755 w 5878"/>
              <a:gd name="T25" fmla="*/ 475570120 h 5174"/>
              <a:gd name="T26" fmla="*/ 41803699 w 5878"/>
              <a:gd name="T27" fmla="*/ 529483520 h 5174"/>
              <a:gd name="T28" fmla="*/ 109655793 w 5878"/>
              <a:gd name="T29" fmla="*/ 542280083 h 5174"/>
              <a:gd name="T30" fmla="*/ 238637710 w 5878"/>
              <a:gd name="T31" fmla="*/ 498121491 h 5174"/>
              <a:gd name="T32" fmla="*/ 429905155 w 5878"/>
              <a:gd name="T33" fmla="*/ 417146576 h 5174"/>
              <a:gd name="T34" fmla="*/ 516768358 w 5878"/>
              <a:gd name="T35" fmla="*/ 413895189 h 5174"/>
              <a:gd name="T36" fmla="*/ 567499759 w 5878"/>
              <a:gd name="T37" fmla="*/ 450186949 h 5174"/>
              <a:gd name="T38" fmla="*/ 605627307 w 5878"/>
              <a:gd name="T39" fmla="*/ 454277508 h 5174"/>
              <a:gd name="T40" fmla="*/ 550274385 w 5878"/>
              <a:gd name="T41" fmla="*/ 392812208 h 5174"/>
              <a:gd name="T42" fmla="*/ 475910030 w 5878"/>
              <a:gd name="T43" fmla="*/ 378651909 h 5174"/>
              <a:gd name="T44" fmla="*/ 337685071 w 5878"/>
              <a:gd name="T45" fmla="*/ 418195379 h 5174"/>
              <a:gd name="T46" fmla="*/ 139275334 w 5878"/>
              <a:gd name="T47" fmla="*/ 505988324 h 5174"/>
              <a:gd name="T48" fmla="*/ 63755923 w 5878"/>
              <a:gd name="T49" fmla="*/ 506617541 h 5174"/>
              <a:gd name="T50" fmla="*/ 31090261 w 5878"/>
              <a:gd name="T51" fmla="*/ 461410146 h 5174"/>
              <a:gd name="T52" fmla="*/ 52832151 w 5878"/>
              <a:gd name="T53" fmla="*/ 401098626 h 5174"/>
              <a:gd name="T54" fmla="*/ 570335869 w 5878"/>
              <a:gd name="T55" fmla="*/ 117162021 h 5174"/>
              <a:gd name="T56" fmla="*/ 573381666 w 5878"/>
              <a:gd name="T57" fmla="*/ 153768389 h 5174"/>
              <a:gd name="T58" fmla="*/ 536724838 w 5878"/>
              <a:gd name="T59" fmla="*/ 171914269 h 5174"/>
              <a:gd name="T60" fmla="*/ 539980968 w 5878"/>
              <a:gd name="T61" fmla="*/ 202542104 h 5174"/>
              <a:gd name="T62" fmla="*/ 525381045 w 5878"/>
              <a:gd name="T63" fmla="*/ 221212547 h 5174"/>
              <a:gd name="T64" fmla="*/ 485258077 w 5878"/>
              <a:gd name="T65" fmla="*/ 230233160 h 5174"/>
              <a:gd name="T66" fmla="*/ 455323196 w 5878"/>
              <a:gd name="T67" fmla="*/ 236526302 h 5174"/>
              <a:gd name="T68" fmla="*/ 421397149 w 5878"/>
              <a:gd name="T69" fmla="*/ 196982832 h 5174"/>
              <a:gd name="T70" fmla="*/ 403961440 w 5878"/>
              <a:gd name="T71" fmla="*/ 194151032 h 5174"/>
              <a:gd name="T72" fmla="*/ 371716123 w 5878"/>
              <a:gd name="T73" fmla="*/ 143593996 h 5174"/>
              <a:gd name="T74" fmla="*/ 388311466 w 5878"/>
              <a:gd name="T75" fmla="*/ 126811851 h 5174"/>
              <a:gd name="T76" fmla="*/ 361842726 w 5878"/>
              <a:gd name="T77" fmla="*/ 124923876 h 5174"/>
              <a:gd name="T78" fmla="*/ 398604883 w 5878"/>
              <a:gd name="T79" fmla="*/ 54332986 h 5174"/>
              <a:gd name="T80" fmla="*/ 439988237 w 5878"/>
              <a:gd name="T81" fmla="*/ 43424398 h 5174"/>
              <a:gd name="T82" fmla="*/ 464251222 w 5878"/>
              <a:gd name="T83" fmla="*/ 23600174 h 5174"/>
              <a:gd name="T84" fmla="*/ 496601869 w 5878"/>
              <a:gd name="T85" fmla="*/ 27166493 h 5174"/>
              <a:gd name="T86" fmla="*/ 518974114 w 5878"/>
              <a:gd name="T87" fmla="*/ 66500008 h 5174"/>
              <a:gd name="T88" fmla="*/ 508890707 w 5878"/>
              <a:gd name="T89" fmla="*/ 31257051 h 5174"/>
              <a:gd name="T90" fmla="*/ 563403588 w 5878"/>
              <a:gd name="T91" fmla="*/ 80135743 h 5174"/>
              <a:gd name="T92" fmla="*/ 509521062 w 5878"/>
              <a:gd name="T93" fmla="*/ 84750865 h 5174"/>
              <a:gd name="T94" fmla="*/ 540926338 w 5878"/>
              <a:gd name="T95" fmla="*/ 113176116 h 5174"/>
              <a:gd name="T96" fmla="*/ 462780827 w 5878"/>
              <a:gd name="T97" fmla="*/ 86324232 h 5174"/>
              <a:gd name="T98" fmla="*/ 498597290 w 5878"/>
              <a:gd name="T99" fmla="*/ 70066327 h 5174"/>
              <a:gd name="T100" fmla="*/ 412154107 w 5878"/>
              <a:gd name="T101" fmla="*/ 86953773 h 5174"/>
              <a:gd name="T102" fmla="*/ 498387280 w 5878"/>
              <a:gd name="T103" fmla="*/ 214079909 h 5174"/>
              <a:gd name="T104" fmla="*/ 483157326 w 5878"/>
              <a:gd name="T105" fmla="*/ 175480588 h 5174"/>
              <a:gd name="T106" fmla="*/ 526221410 w 5878"/>
              <a:gd name="T107" fmla="*/ 166250344 h 5174"/>
              <a:gd name="T108" fmla="*/ 497547239 w 5878"/>
              <a:gd name="T109" fmla="*/ 142440215 h 5174"/>
              <a:gd name="T110" fmla="*/ 401125654 w 5878"/>
              <a:gd name="T111" fmla="*/ 126077657 h 5174"/>
              <a:gd name="T112" fmla="*/ 443139363 w 5878"/>
              <a:gd name="T113" fmla="*/ 102687114 h 5174"/>
              <a:gd name="T114" fmla="*/ 374236894 w 5878"/>
              <a:gd name="T115" fmla="*/ 180515296 h 5174"/>
              <a:gd name="T116" fmla="*/ 427594394 w 5878"/>
              <a:gd name="T117" fmla="*/ 147265292 h 5174"/>
              <a:gd name="T118" fmla="*/ 464776248 w 5878"/>
              <a:gd name="T119" fmla="*/ 144852754 h 5174"/>
              <a:gd name="T120" fmla="*/ 459104676 w 5878"/>
              <a:gd name="T121" fmla="*/ 106568042 h 5174"/>
              <a:gd name="T122" fmla="*/ 457633956 w 5878"/>
              <a:gd name="T123" fmla="*/ 194780249 h 51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78" h="5174">
                <a:moveTo>
                  <a:pt x="5542" y="621"/>
                </a:moveTo>
                <a:lnTo>
                  <a:pt x="5542" y="621"/>
                </a:lnTo>
                <a:lnTo>
                  <a:pt x="5557" y="649"/>
                </a:lnTo>
                <a:lnTo>
                  <a:pt x="5572" y="678"/>
                </a:lnTo>
                <a:lnTo>
                  <a:pt x="5586" y="706"/>
                </a:lnTo>
                <a:lnTo>
                  <a:pt x="5600" y="735"/>
                </a:lnTo>
                <a:lnTo>
                  <a:pt x="5611" y="764"/>
                </a:lnTo>
                <a:lnTo>
                  <a:pt x="5623" y="793"/>
                </a:lnTo>
                <a:lnTo>
                  <a:pt x="5635" y="822"/>
                </a:lnTo>
                <a:lnTo>
                  <a:pt x="5645" y="852"/>
                </a:lnTo>
                <a:lnTo>
                  <a:pt x="5654" y="881"/>
                </a:lnTo>
                <a:lnTo>
                  <a:pt x="5663" y="911"/>
                </a:lnTo>
                <a:lnTo>
                  <a:pt x="5670" y="940"/>
                </a:lnTo>
                <a:lnTo>
                  <a:pt x="5678" y="970"/>
                </a:lnTo>
                <a:lnTo>
                  <a:pt x="5684" y="1000"/>
                </a:lnTo>
                <a:lnTo>
                  <a:pt x="5690" y="1030"/>
                </a:lnTo>
                <a:lnTo>
                  <a:pt x="5695" y="1060"/>
                </a:lnTo>
                <a:lnTo>
                  <a:pt x="5698" y="1090"/>
                </a:lnTo>
                <a:lnTo>
                  <a:pt x="5702" y="1120"/>
                </a:lnTo>
                <a:lnTo>
                  <a:pt x="5705" y="1150"/>
                </a:lnTo>
                <a:lnTo>
                  <a:pt x="5707" y="1180"/>
                </a:lnTo>
                <a:lnTo>
                  <a:pt x="5708" y="1210"/>
                </a:lnTo>
                <a:lnTo>
                  <a:pt x="5708" y="1240"/>
                </a:lnTo>
                <a:lnTo>
                  <a:pt x="5708" y="1270"/>
                </a:lnTo>
                <a:lnTo>
                  <a:pt x="5707" y="1300"/>
                </a:lnTo>
                <a:lnTo>
                  <a:pt x="5705" y="1330"/>
                </a:lnTo>
                <a:lnTo>
                  <a:pt x="5702" y="1360"/>
                </a:lnTo>
                <a:lnTo>
                  <a:pt x="5699" y="1390"/>
                </a:lnTo>
                <a:lnTo>
                  <a:pt x="5695" y="1420"/>
                </a:lnTo>
                <a:lnTo>
                  <a:pt x="5691" y="1449"/>
                </a:lnTo>
                <a:lnTo>
                  <a:pt x="5685" y="1479"/>
                </a:lnTo>
                <a:lnTo>
                  <a:pt x="5680" y="1508"/>
                </a:lnTo>
                <a:lnTo>
                  <a:pt x="5672" y="1537"/>
                </a:lnTo>
                <a:lnTo>
                  <a:pt x="5665" y="1566"/>
                </a:lnTo>
                <a:lnTo>
                  <a:pt x="5657" y="1595"/>
                </a:lnTo>
                <a:lnTo>
                  <a:pt x="5649" y="1623"/>
                </a:lnTo>
                <a:lnTo>
                  <a:pt x="5639" y="1652"/>
                </a:lnTo>
                <a:lnTo>
                  <a:pt x="5630" y="1679"/>
                </a:lnTo>
                <a:lnTo>
                  <a:pt x="5618" y="1707"/>
                </a:lnTo>
                <a:lnTo>
                  <a:pt x="5607" y="1735"/>
                </a:lnTo>
                <a:lnTo>
                  <a:pt x="5594" y="1762"/>
                </a:lnTo>
                <a:lnTo>
                  <a:pt x="5582" y="1790"/>
                </a:lnTo>
                <a:lnTo>
                  <a:pt x="5568" y="1817"/>
                </a:lnTo>
                <a:lnTo>
                  <a:pt x="5555" y="1842"/>
                </a:lnTo>
                <a:lnTo>
                  <a:pt x="5540" y="1869"/>
                </a:lnTo>
                <a:lnTo>
                  <a:pt x="5525" y="1895"/>
                </a:lnTo>
                <a:lnTo>
                  <a:pt x="5508" y="1921"/>
                </a:lnTo>
                <a:lnTo>
                  <a:pt x="5491" y="1945"/>
                </a:lnTo>
                <a:lnTo>
                  <a:pt x="5474" y="1970"/>
                </a:lnTo>
                <a:lnTo>
                  <a:pt x="5456" y="1995"/>
                </a:lnTo>
                <a:lnTo>
                  <a:pt x="5438" y="2018"/>
                </a:lnTo>
                <a:lnTo>
                  <a:pt x="5418" y="2042"/>
                </a:lnTo>
                <a:lnTo>
                  <a:pt x="5399" y="2065"/>
                </a:lnTo>
                <a:lnTo>
                  <a:pt x="5378" y="2088"/>
                </a:lnTo>
                <a:lnTo>
                  <a:pt x="5357" y="2110"/>
                </a:lnTo>
                <a:lnTo>
                  <a:pt x="5336" y="2132"/>
                </a:lnTo>
                <a:lnTo>
                  <a:pt x="5313" y="2153"/>
                </a:lnTo>
                <a:lnTo>
                  <a:pt x="5290" y="2174"/>
                </a:lnTo>
                <a:lnTo>
                  <a:pt x="5267" y="2194"/>
                </a:lnTo>
                <a:lnTo>
                  <a:pt x="5243" y="2214"/>
                </a:lnTo>
                <a:lnTo>
                  <a:pt x="5218" y="2234"/>
                </a:lnTo>
                <a:lnTo>
                  <a:pt x="5192" y="2252"/>
                </a:lnTo>
                <a:lnTo>
                  <a:pt x="5166" y="2270"/>
                </a:lnTo>
                <a:lnTo>
                  <a:pt x="5141" y="2288"/>
                </a:lnTo>
                <a:lnTo>
                  <a:pt x="5113" y="2304"/>
                </a:lnTo>
                <a:lnTo>
                  <a:pt x="5086" y="2322"/>
                </a:lnTo>
                <a:lnTo>
                  <a:pt x="5058" y="2337"/>
                </a:lnTo>
                <a:lnTo>
                  <a:pt x="5029" y="2352"/>
                </a:lnTo>
                <a:lnTo>
                  <a:pt x="5001" y="2366"/>
                </a:lnTo>
                <a:lnTo>
                  <a:pt x="4972" y="2380"/>
                </a:lnTo>
                <a:lnTo>
                  <a:pt x="4944" y="2392"/>
                </a:lnTo>
                <a:lnTo>
                  <a:pt x="4915" y="2404"/>
                </a:lnTo>
                <a:lnTo>
                  <a:pt x="4886" y="2415"/>
                </a:lnTo>
                <a:lnTo>
                  <a:pt x="4856" y="2425"/>
                </a:lnTo>
                <a:lnTo>
                  <a:pt x="4827" y="2434"/>
                </a:lnTo>
                <a:lnTo>
                  <a:pt x="4797" y="2443"/>
                </a:lnTo>
                <a:lnTo>
                  <a:pt x="4768" y="2450"/>
                </a:lnTo>
                <a:lnTo>
                  <a:pt x="4738" y="2458"/>
                </a:lnTo>
                <a:lnTo>
                  <a:pt x="4708" y="2464"/>
                </a:lnTo>
                <a:lnTo>
                  <a:pt x="4678" y="2470"/>
                </a:lnTo>
                <a:lnTo>
                  <a:pt x="4648" y="2475"/>
                </a:lnTo>
                <a:lnTo>
                  <a:pt x="4618" y="2479"/>
                </a:lnTo>
                <a:lnTo>
                  <a:pt x="4588" y="2482"/>
                </a:lnTo>
                <a:lnTo>
                  <a:pt x="4558" y="2485"/>
                </a:lnTo>
                <a:lnTo>
                  <a:pt x="4528" y="2487"/>
                </a:lnTo>
                <a:lnTo>
                  <a:pt x="4498" y="2488"/>
                </a:lnTo>
                <a:lnTo>
                  <a:pt x="4466" y="2488"/>
                </a:lnTo>
                <a:lnTo>
                  <a:pt x="4436" y="2488"/>
                </a:lnTo>
                <a:lnTo>
                  <a:pt x="4408" y="2487"/>
                </a:lnTo>
                <a:lnTo>
                  <a:pt x="4378" y="2486"/>
                </a:lnTo>
                <a:lnTo>
                  <a:pt x="4348" y="2482"/>
                </a:lnTo>
                <a:lnTo>
                  <a:pt x="4317" y="2479"/>
                </a:lnTo>
                <a:lnTo>
                  <a:pt x="4287" y="2476"/>
                </a:lnTo>
                <a:lnTo>
                  <a:pt x="4259" y="2471"/>
                </a:lnTo>
                <a:lnTo>
                  <a:pt x="4229" y="2465"/>
                </a:lnTo>
                <a:lnTo>
                  <a:pt x="4200" y="2460"/>
                </a:lnTo>
                <a:lnTo>
                  <a:pt x="4171" y="2453"/>
                </a:lnTo>
                <a:lnTo>
                  <a:pt x="4142" y="2446"/>
                </a:lnTo>
                <a:lnTo>
                  <a:pt x="4090" y="2431"/>
                </a:lnTo>
                <a:lnTo>
                  <a:pt x="4039" y="2414"/>
                </a:lnTo>
                <a:lnTo>
                  <a:pt x="3988" y="2393"/>
                </a:lnTo>
                <a:lnTo>
                  <a:pt x="3939" y="2372"/>
                </a:lnTo>
                <a:lnTo>
                  <a:pt x="3891" y="2348"/>
                </a:lnTo>
                <a:lnTo>
                  <a:pt x="3844" y="2323"/>
                </a:lnTo>
                <a:lnTo>
                  <a:pt x="3797" y="2295"/>
                </a:lnTo>
                <a:lnTo>
                  <a:pt x="3751" y="2265"/>
                </a:lnTo>
                <a:lnTo>
                  <a:pt x="1529" y="3347"/>
                </a:lnTo>
                <a:lnTo>
                  <a:pt x="1192" y="2761"/>
                </a:lnTo>
                <a:lnTo>
                  <a:pt x="3225" y="1365"/>
                </a:lnTo>
                <a:lnTo>
                  <a:pt x="3223" y="1337"/>
                </a:lnTo>
                <a:lnTo>
                  <a:pt x="3221" y="1310"/>
                </a:lnTo>
                <a:lnTo>
                  <a:pt x="3219" y="1253"/>
                </a:lnTo>
                <a:lnTo>
                  <a:pt x="3220" y="1197"/>
                </a:lnTo>
                <a:lnTo>
                  <a:pt x="3223" y="1141"/>
                </a:lnTo>
                <a:lnTo>
                  <a:pt x="3229" y="1086"/>
                </a:lnTo>
                <a:lnTo>
                  <a:pt x="3238" y="1031"/>
                </a:lnTo>
                <a:lnTo>
                  <a:pt x="3249" y="976"/>
                </a:lnTo>
                <a:lnTo>
                  <a:pt x="3262" y="921"/>
                </a:lnTo>
                <a:lnTo>
                  <a:pt x="3270" y="893"/>
                </a:lnTo>
                <a:lnTo>
                  <a:pt x="3279" y="865"/>
                </a:lnTo>
                <a:lnTo>
                  <a:pt x="3288" y="836"/>
                </a:lnTo>
                <a:lnTo>
                  <a:pt x="3298" y="808"/>
                </a:lnTo>
                <a:lnTo>
                  <a:pt x="3309" y="780"/>
                </a:lnTo>
                <a:lnTo>
                  <a:pt x="3321" y="752"/>
                </a:lnTo>
                <a:lnTo>
                  <a:pt x="3332" y="725"/>
                </a:lnTo>
                <a:lnTo>
                  <a:pt x="3345" y="699"/>
                </a:lnTo>
                <a:lnTo>
                  <a:pt x="3359" y="672"/>
                </a:lnTo>
                <a:lnTo>
                  <a:pt x="3373" y="645"/>
                </a:lnTo>
                <a:lnTo>
                  <a:pt x="3388" y="619"/>
                </a:lnTo>
                <a:lnTo>
                  <a:pt x="3403" y="592"/>
                </a:lnTo>
                <a:lnTo>
                  <a:pt x="3419" y="568"/>
                </a:lnTo>
                <a:lnTo>
                  <a:pt x="3435" y="542"/>
                </a:lnTo>
                <a:lnTo>
                  <a:pt x="3453" y="517"/>
                </a:lnTo>
                <a:lnTo>
                  <a:pt x="3471" y="493"/>
                </a:lnTo>
                <a:lnTo>
                  <a:pt x="3490" y="469"/>
                </a:lnTo>
                <a:lnTo>
                  <a:pt x="3509" y="446"/>
                </a:lnTo>
                <a:lnTo>
                  <a:pt x="3529" y="422"/>
                </a:lnTo>
                <a:lnTo>
                  <a:pt x="3549" y="399"/>
                </a:lnTo>
                <a:lnTo>
                  <a:pt x="3570" y="377"/>
                </a:lnTo>
                <a:lnTo>
                  <a:pt x="3592" y="355"/>
                </a:lnTo>
                <a:lnTo>
                  <a:pt x="3614" y="334"/>
                </a:lnTo>
                <a:lnTo>
                  <a:pt x="3637" y="314"/>
                </a:lnTo>
                <a:lnTo>
                  <a:pt x="3660" y="293"/>
                </a:lnTo>
                <a:lnTo>
                  <a:pt x="3684" y="273"/>
                </a:lnTo>
                <a:lnTo>
                  <a:pt x="3709" y="254"/>
                </a:lnTo>
                <a:lnTo>
                  <a:pt x="3734" y="235"/>
                </a:lnTo>
                <a:lnTo>
                  <a:pt x="3760" y="217"/>
                </a:lnTo>
                <a:lnTo>
                  <a:pt x="3787" y="199"/>
                </a:lnTo>
                <a:lnTo>
                  <a:pt x="3814" y="183"/>
                </a:lnTo>
                <a:lnTo>
                  <a:pt x="3842" y="166"/>
                </a:lnTo>
                <a:lnTo>
                  <a:pt x="3869" y="151"/>
                </a:lnTo>
                <a:lnTo>
                  <a:pt x="3897" y="136"/>
                </a:lnTo>
                <a:lnTo>
                  <a:pt x="3926" y="122"/>
                </a:lnTo>
                <a:lnTo>
                  <a:pt x="3955" y="108"/>
                </a:lnTo>
                <a:lnTo>
                  <a:pt x="3984" y="95"/>
                </a:lnTo>
                <a:lnTo>
                  <a:pt x="4013" y="83"/>
                </a:lnTo>
                <a:lnTo>
                  <a:pt x="4042" y="72"/>
                </a:lnTo>
                <a:lnTo>
                  <a:pt x="4071" y="63"/>
                </a:lnTo>
                <a:lnTo>
                  <a:pt x="4101" y="53"/>
                </a:lnTo>
                <a:lnTo>
                  <a:pt x="4130" y="45"/>
                </a:lnTo>
                <a:lnTo>
                  <a:pt x="4160" y="37"/>
                </a:lnTo>
                <a:lnTo>
                  <a:pt x="4190" y="30"/>
                </a:lnTo>
                <a:lnTo>
                  <a:pt x="4220" y="23"/>
                </a:lnTo>
                <a:lnTo>
                  <a:pt x="4250" y="18"/>
                </a:lnTo>
                <a:lnTo>
                  <a:pt x="4280" y="12"/>
                </a:lnTo>
                <a:lnTo>
                  <a:pt x="4310" y="8"/>
                </a:lnTo>
                <a:lnTo>
                  <a:pt x="4340" y="5"/>
                </a:lnTo>
                <a:lnTo>
                  <a:pt x="4370" y="3"/>
                </a:lnTo>
                <a:lnTo>
                  <a:pt x="4400" y="1"/>
                </a:lnTo>
                <a:lnTo>
                  <a:pt x="4430" y="0"/>
                </a:lnTo>
                <a:lnTo>
                  <a:pt x="4460" y="0"/>
                </a:lnTo>
                <a:lnTo>
                  <a:pt x="4490" y="0"/>
                </a:lnTo>
                <a:lnTo>
                  <a:pt x="4520" y="1"/>
                </a:lnTo>
                <a:lnTo>
                  <a:pt x="4550" y="3"/>
                </a:lnTo>
                <a:lnTo>
                  <a:pt x="4580" y="5"/>
                </a:lnTo>
                <a:lnTo>
                  <a:pt x="4610" y="8"/>
                </a:lnTo>
                <a:lnTo>
                  <a:pt x="4639" y="12"/>
                </a:lnTo>
                <a:lnTo>
                  <a:pt x="4669" y="17"/>
                </a:lnTo>
                <a:lnTo>
                  <a:pt x="4698" y="22"/>
                </a:lnTo>
                <a:lnTo>
                  <a:pt x="4728" y="27"/>
                </a:lnTo>
                <a:lnTo>
                  <a:pt x="4757" y="35"/>
                </a:lnTo>
                <a:lnTo>
                  <a:pt x="4786" y="42"/>
                </a:lnTo>
                <a:lnTo>
                  <a:pt x="4815" y="50"/>
                </a:lnTo>
                <a:lnTo>
                  <a:pt x="4843" y="58"/>
                </a:lnTo>
                <a:lnTo>
                  <a:pt x="4872" y="68"/>
                </a:lnTo>
                <a:lnTo>
                  <a:pt x="4900" y="78"/>
                </a:lnTo>
                <a:lnTo>
                  <a:pt x="4927" y="89"/>
                </a:lnTo>
                <a:lnTo>
                  <a:pt x="4955" y="100"/>
                </a:lnTo>
                <a:lnTo>
                  <a:pt x="4982" y="112"/>
                </a:lnTo>
                <a:lnTo>
                  <a:pt x="5009" y="125"/>
                </a:lnTo>
                <a:lnTo>
                  <a:pt x="5036" y="139"/>
                </a:lnTo>
                <a:lnTo>
                  <a:pt x="5063" y="153"/>
                </a:lnTo>
                <a:lnTo>
                  <a:pt x="5088" y="168"/>
                </a:lnTo>
                <a:lnTo>
                  <a:pt x="5115" y="183"/>
                </a:lnTo>
                <a:lnTo>
                  <a:pt x="5140" y="199"/>
                </a:lnTo>
                <a:lnTo>
                  <a:pt x="5165" y="216"/>
                </a:lnTo>
                <a:lnTo>
                  <a:pt x="5190" y="233"/>
                </a:lnTo>
                <a:lnTo>
                  <a:pt x="5215" y="251"/>
                </a:lnTo>
                <a:lnTo>
                  <a:pt x="5238" y="270"/>
                </a:lnTo>
                <a:lnTo>
                  <a:pt x="5262" y="289"/>
                </a:lnTo>
                <a:lnTo>
                  <a:pt x="5285" y="308"/>
                </a:lnTo>
                <a:lnTo>
                  <a:pt x="5308" y="329"/>
                </a:lnTo>
                <a:lnTo>
                  <a:pt x="5331" y="350"/>
                </a:lnTo>
                <a:lnTo>
                  <a:pt x="5352" y="372"/>
                </a:lnTo>
                <a:lnTo>
                  <a:pt x="5373" y="394"/>
                </a:lnTo>
                <a:lnTo>
                  <a:pt x="5394" y="417"/>
                </a:lnTo>
                <a:lnTo>
                  <a:pt x="5414" y="440"/>
                </a:lnTo>
                <a:lnTo>
                  <a:pt x="5434" y="465"/>
                </a:lnTo>
                <a:lnTo>
                  <a:pt x="5454" y="489"/>
                </a:lnTo>
                <a:lnTo>
                  <a:pt x="5472" y="514"/>
                </a:lnTo>
                <a:lnTo>
                  <a:pt x="5490" y="541"/>
                </a:lnTo>
                <a:lnTo>
                  <a:pt x="5507" y="567"/>
                </a:lnTo>
                <a:lnTo>
                  <a:pt x="5525" y="595"/>
                </a:lnTo>
                <a:lnTo>
                  <a:pt x="5542" y="621"/>
                </a:lnTo>
                <a:close/>
                <a:moveTo>
                  <a:pt x="759" y="3553"/>
                </a:moveTo>
                <a:lnTo>
                  <a:pt x="574" y="3332"/>
                </a:lnTo>
                <a:lnTo>
                  <a:pt x="562" y="3341"/>
                </a:lnTo>
                <a:lnTo>
                  <a:pt x="531" y="3369"/>
                </a:lnTo>
                <a:lnTo>
                  <a:pt x="483" y="3415"/>
                </a:lnTo>
                <a:lnTo>
                  <a:pt x="454" y="3443"/>
                </a:lnTo>
                <a:lnTo>
                  <a:pt x="423" y="3475"/>
                </a:lnTo>
                <a:lnTo>
                  <a:pt x="390" y="3512"/>
                </a:lnTo>
                <a:lnTo>
                  <a:pt x="355" y="3550"/>
                </a:lnTo>
                <a:lnTo>
                  <a:pt x="320" y="3593"/>
                </a:lnTo>
                <a:lnTo>
                  <a:pt x="284" y="3638"/>
                </a:lnTo>
                <a:lnTo>
                  <a:pt x="248" y="3687"/>
                </a:lnTo>
                <a:lnTo>
                  <a:pt x="213" y="3738"/>
                </a:lnTo>
                <a:lnTo>
                  <a:pt x="177" y="3791"/>
                </a:lnTo>
                <a:lnTo>
                  <a:pt x="161" y="3819"/>
                </a:lnTo>
                <a:lnTo>
                  <a:pt x="145" y="3847"/>
                </a:lnTo>
                <a:lnTo>
                  <a:pt x="129" y="3876"/>
                </a:lnTo>
                <a:lnTo>
                  <a:pt x="114" y="3906"/>
                </a:lnTo>
                <a:lnTo>
                  <a:pt x="100" y="3935"/>
                </a:lnTo>
                <a:lnTo>
                  <a:pt x="86" y="3966"/>
                </a:lnTo>
                <a:lnTo>
                  <a:pt x="74" y="3996"/>
                </a:lnTo>
                <a:lnTo>
                  <a:pt x="61" y="4027"/>
                </a:lnTo>
                <a:lnTo>
                  <a:pt x="50" y="4059"/>
                </a:lnTo>
                <a:lnTo>
                  <a:pt x="39" y="4092"/>
                </a:lnTo>
                <a:lnTo>
                  <a:pt x="31" y="4124"/>
                </a:lnTo>
                <a:lnTo>
                  <a:pt x="22" y="4157"/>
                </a:lnTo>
                <a:lnTo>
                  <a:pt x="15" y="4189"/>
                </a:lnTo>
                <a:lnTo>
                  <a:pt x="9" y="4223"/>
                </a:lnTo>
                <a:lnTo>
                  <a:pt x="5" y="4257"/>
                </a:lnTo>
                <a:lnTo>
                  <a:pt x="2" y="4291"/>
                </a:lnTo>
                <a:lnTo>
                  <a:pt x="0" y="4325"/>
                </a:lnTo>
                <a:lnTo>
                  <a:pt x="0" y="4360"/>
                </a:lnTo>
                <a:lnTo>
                  <a:pt x="1" y="4394"/>
                </a:lnTo>
                <a:lnTo>
                  <a:pt x="3" y="4428"/>
                </a:lnTo>
                <a:lnTo>
                  <a:pt x="7" y="4464"/>
                </a:lnTo>
                <a:lnTo>
                  <a:pt x="13" y="4499"/>
                </a:lnTo>
                <a:lnTo>
                  <a:pt x="21" y="4534"/>
                </a:lnTo>
                <a:lnTo>
                  <a:pt x="31" y="4570"/>
                </a:lnTo>
                <a:lnTo>
                  <a:pt x="42" y="4605"/>
                </a:lnTo>
                <a:lnTo>
                  <a:pt x="56" y="4640"/>
                </a:lnTo>
                <a:lnTo>
                  <a:pt x="71" y="4676"/>
                </a:lnTo>
                <a:lnTo>
                  <a:pt x="90" y="4711"/>
                </a:lnTo>
                <a:lnTo>
                  <a:pt x="109" y="4747"/>
                </a:lnTo>
                <a:lnTo>
                  <a:pt x="131" y="4782"/>
                </a:lnTo>
                <a:lnTo>
                  <a:pt x="156" y="4817"/>
                </a:lnTo>
                <a:lnTo>
                  <a:pt x="182" y="4853"/>
                </a:lnTo>
                <a:lnTo>
                  <a:pt x="212" y="4888"/>
                </a:lnTo>
                <a:lnTo>
                  <a:pt x="243" y="4924"/>
                </a:lnTo>
                <a:lnTo>
                  <a:pt x="260" y="4942"/>
                </a:lnTo>
                <a:lnTo>
                  <a:pt x="278" y="4959"/>
                </a:lnTo>
                <a:lnTo>
                  <a:pt x="296" y="4975"/>
                </a:lnTo>
                <a:lnTo>
                  <a:pt x="316" y="4991"/>
                </a:lnTo>
                <a:lnTo>
                  <a:pt x="336" y="5006"/>
                </a:lnTo>
                <a:lnTo>
                  <a:pt x="357" y="5021"/>
                </a:lnTo>
                <a:lnTo>
                  <a:pt x="377" y="5035"/>
                </a:lnTo>
                <a:lnTo>
                  <a:pt x="398" y="5048"/>
                </a:lnTo>
                <a:lnTo>
                  <a:pt x="421" y="5061"/>
                </a:lnTo>
                <a:lnTo>
                  <a:pt x="443" y="5073"/>
                </a:lnTo>
                <a:lnTo>
                  <a:pt x="467" y="5083"/>
                </a:lnTo>
                <a:lnTo>
                  <a:pt x="491" y="5094"/>
                </a:lnTo>
                <a:lnTo>
                  <a:pt x="514" y="5104"/>
                </a:lnTo>
                <a:lnTo>
                  <a:pt x="539" y="5113"/>
                </a:lnTo>
                <a:lnTo>
                  <a:pt x="564" y="5122"/>
                </a:lnTo>
                <a:lnTo>
                  <a:pt x="590" y="5129"/>
                </a:lnTo>
                <a:lnTo>
                  <a:pt x="616" y="5137"/>
                </a:lnTo>
                <a:lnTo>
                  <a:pt x="642" y="5143"/>
                </a:lnTo>
                <a:lnTo>
                  <a:pt x="668" y="5149"/>
                </a:lnTo>
                <a:lnTo>
                  <a:pt x="695" y="5154"/>
                </a:lnTo>
                <a:lnTo>
                  <a:pt x="722" y="5158"/>
                </a:lnTo>
                <a:lnTo>
                  <a:pt x="750" y="5163"/>
                </a:lnTo>
                <a:lnTo>
                  <a:pt x="806" y="5169"/>
                </a:lnTo>
                <a:lnTo>
                  <a:pt x="864" y="5173"/>
                </a:lnTo>
                <a:lnTo>
                  <a:pt x="923" y="5174"/>
                </a:lnTo>
                <a:lnTo>
                  <a:pt x="983" y="5173"/>
                </a:lnTo>
                <a:lnTo>
                  <a:pt x="1044" y="5170"/>
                </a:lnTo>
                <a:lnTo>
                  <a:pt x="1083" y="5167"/>
                </a:lnTo>
                <a:lnTo>
                  <a:pt x="1124" y="5163"/>
                </a:lnTo>
                <a:lnTo>
                  <a:pt x="1165" y="5156"/>
                </a:lnTo>
                <a:lnTo>
                  <a:pt x="1207" y="5149"/>
                </a:lnTo>
                <a:lnTo>
                  <a:pt x="1249" y="5140"/>
                </a:lnTo>
                <a:lnTo>
                  <a:pt x="1292" y="5130"/>
                </a:lnTo>
                <a:lnTo>
                  <a:pt x="1336" y="5120"/>
                </a:lnTo>
                <a:lnTo>
                  <a:pt x="1381" y="5108"/>
                </a:lnTo>
                <a:lnTo>
                  <a:pt x="1426" y="5094"/>
                </a:lnTo>
                <a:lnTo>
                  <a:pt x="1471" y="5080"/>
                </a:lnTo>
                <a:lnTo>
                  <a:pt x="1519" y="5065"/>
                </a:lnTo>
                <a:lnTo>
                  <a:pt x="1565" y="5049"/>
                </a:lnTo>
                <a:lnTo>
                  <a:pt x="1660" y="5015"/>
                </a:lnTo>
                <a:lnTo>
                  <a:pt x="1758" y="4977"/>
                </a:lnTo>
                <a:lnTo>
                  <a:pt x="1857" y="4935"/>
                </a:lnTo>
                <a:lnTo>
                  <a:pt x="1959" y="4892"/>
                </a:lnTo>
                <a:lnTo>
                  <a:pt x="2062" y="4846"/>
                </a:lnTo>
                <a:lnTo>
                  <a:pt x="2166" y="4798"/>
                </a:lnTo>
                <a:lnTo>
                  <a:pt x="2272" y="4749"/>
                </a:lnTo>
                <a:lnTo>
                  <a:pt x="2379" y="4698"/>
                </a:lnTo>
                <a:lnTo>
                  <a:pt x="2597" y="4593"/>
                </a:lnTo>
                <a:lnTo>
                  <a:pt x="2757" y="4516"/>
                </a:lnTo>
                <a:lnTo>
                  <a:pt x="2919" y="4439"/>
                </a:lnTo>
                <a:lnTo>
                  <a:pt x="3080" y="4363"/>
                </a:lnTo>
                <a:lnTo>
                  <a:pt x="3162" y="4326"/>
                </a:lnTo>
                <a:lnTo>
                  <a:pt x="3242" y="4290"/>
                </a:lnTo>
                <a:lnTo>
                  <a:pt x="3324" y="4253"/>
                </a:lnTo>
                <a:lnTo>
                  <a:pt x="3405" y="4219"/>
                </a:lnTo>
                <a:lnTo>
                  <a:pt x="3486" y="4186"/>
                </a:lnTo>
                <a:lnTo>
                  <a:pt x="3566" y="4153"/>
                </a:lnTo>
                <a:lnTo>
                  <a:pt x="3646" y="4122"/>
                </a:lnTo>
                <a:lnTo>
                  <a:pt x="3726" y="4093"/>
                </a:lnTo>
                <a:lnTo>
                  <a:pt x="3805" y="4065"/>
                </a:lnTo>
                <a:lnTo>
                  <a:pt x="3883" y="4038"/>
                </a:lnTo>
                <a:lnTo>
                  <a:pt x="3954" y="4015"/>
                </a:lnTo>
                <a:lnTo>
                  <a:pt x="4024" y="3995"/>
                </a:lnTo>
                <a:lnTo>
                  <a:pt x="4093" y="3977"/>
                </a:lnTo>
                <a:lnTo>
                  <a:pt x="4163" y="3960"/>
                </a:lnTo>
                <a:lnTo>
                  <a:pt x="4231" y="3945"/>
                </a:lnTo>
                <a:lnTo>
                  <a:pt x="4298" y="3932"/>
                </a:lnTo>
                <a:lnTo>
                  <a:pt x="4366" y="3921"/>
                </a:lnTo>
                <a:lnTo>
                  <a:pt x="4431" y="3914"/>
                </a:lnTo>
                <a:lnTo>
                  <a:pt x="4497" y="3907"/>
                </a:lnTo>
                <a:lnTo>
                  <a:pt x="4529" y="3906"/>
                </a:lnTo>
                <a:lnTo>
                  <a:pt x="4560" y="3905"/>
                </a:lnTo>
                <a:lnTo>
                  <a:pt x="4592" y="3904"/>
                </a:lnTo>
                <a:lnTo>
                  <a:pt x="4623" y="3904"/>
                </a:lnTo>
                <a:lnTo>
                  <a:pt x="4654" y="3905"/>
                </a:lnTo>
                <a:lnTo>
                  <a:pt x="4685" y="3906"/>
                </a:lnTo>
                <a:lnTo>
                  <a:pt x="4715" y="3908"/>
                </a:lnTo>
                <a:lnTo>
                  <a:pt x="4745" y="3911"/>
                </a:lnTo>
                <a:lnTo>
                  <a:pt x="4775" y="3916"/>
                </a:lnTo>
                <a:lnTo>
                  <a:pt x="4805" y="3920"/>
                </a:lnTo>
                <a:lnTo>
                  <a:pt x="4834" y="3925"/>
                </a:lnTo>
                <a:lnTo>
                  <a:pt x="4863" y="3931"/>
                </a:lnTo>
                <a:lnTo>
                  <a:pt x="4892" y="3938"/>
                </a:lnTo>
                <a:lnTo>
                  <a:pt x="4920" y="3946"/>
                </a:lnTo>
                <a:lnTo>
                  <a:pt x="4948" y="3954"/>
                </a:lnTo>
                <a:lnTo>
                  <a:pt x="4976" y="3963"/>
                </a:lnTo>
                <a:lnTo>
                  <a:pt x="5002" y="3974"/>
                </a:lnTo>
                <a:lnTo>
                  <a:pt x="5029" y="3984"/>
                </a:lnTo>
                <a:lnTo>
                  <a:pt x="5056" y="3996"/>
                </a:lnTo>
                <a:lnTo>
                  <a:pt x="5082" y="4009"/>
                </a:lnTo>
                <a:lnTo>
                  <a:pt x="5108" y="4023"/>
                </a:lnTo>
                <a:lnTo>
                  <a:pt x="5133" y="4038"/>
                </a:lnTo>
                <a:lnTo>
                  <a:pt x="5158" y="4054"/>
                </a:lnTo>
                <a:lnTo>
                  <a:pt x="5183" y="4070"/>
                </a:lnTo>
                <a:lnTo>
                  <a:pt x="5206" y="4087"/>
                </a:lnTo>
                <a:lnTo>
                  <a:pt x="5230" y="4107"/>
                </a:lnTo>
                <a:lnTo>
                  <a:pt x="5253" y="4126"/>
                </a:lnTo>
                <a:lnTo>
                  <a:pt x="5276" y="4146"/>
                </a:lnTo>
                <a:lnTo>
                  <a:pt x="5298" y="4168"/>
                </a:lnTo>
                <a:lnTo>
                  <a:pt x="5321" y="4190"/>
                </a:lnTo>
                <a:lnTo>
                  <a:pt x="5342" y="4214"/>
                </a:lnTo>
                <a:lnTo>
                  <a:pt x="5363" y="4238"/>
                </a:lnTo>
                <a:lnTo>
                  <a:pt x="5383" y="4264"/>
                </a:lnTo>
                <a:lnTo>
                  <a:pt x="5403" y="4292"/>
                </a:lnTo>
                <a:lnTo>
                  <a:pt x="5423" y="4320"/>
                </a:lnTo>
                <a:lnTo>
                  <a:pt x="5442" y="4349"/>
                </a:lnTo>
                <a:lnTo>
                  <a:pt x="5461" y="4379"/>
                </a:lnTo>
                <a:lnTo>
                  <a:pt x="5478" y="4410"/>
                </a:lnTo>
                <a:lnTo>
                  <a:pt x="5497" y="4443"/>
                </a:lnTo>
                <a:lnTo>
                  <a:pt x="5514" y="4476"/>
                </a:lnTo>
                <a:lnTo>
                  <a:pt x="5530" y="4512"/>
                </a:lnTo>
                <a:lnTo>
                  <a:pt x="5546" y="4547"/>
                </a:lnTo>
                <a:lnTo>
                  <a:pt x="5562" y="4585"/>
                </a:lnTo>
                <a:lnTo>
                  <a:pt x="5576" y="4623"/>
                </a:lnTo>
                <a:lnTo>
                  <a:pt x="5591" y="4663"/>
                </a:lnTo>
                <a:lnTo>
                  <a:pt x="5605" y="4704"/>
                </a:lnTo>
                <a:lnTo>
                  <a:pt x="5878" y="4615"/>
                </a:lnTo>
                <a:lnTo>
                  <a:pt x="5861" y="4564"/>
                </a:lnTo>
                <a:lnTo>
                  <a:pt x="5844" y="4514"/>
                </a:lnTo>
                <a:lnTo>
                  <a:pt x="5825" y="4467"/>
                </a:lnTo>
                <a:lnTo>
                  <a:pt x="5805" y="4420"/>
                </a:lnTo>
                <a:lnTo>
                  <a:pt x="5786" y="4375"/>
                </a:lnTo>
                <a:lnTo>
                  <a:pt x="5766" y="4331"/>
                </a:lnTo>
                <a:lnTo>
                  <a:pt x="5744" y="4289"/>
                </a:lnTo>
                <a:lnTo>
                  <a:pt x="5723" y="4248"/>
                </a:lnTo>
                <a:lnTo>
                  <a:pt x="5700" y="4210"/>
                </a:lnTo>
                <a:lnTo>
                  <a:pt x="5678" y="4171"/>
                </a:lnTo>
                <a:lnTo>
                  <a:pt x="5654" y="4134"/>
                </a:lnTo>
                <a:lnTo>
                  <a:pt x="5631" y="4100"/>
                </a:lnTo>
                <a:lnTo>
                  <a:pt x="5606" y="4066"/>
                </a:lnTo>
                <a:lnTo>
                  <a:pt x="5581" y="4034"/>
                </a:lnTo>
                <a:lnTo>
                  <a:pt x="5556" y="4003"/>
                </a:lnTo>
                <a:lnTo>
                  <a:pt x="5529" y="3974"/>
                </a:lnTo>
                <a:lnTo>
                  <a:pt x="5502" y="3945"/>
                </a:lnTo>
                <a:lnTo>
                  <a:pt x="5475" y="3918"/>
                </a:lnTo>
                <a:lnTo>
                  <a:pt x="5447" y="3892"/>
                </a:lnTo>
                <a:lnTo>
                  <a:pt x="5419" y="3868"/>
                </a:lnTo>
                <a:lnTo>
                  <a:pt x="5391" y="3844"/>
                </a:lnTo>
                <a:lnTo>
                  <a:pt x="5361" y="3821"/>
                </a:lnTo>
                <a:lnTo>
                  <a:pt x="5332" y="3801"/>
                </a:lnTo>
                <a:lnTo>
                  <a:pt x="5300" y="3781"/>
                </a:lnTo>
                <a:lnTo>
                  <a:pt x="5270" y="3762"/>
                </a:lnTo>
                <a:lnTo>
                  <a:pt x="5239" y="3745"/>
                </a:lnTo>
                <a:lnTo>
                  <a:pt x="5207" y="3728"/>
                </a:lnTo>
                <a:lnTo>
                  <a:pt x="5175" y="3713"/>
                </a:lnTo>
                <a:lnTo>
                  <a:pt x="5143" y="3699"/>
                </a:lnTo>
                <a:lnTo>
                  <a:pt x="5110" y="3686"/>
                </a:lnTo>
                <a:lnTo>
                  <a:pt x="5076" y="3675"/>
                </a:lnTo>
                <a:lnTo>
                  <a:pt x="5043" y="3664"/>
                </a:lnTo>
                <a:lnTo>
                  <a:pt x="5009" y="3653"/>
                </a:lnTo>
                <a:lnTo>
                  <a:pt x="4974" y="3645"/>
                </a:lnTo>
                <a:lnTo>
                  <a:pt x="4939" y="3637"/>
                </a:lnTo>
                <a:lnTo>
                  <a:pt x="4904" y="3630"/>
                </a:lnTo>
                <a:lnTo>
                  <a:pt x="4868" y="3624"/>
                </a:lnTo>
                <a:lnTo>
                  <a:pt x="4832" y="3619"/>
                </a:lnTo>
                <a:lnTo>
                  <a:pt x="4796" y="3615"/>
                </a:lnTo>
                <a:lnTo>
                  <a:pt x="4759" y="3611"/>
                </a:lnTo>
                <a:lnTo>
                  <a:pt x="4722" y="3609"/>
                </a:lnTo>
                <a:lnTo>
                  <a:pt x="4684" y="3608"/>
                </a:lnTo>
                <a:lnTo>
                  <a:pt x="4647" y="3607"/>
                </a:lnTo>
                <a:lnTo>
                  <a:pt x="4608" y="3607"/>
                </a:lnTo>
                <a:lnTo>
                  <a:pt x="4570" y="3608"/>
                </a:lnTo>
                <a:lnTo>
                  <a:pt x="4531" y="3610"/>
                </a:lnTo>
                <a:lnTo>
                  <a:pt x="4492" y="3613"/>
                </a:lnTo>
                <a:lnTo>
                  <a:pt x="4454" y="3617"/>
                </a:lnTo>
                <a:lnTo>
                  <a:pt x="4414" y="3621"/>
                </a:lnTo>
                <a:lnTo>
                  <a:pt x="4374" y="3626"/>
                </a:lnTo>
                <a:lnTo>
                  <a:pt x="4334" y="3632"/>
                </a:lnTo>
                <a:lnTo>
                  <a:pt x="4294" y="3638"/>
                </a:lnTo>
                <a:lnTo>
                  <a:pt x="4212" y="3653"/>
                </a:lnTo>
                <a:lnTo>
                  <a:pt x="4130" y="3670"/>
                </a:lnTo>
                <a:lnTo>
                  <a:pt x="4047" y="3691"/>
                </a:lnTo>
                <a:lnTo>
                  <a:pt x="3964" y="3713"/>
                </a:lnTo>
                <a:lnTo>
                  <a:pt x="3879" y="3738"/>
                </a:lnTo>
                <a:lnTo>
                  <a:pt x="3794" y="3765"/>
                </a:lnTo>
                <a:lnTo>
                  <a:pt x="3712" y="3791"/>
                </a:lnTo>
                <a:lnTo>
                  <a:pt x="3630" y="3820"/>
                </a:lnTo>
                <a:lnTo>
                  <a:pt x="3548" y="3851"/>
                </a:lnTo>
                <a:lnTo>
                  <a:pt x="3465" y="3884"/>
                </a:lnTo>
                <a:lnTo>
                  <a:pt x="3382" y="3917"/>
                </a:lnTo>
                <a:lnTo>
                  <a:pt x="3299" y="3951"/>
                </a:lnTo>
                <a:lnTo>
                  <a:pt x="3215" y="3987"/>
                </a:lnTo>
                <a:lnTo>
                  <a:pt x="3132" y="4023"/>
                </a:lnTo>
                <a:lnTo>
                  <a:pt x="3049" y="4061"/>
                </a:lnTo>
                <a:lnTo>
                  <a:pt x="2966" y="4099"/>
                </a:lnTo>
                <a:lnTo>
                  <a:pt x="2801" y="4176"/>
                </a:lnTo>
                <a:lnTo>
                  <a:pt x="2636" y="4255"/>
                </a:lnTo>
                <a:lnTo>
                  <a:pt x="2473" y="4334"/>
                </a:lnTo>
                <a:lnTo>
                  <a:pt x="2264" y="4434"/>
                </a:lnTo>
                <a:lnTo>
                  <a:pt x="2162" y="4483"/>
                </a:lnTo>
                <a:lnTo>
                  <a:pt x="2061" y="4530"/>
                </a:lnTo>
                <a:lnTo>
                  <a:pt x="1961" y="4576"/>
                </a:lnTo>
                <a:lnTo>
                  <a:pt x="1864" y="4619"/>
                </a:lnTo>
                <a:lnTo>
                  <a:pt x="1768" y="4661"/>
                </a:lnTo>
                <a:lnTo>
                  <a:pt x="1675" y="4701"/>
                </a:lnTo>
                <a:lnTo>
                  <a:pt x="1584" y="4736"/>
                </a:lnTo>
                <a:lnTo>
                  <a:pt x="1495" y="4769"/>
                </a:lnTo>
                <a:lnTo>
                  <a:pt x="1451" y="4784"/>
                </a:lnTo>
                <a:lnTo>
                  <a:pt x="1408" y="4798"/>
                </a:lnTo>
                <a:lnTo>
                  <a:pt x="1366" y="4812"/>
                </a:lnTo>
                <a:lnTo>
                  <a:pt x="1326" y="4824"/>
                </a:lnTo>
                <a:lnTo>
                  <a:pt x="1285" y="4836"/>
                </a:lnTo>
                <a:lnTo>
                  <a:pt x="1245" y="4846"/>
                </a:lnTo>
                <a:lnTo>
                  <a:pt x="1206" y="4855"/>
                </a:lnTo>
                <a:lnTo>
                  <a:pt x="1168" y="4863"/>
                </a:lnTo>
                <a:lnTo>
                  <a:pt x="1130" y="4870"/>
                </a:lnTo>
                <a:lnTo>
                  <a:pt x="1094" y="4875"/>
                </a:lnTo>
                <a:lnTo>
                  <a:pt x="1059" y="4880"/>
                </a:lnTo>
                <a:lnTo>
                  <a:pt x="1023" y="4883"/>
                </a:lnTo>
                <a:lnTo>
                  <a:pt x="975" y="4886"/>
                </a:lnTo>
                <a:lnTo>
                  <a:pt x="927" y="4886"/>
                </a:lnTo>
                <a:lnTo>
                  <a:pt x="881" y="4886"/>
                </a:lnTo>
                <a:lnTo>
                  <a:pt x="836" y="4883"/>
                </a:lnTo>
                <a:lnTo>
                  <a:pt x="793" y="4878"/>
                </a:lnTo>
                <a:lnTo>
                  <a:pt x="750" y="4872"/>
                </a:lnTo>
                <a:lnTo>
                  <a:pt x="710" y="4863"/>
                </a:lnTo>
                <a:lnTo>
                  <a:pt x="671" y="4853"/>
                </a:lnTo>
                <a:lnTo>
                  <a:pt x="638" y="4843"/>
                </a:lnTo>
                <a:lnTo>
                  <a:pt x="607" y="4830"/>
                </a:lnTo>
                <a:lnTo>
                  <a:pt x="577" y="4817"/>
                </a:lnTo>
                <a:lnTo>
                  <a:pt x="549" y="4802"/>
                </a:lnTo>
                <a:lnTo>
                  <a:pt x="523" y="4786"/>
                </a:lnTo>
                <a:lnTo>
                  <a:pt x="498" y="4768"/>
                </a:lnTo>
                <a:lnTo>
                  <a:pt x="474" y="4749"/>
                </a:lnTo>
                <a:lnTo>
                  <a:pt x="454" y="4727"/>
                </a:lnTo>
                <a:lnTo>
                  <a:pt x="432" y="4703"/>
                </a:lnTo>
                <a:lnTo>
                  <a:pt x="411" y="4678"/>
                </a:lnTo>
                <a:lnTo>
                  <a:pt x="393" y="4653"/>
                </a:lnTo>
                <a:lnTo>
                  <a:pt x="377" y="4628"/>
                </a:lnTo>
                <a:lnTo>
                  <a:pt x="362" y="4603"/>
                </a:lnTo>
                <a:lnTo>
                  <a:pt x="348" y="4577"/>
                </a:lnTo>
                <a:lnTo>
                  <a:pt x="336" y="4553"/>
                </a:lnTo>
                <a:lnTo>
                  <a:pt x="326" y="4527"/>
                </a:lnTo>
                <a:lnTo>
                  <a:pt x="317" y="4501"/>
                </a:lnTo>
                <a:lnTo>
                  <a:pt x="310" y="4475"/>
                </a:lnTo>
                <a:lnTo>
                  <a:pt x="304" y="4451"/>
                </a:lnTo>
                <a:lnTo>
                  <a:pt x="300" y="4425"/>
                </a:lnTo>
                <a:lnTo>
                  <a:pt x="296" y="4399"/>
                </a:lnTo>
                <a:lnTo>
                  <a:pt x="294" y="4374"/>
                </a:lnTo>
                <a:lnTo>
                  <a:pt x="294" y="4349"/>
                </a:lnTo>
                <a:lnTo>
                  <a:pt x="294" y="4323"/>
                </a:lnTo>
                <a:lnTo>
                  <a:pt x="295" y="4299"/>
                </a:lnTo>
                <a:lnTo>
                  <a:pt x="299" y="4273"/>
                </a:lnTo>
                <a:lnTo>
                  <a:pt x="302" y="4248"/>
                </a:lnTo>
                <a:lnTo>
                  <a:pt x="307" y="4223"/>
                </a:lnTo>
                <a:lnTo>
                  <a:pt x="313" y="4199"/>
                </a:lnTo>
                <a:lnTo>
                  <a:pt x="319" y="4174"/>
                </a:lnTo>
                <a:lnTo>
                  <a:pt x="326" y="4151"/>
                </a:lnTo>
                <a:lnTo>
                  <a:pt x="334" y="4126"/>
                </a:lnTo>
                <a:lnTo>
                  <a:pt x="343" y="4102"/>
                </a:lnTo>
                <a:lnTo>
                  <a:pt x="352" y="4079"/>
                </a:lnTo>
                <a:lnTo>
                  <a:pt x="363" y="4056"/>
                </a:lnTo>
                <a:lnTo>
                  <a:pt x="374" y="4033"/>
                </a:lnTo>
                <a:lnTo>
                  <a:pt x="396" y="3988"/>
                </a:lnTo>
                <a:lnTo>
                  <a:pt x="422" y="3945"/>
                </a:lnTo>
                <a:lnTo>
                  <a:pt x="448" y="3903"/>
                </a:lnTo>
                <a:lnTo>
                  <a:pt x="476" y="3862"/>
                </a:lnTo>
                <a:lnTo>
                  <a:pt x="503" y="3824"/>
                </a:lnTo>
                <a:lnTo>
                  <a:pt x="532" y="3787"/>
                </a:lnTo>
                <a:lnTo>
                  <a:pt x="560" y="3753"/>
                </a:lnTo>
                <a:lnTo>
                  <a:pt x="588" y="3721"/>
                </a:lnTo>
                <a:lnTo>
                  <a:pt x="615" y="3691"/>
                </a:lnTo>
                <a:lnTo>
                  <a:pt x="641" y="3664"/>
                </a:lnTo>
                <a:lnTo>
                  <a:pt x="665" y="3639"/>
                </a:lnTo>
                <a:lnTo>
                  <a:pt x="688" y="3618"/>
                </a:lnTo>
                <a:lnTo>
                  <a:pt x="724" y="3582"/>
                </a:lnTo>
                <a:lnTo>
                  <a:pt x="749" y="3561"/>
                </a:lnTo>
                <a:lnTo>
                  <a:pt x="759" y="3553"/>
                </a:lnTo>
                <a:close/>
                <a:moveTo>
                  <a:pt x="1155" y="2925"/>
                </a:moveTo>
                <a:lnTo>
                  <a:pt x="776" y="3213"/>
                </a:lnTo>
                <a:lnTo>
                  <a:pt x="924" y="3469"/>
                </a:lnTo>
                <a:lnTo>
                  <a:pt x="1360" y="3278"/>
                </a:lnTo>
                <a:lnTo>
                  <a:pt x="1155" y="2925"/>
                </a:lnTo>
                <a:close/>
                <a:moveTo>
                  <a:pt x="5481" y="1165"/>
                </a:moveTo>
                <a:lnTo>
                  <a:pt x="5481" y="1165"/>
                </a:lnTo>
                <a:lnTo>
                  <a:pt x="5430" y="1117"/>
                </a:lnTo>
                <a:lnTo>
                  <a:pt x="5379" y="1071"/>
                </a:lnTo>
                <a:lnTo>
                  <a:pt x="5327" y="1025"/>
                </a:lnTo>
                <a:lnTo>
                  <a:pt x="5275" y="983"/>
                </a:lnTo>
                <a:lnTo>
                  <a:pt x="5270" y="1027"/>
                </a:lnTo>
                <a:lnTo>
                  <a:pt x="5265" y="1069"/>
                </a:lnTo>
                <a:lnTo>
                  <a:pt x="5259" y="1112"/>
                </a:lnTo>
                <a:lnTo>
                  <a:pt x="5252" y="1155"/>
                </a:lnTo>
                <a:lnTo>
                  <a:pt x="5245" y="1197"/>
                </a:lnTo>
                <a:lnTo>
                  <a:pt x="5236" y="1239"/>
                </a:lnTo>
                <a:lnTo>
                  <a:pt x="5227" y="1280"/>
                </a:lnTo>
                <a:lnTo>
                  <a:pt x="5217" y="1321"/>
                </a:lnTo>
                <a:lnTo>
                  <a:pt x="5276" y="1367"/>
                </a:lnTo>
                <a:lnTo>
                  <a:pt x="5333" y="1416"/>
                </a:lnTo>
                <a:lnTo>
                  <a:pt x="5389" y="1466"/>
                </a:lnTo>
                <a:lnTo>
                  <a:pt x="5445" y="1518"/>
                </a:lnTo>
                <a:lnTo>
                  <a:pt x="5448" y="1508"/>
                </a:lnTo>
                <a:lnTo>
                  <a:pt x="5459" y="1466"/>
                </a:lnTo>
                <a:lnTo>
                  <a:pt x="5468" y="1423"/>
                </a:lnTo>
                <a:lnTo>
                  <a:pt x="5474" y="1381"/>
                </a:lnTo>
                <a:lnTo>
                  <a:pt x="5478" y="1339"/>
                </a:lnTo>
                <a:lnTo>
                  <a:pt x="5482" y="1295"/>
                </a:lnTo>
                <a:lnTo>
                  <a:pt x="5484" y="1252"/>
                </a:lnTo>
                <a:lnTo>
                  <a:pt x="5483" y="1209"/>
                </a:lnTo>
                <a:lnTo>
                  <a:pt x="5481" y="1165"/>
                </a:lnTo>
                <a:close/>
                <a:moveTo>
                  <a:pt x="5406" y="1635"/>
                </a:moveTo>
                <a:lnTo>
                  <a:pt x="5406" y="1635"/>
                </a:lnTo>
                <a:lnTo>
                  <a:pt x="5351" y="1583"/>
                </a:lnTo>
                <a:lnTo>
                  <a:pt x="5296" y="1533"/>
                </a:lnTo>
                <a:lnTo>
                  <a:pt x="5240" y="1484"/>
                </a:lnTo>
                <a:lnTo>
                  <a:pt x="5184" y="1437"/>
                </a:lnTo>
                <a:lnTo>
                  <a:pt x="5165" y="1492"/>
                </a:lnTo>
                <a:lnTo>
                  <a:pt x="5146" y="1545"/>
                </a:lnTo>
                <a:lnTo>
                  <a:pt x="5128" y="1593"/>
                </a:lnTo>
                <a:lnTo>
                  <a:pt x="5110" y="1639"/>
                </a:lnTo>
                <a:lnTo>
                  <a:pt x="5089" y="1684"/>
                </a:lnTo>
                <a:lnTo>
                  <a:pt x="5068" y="1729"/>
                </a:lnTo>
                <a:lnTo>
                  <a:pt x="5116" y="1766"/>
                </a:lnTo>
                <a:lnTo>
                  <a:pt x="5163" y="1804"/>
                </a:lnTo>
                <a:lnTo>
                  <a:pt x="5210" y="1843"/>
                </a:lnTo>
                <a:lnTo>
                  <a:pt x="5258" y="1884"/>
                </a:lnTo>
                <a:lnTo>
                  <a:pt x="5280" y="1855"/>
                </a:lnTo>
                <a:lnTo>
                  <a:pt x="5302" y="1826"/>
                </a:lnTo>
                <a:lnTo>
                  <a:pt x="5321" y="1795"/>
                </a:lnTo>
                <a:lnTo>
                  <a:pt x="5340" y="1764"/>
                </a:lnTo>
                <a:lnTo>
                  <a:pt x="5358" y="1733"/>
                </a:lnTo>
                <a:lnTo>
                  <a:pt x="5376" y="1701"/>
                </a:lnTo>
                <a:lnTo>
                  <a:pt x="5391" y="1668"/>
                </a:lnTo>
                <a:lnTo>
                  <a:pt x="5406" y="1635"/>
                </a:lnTo>
                <a:close/>
                <a:moveTo>
                  <a:pt x="5183" y="1968"/>
                </a:moveTo>
                <a:lnTo>
                  <a:pt x="5183" y="1968"/>
                </a:lnTo>
                <a:lnTo>
                  <a:pt x="5141" y="1931"/>
                </a:lnTo>
                <a:lnTo>
                  <a:pt x="5100" y="1897"/>
                </a:lnTo>
                <a:lnTo>
                  <a:pt x="5058" y="1863"/>
                </a:lnTo>
                <a:lnTo>
                  <a:pt x="5015" y="1830"/>
                </a:lnTo>
                <a:lnTo>
                  <a:pt x="4996" y="1865"/>
                </a:lnTo>
                <a:lnTo>
                  <a:pt x="4976" y="1899"/>
                </a:lnTo>
                <a:lnTo>
                  <a:pt x="4954" y="1934"/>
                </a:lnTo>
                <a:lnTo>
                  <a:pt x="4933" y="1968"/>
                </a:lnTo>
                <a:lnTo>
                  <a:pt x="4910" y="2001"/>
                </a:lnTo>
                <a:lnTo>
                  <a:pt x="4888" y="2034"/>
                </a:lnTo>
                <a:lnTo>
                  <a:pt x="4864" y="2068"/>
                </a:lnTo>
                <a:lnTo>
                  <a:pt x="4841" y="2101"/>
                </a:lnTo>
                <a:lnTo>
                  <a:pt x="4880" y="2128"/>
                </a:lnTo>
                <a:lnTo>
                  <a:pt x="4921" y="2155"/>
                </a:lnTo>
                <a:lnTo>
                  <a:pt x="4947" y="2142"/>
                </a:lnTo>
                <a:lnTo>
                  <a:pt x="4974" y="2127"/>
                </a:lnTo>
                <a:lnTo>
                  <a:pt x="5002" y="2109"/>
                </a:lnTo>
                <a:lnTo>
                  <a:pt x="5030" y="2091"/>
                </a:lnTo>
                <a:lnTo>
                  <a:pt x="5057" y="2073"/>
                </a:lnTo>
                <a:lnTo>
                  <a:pt x="5084" y="2054"/>
                </a:lnTo>
                <a:lnTo>
                  <a:pt x="5110" y="2033"/>
                </a:lnTo>
                <a:lnTo>
                  <a:pt x="5134" y="2012"/>
                </a:lnTo>
                <a:lnTo>
                  <a:pt x="5159" y="1990"/>
                </a:lnTo>
                <a:lnTo>
                  <a:pt x="5183" y="1968"/>
                </a:lnTo>
                <a:close/>
                <a:moveTo>
                  <a:pt x="4799" y="2207"/>
                </a:moveTo>
                <a:lnTo>
                  <a:pt x="4799" y="2207"/>
                </a:lnTo>
                <a:lnTo>
                  <a:pt x="4771" y="2189"/>
                </a:lnTo>
                <a:lnTo>
                  <a:pt x="4741" y="2225"/>
                </a:lnTo>
                <a:lnTo>
                  <a:pt x="4770" y="2217"/>
                </a:lnTo>
                <a:lnTo>
                  <a:pt x="4799" y="2207"/>
                </a:lnTo>
                <a:close/>
                <a:moveTo>
                  <a:pt x="4561" y="2259"/>
                </a:moveTo>
                <a:lnTo>
                  <a:pt x="4561" y="2259"/>
                </a:lnTo>
                <a:lnTo>
                  <a:pt x="4620" y="2195"/>
                </a:lnTo>
                <a:lnTo>
                  <a:pt x="4648" y="2163"/>
                </a:lnTo>
                <a:lnTo>
                  <a:pt x="4676" y="2130"/>
                </a:lnTo>
                <a:lnTo>
                  <a:pt x="4641" y="2110"/>
                </a:lnTo>
                <a:lnTo>
                  <a:pt x="4608" y="2092"/>
                </a:lnTo>
                <a:lnTo>
                  <a:pt x="4574" y="2074"/>
                </a:lnTo>
                <a:lnTo>
                  <a:pt x="4539" y="2057"/>
                </a:lnTo>
                <a:lnTo>
                  <a:pt x="4504" y="2040"/>
                </a:lnTo>
                <a:lnTo>
                  <a:pt x="4470" y="2024"/>
                </a:lnTo>
                <a:lnTo>
                  <a:pt x="4434" y="2009"/>
                </a:lnTo>
                <a:lnTo>
                  <a:pt x="4399" y="1994"/>
                </a:lnTo>
                <a:lnTo>
                  <a:pt x="4353" y="2054"/>
                </a:lnTo>
                <a:lnTo>
                  <a:pt x="4305" y="2114"/>
                </a:lnTo>
                <a:lnTo>
                  <a:pt x="4254" y="2172"/>
                </a:lnTo>
                <a:lnTo>
                  <a:pt x="4203" y="2229"/>
                </a:lnTo>
                <a:lnTo>
                  <a:pt x="4246" y="2240"/>
                </a:lnTo>
                <a:lnTo>
                  <a:pt x="4291" y="2249"/>
                </a:lnTo>
                <a:lnTo>
                  <a:pt x="4335" y="2255"/>
                </a:lnTo>
                <a:lnTo>
                  <a:pt x="4380" y="2261"/>
                </a:lnTo>
                <a:lnTo>
                  <a:pt x="4425" y="2263"/>
                </a:lnTo>
                <a:lnTo>
                  <a:pt x="4470" y="2264"/>
                </a:lnTo>
                <a:lnTo>
                  <a:pt x="4516" y="2263"/>
                </a:lnTo>
                <a:lnTo>
                  <a:pt x="4561" y="2259"/>
                </a:lnTo>
                <a:close/>
                <a:moveTo>
                  <a:pt x="4085" y="2191"/>
                </a:moveTo>
                <a:lnTo>
                  <a:pt x="4085" y="2191"/>
                </a:lnTo>
                <a:lnTo>
                  <a:pt x="4140" y="2133"/>
                </a:lnTo>
                <a:lnTo>
                  <a:pt x="4191" y="2074"/>
                </a:lnTo>
                <a:lnTo>
                  <a:pt x="4241" y="2013"/>
                </a:lnTo>
                <a:lnTo>
                  <a:pt x="4290" y="1952"/>
                </a:lnTo>
                <a:lnTo>
                  <a:pt x="4251" y="1939"/>
                </a:lnTo>
                <a:lnTo>
                  <a:pt x="4212" y="1927"/>
                </a:lnTo>
                <a:lnTo>
                  <a:pt x="4173" y="1916"/>
                </a:lnTo>
                <a:lnTo>
                  <a:pt x="4133" y="1906"/>
                </a:lnTo>
                <a:lnTo>
                  <a:pt x="4093" y="1895"/>
                </a:lnTo>
                <a:lnTo>
                  <a:pt x="4053" y="1886"/>
                </a:lnTo>
                <a:lnTo>
                  <a:pt x="4012" y="1878"/>
                </a:lnTo>
                <a:lnTo>
                  <a:pt x="3971" y="1869"/>
                </a:lnTo>
                <a:lnTo>
                  <a:pt x="3938" y="1914"/>
                </a:lnTo>
                <a:lnTo>
                  <a:pt x="3904" y="1958"/>
                </a:lnTo>
                <a:lnTo>
                  <a:pt x="3867" y="2001"/>
                </a:lnTo>
                <a:lnTo>
                  <a:pt x="3831" y="2044"/>
                </a:lnTo>
                <a:lnTo>
                  <a:pt x="3861" y="2066"/>
                </a:lnTo>
                <a:lnTo>
                  <a:pt x="3891" y="2088"/>
                </a:lnTo>
                <a:lnTo>
                  <a:pt x="3922" y="2108"/>
                </a:lnTo>
                <a:lnTo>
                  <a:pt x="3953" y="2127"/>
                </a:lnTo>
                <a:lnTo>
                  <a:pt x="3985" y="2145"/>
                </a:lnTo>
                <a:lnTo>
                  <a:pt x="4018" y="2161"/>
                </a:lnTo>
                <a:lnTo>
                  <a:pt x="4052" y="2177"/>
                </a:lnTo>
                <a:lnTo>
                  <a:pt x="4085" y="2191"/>
                </a:lnTo>
                <a:close/>
                <a:moveTo>
                  <a:pt x="3747" y="1970"/>
                </a:moveTo>
                <a:lnTo>
                  <a:pt x="3747" y="1970"/>
                </a:lnTo>
                <a:lnTo>
                  <a:pt x="3798" y="1911"/>
                </a:lnTo>
                <a:lnTo>
                  <a:pt x="3846" y="1851"/>
                </a:lnTo>
                <a:lnTo>
                  <a:pt x="3793" y="1845"/>
                </a:lnTo>
                <a:lnTo>
                  <a:pt x="3740" y="1840"/>
                </a:lnTo>
                <a:lnTo>
                  <a:pt x="3686" y="1837"/>
                </a:lnTo>
                <a:lnTo>
                  <a:pt x="3632" y="1835"/>
                </a:lnTo>
                <a:lnTo>
                  <a:pt x="3659" y="1870"/>
                </a:lnTo>
                <a:lnTo>
                  <a:pt x="3687" y="1906"/>
                </a:lnTo>
                <a:lnTo>
                  <a:pt x="3716" y="1938"/>
                </a:lnTo>
                <a:lnTo>
                  <a:pt x="3747" y="1970"/>
                </a:lnTo>
                <a:close/>
                <a:moveTo>
                  <a:pt x="3502" y="1584"/>
                </a:moveTo>
                <a:lnTo>
                  <a:pt x="3502" y="1584"/>
                </a:lnTo>
                <a:lnTo>
                  <a:pt x="3535" y="1530"/>
                </a:lnTo>
                <a:lnTo>
                  <a:pt x="3567" y="1477"/>
                </a:lnTo>
                <a:lnTo>
                  <a:pt x="3597" y="1422"/>
                </a:lnTo>
                <a:lnTo>
                  <a:pt x="3626" y="1366"/>
                </a:lnTo>
                <a:lnTo>
                  <a:pt x="3583" y="1367"/>
                </a:lnTo>
                <a:lnTo>
                  <a:pt x="3539" y="1369"/>
                </a:lnTo>
                <a:lnTo>
                  <a:pt x="3496" y="1372"/>
                </a:lnTo>
                <a:lnTo>
                  <a:pt x="3452" y="1374"/>
                </a:lnTo>
                <a:lnTo>
                  <a:pt x="3456" y="1401"/>
                </a:lnTo>
                <a:lnTo>
                  <a:pt x="3460" y="1428"/>
                </a:lnTo>
                <a:lnTo>
                  <a:pt x="3465" y="1453"/>
                </a:lnTo>
                <a:lnTo>
                  <a:pt x="3472" y="1480"/>
                </a:lnTo>
                <a:lnTo>
                  <a:pt x="3478" y="1506"/>
                </a:lnTo>
                <a:lnTo>
                  <a:pt x="3486" y="1532"/>
                </a:lnTo>
                <a:lnTo>
                  <a:pt x="3493" y="1558"/>
                </a:lnTo>
                <a:lnTo>
                  <a:pt x="3502" y="1584"/>
                </a:lnTo>
                <a:close/>
                <a:moveTo>
                  <a:pt x="3444" y="1262"/>
                </a:moveTo>
                <a:lnTo>
                  <a:pt x="3444" y="1262"/>
                </a:lnTo>
                <a:lnTo>
                  <a:pt x="3503" y="1259"/>
                </a:lnTo>
                <a:lnTo>
                  <a:pt x="3562" y="1256"/>
                </a:lnTo>
                <a:lnTo>
                  <a:pt x="3621" y="1255"/>
                </a:lnTo>
                <a:lnTo>
                  <a:pt x="3678" y="1255"/>
                </a:lnTo>
                <a:lnTo>
                  <a:pt x="3697" y="1209"/>
                </a:lnTo>
                <a:lnTo>
                  <a:pt x="3715" y="1163"/>
                </a:lnTo>
                <a:lnTo>
                  <a:pt x="3734" y="1108"/>
                </a:lnTo>
                <a:lnTo>
                  <a:pt x="3753" y="1052"/>
                </a:lnTo>
                <a:lnTo>
                  <a:pt x="3770" y="995"/>
                </a:lnTo>
                <a:lnTo>
                  <a:pt x="3786" y="938"/>
                </a:lnTo>
                <a:lnTo>
                  <a:pt x="3712" y="939"/>
                </a:lnTo>
                <a:lnTo>
                  <a:pt x="3638" y="941"/>
                </a:lnTo>
                <a:lnTo>
                  <a:pt x="3563" y="946"/>
                </a:lnTo>
                <a:lnTo>
                  <a:pt x="3487" y="954"/>
                </a:lnTo>
                <a:lnTo>
                  <a:pt x="3478" y="979"/>
                </a:lnTo>
                <a:lnTo>
                  <a:pt x="3470" y="1015"/>
                </a:lnTo>
                <a:lnTo>
                  <a:pt x="3462" y="1049"/>
                </a:lnTo>
                <a:lnTo>
                  <a:pt x="3457" y="1084"/>
                </a:lnTo>
                <a:lnTo>
                  <a:pt x="3451" y="1120"/>
                </a:lnTo>
                <a:lnTo>
                  <a:pt x="3448" y="1155"/>
                </a:lnTo>
                <a:lnTo>
                  <a:pt x="3445" y="1191"/>
                </a:lnTo>
                <a:lnTo>
                  <a:pt x="3444" y="1227"/>
                </a:lnTo>
                <a:lnTo>
                  <a:pt x="3444" y="1262"/>
                </a:lnTo>
                <a:close/>
                <a:moveTo>
                  <a:pt x="3529" y="837"/>
                </a:moveTo>
                <a:lnTo>
                  <a:pt x="3529" y="837"/>
                </a:lnTo>
                <a:lnTo>
                  <a:pt x="3600" y="830"/>
                </a:lnTo>
                <a:lnTo>
                  <a:pt x="3671" y="827"/>
                </a:lnTo>
                <a:lnTo>
                  <a:pt x="3741" y="825"/>
                </a:lnTo>
                <a:lnTo>
                  <a:pt x="3810" y="826"/>
                </a:lnTo>
                <a:lnTo>
                  <a:pt x="3817" y="789"/>
                </a:lnTo>
                <a:lnTo>
                  <a:pt x="3823" y="750"/>
                </a:lnTo>
                <a:lnTo>
                  <a:pt x="3830" y="712"/>
                </a:lnTo>
                <a:lnTo>
                  <a:pt x="3835" y="674"/>
                </a:lnTo>
                <a:lnTo>
                  <a:pt x="3839" y="634"/>
                </a:lnTo>
                <a:lnTo>
                  <a:pt x="3843" y="596"/>
                </a:lnTo>
                <a:lnTo>
                  <a:pt x="3846" y="556"/>
                </a:lnTo>
                <a:lnTo>
                  <a:pt x="3849" y="516"/>
                </a:lnTo>
                <a:lnTo>
                  <a:pt x="3795" y="518"/>
                </a:lnTo>
                <a:lnTo>
                  <a:pt x="3743" y="522"/>
                </a:lnTo>
                <a:lnTo>
                  <a:pt x="3709" y="557"/>
                </a:lnTo>
                <a:lnTo>
                  <a:pt x="3678" y="593"/>
                </a:lnTo>
                <a:lnTo>
                  <a:pt x="3647" y="631"/>
                </a:lnTo>
                <a:lnTo>
                  <a:pt x="3620" y="671"/>
                </a:lnTo>
                <a:lnTo>
                  <a:pt x="3594" y="710"/>
                </a:lnTo>
                <a:lnTo>
                  <a:pt x="3570" y="751"/>
                </a:lnTo>
                <a:lnTo>
                  <a:pt x="3549" y="794"/>
                </a:lnTo>
                <a:lnTo>
                  <a:pt x="3529" y="837"/>
                </a:lnTo>
                <a:close/>
                <a:moveTo>
                  <a:pt x="3965" y="354"/>
                </a:moveTo>
                <a:lnTo>
                  <a:pt x="3965" y="354"/>
                </a:lnTo>
                <a:lnTo>
                  <a:pt x="3965" y="402"/>
                </a:lnTo>
                <a:lnTo>
                  <a:pt x="4011" y="403"/>
                </a:lnTo>
                <a:lnTo>
                  <a:pt x="4056" y="405"/>
                </a:lnTo>
                <a:lnTo>
                  <a:pt x="4101" y="407"/>
                </a:lnTo>
                <a:lnTo>
                  <a:pt x="4145" y="410"/>
                </a:lnTo>
                <a:lnTo>
                  <a:pt x="4189" y="414"/>
                </a:lnTo>
                <a:lnTo>
                  <a:pt x="4233" y="420"/>
                </a:lnTo>
                <a:lnTo>
                  <a:pt x="4277" y="425"/>
                </a:lnTo>
                <a:lnTo>
                  <a:pt x="4320" y="432"/>
                </a:lnTo>
                <a:lnTo>
                  <a:pt x="4317" y="383"/>
                </a:lnTo>
                <a:lnTo>
                  <a:pt x="4316" y="335"/>
                </a:lnTo>
                <a:lnTo>
                  <a:pt x="4313" y="286"/>
                </a:lnTo>
                <a:lnTo>
                  <a:pt x="4309" y="235"/>
                </a:lnTo>
                <a:lnTo>
                  <a:pt x="4265" y="243"/>
                </a:lnTo>
                <a:lnTo>
                  <a:pt x="4221" y="253"/>
                </a:lnTo>
                <a:lnTo>
                  <a:pt x="4177" y="264"/>
                </a:lnTo>
                <a:lnTo>
                  <a:pt x="4134" y="278"/>
                </a:lnTo>
                <a:lnTo>
                  <a:pt x="4090" y="294"/>
                </a:lnTo>
                <a:lnTo>
                  <a:pt x="4048" y="313"/>
                </a:lnTo>
                <a:lnTo>
                  <a:pt x="4006" y="332"/>
                </a:lnTo>
                <a:lnTo>
                  <a:pt x="3965" y="354"/>
                </a:lnTo>
                <a:close/>
                <a:moveTo>
                  <a:pt x="4420" y="225"/>
                </a:moveTo>
                <a:lnTo>
                  <a:pt x="4420" y="225"/>
                </a:lnTo>
                <a:lnTo>
                  <a:pt x="4425" y="283"/>
                </a:lnTo>
                <a:lnTo>
                  <a:pt x="4428" y="340"/>
                </a:lnTo>
                <a:lnTo>
                  <a:pt x="4430" y="397"/>
                </a:lnTo>
                <a:lnTo>
                  <a:pt x="4431" y="453"/>
                </a:lnTo>
                <a:lnTo>
                  <a:pt x="4470" y="462"/>
                </a:lnTo>
                <a:lnTo>
                  <a:pt x="4507" y="471"/>
                </a:lnTo>
                <a:lnTo>
                  <a:pt x="4544" y="481"/>
                </a:lnTo>
                <a:lnTo>
                  <a:pt x="4581" y="492"/>
                </a:lnTo>
                <a:lnTo>
                  <a:pt x="4618" y="502"/>
                </a:lnTo>
                <a:lnTo>
                  <a:pt x="4654" y="514"/>
                </a:lnTo>
                <a:lnTo>
                  <a:pt x="4689" y="527"/>
                </a:lnTo>
                <a:lnTo>
                  <a:pt x="4726" y="540"/>
                </a:lnTo>
                <a:lnTo>
                  <a:pt x="4748" y="548"/>
                </a:lnTo>
                <a:lnTo>
                  <a:pt x="4746" y="478"/>
                </a:lnTo>
                <a:lnTo>
                  <a:pt x="4742" y="406"/>
                </a:lnTo>
                <a:lnTo>
                  <a:pt x="4736" y="333"/>
                </a:lnTo>
                <a:lnTo>
                  <a:pt x="4728" y="259"/>
                </a:lnTo>
                <a:lnTo>
                  <a:pt x="4691" y="249"/>
                </a:lnTo>
                <a:lnTo>
                  <a:pt x="4652" y="242"/>
                </a:lnTo>
                <a:lnTo>
                  <a:pt x="4614" y="235"/>
                </a:lnTo>
                <a:lnTo>
                  <a:pt x="4576" y="230"/>
                </a:lnTo>
                <a:lnTo>
                  <a:pt x="4537" y="227"/>
                </a:lnTo>
                <a:lnTo>
                  <a:pt x="4499" y="225"/>
                </a:lnTo>
                <a:lnTo>
                  <a:pt x="4459" y="224"/>
                </a:lnTo>
                <a:lnTo>
                  <a:pt x="4420" y="225"/>
                </a:lnTo>
                <a:close/>
                <a:moveTo>
                  <a:pt x="4845" y="298"/>
                </a:moveTo>
                <a:lnTo>
                  <a:pt x="4845" y="298"/>
                </a:lnTo>
                <a:lnTo>
                  <a:pt x="4852" y="374"/>
                </a:lnTo>
                <a:lnTo>
                  <a:pt x="4857" y="449"/>
                </a:lnTo>
                <a:lnTo>
                  <a:pt x="4860" y="523"/>
                </a:lnTo>
                <a:lnTo>
                  <a:pt x="4861" y="596"/>
                </a:lnTo>
                <a:lnTo>
                  <a:pt x="4901" y="615"/>
                </a:lnTo>
                <a:lnTo>
                  <a:pt x="4941" y="634"/>
                </a:lnTo>
                <a:lnTo>
                  <a:pt x="4981" y="655"/>
                </a:lnTo>
                <a:lnTo>
                  <a:pt x="5020" y="676"/>
                </a:lnTo>
                <a:lnTo>
                  <a:pt x="5058" y="699"/>
                </a:lnTo>
                <a:lnTo>
                  <a:pt x="5097" y="721"/>
                </a:lnTo>
                <a:lnTo>
                  <a:pt x="5134" y="745"/>
                </a:lnTo>
                <a:lnTo>
                  <a:pt x="5172" y="769"/>
                </a:lnTo>
                <a:lnTo>
                  <a:pt x="5172" y="703"/>
                </a:lnTo>
                <a:lnTo>
                  <a:pt x="5169" y="635"/>
                </a:lnTo>
                <a:lnTo>
                  <a:pt x="5164" y="566"/>
                </a:lnTo>
                <a:lnTo>
                  <a:pt x="5158" y="496"/>
                </a:lnTo>
                <a:lnTo>
                  <a:pt x="5123" y="465"/>
                </a:lnTo>
                <a:lnTo>
                  <a:pt x="5086" y="436"/>
                </a:lnTo>
                <a:lnTo>
                  <a:pt x="5049" y="408"/>
                </a:lnTo>
                <a:lnTo>
                  <a:pt x="5009" y="382"/>
                </a:lnTo>
                <a:lnTo>
                  <a:pt x="4969" y="359"/>
                </a:lnTo>
                <a:lnTo>
                  <a:pt x="4929" y="336"/>
                </a:lnTo>
                <a:lnTo>
                  <a:pt x="4888" y="316"/>
                </a:lnTo>
                <a:lnTo>
                  <a:pt x="4845" y="298"/>
                </a:lnTo>
                <a:close/>
                <a:moveTo>
                  <a:pt x="5281" y="633"/>
                </a:moveTo>
                <a:lnTo>
                  <a:pt x="5281" y="633"/>
                </a:lnTo>
                <a:lnTo>
                  <a:pt x="5283" y="688"/>
                </a:lnTo>
                <a:lnTo>
                  <a:pt x="5284" y="741"/>
                </a:lnTo>
                <a:lnTo>
                  <a:pt x="5284" y="795"/>
                </a:lnTo>
                <a:lnTo>
                  <a:pt x="5282" y="848"/>
                </a:lnTo>
                <a:lnTo>
                  <a:pt x="5325" y="880"/>
                </a:lnTo>
                <a:lnTo>
                  <a:pt x="5367" y="914"/>
                </a:lnTo>
                <a:lnTo>
                  <a:pt x="5409" y="948"/>
                </a:lnTo>
                <a:lnTo>
                  <a:pt x="5450" y="984"/>
                </a:lnTo>
                <a:lnTo>
                  <a:pt x="5441" y="952"/>
                </a:lnTo>
                <a:lnTo>
                  <a:pt x="5430" y="919"/>
                </a:lnTo>
                <a:lnTo>
                  <a:pt x="5419" y="888"/>
                </a:lnTo>
                <a:lnTo>
                  <a:pt x="5408" y="857"/>
                </a:lnTo>
                <a:lnTo>
                  <a:pt x="5394" y="826"/>
                </a:lnTo>
                <a:lnTo>
                  <a:pt x="5379" y="795"/>
                </a:lnTo>
                <a:lnTo>
                  <a:pt x="5364" y="764"/>
                </a:lnTo>
                <a:lnTo>
                  <a:pt x="5347" y="734"/>
                </a:lnTo>
                <a:lnTo>
                  <a:pt x="5332" y="708"/>
                </a:lnTo>
                <a:lnTo>
                  <a:pt x="5316" y="682"/>
                </a:lnTo>
                <a:lnTo>
                  <a:pt x="5298" y="658"/>
                </a:lnTo>
                <a:lnTo>
                  <a:pt x="5281" y="633"/>
                </a:lnTo>
                <a:close/>
                <a:moveTo>
                  <a:pt x="5169" y="902"/>
                </a:moveTo>
                <a:lnTo>
                  <a:pt x="5169" y="902"/>
                </a:lnTo>
                <a:lnTo>
                  <a:pt x="5131" y="876"/>
                </a:lnTo>
                <a:lnTo>
                  <a:pt x="5093" y="852"/>
                </a:lnTo>
                <a:lnTo>
                  <a:pt x="5055" y="827"/>
                </a:lnTo>
                <a:lnTo>
                  <a:pt x="5016" y="804"/>
                </a:lnTo>
                <a:lnTo>
                  <a:pt x="4977" y="781"/>
                </a:lnTo>
                <a:lnTo>
                  <a:pt x="4938" y="759"/>
                </a:lnTo>
                <a:lnTo>
                  <a:pt x="4899" y="738"/>
                </a:lnTo>
                <a:lnTo>
                  <a:pt x="4858" y="718"/>
                </a:lnTo>
                <a:lnTo>
                  <a:pt x="4856" y="763"/>
                </a:lnTo>
                <a:lnTo>
                  <a:pt x="4851" y="808"/>
                </a:lnTo>
                <a:lnTo>
                  <a:pt x="4847" y="852"/>
                </a:lnTo>
                <a:lnTo>
                  <a:pt x="4843" y="896"/>
                </a:lnTo>
                <a:lnTo>
                  <a:pt x="4836" y="939"/>
                </a:lnTo>
                <a:lnTo>
                  <a:pt x="4830" y="982"/>
                </a:lnTo>
                <a:lnTo>
                  <a:pt x="4823" y="1024"/>
                </a:lnTo>
                <a:lnTo>
                  <a:pt x="4815" y="1066"/>
                </a:lnTo>
                <a:lnTo>
                  <a:pt x="4855" y="1087"/>
                </a:lnTo>
                <a:lnTo>
                  <a:pt x="4893" y="1108"/>
                </a:lnTo>
                <a:lnTo>
                  <a:pt x="4932" y="1129"/>
                </a:lnTo>
                <a:lnTo>
                  <a:pt x="4970" y="1152"/>
                </a:lnTo>
                <a:lnTo>
                  <a:pt x="5008" y="1176"/>
                </a:lnTo>
                <a:lnTo>
                  <a:pt x="5045" y="1199"/>
                </a:lnTo>
                <a:lnTo>
                  <a:pt x="5082" y="1224"/>
                </a:lnTo>
                <a:lnTo>
                  <a:pt x="5119" y="1248"/>
                </a:lnTo>
                <a:lnTo>
                  <a:pt x="5128" y="1207"/>
                </a:lnTo>
                <a:lnTo>
                  <a:pt x="5136" y="1165"/>
                </a:lnTo>
                <a:lnTo>
                  <a:pt x="5144" y="1122"/>
                </a:lnTo>
                <a:lnTo>
                  <a:pt x="5150" y="1079"/>
                </a:lnTo>
                <a:lnTo>
                  <a:pt x="5156" y="1035"/>
                </a:lnTo>
                <a:lnTo>
                  <a:pt x="5161" y="991"/>
                </a:lnTo>
                <a:lnTo>
                  <a:pt x="5165" y="947"/>
                </a:lnTo>
                <a:lnTo>
                  <a:pt x="5169" y="902"/>
                </a:lnTo>
                <a:close/>
                <a:moveTo>
                  <a:pt x="4747" y="668"/>
                </a:moveTo>
                <a:lnTo>
                  <a:pt x="4747" y="668"/>
                </a:lnTo>
                <a:lnTo>
                  <a:pt x="4686" y="644"/>
                </a:lnTo>
                <a:lnTo>
                  <a:pt x="4624" y="622"/>
                </a:lnTo>
                <a:lnTo>
                  <a:pt x="4560" y="602"/>
                </a:lnTo>
                <a:lnTo>
                  <a:pt x="4495" y="584"/>
                </a:lnTo>
                <a:lnTo>
                  <a:pt x="4430" y="568"/>
                </a:lnTo>
                <a:lnTo>
                  <a:pt x="4428" y="611"/>
                </a:lnTo>
                <a:lnTo>
                  <a:pt x="4425" y="653"/>
                </a:lnTo>
                <a:lnTo>
                  <a:pt x="4421" y="696"/>
                </a:lnTo>
                <a:lnTo>
                  <a:pt x="4417" y="739"/>
                </a:lnTo>
                <a:lnTo>
                  <a:pt x="4413" y="781"/>
                </a:lnTo>
                <a:lnTo>
                  <a:pt x="4406" y="823"/>
                </a:lnTo>
                <a:lnTo>
                  <a:pt x="4401" y="865"/>
                </a:lnTo>
                <a:lnTo>
                  <a:pt x="4394" y="905"/>
                </a:lnTo>
                <a:lnTo>
                  <a:pt x="4445" y="920"/>
                </a:lnTo>
                <a:lnTo>
                  <a:pt x="4495" y="935"/>
                </a:lnTo>
                <a:lnTo>
                  <a:pt x="4546" y="953"/>
                </a:lnTo>
                <a:lnTo>
                  <a:pt x="4596" y="971"/>
                </a:lnTo>
                <a:lnTo>
                  <a:pt x="4653" y="993"/>
                </a:lnTo>
                <a:lnTo>
                  <a:pt x="4711" y="1018"/>
                </a:lnTo>
                <a:lnTo>
                  <a:pt x="4718" y="975"/>
                </a:lnTo>
                <a:lnTo>
                  <a:pt x="4725" y="932"/>
                </a:lnTo>
                <a:lnTo>
                  <a:pt x="4730" y="889"/>
                </a:lnTo>
                <a:lnTo>
                  <a:pt x="4736" y="846"/>
                </a:lnTo>
                <a:lnTo>
                  <a:pt x="4740" y="803"/>
                </a:lnTo>
                <a:lnTo>
                  <a:pt x="4743" y="759"/>
                </a:lnTo>
                <a:lnTo>
                  <a:pt x="4745" y="714"/>
                </a:lnTo>
                <a:lnTo>
                  <a:pt x="4747" y="668"/>
                </a:lnTo>
                <a:close/>
                <a:moveTo>
                  <a:pt x="4319" y="545"/>
                </a:moveTo>
                <a:lnTo>
                  <a:pt x="4319" y="545"/>
                </a:lnTo>
                <a:lnTo>
                  <a:pt x="4276" y="538"/>
                </a:lnTo>
                <a:lnTo>
                  <a:pt x="4232" y="532"/>
                </a:lnTo>
                <a:lnTo>
                  <a:pt x="4188" y="527"/>
                </a:lnTo>
                <a:lnTo>
                  <a:pt x="4144" y="523"/>
                </a:lnTo>
                <a:lnTo>
                  <a:pt x="4099" y="519"/>
                </a:lnTo>
                <a:lnTo>
                  <a:pt x="4053" y="516"/>
                </a:lnTo>
                <a:lnTo>
                  <a:pt x="4008" y="515"/>
                </a:lnTo>
                <a:lnTo>
                  <a:pt x="3962" y="514"/>
                </a:lnTo>
                <a:lnTo>
                  <a:pt x="3958" y="555"/>
                </a:lnTo>
                <a:lnTo>
                  <a:pt x="3955" y="595"/>
                </a:lnTo>
                <a:lnTo>
                  <a:pt x="3952" y="635"/>
                </a:lnTo>
                <a:lnTo>
                  <a:pt x="3948" y="675"/>
                </a:lnTo>
                <a:lnTo>
                  <a:pt x="3942" y="714"/>
                </a:lnTo>
                <a:lnTo>
                  <a:pt x="3937" y="753"/>
                </a:lnTo>
                <a:lnTo>
                  <a:pt x="3931" y="792"/>
                </a:lnTo>
                <a:lnTo>
                  <a:pt x="3924" y="829"/>
                </a:lnTo>
                <a:lnTo>
                  <a:pt x="3970" y="833"/>
                </a:lnTo>
                <a:lnTo>
                  <a:pt x="4016" y="837"/>
                </a:lnTo>
                <a:lnTo>
                  <a:pt x="4062" y="842"/>
                </a:lnTo>
                <a:lnTo>
                  <a:pt x="4107" y="848"/>
                </a:lnTo>
                <a:lnTo>
                  <a:pt x="4152" y="854"/>
                </a:lnTo>
                <a:lnTo>
                  <a:pt x="4196" y="861"/>
                </a:lnTo>
                <a:lnTo>
                  <a:pt x="4240" y="870"/>
                </a:lnTo>
                <a:lnTo>
                  <a:pt x="4284" y="879"/>
                </a:lnTo>
                <a:lnTo>
                  <a:pt x="4292" y="839"/>
                </a:lnTo>
                <a:lnTo>
                  <a:pt x="4297" y="798"/>
                </a:lnTo>
                <a:lnTo>
                  <a:pt x="4302" y="756"/>
                </a:lnTo>
                <a:lnTo>
                  <a:pt x="4308" y="715"/>
                </a:lnTo>
                <a:lnTo>
                  <a:pt x="4311" y="673"/>
                </a:lnTo>
                <a:lnTo>
                  <a:pt x="4314" y="631"/>
                </a:lnTo>
                <a:lnTo>
                  <a:pt x="4316" y="588"/>
                </a:lnTo>
                <a:lnTo>
                  <a:pt x="4319" y="545"/>
                </a:lnTo>
                <a:close/>
                <a:moveTo>
                  <a:pt x="4745" y="2041"/>
                </a:moveTo>
                <a:lnTo>
                  <a:pt x="4745" y="2041"/>
                </a:lnTo>
                <a:lnTo>
                  <a:pt x="4770" y="2008"/>
                </a:lnTo>
                <a:lnTo>
                  <a:pt x="4795" y="1973"/>
                </a:lnTo>
                <a:lnTo>
                  <a:pt x="4817" y="1939"/>
                </a:lnTo>
                <a:lnTo>
                  <a:pt x="4841" y="1905"/>
                </a:lnTo>
                <a:lnTo>
                  <a:pt x="4862" y="1870"/>
                </a:lnTo>
                <a:lnTo>
                  <a:pt x="4883" y="1835"/>
                </a:lnTo>
                <a:lnTo>
                  <a:pt x="4905" y="1800"/>
                </a:lnTo>
                <a:lnTo>
                  <a:pt x="4924" y="1763"/>
                </a:lnTo>
                <a:lnTo>
                  <a:pt x="4890" y="1739"/>
                </a:lnTo>
                <a:lnTo>
                  <a:pt x="4856" y="1717"/>
                </a:lnTo>
                <a:lnTo>
                  <a:pt x="4820" y="1694"/>
                </a:lnTo>
                <a:lnTo>
                  <a:pt x="4785" y="1673"/>
                </a:lnTo>
                <a:lnTo>
                  <a:pt x="4749" y="1653"/>
                </a:lnTo>
                <a:lnTo>
                  <a:pt x="4713" y="1632"/>
                </a:lnTo>
                <a:lnTo>
                  <a:pt x="4677" y="1613"/>
                </a:lnTo>
                <a:lnTo>
                  <a:pt x="4640" y="1594"/>
                </a:lnTo>
                <a:lnTo>
                  <a:pt x="4621" y="1633"/>
                </a:lnTo>
                <a:lnTo>
                  <a:pt x="4600" y="1673"/>
                </a:lnTo>
                <a:lnTo>
                  <a:pt x="4580" y="1712"/>
                </a:lnTo>
                <a:lnTo>
                  <a:pt x="4558" y="1750"/>
                </a:lnTo>
                <a:lnTo>
                  <a:pt x="4536" y="1788"/>
                </a:lnTo>
                <a:lnTo>
                  <a:pt x="4513" y="1825"/>
                </a:lnTo>
                <a:lnTo>
                  <a:pt x="4489" y="1863"/>
                </a:lnTo>
                <a:lnTo>
                  <a:pt x="4464" y="1899"/>
                </a:lnTo>
                <a:lnTo>
                  <a:pt x="4501" y="1915"/>
                </a:lnTo>
                <a:lnTo>
                  <a:pt x="4536" y="1931"/>
                </a:lnTo>
                <a:lnTo>
                  <a:pt x="4573" y="1949"/>
                </a:lnTo>
                <a:lnTo>
                  <a:pt x="4607" y="1966"/>
                </a:lnTo>
                <a:lnTo>
                  <a:pt x="4642" y="1984"/>
                </a:lnTo>
                <a:lnTo>
                  <a:pt x="4677" y="2002"/>
                </a:lnTo>
                <a:lnTo>
                  <a:pt x="4711" y="2021"/>
                </a:lnTo>
                <a:lnTo>
                  <a:pt x="4745" y="2041"/>
                </a:lnTo>
                <a:close/>
                <a:moveTo>
                  <a:pt x="4976" y="1662"/>
                </a:moveTo>
                <a:lnTo>
                  <a:pt x="4976" y="1662"/>
                </a:lnTo>
                <a:lnTo>
                  <a:pt x="4993" y="1624"/>
                </a:lnTo>
                <a:lnTo>
                  <a:pt x="5010" y="1585"/>
                </a:lnTo>
                <a:lnTo>
                  <a:pt x="5026" y="1545"/>
                </a:lnTo>
                <a:lnTo>
                  <a:pt x="5042" y="1507"/>
                </a:lnTo>
                <a:lnTo>
                  <a:pt x="5055" y="1471"/>
                </a:lnTo>
                <a:lnTo>
                  <a:pt x="5067" y="1436"/>
                </a:lnTo>
                <a:lnTo>
                  <a:pt x="5078" y="1401"/>
                </a:lnTo>
                <a:lnTo>
                  <a:pt x="5088" y="1365"/>
                </a:lnTo>
                <a:lnTo>
                  <a:pt x="5053" y="1340"/>
                </a:lnTo>
                <a:lnTo>
                  <a:pt x="5016" y="1314"/>
                </a:lnTo>
                <a:lnTo>
                  <a:pt x="4979" y="1289"/>
                </a:lnTo>
                <a:lnTo>
                  <a:pt x="4942" y="1266"/>
                </a:lnTo>
                <a:lnTo>
                  <a:pt x="4905" y="1243"/>
                </a:lnTo>
                <a:lnTo>
                  <a:pt x="4866" y="1222"/>
                </a:lnTo>
                <a:lnTo>
                  <a:pt x="4829" y="1200"/>
                </a:lnTo>
                <a:lnTo>
                  <a:pt x="4790" y="1179"/>
                </a:lnTo>
                <a:lnTo>
                  <a:pt x="4773" y="1240"/>
                </a:lnTo>
                <a:lnTo>
                  <a:pt x="4756" y="1299"/>
                </a:lnTo>
                <a:lnTo>
                  <a:pt x="4737" y="1358"/>
                </a:lnTo>
                <a:lnTo>
                  <a:pt x="4715" y="1416"/>
                </a:lnTo>
                <a:lnTo>
                  <a:pt x="4701" y="1454"/>
                </a:lnTo>
                <a:lnTo>
                  <a:pt x="4685" y="1492"/>
                </a:lnTo>
                <a:lnTo>
                  <a:pt x="4723" y="1510"/>
                </a:lnTo>
                <a:lnTo>
                  <a:pt x="4760" y="1530"/>
                </a:lnTo>
                <a:lnTo>
                  <a:pt x="4797" y="1551"/>
                </a:lnTo>
                <a:lnTo>
                  <a:pt x="4833" y="1571"/>
                </a:lnTo>
                <a:lnTo>
                  <a:pt x="4870" y="1594"/>
                </a:lnTo>
                <a:lnTo>
                  <a:pt x="4905" y="1616"/>
                </a:lnTo>
                <a:lnTo>
                  <a:pt x="4940" y="1639"/>
                </a:lnTo>
                <a:lnTo>
                  <a:pt x="4976" y="1662"/>
                </a:lnTo>
                <a:close/>
                <a:moveTo>
                  <a:pt x="3899" y="941"/>
                </a:moveTo>
                <a:lnTo>
                  <a:pt x="3899" y="941"/>
                </a:lnTo>
                <a:lnTo>
                  <a:pt x="3882" y="1007"/>
                </a:lnTo>
                <a:lnTo>
                  <a:pt x="3863" y="1074"/>
                </a:lnTo>
                <a:lnTo>
                  <a:pt x="3843" y="1138"/>
                </a:lnTo>
                <a:lnTo>
                  <a:pt x="3819" y="1202"/>
                </a:lnTo>
                <a:lnTo>
                  <a:pt x="3798" y="1259"/>
                </a:lnTo>
                <a:lnTo>
                  <a:pt x="3845" y="1262"/>
                </a:lnTo>
                <a:lnTo>
                  <a:pt x="3891" y="1266"/>
                </a:lnTo>
                <a:lnTo>
                  <a:pt x="3937" y="1271"/>
                </a:lnTo>
                <a:lnTo>
                  <a:pt x="3983" y="1276"/>
                </a:lnTo>
                <a:lnTo>
                  <a:pt x="4028" y="1283"/>
                </a:lnTo>
                <a:lnTo>
                  <a:pt x="4073" y="1290"/>
                </a:lnTo>
                <a:lnTo>
                  <a:pt x="4117" y="1299"/>
                </a:lnTo>
                <a:lnTo>
                  <a:pt x="4161" y="1307"/>
                </a:lnTo>
                <a:lnTo>
                  <a:pt x="4181" y="1256"/>
                </a:lnTo>
                <a:lnTo>
                  <a:pt x="4205" y="1191"/>
                </a:lnTo>
                <a:lnTo>
                  <a:pt x="4226" y="1124"/>
                </a:lnTo>
                <a:lnTo>
                  <a:pt x="4246" y="1057"/>
                </a:lnTo>
                <a:lnTo>
                  <a:pt x="4262" y="989"/>
                </a:lnTo>
                <a:lnTo>
                  <a:pt x="4219" y="979"/>
                </a:lnTo>
                <a:lnTo>
                  <a:pt x="4174" y="972"/>
                </a:lnTo>
                <a:lnTo>
                  <a:pt x="4130" y="964"/>
                </a:lnTo>
                <a:lnTo>
                  <a:pt x="4085" y="958"/>
                </a:lnTo>
                <a:lnTo>
                  <a:pt x="4039" y="953"/>
                </a:lnTo>
                <a:lnTo>
                  <a:pt x="3993" y="947"/>
                </a:lnTo>
                <a:lnTo>
                  <a:pt x="3947" y="944"/>
                </a:lnTo>
                <a:lnTo>
                  <a:pt x="3899" y="941"/>
                </a:lnTo>
                <a:close/>
                <a:moveTo>
                  <a:pt x="3749" y="1369"/>
                </a:moveTo>
                <a:lnTo>
                  <a:pt x="3749" y="1369"/>
                </a:lnTo>
                <a:lnTo>
                  <a:pt x="3728" y="1413"/>
                </a:lnTo>
                <a:lnTo>
                  <a:pt x="3706" y="1455"/>
                </a:lnTo>
                <a:lnTo>
                  <a:pt x="3683" y="1498"/>
                </a:lnTo>
                <a:lnTo>
                  <a:pt x="3659" y="1541"/>
                </a:lnTo>
                <a:lnTo>
                  <a:pt x="3635" y="1583"/>
                </a:lnTo>
                <a:lnTo>
                  <a:pt x="3609" y="1625"/>
                </a:lnTo>
                <a:lnTo>
                  <a:pt x="3582" y="1666"/>
                </a:lnTo>
                <a:lnTo>
                  <a:pt x="3555" y="1706"/>
                </a:lnTo>
                <a:lnTo>
                  <a:pt x="3563" y="1721"/>
                </a:lnTo>
                <a:lnTo>
                  <a:pt x="3609" y="1722"/>
                </a:lnTo>
                <a:lnTo>
                  <a:pt x="3655" y="1723"/>
                </a:lnTo>
                <a:lnTo>
                  <a:pt x="3700" y="1726"/>
                </a:lnTo>
                <a:lnTo>
                  <a:pt x="3745" y="1729"/>
                </a:lnTo>
                <a:lnTo>
                  <a:pt x="3790" y="1732"/>
                </a:lnTo>
                <a:lnTo>
                  <a:pt x="3834" y="1736"/>
                </a:lnTo>
                <a:lnTo>
                  <a:pt x="3878" y="1742"/>
                </a:lnTo>
                <a:lnTo>
                  <a:pt x="3921" y="1748"/>
                </a:lnTo>
                <a:lnTo>
                  <a:pt x="3949" y="1707"/>
                </a:lnTo>
                <a:lnTo>
                  <a:pt x="3976" y="1667"/>
                </a:lnTo>
                <a:lnTo>
                  <a:pt x="4001" y="1626"/>
                </a:lnTo>
                <a:lnTo>
                  <a:pt x="4026" y="1584"/>
                </a:lnTo>
                <a:lnTo>
                  <a:pt x="4049" y="1541"/>
                </a:lnTo>
                <a:lnTo>
                  <a:pt x="4072" y="1499"/>
                </a:lnTo>
                <a:lnTo>
                  <a:pt x="4095" y="1455"/>
                </a:lnTo>
                <a:lnTo>
                  <a:pt x="4115" y="1413"/>
                </a:lnTo>
                <a:lnTo>
                  <a:pt x="4071" y="1404"/>
                </a:lnTo>
                <a:lnTo>
                  <a:pt x="4027" y="1396"/>
                </a:lnTo>
                <a:lnTo>
                  <a:pt x="3982" y="1389"/>
                </a:lnTo>
                <a:lnTo>
                  <a:pt x="3936" y="1384"/>
                </a:lnTo>
                <a:lnTo>
                  <a:pt x="3890" y="1378"/>
                </a:lnTo>
                <a:lnTo>
                  <a:pt x="3844" y="1374"/>
                </a:lnTo>
                <a:lnTo>
                  <a:pt x="3797" y="1371"/>
                </a:lnTo>
                <a:lnTo>
                  <a:pt x="3749" y="1369"/>
                </a:lnTo>
                <a:close/>
                <a:moveTo>
                  <a:pt x="4371" y="1016"/>
                </a:moveTo>
                <a:lnTo>
                  <a:pt x="4371" y="1016"/>
                </a:lnTo>
                <a:lnTo>
                  <a:pt x="4353" y="1087"/>
                </a:lnTo>
                <a:lnTo>
                  <a:pt x="4332" y="1157"/>
                </a:lnTo>
                <a:lnTo>
                  <a:pt x="4311" y="1227"/>
                </a:lnTo>
                <a:lnTo>
                  <a:pt x="4286" y="1295"/>
                </a:lnTo>
                <a:lnTo>
                  <a:pt x="4271" y="1334"/>
                </a:lnTo>
                <a:lnTo>
                  <a:pt x="4323" y="1349"/>
                </a:lnTo>
                <a:lnTo>
                  <a:pt x="4374" y="1364"/>
                </a:lnTo>
                <a:lnTo>
                  <a:pt x="4425" y="1381"/>
                </a:lnTo>
                <a:lnTo>
                  <a:pt x="4475" y="1400"/>
                </a:lnTo>
                <a:lnTo>
                  <a:pt x="4530" y="1421"/>
                </a:lnTo>
                <a:lnTo>
                  <a:pt x="4584" y="1445"/>
                </a:lnTo>
                <a:lnTo>
                  <a:pt x="4597" y="1410"/>
                </a:lnTo>
                <a:lnTo>
                  <a:pt x="4611" y="1376"/>
                </a:lnTo>
                <a:lnTo>
                  <a:pt x="4633" y="1316"/>
                </a:lnTo>
                <a:lnTo>
                  <a:pt x="4652" y="1255"/>
                </a:lnTo>
                <a:lnTo>
                  <a:pt x="4670" y="1193"/>
                </a:lnTo>
                <a:lnTo>
                  <a:pt x="4686" y="1129"/>
                </a:lnTo>
                <a:lnTo>
                  <a:pt x="4622" y="1102"/>
                </a:lnTo>
                <a:lnTo>
                  <a:pt x="4557" y="1076"/>
                </a:lnTo>
                <a:lnTo>
                  <a:pt x="4510" y="1059"/>
                </a:lnTo>
                <a:lnTo>
                  <a:pt x="4464" y="1044"/>
                </a:lnTo>
                <a:lnTo>
                  <a:pt x="4418" y="1029"/>
                </a:lnTo>
                <a:lnTo>
                  <a:pt x="4371" y="1016"/>
                </a:lnTo>
                <a:close/>
                <a:moveTo>
                  <a:pt x="4226" y="1438"/>
                </a:moveTo>
                <a:lnTo>
                  <a:pt x="4226" y="1438"/>
                </a:lnTo>
                <a:lnTo>
                  <a:pt x="4207" y="1481"/>
                </a:lnTo>
                <a:lnTo>
                  <a:pt x="4186" y="1524"/>
                </a:lnTo>
                <a:lnTo>
                  <a:pt x="4164" y="1566"/>
                </a:lnTo>
                <a:lnTo>
                  <a:pt x="4141" y="1608"/>
                </a:lnTo>
                <a:lnTo>
                  <a:pt x="4118" y="1648"/>
                </a:lnTo>
                <a:lnTo>
                  <a:pt x="4093" y="1689"/>
                </a:lnTo>
                <a:lnTo>
                  <a:pt x="4068" y="1729"/>
                </a:lnTo>
                <a:lnTo>
                  <a:pt x="4042" y="1768"/>
                </a:lnTo>
                <a:lnTo>
                  <a:pt x="4083" y="1778"/>
                </a:lnTo>
                <a:lnTo>
                  <a:pt x="4123" y="1787"/>
                </a:lnTo>
                <a:lnTo>
                  <a:pt x="4163" y="1797"/>
                </a:lnTo>
                <a:lnTo>
                  <a:pt x="4203" y="1808"/>
                </a:lnTo>
                <a:lnTo>
                  <a:pt x="4241" y="1819"/>
                </a:lnTo>
                <a:lnTo>
                  <a:pt x="4281" y="1832"/>
                </a:lnTo>
                <a:lnTo>
                  <a:pt x="4320" y="1845"/>
                </a:lnTo>
                <a:lnTo>
                  <a:pt x="4357" y="1857"/>
                </a:lnTo>
                <a:lnTo>
                  <a:pt x="4383" y="1820"/>
                </a:lnTo>
                <a:lnTo>
                  <a:pt x="4408" y="1782"/>
                </a:lnTo>
                <a:lnTo>
                  <a:pt x="4431" y="1744"/>
                </a:lnTo>
                <a:lnTo>
                  <a:pt x="4455" y="1705"/>
                </a:lnTo>
                <a:lnTo>
                  <a:pt x="4477" y="1667"/>
                </a:lnTo>
                <a:lnTo>
                  <a:pt x="4499" y="1627"/>
                </a:lnTo>
                <a:lnTo>
                  <a:pt x="4519" y="1586"/>
                </a:lnTo>
                <a:lnTo>
                  <a:pt x="4538" y="1547"/>
                </a:lnTo>
                <a:lnTo>
                  <a:pt x="4487" y="1525"/>
                </a:lnTo>
                <a:lnTo>
                  <a:pt x="4435" y="1505"/>
                </a:lnTo>
                <a:lnTo>
                  <a:pt x="4384" y="1486"/>
                </a:lnTo>
                <a:lnTo>
                  <a:pt x="4332" y="1469"/>
                </a:lnTo>
                <a:lnTo>
                  <a:pt x="4280" y="1453"/>
                </a:lnTo>
                <a:lnTo>
                  <a:pt x="4226" y="1438"/>
                </a:lnTo>
                <a:close/>
              </a:path>
            </a:pathLst>
          </a:custGeom>
          <a:solidFill>
            <a:srgbClr val="D6B9B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8" name="KSO_Shape"/>
          <p:cNvSpPr/>
          <p:nvPr/>
        </p:nvSpPr>
        <p:spPr bwMode="auto">
          <a:xfrm>
            <a:off x="6224743" y="1665813"/>
            <a:ext cx="588896" cy="532811"/>
          </a:xfrm>
          <a:custGeom>
            <a:avLst/>
            <a:gdLst>
              <a:gd name="T0" fmla="*/ 1636767 w 3851"/>
              <a:gd name="T1" fmla="*/ 661046 h 3485"/>
              <a:gd name="T2" fmla="*/ 163630 w 3851"/>
              <a:gd name="T3" fmla="*/ 661046 h 3485"/>
              <a:gd name="T4" fmla="*/ 0 w 3851"/>
              <a:gd name="T5" fmla="*/ 497421 h 3485"/>
              <a:gd name="T6" fmla="*/ 1800397 w 3851"/>
              <a:gd name="T7" fmla="*/ 497421 h 3485"/>
              <a:gd name="T8" fmla="*/ 1636767 w 3851"/>
              <a:gd name="T9" fmla="*/ 661046 h 3485"/>
              <a:gd name="T10" fmla="*/ 1554952 w 3851"/>
              <a:gd name="T11" fmla="*/ 742859 h 3485"/>
              <a:gd name="T12" fmla="*/ 1391322 w 3851"/>
              <a:gd name="T13" fmla="*/ 906484 h 3485"/>
              <a:gd name="T14" fmla="*/ 409075 w 3851"/>
              <a:gd name="T15" fmla="*/ 906484 h 3485"/>
              <a:gd name="T16" fmla="*/ 245445 w 3851"/>
              <a:gd name="T17" fmla="*/ 742859 h 3485"/>
              <a:gd name="T18" fmla="*/ 1554952 w 3851"/>
              <a:gd name="T19" fmla="*/ 742859 h 3485"/>
              <a:gd name="T20" fmla="*/ 1309507 w 3851"/>
              <a:gd name="T21" fmla="*/ 988297 h 3485"/>
              <a:gd name="T22" fmla="*/ 1145877 w 3851"/>
              <a:gd name="T23" fmla="*/ 1152390 h 3485"/>
              <a:gd name="T24" fmla="*/ 654520 w 3851"/>
              <a:gd name="T25" fmla="*/ 1152390 h 3485"/>
              <a:gd name="T26" fmla="*/ 490890 w 3851"/>
              <a:gd name="T27" fmla="*/ 988297 h 3485"/>
              <a:gd name="T28" fmla="*/ 1309507 w 3851"/>
              <a:gd name="T29" fmla="*/ 988297 h 3485"/>
              <a:gd name="T30" fmla="*/ 899965 w 3851"/>
              <a:gd name="T31" fmla="*/ 1165948 h 3485"/>
              <a:gd name="T32" fmla="*/ 1131852 w 3851"/>
              <a:gd name="T33" fmla="*/ 1397828 h 3485"/>
              <a:gd name="T34" fmla="*/ 899965 w 3851"/>
              <a:gd name="T35" fmla="*/ 1629241 h 3485"/>
              <a:gd name="T36" fmla="*/ 668545 w 3851"/>
              <a:gd name="T37" fmla="*/ 1397828 h 3485"/>
              <a:gd name="T38" fmla="*/ 899965 w 3851"/>
              <a:gd name="T39" fmla="*/ 1165948 h 34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51" h="3485">
                <a:moveTo>
                  <a:pt x="3501" y="1414"/>
                </a:moveTo>
                <a:cubicBezTo>
                  <a:pt x="2631" y="544"/>
                  <a:pt x="1220" y="544"/>
                  <a:pt x="350" y="1414"/>
                </a:cubicBezTo>
                <a:cubicBezTo>
                  <a:pt x="0" y="1064"/>
                  <a:pt x="0" y="1064"/>
                  <a:pt x="0" y="1064"/>
                </a:cubicBezTo>
                <a:cubicBezTo>
                  <a:pt x="1063" y="0"/>
                  <a:pt x="2788" y="0"/>
                  <a:pt x="3851" y="1064"/>
                </a:cubicBezTo>
                <a:lnTo>
                  <a:pt x="3501" y="1414"/>
                </a:lnTo>
                <a:close/>
                <a:moveTo>
                  <a:pt x="3326" y="1589"/>
                </a:moveTo>
                <a:cubicBezTo>
                  <a:pt x="2976" y="1939"/>
                  <a:pt x="2976" y="1939"/>
                  <a:pt x="2976" y="1939"/>
                </a:cubicBezTo>
                <a:cubicBezTo>
                  <a:pt x="2396" y="1359"/>
                  <a:pt x="1455" y="1359"/>
                  <a:pt x="875" y="1939"/>
                </a:cubicBezTo>
                <a:cubicBezTo>
                  <a:pt x="525" y="1589"/>
                  <a:pt x="525" y="1589"/>
                  <a:pt x="525" y="1589"/>
                </a:cubicBezTo>
                <a:cubicBezTo>
                  <a:pt x="1298" y="815"/>
                  <a:pt x="2553" y="815"/>
                  <a:pt x="3326" y="1589"/>
                </a:cubicBezTo>
                <a:close/>
                <a:moveTo>
                  <a:pt x="2801" y="2114"/>
                </a:moveTo>
                <a:cubicBezTo>
                  <a:pt x="2451" y="2465"/>
                  <a:pt x="2451" y="2465"/>
                  <a:pt x="2451" y="2465"/>
                </a:cubicBezTo>
                <a:cubicBezTo>
                  <a:pt x="2161" y="2174"/>
                  <a:pt x="1690" y="2174"/>
                  <a:pt x="1400" y="2465"/>
                </a:cubicBezTo>
                <a:cubicBezTo>
                  <a:pt x="1050" y="2114"/>
                  <a:pt x="1050" y="2114"/>
                  <a:pt x="1050" y="2114"/>
                </a:cubicBezTo>
                <a:cubicBezTo>
                  <a:pt x="1534" y="1631"/>
                  <a:pt x="2317" y="1631"/>
                  <a:pt x="2801" y="2114"/>
                </a:cubicBezTo>
                <a:close/>
                <a:moveTo>
                  <a:pt x="1925" y="2494"/>
                </a:moveTo>
                <a:cubicBezTo>
                  <a:pt x="2199" y="2494"/>
                  <a:pt x="2421" y="2716"/>
                  <a:pt x="2421" y="2990"/>
                </a:cubicBezTo>
                <a:cubicBezTo>
                  <a:pt x="2421" y="3263"/>
                  <a:pt x="2199" y="3485"/>
                  <a:pt x="1925" y="3485"/>
                </a:cubicBezTo>
                <a:cubicBezTo>
                  <a:pt x="1652" y="3485"/>
                  <a:pt x="1430" y="3263"/>
                  <a:pt x="1430" y="2990"/>
                </a:cubicBezTo>
                <a:cubicBezTo>
                  <a:pt x="1430" y="2716"/>
                  <a:pt x="1652" y="2494"/>
                  <a:pt x="1925" y="2494"/>
                </a:cubicBez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9" name="KSO_Shape"/>
          <p:cNvSpPr/>
          <p:nvPr/>
        </p:nvSpPr>
        <p:spPr bwMode="auto">
          <a:xfrm>
            <a:off x="7162661" y="1657092"/>
            <a:ext cx="588896" cy="588896"/>
          </a:xfrm>
          <a:custGeom>
            <a:avLst/>
            <a:gdLst>
              <a:gd name="T0" fmla="*/ 900007 w 3267"/>
              <a:gd name="T1" fmla="*/ 1800397 h 3267"/>
              <a:gd name="T2" fmla="*/ 0 w 3267"/>
              <a:gd name="T3" fmla="*/ 900474 h 3267"/>
              <a:gd name="T4" fmla="*/ 900007 w 3267"/>
              <a:gd name="T5" fmla="*/ 0 h 3267"/>
              <a:gd name="T6" fmla="*/ 1799464 w 3267"/>
              <a:gd name="T7" fmla="*/ 900474 h 3267"/>
              <a:gd name="T8" fmla="*/ 900007 w 3267"/>
              <a:gd name="T9" fmla="*/ 1800397 h 3267"/>
              <a:gd name="T10" fmla="*/ 900007 w 3267"/>
              <a:gd name="T11" fmla="*/ 73294 h 3267"/>
              <a:gd name="T12" fmla="*/ 73256 w 3267"/>
              <a:gd name="T13" fmla="*/ 900474 h 3267"/>
              <a:gd name="T14" fmla="*/ 900007 w 3267"/>
              <a:gd name="T15" fmla="*/ 1727103 h 3267"/>
              <a:gd name="T16" fmla="*/ 1726208 w 3267"/>
              <a:gd name="T17" fmla="*/ 900474 h 3267"/>
              <a:gd name="T18" fmla="*/ 900007 w 3267"/>
              <a:gd name="T19" fmla="*/ 73294 h 3267"/>
              <a:gd name="T20" fmla="*/ 1370942 w 3267"/>
              <a:gd name="T21" fmla="*/ 1524854 h 3267"/>
              <a:gd name="T22" fmla="*/ 1059189 w 3267"/>
              <a:gd name="T23" fmla="*/ 1113744 h 3267"/>
              <a:gd name="T24" fmla="*/ 1163290 w 3267"/>
              <a:gd name="T25" fmla="*/ 904332 h 3267"/>
              <a:gd name="T26" fmla="*/ 990339 w 3267"/>
              <a:gd name="T27" fmla="*/ 656343 h 3267"/>
              <a:gd name="T28" fmla="*/ 1169349 w 3267"/>
              <a:gd name="T29" fmla="*/ 165326 h 3267"/>
              <a:gd name="T30" fmla="*/ 1682144 w 3267"/>
              <a:gd name="T31" fmla="*/ 900474 h 3267"/>
              <a:gd name="T32" fmla="*/ 1370942 w 3267"/>
              <a:gd name="T33" fmla="*/ 1524854 h 3267"/>
              <a:gd name="T34" fmla="*/ 933055 w 3267"/>
              <a:gd name="T35" fmla="*/ 642566 h 3267"/>
              <a:gd name="T36" fmla="*/ 999151 w 3267"/>
              <a:gd name="T37" fmla="*/ 123443 h 3267"/>
              <a:gd name="T38" fmla="*/ 1096092 w 3267"/>
              <a:gd name="T39" fmla="*/ 142180 h 3267"/>
              <a:gd name="T40" fmla="*/ 965553 w 3267"/>
              <a:gd name="T41" fmla="*/ 649179 h 3267"/>
              <a:gd name="T42" fmla="*/ 933055 w 3267"/>
              <a:gd name="T43" fmla="*/ 642566 h 3267"/>
              <a:gd name="T44" fmla="*/ 1119226 w 3267"/>
              <a:gd name="T45" fmla="*/ 904332 h 3267"/>
              <a:gd name="T46" fmla="*/ 900007 w 3267"/>
              <a:gd name="T47" fmla="*/ 1123664 h 3267"/>
              <a:gd name="T48" fmla="*/ 680789 w 3267"/>
              <a:gd name="T49" fmla="*/ 904332 h 3267"/>
              <a:gd name="T50" fmla="*/ 900007 w 3267"/>
              <a:gd name="T51" fmla="*/ 685000 h 3267"/>
              <a:gd name="T52" fmla="*/ 1119226 w 3267"/>
              <a:gd name="T53" fmla="*/ 904332 h 3267"/>
              <a:gd name="T54" fmla="*/ 900007 w 3267"/>
              <a:gd name="T55" fmla="*/ 754436 h 3267"/>
              <a:gd name="T56" fmla="*/ 750190 w 3267"/>
              <a:gd name="T57" fmla="*/ 904332 h 3267"/>
              <a:gd name="T58" fmla="*/ 900007 w 3267"/>
              <a:gd name="T59" fmla="*/ 1054227 h 3267"/>
              <a:gd name="T60" fmla="*/ 1049825 w 3267"/>
              <a:gd name="T61" fmla="*/ 904332 h 3267"/>
              <a:gd name="T62" fmla="*/ 900007 w 3267"/>
              <a:gd name="T63" fmla="*/ 754436 h 3267"/>
              <a:gd name="T64" fmla="*/ 354715 w 3267"/>
              <a:gd name="T65" fmla="*/ 338918 h 3267"/>
              <a:gd name="T66" fmla="*/ 630666 w 3267"/>
              <a:gd name="T67" fmla="*/ 165326 h 3267"/>
              <a:gd name="T68" fmla="*/ 809676 w 3267"/>
              <a:gd name="T69" fmla="*/ 656343 h 3267"/>
              <a:gd name="T70" fmla="*/ 717142 w 3267"/>
              <a:gd name="T71" fmla="*/ 714207 h 3267"/>
              <a:gd name="T72" fmla="*/ 354715 w 3267"/>
              <a:gd name="T73" fmla="*/ 338918 h 3267"/>
              <a:gd name="T74" fmla="*/ 636174 w 3267"/>
              <a:gd name="T75" fmla="*/ 904332 h 3267"/>
              <a:gd name="T76" fmla="*/ 900007 w 3267"/>
              <a:gd name="T77" fmla="*/ 1167751 h 3267"/>
              <a:gd name="T78" fmla="*/ 921489 w 3267"/>
              <a:gd name="T79" fmla="*/ 1166648 h 3267"/>
              <a:gd name="T80" fmla="*/ 964451 w 3267"/>
              <a:gd name="T81" fmla="*/ 1680260 h 3267"/>
              <a:gd name="T82" fmla="*/ 900007 w 3267"/>
              <a:gd name="T83" fmla="*/ 1683016 h 3267"/>
              <a:gd name="T84" fmla="*/ 117320 w 3267"/>
              <a:gd name="T85" fmla="*/ 900474 h 3267"/>
              <a:gd name="T86" fmla="*/ 235192 w 3267"/>
              <a:gd name="T87" fmla="*/ 487160 h 3267"/>
              <a:gd name="T88" fmla="*/ 676933 w 3267"/>
              <a:gd name="T89" fmla="*/ 763805 h 3267"/>
              <a:gd name="T90" fmla="*/ 636174 w 3267"/>
              <a:gd name="T91" fmla="*/ 904332 h 3267"/>
              <a:gd name="T92" fmla="*/ 1268493 w 3267"/>
              <a:gd name="T93" fmla="*/ 1590433 h 3267"/>
              <a:gd name="T94" fmla="*/ 1208455 w 3267"/>
              <a:gd name="T95" fmla="*/ 1619641 h 3267"/>
              <a:gd name="T96" fmla="*/ 1004109 w 3267"/>
              <a:gd name="T97" fmla="*/ 1146258 h 3267"/>
              <a:gd name="T98" fmla="*/ 1024488 w 3267"/>
              <a:gd name="T99" fmla="*/ 1136339 h 3267"/>
              <a:gd name="T100" fmla="*/ 1268493 w 3267"/>
              <a:gd name="T101" fmla="*/ 1590433 h 32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67" h="3267">
                <a:moveTo>
                  <a:pt x="1634" y="3267"/>
                </a:moveTo>
                <a:cubicBezTo>
                  <a:pt x="732" y="3267"/>
                  <a:pt x="0" y="2536"/>
                  <a:pt x="0" y="1634"/>
                </a:cubicBezTo>
                <a:cubicBezTo>
                  <a:pt x="0" y="731"/>
                  <a:pt x="732" y="0"/>
                  <a:pt x="1634" y="0"/>
                </a:cubicBezTo>
                <a:cubicBezTo>
                  <a:pt x="2536" y="0"/>
                  <a:pt x="3267" y="731"/>
                  <a:pt x="3267" y="1634"/>
                </a:cubicBezTo>
                <a:cubicBezTo>
                  <a:pt x="3267" y="2536"/>
                  <a:pt x="2536" y="3267"/>
                  <a:pt x="1634" y="3267"/>
                </a:cubicBezTo>
                <a:close/>
                <a:moveTo>
                  <a:pt x="1634" y="133"/>
                </a:moveTo>
                <a:cubicBezTo>
                  <a:pt x="805" y="133"/>
                  <a:pt x="133" y="805"/>
                  <a:pt x="133" y="1634"/>
                </a:cubicBezTo>
                <a:cubicBezTo>
                  <a:pt x="133" y="2462"/>
                  <a:pt x="805" y="3134"/>
                  <a:pt x="1634" y="3134"/>
                </a:cubicBezTo>
                <a:cubicBezTo>
                  <a:pt x="2462" y="3134"/>
                  <a:pt x="3134" y="2462"/>
                  <a:pt x="3134" y="1634"/>
                </a:cubicBezTo>
                <a:cubicBezTo>
                  <a:pt x="3134" y="805"/>
                  <a:pt x="2462" y="133"/>
                  <a:pt x="1634" y="133"/>
                </a:cubicBezTo>
                <a:close/>
                <a:moveTo>
                  <a:pt x="2489" y="2767"/>
                </a:moveTo>
                <a:cubicBezTo>
                  <a:pt x="1923" y="2021"/>
                  <a:pt x="1923" y="2021"/>
                  <a:pt x="1923" y="2021"/>
                </a:cubicBezTo>
                <a:cubicBezTo>
                  <a:pt x="2038" y="1934"/>
                  <a:pt x="2112" y="1796"/>
                  <a:pt x="2112" y="1641"/>
                </a:cubicBezTo>
                <a:cubicBezTo>
                  <a:pt x="2112" y="1434"/>
                  <a:pt x="1981" y="1258"/>
                  <a:pt x="1798" y="1191"/>
                </a:cubicBezTo>
                <a:cubicBezTo>
                  <a:pt x="2123" y="300"/>
                  <a:pt x="2123" y="300"/>
                  <a:pt x="2123" y="300"/>
                </a:cubicBezTo>
                <a:cubicBezTo>
                  <a:pt x="2667" y="499"/>
                  <a:pt x="3054" y="1021"/>
                  <a:pt x="3054" y="1634"/>
                </a:cubicBezTo>
                <a:cubicBezTo>
                  <a:pt x="3054" y="2097"/>
                  <a:pt x="2832" y="2508"/>
                  <a:pt x="2489" y="2767"/>
                </a:cubicBezTo>
                <a:close/>
                <a:moveTo>
                  <a:pt x="1694" y="1166"/>
                </a:moveTo>
                <a:cubicBezTo>
                  <a:pt x="1814" y="224"/>
                  <a:pt x="1814" y="224"/>
                  <a:pt x="1814" y="224"/>
                </a:cubicBezTo>
                <a:cubicBezTo>
                  <a:pt x="1874" y="232"/>
                  <a:pt x="1932" y="244"/>
                  <a:pt x="1990" y="258"/>
                </a:cubicBezTo>
                <a:cubicBezTo>
                  <a:pt x="1753" y="1178"/>
                  <a:pt x="1753" y="1178"/>
                  <a:pt x="1753" y="1178"/>
                </a:cubicBezTo>
                <a:cubicBezTo>
                  <a:pt x="1734" y="1173"/>
                  <a:pt x="1714" y="1169"/>
                  <a:pt x="1694" y="1166"/>
                </a:cubicBezTo>
                <a:close/>
                <a:moveTo>
                  <a:pt x="2032" y="1641"/>
                </a:moveTo>
                <a:cubicBezTo>
                  <a:pt x="2032" y="1860"/>
                  <a:pt x="1853" y="2039"/>
                  <a:pt x="1634" y="2039"/>
                </a:cubicBezTo>
                <a:cubicBezTo>
                  <a:pt x="1414" y="2039"/>
                  <a:pt x="1236" y="1860"/>
                  <a:pt x="1236" y="1641"/>
                </a:cubicBezTo>
                <a:cubicBezTo>
                  <a:pt x="1236" y="1421"/>
                  <a:pt x="1414" y="1243"/>
                  <a:pt x="1634" y="1243"/>
                </a:cubicBezTo>
                <a:cubicBezTo>
                  <a:pt x="1853" y="1243"/>
                  <a:pt x="2032" y="1421"/>
                  <a:pt x="2032" y="1641"/>
                </a:cubicBezTo>
                <a:close/>
                <a:moveTo>
                  <a:pt x="1634" y="1369"/>
                </a:moveTo>
                <a:cubicBezTo>
                  <a:pt x="1484" y="1369"/>
                  <a:pt x="1362" y="1490"/>
                  <a:pt x="1362" y="1641"/>
                </a:cubicBezTo>
                <a:cubicBezTo>
                  <a:pt x="1362" y="1791"/>
                  <a:pt x="1484" y="1913"/>
                  <a:pt x="1634" y="1913"/>
                </a:cubicBezTo>
                <a:cubicBezTo>
                  <a:pt x="1784" y="1913"/>
                  <a:pt x="1906" y="1791"/>
                  <a:pt x="1906" y="1641"/>
                </a:cubicBezTo>
                <a:cubicBezTo>
                  <a:pt x="1906" y="1490"/>
                  <a:pt x="1784" y="1369"/>
                  <a:pt x="1634" y="1369"/>
                </a:cubicBezTo>
                <a:close/>
                <a:moveTo>
                  <a:pt x="644" y="615"/>
                </a:moveTo>
                <a:cubicBezTo>
                  <a:pt x="786" y="477"/>
                  <a:pt x="956" y="369"/>
                  <a:pt x="1145" y="300"/>
                </a:cubicBezTo>
                <a:cubicBezTo>
                  <a:pt x="1470" y="1191"/>
                  <a:pt x="1470" y="1191"/>
                  <a:pt x="1470" y="1191"/>
                </a:cubicBezTo>
                <a:cubicBezTo>
                  <a:pt x="1406" y="1214"/>
                  <a:pt x="1349" y="1250"/>
                  <a:pt x="1302" y="1296"/>
                </a:cubicBezTo>
                <a:lnTo>
                  <a:pt x="644" y="615"/>
                </a:lnTo>
                <a:close/>
                <a:moveTo>
                  <a:pt x="1155" y="1641"/>
                </a:moveTo>
                <a:cubicBezTo>
                  <a:pt x="1155" y="1905"/>
                  <a:pt x="1370" y="2119"/>
                  <a:pt x="1634" y="2119"/>
                </a:cubicBezTo>
                <a:cubicBezTo>
                  <a:pt x="1647" y="2119"/>
                  <a:pt x="1660" y="2118"/>
                  <a:pt x="1673" y="2117"/>
                </a:cubicBezTo>
                <a:cubicBezTo>
                  <a:pt x="1751" y="3049"/>
                  <a:pt x="1751" y="3049"/>
                  <a:pt x="1751" y="3049"/>
                </a:cubicBezTo>
                <a:cubicBezTo>
                  <a:pt x="1712" y="3052"/>
                  <a:pt x="1673" y="3054"/>
                  <a:pt x="1634" y="3054"/>
                </a:cubicBezTo>
                <a:cubicBezTo>
                  <a:pt x="849" y="3054"/>
                  <a:pt x="213" y="2418"/>
                  <a:pt x="213" y="1634"/>
                </a:cubicBezTo>
                <a:cubicBezTo>
                  <a:pt x="213" y="1358"/>
                  <a:pt x="292" y="1101"/>
                  <a:pt x="427" y="884"/>
                </a:cubicBezTo>
                <a:cubicBezTo>
                  <a:pt x="1229" y="1386"/>
                  <a:pt x="1229" y="1386"/>
                  <a:pt x="1229" y="1386"/>
                </a:cubicBezTo>
                <a:cubicBezTo>
                  <a:pt x="1182" y="1460"/>
                  <a:pt x="1155" y="1547"/>
                  <a:pt x="1155" y="1641"/>
                </a:cubicBezTo>
                <a:close/>
                <a:moveTo>
                  <a:pt x="2303" y="2886"/>
                </a:moveTo>
                <a:cubicBezTo>
                  <a:pt x="2267" y="2905"/>
                  <a:pt x="2231" y="2923"/>
                  <a:pt x="2194" y="2939"/>
                </a:cubicBezTo>
                <a:cubicBezTo>
                  <a:pt x="1823" y="2080"/>
                  <a:pt x="1823" y="2080"/>
                  <a:pt x="1823" y="2080"/>
                </a:cubicBezTo>
                <a:cubicBezTo>
                  <a:pt x="1836" y="2074"/>
                  <a:pt x="1848" y="2068"/>
                  <a:pt x="1860" y="2062"/>
                </a:cubicBezTo>
                <a:lnTo>
                  <a:pt x="2303" y="2886"/>
                </a:ln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0" name="KSO_Shape"/>
          <p:cNvSpPr/>
          <p:nvPr/>
        </p:nvSpPr>
        <p:spPr bwMode="auto">
          <a:xfrm>
            <a:off x="8160303" y="1681705"/>
            <a:ext cx="461796" cy="562024"/>
          </a:xfrm>
          <a:custGeom>
            <a:avLst/>
            <a:gdLst>
              <a:gd name="T0" fmla="*/ 2546351 w 2947988"/>
              <a:gd name="T1" fmla="*/ 1262396 h 3590925"/>
              <a:gd name="T2" fmla="*/ 2497138 w 2947988"/>
              <a:gd name="T3" fmla="*/ 1328166 h 3590925"/>
              <a:gd name="T4" fmla="*/ 2496741 w 2947988"/>
              <a:gd name="T5" fmla="*/ 1407489 h 3590925"/>
              <a:gd name="T6" fmla="*/ 2543573 w 2947988"/>
              <a:gd name="T7" fmla="*/ 1472462 h 3590925"/>
              <a:gd name="T8" fmla="*/ 2621757 w 2947988"/>
              <a:gd name="T9" fmla="*/ 1496778 h 3590925"/>
              <a:gd name="T10" fmla="*/ 2695973 w 2947988"/>
              <a:gd name="T11" fmla="*/ 1470868 h 3590925"/>
              <a:gd name="T12" fmla="*/ 2742011 w 2947988"/>
              <a:gd name="T13" fmla="*/ 1402706 h 3590925"/>
              <a:gd name="T14" fmla="*/ 2738439 w 2947988"/>
              <a:gd name="T15" fmla="*/ 1323383 h 3590925"/>
              <a:gd name="T16" fmla="*/ 2688432 w 2947988"/>
              <a:gd name="T17" fmla="*/ 1260403 h 3590925"/>
              <a:gd name="T18" fmla="*/ 2614613 w 2947988"/>
              <a:gd name="T19" fmla="*/ 1185863 h 3590925"/>
              <a:gd name="T20" fmla="*/ 2725342 w 2947988"/>
              <a:gd name="T21" fmla="*/ 1220144 h 3590925"/>
              <a:gd name="T22" fmla="*/ 2791620 w 2947988"/>
              <a:gd name="T23" fmla="*/ 1312222 h 3590925"/>
              <a:gd name="T24" fmla="*/ 2791223 w 2947988"/>
              <a:gd name="T25" fmla="*/ 1425825 h 3590925"/>
              <a:gd name="T26" fmla="*/ 2721770 w 2947988"/>
              <a:gd name="T27" fmla="*/ 1519498 h 3590925"/>
              <a:gd name="T28" fmla="*/ 2614217 w 2947988"/>
              <a:gd name="T29" fmla="*/ 1550988 h 3590925"/>
              <a:gd name="T30" fmla="*/ 2504679 w 2947988"/>
              <a:gd name="T31" fmla="*/ 1511127 h 3590925"/>
              <a:gd name="T32" fmla="*/ 2443163 w 2947988"/>
              <a:gd name="T33" fmla="*/ 1415860 h 3590925"/>
              <a:gd name="T34" fmla="*/ 2449116 w 2947988"/>
              <a:gd name="T35" fmla="*/ 1301858 h 3590925"/>
              <a:gd name="T36" fmla="*/ 2523332 w 2947988"/>
              <a:gd name="T37" fmla="*/ 1212570 h 3590925"/>
              <a:gd name="T38" fmla="*/ 2502852 w 2947988"/>
              <a:gd name="T39" fmla="*/ 1098550 h 3590925"/>
              <a:gd name="T40" fmla="*/ 2620593 w 2947988"/>
              <a:gd name="T41" fmla="*/ 1139031 h 3590925"/>
              <a:gd name="T42" fmla="*/ 2572228 w 2947988"/>
              <a:gd name="T43" fmla="*/ 1160859 h 3590925"/>
              <a:gd name="T44" fmla="*/ 2478274 w 2947988"/>
              <a:gd name="T45" fmla="*/ 1205707 h 3590925"/>
              <a:gd name="T46" fmla="*/ 2416033 w 2947988"/>
              <a:gd name="T47" fmla="*/ 1293813 h 3590925"/>
              <a:gd name="T48" fmla="*/ 2406122 w 2947988"/>
              <a:gd name="T49" fmla="*/ 1398985 h 3590925"/>
              <a:gd name="T50" fmla="*/ 2447748 w 2947988"/>
              <a:gd name="T51" fmla="*/ 1494235 h 3590925"/>
              <a:gd name="T52" fmla="*/ 2383526 w 2947988"/>
              <a:gd name="T53" fmla="*/ 1481932 h 3590925"/>
              <a:gd name="T54" fmla="*/ 2302257 w 2947988"/>
              <a:gd name="T55" fmla="*/ 1380332 h 3590925"/>
              <a:gd name="T56" fmla="*/ 2296707 w 2947988"/>
              <a:gd name="T57" fmla="*/ 1250950 h 3590925"/>
              <a:gd name="T58" fmla="*/ 2371633 w 2947988"/>
              <a:gd name="T59" fmla="*/ 1140619 h 3590925"/>
              <a:gd name="T60" fmla="*/ 2492545 w 2947988"/>
              <a:gd name="T61" fmla="*/ 1098550 h 3590925"/>
              <a:gd name="T62" fmla="*/ 2934099 w 2947988"/>
              <a:gd name="T63" fmla="*/ 816065 h 3590925"/>
              <a:gd name="T64" fmla="*/ 2947988 w 2947988"/>
              <a:gd name="T65" fmla="*/ 1673807 h 3590925"/>
              <a:gd name="T66" fmla="*/ 2905528 w 2947988"/>
              <a:gd name="T67" fmla="*/ 1720643 h 3590925"/>
              <a:gd name="T68" fmla="*/ 1304353 w 2947988"/>
              <a:gd name="T69" fmla="*/ 1471775 h 3590925"/>
              <a:gd name="T70" fmla="*/ 1349193 w 2947988"/>
              <a:gd name="T71" fmla="*/ 1836941 h 3590925"/>
              <a:gd name="T72" fmla="*/ 1277766 w 2947988"/>
              <a:gd name="T73" fmla="*/ 2222349 h 3590925"/>
              <a:gd name="T74" fmla="*/ 1090069 w 2947988"/>
              <a:gd name="T75" fmla="*/ 2563699 h 3590925"/>
              <a:gd name="T76" fmla="*/ 829357 w 2947988"/>
              <a:gd name="T77" fmla="*/ 2812964 h 3590925"/>
              <a:gd name="T78" fmla="*/ 534122 w 2947988"/>
              <a:gd name="T79" fmla="*/ 2967366 h 3590925"/>
              <a:gd name="T80" fmla="*/ 0 w 2947988"/>
              <a:gd name="T81" fmla="*/ 3590925 h 3590925"/>
              <a:gd name="T82" fmla="*/ 468249 w 2947988"/>
              <a:gd name="T83" fmla="*/ 2706987 h 3590925"/>
              <a:gd name="T84" fmla="*/ 707930 w 2947988"/>
              <a:gd name="T85" fmla="*/ 2570844 h 3590925"/>
              <a:gd name="T86" fmla="*/ 898404 w 2947988"/>
              <a:gd name="T87" fmla="*/ 2374369 h 3590925"/>
              <a:gd name="T88" fmla="*/ 1027371 w 2947988"/>
              <a:gd name="T89" fmla="*/ 2129867 h 3590925"/>
              <a:gd name="T90" fmla="*/ 1082529 w 2947988"/>
              <a:gd name="T91" fmla="*/ 1851230 h 3590925"/>
              <a:gd name="T92" fmla="*/ 1053561 w 2947988"/>
              <a:gd name="T93" fmla="*/ 1567036 h 3590925"/>
              <a:gd name="T94" fmla="*/ 948404 w 2947988"/>
              <a:gd name="T95" fmla="*/ 1313008 h 3590925"/>
              <a:gd name="T96" fmla="*/ 209522 w 2947988"/>
              <a:gd name="T97" fmla="*/ 882350 h 3590925"/>
              <a:gd name="T98" fmla="*/ 147221 w 2947988"/>
              <a:gd name="T99" fmla="*/ 62713 h 3590925"/>
              <a:gd name="T100" fmla="*/ 312298 w 2947988"/>
              <a:gd name="T101" fmla="*/ 31356 h 3590925"/>
              <a:gd name="T102" fmla="*/ 377774 w 2947988"/>
              <a:gd name="T103" fmla="*/ 258394 h 3590925"/>
              <a:gd name="T104" fmla="*/ 555947 w 2947988"/>
              <a:gd name="T105" fmla="*/ 493767 h 3590925"/>
              <a:gd name="T106" fmla="*/ 857135 w 2947988"/>
              <a:gd name="T107" fmla="*/ 698974 h 3590925"/>
              <a:gd name="T108" fmla="*/ 1298003 w 2947988"/>
              <a:gd name="T109" fmla="*/ 878778 h 3590925"/>
              <a:gd name="T110" fmla="*/ 1994822 w 2947988"/>
              <a:gd name="T111" fmla="*/ 1105816 h 3590925"/>
              <a:gd name="T112" fmla="*/ 2075774 w 2947988"/>
              <a:gd name="T113" fmla="*/ 1642450 h 3590925"/>
              <a:gd name="T114" fmla="*/ 2863068 w 2947988"/>
              <a:gd name="T115" fmla="*/ 1642450 h 3590925"/>
              <a:gd name="T116" fmla="*/ 2051965 w 2947988"/>
              <a:gd name="T117" fmla="*/ 929187 h 3590925"/>
              <a:gd name="T118" fmla="*/ 1367447 w 2947988"/>
              <a:gd name="T119" fmla="*/ 853772 h 3590925"/>
              <a:gd name="T120" fmla="*/ 897610 w 2947988"/>
              <a:gd name="T121" fmla="*/ 668808 h 3590925"/>
              <a:gd name="T122" fmla="*/ 598010 w 2947988"/>
              <a:gd name="T123" fmla="*/ 472333 h 3590925"/>
              <a:gd name="T124" fmla="*/ 408726 w 2947988"/>
              <a:gd name="T125" fmla="*/ 219099 h 3590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47988" h="3590925">
                <a:moveTo>
                  <a:pt x="2615407" y="1239675"/>
                </a:moveTo>
                <a:lnTo>
                  <a:pt x="2609454" y="1240074"/>
                </a:lnTo>
                <a:lnTo>
                  <a:pt x="2603501" y="1240473"/>
                </a:lnTo>
                <a:lnTo>
                  <a:pt x="2597151" y="1241270"/>
                </a:lnTo>
                <a:lnTo>
                  <a:pt x="2591198" y="1242864"/>
                </a:lnTo>
                <a:lnTo>
                  <a:pt x="2585245" y="1244459"/>
                </a:lnTo>
                <a:lnTo>
                  <a:pt x="2579688" y="1246053"/>
                </a:lnTo>
                <a:lnTo>
                  <a:pt x="2573338" y="1248046"/>
                </a:lnTo>
                <a:lnTo>
                  <a:pt x="2567782" y="1250438"/>
                </a:lnTo>
                <a:lnTo>
                  <a:pt x="2562226" y="1252829"/>
                </a:lnTo>
                <a:lnTo>
                  <a:pt x="2557067" y="1255620"/>
                </a:lnTo>
                <a:lnTo>
                  <a:pt x="2551510" y="1258809"/>
                </a:lnTo>
                <a:lnTo>
                  <a:pt x="2546351" y="1262396"/>
                </a:lnTo>
                <a:lnTo>
                  <a:pt x="2541588" y="1265983"/>
                </a:lnTo>
                <a:lnTo>
                  <a:pt x="2536429" y="1269571"/>
                </a:lnTo>
                <a:lnTo>
                  <a:pt x="2532063" y="1273956"/>
                </a:lnTo>
                <a:lnTo>
                  <a:pt x="2527301" y="1278340"/>
                </a:lnTo>
                <a:lnTo>
                  <a:pt x="2522935" y="1283124"/>
                </a:lnTo>
                <a:lnTo>
                  <a:pt x="2518966" y="1287907"/>
                </a:lnTo>
                <a:lnTo>
                  <a:pt x="2514998" y="1293089"/>
                </a:lnTo>
                <a:lnTo>
                  <a:pt x="2511029" y="1298271"/>
                </a:lnTo>
                <a:lnTo>
                  <a:pt x="2508251" y="1304250"/>
                </a:lnTo>
                <a:lnTo>
                  <a:pt x="2504679" y="1309830"/>
                </a:lnTo>
                <a:lnTo>
                  <a:pt x="2501901" y="1315809"/>
                </a:lnTo>
                <a:lnTo>
                  <a:pt x="2499520" y="1321789"/>
                </a:lnTo>
                <a:lnTo>
                  <a:pt x="2497138" y="1328166"/>
                </a:lnTo>
                <a:lnTo>
                  <a:pt x="2495154" y="1334145"/>
                </a:lnTo>
                <a:lnTo>
                  <a:pt x="2493963" y="1340125"/>
                </a:lnTo>
                <a:lnTo>
                  <a:pt x="2492376" y="1346104"/>
                </a:lnTo>
                <a:lnTo>
                  <a:pt x="2491582" y="1352880"/>
                </a:lnTo>
                <a:lnTo>
                  <a:pt x="2490788" y="1358859"/>
                </a:lnTo>
                <a:lnTo>
                  <a:pt x="2490788" y="1364838"/>
                </a:lnTo>
                <a:lnTo>
                  <a:pt x="2490788" y="1371615"/>
                </a:lnTo>
                <a:lnTo>
                  <a:pt x="2490788" y="1377594"/>
                </a:lnTo>
                <a:lnTo>
                  <a:pt x="2491582" y="1383573"/>
                </a:lnTo>
                <a:lnTo>
                  <a:pt x="2492376" y="1389951"/>
                </a:lnTo>
                <a:lnTo>
                  <a:pt x="2493963" y="1395930"/>
                </a:lnTo>
                <a:lnTo>
                  <a:pt x="2495154" y="1401909"/>
                </a:lnTo>
                <a:lnTo>
                  <a:pt x="2496741" y="1407489"/>
                </a:lnTo>
                <a:lnTo>
                  <a:pt x="2499123" y="1413867"/>
                </a:lnTo>
                <a:lnTo>
                  <a:pt x="2501107" y="1419448"/>
                </a:lnTo>
                <a:lnTo>
                  <a:pt x="2503885" y="1425028"/>
                </a:lnTo>
                <a:lnTo>
                  <a:pt x="2506266" y="1430609"/>
                </a:lnTo>
                <a:lnTo>
                  <a:pt x="2509838" y="1435791"/>
                </a:lnTo>
                <a:lnTo>
                  <a:pt x="2513013" y="1440972"/>
                </a:lnTo>
                <a:lnTo>
                  <a:pt x="2516982" y="1445756"/>
                </a:lnTo>
                <a:lnTo>
                  <a:pt x="2520554" y="1450938"/>
                </a:lnTo>
                <a:lnTo>
                  <a:pt x="2524523" y="1455721"/>
                </a:lnTo>
                <a:lnTo>
                  <a:pt x="2528888" y="1460106"/>
                </a:lnTo>
                <a:lnTo>
                  <a:pt x="2533651" y="1464490"/>
                </a:lnTo>
                <a:lnTo>
                  <a:pt x="2538413" y="1468476"/>
                </a:lnTo>
                <a:lnTo>
                  <a:pt x="2543573" y="1472462"/>
                </a:lnTo>
                <a:lnTo>
                  <a:pt x="2548732" y="1476449"/>
                </a:lnTo>
                <a:lnTo>
                  <a:pt x="2554288" y="1479637"/>
                </a:lnTo>
                <a:lnTo>
                  <a:pt x="2560242" y="1482826"/>
                </a:lnTo>
                <a:lnTo>
                  <a:pt x="2566195" y="1485617"/>
                </a:lnTo>
                <a:lnTo>
                  <a:pt x="2572148" y="1488008"/>
                </a:lnTo>
                <a:lnTo>
                  <a:pt x="2578101" y="1490400"/>
                </a:lnTo>
                <a:lnTo>
                  <a:pt x="2584451" y="1492393"/>
                </a:lnTo>
                <a:lnTo>
                  <a:pt x="2590404" y="1493589"/>
                </a:lnTo>
                <a:lnTo>
                  <a:pt x="2596754" y="1495183"/>
                </a:lnTo>
                <a:lnTo>
                  <a:pt x="2603104" y="1495980"/>
                </a:lnTo>
                <a:lnTo>
                  <a:pt x="2609057" y="1496778"/>
                </a:lnTo>
                <a:lnTo>
                  <a:pt x="2615407" y="1496778"/>
                </a:lnTo>
                <a:lnTo>
                  <a:pt x="2621757" y="1496778"/>
                </a:lnTo>
                <a:lnTo>
                  <a:pt x="2627710" y="1496778"/>
                </a:lnTo>
                <a:lnTo>
                  <a:pt x="2634060" y="1495980"/>
                </a:lnTo>
                <a:lnTo>
                  <a:pt x="2640014" y="1495183"/>
                </a:lnTo>
                <a:lnTo>
                  <a:pt x="2646364" y="1493987"/>
                </a:lnTo>
                <a:lnTo>
                  <a:pt x="2651920" y="1492393"/>
                </a:lnTo>
                <a:lnTo>
                  <a:pt x="2657873" y="1490798"/>
                </a:lnTo>
                <a:lnTo>
                  <a:pt x="2663429" y="1488407"/>
                </a:lnTo>
                <a:lnTo>
                  <a:pt x="2669382" y="1486414"/>
                </a:lnTo>
                <a:lnTo>
                  <a:pt x="2674939" y="1483623"/>
                </a:lnTo>
                <a:lnTo>
                  <a:pt x="2680495" y="1481232"/>
                </a:lnTo>
                <a:lnTo>
                  <a:pt x="2685654" y="1478043"/>
                </a:lnTo>
                <a:lnTo>
                  <a:pt x="2690814" y="1474455"/>
                </a:lnTo>
                <a:lnTo>
                  <a:pt x="2695973" y="1470868"/>
                </a:lnTo>
                <a:lnTo>
                  <a:pt x="2700735" y="1466882"/>
                </a:lnTo>
                <a:lnTo>
                  <a:pt x="2705498" y="1462896"/>
                </a:lnTo>
                <a:lnTo>
                  <a:pt x="2709864" y="1458511"/>
                </a:lnTo>
                <a:lnTo>
                  <a:pt x="2714229" y="1453728"/>
                </a:lnTo>
                <a:lnTo>
                  <a:pt x="2718595" y="1448945"/>
                </a:lnTo>
                <a:lnTo>
                  <a:pt x="2722564" y="1443763"/>
                </a:lnTo>
                <a:lnTo>
                  <a:pt x="2725739" y="1438581"/>
                </a:lnTo>
                <a:lnTo>
                  <a:pt x="2729311" y="1433000"/>
                </a:lnTo>
                <a:lnTo>
                  <a:pt x="2732486" y="1427021"/>
                </a:lnTo>
                <a:lnTo>
                  <a:pt x="2735661" y="1421042"/>
                </a:lnTo>
                <a:lnTo>
                  <a:pt x="2738042" y="1415063"/>
                </a:lnTo>
                <a:lnTo>
                  <a:pt x="2740423" y="1409084"/>
                </a:lnTo>
                <a:lnTo>
                  <a:pt x="2742011" y="1402706"/>
                </a:lnTo>
                <a:lnTo>
                  <a:pt x="2743598" y="1396727"/>
                </a:lnTo>
                <a:lnTo>
                  <a:pt x="2744392" y="1390349"/>
                </a:lnTo>
                <a:lnTo>
                  <a:pt x="2745979" y="1383971"/>
                </a:lnTo>
                <a:lnTo>
                  <a:pt x="2746376" y="1377992"/>
                </a:lnTo>
                <a:lnTo>
                  <a:pt x="2746773" y="1371615"/>
                </a:lnTo>
                <a:lnTo>
                  <a:pt x="2746773" y="1365237"/>
                </a:lnTo>
                <a:lnTo>
                  <a:pt x="2746376" y="1359258"/>
                </a:lnTo>
                <a:lnTo>
                  <a:pt x="2745979" y="1353279"/>
                </a:lnTo>
                <a:lnTo>
                  <a:pt x="2745186" y="1347300"/>
                </a:lnTo>
                <a:lnTo>
                  <a:pt x="2743598" y="1340922"/>
                </a:lnTo>
                <a:lnTo>
                  <a:pt x="2742407" y="1334943"/>
                </a:lnTo>
                <a:lnTo>
                  <a:pt x="2740820" y="1328964"/>
                </a:lnTo>
                <a:lnTo>
                  <a:pt x="2738439" y="1323383"/>
                </a:lnTo>
                <a:lnTo>
                  <a:pt x="2736454" y="1317404"/>
                </a:lnTo>
                <a:lnTo>
                  <a:pt x="2733676" y="1311823"/>
                </a:lnTo>
                <a:lnTo>
                  <a:pt x="2730501" y="1306243"/>
                </a:lnTo>
                <a:lnTo>
                  <a:pt x="2727723" y="1301061"/>
                </a:lnTo>
                <a:lnTo>
                  <a:pt x="2724151" y="1295879"/>
                </a:lnTo>
                <a:lnTo>
                  <a:pt x="2720579" y="1290697"/>
                </a:lnTo>
                <a:lnTo>
                  <a:pt x="2717007" y="1285914"/>
                </a:lnTo>
                <a:lnTo>
                  <a:pt x="2712642" y="1281131"/>
                </a:lnTo>
                <a:lnTo>
                  <a:pt x="2708276" y="1276746"/>
                </a:lnTo>
                <a:lnTo>
                  <a:pt x="2703514" y="1272361"/>
                </a:lnTo>
                <a:lnTo>
                  <a:pt x="2698751" y="1267977"/>
                </a:lnTo>
                <a:lnTo>
                  <a:pt x="2693989" y="1263990"/>
                </a:lnTo>
                <a:lnTo>
                  <a:pt x="2688432" y="1260403"/>
                </a:lnTo>
                <a:lnTo>
                  <a:pt x="2682479" y="1257214"/>
                </a:lnTo>
                <a:lnTo>
                  <a:pt x="2676923" y="1254025"/>
                </a:lnTo>
                <a:lnTo>
                  <a:pt x="2670970" y="1250836"/>
                </a:lnTo>
                <a:lnTo>
                  <a:pt x="2665017" y="1248445"/>
                </a:lnTo>
                <a:lnTo>
                  <a:pt x="2658667" y="1246053"/>
                </a:lnTo>
                <a:lnTo>
                  <a:pt x="2652714" y="1244459"/>
                </a:lnTo>
                <a:lnTo>
                  <a:pt x="2646760" y="1242864"/>
                </a:lnTo>
                <a:lnTo>
                  <a:pt x="2640807" y="1242067"/>
                </a:lnTo>
                <a:lnTo>
                  <a:pt x="2634060" y="1240473"/>
                </a:lnTo>
                <a:lnTo>
                  <a:pt x="2628107" y="1240074"/>
                </a:lnTo>
                <a:lnTo>
                  <a:pt x="2622154" y="1239675"/>
                </a:lnTo>
                <a:lnTo>
                  <a:pt x="2615407" y="1239675"/>
                </a:lnTo>
                <a:close/>
                <a:moveTo>
                  <a:pt x="2614613" y="1185863"/>
                </a:moveTo>
                <a:lnTo>
                  <a:pt x="2623345" y="1185863"/>
                </a:lnTo>
                <a:lnTo>
                  <a:pt x="2632076" y="1186262"/>
                </a:lnTo>
                <a:lnTo>
                  <a:pt x="2641204" y="1187059"/>
                </a:lnTo>
                <a:lnTo>
                  <a:pt x="2649539" y="1188255"/>
                </a:lnTo>
                <a:lnTo>
                  <a:pt x="2658270" y="1190248"/>
                </a:lnTo>
                <a:lnTo>
                  <a:pt x="2667398" y="1192241"/>
                </a:lnTo>
                <a:lnTo>
                  <a:pt x="2676129" y="1195031"/>
                </a:lnTo>
                <a:lnTo>
                  <a:pt x="2684860" y="1197821"/>
                </a:lnTo>
                <a:lnTo>
                  <a:pt x="2693195" y="1201808"/>
                </a:lnTo>
                <a:lnTo>
                  <a:pt x="2701529" y="1205794"/>
                </a:lnTo>
                <a:lnTo>
                  <a:pt x="2709864" y="1210178"/>
                </a:lnTo>
                <a:lnTo>
                  <a:pt x="2717801" y="1214962"/>
                </a:lnTo>
                <a:lnTo>
                  <a:pt x="2725342" y="1220144"/>
                </a:lnTo>
                <a:lnTo>
                  <a:pt x="2732486" y="1225724"/>
                </a:lnTo>
                <a:lnTo>
                  <a:pt x="2739232" y="1231703"/>
                </a:lnTo>
                <a:lnTo>
                  <a:pt x="2745979" y="1238081"/>
                </a:lnTo>
                <a:lnTo>
                  <a:pt x="2752329" y="1244459"/>
                </a:lnTo>
                <a:lnTo>
                  <a:pt x="2757886" y="1250836"/>
                </a:lnTo>
                <a:lnTo>
                  <a:pt x="2763442" y="1258011"/>
                </a:lnTo>
                <a:lnTo>
                  <a:pt x="2768998" y="1264788"/>
                </a:lnTo>
                <a:lnTo>
                  <a:pt x="2773761" y="1272361"/>
                </a:lnTo>
                <a:lnTo>
                  <a:pt x="2777729" y="1280333"/>
                </a:lnTo>
                <a:lnTo>
                  <a:pt x="2782095" y="1287907"/>
                </a:lnTo>
                <a:lnTo>
                  <a:pt x="2785667" y="1295879"/>
                </a:lnTo>
                <a:lnTo>
                  <a:pt x="2789239" y="1304250"/>
                </a:lnTo>
                <a:lnTo>
                  <a:pt x="2791620" y="1312222"/>
                </a:lnTo>
                <a:lnTo>
                  <a:pt x="2794398" y="1320593"/>
                </a:lnTo>
                <a:lnTo>
                  <a:pt x="2796382" y="1329362"/>
                </a:lnTo>
                <a:lnTo>
                  <a:pt x="2798367" y="1338132"/>
                </a:lnTo>
                <a:lnTo>
                  <a:pt x="2799161" y="1346901"/>
                </a:lnTo>
                <a:lnTo>
                  <a:pt x="2799954" y="1355272"/>
                </a:lnTo>
                <a:lnTo>
                  <a:pt x="2800351" y="1364041"/>
                </a:lnTo>
                <a:lnTo>
                  <a:pt x="2800351" y="1373209"/>
                </a:lnTo>
                <a:lnTo>
                  <a:pt x="2799954" y="1381978"/>
                </a:lnTo>
                <a:lnTo>
                  <a:pt x="2799161" y="1390748"/>
                </a:lnTo>
                <a:lnTo>
                  <a:pt x="2797970" y="1399916"/>
                </a:lnTo>
                <a:lnTo>
                  <a:pt x="2795986" y="1408287"/>
                </a:lnTo>
                <a:lnTo>
                  <a:pt x="2794001" y="1417056"/>
                </a:lnTo>
                <a:lnTo>
                  <a:pt x="2791223" y="1425825"/>
                </a:lnTo>
                <a:lnTo>
                  <a:pt x="2788445" y="1434595"/>
                </a:lnTo>
                <a:lnTo>
                  <a:pt x="2784873" y="1443364"/>
                </a:lnTo>
                <a:lnTo>
                  <a:pt x="2780507" y="1452133"/>
                </a:lnTo>
                <a:lnTo>
                  <a:pt x="2776142" y="1459707"/>
                </a:lnTo>
                <a:lnTo>
                  <a:pt x="2771379" y="1468078"/>
                </a:lnTo>
                <a:lnTo>
                  <a:pt x="2766220" y="1475651"/>
                </a:lnTo>
                <a:lnTo>
                  <a:pt x="2760664" y="1482826"/>
                </a:lnTo>
                <a:lnTo>
                  <a:pt x="2754711" y="1490001"/>
                </a:lnTo>
                <a:lnTo>
                  <a:pt x="2748361" y="1496379"/>
                </a:lnTo>
                <a:lnTo>
                  <a:pt x="2742407" y="1502358"/>
                </a:lnTo>
                <a:lnTo>
                  <a:pt x="2735661" y="1508337"/>
                </a:lnTo>
                <a:lnTo>
                  <a:pt x="2728517" y="1514316"/>
                </a:lnTo>
                <a:lnTo>
                  <a:pt x="2721770" y="1519498"/>
                </a:lnTo>
                <a:lnTo>
                  <a:pt x="2714229" y="1524281"/>
                </a:lnTo>
                <a:lnTo>
                  <a:pt x="2706292" y="1528666"/>
                </a:lnTo>
                <a:lnTo>
                  <a:pt x="2698751" y="1532254"/>
                </a:lnTo>
                <a:lnTo>
                  <a:pt x="2690814" y="1536240"/>
                </a:lnTo>
                <a:lnTo>
                  <a:pt x="2682479" y="1539429"/>
                </a:lnTo>
                <a:lnTo>
                  <a:pt x="2674542" y="1542617"/>
                </a:lnTo>
                <a:lnTo>
                  <a:pt x="2666207" y="1545009"/>
                </a:lnTo>
                <a:lnTo>
                  <a:pt x="2657476" y="1546604"/>
                </a:lnTo>
                <a:lnTo>
                  <a:pt x="2648745" y="1548597"/>
                </a:lnTo>
                <a:lnTo>
                  <a:pt x="2640014" y="1549792"/>
                </a:lnTo>
                <a:lnTo>
                  <a:pt x="2631679" y="1550590"/>
                </a:lnTo>
                <a:lnTo>
                  <a:pt x="2622948" y="1550988"/>
                </a:lnTo>
                <a:lnTo>
                  <a:pt x="2614217" y="1550988"/>
                </a:lnTo>
                <a:lnTo>
                  <a:pt x="2605088" y="1550590"/>
                </a:lnTo>
                <a:lnTo>
                  <a:pt x="2596357" y="1549792"/>
                </a:lnTo>
                <a:lnTo>
                  <a:pt x="2587229" y="1548597"/>
                </a:lnTo>
                <a:lnTo>
                  <a:pt x="2578895" y="1546604"/>
                </a:lnTo>
                <a:lnTo>
                  <a:pt x="2570163" y="1544611"/>
                </a:lnTo>
                <a:lnTo>
                  <a:pt x="2561432" y="1541820"/>
                </a:lnTo>
                <a:lnTo>
                  <a:pt x="2552701" y="1538631"/>
                </a:lnTo>
                <a:lnTo>
                  <a:pt x="2543970" y="1535044"/>
                </a:lnTo>
                <a:lnTo>
                  <a:pt x="2536032" y="1531058"/>
                </a:lnTo>
                <a:lnTo>
                  <a:pt x="2527698" y="1526275"/>
                </a:lnTo>
                <a:lnTo>
                  <a:pt x="2519363" y="1521491"/>
                </a:lnTo>
                <a:lnTo>
                  <a:pt x="2512220" y="1516309"/>
                </a:lnTo>
                <a:lnTo>
                  <a:pt x="2504679" y="1511127"/>
                </a:lnTo>
                <a:lnTo>
                  <a:pt x="2497932" y="1505148"/>
                </a:lnTo>
                <a:lnTo>
                  <a:pt x="2491185" y="1498771"/>
                </a:lnTo>
                <a:lnTo>
                  <a:pt x="2485232" y="1492393"/>
                </a:lnTo>
                <a:lnTo>
                  <a:pt x="2479279" y="1486015"/>
                </a:lnTo>
                <a:lnTo>
                  <a:pt x="2473326" y="1478840"/>
                </a:lnTo>
                <a:lnTo>
                  <a:pt x="2468166" y="1471665"/>
                </a:lnTo>
                <a:lnTo>
                  <a:pt x="2463404" y="1464092"/>
                </a:lnTo>
                <a:lnTo>
                  <a:pt x="2459038" y="1456917"/>
                </a:lnTo>
                <a:lnTo>
                  <a:pt x="2455466" y="1448945"/>
                </a:lnTo>
                <a:lnTo>
                  <a:pt x="2451895" y="1440574"/>
                </a:lnTo>
                <a:lnTo>
                  <a:pt x="2448323" y="1433000"/>
                </a:lnTo>
                <a:lnTo>
                  <a:pt x="2445545" y="1424629"/>
                </a:lnTo>
                <a:lnTo>
                  <a:pt x="2443163" y="1415860"/>
                </a:lnTo>
                <a:lnTo>
                  <a:pt x="2441179" y="1407489"/>
                </a:lnTo>
                <a:lnTo>
                  <a:pt x="2439195" y="1398720"/>
                </a:lnTo>
                <a:lnTo>
                  <a:pt x="2438004" y="1390349"/>
                </a:lnTo>
                <a:lnTo>
                  <a:pt x="2437210" y="1381580"/>
                </a:lnTo>
                <a:lnTo>
                  <a:pt x="2436813" y="1372810"/>
                </a:lnTo>
                <a:lnTo>
                  <a:pt x="2436813" y="1363642"/>
                </a:lnTo>
                <a:lnTo>
                  <a:pt x="2437210" y="1354873"/>
                </a:lnTo>
                <a:lnTo>
                  <a:pt x="2438004" y="1345705"/>
                </a:lnTo>
                <a:lnTo>
                  <a:pt x="2439195" y="1337334"/>
                </a:lnTo>
                <a:lnTo>
                  <a:pt x="2441179" y="1328565"/>
                </a:lnTo>
                <a:lnTo>
                  <a:pt x="2443163" y="1319397"/>
                </a:lnTo>
                <a:lnTo>
                  <a:pt x="2445941" y="1310628"/>
                </a:lnTo>
                <a:lnTo>
                  <a:pt x="2449116" y="1301858"/>
                </a:lnTo>
                <a:lnTo>
                  <a:pt x="2452688" y="1293487"/>
                </a:lnTo>
                <a:lnTo>
                  <a:pt x="2456657" y="1285117"/>
                </a:lnTo>
                <a:lnTo>
                  <a:pt x="2461420" y="1276746"/>
                </a:lnTo>
                <a:lnTo>
                  <a:pt x="2466182" y="1268774"/>
                </a:lnTo>
                <a:lnTo>
                  <a:pt x="2471341" y="1261200"/>
                </a:lnTo>
                <a:lnTo>
                  <a:pt x="2476898" y="1254025"/>
                </a:lnTo>
                <a:lnTo>
                  <a:pt x="2482454" y="1247249"/>
                </a:lnTo>
                <a:lnTo>
                  <a:pt x="2488804" y="1240473"/>
                </a:lnTo>
                <a:lnTo>
                  <a:pt x="2495154" y="1234095"/>
                </a:lnTo>
                <a:lnTo>
                  <a:pt x="2501504" y="1228514"/>
                </a:lnTo>
                <a:lnTo>
                  <a:pt x="2508648" y="1222934"/>
                </a:lnTo>
                <a:lnTo>
                  <a:pt x="2515791" y="1217353"/>
                </a:lnTo>
                <a:lnTo>
                  <a:pt x="2523332" y="1212570"/>
                </a:lnTo>
                <a:lnTo>
                  <a:pt x="2530476" y="1208584"/>
                </a:lnTo>
                <a:lnTo>
                  <a:pt x="2538413" y="1204598"/>
                </a:lnTo>
                <a:lnTo>
                  <a:pt x="2546748" y="1200612"/>
                </a:lnTo>
                <a:lnTo>
                  <a:pt x="2554288" y="1197423"/>
                </a:lnTo>
                <a:lnTo>
                  <a:pt x="2562623" y="1194633"/>
                </a:lnTo>
                <a:lnTo>
                  <a:pt x="2571354" y="1191842"/>
                </a:lnTo>
                <a:lnTo>
                  <a:pt x="2579688" y="1189849"/>
                </a:lnTo>
                <a:lnTo>
                  <a:pt x="2588420" y="1188255"/>
                </a:lnTo>
                <a:lnTo>
                  <a:pt x="2596754" y="1187059"/>
                </a:lnTo>
                <a:lnTo>
                  <a:pt x="2605485" y="1186262"/>
                </a:lnTo>
                <a:lnTo>
                  <a:pt x="2614613" y="1185863"/>
                </a:lnTo>
                <a:close/>
                <a:moveTo>
                  <a:pt x="2492545" y="1098550"/>
                </a:moveTo>
                <a:lnTo>
                  <a:pt x="2502852" y="1098550"/>
                </a:lnTo>
                <a:lnTo>
                  <a:pt x="2512763" y="1098947"/>
                </a:lnTo>
                <a:lnTo>
                  <a:pt x="2523070" y="1099740"/>
                </a:lnTo>
                <a:lnTo>
                  <a:pt x="2532981" y="1101328"/>
                </a:lnTo>
                <a:lnTo>
                  <a:pt x="2543289" y="1103312"/>
                </a:lnTo>
                <a:lnTo>
                  <a:pt x="2553199" y="1106090"/>
                </a:lnTo>
                <a:lnTo>
                  <a:pt x="2563110" y="1108869"/>
                </a:lnTo>
                <a:lnTo>
                  <a:pt x="2573021" y="1112440"/>
                </a:lnTo>
                <a:lnTo>
                  <a:pt x="2582535" y="1116806"/>
                </a:lnTo>
                <a:lnTo>
                  <a:pt x="2592446" y="1121172"/>
                </a:lnTo>
                <a:lnTo>
                  <a:pt x="2599978" y="1125537"/>
                </a:lnTo>
                <a:lnTo>
                  <a:pt x="2606718" y="1129506"/>
                </a:lnTo>
                <a:lnTo>
                  <a:pt x="2613853" y="1134269"/>
                </a:lnTo>
                <a:lnTo>
                  <a:pt x="2620593" y="1139031"/>
                </a:lnTo>
                <a:lnTo>
                  <a:pt x="2626936" y="1143794"/>
                </a:lnTo>
                <a:lnTo>
                  <a:pt x="2633279" y="1148953"/>
                </a:lnTo>
                <a:lnTo>
                  <a:pt x="2639225" y="1154112"/>
                </a:lnTo>
                <a:lnTo>
                  <a:pt x="2644775" y="1159669"/>
                </a:lnTo>
                <a:lnTo>
                  <a:pt x="2636847" y="1158478"/>
                </a:lnTo>
                <a:lnTo>
                  <a:pt x="2628521" y="1158081"/>
                </a:lnTo>
                <a:lnTo>
                  <a:pt x="2620593" y="1156890"/>
                </a:lnTo>
                <a:lnTo>
                  <a:pt x="2612664" y="1156890"/>
                </a:lnTo>
                <a:lnTo>
                  <a:pt x="2604339" y="1156890"/>
                </a:lnTo>
                <a:lnTo>
                  <a:pt x="2596014" y="1157684"/>
                </a:lnTo>
                <a:lnTo>
                  <a:pt x="2588482" y="1158478"/>
                </a:lnTo>
                <a:lnTo>
                  <a:pt x="2580157" y="1159669"/>
                </a:lnTo>
                <a:lnTo>
                  <a:pt x="2572228" y="1160859"/>
                </a:lnTo>
                <a:lnTo>
                  <a:pt x="2564696" y="1162844"/>
                </a:lnTo>
                <a:lnTo>
                  <a:pt x="2556767" y="1164431"/>
                </a:lnTo>
                <a:lnTo>
                  <a:pt x="2548839" y="1167209"/>
                </a:lnTo>
                <a:lnTo>
                  <a:pt x="2541306" y="1169590"/>
                </a:lnTo>
                <a:lnTo>
                  <a:pt x="2533774" y="1172369"/>
                </a:lnTo>
                <a:lnTo>
                  <a:pt x="2526638" y="1175147"/>
                </a:lnTo>
                <a:lnTo>
                  <a:pt x="2519106" y="1178719"/>
                </a:lnTo>
                <a:lnTo>
                  <a:pt x="2511574" y="1182687"/>
                </a:lnTo>
                <a:lnTo>
                  <a:pt x="2504835" y="1186657"/>
                </a:lnTo>
                <a:lnTo>
                  <a:pt x="2498095" y="1191022"/>
                </a:lnTo>
                <a:lnTo>
                  <a:pt x="2491356" y="1195785"/>
                </a:lnTo>
                <a:lnTo>
                  <a:pt x="2484616" y="1200547"/>
                </a:lnTo>
                <a:lnTo>
                  <a:pt x="2478274" y="1205707"/>
                </a:lnTo>
                <a:lnTo>
                  <a:pt x="2471931" y="1210866"/>
                </a:lnTo>
                <a:lnTo>
                  <a:pt x="2466381" y="1216422"/>
                </a:lnTo>
                <a:lnTo>
                  <a:pt x="2460434" y="1222375"/>
                </a:lnTo>
                <a:lnTo>
                  <a:pt x="2454488" y="1228329"/>
                </a:lnTo>
                <a:lnTo>
                  <a:pt x="2449334" y="1235075"/>
                </a:lnTo>
                <a:lnTo>
                  <a:pt x="2444180" y="1241425"/>
                </a:lnTo>
                <a:lnTo>
                  <a:pt x="2439423" y="1248569"/>
                </a:lnTo>
                <a:lnTo>
                  <a:pt x="2434666" y="1255316"/>
                </a:lnTo>
                <a:lnTo>
                  <a:pt x="2430305" y="1262857"/>
                </a:lnTo>
                <a:lnTo>
                  <a:pt x="2426737" y="1270397"/>
                </a:lnTo>
                <a:lnTo>
                  <a:pt x="2422773" y="1278335"/>
                </a:lnTo>
                <a:lnTo>
                  <a:pt x="2419205" y="1286272"/>
                </a:lnTo>
                <a:lnTo>
                  <a:pt x="2416033" y="1293813"/>
                </a:lnTo>
                <a:lnTo>
                  <a:pt x="2413258" y="1302147"/>
                </a:lnTo>
                <a:lnTo>
                  <a:pt x="2410880" y="1310085"/>
                </a:lnTo>
                <a:lnTo>
                  <a:pt x="2408897" y="1318022"/>
                </a:lnTo>
                <a:lnTo>
                  <a:pt x="2406915" y="1326357"/>
                </a:lnTo>
                <a:lnTo>
                  <a:pt x="2405726" y="1334691"/>
                </a:lnTo>
                <a:lnTo>
                  <a:pt x="2404537" y="1342232"/>
                </a:lnTo>
                <a:lnTo>
                  <a:pt x="2404140" y="1350566"/>
                </a:lnTo>
                <a:lnTo>
                  <a:pt x="2403744" y="1358901"/>
                </a:lnTo>
                <a:lnTo>
                  <a:pt x="2403744" y="1367235"/>
                </a:lnTo>
                <a:lnTo>
                  <a:pt x="2403744" y="1375172"/>
                </a:lnTo>
                <a:lnTo>
                  <a:pt x="2404140" y="1383110"/>
                </a:lnTo>
                <a:lnTo>
                  <a:pt x="2404933" y="1391444"/>
                </a:lnTo>
                <a:lnTo>
                  <a:pt x="2406122" y="1398985"/>
                </a:lnTo>
                <a:lnTo>
                  <a:pt x="2407708" y="1407319"/>
                </a:lnTo>
                <a:lnTo>
                  <a:pt x="2409294" y="1415257"/>
                </a:lnTo>
                <a:lnTo>
                  <a:pt x="2411276" y="1422798"/>
                </a:lnTo>
                <a:lnTo>
                  <a:pt x="2414051" y="1430735"/>
                </a:lnTo>
                <a:lnTo>
                  <a:pt x="2416430" y="1438276"/>
                </a:lnTo>
                <a:lnTo>
                  <a:pt x="2419601" y="1445419"/>
                </a:lnTo>
                <a:lnTo>
                  <a:pt x="2422773" y="1452960"/>
                </a:lnTo>
                <a:lnTo>
                  <a:pt x="2425944" y="1460104"/>
                </a:lnTo>
                <a:lnTo>
                  <a:pt x="2429908" y="1467644"/>
                </a:lnTo>
                <a:lnTo>
                  <a:pt x="2433873" y="1474391"/>
                </a:lnTo>
                <a:lnTo>
                  <a:pt x="2438234" y="1481535"/>
                </a:lnTo>
                <a:lnTo>
                  <a:pt x="2442991" y="1487885"/>
                </a:lnTo>
                <a:lnTo>
                  <a:pt x="2447748" y="1494235"/>
                </a:lnTo>
                <a:lnTo>
                  <a:pt x="2452902" y="1500982"/>
                </a:lnTo>
                <a:lnTo>
                  <a:pt x="2458452" y="1506935"/>
                </a:lnTo>
                <a:lnTo>
                  <a:pt x="2464002" y="1512888"/>
                </a:lnTo>
                <a:lnTo>
                  <a:pt x="2456470" y="1511301"/>
                </a:lnTo>
                <a:lnTo>
                  <a:pt x="2448541" y="1509713"/>
                </a:lnTo>
                <a:lnTo>
                  <a:pt x="2441009" y="1507729"/>
                </a:lnTo>
                <a:lnTo>
                  <a:pt x="2433080" y="1505348"/>
                </a:lnTo>
                <a:lnTo>
                  <a:pt x="2425151" y="1502569"/>
                </a:lnTo>
                <a:lnTo>
                  <a:pt x="2417619" y="1499791"/>
                </a:lnTo>
                <a:lnTo>
                  <a:pt x="2410087" y="1496219"/>
                </a:lnTo>
                <a:lnTo>
                  <a:pt x="2402158" y="1492648"/>
                </a:lnTo>
                <a:lnTo>
                  <a:pt x="2392644" y="1487488"/>
                </a:lnTo>
                <a:lnTo>
                  <a:pt x="2383526" y="1481932"/>
                </a:lnTo>
                <a:lnTo>
                  <a:pt x="2375201" y="1475979"/>
                </a:lnTo>
                <a:lnTo>
                  <a:pt x="2366876" y="1469629"/>
                </a:lnTo>
                <a:lnTo>
                  <a:pt x="2358947" y="1462882"/>
                </a:lnTo>
                <a:lnTo>
                  <a:pt x="2351811" y="1455738"/>
                </a:lnTo>
                <a:lnTo>
                  <a:pt x="2344279" y="1448594"/>
                </a:lnTo>
                <a:lnTo>
                  <a:pt x="2337936" y="1441054"/>
                </a:lnTo>
                <a:lnTo>
                  <a:pt x="2331197" y="1433116"/>
                </a:lnTo>
                <a:lnTo>
                  <a:pt x="2325250" y="1424782"/>
                </a:lnTo>
                <a:lnTo>
                  <a:pt x="2320096" y="1416447"/>
                </a:lnTo>
                <a:lnTo>
                  <a:pt x="2314943" y="1407716"/>
                </a:lnTo>
                <a:lnTo>
                  <a:pt x="2310186" y="1398588"/>
                </a:lnTo>
                <a:lnTo>
                  <a:pt x="2306221" y="1389460"/>
                </a:lnTo>
                <a:lnTo>
                  <a:pt x="2302257" y="1380332"/>
                </a:lnTo>
                <a:lnTo>
                  <a:pt x="2299086" y="1370807"/>
                </a:lnTo>
                <a:lnTo>
                  <a:pt x="2296311" y="1361282"/>
                </a:lnTo>
                <a:lnTo>
                  <a:pt x="2293932" y="1351360"/>
                </a:lnTo>
                <a:lnTo>
                  <a:pt x="2291950" y="1341438"/>
                </a:lnTo>
                <a:lnTo>
                  <a:pt x="2290760" y="1331913"/>
                </a:lnTo>
                <a:lnTo>
                  <a:pt x="2289571" y="1321594"/>
                </a:lnTo>
                <a:lnTo>
                  <a:pt x="2289175" y="1311672"/>
                </a:lnTo>
                <a:lnTo>
                  <a:pt x="2289175" y="1301750"/>
                </a:lnTo>
                <a:lnTo>
                  <a:pt x="2289571" y="1291829"/>
                </a:lnTo>
                <a:lnTo>
                  <a:pt x="2290760" y="1281510"/>
                </a:lnTo>
                <a:lnTo>
                  <a:pt x="2291950" y="1271191"/>
                </a:lnTo>
                <a:lnTo>
                  <a:pt x="2294328" y="1260872"/>
                </a:lnTo>
                <a:lnTo>
                  <a:pt x="2296707" y="1250950"/>
                </a:lnTo>
                <a:lnTo>
                  <a:pt x="2299878" y="1241029"/>
                </a:lnTo>
                <a:lnTo>
                  <a:pt x="2303446" y="1231107"/>
                </a:lnTo>
                <a:lnTo>
                  <a:pt x="2307014" y="1221582"/>
                </a:lnTo>
                <a:lnTo>
                  <a:pt x="2311771" y="1211660"/>
                </a:lnTo>
                <a:lnTo>
                  <a:pt x="2316925" y="1202532"/>
                </a:lnTo>
                <a:lnTo>
                  <a:pt x="2322872" y="1193403"/>
                </a:lnTo>
                <a:lnTo>
                  <a:pt x="2328818" y="1184672"/>
                </a:lnTo>
                <a:lnTo>
                  <a:pt x="2334764" y="1176734"/>
                </a:lnTo>
                <a:lnTo>
                  <a:pt x="2341900" y="1168400"/>
                </a:lnTo>
                <a:lnTo>
                  <a:pt x="2348640" y="1160859"/>
                </a:lnTo>
                <a:lnTo>
                  <a:pt x="2356172" y="1153715"/>
                </a:lnTo>
                <a:lnTo>
                  <a:pt x="2363308" y="1146969"/>
                </a:lnTo>
                <a:lnTo>
                  <a:pt x="2371633" y="1140619"/>
                </a:lnTo>
                <a:lnTo>
                  <a:pt x="2379958" y="1135062"/>
                </a:lnTo>
                <a:lnTo>
                  <a:pt x="2387886" y="1129506"/>
                </a:lnTo>
                <a:lnTo>
                  <a:pt x="2396608" y="1123950"/>
                </a:lnTo>
                <a:lnTo>
                  <a:pt x="2405726" y="1119981"/>
                </a:lnTo>
                <a:lnTo>
                  <a:pt x="2414844" y="1115615"/>
                </a:lnTo>
                <a:lnTo>
                  <a:pt x="2423962" y="1111647"/>
                </a:lnTo>
                <a:lnTo>
                  <a:pt x="2433476" y="1108472"/>
                </a:lnTo>
                <a:lnTo>
                  <a:pt x="2442991" y="1105694"/>
                </a:lnTo>
                <a:lnTo>
                  <a:pt x="2452902" y="1103312"/>
                </a:lnTo>
                <a:lnTo>
                  <a:pt x="2462416" y="1101328"/>
                </a:lnTo>
                <a:lnTo>
                  <a:pt x="2472327" y="1099740"/>
                </a:lnTo>
                <a:lnTo>
                  <a:pt x="2482238" y="1098947"/>
                </a:lnTo>
                <a:lnTo>
                  <a:pt x="2492545" y="1098550"/>
                </a:lnTo>
                <a:close/>
                <a:moveTo>
                  <a:pt x="830944" y="0"/>
                </a:moveTo>
                <a:lnTo>
                  <a:pt x="855150" y="8732"/>
                </a:lnTo>
                <a:lnTo>
                  <a:pt x="921816" y="34135"/>
                </a:lnTo>
                <a:lnTo>
                  <a:pt x="1159116" y="124632"/>
                </a:lnTo>
                <a:lnTo>
                  <a:pt x="1876173" y="399300"/>
                </a:lnTo>
                <a:lnTo>
                  <a:pt x="2917433" y="798601"/>
                </a:lnTo>
                <a:lnTo>
                  <a:pt x="2913861" y="802173"/>
                </a:lnTo>
                <a:lnTo>
                  <a:pt x="2917830" y="803761"/>
                </a:lnTo>
                <a:lnTo>
                  <a:pt x="2921401" y="806142"/>
                </a:lnTo>
                <a:lnTo>
                  <a:pt x="2924576" y="808127"/>
                </a:lnTo>
                <a:lnTo>
                  <a:pt x="2928147" y="810508"/>
                </a:lnTo>
                <a:lnTo>
                  <a:pt x="2931322" y="812890"/>
                </a:lnTo>
                <a:lnTo>
                  <a:pt x="2934099" y="816065"/>
                </a:lnTo>
                <a:lnTo>
                  <a:pt x="2936877" y="818843"/>
                </a:lnTo>
                <a:lnTo>
                  <a:pt x="2938861" y="822019"/>
                </a:lnTo>
                <a:lnTo>
                  <a:pt x="2938861" y="822416"/>
                </a:lnTo>
                <a:lnTo>
                  <a:pt x="2941242" y="825591"/>
                </a:lnTo>
                <a:lnTo>
                  <a:pt x="2942829" y="829163"/>
                </a:lnTo>
                <a:lnTo>
                  <a:pt x="2944417" y="832339"/>
                </a:lnTo>
                <a:lnTo>
                  <a:pt x="2946004" y="836308"/>
                </a:lnTo>
                <a:lnTo>
                  <a:pt x="2946798" y="840277"/>
                </a:lnTo>
                <a:lnTo>
                  <a:pt x="2947591" y="844246"/>
                </a:lnTo>
                <a:lnTo>
                  <a:pt x="2947988" y="848215"/>
                </a:lnTo>
                <a:lnTo>
                  <a:pt x="2947988" y="851788"/>
                </a:lnTo>
                <a:lnTo>
                  <a:pt x="2947988" y="1668647"/>
                </a:lnTo>
                <a:lnTo>
                  <a:pt x="2947988" y="1673807"/>
                </a:lnTo>
                <a:lnTo>
                  <a:pt x="2947194" y="1679761"/>
                </a:lnTo>
                <a:lnTo>
                  <a:pt x="2946004" y="1684524"/>
                </a:lnTo>
                <a:lnTo>
                  <a:pt x="2944020" y="1689684"/>
                </a:lnTo>
                <a:lnTo>
                  <a:pt x="2942036" y="1694050"/>
                </a:lnTo>
                <a:lnTo>
                  <a:pt x="2938861" y="1698813"/>
                </a:lnTo>
                <a:lnTo>
                  <a:pt x="2936083" y="1702385"/>
                </a:lnTo>
                <a:lnTo>
                  <a:pt x="2932512" y="1706354"/>
                </a:lnTo>
                <a:lnTo>
                  <a:pt x="2928941" y="1709927"/>
                </a:lnTo>
                <a:lnTo>
                  <a:pt x="2924576" y="1713102"/>
                </a:lnTo>
                <a:lnTo>
                  <a:pt x="2920211" y="1715484"/>
                </a:lnTo>
                <a:lnTo>
                  <a:pt x="2915449" y="1717865"/>
                </a:lnTo>
                <a:lnTo>
                  <a:pt x="2910687" y="1719453"/>
                </a:lnTo>
                <a:lnTo>
                  <a:pt x="2905528" y="1720643"/>
                </a:lnTo>
                <a:lnTo>
                  <a:pt x="2900370" y="1721437"/>
                </a:lnTo>
                <a:lnTo>
                  <a:pt x="2894814" y="1721834"/>
                </a:lnTo>
                <a:lnTo>
                  <a:pt x="2078552" y="1721834"/>
                </a:lnTo>
                <a:lnTo>
                  <a:pt x="2071806" y="1721437"/>
                </a:lnTo>
                <a:lnTo>
                  <a:pt x="2065060" y="1719850"/>
                </a:lnTo>
                <a:lnTo>
                  <a:pt x="2063076" y="1721834"/>
                </a:lnTo>
                <a:lnTo>
                  <a:pt x="1824586" y="1615460"/>
                </a:lnTo>
                <a:lnTo>
                  <a:pt x="1571414" y="1501941"/>
                </a:lnTo>
                <a:lnTo>
                  <a:pt x="1269432" y="1366195"/>
                </a:lnTo>
                <a:lnTo>
                  <a:pt x="1278956" y="1392392"/>
                </a:lnTo>
                <a:lnTo>
                  <a:pt x="1288083" y="1418588"/>
                </a:lnTo>
                <a:lnTo>
                  <a:pt x="1296416" y="1445182"/>
                </a:lnTo>
                <a:lnTo>
                  <a:pt x="1304353" y="1471775"/>
                </a:lnTo>
                <a:lnTo>
                  <a:pt x="1311495" y="1499163"/>
                </a:lnTo>
                <a:lnTo>
                  <a:pt x="1317844" y="1525756"/>
                </a:lnTo>
                <a:lnTo>
                  <a:pt x="1324194" y="1553144"/>
                </a:lnTo>
                <a:lnTo>
                  <a:pt x="1329352" y="1580928"/>
                </a:lnTo>
                <a:lnTo>
                  <a:pt x="1334114" y="1608315"/>
                </a:lnTo>
                <a:lnTo>
                  <a:pt x="1338082" y="1636100"/>
                </a:lnTo>
                <a:lnTo>
                  <a:pt x="1341654" y="1663884"/>
                </a:lnTo>
                <a:lnTo>
                  <a:pt x="1344432" y="1692065"/>
                </a:lnTo>
                <a:lnTo>
                  <a:pt x="1346416" y="1720247"/>
                </a:lnTo>
                <a:lnTo>
                  <a:pt x="1348400" y="1748825"/>
                </a:lnTo>
                <a:lnTo>
                  <a:pt x="1349193" y="1777006"/>
                </a:lnTo>
                <a:lnTo>
                  <a:pt x="1349590" y="1805584"/>
                </a:lnTo>
                <a:lnTo>
                  <a:pt x="1349193" y="1836941"/>
                </a:lnTo>
                <a:lnTo>
                  <a:pt x="1348400" y="1867107"/>
                </a:lnTo>
                <a:lnTo>
                  <a:pt x="1346019" y="1898066"/>
                </a:lnTo>
                <a:lnTo>
                  <a:pt x="1343638" y="1928232"/>
                </a:lnTo>
                <a:lnTo>
                  <a:pt x="1340463" y="1958398"/>
                </a:lnTo>
                <a:lnTo>
                  <a:pt x="1336098" y="1988961"/>
                </a:lnTo>
                <a:lnTo>
                  <a:pt x="1331336" y="2018730"/>
                </a:lnTo>
                <a:lnTo>
                  <a:pt x="1325781" y="2048102"/>
                </a:lnTo>
                <a:lnTo>
                  <a:pt x="1319829" y="2077870"/>
                </a:lnTo>
                <a:lnTo>
                  <a:pt x="1312686" y="2107242"/>
                </a:lnTo>
                <a:lnTo>
                  <a:pt x="1305146" y="2136614"/>
                </a:lnTo>
                <a:lnTo>
                  <a:pt x="1296813" y="2165193"/>
                </a:lnTo>
                <a:lnTo>
                  <a:pt x="1287686" y="2193771"/>
                </a:lnTo>
                <a:lnTo>
                  <a:pt x="1277766" y="2222349"/>
                </a:lnTo>
                <a:lnTo>
                  <a:pt x="1267448" y="2250530"/>
                </a:lnTo>
                <a:lnTo>
                  <a:pt x="1256734" y="2278314"/>
                </a:lnTo>
                <a:lnTo>
                  <a:pt x="1244432" y="2305702"/>
                </a:lnTo>
                <a:lnTo>
                  <a:pt x="1231734" y="2333089"/>
                </a:lnTo>
                <a:lnTo>
                  <a:pt x="1219036" y="2360080"/>
                </a:lnTo>
                <a:lnTo>
                  <a:pt x="1205147" y="2386673"/>
                </a:lnTo>
                <a:lnTo>
                  <a:pt x="1190862" y="2412870"/>
                </a:lnTo>
                <a:lnTo>
                  <a:pt x="1175782" y="2438670"/>
                </a:lnTo>
                <a:lnTo>
                  <a:pt x="1159513" y="2464866"/>
                </a:lnTo>
                <a:lnTo>
                  <a:pt x="1143243" y="2489872"/>
                </a:lnTo>
                <a:lnTo>
                  <a:pt x="1125783" y="2514878"/>
                </a:lnTo>
                <a:lnTo>
                  <a:pt x="1107926" y="2539487"/>
                </a:lnTo>
                <a:lnTo>
                  <a:pt x="1090069" y="2563699"/>
                </a:lnTo>
                <a:lnTo>
                  <a:pt x="1071021" y="2587514"/>
                </a:lnTo>
                <a:lnTo>
                  <a:pt x="1051180" y="2610932"/>
                </a:lnTo>
                <a:lnTo>
                  <a:pt x="1030942" y="2633557"/>
                </a:lnTo>
                <a:lnTo>
                  <a:pt x="1009911" y="2656181"/>
                </a:lnTo>
                <a:lnTo>
                  <a:pt x="988482" y="2678409"/>
                </a:lnTo>
                <a:lnTo>
                  <a:pt x="969435" y="2696667"/>
                </a:lnTo>
                <a:lnTo>
                  <a:pt x="950388" y="2714528"/>
                </a:lnTo>
                <a:lnTo>
                  <a:pt x="930943" y="2731993"/>
                </a:lnTo>
                <a:lnTo>
                  <a:pt x="911102" y="2749457"/>
                </a:lnTo>
                <a:lnTo>
                  <a:pt x="891261" y="2765731"/>
                </a:lnTo>
                <a:lnTo>
                  <a:pt x="870626" y="2782401"/>
                </a:lnTo>
                <a:lnTo>
                  <a:pt x="849992" y="2797881"/>
                </a:lnTo>
                <a:lnTo>
                  <a:pt x="829357" y="2812964"/>
                </a:lnTo>
                <a:lnTo>
                  <a:pt x="807929" y="2827650"/>
                </a:lnTo>
                <a:lnTo>
                  <a:pt x="786500" y="2841939"/>
                </a:lnTo>
                <a:lnTo>
                  <a:pt x="764675" y="2855831"/>
                </a:lnTo>
                <a:lnTo>
                  <a:pt x="742850" y="2869327"/>
                </a:lnTo>
                <a:lnTo>
                  <a:pt x="720628" y="2882028"/>
                </a:lnTo>
                <a:lnTo>
                  <a:pt x="698009" y="2894333"/>
                </a:lnTo>
                <a:lnTo>
                  <a:pt x="674993" y="2906240"/>
                </a:lnTo>
                <a:lnTo>
                  <a:pt x="651978" y="2917751"/>
                </a:lnTo>
                <a:lnTo>
                  <a:pt x="628962" y="2928468"/>
                </a:lnTo>
                <a:lnTo>
                  <a:pt x="605550" y="2939184"/>
                </a:lnTo>
                <a:lnTo>
                  <a:pt x="582137" y="2949107"/>
                </a:lnTo>
                <a:lnTo>
                  <a:pt x="558328" y="2958236"/>
                </a:lnTo>
                <a:lnTo>
                  <a:pt x="534122" y="2967366"/>
                </a:lnTo>
                <a:lnTo>
                  <a:pt x="509916" y="2975304"/>
                </a:lnTo>
                <a:lnTo>
                  <a:pt x="485313" y="2983639"/>
                </a:lnTo>
                <a:lnTo>
                  <a:pt x="460710" y="2991181"/>
                </a:lnTo>
                <a:lnTo>
                  <a:pt x="436107" y="2997928"/>
                </a:lnTo>
                <a:lnTo>
                  <a:pt x="411107" y="3003882"/>
                </a:lnTo>
                <a:lnTo>
                  <a:pt x="386504" y="3010233"/>
                </a:lnTo>
                <a:lnTo>
                  <a:pt x="360711" y="3015393"/>
                </a:lnTo>
                <a:lnTo>
                  <a:pt x="335711" y="3020156"/>
                </a:lnTo>
                <a:lnTo>
                  <a:pt x="310314" y="3024522"/>
                </a:lnTo>
                <a:lnTo>
                  <a:pt x="284124" y="3028094"/>
                </a:lnTo>
                <a:lnTo>
                  <a:pt x="258727" y="3031270"/>
                </a:lnTo>
                <a:lnTo>
                  <a:pt x="258727" y="3590925"/>
                </a:lnTo>
                <a:lnTo>
                  <a:pt x="0" y="3590925"/>
                </a:lnTo>
                <a:lnTo>
                  <a:pt x="0" y="2253309"/>
                </a:lnTo>
                <a:lnTo>
                  <a:pt x="258727" y="2253309"/>
                </a:lnTo>
                <a:lnTo>
                  <a:pt x="258727" y="2762952"/>
                </a:lnTo>
                <a:lnTo>
                  <a:pt x="280156" y="2759380"/>
                </a:lnTo>
                <a:lnTo>
                  <a:pt x="301981" y="2755411"/>
                </a:lnTo>
                <a:lnTo>
                  <a:pt x="323409" y="2751045"/>
                </a:lnTo>
                <a:lnTo>
                  <a:pt x="344838" y="2745885"/>
                </a:lnTo>
                <a:lnTo>
                  <a:pt x="365473" y="2740725"/>
                </a:lnTo>
                <a:lnTo>
                  <a:pt x="386901" y="2734771"/>
                </a:lnTo>
                <a:lnTo>
                  <a:pt x="407536" y="2728420"/>
                </a:lnTo>
                <a:lnTo>
                  <a:pt x="427773" y="2721673"/>
                </a:lnTo>
                <a:lnTo>
                  <a:pt x="448408" y="2714528"/>
                </a:lnTo>
                <a:lnTo>
                  <a:pt x="468249" y="2706987"/>
                </a:lnTo>
                <a:lnTo>
                  <a:pt x="488090" y="2699048"/>
                </a:lnTo>
                <a:lnTo>
                  <a:pt x="507931" y="2690316"/>
                </a:lnTo>
                <a:lnTo>
                  <a:pt x="526979" y="2681187"/>
                </a:lnTo>
                <a:lnTo>
                  <a:pt x="546423" y="2672455"/>
                </a:lnTo>
                <a:lnTo>
                  <a:pt x="565471" y="2662135"/>
                </a:lnTo>
                <a:lnTo>
                  <a:pt x="584121" y="2652212"/>
                </a:lnTo>
                <a:lnTo>
                  <a:pt x="602375" y="2641892"/>
                </a:lnTo>
                <a:lnTo>
                  <a:pt x="621026" y="2631175"/>
                </a:lnTo>
                <a:lnTo>
                  <a:pt x="638883" y="2619268"/>
                </a:lnTo>
                <a:lnTo>
                  <a:pt x="656343" y="2608154"/>
                </a:lnTo>
                <a:lnTo>
                  <a:pt x="673803" y="2595850"/>
                </a:lnTo>
                <a:lnTo>
                  <a:pt x="691263" y="2583545"/>
                </a:lnTo>
                <a:lnTo>
                  <a:pt x="707930" y="2570844"/>
                </a:lnTo>
                <a:lnTo>
                  <a:pt x="724596" y="2557348"/>
                </a:lnTo>
                <a:lnTo>
                  <a:pt x="740469" y="2544250"/>
                </a:lnTo>
                <a:lnTo>
                  <a:pt x="756342" y="2530358"/>
                </a:lnTo>
                <a:lnTo>
                  <a:pt x="772215" y="2516069"/>
                </a:lnTo>
                <a:lnTo>
                  <a:pt x="787691" y="2501780"/>
                </a:lnTo>
                <a:lnTo>
                  <a:pt x="802770" y="2486697"/>
                </a:lnTo>
                <a:lnTo>
                  <a:pt x="817452" y="2471614"/>
                </a:lnTo>
                <a:lnTo>
                  <a:pt x="831738" y="2456134"/>
                </a:lnTo>
                <a:lnTo>
                  <a:pt x="845627" y="2440257"/>
                </a:lnTo>
                <a:lnTo>
                  <a:pt x="859515" y="2423984"/>
                </a:lnTo>
                <a:lnTo>
                  <a:pt x="873007" y="2408107"/>
                </a:lnTo>
                <a:lnTo>
                  <a:pt x="886103" y="2391039"/>
                </a:lnTo>
                <a:lnTo>
                  <a:pt x="898404" y="2374369"/>
                </a:lnTo>
                <a:lnTo>
                  <a:pt x="910705" y="2356904"/>
                </a:lnTo>
                <a:lnTo>
                  <a:pt x="922610" y="2339440"/>
                </a:lnTo>
                <a:lnTo>
                  <a:pt x="934118" y="2321579"/>
                </a:lnTo>
                <a:lnTo>
                  <a:pt x="945229" y="2303717"/>
                </a:lnTo>
                <a:lnTo>
                  <a:pt x="955943" y="2285062"/>
                </a:lnTo>
                <a:lnTo>
                  <a:pt x="966657" y="2266804"/>
                </a:lnTo>
                <a:lnTo>
                  <a:pt x="976578" y="2247752"/>
                </a:lnTo>
                <a:lnTo>
                  <a:pt x="986102" y="2228700"/>
                </a:lnTo>
                <a:lnTo>
                  <a:pt x="995228" y="2209647"/>
                </a:lnTo>
                <a:lnTo>
                  <a:pt x="1003562" y="2189802"/>
                </a:lnTo>
                <a:lnTo>
                  <a:pt x="1012292" y="2170352"/>
                </a:lnTo>
                <a:lnTo>
                  <a:pt x="1020228" y="2150507"/>
                </a:lnTo>
                <a:lnTo>
                  <a:pt x="1027371" y="2129867"/>
                </a:lnTo>
                <a:lnTo>
                  <a:pt x="1034514" y="2109624"/>
                </a:lnTo>
                <a:lnTo>
                  <a:pt x="1041260" y="2089381"/>
                </a:lnTo>
                <a:lnTo>
                  <a:pt x="1047609" y="2068344"/>
                </a:lnTo>
                <a:lnTo>
                  <a:pt x="1053164" y="2047308"/>
                </a:lnTo>
                <a:lnTo>
                  <a:pt x="1058323" y="2025874"/>
                </a:lnTo>
                <a:lnTo>
                  <a:pt x="1063085" y="2004837"/>
                </a:lnTo>
                <a:lnTo>
                  <a:pt x="1067450" y="1983007"/>
                </a:lnTo>
                <a:lnTo>
                  <a:pt x="1071021" y="1961573"/>
                </a:lnTo>
                <a:lnTo>
                  <a:pt x="1074196" y="1939743"/>
                </a:lnTo>
                <a:lnTo>
                  <a:pt x="1076974" y="1917912"/>
                </a:lnTo>
                <a:lnTo>
                  <a:pt x="1079355" y="1895685"/>
                </a:lnTo>
                <a:lnTo>
                  <a:pt x="1081339" y="1873457"/>
                </a:lnTo>
                <a:lnTo>
                  <a:pt x="1082529" y="1851230"/>
                </a:lnTo>
                <a:lnTo>
                  <a:pt x="1083323" y="1828605"/>
                </a:lnTo>
                <a:lnTo>
                  <a:pt x="1083323" y="1805584"/>
                </a:lnTo>
                <a:lnTo>
                  <a:pt x="1083323" y="1783357"/>
                </a:lnTo>
                <a:lnTo>
                  <a:pt x="1082529" y="1761129"/>
                </a:lnTo>
                <a:lnTo>
                  <a:pt x="1081339" y="1738902"/>
                </a:lnTo>
                <a:lnTo>
                  <a:pt x="1079355" y="1716674"/>
                </a:lnTo>
                <a:lnTo>
                  <a:pt x="1077371" y="1695241"/>
                </a:lnTo>
                <a:lnTo>
                  <a:pt x="1074196" y="1673013"/>
                </a:lnTo>
                <a:lnTo>
                  <a:pt x="1071418" y="1651580"/>
                </a:lnTo>
                <a:lnTo>
                  <a:pt x="1067450" y="1630146"/>
                </a:lnTo>
                <a:lnTo>
                  <a:pt x="1063482" y="1609109"/>
                </a:lnTo>
                <a:lnTo>
                  <a:pt x="1058720" y="1587676"/>
                </a:lnTo>
                <a:lnTo>
                  <a:pt x="1053561" y="1567036"/>
                </a:lnTo>
                <a:lnTo>
                  <a:pt x="1048403" y="1545999"/>
                </a:lnTo>
                <a:lnTo>
                  <a:pt x="1042450" y="1525359"/>
                </a:lnTo>
                <a:lnTo>
                  <a:pt x="1035704" y="1505117"/>
                </a:lnTo>
                <a:lnTo>
                  <a:pt x="1028958" y="1485271"/>
                </a:lnTo>
                <a:lnTo>
                  <a:pt x="1021419" y="1465028"/>
                </a:lnTo>
                <a:lnTo>
                  <a:pt x="1013482" y="1445182"/>
                </a:lnTo>
                <a:lnTo>
                  <a:pt x="1005943" y="1425733"/>
                </a:lnTo>
                <a:lnTo>
                  <a:pt x="997213" y="1406284"/>
                </a:lnTo>
                <a:lnTo>
                  <a:pt x="988086" y="1387232"/>
                </a:lnTo>
                <a:lnTo>
                  <a:pt x="978562" y="1368180"/>
                </a:lnTo>
                <a:lnTo>
                  <a:pt x="969038" y="1349524"/>
                </a:lnTo>
                <a:lnTo>
                  <a:pt x="958721" y="1331266"/>
                </a:lnTo>
                <a:lnTo>
                  <a:pt x="948404" y="1313008"/>
                </a:lnTo>
                <a:lnTo>
                  <a:pt x="937293" y="1295146"/>
                </a:lnTo>
                <a:lnTo>
                  <a:pt x="926182" y="1277682"/>
                </a:lnTo>
                <a:lnTo>
                  <a:pt x="914674" y="1259821"/>
                </a:lnTo>
                <a:lnTo>
                  <a:pt x="902372" y="1243150"/>
                </a:lnTo>
                <a:lnTo>
                  <a:pt x="890468" y="1226083"/>
                </a:lnTo>
                <a:lnTo>
                  <a:pt x="877372" y="1209809"/>
                </a:lnTo>
                <a:lnTo>
                  <a:pt x="864277" y="1193138"/>
                </a:lnTo>
                <a:lnTo>
                  <a:pt x="850785" y="1177261"/>
                </a:lnTo>
                <a:lnTo>
                  <a:pt x="698009" y="1107800"/>
                </a:lnTo>
                <a:lnTo>
                  <a:pt x="554360" y="1041912"/>
                </a:lnTo>
                <a:lnTo>
                  <a:pt x="422218" y="981580"/>
                </a:lnTo>
                <a:lnTo>
                  <a:pt x="306346" y="927599"/>
                </a:lnTo>
                <a:lnTo>
                  <a:pt x="209522" y="882350"/>
                </a:lnTo>
                <a:lnTo>
                  <a:pt x="169839" y="863298"/>
                </a:lnTo>
                <a:lnTo>
                  <a:pt x="136506" y="846628"/>
                </a:lnTo>
                <a:lnTo>
                  <a:pt x="109126" y="833133"/>
                </a:lnTo>
                <a:lnTo>
                  <a:pt x="89681" y="822813"/>
                </a:lnTo>
                <a:lnTo>
                  <a:pt x="77777" y="815668"/>
                </a:lnTo>
                <a:lnTo>
                  <a:pt x="74205" y="813287"/>
                </a:lnTo>
                <a:lnTo>
                  <a:pt x="73809" y="812493"/>
                </a:lnTo>
                <a:lnTo>
                  <a:pt x="73412" y="812096"/>
                </a:lnTo>
                <a:lnTo>
                  <a:pt x="142062" y="81765"/>
                </a:lnTo>
                <a:lnTo>
                  <a:pt x="142459" y="76605"/>
                </a:lnTo>
                <a:lnTo>
                  <a:pt x="143649" y="71445"/>
                </a:lnTo>
                <a:lnTo>
                  <a:pt x="145236" y="67079"/>
                </a:lnTo>
                <a:lnTo>
                  <a:pt x="147221" y="62713"/>
                </a:lnTo>
                <a:lnTo>
                  <a:pt x="149998" y="58347"/>
                </a:lnTo>
                <a:lnTo>
                  <a:pt x="153570" y="55172"/>
                </a:lnTo>
                <a:lnTo>
                  <a:pt x="156744" y="51599"/>
                </a:lnTo>
                <a:lnTo>
                  <a:pt x="160713" y="48821"/>
                </a:lnTo>
                <a:lnTo>
                  <a:pt x="165474" y="46439"/>
                </a:lnTo>
                <a:lnTo>
                  <a:pt x="169839" y="43661"/>
                </a:lnTo>
                <a:lnTo>
                  <a:pt x="174998" y="42073"/>
                </a:lnTo>
                <a:lnTo>
                  <a:pt x="180157" y="40089"/>
                </a:lnTo>
                <a:lnTo>
                  <a:pt x="185315" y="38898"/>
                </a:lnTo>
                <a:lnTo>
                  <a:pt x="191268" y="38104"/>
                </a:lnTo>
                <a:lnTo>
                  <a:pt x="196426" y="37707"/>
                </a:lnTo>
                <a:lnTo>
                  <a:pt x="201982" y="37707"/>
                </a:lnTo>
                <a:lnTo>
                  <a:pt x="312298" y="31356"/>
                </a:lnTo>
                <a:lnTo>
                  <a:pt x="314283" y="48821"/>
                </a:lnTo>
                <a:lnTo>
                  <a:pt x="317457" y="67079"/>
                </a:lnTo>
                <a:lnTo>
                  <a:pt x="320632" y="85337"/>
                </a:lnTo>
                <a:lnTo>
                  <a:pt x="324600" y="103199"/>
                </a:lnTo>
                <a:lnTo>
                  <a:pt x="328568" y="120663"/>
                </a:lnTo>
                <a:lnTo>
                  <a:pt x="332933" y="138525"/>
                </a:lnTo>
                <a:lnTo>
                  <a:pt x="338092" y="155989"/>
                </a:lnTo>
                <a:lnTo>
                  <a:pt x="343647" y="173056"/>
                </a:lnTo>
                <a:lnTo>
                  <a:pt x="349600" y="190521"/>
                </a:lnTo>
                <a:lnTo>
                  <a:pt x="355949" y="207985"/>
                </a:lnTo>
                <a:lnTo>
                  <a:pt x="362695" y="224656"/>
                </a:lnTo>
                <a:lnTo>
                  <a:pt x="369838" y="241723"/>
                </a:lnTo>
                <a:lnTo>
                  <a:pt x="377774" y="258394"/>
                </a:lnTo>
                <a:lnTo>
                  <a:pt x="386107" y="275065"/>
                </a:lnTo>
                <a:lnTo>
                  <a:pt x="394440" y="291338"/>
                </a:lnTo>
                <a:lnTo>
                  <a:pt x="403567" y="307612"/>
                </a:lnTo>
                <a:lnTo>
                  <a:pt x="410710" y="319123"/>
                </a:lnTo>
                <a:lnTo>
                  <a:pt x="417456" y="330633"/>
                </a:lnTo>
                <a:lnTo>
                  <a:pt x="432139" y="352861"/>
                </a:lnTo>
                <a:lnTo>
                  <a:pt x="448011" y="374691"/>
                </a:lnTo>
                <a:lnTo>
                  <a:pt x="464281" y="395728"/>
                </a:lnTo>
                <a:lnTo>
                  <a:pt x="481741" y="416765"/>
                </a:lnTo>
                <a:lnTo>
                  <a:pt x="499201" y="436611"/>
                </a:lnTo>
                <a:lnTo>
                  <a:pt x="517455" y="456060"/>
                </a:lnTo>
                <a:lnTo>
                  <a:pt x="536503" y="475112"/>
                </a:lnTo>
                <a:lnTo>
                  <a:pt x="555947" y="493767"/>
                </a:lnTo>
                <a:lnTo>
                  <a:pt x="575788" y="511628"/>
                </a:lnTo>
                <a:lnTo>
                  <a:pt x="596423" y="528696"/>
                </a:lnTo>
                <a:lnTo>
                  <a:pt x="617057" y="545763"/>
                </a:lnTo>
                <a:lnTo>
                  <a:pt x="638486" y="562037"/>
                </a:lnTo>
                <a:lnTo>
                  <a:pt x="659914" y="578311"/>
                </a:lnTo>
                <a:lnTo>
                  <a:pt x="681739" y="593790"/>
                </a:lnTo>
                <a:lnTo>
                  <a:pt x="703565" y="608873"/>
                </a:lnTo>
                <a:lnTo>
                  <a:pt x="728961" y="625147"/>
                </a:lnTo>
                <a:lnTo>
                  <a:pt x="753961" y="640627"/>
                </a:lnTo>
                <a:lnTo>
                  <a:pt x="779357" y="655710"/>
                </a:lnTo>
                <a:lnTo>
                  <a:pt x="805151" y="670793"/>
                </a:lnTo>
                <a:lnTo>
                  <a:pt x="830944" y="685082"/>
                </a:lnTo>
                <a:lnTo>
                  <a:pt x="857135" y="698974"/>
                </a:lnTo>
                <a:lnTo>
                  <a:pt x="883325" y="712469"/>
                </a:lnTo>
                <a:lnTo>
                  <a:pt x="910309" y="725964"/>
                </a:lnTo>
                <a:lnTo>
                  <a:pt x="936896" y="738269"/>
                </a:lnTo>
                <a:lnTo>
                  <a:pt x="963880" y="750970"/>
                </a:lnTo>
                <a:lnTo>
                  <a:pt x="991260" y="763275"/>
                </a:lnTo>
                <a:lnTo>
                  <a:pt x="1018244" y="774785"/>
                </a:lnTo>
                <a:lnTo>
                  <a:pt x="1045625" y="786693"/>
                </a:lnTo>
                <a:lnTo>
                  <a:pt x="1073402" y="797807"/>
                </a:lnTo>
                <a:lnTo>
                  <a:pt x="1101180" y="808524"/>
                </a:lnTo>
                <a:lnTo>
                  <a:pt x="1128957" y="819240"/>
                </a:lnTo>
                <a:lnTo>
                  <a:pt x="1185306" y="839880"/>
                </a:lnTo>
                <a:lnTo>
                  <a:pt x="1241258" y="859726"/>
                </a:lnTo>
                <a:lnTo>
                  <a:pt x="1298003" y="878778"/>
                </a:lnTo>
                <a:lnTo>
                  <a:pt x="1354749" y="897036"/>
                </a:lnTo>
                <a:lnTo>
                  <a:pt x="1411494" y="915295"/>
                </a:lnTo>
                <a:lnTo>
                  <a:pt x="1468240" y="932759"/>
                </a:lnTo>
                <a:lnTo>
                  <a:pt x="1581334" y="967688"/>
                </a:lnTo>
                <a:lnTo>
                  <a:pt x="1700381" y="1003808"/>
                </a:lnTo>
                <a:lnTo>
                  <a:pt x="1759507" y="1022066"/>
                </a:lnTo>
                <a:lnTo>
                  <a:pt x="1819427" y="1041515"/>
                </a:lnTo>
                <a:lnTo>
                  <a:pt x="1848792" y="1051438"/>
                </a:lnTo>
                <a:lnTo>
                  <a:pt x="1878157" y="1061361"/>
                </a:lnTo>
                <a:lnTo>
                  <a:pt x="1907521" y="1072078"/>
                </a:lnTo>
                <a:lnTo>
                  <a:pt x="1937283" y="1082794"/>
                </a:lnTo>
                <a:lnTo>
                  <a:pt x="1966251" y="1093908"/>
                </a:lnTo>
                <a:lnTo>
                  <a:pt x="1994822" y="1105816"/>
                </a:lnTo>
                <a:lnTo>
                  <a:pt x="2023790" y="1117723"/>
                </a:lnTo>
                <a:lnTo>
                  <a:pt x="2051965" y="1130425"/>
                </a:lnTo>
                <a:lnTo>
                  <a:pt x="2051965" y="1597996"/>
                </a:lnTo>
                <a:lnTo>
                  <a:pt x="2052361" y="1603949"/>
                </a:lnTo>
                <a:lnTo>
                  <a:pt x="2053155" y="1609109"/>
                </a:lnTo>
                <a:lnTo>
                  <a:pt x="2054345" y="1614269"/>
                </a:lnTo>
                <a:lnTo>
                  <a:pt x="2056330" y="1619032"/>
                </a:lnTo>
                <a:lnTo>
                  <a:pt x="2058314" y="1623795"/>
                </a:lnTo>
                <a:lnTo>
                  <a:pt x="2061091" y="1628161"/>
                </a:lnTo>
                <a:lnTo>
                  <a:pt x="2063869" y="1632527"/>
                </a:lnTo>
                <a:lnTo>
                  <a:pt x="2067441" y="1635703"/>
                </a:lnTo>
                <a:lnTo>
                  <a:pt x="2071409" y="1639275"/>
                </a:lnTo>
                <a:lnTo>
                  <a:pt x="2075774" y="1642450"/>
                </a:lnTo>
                <a:lnTo>
                  <a:pt x="2080139" y="1644832"/>
                </a:lnTo>
                <a:lnTo>
                  <a:pt x="2084504" y="1647610"/>
                </a:lnTo>
                <a:lnTo>
                  <a:pt x="2089663" y="1649198"/>
                </a:lnTo>
                <a:lnTo>
                  <a:pt x="2094821" y="1650389"/>
                </a:lnTo>
                <a:lnTo>
                  <a:pt x="2099980" y="1651580"/>
                </a:lnTo>
                <a:lnTo>
                  <a:pt x="2105139" y="1651580"/>
                </a:lnTo>
                <a:lnTo>
                  <a:pt x="2833307" y="1651580"/>
                </a:lnTo>
                <a:lnTo>
                  <a:pt x="2838862" y="1651580"/>
                </a:lnTo>
                <a:lnTo>
                  <a:pt x="2844021" y="1650389"/>
                </a:lnTo>
                <a:lnTo>
                  <a:pt x="2849180" y="1649198"/>
                </a:lnTo>
                <a:lnTo>
                  <a:pt x="2853941" y="1647610"/>
                </a:lnTo>
                <a:lnTo>
                  <a:pt x="2858703" y="1644832"/>
                </a:lnTo>
                <a:lnTo>
                  <a:pt x="2863068" y="1642450"/>
                </a:lnTo>
                <a:lnTo>
                  <a:pt x="2867433" y="1639275"/>
                </a:lnTo>
                <a:lnTo>
                  <a:pt x="2871005" y="1635703"/>
                </a:lnTo>
                <a:lnTo>
                  <a:pt x="2874576" y="1632527"/>
                </a:lnTo>
                <a:lnTo>
                  <a:pt x="2877354" y="1628161"/>
                </a:lnTo>
                <a:lnTo>
                  <a:pt x="2880528" y="1623795"/>
                </a:lnTo>
                <a:lnTo>
                  <a:pt x="2882513" y="1619032"/>
                </a:lnTo>
                <a:lnTo>
                  <a:pt x="2884497" y="1614269"/>
                </a:lnTo>
                <a:lnTo>
                  <a:pt x="2885687" y="1609109"/>
                </a:lnTo>
                <a:lnTo>
                  <a:pt x="2886481" y="1603949"/>
                </a:lnTo>
                <a:lnTo>
                  <a:pt x="2886481" y="1597996"/>
                </a:lnTo>
                <a:lnTo>
                  <a:pt x="2886481" y="1003014"/>
                </a:lnTo>
                <a:lnTo>
                  <a:pt x="2189662" y="1003014"/>
                </a:lnTo>
                <a:lnTo>
                  <a:pt x="2051965" y="929187"/>
                </a:lnTo>
                <a:lnTo>
                  <a:pt x="2051965" y="1082398"/>
                </a:lnTo>
                <a:lnTo>
                  <a:pt x="2030933" y="1073268"/>
                </a:lnTo>
                <a:lnTo>
                  <a:pt x="2009901" y="1064536"/>
                </a:lnTo>
                <a:lnTo>
                  <a:pt x="1967442" y="1047866"/>
                </a:lnTo>
                <a:lnTo>
                  <a:pt x="1924585" y="1031592"/>
                </a:lnTo>
                <a:lnTo>
                  <a:pt x="1881331" y="1016509"/>
                </a:lnTo>
                <a:lnTo>
                  <a:pt x="1838078" y="1001823"/>
                </a:lnTo>
                <a:lnTo>
                  <a:pt x="1794427" y="987534"/>
                </a:lnTo>
                <a:lnTo>
                  <a:pt x="1707127" y="959750"/>
                </a:lnTo>
                <a:lnTo>
                  <a:pt x="1593636" y="924821"/>
                </a:lnTo>
                <a:lnTo>
                  <a:pt x="1480541" y="889495"/>
                </a:lnTo>
                <a:lnTo>
                  <a:pt x="1424193" y="872031"/>
                </a:lnTo>
                <a:lnTo>
                  <a:pt x="1367447" y="853772"/>
                </a:lnTo>
                <a:lnTo>
                  <a:pt x="1311099" y="835117"/>
                </a:lnTo>
                <a:lnTo>
                  <a:pt x="1254750" y="816065"/>
                </a:lnTo>
                <a:lnTo>
                  <a:pt x="1198798" y="796219"/>
                </a:lnTo>
                <a:lnTo>
                  <a:pt x="1143243" y="775182"/>
                </a:lnTo>
                <a:lnTo>
                  <a:pt x="1115465" y="764863"/>
                </a:lnTo>
                <a:lnTo>
                  <a:pt x="1087688" y="753749"/>
                </a:lnTo>
                <a:lnTo>
                  <a:pt x="1059910" y="742635"/>
                </a:lnTo>
                <a:lnTo>
                  <a:pt x="1032530" y="731124"/>
                </a:lnTo>
                <a:lnTo>
                  <a:pt x="1005546" y="719217"/>
                </a:lnTo>
                <a:lnTo>
                  <a:pt x="978165" y="707309"/>
                </a:lnTo>
                <a:lnTo>
                  <a:pt x="951181" y="694608"/>
                </a:lnTo>
                <a:lnTo>
                  <a:pt x="924594" y="682303"/>
                </a:lnTo>
                <a:lnTo>
                  <a:pt x="897610" y="668808"/>
                </a:lnTo>
                <a:lnTo>
                  <a:pt x="871420" y="655313"/>
                </a:lnTo>
                <a:lnTo>
                  <a:pt x="845230" y="641421"/>
                </a:lnTo>
                <a:lnTo>
                  <a:pt x="819436" y="627132"/>
                </a:lnTo>
                <a:lnTo>
                  <a:pt x="796024" y="613636"/>
                </a:lnTo>
                <a:lnTo>
                  <a:pt x="772612" y="599744"/>
                </a:lnTo>
                <a:lnTo>
                  <a:pt x="749596" y="585455"/>
                </a:lnTo>
                <a:lnTo>
                  <a:pt x="726977" y="570769"/>
                </a:lnTo>
                <a:lnTo>
                  <a:pt x="704755" y="555686"/>
                </a:lnTo>
                <a:lnTo>
                  <a:pt x="682533" y="540206"/>
                </a:lnTo>
                <a:lnTo>
                  <a:pt x="660708" y="523933"/>
                </a:lnTo>
                <a:lnTo>
                  <a:pt x="639279" y="507659"/>
                </a:lnTo>
                <a:lnTo>
                  <a:pt x="618248" y="490195"/>
                </a:lnTo>
                <a:lnTo>
                  <a:pt x="598010" y="472333"/>
                </a:lnTo>
                <a:lnTo>
                  <a:pt x="578169" y="454472"/>
                </a:lnTo>
                <a:lnTo>
                  <a:pt x="559121" y="435420"/>
                </a:lnTo>
                <a:lnTo>
                  <a:pt x="540074" y="416368"/>
                </a:lnTo>
                <a:lnTo>
                  <a:pt x="522217" y="395728"/>
                </a:lnTo>
                <a:lnTo>
                  <a:pt x="504360" y="375485"/>
                </a:lnTo>
                <a:lnTo>
                  <a:pt x="488090" y="354448"/>
                </a:lnTo>
                <a:lnTo>
                  <a:pt x="474598" y="335793"/>
                </a:lnTo>
                <a:lnTo>
                  <a:pt x="461503" y="317138"/>
                </a:lnTo>
                <a:lnTo>
                  <a:pt x="449996" y="298086"/>
                </a:lnTo>
                <a:lnTo>
                  <a:pt x="438885" y="279034"/>
                </a:lnTo>
                <a:lnTo>
                  <a:pt x="427773" y="259188"/>
                </a:lnTo>
                <a:lnTo>
                  <a:pt x="418250" y="238945"/>
                </a:lnTo>
                <a:lnTo>
                  <a:pt x="408726" y="219099"/>
                </a:lnTo>
                <a:lnTo>
                  <a:pt x="400790" y="198856"/>
                </a:lnTo>
                <a:lnTo>
                  <a:pt x="392853" y="177820"/>
                </a:lnTo>
                <a:lnTo>
                  <a:pt x="385314" y="157180"/>
                </a:lnTo>
                <a:lnTo>
                  <a:pt x="379361" y="136540"/>
                </a:lnTo>
                <a:lnTo>
                  <a:pt x="373409" y="115106"/>
                </a:lnTo>
                <a:lnTo>
                  <a:pt x="368250" y="93673"/>
                </a:lnTo>
                <a:lnTo>
                  <a:pt x="363885" y="71842"/>
                </a:lnTo>
                <a:lnTo>
                  <a:pt x="359917" y="50409"/>
                </a:lnTo>
                <a:lnTo>
                  <a:pt x="356742" y="28181"/>
                </a:lnTo>
                <a:lnTo>
                  <a:pt x="830944" y="0"/>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1" name="KSO_Shape"/>
          <p:cNvSpPr/>
          <p:nvPr/>
        </p:nvSpPr>
        <p:spPr bwMode="auto">
          <a:xfrm>
            <a:off x="9043463" y="1744588"/>
            <a:ext cx="543368" cy="386697"/>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2" name="KSO_Shape"/>
          <p:cNvSpPr/>
          <p:nvPr/>
        </p:nvSpPr>
        <p:spPr bwMode="auto">
          <a:xfrm>
            <a:off x="9952906" y="1754797"/>
            <a:ext cx="631658" cy="385311"/>
          </a:xfrm>
          <a:custGeom>
            <a:avLst/>
            <a:gdLst>
              <a:gd name="T0" fmla="*/ 2147483646 w 6949"/>
              <a:gd name="T1" fmla="*/ 2147483646 h 4236"/>
              <a:gd name="T2" fmla="*/ 2147483646 w 6949"/>
              <a:gd name="T3" fmla="*/ 2147483646 h 4236"/>
              <a:gd name="T4" fmla="*/ 2147483646 w 6949"/>
              <a:gd name="T5" fmla="*/ 2147483646 h 4236"/>
              <a:gd name="T6" fmla="*/ 2147483646 w 6949"/>
              <a:gd name="T7" fmla="*/ 2147483646 h 4236"/>
              <a:gd name="T8" fmla="*/ 2147483646 w 6949"/>
              <a:gd name="T9" fmla="*/ 2147483646 h 4236"/>
              <a:gd name="T10" fmla="*/ 2147483646 w 6949"/>
              <a:gd name="T11" fmla="*/ 2147483646 h 4236"/>
              <a:gd name="T12" fmla="*/ 2147483646 w 6949"/>
              <a:gd name="T13" fmla="*/ 2147483646 h 4236"/>
              <a:gd name="T14" fmla="*/ 2147483646 w 6949"/>
              <a:gd name="T15" fmla="*/ 2147483646 h 4236"/>
              <a:gd name="T16" fmla="*/ 2147483646 w 6949"/>
              <a:gd name="T17" fmla="*/ 2147483646 h 4236"/>
              <a:gd name="T18" fmla="*/ 2147483646 w 6949"/>
              <a:gd name="T19" fmla="*/ 2147483646 h 4236"/>
              <a:gd name="T20" fmla="*/ 2147483646 w 6949"/>
              <a:gd name="T21" fmla="*/ 2147483646 h 4236"/>
              <a:gd name="T22" fmla="*/ 2147483646 w 6949"/>
              <a:gd name="T23" fmla="*/ 2147483646 h 4236"/>
              <a:gd name="T24" fmla="*/ 2147483646 w 6949"/>
              <a:gd name="T25" fmla="*/ 2147483646 h 4236"/>
              <a:gd name="T26" fmla="*/ 2147483646 w 6949"/>
              <a:gd name="T27" fmla="*/ 2147483646 h 4236"/>
              <a:gd name="T28" fmla="*/ 2147483646 w 6949"/>
              <a:gd name="T29" fmla="*/ 2147483646 h 4236"/>
              <a:gd name="T30" fmla="*/ 2147483646 w 6949"/>
              <a:gd name="T31" fmla="*/ 2147483646 h 4236"/>
              <a:gd name="T32" fmla="*/ 2147483646 w 6949"/>
              <a:gd name="T33" fmla="*/ 2147483646 h 4236"/>
              <a:gd name="T34" fmla="*/ 2147483646 w 6949"/>
              <a:gd name="T35" fmla="*/ 2147483646 h 4236"/>
              <a:gd name="T36" fmla="*/ 2147483646 w 6949"/>
              <a:gd name="T37" fmla="*/ 2147483646 h 4236"/>
              <a:gd name="T38" fmla="*/ 2147483646 w 6949"/>
              <a:gd name="T39" fmla="*/ 2147483646 h 4236"/>
              <a:gd name="T40" fmla="*/ 2147483646 w 6949"/>
              <a:gd name="T41" fmla="*/ 2147483646 h 4236"/>
              <a:gd name="T42" fmla="*/ 2147483646 w 6949"/>
              <a:gd name="T43" fmla="*/ 2147483646 h 4236"/>
              <a:gd name="T44" fmla="*/ 2147483646 w 6949"/>
              <a:gd name="T45" fmla="*/ 2147483646 h 4236"/>
              <a:gd name="T46" fmla="*/ 2147483646 w 6949"/>
              <a:gd name="T47" fmla="*/ 2147483646 h 4236"/>
              <a:gd name="T48" fmla="*/ 2147483646 w 6949"/>
              <a:gd name="T49" fmla="*/ 2147483646 h 4236"/>
              <a:gd name="T50" fmla="*/ 2147483646 w 6949"/>
              <a:gd name="T51" fmla="*/ 2147483646 h 4236"/>
              <a:gd name="T52" fmla="*/ 2147483646 w 6949"/>
              <a:gd name="T53" fmla="*/ 2147483646 h 4236"/>
              <a:gd name="T54" fmla="*/ 2147483646 w 6949"/>
              <a:gd name="T55" fmla="*/ 2147483646 h 4236"/>
              <a:gd name="T56" fmla="*/ 2147483646 w 6949"/>
              <a:gd name="T57" fmla="*/ 2147483646 h 4236"/>
              <a:gd name="T58" fmla="*/ 2147483646 w 6949"/>
              <a:gd name="T59" fmla="*/ 2147483646 h 4236"/>
              <a:gd name="T60" fmla="*/ 2147483646 w 6949"/>
              <a:gd name="T61" fmla="*/ 2147483646 h 4236"/>
              <a:gd name="T62" fmla="*/ 2147483646 w 6949"/>
              <a:gd name="T63" fmla="*/ 2147483646 h 4236"/>
              <a:gd name="T64" fmla="*/ 2147483646 w 6949"/>
              <a:gd name="T65" fmla="*/ 2147483646 h 4236"/>
              <a:gd name="T66" fmla="*/ 2147483646 w 6949"/>
              <a:gd name="T67" fmla="*/ 2147483646 h 4236"/>
              <a:gd name="T68" fmla="*/ 2147483646 w 6949"/>
              <a:gd name="T69" fmla="*/ 2147483646 h 4236"/>
              <a:gd name="T70" fmla="*/ 2147483646 w 6949"/>
              <a:gd name="T71" fmla="*/ 2147483646 h 4236"/>
              <a:gd name="T72" fmla="*/ 2147483646 w 6949"/>
              <a:gd name="T73" fmla="*/ 2147483646 h 4236"/>
              <a:gd name="T74" fmla="*/ 2147483646 w 6949"/>
              <a:gd name="T75" fmla="*/ 2147483646 h 4236"/>
              <a:gd name="T76" fmla="*/ 2147483646 w 6949"/>
              <a:gd name="T77" fmla="*/ 2147483646 h 4236"/>
              <a:gd name="T78" fmla="*/ 2147483646 w 6949"/>
              <a:gd name="T79" fmla="*/ 2147483646 h 4236"/>
              <a:gd name="T80" fmla="*/ 2147483646 w 6949"/>
              <a:gd name="T81" fmla="*/ 2147483646 h 4236"/>
              <a:gd name="T82" fmla="*/ 2147483646 w 6949"/>
              <a:gd name="T83" fmla="*/ 2147483646 h 4236"/>
              <a:gd name="T84" fmla="*/ 2147483646 w 6949"/>
              <a:gd name="T85" fmla="*/ 2147483646 h 4236"/>
              <a:gd name="T86" fmla="*/ 2147483646 w 6949"/>
              <a:gd name="T87" fmla="*/ 2147483646 h 4236"/>
              <a:gd name="T88" fmla="*/ 2147483646 w 6949"/>
              <a:gd name="T89" fmla="*/ 2147483646 h 4236"/>
              <a:gd name="T90" fmla="*/ 2147483646 w 6949"/>
              <a:gd name="T91" fmla="*/ 2147483646 h 4236"/>
              <a:gd name="T92" fmla="*/ 2147483646 w 6949"/>
              <a:gd name="T93" fmla="*/ 2147483646 h 4236"/>
              <a:gd name="T94" fmla="*/ 2147483646 w 6949"/>
              <a:gd name="T95" fmla="*/ 2147483646 h 4236"/>
              <a:gd name="T96" fmla="*/ 2147483646 w 6949"/>
              <a:gd name="T97" fmla="*/ 2147483646 h 4236"/>
              <a:gd name="T98" fmla="*/ 2147483646 w 6949"/>
              <a:gd name="T99" fmla="*/ 2147483646 h 4236"/>
              <a:gd name="T100" fmla="*/ 2147483646 w 6949"/>
              <a:gd name="T101" fmla="*/ 2147483646 h 4236"/>
              <a:gd name="T102" fmla="*/ 2147483646 w 6949"/>
              <a:gd name="T103" fmla="*/ 2147483646 h 4236"/>
              <a:gd name="T104" fmla="*/ 2147483646 w 6949"/>
              <a:gd name="T105" fmla="*/ 2147483646 h 4236"/>
              <a:gd name="T106" fmla="*/ 2147483646 w 6949"/>
              <a:gd name="T107" fmla="*/ 2147483646 h 4236"/>
              <a:gd name="T108" fmla="*/ 2147483646 w 6949"/>
              <a:gd name="T109" fmla="*/ 2147483646 h 4236"/>
              <a:gd name="T110" fmla="*/ 2147483646 w 6949"/>
              <a:gd name="T111" fmla="*/ 2147483646 h 4236"/>
              <a:gd name="T112" fmla="*/ 2147483646 w 6949"/>
              <a:gd name="T113" fmla="*/ 2147483646 h 4236"/>
              <a:gd name="T114" fmla="*/ 2147483646 w 6949"/>
              <a:gd name="T115" fmla="*/ 2147483646 h 4236"/>
              <a:gd name="T116" fmla="*/ 2147483646 w 6949"/>
              <a:gd name="T117" fmla="*/ 2147483646 h 4236"/>
              <a:gd name="T118" fmla="*/ 2147483646 w 6949"/>
              <a:gd name="T119" fmla="*/ 2147483646 h 4236"/>
              <a:gd name="T120" fmla="*/ 2147483646 w 6949"/>
              <a:gd name="T121" fmla="*/ 2147483646 h 4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949" h="4236">
                <a:moveTo>
                  <a:pt x="2470" y="3602"/>
                </a:moveTo>
                <a:lnTo>
                  <a:pt x="370" y="2227"/>
                </a:lnTo>
                <a:lnTo>
                  <a:pt x="2425" y="1679"/>
                </a:lnTo>
                <a:lnTo>
                  <a:pt x="2384" y="1645"/>
                </a:lnTo>
                <a:lnTo>
                  <a:pt x="2343" y="1607"/>
                </a:lnTo>
                <a:lnTo>
                  <a:pt x="2301" y="1565"/>
                </a:lnTo>
                <a:lnTo>
                  <a:pt x="2280" y="1544"/>
                </a:lnTo>
                <a:lnTo>
                  <a:pt x="2259" y="1521"/>
                </a:lnTo>
                <a:lnTo>
                  <a:pt x="2238" y="1498"/>
                </a:lnTo>
                <a:lnTo>
                  <a:pt x="2218" y="1474"/>
                </a:lnTo>
                <a:lnTo>
                  <a:pt x="2200" y="1449"/>
                </a:lnTo>
                <a:lnTo>
                  <a:pt x="2181" y="1424"/>
                </a:lnTo>
                <a:lnTo>
                  <a:pt x="2164" y="1397"/>
                </a:lnTo>
                <a:lnTo>
                  <a:pt x="2147" y="1370"/>
                </a:lnTo>
                <a:lnTo>
                  <a:pt x="2132" y="1344"/>
                </a:lnTo>
                <a:lnTo>
                  <a:pt x="2118" y="1316"/>
                </a:lnTo>
                <a:lnTo>
                  <a:pt x="2106" y="1287"/>
                </a:lnTo>
                <a:lnTo>
                  <a:pt x="2095" y="1258"/>
                </a:lnTo>
                <a:lnTo>
                  <a:pt x="2086" y="1229"/>
                </a:lnTo>
                <a:lnTo>
                  <a:pt x="2079" y="1198"/>
                </a:lnTo>
                <a:lnTo>
                  <a:pt x="2073" y="1168"/>
                </a:lnTo>
                <a:lnTo>
                  <a:pt x="2070" y="1138"/>
                </a:lnTo>
                <a:lnTo>
                  <a:pt x="2067" y="1108"/>
                </a:lnTo>
                <a:lnTo>
                  <a:pt x="2069" y="1077"/>
                </a:lnTo>
                <a:lnTo>
                  <a:pt x="2072" y="1045"/>
                </a:lnTo>
                <a:lnTo>
                  <a:pt x="2078" y="1013"/>
                </a:lnTo>
                <a:lnTo>
                  <a:pt x="2086" y="981"/>
                </a:lnTo>
                <a:lnTo>
                  <a:pt x="2098" y="949"/>
                </a:lnTo>
                <a:lnTo>
                  <a:pt x="2112" y="916"/>
                </a:lnTo>
                <a:lnTo>
                  <a:pt x="2129" y="885"/>
                </a:lnTo>
                <a:lnTo>
                  <a:pt x="2150" y="852"/>
                </a:lnTo>
                <a:lnTo>
                  <a:pt x="2173" y="820"/>
                </a:lnTo>
                <a:lnTo>
                  <a:pt x="2193" y="797"/>
                </a:lnTo>
                <a:lnTo>
                  <a:pt x="2215" y="776"/>
                </a:lnTo>
                <a:lnTo>
                  <a:pt x="2238" y="755"/>
                </a:lnTo>
                <a:lnTo>
                  <a:pt x="2264" y="737"/>
                </a:lnTo>
                <a:lnTo>
                  <a:pt x="2291" y="720"/>
                </a:lnTo>
                <a:lnTo>
                  <a:pt x="2320" y="705"/>
                </a:lnTo>
                <a:lnTo>
                  <a:pt x="2352" y="690"/>
                </a:lnTo>
                <a:lnTo>
                  <a:pt x="2385" y="677"/>
                </a:lnTo>
                <a:lnTo>
                  <a:pt x="2419" y="666"/>
                </a:lnTo>
                <a:lnTo>
                  <a:pt x="2455" y="655"/>
                </a:lnTo>
                <a:lnTo>
                  <a:pt x="2492" y="645"/>
                </a:lnTo>
                <a:lnTo>
                  <a:pt x="2532" y="636"/>
                </a:lnTo>
                <a:lnTo>
                  <a:pt x="2571" y="628"/>
                </a:lnTo>
                <a:lnTo>
                  <a:pt x="2613" y="623"/>
                </a:lnTo>
                <a:lnTo>
                  <a:pt x="2655" y="617"/>
                </a:lnTo>
                <a:lnTo>
                  <a:pt x="2698" y="611"/>
                </a:lnTo>
                <a:lnTo>
                  <a:pt x="2743" y="607"/>
                </a:lnTo>
                <a:lnTo>
                  <a:pt x="2788" y="604"/>
                </a:lnTo>
                <a:lnTo>
                  <a:pt x="2880" y="599"/>
                </a:lnTo>
                <a:lnTo>
                  <a:pt x="2975" y="596"/>
                </a:lnTo>
                <a:lnTo>
                  <a:pt x="3073" y="596"/>
                </a:lnTo>
                <a:lnTo>
                  <a:pt x="3171" y="597"/>
                </a:lnTo>
                <a:lnTo>
                  <a:pt x="3270" y="599"/>
                </a:lnTo>
                <a:lnTo>
                  <a:pt x="3467" y="605"/>
                </a:lnTo>
                <a:lnTo>
                  <a:pt x="3469" y="605"/>
                </a:lnTo>
                <a:lnTo>
                  <a:pt x="3472" y="605"/>
                </a:lnTo>
                <a:lnTo>
                  <a:pt x="3535" y="607"/>
                </a:lnTo>
                <a:lnTo>
                  <a:pt x="3607" y="607"/>
                </a:lnTo>
                <a:lnTo>
                  <a:pt x="3686" y="606"/>
                </a:lnTo>
                <a:lnTo>
                  <a:pt x="3769" y="602"/>
                </a:lnTo>
                <a:lnTo>
                  <a:pt x="3812" y="599"/>
                </a:lnTo>
                <a:lnTo>
                  <a:pt x="3856" y="595"/>
                </a:lnTo>
                <a:lnTo>
                  <a:pt x="3901" y="590"/>
                </a:lnTo>
                <a:lnTo>
                  <a:pt x="3945" y="584"/>
                </a:lnTo>
                <a:lnTo>
                  <a:pt x="3988" y="577"/>
                </a:lnTo>
                <a:lnTo>
                  <a:pt x="4031" y="570"/>
                </a:lnTo>
                <a:lnTo>
                  <a:pt x="4072" y="561"/>
                </a:lnTo>
                <a:lnTo>
                  <a:pt x="4112" y="551"/>
                </a:lnTo>
                <a:lnTo>
                  <a:pt x="4143" y="541"/>
                </a:lnTo>
                <a:lnTo>
                  <a:pt x="4173" y="531"/>
                </a:lnTo>
                <a:lnTo>
                  <a:pt x="4202" y="520"/>
                </a:lnTo>
                <a:lnTo>
                  <a:pt x="4228" y="509"/>
                </a:lnTo>
                <a:lnTo>
                  <a:pt x="4253" y="496"/>
                </a:lnTo>
                <a:lnTo>
                  <a:pt x="4275" y="483"/>
                </a:lnTo>
                <a:lnTo>
                  <a:pt x="4295" y="468"/>
                </a:lnTo>
                <a:lnTo>
                  <a:pt x="4313" y="453"/>
                </a:lnTo>
                <a:lnTo>
                  <a:pt x="4324" y="440"/>
                </a:lnTo>
                <a:lnTo>
                  <a:pt x="4334" y="427"/>
                </a:lnTo>
                <a:lnTo>
                  <a:pt x="4341" y="412"/>
                </a:lnTo>
                <a:lnTo>
                  <a:pt x="4346" y="397"/>
                </a:lnTo>
                <a:lnTo>
                  <a:pt x="4350" y="381"/>
                </a:lnTo>
                <a:lnTo>
                  <a:pt x="4351" y="364"/>
                </a:lnTo>
                <a:lnTo>
                  <a:pt x="4350" y="345"/>
                </a:lnTo>
                <a:lnTo>
                  <a:pt x="4345" y="325"/>
                </a:lnTo>
                <a:lnTo>
                  <a:pt x="4339" y="304"/>
                </a:lnTo>
                <a:lnTo>
                  <a:pt x="4331" y="282"/>
                </a:lnTo>
                <a:lnTo>
                  <a:pt x="4322" y="260"/>
                </a:lnTo>
                <a:lnTo>
                  <a:pt x="4309" y="236"/>
                </a:lnTo>
                <a:lnTo>
                  <a:pt x="4294" y="210"/>
                </a:lnTo>
                <a:lnTo>
                  <a:pt x="4277" y="185"/>
                </a:lnTo>
                <a:lnTo>
                  <a:pt x="4257" y="157"/>
                </a:lnTo>
                <a:lnTo>
                  <a:pt x="4235" y="128"/>
                </a:lnTo>
                <a:lnTo>
                  <a:pt x="4395" y="0"/>
                </a:lnTo>
                <a:lnTo>
                  <a:pt x="4424" y="39"/>
                </a:lnTo>
                <a:lnTo>
                  <a:pt x="4451" y="76"/>
                </a:lnTo>
                <a:lnTo>
                  <a:pt x="4474" y="112"/>
                </a:lnTo>
                <a:lnTo>
                  <a:pt x="4494" y="147"/>
                </a:lnTo>
                <a:lnTo>
                  <a:pt x="4511" y="181"/>
                </a:lnTo>
                <a:lnTo>
                  <a:pt x="4525" y="214"/>
                </a:lnTo>
                <a:lnTo>
                  <a:pt x="4537" y="246"/>
                </a:lnTo>
                <a:lnTo>
                  <a:pt x="4546" y="277"/>
                </a:lnTo>
                <a:lnTo>
                  <a:pt x="4551" y="302"/>
                </a:lnTo>
                <a:lnTo>
                  <a:pt x="4554" y="326"/>
                </a:lnTo>
                <a:lnTo>
                  <a:pt x="4556" y="350"/>
                </a:lnTo>
                <a:lnTo>
                  <a:pt x="4558" y="373"/>
                </a:lnTo>
                <a:lnTo>
                  <a:pt x="4556" y="395"/>
                </a:lnTo>
                <a:lnTo>
                  <a:pt x="4554" y="416"/>
                </a:lnTo>
                <a:lnTo>
                  <a:pt x="4551" y="438"/>
                </a:lnTo>
                <a:lnTo>
                  <a:pt x="4545" y="458"/>
                </a:lnTo>
                <a:lnTo>
                  <a:pt x="4539" y="477"/>
                </a:lnTo>
                <a:lnTo>
                  <a:pt x="4531" y="496"/>
                </a:lnTo>
                <a:lnTo>
                  <a:pt x="4522" y="515"/>
                </a:lnTo>
                <a:lnTo>
                  <a:pt x="4511" y="533"/>
                </a:lnTo>
                <a:lnTo>
                  <a:pt x="4500" y="551"/>
                </a:lnTo>
                <a:lnTo>
                  <a:pt x="4487" y="567"/>
                </a:lnTo>
                <a:lnTo>
                  <a:pt x="4473" y="583"/>
                </a:lnTo>
                <a:lnTo>
                  <a:pt x="4458" y="598"/>
                </a:lnTo>
                <a:lnTo>
                  <a:pt x="4445" y="611"/>
                </a:lnTo>
                <a:lnTo>
                  <a:pt x="4430" y="624"/>
                </a:lnTo>
                <a:lnTo>
                  <a:pt x="4415" y="635"/>
                </a:lnTo>
                <a:lnTo>
                  <a:pt x="4399" y="647"/>
                </a:lnTo>
                <a:lnTo>
                  <a:pt x="4382" y="659"/>
                </a:lnTo>
                <a:lnTo>
                  <a:pt x="4366" y="669"/>
                </a:lnTo>
                <a:lnTo>
                  <a:pt x="4330" y="688"/>
                </a:lnTo>
                <a:lnTo>
                  <a:pt x="4292" y="706"/>
                </a:lnTo>
                <a:lnTo>
                  <a:pt x="4251" y="721"/>
                </a:lnTo>
                <a:lnTo>
                  <a:pt x="4209" y="736"/>
                </a:lnTo>
                <a:lnTo>
                  <a:pt x="4166" y="749"/>
                </a:lnTo>
                <a:lnTo>
                  <a:pt x="4121" y="761"/>
                </a:lnTo>
                <a:lnTo>
                  <a:pt x="4075" y="770"/>
                </a:lnTo>
                <a:lnTo>
                  <a:pt x="4027" y="779"/>
                </a:lnTo>
                <a:lnTo>
                  <a:pt x="3979" y="787"/>
                </a:lnTo>
                <a:lnTo>
                  <a:pt x="3932" y="793"/>
                </a:lnTo>
                <a:lnTo>
                  <a:pt x="3883" y="799"/>
                </a:lnTo>
                <a:lnTo>
                  <a:pt x="3836" y="804"/>
                </a:lnTo>
                <a:lnTo>
                  <a:pt x="3788" y="807"/>
                </a:lnTo>
                <a:lnTo>
                  <a:pt x="3741" y="809"/>
                </a:lnTo>
                <a:lnTo>
                  <a:pt x="3696" y="811"/>
                </a:lnTo>
                <a:lnTo>
                  <a:pt x="3610" y="813"/>
                </a:lnTo>
                <a:lnTo>
                  <a:pt x="3532" y="813"/>
                </a:lnTo>
                <a:lnTo>
                  <a:pt x="3465" y="811"/>
                </a:lnTo>
                <a:lnTo>
                  <a:pt x="3462" y="811"/>
                </a:lnTo>
                <a:lnTo>
                  <a:pt x="3283" y="805"/>
                </a:lnTo>
                <a:lnTo>
                  <a:pt x="3194" y="803"/>
                </a:lnTo>
                <a:lnTo>
                  <a:pt x="3104" y="801"/>
                </a:lnTo>
                <a:lnTo>
                  <a:pt x="3017" y="801"/>
                </a:lnTo>
                <a:lnTo>
                  <a:pt x="2932" y="801"/>
                </a:lnTo>
                <a:lnTo>
                  <a:pt x="2850" y="805"/>
                </a:lnTo>
                <a:lnTo>
                  <a:pt x="2770" y="808"/>
                </a:lnTo>
                <a:lnTo>
                  <a:pt x="2695" y="815"/>
                </a:lnTo>
                <a:lnTo>
                  <a:pt x="2659" y="820"/>
                </a:lnTo>
                <a:lnTo>
                  <a:pt x="2625" y="825"/>
                </a:lnTo>
                <a:lnTo>
                  <a:pt x="2591" y="830"/>
                </a:lnTo>
                <a:lnTo>
                  <a:pt x="2560" y="836"/>
                </a:lnTo>
                <a:lnTo>
                  <a:pt x="2529" y="843"/>
                </a:lnTo>
                <a:lnTo>
                  <a:pt x="2500" y="851"/>
                </a:lnTo>
                <a:lnTo>
                  <a:pt x="2473" y="859"/>
                </a:lnTo>
                <a:lnTo>
                  <a:pt x="2448" y="869"/>
                </a:lnTo>
                <a:lnTo>
                  <a:pt x="2424" y="879"/>
                </a:lnTo>
                <a:lnTo>
                  <a:pt x="2402" y="891"/>
                </a:lnTo>
                <a:lnTo>
                  <a:pt x="2382" y="904"/>
                </a:lnTo>
                <a:lnTo>
                  <a:pt x="2365" y="916"/>
                </a:lnTo>
                <a:lnTo>
                  <a:pt x="2348" y="930"/>
                </a:lnTo>
                <a:lnTo>
                  <a:pt x="2336" y="946"/>
                </a:lnTo>
                <a:lnTo>
                  <a:pt x="2319" y="969"/>
                </a:lnTo>
                <a:lnTo>
                  <a:pt x="2307" y="992"/>
                </a:lnTo>
                <a:lnTo>
                  <a:pt x="2296" y="1015"/>
                </a:lnTo>
                <a:lnTo>
                  <a:pt x="2289" y="1038"/>
                </a:lnTo>
                <a:lnTo>
                  <a:pt x="2284" y="1063"/>
                </a:lnTo>
                <a:lnTo>
                  <a:pt x="2282" y="1086"/>
                </a:lnTo>
                <a:lnTo>
                  <a:pt x="2283" y="1110"/>
                </a:lnTo>
                <a:lnTo>
                  <a:pt x="2286" y="1135"/>
                </a:lnTo>
                <a:lnTo>
                  <a:pt x="2290" y="1158"/>
                </a:lnTo>
                <a:lnTo>
                  <a:pt x="2297" y="1182"/>
                </a:lnTo>
                <a:lnTo>
                  <a:pt x="2305" y="1205"/>
                </a:lnTo>
                <a:lnTo>
                  <a:pt x="2316" y="1230"/>
                </a:lnTo>
                <a:lnTo>
                  <a:pt x="2329" y="1253"/>
                </a:lnTo>
                <a:lnTo>
                  <a:pt x="2341" y="1276"/>
                </a:lnTo>
                <a:lnTo>
                  <a:pt x="2356" y="1299"/>
                </a:lnTo>
                <a:lnTo>
                  <a:pt x="2373" y="1323"/>
                </a:lnTo>
                <a:lnTo>
                  <a:pt x="2389" y="1345"/>
                </a:lnTo>
                <a:lnTo>
                  <a:pt x="2408" y="1367"/>
                </a:lnTo>
                <a:lnTo>
                  <a:pt x="2426" y="1389"/>
                </a:lnTo>
                <a:lnTo>
                  <a:pt x="2445" y="1410"/>
                </a:lnTo>
                <a:lnTo>
                  <a:pt x="2485" y="1450"/>
                </a:lnTo>
                <a:lnTo>
                  <a:pt x="2527" y="1489"/>
                </a:lnTo>
                <a:lnTo>
                  <a:pt x="2568" y="1525"/>
                </a:lnTo>
                <a:lnTo>
                  <a:pt x="2607" y="1557"/>
                </a:lnTo>
                <a:lnTo>
                  <a:pt x="2646" y="1586"/>
                </a:lnTo>
                <a:lnTo>
                  <a:pt x="2680" y="1611"/>
                </a:lnTo>
                <a:lnTo>
                  <a:pt x="4630" y="1090"/>
                </a:lnTo>
                <a:lnTo>
                  <a:pt x="6949" y="2137"/>
                </a:lnTo>
                <a:lnTo>
                  <a:pt x="6949" y="2464"/>
                </a:lnTo>
                <a:lnTo>
                  <a:pt x="2471" y="4172"/>
                </a:lnTo>
                <a:lnTo>
                  <a:pt x="2470" y="3602"/>
                </a:lnTo>
                <a:close/>
                <a:moveTo>
                  <a:pt x="1086" y="2249"/>
                </a:moveTo>
                <a:lnTo>
                  <a:pt x="1086" y="2249"/>
                </a:lnTo>
                <a:lnTo>
                  <a:pt x="1248" y="2356"/>
                </a:lnTo>
                <a:lnTo>
                  <a:pt x="1596" y="2265"/>
                </a:lnTo>
                <a:lnTo>
                  <a:pt x="1432" y="2162"/>
                </a:lnTo>
                <a:lnTo>
                  <a:pt x="1086" y="2249"/>
                </a:lnTo>
                <a:close/>
                <a:moveTo>
                  <a:pt x="5456" y="2223"/>
                </a:moveTo>
                <a:lnTo>
                  <a:pt x="5456" y="2223"/>
                </a:lnTo>
                <a:lnTo>
                  <a:pt x="5659" y="2320"/>
                </a:lnTo>
                <a:lnTo>
                  <a:pt x="5853" y="2252"/>
                </a:lnTo>
                <a:lnTo>
                  <a:pt x="5651" y="2157"/>
                </a:lnTo>
                <a:lnTo>
                  <a:pt x="5456" y="2223"/>
                </a:lnTo>
                <a:close/>
                <a:moveTo>
                  <a:pt x="5128" y="2333"/>
                </a:moveTo>
                <a:lnTo>
                  <a:pt x="5128" y="2333"/>
                </a:lnTo>
                <a:lnTo>
                  <a:pt x="5332" y="2435"/>
                </a:lnTo>
                <a:lnTo>
                  <a:pt x="5537" y="2363"/>
                </a:lnTo>
                <a:lnTo>
                  <a:pt x="5333" y="2264"/>
                </a:lnTo>
                <a:lnTo>
                  <a:pt x="5128" y="2333"/>
                </a:lnTo>
                <a:close/>
                <a:moveTo>
                  <a:pt x="3238" y="2971"/>
                </a:moveTo>
                <a:lnTo>
                  <a:pt x="3238" y="2971"/>
                </a:lnTo>
                <a:lnTo>
                  <a:pt x="3443" y="3097"/>
                </a:lnTo>
                <a:lnTo>
                  <a:pt x="4393" y="2764"/>
                </a:lnTo>
                <a:lnTo>
                  <a:pt x="5226" y="2472"/>
                </a:lnTo>
                <a:lnTo>
                  <a:pt x="5022" y="2370"/>
                </a:lnTo>
                <a:lnTo>
                  <a:pt x="4186" y="2651"/>
                </a:lnTo>
                <a:lnTo>
                  <a:pt x="3238" y="2971"/>
                </a:lnTo>
                <a:close/>
                <a:moveTo>
                  <a:pt x="5757" y="2122"/>
                </a:moveTo>
                <a:lnTo>
                  <a:pt x="5757" y="2122"/>
                </a:lnTo>
                <a:lnTo>
                  <a:pt x="5959" y="2216"/>
                </a:lnTo>
                <a:lnTo>
                  <a:pt x="6289" y="2101"/>
                </a:lnTo>
                <a:lnTo>
                  <a:pt x="6088" y="2011"/>
                </a:lnTo>
                <a:lnTo>
                  <a:pt x="5757" y="2122"/>
                </a:lnTo>
                <a:close/>
                <a:moveTo>
                  <a:pt x="2540" y="3206"/>
                </a:moveTo>
                <a:lnTo>
                  <a:pt x="2540" y="3206"/>
                </a:lnTo>
                <a:lnTo>
                  <a:pt x="2744" y="3341"/>
                </a:lnTo>
                <a:lnTo>
                  <a:pt x="3284" y="3153"/>
                </a:lnTo>
                <a:lnTo>
                  <a:pt x="3079" y="3025"/>
                </a:lnTo>
                <a:lnTo>
                  <a:pt x="2540" y="3206"/>
                </a:lnTo>
                <a:close/>
                <a:moveTo>
                  <a:pt x="5392" y="1954"/>
                </a:moveTo>
                <a:lnTo>
                  <a:pt x="5392" y="1954"/>
                </a:lnTo>
                <a:lnTo>
                  <a:pt x="5585" y="2043"/>
                </a:lnTo>
                <a:lnTo>
                  <a:pt x="5917" y="1935"/>
                </a:lnTo>
                <a:lnTo>
                  <a:pt x="5726" y="1849"/>
                </a:lnTo>
                <a:lnTo>
                  <a:pt x="5392" y="1954"/>
                </a:lnTo>
                <a:close/>
                <a:moveTo>
                  <a:pt x="5090" y="2048"/>
                </a:moveTo>
                <a:lnTo>
                  <a:pt x="5090" y="2048"/>
                </a:lnTo>
                <a:lnTo>
                  <a:pt x="5284" y="2141"/>
                </a:lnTo>
                <a:lnTo>
                  <a:pt x="5481" y="2077"/>
                </a:lnTo>
                <a:lnTo>
                  <a:pt x="5287" y="1987"/>
                </a:lnTo>
                <a:lnTo>
                  <a:pt x="5090" y="2048"/>
                </a:lnTo>
                <a:close/>
                <a:moveTo>
                  <a:pt x="4762" y="2152"/>
                </a:moveTo>
                <a:lnTo>
                  <a:pt x="4762" y="2152"/>
                </a:lnTo>
                <a:lnTo>
                  <a:pt x="4956" y="2248"/>
                </a:lnTo>
                <a:lnTo>
                  <a:pt x="5162" y="2181"/>
                </a:lnTo>
                <a:lnTo>
                  <a:pt x="4967" y="2087"/>
                </a:lnTo>
                <a:lnTo>
                  <a:pt x="4762" y="2152"/>
                </a:lnTo>
                <a:close/>
                <a:moveTo>
                  <a:pt x="4423" y="2259"/>
                </a:moveTo>
                <a:lnTo>
                  <a:pt x="4423" y="2259"/>
                </a:lnTo>
                <a:lnTo>
                  <a:pt x="4618" y="2358"/>
                </a:lnTo>
                <a:lnTo>
                  <a:pt x="4834" y="2288"/>
                </a:lnTo>
                <a:lnTo>
                  <a:pt x="4639" y="2190"/>
                </a:lnTo>
                <a:lnTo>
                  <a:pt x="4423" y="2259"/>
                </a:lnTo>
                <a:close/>
                <a:moveTo>
                  <a:pt x="4072" y="2369"/>
                </a:moveTo>
                <a:lnTo>
                  <a:pt x="4072" y="2369"/>
                </a:lnTo>
                <a:lnTo>
                  <a:pt x="4267" y="2473"/>
                </a:lnTo>
                <a:lnTo>
                  <a:pt x="4495" y="2398"/>
                </a:lnTo>
                <a:lnTo>
                  <a:pt x="4300" y="2297"/>
                </a:lnTo>
                <a:lnTo>
                  <a:pt x="4072" y="2369"/>
                </a:lnTo>
                <a:close/>
                <a:moveTo>
                  <a:pt x="3678" y="2492"/>
                </a:moveTo>
                <a:lnTo>
                  <a:pt x="3678" y="2492"/>
                </a:lnTo>
                <a:lnTo>
                  <a:pt x="3874" y="2601"/>
                </a:lnTo>
                <a:lnTo>
                  <a:pt x="4114" y="2523"/>
                </a:lnTo>
                <a:lnTo>
                  <a:pt x="3919" y="2416"/>
                </a:lnTo>
                <a:lnTo>
                  <a:pt x="3678" y="2492"/>
                </a:lnTo>
                <a:close/>
                <a:moveTo>
                  <a:pt x="3281" y="2617"/>
                </a:moveTo>
                <a:lnTo>
                  <a:pt x="3281" y="2617"/>
                </a:lnTo>
                <a:lnTo>
                  <a:pt x="3476" y="2731"/>
                </a:lnTo>
                <a:lnTo>
                  <a:pt x="3730" y="2647"/>
                </a:lnTo>
                <a:lnTo>
                  <a:pt x="3535" y="2537"/>
                </a:lnTo>
                <a:lnTo>
                  <a:pt x="3281" y="2617"/>
                </a:lnTo>
                <a:close/>
                <a:moveTo>
                  <a:pt x="2868" y="2747"/>
                </a:moveTo>
                <a:lnTo>
                  <a:pt x="2868" y="2747"/>
                </a:lnTo>
                <a:lnTo>
                  <a:pt x="3063" y="2866"/>
                </a:lnTo>
                <a:lnTo>
                  <a:pt x="3333" y="2778"/>
                </a:lnTo>
                <a:lnTo>
                  <a:pt x="3137" y="2663"/>
                </a:lnTo>
                <a:lnTo>
                  <a:pt x="2868" y="2747"/>
                </a:lnTo>
                <a:close/>
                <a:moveTo>
                  <a:pt x="2173" y="2966"/>
                </a:moveTo>
                <a:lnTo>
                  <a:pt x="2173" y="2966"/>
                </a:lnTo>
                <a:lnTo>
                  <a:pt x="2367" y="3093"/>
                </a:lnTo>
                <a:lnTo>
                  <a:pt x="2906" y="2917"/>
                </a:lnTo>
                <a:lnTo>
                  <a:pt x="2711" y="2796"/>
                </a:lnTo>
                <a:lnTo>
                  <a:pt x="2173" y="2966"/>
                </a:lnTo>
                <a:close/>
                <a:moveTo>
                  <a:pt x="5211" y="1765"/>
                </a:moveTo>
                <a:lnTo>
                  <a:pt x="5211" y="1765"/>
                </a:lnTo>
                <a:lnTo>
                  <a:pt x="5397" y="1850"/>
                </a:lnTo>
                <a:lnTo>
                  <a:pt x="5580" y="1793"/>
                </a:lnTo>
                <a:lnTo>
                  <a:pt x="5396" y="1710"/>
                </a:lnTo>
                <a:lnTo>
                  <a:pt x="5211" y="1765"/>
                </a:lnTo>
                <a:close/>
                <a:moveTo>
                  <a:pt x="4902" y="1856"/>
                </a:moveTo>
                <a:lnTo>
                  <a:pt x="4902" y="1856"/>
                </a:lnTo>
                <a:lnTo>
                  <a:pt x="5088" y="1944"/>
                </a:lnTo>
                <a:lnTo>
                  <a:pt x="5282" y="1885"/>
                </a:lnTo>
                <a:lnTo>
                  <a:pt x="5096" y="1799"/>
                </a:lnTo>
                <a:lnTo>
                  <a:pt x="4902" y="1856"/>
                </a:lnTo>
                <a:close/>
                <a:moveTo>
                  <a:pt x="4585" y="1950"/>
                </a:moveTo>
                <a:lnTo>
                  <a:pt x="4585" y="1950"/>
                </a:lnTo>
                <a:lnTo>
                  <a:pt x="4772" y="2040"/>
                </a:lnTo>
                <a:lnTo>
                  <a:pt x="4974" y="1979"/>
                </a:lnTo>
                <a:lnTo>
                  <a:pt x="4789" y="1889"/>
                </a:lnTo>
                <a:lnTo>
                  <a:pt x="4585" y="1950"/>
                </a:lnTo>
                <a:close/>
                <a:moveTo>
                  <a:pt x="4260" y="2046"/>
                </a:moveTo>
                <a:lnTo>
                  <a:pt x="4260" y="2046"/>
                </a:lnTo>
                <a:lnTo>
                  <a:pt x="4447" y="2140"/>
                </a:lnTo>
                <a:lnTo>
                  <a:pt x="4660" y="2075"/>
                </a:lnTo>
                <a:lnTo>
                  <a:pt x="4473" y="1983"/>
                </a:lnTo>
                <a:lnTo>
                  <a:pt x="4260" y="2046"/>
                </a:lnTo>
                <a:close/>
                <a:moveTo>
                  <a:pt x="3904" y="2151"/>
                </a:moveTo>
                <a:lnTo>
                  <a:pt x="3904" y="2151"/>
                </a:lnTo>
                <a:lnTo>
                  <a:pt x="4091" y="2249"/>
                </a:lnTo>
                <a:lnTo>
                  <a:pt x="4315" y="2181"/>
                </a:lnTo>
                <a:lnTo>
                  <a:pt x="4128" y="2086"/>
                </a:lnTo>
                <a:lnTo>
                  <a:pt x="3904" y="2151"/>
                </a:lnTo>
                <a:close/>
                <a:moveTo>
                  <a:pt x="3537" y="2260"/>
                </a:moveTo>
                <a:lnTo>
                  <a:pt x="3537" y="2260"/>
                </a:lnTo>
                <a:lnTo>
                  <a:pt x="3724" y="2361"/>
                </a:lnTo>
                <a:lnTo>
                  <a:pt x="3960" y="2289"/>
                </a:lnTo>
                <a:lnTo>
                  <a:pt x="3772" y="2190"/>
                </a:lnTo>
                <a:lnTo>
                  <a:pt x="3537" y="2260"/>
                </a:lnTo>
                <a:close/>
                <a:moveTo>
                  <a:pt x="3158" y="2371"/>
                </a:moveTo>
                <a:lnTo>
                  <a:pt x="3158" y="2371"/>
                </a:lnTo>
                <a:lnTo>
                  <a:pt x="3344" y="2478"/>
                </a:lnTo>
                <a:lnTo>
                  <a:pt x="3592" y="2401"/>
                </a:lnTo>
                <a:lnTo>
                  <a:pt x="3405" y="2298"/>
                </a:lnTo>
                <a:lnTo>
                  <a:pt x="3158" y="2371"/>
                </a:lnTo>
                <a:close/>
                <a:moveTo>
                  <a:pt x="2729" y="2498"/>
                </a:moveTo>
                <a:lnTo>
                  <a:pt x="2729" y="2498"/>
                </a:lnTo>
                <a:lnTo>
                  <a:pt x="2916" y="2609"/>
                </a:lnTo>
                <a:lnTo>
                  <a:pt x="3177" y="2529"/>
                </a:lnTo>
                <a:lnTo>
                  <a:pt x="2991" y="2421"/>
                </a:lnTo>
                <a:lnTo>
                  <a:pt x="2729" y="2498"/>
                </a:lnTo>
                <a:close/>
                <a:moveTo>
                  <a:pt x="2298" y="2625"/>
                </a:moveTo>
                <a:lnTo>
                  <a:pt x="2298" y="2625"/>
                </a:lnTo>
                <a:lnTo>
                  <a:pt x="2483" y="2742"/>
                </a:lnTo>
                <a:lnTo>
                  <a:pt x="2760" y="2657"/>
                </a:lnTo>
                <a:lnTo>
                  <a:pt x="2575" y="2544"/>
                </a:lnTo>
                <a:lnTo>
                  <a:pt x="2298" y="2625"/>
                </a:lnTo>
                <a:close/>
                <a:moveTo>
                  <a:pt x="1850" y="2758"/>
                </a:moveTo>
                <a:lnTo>
                  <a:pt x="1850" y="2758"/>
                </a:lnTo>
                <a:lnTo>
                  <a:pt x="2035" y="2879"/>
                </a:lnTo>
                <a:lnTo>
                  <a:pt x="2327" y="2789"/>
                </a:lnTo>
                <a:lnTo>
                  <a:pt x="2142" y="2672"/>
                </a:lnTo>
                <a:lnTo>
                  <a:pt x="1850" y="2758"/>
                </a:lnTo>
                <a:close/>
                <a:moveTo>
                  <a:pt x="4769" y="1665"/>
                </a:moveTo>
                <a:lnTo>
                  <a:pt x="4769" y="1665"/>
                </a:lnTo>
                <a:lnTo>
                  <a:pt x="4948" y="1748"/>
                </a:lnTo>
                <a:lnTo>
                  <a:pt x="5282" y="1651"/>
                </a:lnTo>
                <a:lnTo>
                  <a:pt x="5104" y="1572"/>
                </a:lnTo>
                <a:lnTo>
                  <a:pt x="4769" y="1665"/>
                </a:lnTo>
                <a:close/>
                <a:moveTo>
                  <a:pt x="4465" y="1750"/>
                </a:moveTo>
                <a:lnTo>
                  <a:pt x="4465" y="1750"/>
                </a:lnTo>
                <a:lnTo>
                  <a:pt x="4644" y="1835"/>
                </a:lnTo>
                <a:lnTo>
                  <a:pt x="4841" y="1778"/>
                </a:lnTo>
                <a:lnTo>
                  <a:pt x="4663" y="1695"/>
                </a:lnTo>
                <a:lnTo>
                  <a:pt x="4465" y="1750"/>
                </a:lnTo>
                <a:close/>
                <a:moveTo>
                  <a:pt x="4134" y="1842"/>
                </a:moveTo>
                <a:lnTo>
                  <a:pt x="4134" y="1842"/>
                </a:lnTo>
                <a:lnTo>
                  <a:pt x="4314" y="1931"/>
                </a:lnTo>
                <a:lnTo>
                  <a:pt x="4520" y="1871"/>
                </a:lnTo>
                <a:lnTo>
                  <a:pt x="4342" y="1785"/>
                </a:lnTo>
                <a:lnTo>
                  <a:pt x="4134" y="1842"/>
                </a:lnTo>
                <a:close/>
                <a:moveTo>
                  <a:pt x="3794" y="1937"/>
                </a:moveTo>
                <a:lnTo>
                  <a:pt x="3794" y="1937"/>
                </a:lnTo>
                <a:lnTo>
                  <a:pt x="3974" y="2029"/>
                </a:lnTo>
                <a:lnTo>
                  <a:pt x="4191" y="1966"/>
                </a:lnTo>
                <a:lnTo>
                  <a:pt x="4012" y="1877"/>
                </a:lnTo>
                <a:lnTo>
                  <a:pt x="3794" y="1937"/>
                </a:lnTo>
                <a:close/>
                <a:moveTo>
                  <a:pt x="3443" y="2034"/>
                </a:moveTo>
                <a:lnTo>
                  <a:pt x="3443" y="2034"/>
                </a:lnTo>
                <a:lnTo>
                  <a:pt x="3623" y="2130"/>
                </a:lnTo>
                <a:lnTo>
                  <a:pt x="3851" y="2063"/>
                </a:lnTo>
                <a:lnTo>
                  <a:pt x="3672" y="1971"/>
                </a:lnTo>
                <a:lnTo>
                  <a:pt x="3443" y="2034"/>
                </a:lnTo>
                <a:close/>
                <a:moveTo>
                  <a:pt x="3050" y="2144"/>
                </a:moveTo>
                <a:lnTo>
                  <a:pt x="3050" y="2144"/>
                </a:lnTo>
                <a:lnTo>
                  <a:pt x="3228" y="2243"/>
                </a:lnTo>
                <a:lnTo>
                  <a:pt x="3469" y="2174"/>
                </a:lnTo>
                <a:lnTo>
                  <a:pt x="3290" y="2077"/>
                </a:lnTo>
                <a:lnTo>
                  <a:pt x="3050" y="2144"/>
                </a:lnTo>
                <a:close/>
                <a:moveTo>
                  <a:pt x="2654" y="2254"/>
                </a:moveTo>
                <a:lnTo>
                  <a:pt x="2654" y="2254"/>
                </a:lnTo>
                <a:lnTo>
                  <a:pt x="2832" y="2357"/>
                </a:lnTo>
                <a:lnTo>
                  <a:pt x="3086" y="2284"/>
                </a:lnTo>
                <a:lnTo>
                  <a:pt x="2907" y="2183"/>
                </a:lnTo>
                <a:lnTo>
                  <a:pt x="2654" y="2254"/>
                </a:lnTo>
                <a:close/>
                <a:moveTo>
                  <a:pt x="2245" y="2368"/>
                </a:moveTo>
                <a:lnTo>
                  <a:pt x="2245" y="2368"/>
                </a:lnTo>
                <a:lnTo>
                  <a:pt x="2423" y="2476"/>
                </a:lnTo>
                <a:lnTo>
                  <a:pt x="2690" y="2398"/>
                </a:lnTo>
                <a:lnTo>
                  <a:pt x="2512" y="2293"/>
                </a:lnTo>
                <a:lnTo>
                  <a:pt x="2245" y="2368"/>
                </a:lnTo>
                <a:close/>
                <a:moveTo>
                  <a:pt x="1557" y="2559"/>
                </a:moveTo>
                <a:lnTo>
                  <a:pt x="1557" y="2559"/>
                </a:lnTo>
                <a:lnTo>
                  <a:pt x="1732" y="2674"/>
                </a:lnTo>
                <a:lnTo>
                  <a:pt x="2265" y="2521"/>
                </a:lnTo>
                <a:lnTo>
                  <a:pt x="2087" y="2412"/>
                </a:lnTo>
                <a:lnTo>
                  <a:pt x="1557" y="2559"/>
                </a:lnTo>
                <a:close/>
                <a:moveTo>
                  <a:pt x="4396" y="1414"/>
                </a:moveTo>
                <a:lnTo>
                  <a:pt x="4396" y="1414"/>
                </a:lnTo>
                <a:lnTo>
                  <a:pt x="4563" y="1491"/>
                </a:lnTo>
                <a:lnTo>
                  <a:pt x="4790" y="1432"/>
                </a:lnTo>
                <a:lnTo>
                  <a:pt x="4623" y="1358"/>
                </a:lnTo>
                <a:lnTo>
                  <a:pt x="4396" y="1414"/>
                </a:lnTo>
                <a:close/>
                <a:moveTo>
                  <a:pt x="3855" y="1550"/>
                </a:moveTo>
                <a:lnTo>
                  <a:pt x="3855" y="1550"/>
                </a:lnTo>
                <a:lnTo>
                  <a:pt x="4024" y="1632"/>
                </a:lnTo>
                <a:lnTo>
                  <a:pt x="4267" y="1568"/>
                </a:lnTo>
                <a:lnTo>
                  <a:pt x="4099" y="1489"/>
                </a:lnTo>
                <a:lnTo>
                  <a:pt x="3855" y="1550"/>
                </a:lnTo>
                <a:close/>
                <a:moveTo>
                  <a:pt x="3225" y="1710"/>
                </a:moveTo>
                <a:lnTo>
                  <a:pt x="3225" y="1710"/>
                </a:lnTo>
                <a:lnTo>
                  <a:pt x="3393" y="1796"/>
                </a:lnTo>
                <a:lnTo>
                  <a:pt x="3659" y="1727"/>
                </a:lnTo>
                <a:lnTo>
                  <a:pt x="3491" y="1643"/>
                </a:lnTo>
                <a:lnTo>
                  <a:pt x="3225" y="1710"/>
                </a:lnTo>
                <a:close/>
                <a:moveTo>
                  <a:pt x="2586" y="1871"/>
                </a:moveTo>
                <a:lnTo>
                  <a:pt x="2586" y="1871"/>
                </a:lnTo>
                <a:lnTo>
                  <a:pt x="2754" y="1964"/>
                </a:lnTo>
                <a:lnTo>
                  <a:pt x="3043" y="1888"/>
                </a:lnTo>
                <a:lnTo>
                  <a:pt x="2875" y="1798"/>
                </a:lnTo>
                <a:lnTo>
                  <a:pt x="2586" y="1871"/>
                </a:lnTo>
                <a:close/>
                <a:moveTo>
                  <a:pt x="1850" y="2056"/>
                </a:moveTo>
                <a:lnTo>
                  <a:pt x="1850" y="2056"/>
                </a:lnTo>
                <a:lnTo>
                  <a:pt x="2015" y="2156"/>
                </a:lnTo>
                <a:lnTo>
                  <a:pt x="2332" y="2073"/>
                </a:lnTo>
                <a:lnTo>
                  <a:pt x="2166" y="1978"/>
                </a:lnTo>
                <a:lnTo>
                  <a:pt x="1850" y="2056"/>
                </a:lnTo>
                <a:close/>
                <a:moveTo>
                  <a:pt x="0" y="2383"/>
                </a:moveTo>
                <a:lnTo>
                  <a:pt x="0" y="3045"/>
                </a:lnTo>
                <a:lnTo>
                  <a:pt x="2192" y="4236"/>
                </a:lnTo>
                <a:lnTo>
                  <a:pt x="2192" y="3803"/>
                </a:lnTo>
                <a:lnTo>
                  <a:pt x="0" y="2383"/>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3" name="KSO_Shape"/>
          <p:cNvSpPr/>
          <p:nvPr/>
        </p:nvSpPr>
        <p:spPr>
          <a:xfrm>
            <a:off x="1741173" y="4513699"/>
            <a:ext cx="564281" cy="47869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14" name="KSO_Shape"/>
          <p:cNvSpPr/>
          <p:nvPr/>
        </p:nvSpPr>
        <p:spPr bwMode="auto">
          <a:xfrm>
            <a:off x="2727219" y="4552115"/>
            <a:ext cx="459205" cy="459205"/>
          </a:xfrm>
          <a:custGeom>
            <a:avLst/>
            <a:gdLst>
              <a:gd name="T0" fmla="*/ 1372823 w 5484"/>
              <a:gd name="T1" fmla="*/ 154929 h 5484"/>
              <a:gd name="T2" fmla="*/ 1427013 w 5484"/>
              <a:gd name="T3" fmla="*/ 95181 h 5484"/>
              <a:gd name="T4" fmla="*/ 1405476 w 5484"/>
              <a:gd name="T5" fmla="*/ 23274 h 5484"/>
              <a:gd name="T6" fmla="*/ 1333222 w 5484"/>
              <a:gd name="T7" fmla="*/ 1389 h 5484"/>
              <a:gd name="T8" fmla="*/ 1273126 w 5484"/>
              <a:gd name="T9" fmla="*/ 55580 h 5484"/>
              <a:gd name="T10" fmla="*/ 629789 w 5484"/>
              <a:gd name="T11" fmla="*/ 105949 h 5484"/>
              <a:gd name="T12" fmla="*/ 625274 w 5484"/>
              <a:gd name="T13" fmla="*/ 40990 h 5484"/>
              <a:gd name="T14" fmla="*/ 555451 w 5484"/>
              <a:gd name="T15" fmla="*/ 0 h 5484"/>
              <a:gd name="T16" fmla="*/ 489450 w 5484"/>
              <a:gd name="T17" fmla="*/ 34737 h 5484"/>
              <a:gd name="T18" fmla="*/ 482503 w 5484"/>
              <a:gd name="T19" fmla="*/ 110118 h 5484"/>
              <a:gd name="T20" fmla="*/ 547114 w 5484"/>
              <a:gd name="T21" fmla="*/ 158055 h 5484"/>
              <a:gd name="T22" fmla="*/ 134434 w 5484"/>
              <a:gd name="T23" fmla="*/ 477987 h 5484"/>
              <a:gd name="T24" fmla="*/ 57664 w 5484"/>
              <a:gd name="T25" fmla="*/ 512377 h 5484"/>
              <a:gd name="T26" fmla="*/ 9726 w 5484"/>
              <a:gd name="T27" fmla="*/ 579768 h 5484"/>
              <a:gd name="T28" fmla="*/ 695 w 5484"/>
              <a:gd name="T29" fmla="*/ 1762229 h 5484"/>
              <a:gd name="T30" fmla="*/ 31264 w 5484"/>
              <a:gd name="T31" fmla="*/ 1840736 h 5484"/>
              <a:gd name="T32" fmla="*/ 96917 w 5484"/>
              <a:gd name="T33" fmla="*/ 1892147 h 5484"/>
              <a:gd name="T34" fmla="*/ 1754240 w 5484"/>
              <a:gd name="T35" fmla="*/ 1904305 h 5484"/>
              <a:gd name="T36" fmla="*/ 1834830 w 5484"/>
              <a:gd name="T37" fmla="*/ 1877557 h 5484"/>
              <a:gd name="T38" fmla="*/ 1889368 w 5484"/>
              <a:gd name="T39" fmla="*/ 1814683 h 5484"/>
              <a:gd name="T40" fmla="*/ 1905000 w 5484"/>
              <a:gd name="T41" fmla="*/ 634653 h 5484"/>
              <a:gd name="T42" fmla="*/ 1881726 w 5484"/>
              <a:gd name="T43" fmla="*/ 552325 h 5484"/>
              <a:gd name="T44" fmla="*/ 1821630 w 5484"/>
              <a:gd name="T45" fmla="*/ 495008 h 5484"/>
              <a:gd name="T46" fmla="*/ 1428403 w 5484"/>
              <a:gd name="T47" fmla="*/ 1587153 h 5484"/>
              <a:gd name="T48" fmla="*/ 1409297 w 5484"/>
              <a:gd name="T49" fmla="*/ 1662533 h 5484"/>
              <a:gd name="T50" fmla="*/ 1351980 w 5484"/>
              <a:gd name="T51" fmla="*/ 1722976 h 5484"/>
              <a:gd name="T52" fmla="*/ 1269653 w 5484"/>
              <a:gd name="T53" fmla="*/ 1745903 h 5484"/>
              <a:gd name="T54" fmla="*/ 248720 w 5484"/>
              <a:gd name="T55" fmla="*/ 1730271 h 5484"/>
              <a:gd name="T56" fmla="*/ 185845 w 5484"/>
              <a:gd name="T57" fmla="*/ 1675733 h 5484"/>
              <a:gd name="T58" fmla="*/ 159097 w 5484"/>
              <a:gd name="T59" fmla="*/ 1595490 h 5484"/>
              <a:gd name="T60" fmla="*/ 170908 w 5484"/>
              <a:gd name="T61" fmla="*/ 731570 h 5484"/>
              <a:gd name="T62" fmla="*/ 222319 w 5484"/>
              <a:gd name="T63" fmla="*/ 666264 h 5484"/>
              <a:gd name="T64" fmla="*/ 301173 w 5484"/>
              <a:gd name="T65" fmla="*/ 635695 h 5484"/>
              <a:gd name="T66" fmla="*/ 1324538 w 5484"/>
              <a:gd name="T67" fmla="*/ 644379 h 5484"/>
              <a:gd name="T68" fmla="*/ 1392276 w 5484"/>
              <a:gd name="T69" fmla="*/ 692317 h 5484"/>
              <a:gd name="T70" fmla="*/ 1426666 w 5484"/>
              <a:gd name="T71" fmla="*/ 769086 h 5484"/>
              <a:gd name="T72" fmla="*/ 1627101 w 5484"/>
              <a:gd name="T73" fmla="*/ 1343991 h 5484"/>
              <a:gd name="T74" fmla="*/ 1554152 w 5484"/>
              <a:gd name="T75" fmla="*/ 1302306 h 5484"/>
              <a:gd name="T76" fmla="*/ 1513162 w 5484"/>
              <a:gd name="T77" fmla="*/ 1230052 h 5484"/>
              <a:gd name="T78" fmla="*/ 1513162 w 5484"/>
              <a:gd name="T79" fmla="*/ 1150851 h 5484"/>
              <a:gd name="T80" fmla="*/ 1554152 w 5484"/>
              <a:gd name="T81" fmla="*/ 1078249 h 5484"/>
              <a:gd name="T82" fmla="*/ 1627101 w 5484"/>
              <a:gd name="T83" fmla="*/ 1036565 h 5484"/>
              <a:gd name="T84" fmla="*/ 1706302 w 5484"/>
              <a:gd name="T85" fmla="*/ 1036565 h 5484"/>
              <a:gd name="T86" fmla="*/ 1778903 w 5484"/>
              <a:gd name="T87" fmla="*/ 1078249 h 5484"/>
              <a:gd name="T88" fmla="*/ 1820241 w 5484"/>
              <a:gd name="T89" fmla="*/ 1150851 h 5484"/>
              <a:gd name="T90" fmla="*/ 1820241 w 5484"/>
              <a:gd name="T91" fmla="*/ 1230052 h 5484"/>
              <a:gd name="T92" fmla="*/ 1778903 w 5484"/>
              <a:gd name="T93" fmla="*/ 1302306 h 5484"/>
              <a:gd name="T94" fmla="*/ 1706302 w 5484"/>
              <a:gd name="T95" fmla="*/ 1343991 h 5484"/>
              <a:gd name="T96" fmla="*/ 1634743 w 5484"/>
              <a:gd name="T97" fmla="*/ 949026 h 5484"/>
              <a:gd name="T98" fmla="*/ 1559710 w 5484"/>
              <a:gd name="T99" fmla="*/ 910815 h 5484"/>
              <a:gd name="T100" fmla="*/ 1514899 w 5484"/>
              <a:gd name="T101" fmla="*/ 840646 h 5484"/>
              <a:gd name="T102" fmla="*/ 1511078 w 5484"/>
              <a:gd name="T103" fmla="*/ 761792 h 5484"/>
              <a:gd name="T104" fmla="*/ 1548941 w 5484"/>
              <a:gd name="T105" fmla="*/ 686759 h 5484"/>
              <a:gd name="T106" fmla="*/ 1619458 w 5484"/>
              <a:gd name="T107" fmla="*/ 641947 h 5484"/>
              <a:gd name="T108" fmla="*/ 1698660 w 5484"/>
              <a:gd name="T109" fmla="*/ 638126 h 5484"/>
              <a:gd name="T110" fmla="*/ 1773693 w 5484"/>
              <a:gd name="T111" fmla="*/ 675990 h 5484"/>
              <a:gd name="T112" fmla="*/ 1818504 w 5484"/>
              <a:gd name="T113" fmla="*/ 746507 h 5484"/>
              <a:gd name="T114" fmla="*/ 1821978 w 5484"/>
              <a:gd name="T115" fmla="*/ 825361 h 5484"/>
              <a:gd name="T116" fmla="*/ 1784114 w 5484"/>
              <a:gd name="T117" fmla="*/ 900046 h 5484"/>
              <a:gd name="T118" fmla="*/ 1713944 w 5484"/>
              <a:gd name="T119" fmla="*/ 944858 h 54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84" h="5484">
                <a:moveTo>
                  <a:pt x="5026" y="1370"/>
                </a:moveTo>
                <a:lnTo>
                  <a:pt x="3081" y="1370"/>
                </a:lnTo>
                <a:lnTo>
                  <a:pt x="3849" y="449"/>
                </a:lnTo>
                <a:lnTo>
                  <a:pt x="3866" y="454"/>
                </a:lnTo>
                <a:lnTo>
                  <a:pt x="3875" y="455"/>
                </a:lnTo>
                <a:lnTo>
                  <a:pt x="3884" y="456"/>
                </a:lnTo>
                <a:lnTo>
                  <a:pt x="3907" y="455"/>
                </a:lnTo>
                <a:lnTo>
                  <a:pt x="3930" y="451"/>
                </a:lnTo>
                <a:lnTo>
                  <a:pt x="3952" y="446"/>
                </a:lnTo>
                <a:lnTo>
                  <a:pt x="3973" y="438"/>
                </a:lnTo>
                <a:lnTo>
                  <a:pt x="3993" y="428"/>
                </a:lnTo>
                <a:lnTo>
                  <a:pt x="4012" y="417"/>
                </a:lnTo>
                <a:lnTo>
                  <a:pt x="4029" y="404"/>
                </a:lnTo>
                <a:lnTo>
                  <a:pt x="4046" y="389"/>
                </a:lnTo>
                <a:lnTo>
                  <a:pt x="4061" y="373"/>
                </a:lnTo>
                <a:lnTo>
                  <a:pt x="4073" y="356"/>
                </a:lnTo>
                <a:lnTo>
                  <a:pt x="4085" y="336"/>
                </a:lnTo>
                <a:lnTo>
                  <a:pt x="4094" y="317"/>
                </a:lnTo>
                <a:lnTo>
                  <a:pt x="4102" y="296"/>
                </a:lnTo>
                <a:lnTo>
                  <a:pt x="4108" y="274"/>
                </a:lnTo>
                <a:lnTo>
                  <a:pt x="4111" y="251"/>
                </a:lnTo>
                <a:lnTo>
                  <a:pt x="4112" y="228"/>
                </a:lnTo>
                <a:lnTo>
                  <a:pt x="4111" y="204"/>
                </a:lnTo>
                <a:lnTo>
                  <a:pt x="4108" y="182"/>
                </a:lnTo>
                <a:lnTo>
                  <a:pt x="4102" y="160"/>
                </a:lnTo>
                <a:lnTo>
                  <a:pt x="4094" y="139"/>
                </a:lnTo>
                <a:lnTo>
                  <a:pt x="4085" y="118"/>
                </a:lnTo>
                <a:lnTo>
                  <a:pt x="4073" y="100"/>
                </a:lnTo>
                <a:lnTo>
                  <a:pt x="4061" y="83"/>
                </a:lnTo>
                <a:lnTo>
                  <a:pt x="4046" y="67"/>
                </a:lnTo>
                <a:lnTo>
                  <a:pt x="4029" y="52"/>
                </a:lnTo>
                <a:lnTo>
                  <a:pt x="4012" y="38"/>
                </a:lnTo>
                <a:lnTo>
                  <a:pt x="3993" y="27"/>
                </a:lnTo>
                <a:lnTo>
                  <a:pt x="3973" y="17"/>
                </a:lnTo>
                <a:lnTo>
                  <a:pt x="3952" y="10"/>
                </a:lnTo>
                <a:lnTo>
                  <a:pt x="3930" y="4"/>
                </a:lnTo>
                <a:lnTo>
                  <a:pt x="3907" y="1"/>
                </a:lnTo>
                <a:lnTo>
                  <a:pt x="3884" y="0"/>
                </a:lnTo>
                <a:lnTo>
                  <a:pt x="3860" y="1"/>
                </a:lnTo>
                <a:lnTo>
                  <a:pt x="3838" y="4"/>
                </a:lnTo>
                <a:lnTo>
                  <a:pt x="3816" y="10"/>
                </a:lnTo>
                <a:lnTo>
                  <a:pt x="3796" y="17"/>
                </a:lnTo>
                <a:lnTo>
                  <a:pt x="3775" y="27"/>
                </a:lnTo>
                <a:lnTo>
                  <a:pt x="3756" y="38"/>
                </a:lnTo>
                <a:lnTo>
                  <a:pt x="3739" y="52"/>
                </a:lnTo>
                <a:lnTo>
                  <a:pt x="3722" y="67"/>
                </a:lnTo>
                <a:lnTo>
                  <a:pt x="3708" y="83"/>
                </a:lnTo>
                <a:lnTo>
                  <a:pt x="3694" y="100"/>
                </a:lnTo>
                <a:lnTo>
                  <a:pt x="3683" y="118"/>
                </a:lnTo>
                <a:lnTo>
                  <a:pt x="3673" y="139"/>
                </a:lnTo>
                <a:lnTo>
                  <a:pt x="3665" y="160"/>
                </a:lnTo>
                <a:lnTo>
                  <a:pt x="3660" y="182"/>
                </a:lnTo>
                <a:lnTo>
                  <a:pt x="3656" y="204"/>
                </a:lnTo>
                <a:lnTo>
                  <a:pt x="3655" y="228"/>
                </a:lnTo>
                <a:lnTo>
                  <a:pt x="3656" y="247"/>
                </a:lnTo>
                <a:lnTo>
                  <a:pt x="3660" y="267"/>
                </a:lnTo>
                <a:lnTo>
                  <a:pt x="3664" y="287"/>
                </a:lnTo>
                <a:lnTo>
                  <a:pt x="3671" y="305"/>
                </a:lnTo>
                <a:lnTo>
                  <a:pt x="2783" y="1370"/>
                </a:lnTo>
                <a:lnTo>
                  <a:pt x="2700" y="1370"/>
                </a:lnTo>
                <a:lnTo>
                  <a:pt x="1813" y="305"/>
                </a:lnTo>
                <a:lnTo>
                  <a:pt x="1818" y="287"/>
                </a:lnTo>
                <a:lnTo>
                  <a:pt x="1823" y="267"/>
                </a:lnTo>
                <a:lnTo>
                  <a:pt x="1826" y="247"/>
                </a:lnTo>
                <a:lnTo>
                  <a:pt x="1828" y="228"/>
                </a:lnTo>
                <a:lnTo>
                  <a:pt x="1826" y="204"/>
                </a:lnTo>
                <a:lnTo>
                  <a:pt x="1823" y="182"/>
                </a:lnTo>
                <a:lnTo>
                  <a:pt x="1817" y="160"/>
                </a:lnTo>
                <a:lnTo>
                  <a:pt x="1809" y="139"/>
                </a:lnTo>
                <a:lnTo>
                  <a:pt x="1800" y="118"/>
                </a:lnTo>
                <a:lnTo>
                  <a:pt x="1788" y="100"/>
                </a:lnTo>
                <a:lnTo>
                  <a:pt x="1776" y="83"/>
                </a:lnTo>
                <a:lnTo>
                  <a:pt x="1761" y="67"/>
                </a:lnTo>
                <a:lnTo>
                  <a:pt x="1745" y="52"/>
                </a:lnTo>
                <a:lnTo>
                  <a:pt x="1727" y="38"/>
                </a:lnTo>
                <a:lnTo>
                  <a:pt x="1708" y="27"/>
                </a:lnTo>
                <a:lnTo>
                  <a:pt x="1688" y="17"/>
                </a:lnTo>
                <a:lnTo>
                  <a:pt x="1667" y="10"/>
                </a:lnTo>
                <a:lnTo>
                  <a:pt x="1646" y="4"/>
                </a:lnTo>
                <a:lnTo>
                  <a:pt x="1622" y="1"/>
                </a:lnTo>
                <a:lnTo>
                  <a:pt x="1599" y="0"/>
                </a:lnTo>
                <a:lnTo>
                  <a:pt x="1575" y="1"/>
                </a:lnTo>
                <a:lnTo>
                  <a:pt x="1553" y="4"/>
                </a:lnTo>
                <a:lnTo>
                  <a:pt x="1531" y="10"/>
                </a:lnTo>
                <a:lnTo>
                  <a:pt x="1510" y="17"/>
                </a:lnTo>
                <a:lnTo>
                  <a:pt x="1490" y="27"/>
                </a:lnTo>
                <a:lnTo>
                  <a:pt x="1472" y="38"/>
                </a:lnTo>
                <a:lnTo>
                  <a:pt x="1454" y="52"/>
                </a:lnTo>
                <a:lnTo>
                  <a:pt x="1437" y="67"/>
                </a:lnTo>
                <a:lnTo>
                  <a:pt x="1423" y="83"/>
                </a:lnTo>
                <a:lnTo>
                  <a:pt x="1409" y="100"/>
                </a:lnTo>
                <a:lnTo>
                  <a:pt x="1398" y="118"/>
                </a:lnTo>
                <a:lnTo>
                  <a:pt x="1389" y="139"/>
                </a:lnTo>
                <a:lnTo>
                  <a:pt x="1381" y="160"/>
                </a:lnTo>
                <a:lnTo>
                  <a:pt x="1375" y="182"/>
                </a:lnTo>
                <a:lnTo>
                  <a:pt x="1371" y="204"/>
                </a:lnTo>
                <a:lnTo>
                  <a:pt x="1370" y="228"/>
                </a:lnTo>
                <a:lnTo>
                  <a:pt x="1371" y="251"/>
                </a:lnTo>
                <a:lnTo>
                  <a:pt x="1375" y="274"/>
                </a:lnTo>
                <a:lnTo>
                  <a:pt x="1381" y="296"/>
                </a:lnTo>
                <a:lnTo>
                  <a:pt x="1389" y="317"/>
                </a:lnTo>
                <a:lnTo>
                  <a:pt x="1398" y="336"/>
                </a:lnTo>
                <a:lnTo>
                  <a:pt x="1409" y="356"/>
                </a:lnTo>
                <a:lnTo>
                  <a:pt x="1423" y="373"/>
                </a:lnTo>
                <a:lnTo>
                  <a:pt x="1437" y="389"/>
                </a:lnTo>
                <a:lnTo>
                  <a:pt x="1454" y="404"/>
                </a:lnTo>
                <a:lnTo>
                  <a:pt x="1472" y="417"/>
                </a:lnTo>
                <a:lnTo>
                  <a:pt x="1490" y="428"/>
                </a:lnTo>
                <a:lnTo>
                  <a:pt x="1510" y="438"/>
                </a:lnTo>
                <a:lnTo>
                  <a:pt x="1531" y="446"/>
                </a:lnTo>
                <a:lnTo>
                  <a:pt x="1553" y="451"/>
                </a:lnTo>
                <a:lnTo>
                  <a:pt x="1575" y="455"/>
                </a:lnTo>
                <a:lnTo>
                  <a:pt x="1599" y="456"/>
                </a:lnTo>
                <a:lnTo>
                  <a:pt x="1609" y="455"/>
                </a:lnTo>
                <a:lnTo>
                  <a:pt x="1617" y="454"/>
                </a:lnTo>
                <a:lnTo>
                  <a:pt x="1634" y="449"/>
                </a:lnTo>
                <a:lnTo>
                  <a:pt x="2403" y="1370"/>
                </a:lnTo>
                <a:lnTo>
                  <a:pt x="456" y="1370"/>
                </a:lnTo>
                <a:lnTo>
                  <a:pt x="433" y="1371"/>
                </a:lnTo>
                <a:lnTo>
                  <a:pt x="410" y="1372"/>
                </a:lnTo>
                <a:lnTo>
                  <a:pt x="387" y="1376"/>
                </a:lnTo>
                <a:lnTo>
                  <a:pt x="364" y="1379"/>
                </a:lnTo>
                <a:lnTo>
                  <a:pt x="342" y="1385"/>
                </a:lnTo>
                <a:lnTo>
                  <a:pt x="320" y="1391"/>
                </a:lnTo>
                <a:lnTo>
                  <a:pt x="300" y="1397"/>
                </a:lnTo>
                <a:lnTo>
                  <a:pt x="279" y="1406"/>
                </a:lnTo>
                <a:lnTo>
                  <a:pt x="258" y="1415"/>
                </a:lnTo>
                <a:lnTo>
                  <a:pt x="239" y="1425"/>
                </a:lnTo>
                <a:lnTo>
                  <a:pt x="220" y="1437"/>
                </a:lnTo>
                <a:lnTo>
                  <a:pt x="201" y="1448"/>
                </a:lnTo>
                <a:lnTo>
                  <a:pt x="183" y="1461"/>
                </a:lnTo>
                <a:lnTo>
                  <a:pt x="166" y="1475"/>
                </a:lnTo>
                <a:lnTo>
                  <a:pt x="150" y="1489"/>
                </a:lnTo>
                <a:lnTo>
                  <a:pt x="134" y="1504"/>
                </a:lnTo>
                <a:lnTo>
                  <a:pt x="119" y="1520"/>
                </a:lnTo>
                <a:lnTo>
                  <a:pt x="104" y="1537"/>
                </a:lnTo>
                <a:lnTo>
                  <a:pt x="90" y="1554"/>
                </a:lnTo>
                <a:lnTo>
                  <a:pt x="77" y="1571"/>
                </a:lnTo>
                <a:lnTo>
                  <a:pt x="66" y="1590"/>
                </a:lnTo>
                <a:lnTo>
                  <a:pt x="54" y="1610"/>
                </a:lnTo>
                <a:lnTo>
                  <a:pt x="45" y="1629"/>
                </a:lnTo>
                <a:lnTo>
                  <a:pt x="36" y="1649"/>
                </a:lnTo>
                <a:lnTo>
                  <a:pt x="28" y="1669"/>
                </a:lnTo>
                <a:lnTo>
                  <a:pt x="20" y="1691"/>
                </a:lnTo>
                <a:lnTo>
                  <a:pt x="14" y="1713"/>
                </a:lnTo>
                <a:lnTo>
                  <a:pt x="9" y="1735"/>
                </a:lnTo>
                <a:lnTo>
                  <a:pt x="5" y="1757"/>
                </a:lnTo>
                <a:lnTo>
                  <a:pt x="2" y="1780"/>
                </a:lnTo>
                <a:lnTo>
                  <a:pt x="0" y="1803"/>
                </a:lnTo>
                <a:lnTo>
                  <a:pt x="0" y="1827"/>
                </a:lnTo>
                <a:lnTo>
                  <a:pt x="0" y="5026"/>
                </a:lnTo>
                <a:lnTo>
                  <a:pt x="0" y="5049"/>
                </a:lnTo>
                <a:lnTo>
                  <a:pt x="2" y="5073"/>
                </a:lnTo>
                <a:lnTo>
                  <a:pt x="5" y="5095"/>
                </a:lnTo>
                <a:lnTo>
                  <a:pt x="9" y="5118"/>
                </a:lnTo>
                <a:lnTo>
                  <a:pt x="14" y="5140"/>
                </a:lnTo>
                <a:lnTo>
                  <a:pt x="20" y="5162"/>
                </a:lnTo>
                <a:lnTo>
                  <a:pt x="28" y="5183"/>
                </a:lnTo>
                <a:lnTo>
                  <a:pt x="36" y="5204"/>
                </a:lnTo>
                <a:lnTo>
                  <a:pt x="45" y="5224"/>
                </a:lnTo>
                <a:lnTo>
                  <a:pt x="54" y="5244"/>
                </a:lnTo>
                <a:lnTo>
                  <a:pt x="66" y="5263"/>
                </a:lnTo>
                <a:lnTo>
                  <a:pt x="77" y="5282"/>
                </a:lnTo>
                <a:lnTo>
                  <a:pt x="90" y="5299"/>
                </a:lnTo>
                <a:lnTo>
                  <a:pt x="104" y="5316"/>
                </a:lnTo>
                <a:lnTo>
                  <a:pt x="119" y="5334"/>
                </a:lnTo>
                <a:lnTo>
                  <a:pt x="134" y="5349"/>
                </a:lnTo>
                <a:lnTo>
                  <a:pt x="150" y="5365"/>
                </a:lnTo>
                <a:lnTo>
                  <a:pt x="166" y="5379"/>
                </a:lnTo>
                <a:lnTo>
                  <a:pt x="183" y="5393"/>
                </a:lnTo>
                <a:lnTo>
                  <a:pt x="201" y="5405"/>
                </a:lnTo>
                <a:lnTo>
                  <a:pt x="220" y="5417"/>
                </a:lnTo>
                <a:lnTo>
                  <a:pt x="239" y="5428"/>
                </a:lnTo>
                <a:lnTo>
                  <a:pt x="258" y="5437"/>
                </a:lnTo>
                <a:lnTo>
                  <a:pt x="279" y="5447"/>
                </a:lnTo>
                <a:lnTo>
                  <a:pt x="300" y="5456"/>
                </a:lnTo>
                <a:lnTo>
                  <a:pt x="320" y="5463"/>
                </a:lnTo>
                <a:lnTo>
                  <a:pt x="342" y="5469"/>
                </a:lnTo>
                <a:lnTo>
                  <a:pt x="364" y="5474"/>
                </a:lnTo>
                <a:lnTo>
                  <a:pt x="387" y="5478"/>
                </a:lnTo>
                <a:lnTo>
                  <a:pt x="410" y="5481"/>
                </a:lnTo>
                <a:lnTo>
                  <a:pt x="433" y="5482"/>
                </a:lnTo>
                <a:lnTo>
                  <a:pt x="456" y="5484"/>
                </a:lnTo>
                <a:lnTo>
                  <a:pt x="5026" y="5484"/>
                </a:lnTo>
                <a:lnTo>
                  <a:pt x="5050" y="5482"/>
                </a:lnTo>
                <a:lnTo>
                  <a:pt x="5073" y="5481"/>
                </a:lnTo>
                <a:lnTo>
                  <a:pt x="5096" y="5478"/>
                </a:lnTo>
                <a:lnTo>
                  <a:pt x="5118" y="5474"/>
                </a:lnTo>
                <a:lnTo>
                  <a:pt x="5140" y="5469"/>
                </a:lnTo>
                <a:lnTo>
                  <a:pt x="5162" y="5463"/>
                </a:lnTo>
                <a:lnTo>
                  <a:pt x="5184" y="5456"/>
                </a:lnTo>
                <a:lnTo>
                  <a:pt x="5205" y="5447"/>
                </a:lnTo>
                <a:lnTo>
                  <a:pt x="5224" y="5437"/>
                </a:lnTo>
                <a:lnTo>
                  <a:pt x="5244" y="5428"/>
                </a:lnTo>
                <a:lnTo>
                  <a:pt x="5263" y="5417"/>
                </a:lnTo>
                <a:lnTo>
                  <a:pt x="5282" y="5405"/>
                </a:lnTo>
                <a:lnTo>
                  <a:pt x="5299" y="5393"/>
                </a:lnTo>
                <a:lnTo>
                  <a:pt x="5316" y="5379"/>
                </a:lnTo>
                <a:lnTo>
                  <a:pt x="5334" y="5365"/>
                </a:lnTo>
                <a:lnTo>
                  <a:pt x="5350" y="5349"/>
                </a:lnTo>
                <a:lnTo>
                  <a:pt x="5365" y="5334"/>
                </a:lnTo>
                <a:lnTo>
                  <a:pt x="5379" y="5316"/>
                </a:lnTo>
                <a:lnTo>
                  <a:pt x="5393" y="5299"/>
                </a:lnTo>
                <a:lnTo>
                  <a:pt x="5405" y="5282"/>
                </a:lnTo>
                <a:lnTo>
                  <a:pt x="5417" y="5263"/>
                </a:lnTo>
                <a:lnTo>
                  <a:pt x="5428" y="5244"/>
                </a:lnTo>
                <a:lnTo>
                  <a:pt x="5439" y="5224"/>
                </a:lnTo>
                <a:lnTo>
                  <a:pt x="5448" y="5204"/>
                </a:lnTo>
                <a:lnTo>
                  <a:pt x="5456" y="5183"/>
                </a:lnTo>
                <a:lnTo>
                  <a:pt x="5463" y="5162"/>
                </a:lnTo>
                <a:lnTo>
                  <a:pt x="5469" y="5140"/>
                </a:lnTo>
                <a:lnTo>
                  <a:pt x="5474" y="5118"/>
                </a:lnTo>
                <a:lnTo>
                  <a:pt x="5478" y="5095"/>
                </a:lnTo>
                <a:lnTo>
                  <a:pt x="5481" y="5073"/>
                </a:lnTo>
                <a:lnTo>
                  <a:pt x="5482" y="5049"/>
                </a:lnTo>
                <a:lnTo>
                  <a:pt x="5484" y="5026"/>
                </a:lnTo>
                <a:lnTo>
                  <a:pt x="5484" y="1827"/>
                </a:lnTo>
                <a:lnTo>
                  <a:pt x="5482" y="1803"/>
                </a:lnTo>
                <a:lnTo>
                  <a:pt x="5481" y="1780"/>
                </a:lnTo>
                <a:lnTo>
                  <a:pt x="5478" y="1757"/>
                </a:lnTo>
                <a:lnTo>
                  <a:pt x="5474" y="1735"/>
                </a:lnTo>
                <a:lnTo>
                  <a:pt x="5469" y="1713"/>
                </a:lnTo>
                <a:lnTo>
                  <a:pt x="5463" y="1691"/>
                </a:lnTo>
                <a:lnTo>
                  <a:pt x="5456" y="1669"/>
                </a:lnTo>
                <a:lnTo>
                  <a:pt x="5448" y="1649"/>
                </a:lnTo>
                <a:lnTo>
                  <a:pt x="5439" y="1629"/>
                </a:lnTo>
                <a:lnTo>
                  <a:pt x="5428" y="1610"/>
                </a:lnTo>
                <a:lnTo>
                  <a:pt x="5417" y="1590"/>
                </a:lnTo>
                <a:lnTo>
                  <a:pt x="5405" y="1571"/>
                </a:lnTo>
                <a:lnTo>
                  <a:pt x="5393" y="1554"/>
                </a:lnTo>
                <a:lnTo>
                  <a:pt x="5379" y="1537"/>
                </a:lnTo>
                <a:lnTo>
                  <a:pt x="5365" y="1520"/>
                </a:lnTo>
                <a:lnTo>
                  <a:pt x="5350" y="1504"/>
                </a:lnTo>
                <a:lnTo>
                  <a:pt x="5334" y="1489"/>
                </a:lnTo>
                <a:lnTo>
                  <a:pt x="5316" y="1475"/>
                </a:lnTo>
                <a:lnTo>
                  <a:pt x="5299" y="1461"/>
                </a:lnTo>
                <a:lnTo>
                  <a:pt x="5282" y="1448"/>
                </a:lnTo>
                <a:lnTo>
                  <a:pt x="5263" y="1437"/>
                </a:lnTo>
                <a:lnTo>
                  <a:pt x="5244" y="1425"/>
                </a:lnTo>
                <a:lnTo>
                  <a:pt x="5224" y="1415"/>
                </a:lnTo>
                <a:lnTo>
                  <a:pt x="5205" y="1406"/>
                </a:lnTo>
                <a:lnTo>
                  <a:pt x="5184" y="1397"/>
                </a:lnTo>
                <a:lnTo>
                  <a:pt x="5162" y="1391"/>
                </a:lnTo>
                <a:lnTo>
                  <a:pt x="5140" y="1385"/>
                </a:lnTo>
                <a:lnTo>
                  <a:pt x="5118" y="1379"/>
                </a:lnTo>
                <a:lnTo>
                  <a:pt x="5096" y="1376"/>
                </a:lnTo>
                <a:lnTo>
                  <a:pt x="5073" y="1372"/>
                </a:lnTo>
                <a:lnTo>
                  <a:pt x="5050" y="1371"/>
                </a:lnTo>
                <a:lnTo>
                  <a:pt x="5026" y="1370"/>
                </a:lnTo>
                <a:close/>
                <a:moveTo>
                  <a:pt x="4112" y="4569"/>
                </a:moveTo>
                <a:lnTo>
                  <a:pt x="4112" y="4569"/>
                </a:lnTo>
                <a:lnTo>
                  <a:pt x="4111" y="4593"/>
                </a:lnTo>
                <a:lnTo>
                  <a:pt x="4110" y="4616"/>
                </a:lnTo>
                <a:lnTo>
                  <a:pt x="4107" y="4639"/>
                </a:lnTo>
                <a:lnTo>
                  <a:pt x="4103" y="4661"/>
                </a:lnTo>
                <a:lnTo>
                  <a:pt x="4097" y="4683"/>
                </a:lnTo>
                <a:lnTo>
                  <a:pt x="4092" y="4705"/>
                </a:lnTo>
                <a:lnTo>
                  <a:pt x="4085" y="4727"/>
                </a:lnTo>
                <a:lnTo>
                  <a:pt x="4077" y="4747"/>
                </a:lnTo>
                <a:lnTo>
                  <a:pt x="4067" y="4767"/>
                </a:lnTo>
                <a:lnTo>
                  <a:pt x="4057" y="4786"/>
                </a:lnTo>
                <a:lnTo>
                  <a:pt x="4047" y="4806"/>
                </a:lnTo>
                <a:lnTo>
                  <a:pt x="4034" y="4824"/>
                </a:lnTo>
                <a:lnTo>
                  <a:pt x="4021" y="4843"/>
                </a:lnTo>
                <a:lnTo>
                  <a:pt x="4008" y="4860"/>
                </a:lnTo>
                <a:lnTo>
                  <a:pt x="3994" y="4876"/>
                </a:lnTo>
                <a:lnTo>
                  <a:pt x="3979" y="4892"/>
                </a:lnTo>
                <a:lnTo>
                  <a:pt x="3963" y="4907"/>
                </a:lnTo>
                <a:lnTo>
                  <a:pt x="3946" y="4921"/>
                </a:lnTo>
                <a:lnTo>
                  <a:pt x="3929" y="4935"/>
                </a:lnTo>
                <a:lnTo>
                  <a:pt x="3911" y="4948"/>
                </a:lnTo>
                <a:lnTo>
                  <a:pt x="3892" y="4960"/>
                </a:lnTo>
                <a:lnTo>
                  <a:pt x="3873" y="4971"/>
                </a:lnTo>
                <a:lnTo>
                  <a:pt x="3853" y="4981"/>
                </a:lnTo>
                <a:lnTo>
                  <a:pt x="3834" y="4990"/>
                </a:lnTo>
                <a:lnTo>
                  <a:pt x="3813" y="4998"/>
                </a:lnTo>
                <a:lnTo>
                  <a:pt x="3791" y="5005"/>
                </a:lnTo>
                <a:lnTo>
                  <a:pt x="3769" y="5011"/>
                </a:lnTo>
                <a:lnTo>
                  <a:pt x="3747" y="5017"/>
                </a:lnTo>
                <a:lnTo>
                  <a:pt x="3725" y="5020"/>
                </a:lnTo>
                <a:lnTo>
                  <a:pt x="3702" y="5024"/>
                </a:lnTo>
                <a:lnTo>
                  <a:pt x="3679" y="5025"/>
                </a:lnTo>
                <a:lnTo>
                  <a:pt x="3655" y="5026"/>
                </a:lnTo>
                <a:lnTo>
                  <a:pt x="914" y="5026"/>
                </a:lnTo>
                <a:lnTo>
                  <a:pt x="890" y="5025"/>
                </a:lnTo>
                <a:lnTo>
                  <a:pt x="867" y="5024"/>
                </a:lnTo>
                <a:lnTo>
                  <a:pt x="844" y="5020"/>
                </a:lnTo>
                <a:lnTo>
                  <a:pt x="822" y="5017"/>
                </a:lnTo>
                <a:lnTo>
                  <a:pt x="800" y="5011"/>
                </a:lnTo>
                <a:lnTo>
                  <a:pt x="778" y="5005"/>
                </a:lnTo>
                <a:lnTo>
                  <a:pt x="756" y="4998"/>
                </a:lnTo>
                <a:lnTo>
                  <a:pt x="735" y="4990"/>
                </a:lnTo>
                <a:lnTo>
                  <a:pt x="716" y="4981"/>
                </a:lnTo>
                <a:lnTo>
                  <a:pt x="696" y="4971"/>
                </a:lnTo>
                <a:lnTo>
                  <a:pt x="677" y="4960"/>
                </a:lnTo>
                <a:lnTo>
                  <a:pt x="658" y="4948"/>
                </a:lnTo>
                <a:lnTo>
                  <a:pt x="640" y="4935"/>
                </a:lnTo>
                <a:lnTo>
                  <a:pt x="624" y="4921"/>
                </a:lnTo>
                <a:lnTo>
                  <a:pt x="606" y="4907"/>
                </a:lnTo>
                <a:lnTo>
                  <a:pt x="590" y="4892"/>
                </a:lnTo>
                <a:lnTo>
                  <a:pt x="575" y="4876"/>
                </a:lnTo>
                <a:lnTo>
                  <a:pt x="561" y="4860"/>
                </a:lnTo>
                <a:lnTo>
                  <a:pt x="547" y="4843"/>
                </a:lnTo>
                <a:lnTo>
                  <a:pt x="535" y="4824"/>
                </a:lnTo>
                <a:lnTo>
                  <a:pt x="523" y="4806"/>
                </a:lnTo>
                <a:lnTo>
                  <a:pt x="512" y="4786"/>
                </a:lnTo>
                <a:lnTo>
                  <a:pt x="501" y="4767"/>
                </a:lnTo>
                <a:lnTo>
                  <a:pt x="492" y="4747"/>
                </a:lnTo>
                <a:lnTo>
                  <a:pt x="484" y="4727"/>
                </a:lnTo>
                <a:lnTo>
                  <a:pt x="477" y="4705"/>
                </a:lnTo>
                <a:lnTo>
                  <a:pt x="471" y="4683"/>
                </a:lnTo>
                <a:lnTo>
                  <a:pt x="466" y="4661"/>
                </a:lnTo>
                <a:lnTo>
                  <a:pt x="462" y="4639"/>
                </a:lnTo>
                <a:lnTo>
                  <a:pt x="459" y="4616"/>
                </a:lnTo>
                <a:lnTo>
                  <a:pt x="458" y="4593"/>
                </a:lnTo>
                <a:lnTo>
                  <a:pt x="456" y="4569"/>
                </a:lnTo>
                <a:lnTo>
                  <a:pt x="456" y="2284"/>
                </a:lnTo>
                <a:lnTo>
                  <a:pt x="458" y="2261"/>
                </a:lnTo>
                <a:lnTo>
                  <a:pt x="459" y="2238"/>
                </a:lnTo>
                <a:lnTo>
                  <a:pt x="462" y="2214"/>
                </a:lnTo>
                <a:lnTo>
                  <a:pt x="466" y="2193"/>
                </a:lnTo>
                <a:lnTo>
                  <a:pt x="471" y="2170"/>
                </a:lnTo>
                <a:lnTo>
                  <a:pt x="477" y="2148"/>
                </a:lnTo>
                <a:lnTo>
                  <a:pt x="484" y="2127"/>
                </a:lnTo>
                <a:lnTo>
                  <a:pt x="492" y="2106"/>
                </a:lnTo>
                <a:lnTo>
                  <a:pt x="501" y="2085"/>
                </a:lnTo>
                <a:lnTo>
                  <a:pt x="512" y="2066"/>
                </a:lnTo>
                <a:lnTo>
                  <a:pt x="523" y="2047"/>
                </a:lnTo>
                <a:lnTo>
                  <a:pt x="535" y="2029"/>
                </a:lnTo>
                <a:lnTo>
                  <a:pt x="547" y="2011"/>
                </a:lnTo>
                <a:lnTo>
                  <a:pt x="561" y="1993"/>
                </a:lnTo>
                <a:lnTo>
                  <a:pt x="575" y="1977"/>
                </a:lnTo>
                <a:lnTo>
                  <a:pt x="590" y="1961"/>
                </a:lnTo>
                <a:lnTo>
                  <a:pt x="606" y="1946"/>
                </a:lnTo>
                <a:lnTo>
                  <a:pt x="624" y="1931"/>
                </a:lnTo>
                <a:lnTo>
                  <a:pt x="640" y="1918"/>
                </a:lnTo>
                <a:lnTo>
                  <a:pt x="658" y="1906"/>
                </a:lnTo>
                <a:lnTo>
                  <a:pt x="677" y="1893"/>
                </a:lnTo>
                <a:lnTo>
                  <a:pt x="696" y="1883"/>
                </a:lnTo>
                <a:lnTo>
                  <a:pt x="716" y="1872"/>
                </a:lnTo>
                <a:lnTo>
                  <a:pt x="735" y="1863"/>
                </a:lnTo>
                <a:lnTo>
                  <a:pt x="756" y="1855"/>
                </a:lnTo>
                <a:lnTo>
                  <a:pt x="778" y="1848"/>
                </a:lnTo>
                <a:lnTo>
                  <a:pt x="800" y="1841"/>
                </a:lnTo>
                <a:lnTo>
                  <a:pt x="822" y="1837"/>
                </a:lnTo>
                <a:lnTo>
                  <a:pt x="844" y="1832"/>
                </a:lnTo>
                <a:lnTo>
                  <a:pt x="867" y="1830"/>
                </a:lnTo>
                <a:lnTo>
                  <a:pt x="890" y="1827"/>
                </a:lnTo>
                <a:lnTo>
                  <a:pt x="914" y="1827"/>
                </a:lnTo>
                <a:lnTo>
                  <a:pt x="3655" y="1827"/>
                </a:lnTo>
                <a:lnTo>
                  <a:pt x="3679" y="1827"/>
                </a:lnTo>
                <a:lnTo>
                  <a:pt x="3702" y="1830"/>
                </a:lnTo>
                <a:lnTo>
                  <a:pt x="3725" y="1832"/>
                </a:lnTo>
                <a:lnTo>
                  <a:pt x="3747" y="1837"/>
                </a:lnTo>
                <a:lnTo>
                  <a:pt x="3769" y="1841"/>
                </a:lnTo>
                <a:lnTo>
                  <a:pt x="3791" y="1848"/>
                </a:lnTo>
                <a:lnTo>
                  <a:pt x="3813" y="1855"/>
                </a:lnTo>
                <a:lnTo>
                  <a:pt x="3834" y="1863"/>
                </a:lnTo>
                <a:lnTo>
                  <a:pt x="3853" y="1872"/>
                </a:lnTo>
                <a:lnTo>
                  <a:pt x="3873" y="1883"/>
                </a:lnTo>
                <a:lnTo>
                  <a:pt x="3892" y="1893"/>
                </a:lnTo>
                <a:lnTo>
                  <a:pt x="3911" y="1906"/>
                </a:lnTo>
                <a:lnTo>
                  <a:pt x="3929" y="1918"/>
                </a:lnTo>
                <a:lnTo>
                  <a:pt x="3946" y="1931"/>
                </a:lnTo>
                <a:lnTo>
                  <a:pt x="3963" y="1946"/>
                </a:lnTo>
                <a:lnTo>
                  <a:pt x="3979" y="1961"/>
                </a:lnTo>
                <a:lnTo>
                  <a:pt x="3994" y="1977"/>
                </a:lnTo>
                <a:lnTo>
                  <a:pt x="4008" y="1993"/>
                </a:lnTo>
                <a:lnTo>
                  <a:pt x="4021" y="2011"/>
                </a:lnTo>
                <a:lnTo>
                  <a:pt x="4034" y="2029"/>
                </a:lnTo>
                <a:lnTo>
                  <a:pt x="4047" y="2047"/>
                </a:lnTo>
                <a:lnTo>
                  <a:pt x="4057" y="2066"/>
                </a:lnTo>
                <a:lnTo>
                  <a:pt x="4067" y="2085"/>
                </a:lnTo>
                <a:lnTo>
                  <a:pt x="4077" y="2106"/>
                </a:lnTo>
                <a:lnTo>
                  <a:pt x="4085" y="2127"/>
                </a:lnTo>
                <a:lnTo>
                  <a:pt x="4092" y="2148"/>
                </a:lnTo>
                <a:lnTo>
                  <a:pt x="4097" y="2170"/>
                </a:lnTo>
                <a:lnTo>
                  <a:pt x="4103" y="2193"/>
                </a:lnTo>
                <a:lnTo>
                  <a:pt x="4107" y="2214"/>
                </a:lnTo>
                <a:lnTo>
                  <a:pt x="4110" y="2238"/>
                </a:lnTo>
                <a:lnTo>
                  <a:pt x="4111" y="2261"/>
                </a:lnTo>
                <a:lnTo>
                  <a:pt x="4112" y="2284"/>
                </a:lnTo>
                <a:lnTo>
                  <a:pt x="4112" y="4569"/>
                </a:lnTo>
                <a:close/>
                <a:moveTo>
                  <a:pt x="4798" y="3884"/>
                </a:moveTo>
                <a:lnTo>
                  <a:pt x="4798" y="3884"/>
                </a:lnTo>
                <a:lnTo>
                  <a:pt x="4774" y="3883"/>
                </a:lnTo>
                <a:lnTo>
                  <a:pt x="4751" y="3881"/>
                </a:lnTo>
                <a:lnTo>
                  <a:pt x="4728" y="3878"/>
                </a:lnTo>
                <a:lnTo>
                  <a:pt x="4706" y="3874"/>
                </a:lnTo>
                <a:lnTo>
                  <a:pt x="4684" y="3869"/>
                </a:lnTo>
                <a:lnTo>
                  <a:pt x="4662" y="3863"/>
                </a:lnTo>
                <a:lnTo>
                  <a:pt x="4641" y="3855"/>
                </a:lnTo>
                <a:lnTo>
                  <a:pt x="4619" y="3847"/>
                </a:lnTo>
                <a:lnTo>
                  <a:pt x="4600" y="3838"/>
                </a:lnTo>
                <a:lnTo>
                  <a:pt x="4580" y="3829"/>
                </a:lnTo>
                <a:lnTo>
                  <a:pt x="4561" y="3817"/>
                </a:lnTo>
                <a:lnTo>
                  <a:pt x="4542" y="3806"/>
                </a:lnTo>
                <a:lnTo>
                  <a:pt x="4525" y="3793"/>
                </a:lnTo>
                <a:lnTo>
                  <a:pt x="4508" y="3779"/>
                </a:lnTo>
                <a:lnTo>
                  <a:pt x="4490" y="3764"/>
                </a:lnTo>
                <a:lnTo>
                  <a:pt x="4474" y="3749"/>
                </a:lnTo>
                <a:lnTo>
                  <a:pt x="4459" y="3734"/>
                </a:lnTo>
                <a:lnTo>
                  <a:pt x="4445" y="3717"/>
                </a:lnTo>
                <a:lnTo>
                  <a:pt x="4432" y="3700"/>
                </a:lnTo>
                <a:lnTo>
                  <a:pt x="4419" y="3683"/>
                </a:lnTo>
                <a:lnTo>
                  <a:pt x="4407" y="3664"/>
                </a:lnTo>
                <a:lnTo>
                  <a:pt x="4396" y="3644"/>
                </a:lnTo>
                <a:lnTo>
                  <a:pt x="4385" y="3625"/>
                </a:lnTo>
                <a:lnTo>
                  <a:pt x="4376" y="3604"/>
                </a:lnTo>
                <a:lnTo>
                  <a:pt x="4368" y="3583"/>
                </a:lnTo>
                <a:lnTo>
                  <a:pt x="4361" y="3563"/>
                </a:lnTo>
                <a:lnTo>
                  <a:pt x="4356" y="3541"/>
                </a:lnTo>
                <a:lnTo>
                  <a:pt x="4350" y="3519"/>
                </a:lnTo>
                <a:lnTo>
                  <a:pt x="4346" y="3496"/>
                </a:lnTo>
                <a:lnTo>
                  <a:pt x="4343" y="3473"/>
                </a:lnTo>
                <a:lnTo>
                  <a:pt x="4342" y="3450"/>
                </a:lnTo>
                <a:lnTo>
                  <a:pt x="4341" y="3427"/>
                </a:lnTo>
                <a:lnTo>
                  <a:pt x="4342" y="3403"/>
                </a:lnTo>
                <a:lnTo>
                  <a:pt x="4343" y="3379"/>
                </a:lnTo>
                <a:lnTo>
                  <a:pt x="4346" y="3358"/>
                </a:lnTo>
                <a:lnTo>
                  <a:pt x="4350" y="3335"/>
                </a:lnTo>
                <a:lnTo>
                  <a:pt x="4356" y="3313"/>
                </a:lnTo>
                <a:lnTo>
                  <a:pt x="4361" y="3291"/>
                </a:lnTo>
                <a:lnTo>
                  <a:pt x="4368" y="3270"/>
                </a:lnTo>
                <a:lnTo>
                  <a:pt x="4376" y="3249"/>
                </a:lnTo>
                <a:lnTo>
                  <a:pt x="4385" y="3229"/>
                </a:lnTo>
                <a:lnTo>
                  <a:pt x="4396" y="3209"/>
                </a:lnTo>
                <a:lnTo>
                  <a:pt x="4407" y="3189"/>
                </a:lnTo>
                <a:lnTo>
                  <a:pt x="4419" y="3171"/>
                </a:lnTo>
                <a:lnTo>
                  <a:pt x="4432" y="3154"/>
                </a:lnTo>
                <a:lnTo>
                  <a:pt x="4445" y="3136"/>
                </a:lnTo>
                <a:lnTo>
                  <a:pt x="4459" y="3119"/>
                </a:lnTo>
                <a:lnTo>
                  <a:pt x="4474" y="3104"/>
                </a:lnTo>
                <a:lnTo>
                  <a:pt x="4490" y="3088"/>
                </a:lnTo>
                <a:lnTo>
                  <a:pt x="4508" y="3074"/>
                </a:lnTo>
                <a:lnTo>
                  <a:pt x="4525" y="3060"/>
                </a:lnTo>
                <a:lnTo>
                  <a:pt x="4542" y="3048"/>
                </a:lnTo>
                <a:lnTo>
                  <a:pt x="4561" y="3036"/>
                </a:lnTo>
                <a:lnTo>
                  <a:pt x="4580" y="3025"/>
                </a:lnTo>
                <a:lnTo>
                  <a:pt x="4600" y="3014"/>
                </a:lnTo>
                <a:lnTo>
                  <a:pt x="4619" y="3005"/>
                </a:lnTo>
                <a:lnTo>
                  <a:pt x="4641" y="2997"/>
                </a:lnTo>
                <a:lnTo>
                  <a:pt x="4662" y="2990"/>
                </a:lnTo>
                <a:lnTo>
                  <a:pt x="4684" y="2984"/>
                </a:lnTo>
                <a:lnTo>
                  <a:pt x="4706" y="2978"/>
                </a:lnTo>
                <a:lnTo>
                  <a:pt x="4728" y="2975"/>
                </a:lnTo>
                <a:lnTo>
                  <a:pt x="4751" y="2972"/>
                </a:lnTo>
                <a:lnTo>
                  <a:pt x="4774" y="2970"/>
                </a:lnTo>
                <a:lnTo>
                  <a:pt x="4798" y="2969"/>
                </a:lnTo>
                <a:lnTo>
                  <a:pt x="4821" y="2970"/>
                </a:lnTo>
                <a:lnTo>
                  <a:pt x="4844" y="2972"/>
                </a:lnTo>
                <a:lnTo>
                  <a:pt x="4867" y="2975"/>
                </a:lnTo>
                <a:lnTo>
                  <a:pt x="4890" y="2978"/>
                </a:lnTo>
                <a:lnTo>
                  <a:pt x="4912" y="2984"/>
                </a:lnTo>
                <a:lnTo>
                  <a:pt x="4934" y="2990"/>
                </a:lnTo>
                <a:lnTo>
                  <a:pt x="4955" y="2997"/>
                </a:lnTo>
                <a:lnTo>
                  <a:pt x="4975" y="3005"/>
                </a:lnTo>
                <a:lnTo>
                  <a:pt x="4996" y="3014"/>
                </a:lnTo>
                <a:lnTo>
                  <a:pt x="5016" y="3025"/>
                </a:lnTo>
                <a:lnTo>
                  <a:pt x="5035" y="3036"/>
                </a:lnTo>
                <a:lnTo>
                  <a:pt x="5054" y="3048"/>
                </a:lnTo>
                <a:lnTo>
                  <a:pt x="5071" y="3060"/>
                </a:lnTo>
                <a:lnTo>
                  <a:pt x="5088" y="3074"/>
                </a:lnTo>
                <a:lnTo>
                  <a:pt x="5106" y="3088"/>
                </a:lnTo>
                <a:lnTo>
                  <a:pt x="5121" y="3104"/>
                </a:lnTo>
                <a:lnTo>
                  <a:pt x="5136" y="3119"/>
                </a:lnTo>
                <a:lnTo>
                  <a:pt x="5151" y="3136"/>
                </a:lnTo>
                <a:lnTo>
                  <a:pt x="5164" y="3154"/>
                </a:lnTo>
                <a:lnTo>
                  <a:pt x="5177" y="3171"/>
                </a:lnTo>
                <a:lnTo>
                  <a:pt x="5189" y="3189"/>
                </a:lnTo>
                <a:lnTo>
                  <a:pt x="5200" y="3209"/>
                </a:lnTo>
                <a:lnTo>
                  <a:pt x="5209" y="3229"/>
                </a:lnTo>
                <a:lnTo>
                  <a:pt x="5219" y="3249"/>
                </a:lnTo>
                <a:lnTo>
                  <a:pt x="5227" y="3270"/>
                </a:lnTo>
                <a:lnTo>
                  <a:pt x="5235" y="3291"/>
                </a:lnTo>
                <a:lnTo>
                  <a:pt x="5240" y="3313"/>
                </a:lnTo>
                <a:lnTo>
                  <a:pt x="5245" y="3335"/>
                </a:lnTo>
                <a:lnTo>
                  <a:pt x="5250" y="3358"/>
                </a:lnTo>
                <a:lnTo>
                  <a:pt x="5252" y="3379"/>
                </a:lnTo>
                <a:lnTo>
                  <a:pt x="5254" y="3403"/>
                </a:lnTo>
                <a:lnTo>
                  <a:pt x="5254" y="3427"/>
                </a:lnTo>
                <a:lnTo>
                  <a:pt x="5254" y="3450"/>
                </a:lnTo>
                <a:lnTo>
                  <a:pt x="5252" y="3473"/>
                </a:lnTo>
                <a:lnTo>
                  <a:pt x="5250" y="3496"/>
                </a:lnTo>
                <a:lnTo>
                  <a:pt x="5245" y="3519"/>
                </a:lnTo>
                <a:lnTo>
                  <a:pt x="5240" y="3541"/>
                </a:lnTo>
                <a:lnTo>
                  <a:pt x="5235" y="3563"/>
                </a:lnTo>
                <a:lnTo>
                  <a:pt x="5227" y="3583"/>
                </a:lnTo>
                <a:lnTo>
                  <a:pt x="5219" y="3604"/>
                </a:lnTo>
                <a:lnTo>
                  <a:pt x="5209" y="3625"/>
                </a:lnTo>
                <a:lnTo>
                  <a:pt x="5200" y="3644"/>
                </a:lnTo>
                <a:lnTo>
                  <a:pt x="5189" y="3664"/>
                </a:lnTo>
                <a:lnTo>
                  <a:pt x="5177" y="3683"/>
                </a:lnTo>
                <a:lnTo>
                  <a:pt x="5164" y="3700"/>
                </a:lnTo>
                <a:lnTo>
                  <a:pt x="5151" y="3717"/>
                </a:lnTo>
                <a:lnTo>
                  <a:pt x="5136" y="3734"/>
                </a:lnTo>
                <a:lnTo>
                  <a:pt x="5121" y="3749"/>
                </a:lnTo>
                <a:lnTo>
                  <a:pt x="5106" y="3764"/>
                </a:lnTo>
                <a:lnTo>
                  <a:pt x="5088" y="3779"/>
                </a:lnTo>
                <a:lnTo>
                  <a:pt x="5071" y="3793"/>
                </a:lnTo>
                <a:lnTo>
                  <a:pt x="5054" y="3806"/>
                </a:lnTo>
                <a:lnTo>
                  <a:pt x="5035" y="3817"/>
                </a:lnTo>
                <a:lnTo>
                  <a:pt x="5016" y="3829"/>
                </a:lnTo>
                <a:lnTo>
                  <a:pt x="4996" y="3838"/>
                </a:lnTo>
                <a:lnTo>
                  <a:pt x="4975" y="3847"/>
                </a:lnTo>
                <a:lnTo>
                  <a:pt x="4955" y="3855"/>
                </a:lnTo>
                <a:lnTo>
                  <a:pt x="4934" y="3863"/>
                </a:lnTo>
                <a:lnTo>
                  <a:pt x="4912" y="3869"/>
                </a:lnTo>
                <a:lnTo>
                  <a:pt x="4890" y="3874"/>
                </a:lnTo>
                <a:lnTo>
                  <a:pt x="4867" y="3878"/>
                </a:lnTo>
                <a:lnTo>
                  <a:pt x="4844" y="3881"/>
                </a:lnTo>
                <a:lnTo>
                  <a:pt x="4821" y="3883"/>
                </a:lnTo>
                <a:lnTo>
                  <a:pt x="4798" y="3884"/>
                </a:lnTo>
                <a:close/>
                <a:moveTo>
                  <a:pt x="4798" y="2741"/>
                </a:moveTo>
                <a:lnTo>
                  <a:pt x="4798" y="2741"/>
                </a:lnTo>
                <a:lnTo>
                  <a:pt x="4774" y="2741"/>
                </a:lnTo>
                <a:lnTo>
                  <a:pt x="4751" y="2739"/>
                </a:lnTo>
                <a:lnTo>
                  <a:pt x="4728" y="2736"/>
                </a:lnTo>
                <a:lnTo>
                  <a:pt x="4706" y="2732"/>
                </a:lnTo>
                <a:lnTo>
                  <a:pt x="4684" y="2727"/>
                </a:lnTo>
                <a:lnTo>
                  <a:pt x="4662" y="2720"/>
                </a:lnTo>
                <a:lnTo>
                  <a:pt x="4641" y="2713"/>
                </a:lnTo>
                <a:lnTo>
                  <a:pt x="4619" y="2705"/>
                </a:lnTo>
                <a:lnTo>
                  <a:pt x="4600" y="2696"/>
                </a:lnTo>
                <a:lnTo>
                  <a:pt x="4580" y="2686"/>
                </a:lnTo>
                <a:lnTo>
                  <a:pt x="4561" y="2675"/>
                </a:lnTo>
                <a:lnTo>
                  <a:pt x="4542" y="2663"/>
                </a:lnTo>
                <a:lnTo>
                  <a:pt x="4525" y="2650"/>
                </a:lnTo>
                <a:lnTo>
                  <a:pt x="4508" y="2637"/>
                </a:lnTo>
                <a:lnTo>
                  <a:pt x="4490" y="2622"/>
                </a:lnTo>
                <a:lnTo>
                  <a:pt x="4474" y="2607"/>
                </a:lnTo>
                <a:lnTo>
                  <a:pt x="4459" y="2591"/>
                </a:lnTo>
                <a:lnTo>
                  <a:pt x="4445" y="2575"/>
                </a:lnTo>
                <a:lnTo>
                  <a:pt x="4432" y="2558"/>
                </a:lnTo>
                <a:lnTo>
                  <a:pt x="4419" y="2539"/>
                </a:lnTo>
                <a:lnTo>
                  <a:pt x="4407" y="2521"/>
                </a:lnTo>
                <a:lnTo>
                  <a:pt x="4396" y="2503"/>
                </a:lnTo>
                <a:lnTo>
                  <a:pt x="4385" y="2482"/>
                </a:lnTo>
                <a:lnTo>
                  <a:pt x="4376" y="2462"/>
                </a:lnTo>
                <a:lnTo>
                  <a:pt x="4368" y="2441"/>
                </a:lnTo>
                <a:lnTo>
                  <a:pt x="4361" y="2420"/>
                </a:lnTo>
                <a:lnTo>
                  <a:pt x="4356" y="2399"/>
                </a:lnTo>
                <a:lnTo>
                  <a:pt x="4350" y="2376"/>
                </a:lnTo>
                <a:lnTo>
                  <a:pt x="4346" y="2354"/>
                </a:lnTo>
                <a:lnTo>
                  <a:pt x="4343" y="2331"/>
                </a:lnTo>
                <a:lnTo>
                  <a:pt x="4342" y="2308"/>
                </a:lnTo>
                <a:lnTo>
                  <a:pt x="4341" y="2285"/>
                </a:lnTo>
                <a:lnTo>
                  <a:pt x="4342" y="2261"/>
                </a:lnTo>
                <a:lnTo>
                  <a:pt x="4343" y="2238"/>
                </a:lnTo>
                <a:lnTo>
                  <a:pt x="4346" y="2214"/>
                </a:lnTo>
                <a:lnTo>
                  <a:pt x="4350" y="2193"/>
                </a:lnTo>
                <a:lnTo>
                  <a:pt x="4356" y="2170"/>
                </a:lnTo>
                <a:lnTo>
                  <a:pt x="4361" y="2149"/>
                </a:lnTo>
                <a:lnTo>
                  <a:pt x="4368" y="2127"/>
                </a:lnTo>
                <a:lnTo>
                  <a:pt x="4376" y="2106"/>
                </a:lnTo>
                <a:lnTo>
                  <a:pt x="4385" y="2087"/>
                </a:lnTo>
                <a:lnTo>
                  <a:pt x="4396" y="2067"/>
                </a:lnTo>
                <a:lnTo>
                  <a:pt x="4407" y="2047"/>
                </a:lnTo>
                <a:lnTo>
                  <a:pt x="4419" y="2029"/>
                </a:lnTo>
                <a:lnTo>
                  <a:pt x="4432" y="2011"/>
                </a:lnTo>
                <a:lnTo>
                  <a:pt x="4445" y="1993"/>
                </a:lnTo>
                <a:lnTo>
                  <a:pt x="4459" y="1977"/>
                </a:lnTo>
                <a:lnTo>
                  <a:pt x="4474" y="1961"/>
                </a:lnTo>
                <a:lnTo>
                  <a:pt x="4490" y="1946"/>
                </a:lnTo>
                <a:lnTo>
                  <a:pt x="4508" y="1932"/>
                </a:lnTo>
                <a:lnTo>
                  <a:pt x="4525" y="1918"/>
                </a:lnTo>
                <a:lnTo>
                  <a:pt x="4542" y="1906"/>
                </a:lnTo>
                <a:lnTo>
                  <a:pt x="4561" y="1893"/>
                </a:lnTo>
                <a:lnTo>
                  <a:pt x="4580" y="1883"/>
                </a:lnTo>
                <a:lnTo>
                  <a:pt x="4600" y="1872"/>
                </a:lnTo>
                <a:lnTo>
                  <a:pt x="4619" y="1863"/>
                </a:lnTo>
                <a:lnTo>
                  <a:pt x="4641" y="1855"/>
                </a:lnTo>
                <a:lnTo>
                  <a:pt x="4662" y="1848"/>
                </a:lnTo>
                <a:lnTo>
                  <a:pt x="4684" y="1841"/>
                </a:lnTo>
                <a:lnTo>
                  <a:pt x="4706" y="1837"/>
                </a:lnTo>
                <a:lnTo>
                  <a:pt x="4728" y="1833"/>
                </a:lnTo>
                <a:lnTo>
                  <a:pt x="4751" y="1830"/>
                </a:lnTo>
                <a:lnTo>
                  <a:pt x="4774" y="1827"/>
                </a:lnTo>
                <a:lnTo>
                  <a:pt x="4798" y="1827"/>
                </a:lnTo>
                <a:lnTo>
                  <a:pt x="4821" y="1827"/>
                </a:lnTo>
                <a:lnTo>
                  <a:pt x="4844" y="1830"/>
                </a:lnTo>
                <a:lnTo>
                  <a:pt x="4867" y="1833"/>
                </a:lnTo>
                <a:lnTo>
                  <a:pt x="4890" y="1837"/>
                </a:lnTo>
                <a:lnTo>
                  <a:pt x="4912" y="1841"/>
                </a:lnTo>
                <a:lnTo>
                  <a:pt x="4934" y="1848"/>
                </a:lnTo>
                <a:lnTo>
                  <a:pt x="4955" y="1855"/>
                </a:lnTo>
                <a:lnTo>
                  <a:pt x="4975" y="1863"/>
                </a:lnTo>
                <a:lnTo>
                  <a:pt x="4996" y="1872"/>
                </a:lnTo>
                <a:lnTo>
                  <a:pt x="5016" y="1883"/>
                </a:lnTo>
                <a:lnTo>
                  <a:pt x="5035" y="1893"/>
                </a:lnTo>
                <a:lnTo>
                  <a:pt x="5054" y="1906"/>
                </a:lnTo>
                <a:lnTo>
                  <a:pt x="5071" y="1918"/>
                </a:lnTo>
                <a:lnTo>
                  <a:pt x="5088" y="1932"/>
                </a:lnTo>
                <a:lnTo>
                  <a:pt x="5106" y="1946"/>
                </a:lnTo>
                <a:lnTo>
                  <a:pt x="5121" y="1961"/>
                </a:lnTo>
                <a:lnTo>
                  <a:pt x="5136" y="1977"/>
                </a:lnTo>
                <a:lnTo>
                  <a:pt x="5151" y="1993"/>
                </a:lnTo>
                <a:lnTo>
                  <a:pt x="5164" y="2011"/>
                </a:lnTo>
                <a:lnTo>
                  <a:pt x="5177" y="2029"/>
                </a:lnTo>
                <a:lnTo>
                  <a:pt x="5189" y="2047"/>
                </a:lnTo>
                <a:lnTo>
                  <a:pt x="5200" y="2067"/>
                </a:lnTo>
                <a:lnTo>
                  <a:pt x="5209" y="2087"/>
                </a:lnTo>
                <a:lnTo>
                  <a:pt x="5219" y="2106"/>
                </a:lnTo>
                <a:lnTo>
                  <a:pt x="5227" y="2127"/>
                </a:lnTo>
                <a:lnTo>
                  <a:pt x="5235" y="2149"/>
                </a:lnTo>
                <a:lnTo>
                  <a:pt x="5240" y="2170"/>
                </a:lnTo>
                <a:lnTo>
                  <a:pt x="5245" y="2193"/>
                </a:lnTo>
                <a:lnTo>
                  <a:pt x="5250" y="2214"/>
                </a:lnTo>
                <a:lnTo>
                  <a:pt x="5252" y="2238"/>
                </a:lnTo>
                <a:lnTo>
                  <a:pt x="5254" y="2261"/>
                </a:lnTo>
                <a:lnTo>
                  <a:pt x="5254" y="2285"/>
                </a:lnTo>
                <a:lnTo>
                  <a:pt x="5254" y="2308"/>
                </a:lnTo>
                <a:lnTo>
                  <a:pt x="5252" y="2331"/>
                </a:lnTo>
                <a:lnTo>
                  <a:pt x="5250" y="2354"/>
                </a:lnTo>
                <a:lnTo>
                  <a:pt x="5245" y="2376"/>
                </a:lnTo>
                <a:lnTo>
                  <a:pt x="5240" y="2399"/>
                </a:lnTo>
                <a:lnTo>
                  <a:pt x="5235" y="2420"/>
                </a:lnTo>
                <a:lnTo>
                  <a:pt x="5227" y="2441"/>
                </a:lnTo>
                <a:lnTo>
                  <a:pt x="5219" y="2462"/>
                </a:lnTo>
                <a:lnTo>
                  <a:pt x="5209" y="2482"/>
                </a:lnTo>
                <a:lnTo>
                  <a:pt x="5200" y="2503"/>
                </a:lnTo>
                <a:lnTo>
                  <a:pt x="5189" y="2521"/>
                </a:lnTo>
                <a:lnTo>
                  <a:pt x="5177" y="2539"/>
                </a:lnTo>
                <a:lnTo>
                  <a:pt x="5164" y="2558"/>
                </a:lnTo>
                <a:lnTo>
                  <a:pt x="5151" y="2575"/>
                </a:lnTo>
                <a:lnTo>
                  <a:pt x="5136" y="2591"/>
                </a:lnTo>
                <a:lnTo>
                  <a:pt x="5121" y="2607"/>
                </a:lnTo>
                <a:lnTo>
                  <a:pt x="5106" y="2622"/>
                </a:lnTo>
                <a:lnTo>
                  <a:pt x="5088" y="2637"/>
                </a:lnTo>
                <a:lnTo>
                  <a:pt x="5071" y="2650"/>
                </a:lnTo>
                <a:lnTo>
                  <a:pt x="5054" y="2663"/>
                </a:lnTo>
                <a:lnTo>
                  <a:pt x="5035" y="2675"/>
                </a:lnTo>
                <a:lnTo>
                  <a:pt x="5016" y="2686"/>
                </a:lnTo>
                <a:lnTo>
                  <a:pt x="4996" y="2696"/>
                </a:lnTo>
                <a:lnTo>
                  <a:pt x="4975" y="2705"/>
                </a:lnTo>
                <a:lnTo>
                  <a:pt x="4955" y="2713"/>
                </a:lnTo>
                <a:lnTo>
                  <a:pt x="4934" y="2720"/>
                </a:lnTo>
                <a:lnTo>
                  <a:pt x="4912" y="2727"/>
                </a:lnTo>
                <a:lnTo>
                  <a:pt x="4890" y="2732"/>
                </a:lnTo>
                <a:lnTo>
                  <a:pt x="4867" y="2736"/>
                </a:lnTo>
                <a:lnTo>
                  <a:pt x="4844" y="2739"/>
                </a:lnTo>
                <a:lnTo>
                  <a:pt x="4821" y="2741"/>
                </a:lnTo>
                <a:lnTo>
                  <a:pt x="4798" y="2741"/>
                </a:lnTo>
                <a:close/>
              </a:path>
            </a:pathLst>
          </a:custGeom>
          <a:solidFill>
            <a:srgbClr val="8EBBCC"/>
          </a:solidFill>
          <a:ln>
            <a:noFill/>
          </a:ln>
        </p:spPr>
        <p:txBody>
          <a:bodyPr tIns="468000" r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dirty="0">
              <a:solidFill>
                <a:srgbClr val="FFFFFF"/>
              </a:solidFill>
            </a:endParaRPr>
          </a:p>
        </p:txBody>
      </p:sp>
      <p:sp>
        <p:nvSpPr>
          <p:cNvPr id="15" name="KSO_Shape"/>
          <p:cNvSpPr/>
          <p:nvPr/>
        </p:nvSpPr>
        <p:spPr bwMode="auto">
          <a:xfrm>
            <a:off x="4583806" y="4503990"/>
            <a:ext cx="536207" cy="536207"/>
          </a:xfrm>
          <a:custGeom>
            <a:avLst/>
            <a:gdLst/>
            <a:ahLst/>
            <a:cxnLst/>
            <a:rect l="0" t="0" r="r" b="b"/>
            <a:pathLst>
              <a:path w="4629150" h="4629150">
                <a:moveTo>
                  <a:pt x="2317164" y="3859790"/>
                </a:moveTo>
                <a:cubicBezTo>
                  <a:pt x="2297115" y="3859790"/>
                  <a:pt x="2280107" y="3866979"/>
                  <a:pt x="2266139" y="3881358"/>
                </a:cubicBezTo>
                <a:cubicBezTo>
                  <a:pt x="2252171" y="3895737"/>
                  <a:pt x="2245187" y="3914594"/>
                  <a:pt x="2245187" y="3937929"/>
                </a:cubicBezTo>
                <a:cubicBezTo>
                  <a:pt x="2245187" y="3953212"/>
                  <a:pt x="2248432" y="3967838"/>
                  <a:pt x="2254923" y="3981806"/>
                </a:cubicBezTo>
                <a:cubicBezTo>
                  <a:pt x="2261414" y="3995774"/>
                  <a:pt x="2270494" y="4006414"/>
                  <a:pt x="2282161" y="4013727"/>
                </a:cubicBezTo>
                <a:cubicBezTo>
                  <a:pt x="2293829" y="4021040"/>
                  <a:pt x="2306071" y="4024696"/>
                  <a:pt x="2318889" y="4024696"/>
                </a:cubicBezTo>
                <a:cubicBezTo>
                  <a:pt x="2337623" y="4024696"/>
                  <a:pt x="2353727" y="4017137"/>
                  <a:pt x="2367203" y="4002018"/>
                </a:cubicBezTo>
                <a:cubicBezTo>
                  <a:pt x="2380678" y="3986900"/>
                  <a:pt x="2387415" y="3966359"/>
                  <a:pt x="2387415" y="3940394"/>
                </a:cubicBezTo>
                <a:cubicBezTo>
                  <a:pt x="2387415" y="3915416"/>
                  <a:pt x="2380760" y="3895737"/>
                  <a:pt x="2367449" y="3881358"/>
                </a:cubicBezTo>
                <a:cubicBezTo>
                  <a:pt x="2354138" y="3866979"/>
                  <a:pt x="2337376" y="3859790"/>
                  <a:pt x="2317164" y="3859790"/>
                </a:cubicBezTo>
                <a:close/>
                <a:moveTo>
                  <a:pt x="2323819" y="3692172"/>
                </a:moveTo>
                <a:cubicBezTo>
                  <a:pt x="2352248" y="3692172"/>
                  <a:pt x="2375542" y="3700142"/>
                  <a:pt x="2393701" y="3716082"/>
                </a:cubicBezTo>
                <a:cubicBezTo>
                  <a:pt x="2411860" y="3732023"/>
                  <a:pt x="2422746" y="3754043"/>
                  <a:pt x="2426362" y="3782144"/>
                </a:cubicBezTo>
                <a:lnTo>
                  <a:pt x="2382239" y="3785594"/>
                </a:lnTo>
                <a:cubicBezTo>
                  <a:pt x="2378295" y="3768175"/>
                  <a:pt x="2372708" y="3755522"/>
                  <a:pt x="2365477" y="3747634"/>
                </a:cubicBezTo>
                <a:cubicBezTo>
                  <a:pt x="2353481" y="3734980"/>
                  <a:pt x="2338691" y="3728654"/>
                  <a:pt x="2321108" y="3728654"/>
                </a:cubicBezTo>
                <a:cubicBezTo>
                  <a:pt x="2306975" y="3728654"/>
                  <a:pt x="2294568" y="3732598"/>
                  <a:pt x="2283887" y="3740486"/>
                </a:cubicBezTo>
                <a:cubicBezTo>
                  <a:pt x="2269919" y="3750674"/>
                  <a:pt x="2258908" y="3765546"/>
                  <a:pt x="2250856" y="3785101"/>
                </a:cubicBezTo>
                <a:cubicBezTo>
                  <a:pt x="2242804" y="3804657"/>
                  <a:pt x="2238614" y="3832511"/>
                  <a:pt x="2238285" y="3868664"/>
                </a:cubicBezTo>
                <a:cubicBezTo>
                  <a:pt x="2248966" y="3852395"/>
                  <a:pt x="2262031" y="3840317"/>
                  <a:pt x="2277478" y="3832429"/>
                </a:cubicBezTo>
                <a:cubicBezTo>
                  <a:pt x="2292925" y="3824541"/>
                  <a:pt x="2309112" y="3820597"/>
                  <a:pt x="2326038" y="3820597"/>
                </a:cubicBezTo>
                <a:cubicBezTo>
                  <a:pt x="2355617" y="3820597"/>
                  <a:pt x="2380801" y="3831484"/>
                  <a:pt x="2401589" y="3853258"/>
                </a:cubicBezTo>
                <a:cubicBezTo>
                  <a:pt x="2422377" y="3875032"/>
                  <a:pt x="2432771" y="3903173"/>
                  <a:pt x="2432771" y="3937683"/>
                </a:cubicBezTo>
                <a:cubicBezTo>
                  <a:pt x="2432771" y="3960361"/>
                  <a:pt x="2427882" y="3981436"/>
                  <a:pt x="2418104" y="4000909"/>
                </a:cubicBezTo>
                <a:cubicBezTo>
                  <a:pt x="2408326" y="4020382"/>
                  <a:pt x="2394892" y="4035296"/>
                  <a:pt x="2377802" y="4045648"/>
                </a:cubicBezTo>
                <a:cubicBezTo>
                  <a:pt x="2360712" y="4056001"/>
                  <a:pt x="2341320" y="4061178"/>
                  <a:pt x="2319629" y="4061178"/>
                </a:cubicBezTo>
                <a:cubicBezTo>
                  <a:pt x="2282654" y="4061178"/>
                  <a:pt x="2252500" y="4047579"/>
                  <a:pt x="2229164" y="4020382"/>
                </a:cubicBezTo>
                <a:cubicBezTo>
                  <a:pt x="2205829" y="3993186"/>
                  <a:pt x="2194162" y="3948364"/>
                  <a:pt x="2194162" y="3885919"/>
                </a:cubicBezTo>
                <a:cubicBezTo>
                  <a:pt x="2194162" y="3816078"/>
                  <a:pt x="2207062" y="3765300"/>
                  <a:pt x="2232862" y="3733584"/>
                </a:cubicBezTo>
                <a:cubicBezTo>
                  <a:pt x="2255375" y="3705976"/>
                  <a:pt x="2285694" y="3692172"/>
                  <a:pt x="2323819" y="3692172"/>
                </a:cubicBezTo>
                <a:close/>
                <a:moveTo>
                  <a:pt x="3020074" y="3489300"/>
                </a:moveTo>
                <a:lnTo>
                  <a:pt x="3199770" y="3489300"/>
                </a:lnTo>
                <a:lnTo>
                  <a:pt x="3199770" y="3531698"/>
                </a:lnTo>
                <a:lnTo>
                  <a:pt x="3055570" y="3531698"/>
                </a:lnTo>
                <a:lnTo>
                  <a:pt x="3036097" y="3628817"/>
                </a:lnTo>
                <a:cubicBezTo>
                  <a:pt x="3057788" y="3613699"/>
                  <a:pt x="3080548" y="3606140"/>
                  <a:pt x="3104376" y="3606140"/>
                </a:cubicBezTo>
                <a:cubicBezTo>
                  <a:pt x="3135928" y="3606140"/>
                  <a:pt x="3162549" y="3617068"/>
                  <a:pt x="3184241" y="3638924"/>
                </a:cubicBezTo>
                <a:cubicBezTo>
                  <a:pt x="3205933" y="3660780"/>
                  <a:pt x="3216779" y="3688880"/>
                  <a:pt x="3216779" y="3723225"/>
                </a:cubicBezTo>
                <a:cubicBezTo>
                  <a:pt x="3216779" y="3755927"/>
                  <a:pt x="3207247" y="3784192"/>
                  <a:pt x="3188185" y="3808020"/>
                </a:cubicBezTo>
                <a:cubicBezTo>
                  <a:pt x="3165014" y="3837271"/>
                  <a:pt x="3133381" y="3851897"/>
                  <a:pt x="3093284" y="3851897"/>
                </a:cubicBezTo>
                <a:cubicBezTo>
                  <a:pt x="3060418" y="3851897"/>
                  <a:pt x="3033591" y="3842694"/>
                  <a:pt x="3012803" y="3824289"/>
                </a:cubicBezTo>
                <a:cubicBezTo>
                  <a:pt x="2992015" y="3805884"/>
                  <a:pt x="2980142" y="3781481"/>
                  <a:pt x="2977184" y="3751080"/>
                </a:cubicBezTo>
                <a:lnTo>
                  <a:pt x="3023772" y="3747136"/>
                </a:lnTo>
                <a:cubicBezTo>
                  <a:pt x="3027223" y="3769813"/>
                  <a:pt x="3035234" y="3786863"/>
                  <a:pt x="3047805" y="3798284"/>
                </a:cubicBezTo>
                <a:cubicBezTo>
                  <a:pt x="3060377" y="3809705"/>
                  <a:pt x="3075536" y="3815415"/>
                  <a:pt x="3093284" y="3815415"/>
                </a:cubicBezTo>
                <a:cubicBezTo>
                  <a:pt x="3114647" y="3815415"/>
                  <a:pt x="3132723" y="3807363"/>
                  <a:pt x="3147513" y="3791258"/>
                </a:cubicBezTo>
                <a:cubicBezTo>
                  <a:pt x="3162303" y="3775154"/>
                  <a:pt x="3169698" y="3753791"/>
                  <a:pt x="3169698" y="3727169"/>
                </a:cubicBezTo>
                <a:cubicBezTo>
                  <a:pt x="3169698" y="3701862"/>
                  <a:pt x="3162590" y="3681896"/>
                  <a:pt x="3148376" y="3667271"/>
                </a:cubicBezTo>
                <a:cubicBezTo>
                  <a:pt x="3134161" y="3652645"/>
                  <a:pt x="3115551" y="3645333"/>
                  <a:pt x="3092544" y="3645333"/>
                </a:cubicBezTo>
                <a:cubicBezTo>
                  <a:pt x="3078248" y="3645333"/>
                  <a:pt x="3065348" y="3648578"/>
                  <a:pt x="3053844" y="3655069"/>
                </a:cubicBezTo>
                <a:cubicBezTo>
                  <a:pt x="3042341" y="3661560"/>
                  <a:pt x="3033303" y="3669982"/>
                  <a:pt x="3026730" y="3680335"/>
                </a:cubicBezTo>
                <a:lnTo>
                  <a:pt x="2985072" y="3674912"/>
                </a:lnTo>
                <a:lnTo>
                  <a:pt x="3020074" y="3489300"/>
                </a:lnTo>
                <a:close/>
                <a:moveTo>
                  <a:pt x="1418041" y="3489054"/>
                </a:moveTo>
                <a:lnTo>
                  <a:pt x="1651967" y="3489054"/>
                </a:lnTo>
                <a:lnTo>
                  <a:pt x="1651967" y="3523563"/>
                </a:lnTo>
                <a:cubicBezTo>
                  <a:pt x="1628960" y="3548049"/>
                  <a:pt x="1606159" y="3580586"/>
                  <a:pt x="1583564" y="3621176"/>
                </a:cubicBezTo>
                <a:cubicBezTo>
                  <a:pt x="1560968" y="3661766"/>
                  <a:pt x="1543508" y="3703506"/>
                  <a:pt x="1531183" y="3746396"/>
                </a:cubicBezTo>
                <a:cubicBezTo>
                  <a:pt x="1522309" y="3776633"/>
                  <a:pt x="1516640" y="3809746"/>
                  <a:pt x="1514175" y="3845734"/>
                </a:cubicBezTo>
                <a:lnTo>
                  <a:pt x="1468573" y="3845734"/>
                </a:lnTo>
                <a:cubicBezTo>
                  <a:pt x="1469066" y="3817305"/>
                  <a:pt x="1474653" y="3782960"/>
                  <a:pt x="1485335" y="3742699"/>
                </a:cubicBezTo>
                <a:cubicBezTo>
                  <a:pt x="1496017" y="3702438"/>
                  <a:pt x="1511340" y="3663614"/>
                  <a:pt x="1531307" y="3626229"/>
                </a:cubicBezTo>
                <a:cubicBezTo>
                  <a:pt x="1551273" y="3588844"/>
                  <a:pt x="1572513" y="3557333"/>
                  <a:pt x="1595026" y="3531698"/>
                </a:cubicBezTo>
                <a:lnTo>
                  <a:pt x="1418041" y="3531698"/>
                </a:lnTo>
                <a:lnTo>
                  <a:pt x="1418041" y="3489054"/>
                </a:lnTo>
                <a:close/>
                <a:moveTo>
                  <a:pt x="960894" y="3097227"/>
                </a:moveTo>
                <a:cubicBezTo>
                  <a:pt x="940024" y="3097227"/>
                  <a:pt x="922728" y="3104129"/>
                  <a:pt x="909007" y="3117933"/>
                </a:cubicBezTo>
                <a:cubicBezTo>
                  <a:pt x="895285" y="3131737"/>
                  <a:pt x="888424" y="3148991"/>
                  <a:pt x="888424" y="3169697"/>
                </a:cubicBezTo>
                <a:cubicBezTo>
                  <a:pt x="888424" y="3182351"/>
                  <a:pt x="891423" y="3194593"/>
                  <a:pt x="897421" y="3206425"/>
                </a:cubicBezTo>
                <a:cubicBezTo>
                  <a:pt x="903420" y="3218257"/>
                  <a:pt x="912335" y="3227418"/>
                  <a:pt x="924166" y="3233910"/>
                </a:cubicBezTo>
                <a:cubicBezTo>
                  <a:pt x="935998" y="3240401"/>
                  <a:pt x="948734" y="3243646"/>
                  <a:pt x="962373" y="3243646"/>
                </a:cubicBezTo>
                <a:cubicBezTo>
                  <a:pt x="983572" y="3243646"/>
                  <a:pt x="1001073" y="3236826"/>
                  <a:pt x="1014877" y="3223187"/>
                </a:cubicBezTo>
                <a:cubicBezTo>
                  <a:pt x="1028681" y="3209547"/>
                  <a:pt x="1035583" y="3192211"/>
                  <a:pt x="1035583" y="3171176"/>
                </a:cubicBezTo>
                <a:cubicBezTo>
                  <a:pt x="1035583" y="3149813"/>
                  <a:pt x="1028476" y="3132148"/>
                  <a:pt x="1014261" y="3118179"/>
                </a:cubicBezTo>
                <a:cubicBezTo>
                  <a:pt x="1000046" y="3104211"/>
                  <a:pt x="982257" y="3097227"/>
                  <a:pt x="960894" y="3097227"/>
                </a:cubicBezTo>
                <a:close/>
                <a:moveTo>
                  <a:pt x="3691180" y="2983839"/>
                </a:moveTo>
                <a:lnTo>
                  <a:pt x="3578039" y="3146773"/>
                </a:lnTo>
                <a:lnTo>
                  <a:pt x="3691180" y="3146773"/>
                </a:lnTo>
                <a:lnTo>
                  <a:pt x="3691180" y="2983839"/>
                </a:lnTo>
                <a:close/>
                <a:moveTo>
                  <a:pt x="961634" y="2947604"/>
                </a:moveTo>
                <a:cubicBezTo>
                  <a:pt x="944708" y="2947604"/>
                  <a:pt x="930657" y="2953027"/>
                  <a:pt x="919483" y="2963872"/>
                </a:cubicBezTo>
                <a:cubicBezTo>
                  <a:pt x="908308" y="2974718"/>
                  <a:pt x="902721" y="2987700"/>
                  <a:pt x="902721" y="3002819"/>
                </a:cubicBezTo>
                <a:cubicBezTo>
                  <a:pt x="902721" y="3019909"/>
                  <a:pt x="908226" y="3033877"/>
                  <a:pt x="919236" y="3044723"/>
                </a:cubicBezTo>
                <a:cubicBezTo>
                  <a:pt x="930247" y="3055569"/>
                  <a:pt x="944543" y="3060992"/>
                  <a:pt x="962127" y="3060992"/>
                </a:cubicBezTo>
                <a:cubicBezTo>
                  <a:pt x="979217" y="3060992"/>
                  <a:pt x="993226" y="3055610"/>
                  <a:pt x="1004155" y="3044847"/>
                </a:cubicBezTo>
                <a:cubicBezTo>
                  <a:pt x="1015083" y="3034083"/>
                  <a:pt x="1020547" y="3020895"/>
                  <a:pt x="1020547" y="3005284"/>
                </a:cubicBezTo>
                <a:cubicBezTo>
                  <a:pt x="1020547" y="2989015"/>
                  <a:pt x="1014918" y="2975335"/>
                  <a:pt x="1003662" y="2964242"/>
                </a:cubicBezTo>
                <a:cubicBezTo>
                  <a:pt x="992405" y="2953150"/>
                  <a:pt x="978396" y="2947604"/>
                  <a:pt x="961634" y="2947604"/>
                </a:cubicBezTo>
                <a:close/>
                <a:moveTo>
                  <a:pt x="3699315" y="2912601"/>
                </a:moveTo>
                <a:lnTo>
                  <a:pt x="3735550" y="2912601"/>
                </a:lnTo>
                <a:lnTo>
                  <a:pt x="3735550" y="3146773"/>
                </a:lnTo>
                <a:lnTo>
                  <a:pt x="3784356" y="3146773"/>
                </a:lnTo>
                <a:lnTo>
                  <a:pt x="3784356" y="3187445"/>
                </a:lnTo>
                <a:lnTo>
                  <a:pt x="3735550" y="3187445"/>
                </a:lnTo>
                <a:lnTo>
                  <a:pt x="3735550" y="3273965"/>
                </a:lnTo>
                <a:lnTo>
                  <a:pt x="3691180" y="3273965"/>
                </a:lnTo>
                <a:lnTo>
                  <a:pt x="3691180" y="3187445"/>
                </a:lnTo>
                <a:lnTo>
                  <a:pt x="3534409" y="3187445"/>
                </a:lnTo>
                <a:lnTo>
                  <a:pt x="3534409" y="3146773"/>
                </a:lnTo>
                <a:lnTo>
                  <a:pt x="3699315" y="2912601"/>
                </a:lnTo>
                <a:close/>
                <a:moveTo>
                  <a:pt x="961141" y="2911122"/>
                </a:moveTo>
                <a:cubicBezTo>
                  <a:pt x="992692" y="2911122"/>
                  <a:pt x="1018082" y="2920284"/>
                  <a:pt x="1037308" y="2938607"/>
                </a:cubicBezTo>
                <a:cubicBezTo>
                  <a:pt x="1056535" y="2956929"/>
                  <a:pt x="1066148" y="2979237"/>
                  <a:pt x="1066148" y="3005530"/>
                </a:cubicBezTo>
                <a:cubicBezTo>
                  <a:pt x="1066148" y="3022292"/>
                  <a:pt x="1061753" y="3036877"/>
                  <a:pt x="1052961" y="3049284"/>
                </a:cubicBezTo>
                <a:cubicBezTo>
                  <a:pt x="1044169" y="3061690"/>
                  <a:pt x="1030817" y="3071263"/>
                  <a:pt x="1012905" y="3078000"/>
                </a:cubicBezTo>
                <a:cubicBezTo>
                  <a:pt x="1035090" y="3085231"/>
                  <a:pt x="1051975" y="3096899"/>
                  <a:pt x="1063560" y="3113003"/>
                </a:cubicBezTo>
                <a:cubicBezTo>
                  <a:pt x="1075146" y="3129107"/>
                  <a:pt x="1080938" y="3148334"/>
                  <a:pt x="1080938" y="3170683"/>
                </a:cubicBezTo>
                <a:cubicBezTo>
                  <a:pt x="1080938" y="3201577"/>
                  <a:pt x="1070010" y="3227542"/>
                  <a:pt x="1048154" y="3248576"/>
                </a:cubicBezTo>
                <a:cubicBezTo>
                  <a:pt x="1026298" y="3269610"/>
                  <a:pt x="997540" y="3280128"/>
                  <a:pt x="961880" y="3280128"/>
                </a:cubicBezTo>
                <a:cubicBezTo>
                  <a:pt x="926221" y="3280128"/>
                  <a:pt x="897463" y="3269569"/>
                  <a:pt x="875607" y="3248453"/>
                </a:cubicBezTo>
                <a:cubicBezTo>
                  <a:pt x="853751" y="3227336"/>
                  <a:pt x="842822" y="3201002"/>
                  <a:pt x="842822" y="3169451"/>
                </a:cubicBezTo>
                <a:cubicBezTo>
                  <a:pt x="842822" y="3145951"/>
                  <a:pt x="848779" y="3126273"/>
                  <a:pt x="860693" y="3110415"/>
                </a:cubicBezTo>
                <a:cubicBezTo>
                  <a:pt x="872607" y="3094557"/>
                  <a:pt x="889575" y="3083752"/>
                  <a:pt x="911595" y="3078000"/>
                </a:cubicBezTo>
                <a:cubicBezTo>
                  <a:pt x="893190" y="3071263"/>
                  <a:pt x="879550" y="3061649"/>
                  <a:pt x="870677" y="3049160"/>
                </a:cubicBezTo>
                <a:cubicBezTo>
                  <a:pt x="861803" y="3036671"/>
                  <a:pt x="857366" y="3021717"/>
                  <a:pt x="857366" y="3004298"/>
                </a:cubicBezTo>
                <a:cubicBezTo>
                  <a:pt x="857366" y="2978005"/>
                  <a:pt x="866815" y="2955902"/>
                  <a:pt x="885713" y="2937990"/>
                </a:cubicBezTo>
                <a:cubicBezTo>
                  <a:pt x="904611" y="2920078"/>
                  <a:pt x="929754" y="2911122"/>
                  <a:pt x="961141" y="2911122"/>
                </a:cubicBezTo>
                <a:close/>
                <a:moveTo>
                  <a:pt x="753091" y="2166800"/>
                </a:moveTo>
                <a:cubicBezTo>
                  <a:pt x="733372" y="2166800"/>
                  <a:pt x="716199" y="2174852"/>
                  <a:pt x="701574" y="2190957"/>
                </a:cubicBezTo>
                <a:cubicBezTo>
                  <a:pt x="686948" y="2207061"/>
                  <a:pt x="679635" y="2227931"/>
                  <a:pt x="679635" y="2253567"/>
                </a:cubicBezTo>
                <a:cubicBezTo>
                  <a:pt x="679635" y="2276573"/>
                  <a:pt x="686578" y="2295266"/>
                  <a:pt x="700464" y="2309645"/>
                </a:cubicBezTo>
                <a:cubicBezTo>
                  <a:pt x="714350" y="2324024"/>
                  <a:pt x="731482" y="2331213"/>
                  <a:pt x="751859" y="2331213"/>
                </a:cubicBezTo>
                <a:cubicBezTo>
                  <a:pt x="772400" y="2331213"/>
                  <a:pt x="789285" y="2324024"/>
                  <a:pt x="802514" y="2309645"/>
                </a:cubicBezTo>
                <a:cubicBezTo>
                  <a:pt x="815743" y="2295266"/>
                  <a:pt x="822357" y="2275341"/>
                  <a:pt x="822357" y="2249870"/>
                </a:cubicBezTo>
                <a:cubicBezTo>
                  <a:pt x="822357" y="2224398"/>
                  <a:pt x="815578" y="2204185"/>
                  <a:pt x="802021" y="2189231"/>
                </a:cubicBezTo>
                <a:cubicBezTo>
                  <a:pt x="788464" y="2174277"/>
                  <a:pt x="772154" y="2166800"/>
                  <a:pt x="753091" y="2166800"/>
                </a:cubicBezTo>
                <a:close/>
                <a:moveTo>
                  <a:pt x="3871622" y="2130072"/>
                </a:moveTo>
                <a:cubicBezTo>
                  <a:pt x="3891342" y="2130072"/>
                  <a:pt x="3909501" y="2134304"/>
                  <a:pt x="3926098" y="2142767"/>
                </a:cubicBezTo>
                <a:cubicBezTo>
                  <a:pt x="3942696" y="2151230"/>
                  <a:pt x="3955390" y="2162774"/>
                  <a:pt x="3964182" y="2177400"/>
                </a:cubicBezTo>
                <a:cubicBezTo>
                  <a:pt x="3972974" y="2192025"/>
                  <a:pt x="3977369" y="2207554"/>
                  <a:pt x="3977369" y="2223987"/>
                </a:cubicBezTo>
                <a:cubicBezTo>
                  <a:pt x="3977369" y="2239599"/>
                  <a:pt x="3973179" y="2253813"/>
                  <a:pt x="3964798" y="2266631"/>
                </a:cubicBezTo>
                <a:cubicBezTo>
                  <a:pt x="3956417" y="2279449"/>
                  <a:pt x="3944010" y="2289638"/>
                  <a:pt x="3927577" y="2297197"/>
                </a:cubicBezTo>
                <a:cubicBezTo>
                  <a:pt x="3948940" y="2302127"/>
                  <a:pt x="3965538" y="2312356"/>
                  <a:pt x="3977369" y="2327886"/>
                </a:cubicBezTo>
                <a:cubicBezTo>
                  <a:pt x="3989201" y="2343415"/>
                  <a:pt x="3995117" y="2362847"/>
                  <a:pt x="3995117" y="2386182"/>
                </a:cubicBezTo>
                <a:cubicBezTo>
                  <a:pt x="3995117" y="2417734"/>
                  <a:pt x="3983614" y="2444479"/>
                  <a:pt x="3960608" y="2466417"/>
                </a:cubicBezTo>
                <a:cubicBezTo>
                  <a:pt x="3937601" y="2488355"/>
                  <a:pt x="3908515" y="2499324"/>
                  <a:pt x="3873348" y="2499324"/>
                </a:cubicBezTo>
                <a:cubicBezTo>
                  <a:pt x="3841632" y="2499324"/>
                  <a:pt x="3815298" y="2489875"/>
                  <a:pt x="3794346" y="2470977"/>
                </a:cubicBezTo>
                <a:cubicBezTo>
                  <a:pt x="3773393" y="2452079"/>
                  <a:pt x="3761438" y="2427594"/>
                  <a:pt x="3758480" y="2397521"/>
                </a:cubicBezTo>
                <a:lnTo>
                  <a:pt x="3802850" y="2391605"/>
                </a:lnTo>
                <a:cubicBezTo>
                  <a:pt x="3807944" y="2416748"/>
                  <a:pt x="3816613" y="2434865"/>
                  <a:pt x="3828855" y="2445958"/>
                </a:cubicBezTo>
                <a:cubicBezTo>
                  <a:pt x="3841098" y="2457050"/>
                  <a:pt x="3856011" y="2462596"/>
                  <a:pt x="3873594" y="2462596"/>
                </a:cubicBezTo>
                <a:cubicBezTo>
                  <a:pt x="3894464" y="2462596"/>
                  <a:pt x="3912089" y="2455366"/>
                  <a:pt x="3926468" y="2440904"/>
                </a:cubicBezTo>
                <a:cubicBezTo>
                  <a:pt x="3940847" y="2426443"/>
                  <a:pt x="3948036" y="2408531"/>
                  <a:pt x="3948036" y="2387168"/>
                </a:cubicBezTo>
                <a:cubicBezTo>
                  <a:pt x="3948036" y="2366791"/>
                  <a:pt x="3941381" y="2349988"/>
                  <a:pt x="3928070" y="2336760"/>
                </a:cubicBezTo>
                <a:cubicBezTo>
                  <a:pt x="3914759" y="2323531"/>
                  <a:pt x="3897833" y="2316917"/>
                  <a:pt x="3877292" y="2316917"/>
                </a:cubicBezTo>
                <a:cubicBezTo>
                  <a:pt x="3868911" y="2316917"/>
                  <a:pt x="3858476" y="2318560"/>
                  <a:pt x="3845987" y="2321847"/>
                </a:cubicBezTo>
                <a:lnTo>
                  <a:pt x="3850917" y="2282900"/>
                </a:lnTo>
                <a:cubicBezTo>
                  <a:pt x="3853875" y="2283229"/>
                  <a:pt x="3856257" y="2283393"/>
                  <a:pt x="3858065" y="2283393"/>
                </a:cubicBezTo>
                <a:cubicBezTo>
                  <a:pt x="3876963" y="2283393"/>
                  <a:pt x="3893971" y="2278463"/>
                  <a:pt x="3909090" y="2268603"/>
                </a:cubicBezTo>
                <a:cubicBezTo>
                  <a:pt x="3924208" y="2258743"/>
                  <a:pt x="3931768" y="2243543"/>
                  <a:pt x="3931768" y="2223001"/>
                </a:cubicBezTo>
                <a:cubicBezTo>
                  <a:pt x="3931768" y="2206733"/>
                  <a:pt x="3926262" y="2193257"/>
                  <a:pt x="3915252" y="2182576"/>
                </a:cubicBezTo>
                <a:cubicBezTo>
                  <a:pt x="3904242" y="2171894"/>
                  <a:pt x="3890027" y="2166554"/>
                  <a:pt x="3872608" y="2166554"/>
                </a:cubicBezTo>
                <a:cubicBezTo>
                  <a:pt x="3855354" y="2166554"/>
                  <a:pt x="3840975" y="2171977"/>
                  <a:pt x="3829471" y="2182822"/>
                </a:cubicBezTo>
                <a:cubicBezTo>
                  <a:pt x="3817968" y="2193668"/>
                  <a:pt x="3810573" y="2209937"/>
                  <a:pt x="3807287" y="2231629"/>
                </a:cubicBezTo>
                <a:lnTo>
                  <a:pt x="3762917" y="2223741"/>
                </a:lnTo>
                <a:cubicBezTo>
                  <a:pt x="3768340" y="2193997"/>
                  <a:pt x="3780665" y="2170950"/>
                  <a:pt x="3799892" y="2154599"/>
                </a:cubicBezTo>
                <a:cubicBezTo>
                  <a:pt x="3819119" y="2138248"/>
                  <a:pt x="3843029" y="2130072"/>
                  <a:pt x="3871622" y="2130072"/>
                </a:cubicBezTo>
                <a:close/>
                <a:moveTo>
                  <a:pt x="747668" y="2130072"/>
                </a:moveTo>
                <a:cubicBezTo>
                  <a:pt x="771168" y="2130072"/>
                  <a:pt x="792654" y="2136399"/>
                  <a:pt x="812127" y="2149052"/>
                </a:cubicBezTo>
                <a:cubicBezTo>
                  <a:pt x="831600" y="2161706"/>
                  <a:pt x="846390" y="2179741"/>
                  <a:pt x="856497" y="2203158"/>
                </a:cubicBezTo>
                <a:cubicBezTo>
                  <a:pt x="866603" y="2226576"/>
                  <a:pt x="871656" y="2260469"/>
                  <a:pt x="871656" y="2304838"/>
                </a:cubicBezTo>
                <a:cubicBezTo>
                  <a:pt x="871656" y="2351015"/>
                  <a:pt x="866644" y="2387784"/>
                  <a:pt x="856620" y="2415145"/>
                </a:cubicBezTo>
                <a:cubicBezTo>
                  <a:pt x="846596" y="2442507"/>
                  <a:pt x="831683" y="2463336"/>
                  <a:pt x="811881" y="2477632"/>
                </a:cubicBezTo>
                <a:cubicBezTo>
                  <a:pt x="792079" y="2491929"/>
                  <a:pt x="768867" y="2499078"/>
                  <a:pt x="742245" y="2499078"/>
                </a:cubicBezTo>
                <a:cubicBezTo>
                  <a:pt x="713981" y="2499078"/>
                  <a:pt x="690892" y="2491231"/>
                  <a:pt x="672980" y="2475537"/>
                </a:cubicBezTo>
                <a:cubicBezTo>
                  <a:pt x="655068" y="2459844"/>
                  <a:pt x="644304" y="2437782"/>
                  <a:pt x="640689" y="2409353"/>
                </a:cubicBezTo>
                <a:lnTo>
                  <a:pt x="683333" y="2405409"/>
                </a:lnTo>
                <a:cubicBezTo>
                  <a:pt x="686948" y="2425457"/>
                  <a:pt x="693850" y="2440001"/>
                  <a:pt x="704039" y="2449039"/>
                </a:cubicBezTo>
                <a:cubicBezTo>
                  <a:pt x="714227" y="2458077"/>
                  <a:pt x="727291" y="2462596"/>
                  <a:pt x="743231" y="2462596"/>
                </a:cubicBezTo>
                <a:cubicBezTo>
                  <a:pt x="756871" y="2462596"/>
                  <a:pt x="768826" y="2459474"/>
                  <a:pt x="779097" y="2453229"/>
                </a:cubicBezTo>
                <a:cubicBezTo>
                  <a:pt x="789367" y="2446985"/>
                  <a:pt x="797789" y="2438645"/>
                  <a:pt x="804363" y="2428210"/>
                </a:cubicBezTo>
                <a:cubicBezTo>
                  <a:pt x="810936" y="2417775"/>
                  <a:pt x="816441" y="2403683"/>
                  <a:pt x="820878" y="2385936"/>
                </a:cubicBezTo>
                <a:cubicBezTo>
                  <a:pt x="825315" y="2368188"/>
                  <a:pt x="827533" y="2350111"/>
                  <a:pt x="827533" y="2331706"/>
                </a:cubicBezTo>
                <a:cubicBezTo>
                  <a:pt x="827533" y="2329734"/>
                  <a:pt x="827451" y="2326776"/>
                  <a:pt x="827287" y="2322832"/>
                </a:cubicBezTo>
                <a:cubicBezTo>
                  <a:pt x="818413" y="2336965"/>
                  <a:pt x="806293" y="2348427"/>
                  <a:pt x="790929" y="2357219"/>
                </a:cubicBezTo>
                <a:cubicBezTo>
                  <a:pt x="775564" y="2366010"/>
                  <a:pt x="758925" y="2370406"/>
                  <a:pt x="741013" y="2370406"/>
                </a:cubicBezTo>
                <a:cubicBezTo>
                  <a:pt x="711105" y="2370406"/>
                  <a:pt x="685798" y="2359560"/>
                  <a:pt x="665092" y="2337869"/>
                </a:cubicBezTo>
                <a:cubicBezTo>
                  <a:pt x="644386" y="2316177"/>
                  <a:pt x="634033" y="2287583"/>
                  <a:pt x="634033" y="2252088"/>
                </a:cubicBezTo>
                <a:cubicBezTo>
                  <a:pt x="634033" y="2215442"/>
                  <a:pt x="644838" y="2185945"/>
                  <a:pt x="666448" y="2163596"/>
                </a:cubicBezTo>
                <a:cubicBezTo>
                  <a:pt x="688057" y="2141247"/>
                  <a:pt x="715131" y="2130072"/>
                  <a:pt x="747668" y="2130072"/>
                </a:cubicBezTo>
                <a:close/>
                <a:moveTo>
                  <a:pt x="1552575" y="1936750"/>
                </a:moveTo>
                <a:lnTo>
                  <a:pt x="1562100" y="1939925"/>
                </a:lnTo>
                <a:lnTo>
                  <a:pt x="2228850" y="2241550"/>
                </a:lnTo>
                <a:lnTo>
                  <a:pt x="2247900" y="2225675"/>
                </a:lnTo>
                <a:lnTo>
                  <a:pt x="2266950" y="2212975"/>
                </a:lnTo>
                <a:lnTo>
                  <a:pt x="2289175" y="2206625"/>
                </a:lnTo>
                <a:lnTo>
                  <a:pt x="2314575" y="2203450"/>
                </a:lnTo>
                <a:lnTo>
                  <a:pt x="2336800" y="2206625"/>
                </a:lnTo>
                <a:lnTo>
                  <a:pt x="2359025" y="2212975"/>
                </a:lnTo>
                <a:lnTo>
                  <a:pt x="2378075" y="2222500"/>
                </a:lnTo>
                <a:lnTo>
                  <a:pt x="2393950" y="2235200"/>
                </a:lnTo>
                <a:lnTo>
                  <a:pt x="2406650" y="2251075"/>
                </a:lnTo>
                <a:lnTo>
                  <a:pt x="2419350" y="2270125"/>
                </a:lnTo>
                <a:lnTo>
                  <a:pt x="2425700" y="2292350"/>
                </a:lnTo>
                <a:lnTo>
                  <a:pt x="2425700" y="2314575"/>
                </a:lnTo>
                <a:lnTo>
                  <a:pt x="2425700" y="2336800"/>
                </a:lnTo>
                <a:lnTo>
                  <a:pt x="2419350" y="2359025"/>
                </a:lnTo>
                <a:lnTo>
                  <a:pt x="2406650" y="2378075"/>
                </a:lnTo>
                <a:lnTo>
                  <a:pt x="2393950" y="2393950"/>
                </a:lnTo>
                <a:lnTo>
                  <a:pt x="2378075" y="2406650"/>
                </a:lnTo>
                <a:lnTo>
                  <a:pt x="2359025" y="2419350"/>
                </a:lnTo>
                <a:lnTo>
                  <a:pt x="2336800" y="2425700"/>
                </a:lnTo>
                <a:lnTo>
                  <a:pt x="2330450" y="2425700"/>
                </a:lnTo>
                <a:lnTo>
                  <a:pt x="2330450" y="3467100"/>
                </a:lnTo>
                <a:lnTo>
                  <a:pt x="2327275" y="3470275"/>
                </a:lnTo>
                <a:lnTo>
                  <a:pt x="2324100" y="3473450"/>
                </a:lnTo>
                <a:lnTo>
                  <a:pt x="2320925" y="3476625"/>
                </a:lnTo>
                <a:lnTo>
                  <a:pt x="2314575" y="3476625"/>
                </a:lnTo>
                <a:lnTo>
                  <a:pt x="2308225" y="3476625"/>
                </a:lnTo>
                <a:lnTo>
                  <a:pt x="2305050" y="3473450"/>
                </a:lnTo>
                <a:lnTo>
                  <a:pt x="2301875" y="3470275"/>
                </a:lnTo>
                <a:lnTo>
                  <a:pt x="2301875" y="3467100"/>
                </a:lnTo>
                <a:lnTo>
                  <a:pt x="2301875" y="2425700"/>
                </a:lnTo>
                <a:lnTo>
                  <a:pt x="2292350" y="2425700"/>
                </a:lnTo>
                <a:lnTo>
                  <a:pt x="2270125" y="2416175"/>
                </a:lnTo>
                <a:lnTo>
                  <a:pt x="2251075" y="2406650"/>
                </a:lnTo>
                <a:lnTo>
                  <a:pt x="2232025" y="2390775"/>
                </a:lnTo>
                <a:lnTo>
                  <a:pt x="1098550" y="2882900"/>
                </a:lnTo>
                <a:lnTo>
                  <a:pt x="1089025" y="2886075"/>
                </a:lnTo>
                <a:lnTo>
                  <a:pt x="1076325" y="2882900"/>
                </a:lnTo>
                <a:lnTo>
                  <a:pt x="1066800" y="2873375"/>
                </a:lnTo>
                <a:lnTo>
                  <a:pt x="1060450" y="2863850"/>
                </a:lnTo>
                <a:lnTo>
                  <a:pt x="1057275" y="2851150"/>
                </a:lnTo>
                <a:lnTo>
                  <a:pt x="1057275" y="2838450"/>
                </a:lnTo>
                <a:lnTo>
                  <a:pt x="1063625" y="2828925"/>
                </a:lnTo>
                <a:lnTo>
                  <a:pt x="1069975" y="2819400"/>
                </a:lnTo>
                <a:lnTo>
                  <a:pt x="2203450" y="2330450"/>
                </a:lnTo>
                <a:lnTo>
                  <a:pt x="2203450" y="2314575"/>
                </a:lnTo>
                <a:lnTo>
                  <a:pt x="2203450" y="2305050"/>
                </a:lnTo>
                <a:lnTo>
                  <a:pt x="1533525" y="2003425"/>
                </a:lnTo>
                <a:lnTo>
                  <a:pt x="1527175" y="1993900"/>
                </a:lnTo>
                <a:lnTo>
                  <a:pt x="1520825" y="1984375"/>
                </a:lnTo>
                <a:lnTo>
                  <a:pt x="1520825" y="1971675"/>
                </a:lnTo>
                <a:lnTo>
                  <a:pt x="1524000" y="1958975"/>
                </a:lnTo>
                <a:lnTo>
                  <a:pt x="1530350" y="1949450"/>
                </a:lnTo>
                <a:lnTo>
                  <a:pt x="1539875" y="1939925"/>
                </a:lnTo>
                <a:lnTo>
                  <a:pt x="1552575" y="1936750"/>
                </a:lnTo>
                <a:close/>
                <a:moveTo>
                  <a:pt x="1093997" y="1385750"/>
                </a:moveTo>
                <a:cubicBezTo>
                  <a:pt x="1073620" y="1385750"/>
                  <a:pt x="1057352" y="1394378"/>
                  <a:pt x="1045191" y="1411632"/>
                </a:cubicBezTo>
                <a:cubicBezTo>
                  <a:pt x="1029908" y="1433653"/>
                  <a:pt x="1022267" y="1474325"/>
                  <a:pt x="1022267" y="1533648"/>
                </a:cubicBezTo>
                <a:cubicBezTo>
                  <a:pt x="1022267" y="1592972"/>
                  <a:pt x="1029210" y="1632452"/>
                  <a:pt x="1043096" y="1652090"/>
                </a:cubicBezTo>
                <a:cubicBezTo>
                  <a:pt x="1056982" y="1671727"/>
                  <a:pt x="1074113" y="1681546"/>
                  <a:pt x="1094490" y="1681546"/>
                </a:cubicBezTo>
                <a:cubicBezTo>
                  <a:pt x="1114867" y="1681546"/>
                  <a:pt x="1131999" y="1671686"/>
                  <a:pt x="1145885" y="1651966"/>
                </a:cubicBezTo>
                <a:cubicBezTo>
                  <a:pt x="1159771" y="1632247"/>
                  <a:pt x="1166714" y="1592807"/>
                  <a:pt x="1166714" y="1533648"/>
                </a:cubicBezTo>
                <a:cubicBezTo>
                  <a:pt x="1166714" y="1474160"/>
                  <a:pt x="1159771" y="1434639"/>
                  <a:pt x="1145885" y="1415083"/>
                </a:cubicBezTo>
                <a:cubicBezTo>
                  <a:pt x="1131999" y="1395528"/>
                  <a:pt x="1114703" y="1385750"/>
                  <a:pt x="1093997" y="1385750"/>
                </a:cubicBezTo>
                <a:close/>
                <a:moveTo>
                  <a:pt x="3668996" y="1349022"/>
                </a:moveTo>
                <a:cubicBezTo>
                  <a:pt x="3703670" y="1349022"/>
                  <a:pt x="3731113" y="1358636"/>
                  <a:pt x="3751326" y="1377862"/>
                </a:cubicBezTo>
                <a:cubicBezTo>
                  <a:pt x="3771538" y="1397089"/>
                  <a:pt x="3781645" y="1420917"/>
                  <a:pt x="3781645" y="1449346"/>
                </a:cubicBezTo>
                <a:cubicBezTo>
                  <a:pt x="3781645" y="1463807"/>
                  <a:pt x="3778687" y="1478022"/>
                  <a:pt x="3772771" y="1491990"/>
                </a:cubicBezTo>
                <a:cubicBezTo>
                  <a:pt x="3766855" y="1505958"/>
                  <a:pt x="3757036" y="1520666"/>
                  <a:pt x="3743315" y="1536113"/>
                </a:cubicBezTo>
                <a:cubicBezTo>
                  <a:pt x="3729593" y="1551560"/>
                  <a:pt x="3706792" y="1572759"/>
                  <a:pt x="3674912" y="1599709"/>
                </a:cubicBezTo>
                <a:cubicBezTo>
                  <a:pt x="3648290" y="1622058"/>
                  <a:pt x="3631200" y="1637218"/>
                  <a:pt x="3623640" y="1645188"/>
                </a:cubicBezTo>
                <a:cubicBezTo>
                  <a:pt x="3616081" y="1653158"/>
                  <a:pt x="3609837" y="1661169"/>
                  <a:pt x="3604907" y="1669221"/>
                </a:cubicBezTo>
                <a:lnTo>
                  <a:pt x="3782138" y="1669221"/>
                </a:lnTo>
                <a:lnTo>
                  <a:pt x="3782138" y="1711865"/>
                </a:lnTo>
                <a:lnTo>
                  <a:pt x="3543283" y="1711865"/>
                </a:lnTo>
                <a:cubicBezTo>
                  <a:pt x="3542954" y="1701184"/>
                  <a:pt x="3544679" y="1690913"/>
                  <a:pt x="3548459" y="1681053"/>
                </a:cubicBezTo>
                <a:cubicBezTo>
                  <a:pt x="3554539" y="1664784"/>
                  <a:pt x="3564276" y="1648762"/>
                  <a:pt x="3577669" y="1632986"/>
                </a:cubicBezTo>
                <a:cubicBezTo>
                  <a:pt x="3591062" y="1617210"/>
                  <a:pt x="3610412" y="1598970"/>
                  <a:pt x="3635719" y="1578264"/>
                </a:cubicBezTo>
                <a:cubicBezTo>
                  <a:pt x="3674994" y="1546055"/>
                  <a:pt x="3701533" y="1520543"/>
                  <a:pt x="3715337" y="1501727"/>
                </a:cubicBezTo>
                <a:cubicBezTo>
                  <a:pt x="3729141" y="1482911"/>
                  <a:pt x="3736043" y="1465122"/>
                  <a:pt x="3736043" y="1448360"/>
                </a:cubicBezTo>
                <a:cubicBezTo>
                  <a:pt x="3736043" y="1430777"/>
                  <a:pt x="3729757" y="1415946"/>
                  <a:pt x="3717186" y="1403868"/>
                </a:cubicBezTo>
                <a:cubicBezTo>
                  <a:pt x="3704615" y="1391789"/>
                  <a:pt x="3688223" y="1385750"/>
                  <a:pt x="3668010" y="1385750"/>
                </a:cubicBezTo>
                <a:cubicBezTo>
                  <a:pt x="3646647" y="1385750"/>
                  <a:pt x="3629556" y="1392159"/>
                  <a:pt x="3616739" y="1404977"/>
                </a:cubicBezTo>
                <a:cubicBezTo>
                  <a:pt x="3603921" y="1417795"/>
                  <a:pt x="3597430" y="1435542"/>
                  <a:pt x="3597265" y="1458220"/>
                </a:cubicBezTo>
                <a:lnTo>
                  <a:pt x="3551663" y="1453537"/>
                </a:lnTo>
                <a:cubicBezTo>
                  <a:pt x="3554786" y="1419520"/>
                  <a:pt x="3566535" y="1393597"/>
                  <a:pt x="3586912" y="1375767"/>
                </a:cubicBezTo>
                <a:cubicBezTo>
                  <a:pt x="3607289" y="1357937"/>
                  <a:pt x="3634651" y="1349022"/>
                  <a:pt x="3668996" y="1349022"/>
                </a:cubicBezTo>
                <a:close/>
                <a:moveTo>
                  <a:pt x="1094490" y="1349022"/>
                </a:moveTo>
                <a:cubicBezTo>
                  <a:pt x="1113881" y="1349022"/>
                  <a:pt x="1130890" y="1352925"/>
                  <a:pt x="1145515" y="1360731"/>
                </a:cubicBezTo>
                <a:cubicBezTo>
                  <a:pt x="1160141" y="1368536"/>
                  <a:pt x="1172219" y="1379793"/>
                  <a:pt x="1181750" y="1394501"/>
                </a:cubicBezTo>
                <a:cubicBezTo>
                  <a:pt x="1191281" y="1409208"/>
                  <a:pt x="1198758" y="1427121"/>
                  <a:pt x="1204181" y="1448237"/>
                </a:cubicBezTo>
                <a:cubicBezTo>
                  <a:pt x="1209604" y="1469354"/>
                  <a:pt x="1212316" y="1497824"/>
                  <a:pt x="1212316" y="1533648"/>
                </a:cubicBezTo>
                <a:cubicBezTo>
                  <a:pt x="1212316" y="1576046"/>
                  <a:pt x="1207961" y="1610267"/>
                  <a:pt x="1199251" y="1636314"/>
                </a:cubicBezTo>
                <a:cubicBezTo>
                  <a:pt x="1190542" y="1662360"/>
                  <a:pt x="1177519" y="1682491"/>
                  <a:pt x="1160182" y="1696706"/>
                </a:cubicBezTo>
                <a:cubicBezTo>
                  <a:pt x="1142845" y="1710920"/>
                  <a:pt x="1120948" y="1718028"/>
                  <a:pt x="1094490" y="1718028"/>
                </a:cubicBezTo>
                <a:cubicBezTo>
                  <a:pt x="1059652" y="1718028"/>
                  <a:pt x="1032291" y="1705538"/>
                  <a:pt x="1012407" y="1680560"/>
                </a:cubicBezTo>
                <a:cubicBezTo>
                  <a:pt x="988579" y="1650487"/>
                  <a:pt x="976665" y="1601517"/>
                  <a:pt x="976665" y="1533648"/>
                </a:cubicBezTo>
                <a:cubicBezTo>
                  <a:pt x="976665" y="1490922"/>
                  <a:pt x="981061" y="1456536"/>
                  <a:pt x="989853" y="1430489"/>
                </a:cubicBezTo>
                <a:cubicBezTo>
                  <a:pt x="998644" y="1404443"/>
                  <a:pt x="1011709" y="1384353"/>
                  <a:pt x="1029045" y="1370221"/>
                </a:cubicBezTo>
                <a:cubicBezTo>
                  <a:pt x="1046382" y="1356088"/>
                  <a:pt x="1068197" y="1349022"/>
                  <a:pt x="1094490" y="1349022"/>
                </a:cubicBezTo>
                <a:close/>
                <a:moveTo>
                  <a:pt x="838971" y="1349022"/>
                </a:moveTo>
                <a:lnTo>
                  <a:pt x="867565" y="1349022"/>
                </a:lnTo>
                <a:lnTo>
                  <a:pt x="867565" y="1711865"/>
                </a:lnTo>
                <a:lnTo>
                  <a:pt x="823195" y="1711865"/>
                </a:lnTo>
                <a:lnTo>
                  <a:pt x="823195" y="1429134"/>
                </a:lnTo>
                <a:cubicBezTo>
                  <a:pt x="812514" y="1439322"/>
                  <a:pt x="798505" y="1449511"/>
                  <a:pt x="781168" y="1459699"/>
                </a:cubicBezTo>
                <a:cubicBezTo>
                  <a:pt x="763831" y="1469888"/>
                  <a:pt x="748260" y="1477529"/>
                  <a:pt x="734456" y="1482623"/>
                </a:cubicBezTo>
                <a:lnTo>
                  <a:pt x="734456" y="1439733"/>
                </a:lnTo>
                <a:cubicBezTo>
                  <a:pt x="759270" y="1428065"/>
                  <a:pt x="780962" y="1413933"/>
                  <a:pt x="799532" y="1397335"/>
                </a:cubicBezTo>
                <a:cubicBezTo>
                  <a:pt x="818101" y="1380738"/>
                  <a:pt x="831247" y="1364634"/>
                  <a:pt x="838971" y="1349022"/>
                </a:cubicBezTo>
                <a:close/>
                <a:moveTo>
                  <a:pt x="3115715" y="777254"/>
                </a:moveTo>
                <a:lnTo>
                  <a:pt x="3144309" y="777254"/>
                </a:lnTo>
                <a:lnTo>
                  <a:pt x="3144309" y="1140097"/>
                </a:lnTo>
                <a:lnTo>
                  <a:pt x="3099939" y="1140097"/>
                </a:lnTo>
                <a:lnTo>
                  <a:pt x="3099939" y="857366"/>
                </a:lnTo>
                <a:cubicBezTo>
                  <a:pt x="3089258" y="867554"/>
                  <a:pt x="3075249" y="877743"/>
                  <a:pt x="3057912" y="887931"/>
                </a:cubicBezTo>
                <a:cubicBezTo>
                  <a:pt x="3040575" y="898120"/>
                  <a:pt x="3025004" y="905761"/>
                  <a:pt x="3011200" y="910855"/>
                </a:cubicBezTo>
                <a:lnTo>
                  <a:pt x="3011200" y="867965"/>
                </a:lnTo>
                <a:cubicBezTo>
                  <a:pt x="3036014" y="856297"/>
                  <a:pt x="3057706" y="842165"/>
                  <a:pt x="3076276" y="825568"/>
                </a:cubicBezTo>
                <a:cubicBezTo>
                  <a:pt x="3094845" y="808970"/>
                  <a:pt x="3107991" y="792866"/>
                  <a:pt x="3115715" y="777254"/>
                </a:cubicBezTo>
                <a:close/>
                <a:moveTo>
                  <a:pt x="1667915" y="777254"/>
                </a:moveTo>
                <a:lnTo>
                  <a:pt x="1696508" y="777254"/>
                </a:lnTo>
                <a:lnTo>
                  <a:pt x="1696508" y="1140097"/>
                </a:lnTo>
                <a:lnTo>
                  <a:pt x="1652139" y="1140097"/>
                </a:lnTo>
                <a:lnTo>
                  <a:pt x="1652139" y="857366"/>
                </a:lnTo>
                <a:cubicBezTo>
                  <a:pt x="1641457" y="867554"/>
                  <a:pt x="1627448" y="877743"/>
                  <a:pt x="1610111" y="887931"/>
                </a:cubicBezTo>
                <a:cubicBezTo>
                  <a:pt x="1592774" y="898120"/>
                  <a:pt x="1577204" y="905761"/>
                  <a:pt x="1563400" y="910856"/>
                </a:cubicBezTo>
                <a:lnTo>
                  <a:pt x="1563400" y="867965"/>
                </a:lnTo>
                <a:cubicBezTo>
                  <a:pt x="1588214" y="856297"/>
                  <a:pt x="1609906" y="842165"/>
                  <a:pt x="1628475" y="825568"/>
                </a:cubicBezTo>
                <a:cubicBezTo>
                  <a:pt x="1647045" y="808970"/>
                  <a:pt x="1660191" y="792866"/>
                  <a:pt x="1667915" y="777254"/>
                </a:cubicBezTo>
                <a:close/>
                <a:moveTo>
                  <a:pt x="1429790" y="777254"/>
                </a:moveTo>
                <a:lnTo>
                  <a:pt x="1458383" y="777254"/>
                </a:lnTo>
                <a:lnTo>
                  <a:pt x="1458383" y="1140097"/>
                </a:lnTo>
                <a:lnTo>
                  <a:pt x="1414014" y="1140097"/>
                </a:lnTo>
                <a:lnTo>
                  <a:pt x="1414014" y="857366"/>
                </a:lnTo>
                <a:cubicBezTo>
                  <a:pt x="1403332" y="867554"/>
                  <a:pt x="1389323" y="877743"/>
                  <a:pt x="1371986" y="887931"/>
                </a:cubicBezTo>
                <a:cubicBezTo>
                  <a:pt x="1354649" y="898120"/>
                  <a:pt x="1339079" y="905761"/>
                  <a:pt x="1325275" y="910856"/>
                </a:cubicBezTo>
                <a:lnTo>
                  <a:pt x="1325275" y="867965"/>
                </a:lnTo>
                <a:cubicBezTo>
                  <a:pt x="1350089" y="856297"/>
                  <a:pt x="1371781" y="842165"/>
                  <a:pt x="1390350" y="825568"/>
                </a:cubicBezTo>
                <a:cubicBezTo>
                  <a:pt x="1408919" y="808970"/>
                  <a:pt x="1422066" y="792866"/>
                  <a:pt x="1429790" y="777254"/>
                </a:cubicBezTo>
                <a:close/>
                <a:moveTo>
                  <a:pt x="2449527" y="567973"/>
                </a:moveTo>
                <a:cubicBezTo>
                  <a:pt x="2484201" y="567973"/>
                  <a:pt x="2511644" y="577587"/>
                  <a:pt x="2531857" y="596813"/>
                </a:cubicBezTo>
                <a:cubicBezTo>
                  <a:pt x="2552070" y="616040"/>
                  <a:pt x="2562176" y="639868"/>
                  <a:pt x="2562176" y="668297"/>
                </a:cubicBezTo>
                <a:cubicBezTo>
                  <a:pt x="2562176" y="682759"/>
                  <a:pt x="2559218" y="696973"/>
                  <a:pt x="2553302" y="710941"/>
                </a:cubicBezTo>
                <a:cubicBezTo>
                  <a:pt x="2547386" y="724909"/>
                  <a:pt x="2537568" y="739617"/>
                  <a:pt x="2523846" y="755064"/>
                </a:cubicBezTo>
                <a:cubicBezTo>
                  <a:pt x="2510124" y="770511"/>
                  <a:pt x="2487323" y="791710"/>
                  <a:pt x="2455443" y="818660"/>
                </a:cubicBezTo>
                <a:cubicBezTo>
                  <a:pt x="2428822" y="841009"/>
                  <a:pt x="2411731" y="856169"/>
                  <a:pt x="2404172" y="864139"/>
                </a:cubicBezTo>
                <a:cubicBezTo>
                  <a:pt x="2396613" y="872109"/>
                  <a:pt x="2390368" y="880120"/>
                  <a:pt x="2385438" y="888172"/>
                </a:cubicBezTo>
                <a:lnTo>
                  <a:pt x="2562669" y="888172"/>
                </a:lnTo>
                <a:lnTo>
                  <a:pt x="2562669" y="930816"/>
                </a:lnTo>
                <a:lnTo>
                  <a:pt x="2323814" y="930816"/>
                </a:lnTo>
                <a:cubicBezTo>
                  <a:pt x="2323485" y="920135"/>
                  <a:pt x="2325211" y="909864"/>
                  <a:pt x="2328990" y="900004"/>
                </a:cubicBezTo>
                <a:cubicBezTo>
                  <a:pt x="2335071" y="883735"/>
                  <a:pt x="2344807" y="867713"/>
                  <a:pt x="2358200" y="851937"/>
                </a:cubicBezTo>
                <a:cubicBezTo>
                  <a:pt x="2371593" y="836161"/>
                  <a:pt x="2390943" y="817921"/>
                  <a:pt x="2416250" y="797215"/>
                </a:cubicBezTo>
                <a:cubicBezTo>
                  <a:pt x="2455525" y="765006"/>
                  <a:pt x="2482065" y="739494"/>
                  <a:pt x="2495869" y="720678"/>
                </a:cubicBezTo>
                <a:cubicBezTo>
                  <a:pt x="2509672" y="701862"/>
                  <a:pt x="2516574" y="684073"/>
                  <a:pt x="2516574" y="667311"/>
                </a:cubicBezTo>
                <a:cubicBezTo>
                  <a:pt x="2516574" y="649728"/>
                  <a:pt x="2510289" y="634897"/>
                  <a:pt x="2497717" y="622819"/>
                </a:cubicBezTo>
                <a:cubicBezTo>
                  <a:pt x="2485146" y="610740"/>
                  <a:pt x="2468754" y="604701"/>
                  <a:pt x="2448541" y="604701"/>
                </a:cubicBezTo>
                <a:cubicBezTo>
                  <a:pt x="2427178" y="604701"/>
                  <a:pt x="2410088" y="611110"/>
                  <a:pt x="2397270" y="623928"/>
                </a:cubicBezTo>
                <a:cubicBezTo>
                  <a:pt x="2384452" y="636746"/>
                  <a:pt x="2377961" y="654494"/>
                  <a:pt x="2377797" y="677171"/>
                </a:cubicBezTo>
                <a:lnTo>
                  <a:pt x="2332195" y="672488"/>
                </a:lnTo>
                <a:cubicBezTo>
                  <a:pt x="2335317" y="638471"/>
                  <a:pt x="2347067" y="612548"/>
                  <a:pt x="2367444" y="594718"/>
                </a:cubicBezTo>
                <a:cubicBezTo>
                  <a:pt x="2387821" y="576888"/>
                  <a:pt x="2415182" y="567973"/>
                  <a:pt x="2449527" y="567973"/>
                </a:cubicBezTo>
                <a:close/>
                <a:moveTo>
                  <a:pt x="2191790" y="567973"/>
                </a:moveTo>
                <a:lnTo>
                  <a:pt x="2220383" y="567973"/>
                </a:lnTo>
                <a:lnTo>
                  <a:pt x="2220383" y="930816"/>
                </a:lnTo>
                <a:lnTo>
                  <a:pt x="2176014" y="930816"/>
                </a:lnTo>
                <a:lnTo>
                  <a:pt x="2176014" y="648084"/>
                </a:lnTo>
                <a:cubicBezTo>
                  <a:pt x="2165332" y="658273"/>
                  <a:pt x="2151323" y="668462"/>
                  <a:pt x="2133986" y="678650"/>
                </a:cubicBezTo>
                <a:cubicBezTo>
                  <a:pt x="2116649" y="688839"/>
                  <a:pt x="2101079" y="696480"/>
                  <a:pt x="2087275" y="701574"/>
                </a:cubicBezTo>
                <a:lnTo>
                  <a:pt x="2087275" y="658684"/>
                </a:lnTo>
                <a:cubicBezTo>
                  <a:pt x="2112089" y="647016"/>
                  <a:pt x="2133781" y="632884"/>
                  <a:pt x="2152350" y="616287"/>
                </a:cubicBezTo>
                <a:cubicBezTo>
                  <a:pt x="2170919" y="599689"/>
                  <a:pt x="2184066" y="583585"/>
                  <a:pt x="2191790" y="567973"/>
                </a:cubicBezTo>
                <a:close/>
                <a:moveTo>
                  <a:pt x="2298700" y="288925"/>
                </a:moveTo>
                <a:lnTo>
                  <a:pt x="2197100" y="292100"/>
                </a:lnTo>
                <a:lnTo>
                  <a:pt x="2092325" y="298450"/>
                </a:lnTo>
                <a:lnTo>
                  <a:pt x="1993900" y="311150"/>
                </a:lnTo>
                <a:lnTo>
                  <a:pt x="1892300" y="330200"/>
                </a:lnTo>
                <a:lnTo>
                  <a:pt x="1797050" y="352425"/>
                </a:lnTo>
                <a:lnTo>
                  <a:pt x="1701800" y="377825"/>
                </a:lnTo>
                <a:lnTo>
                  <a:pt x="1606550" y="409575"/>
                </a:lnTo>
                <a:lnTo>
                  <a:pt x="1514475" y="447675"/>
                </a:lnTo>
                <a:lnTo>
                  <a:pt x="1425575" y="485775"/>
                </a:lnTo>
                <a:lnTo>
                  <a:pt x="1339850" y="530225"/>
                </a:lnTo>
                <a:lnTo>
                  <a:pt x="1254125" y="581025"/>
                </a:lnTo>
                <a:lnTo>
                  <a:pt x="1174750" y="631825"/>
                </a:lnTo>
                <a:lnTo>
                  <a:pt x="1095375" y="688975"/>
                </a:lnTo>
                <a:lnTo>
                  <a:pt x="1019175" y="746125"/>
                </a:lnTo>
                <a:lnTo>
                  <a:pt x="946150" y="809625"/>
                </a:lnTo>
                <a:lnTo>
                  <a:pt x="876300" y="876300"/>
                </a:lnTo>
                <a:lnTo>
                  <a:pt x="809625" y="946150"/>
                </a:lnTo>
                <a:lnTo>
                  <a:pt x="746125" y="1019175"/>
                </a:lnTo>
                <a:lnTo>
                  <a:pt x="685800" y="1095375"/>
                </a:lnTo>
                <a:lnTo>
                  <a:pt x="631825" y="1174750"/>
                </a:lnTo>
                <a:lnTo>
                  <a:pt x="577850" y="1257300"/>
                </a:lnTo>
                <a:lnTo>
                  <a:pt x="530225" y="1339850"/>
                </a:lnTo>
                <a:lnTo>
                  <a:pt x="485775" y="1428750"/>
                </a:lnTo>
                <a:lnTo>
                  <a:pt x="444500" y="1517650"/>
                </a:lnTo>
                <a:lnTo>
                  <a:pt x="409575" y="1609725"/>
                </a:lnTo>
                <a:lnTo>
                  <a:pt x="377825" y="1701800"/>
                </a:lnTo>
                <a:lnTo>
                  <a:pt x="349250" y="1797050"/>
                </a:lnTo>
                <a:lnTo>
                  <a:pt x="327025" y="1895475"/>
                </a:lnTo>
                <a:lnTo>
                  <a:pt x="311150" y="1993900"/>
                </a:lnTo>
                <a:lnTo>
                  <a:pt x="298450" y="2095500"/>
                </a:lnTo>
                <a:lnTo>
                  <a:pt x="288925" y="2197100"/>
                </a:lnTo>
                <a:lnTo>
                  <a:pt x="285750" y="2301875"/>
                </a:lnTo>
                <a:lnTo>
                  <a:pt x="288925" y="2403475"/>
                </a:lnTo>
                <a:lnTo>
                  <a:pt x="298450" y="2505075"/>
                </a:lnTo>
                <a:lnTo>
                  <a:pt x="311150" y="2606675"/>
                </a:lnTo>
                <a:lnTo>
                  <a:pt x="327025" y="2705100"/>
                </a:lnTo>
                <a:lnTo>
                  <a:pt x="349250" y="2803525"/>
                </a:lnTo>
                <a:lnTo>
                  <a:pt x="377825" y="2898775"/>
                </a:lnTo>
                <a:lnTo>
                  <a:pt x="409575" y="2990850"/>
                </a:lnTo>
                <a:lnTo>
                  <a:pt x="444500" y="3082925"/>
                </a:lnTo>
                <a:lnTo>
                  <a:pt x="485775" y="3171825"/>
                </a:lnTo>
                <a:lnTo>
                  <a:pt x="530225" y="3260725"/>
                </a:lnTo>
                <a:lnTo>
                  <a:pt x="577850" y="3343275"/>
                </a:lnTo>
                <a:lnTo>
                  <a:pt x="631825" y="3425825"/>
                </a:lnTo>
                <a:lnTo>
                  <a:pt x="685800" y="3505200"/>
                </a:lnTo>
                <a:lnTo>
                  <a:pt x="746125" y="3581400"/>
                </a:lnTo>
                <a:lnTo>
                  <a:pt x="809625" y="3654425"/>
                </a:lnTo>
                <a:lnTo>
                  <a:pt x="876300" y="3724275"/>
                </a:lnTo>
                <a:lnTo>
                  <a:pt x="946150" y="3790950"/>
                </a:lnTo>
                <a:lnTo>
                  <a:pt x="1019175" y="3854450"/>
                </a:lnTo>
                <a:lnTo>
                  <a:pt x="1095375" y="3911600"/>
                </a:lnTo>
                <a:lnTo>
                  <a:pt x="1174750" y="3968750"/>
                </a:lnTo>
                <a:lnTo>
                  <a:pt x="1254125" y="4022725"/>
                </a:lnTo>
                <a:lnTo>
                  <a:pt x="1339850" y="4070350"/>
                </a:lnTo>
                <a:lnTo>
                  <a:pt x="1425575" y="4114800"/>
                </a:lnTo>
                <a:lnTo>
                  <a:pt x="1514475" y="4156075"/>
                </a:lnTo>
                <a:lnTo>
                  <a:pt x="1606550" y="4191000"/>
                </a:lnTo>
                <a:lnTo>
                  <a:pt x="1701800" y="4222750"/>
                </a:lnTo>
                <a:lnTo>
                  <a:pt x="1797050" y="4248150"/>
                </a:lnTo>
                <a:lnTo>
                  <a:pt x="1892300" y="4270375"/>
                </a:lnTo>
                <a:lnTo>
                  <a:pt x="1993900" y="4289425"/>
                </a:lnTo>
                <a:lnTo>
                  <a:pt x="2092325" y="4302125"/>
                </a:lnTo>
                <a:lnTo>
                  <a:pt x="2197100" y="4311650"/>
                </a:lnTo>
                <a:lnTo>
                  <a:pt x="2298700" y="4311650"/>
                </a:lnTo>
                <a:lnTo>
                  <a:pt x="2403475" y="4311650"/>
                </a:lnTo>
                <a:lnTo>
                  <a:pt x="2505075" y="4302125"/>
                </a:lnTo>
                <a:lnTo>
                  <a:pt x="2606675" y="4289425"/>
                </a:lnTo>
                <a:lnTo>
                  <a:pt x="2705100" y="4270375"/>
                </a:lnTo>
                <a:lnTo>
                  <a:pt x="2803525" y="4248150"/>
                </a:lnTo>
                <a:lnTo>
                  <a:pt x="2898775" y="4222750"/>
                </a:lnTo>
                <a:lnTo>
                  <a:pt x="2990850" y="4191000"/>
                </a:lnTo>
                <a:lnTo>
                  <a:pt x="3082925" y="4156075"/>
                </a:lnTo>
                <a:lnTo>
                  <a:pt x="3171825" y="4114800"/>
                </a:lnTo>
                <a:lnTo>
                  <a:pt x="3257550" y="4070350"/>
                </a:lnTo>
                <a:lnTo>
                  <a:pt x="3343275" y="4022725"/>
                </a:lnTo>
                <a:lnTo>
                  <a:pt x="3425825" y="3968750"/>
                </a:lnTo>
                <a:lnTo>
                  <a:pt x="3502025" y="3911600"/>
                </a:lnTo>
                <a:lnTo>
                  <a:pt x="3578225" y="3854450"/>
                </a:lnTo>
                <a:lnTo>
                  <a:pt x="3651250" y="3790950"/>
                </a:lnTo>
                <a:lnTo>
                  <a:pt x="3721100" y="3724275"/>
                </a:lnTo>
                <a:lnTo>
                  <a:pt x="3787775" y="3654425"/>
                </a:lnTo>
                <a:lnTo>
                  <a:pt x="3851275" y="3581400"/>
                </a:lnTo>
                <a:lnTo>
                  <a:pt x="3911600" y="3505200"/>
                </a:lnTo>
                <a:lnTo>
                  <a:pt x="3968750" y="3425825"/>
                </a:lnTo>
                <a:lnTo>
                  <a:pt x="4019550" y="3343275"/>
                </a:lnTo>
                <a:lnTo>
                  <a:pt x="4067175" y="3260725"/>
                </a:lnTo>
                <a:lnTo>
                  <a:pt x="4111625" y="3171825"/>
                </a:lnTo>
                <a:lnTo>
                  <a:pt x="4152900" y="3082925"/>
                </a:lnTo>
                <a:lnTo>
                  <a:pt x="4187825" y="2990850"/>
                </a:lnTo>
                <a:lnTo>
                  <a:pt x="4219575" y="2898775"/>
                </a:lnTo>
                <a:lnTo>
                  <a:pt x="4248150" y="2803525"/>
                </a:lnTo>
                <a:lnTo>
                  <a:pt x="4270375" y="2705100"/>
                </a:lnTo>
                <a:lnTo>
                  <a:pt x="4289425" y="2606675"/>
                </a:lnTo>
                <a:lnTo>
                  <a:pt x="4302125" y="2505075"/>
                </a:lnTo>
                <a:lnTo>
                  <a:pt x="4308475" y="2403475"/>
                </a:lnTo>
                <a:lnTo>
                  <a:pt x="4311650" y="2301875"/>
                </a:lnTo>
                <a:lnTo>
                  <a:pt x="4308475" y="2197100"/>
                </a:lnTo>
                <a:lnTo>
                  <a:pt x="4302125" y="2095500"/>
                </a:lnTo>
                <a:lnTo>
                  <a:pt x="4289425" y="1993900"/>
                </a:lnTo>
                <a:lnTo>
                  <a:pt x="4270375" y="1895475"/>
                </a:lnTo>
                <a:lnTo>
                  <a:pt x="4248150" y="1797050"/>
                </a:lnTo>
                <a:lnTo>
                  <a:pt x="4219575" y="1701800"/>
                </a:lnTo>
                <a:lnTo>
                  <a:pt x="4187825" y="1609725"/>
                </a:lnTo>
                <a:lnTo>
                  <a:pt x="4152900" y="1517650"/>
                </a:lnTo>
                <a:lnTo>
                  <a:pt x="4111625" y="1428750"/>
                </a:lnTo>
                <a:lnTo>
                  <a:pt x="4067175" y="1339850"/>
                </a:lnTo>
                <a:lnTo>
                  <a:pt x="4019550" y="1257300"/>
                </a:lnTo>
                <a:lnTo>
                  <a:pt x="3968750" y="1174750"/>
                </a:lnTo>
                <a:lnTo>
                  <a:pt x="3911600" y="1095375"/>
                </a:lnTo>
                <a:lnTo>
                  <a:pt x="3851275" y="1019175"/>
                </a:lnTo>
                <a:lnTo>
                  <a:pt x="3787775" y="946150"/>
                </a:lnTo>
                <a:lnTo>
                  <a:pt x="3721100" y="876300"/>
                </a:lnTo>
                <a:lnTo>
                  <a:pt x="3651250" y="809625"/>
                </a:lnTo>
                <a:lnTo>
                  <a:pt x="3578225" y="746125"/>
                </a:lnTo>
                <a:lnTo>
                  <a:pt x="3502025" y="688975"/>
                </a:lnTo>
                <a:lnTo>
                  <a:pt x="3425825" y="631825"/>
                </a:lnTo>
                <a:lnTo>
                  <a:pt x="3343275" y="581025"/>
                </a:lnTo>
                <a:lnTo>
                  <a:pt x="3257550" y="530225"/>
                </a:lnTo>
                <a:lnTo>
                  <a:pt x="3171825" y="485775"/>
                </a:lnTo>
                <a:lnTo>
                  <a:pt x="3082925" y="447675"/>
                </a:lnTo>
                <a:lnTo>
                  <a:pt x="2990850" y="409575"/>
                </a:lnTo>
                <a:lnTo>
                  <a:pt x="2898775" y="377825"/>
                </a:lnTo>
                <a:lnTo>
                  <a:pt x="2803525" y="352425"/>
                </a:lnTo>
                <a:lnTo>
                  <a:pt x="2705100" y="330200"/>
                </a:lnTo>
                <a:lnTo>
                  <a:pt x="2606675" y="311150"/>
                </a:lnTo>
                <a:lnTo>
                  <a:pt x="2505075" y="298450"/>
                </a:lnTo>
                <a:lnTo>
                  <a:pt x="2403475" y="292100"/>
                </a:lnTo>
                <a:lnTo>
                  <a:pt x="2298700" y="288925"/>
                </a:lnTo>
                <a:close/>
                <a:moveTo>
                  <a:pt x="1146175" y="0"/>
                </a:moveTo>
                <a:lnTo>
                  <a:pt x="1285875" y="0"/>
                </a:lnTo>
                <a:lnTo>
                  <a:pt x="1454150" y="0"/>
                </a:lnTo>
                <a:lnTo>
                  <a:pt x="3175000" y="0"/>
                </a:lnTo>
                <a:lnTo>
                  <a:pt x="3343275" y="0"/>
                </a:lnTo>
                <a:lnTo>
                  <a:pt x="3482975" y="0"/>
                </a:lnTo>
                <a:lnTo>
                  <a:pt x="3562350" y="3175"/>
                </a:lnTo>
                <a:lnTo>
                  <a:pt x="3638550" y="9525"/>
                </a:lnTo>
                <a:lnTo>
                  <a:pt x="3714750" y="15875"/>
                </a:lnTo>
                <a:lnTo>
                  <a:pt x="3787775" y="28575"/>
                </a:lnTo>
                <a:lnTo>
                  <a:pt x="3860800" y="44450"/>
                </a:lnTo>
                <a:lnTo>
                  <a:pt x="3933825" y="63500"/>
                </a:lnTo>
                <a:lnTo>
                  <a:pt x="4003675" y="88900"/>
                </a:lnTo>
                <a:lnTo>
                  <a:pt x="4076700" y="120650"/>
                </a:lnTo>
                <a:lnTo>
                  <a:pt x="4108450" y="139700"/>
                </a:lnTo>
                <a:lnTo>
                  <a:pt x="4143375" y="158750"/>
                </a:lnTo>
                <a:lnTo>
                  <a:pt x="4206875" y="203200"/>
                </a:lnTo>
                <a:lnTo>
                  <a:pt x="4267200" y="254000"/>
                </a:lnTo>
                <a:lnTo>
                  <a:pt x="4324350" y="304800"/>
                </a:lnTo>
                <a:lnTo>
                  <a:pt x="4375150" y="361950"/>
                </a:lnTo>
                <a:lnTo>
                  <a:pt x="4425950" y="422275"/>
                </a:lnTo>
                <a:lnTo>
                  <a:pt x="4470400" y="485775"/>
                </a:lnTo>
                <a:lnTo>
                  <a:pt x="4489450" y="517525"/>
                </a:lnTo>
                <a:lnTo>
                  <a:pt x="4508500" y="552450"/>
                </a:lnTo>
                <a:lnTo>
                  <a:pt x="4540250" y="622300"/>
                </a:lnTo>
                <a:lnTo>
                  <a:pt x="4565650" y="695325"/>
                </a:lnTo>
                <a:lnTo>
                  <a:pt x="4584700" y="768350"/>
                </a:lnTo>
                <a:lnTo>
                  <a:pt x="4600575" y="841375"/>
                </a:lnTo>
                <a:lnTo>
                  <a:pt x="4613275" y="914400"/>
                </a:lnTo>
                <a:lnTo>
                  <a:pt x="4619625" y="990600"/>
                </a:lnTo>
                <a:lnTo>
                  <a:pt x="4625975" y="1066800"/>
                </a:lnTo>
                <a:lnTo>
                  <a:pt x="4625975" y="1146175"/>
                </a:lnTo>
                <a:lnTo>
                  <a:pt x="4629150" y="1282700"/>
                </a:lnTo>
                <a:lnTo>
                  <a:pt x="4629150" y="1454150"/>
                </a:lnTo>
                <a:lnTo>
                  <a:pt x="4629150" y="3175000"/>
                </a:lnTo>
                <a:lnTo>
                  <a:pt x="4629150" y="3343275"/>
                </a:lnTo>
                <a:lnTo>
                  <a:pt x="4625975" y="3482975"/>
                </a:lnTo>
                <a:lnTo>
                  <a:pt x="4625975" y="3562350"/>
                </a:lnTo>
                <a:lnTo>
                  <a:pt x="4619625" y="3638550"/>
                </a:lnTo>
                <a:lnTo>
                  <a:pt x="4613275" y="3714750"/>
                </a:lnTo>
                <a:lnTo>
                  <a:pt x="4600575" y="3787775"/>
                </a:lnTo>
                <a:lnTo>
                  <a:pt x="4584700" y="3860800"/>
                </a:lnTo>
                <a:lnTo>
                  <a:pt x="4565650" y="3933825"/>
                </a:lnTo>
                <a:lnTo>
                  <a:pt x="4540250" y="4003675"/>
                </a:lnTo>
                <a:lnTo>
                  <a:pt x="4508500" y="4073525"/>
                </a:lnTo>
                <a:lnTo>
                  <a:pt x="4489450" y="4108450"/>
                </a:lnTo>
                <a:lnTo>
                  <a:pt x="4470400" y="4143375"/>
                </a:lnTo>
                <a:lnTo>
                  <a:pt x="4425950" y="4206875"/>
                </a:lnTo>
                <a:lnTo>
                  <a:pt x="4375150" y="4267200"/>
                </a:lnTo>
                <a:lnTo>
                  <a:pt x="4324350" y="4324350"/>
                </a:lnTo>
                <a:lnTo>
                  <a:pt x="4267200" y="4375150"/>
                </a:lnTo>
                <a:lnTo>
                  <a:pt x="4206875" y="4425950"/>
                </a:lnTo>
                <a:lnTo>
                  <a:pt x="4143375" y="4470400"/>
                </a:lnTo>
                <a:lnTo>
                  <a:pt x="4108450" y="4489450"/>
                </a:lnTo>
                <a:lnTo>
                  <a:pt x="4076700" y="4508500"/>
                </a:lnTo>
                <a:lnTo>
                  <a:pt x="4003675" y="4540250"/>
                </a:lnTo>
                <a:lnTo>
                  <a:pt x="3933825" y="4565650"/>
                </a:lnTo>
                <a:lnTo>
                  <a:pt x="3860800" y="4584700"/>
                </a:lnTo>
                <a:lnTo>
                  <a:pt x="3787775" y="4600575"/>
                </a:lnTo>
                <a:lnTo>
                  <a:pt x="3714750" y="4613275"/>
                </a:lnTo>
                <a:lnTo>
                  <a:pt x="3638550" y="4619625"/>
                </a:lnTo>
                <a:lnTo>
                  <a:pt x="3562350" y="4625975"/>
                </a:lnTo>
                <a:lnTo>
                  <a:pt x="3482975" y="4625975"/>
                </a:lnTo>
                <a:lnTo>
                  <a:pt x="3343275" y="4629150"/>
                </a:lnTo>
                <a:lnTo>
                  <a:pt x="3175000" y="4629150"/>
                </a:lnTo>
                <a:lnTo>
                  <a:pt x="1454150" y="4629150"/>
                </a:lnTo>
                <a:lnTo>
                  <a:pt x="1285875" y="4629150"/>
                </a:lnTo>
                <a:lnTo>
                  <a:pt x="1146175" y="4625975"/>
                </a:lnTo>
                <a:lnTo>
                  <a:pt x="1066800" y="4625975"/>
                </a:lnTo>
                <a:lnTo>
                  <a:pt x="990600" y="4619625"/>
                </a:lnTo>
                <a:lnTo>
                  <a:pt x="914400" y="4613275"/>
                </a:lnTo>
                <a:lnTo>
                  <a:pt x="841375" y="4600575"/>
                </a:lnTo>
                <a:lnTo>
                  <a:pt x="768350" y="4584700"/>
                </a:lnTo>
                <a:lnTo>
                  <a:pt x="695325" y="4565650"/>
                </a:lnTo>
                <a:lnTo>
                  <a:pt x="625475" y="4540250"/>
                </a:lnTo>
                <a:lnTo>
                  <a:pt x="555625" y="4508500"/>
                </a:lnTo>
                <a:lnTo>
                  <a:pt x="520700" y="4489450"/>
                </a:lnTo>
                <a:lnTo>
                  <a:pt x="485775" y="4470400"/>
                </a:lnTo>
                <a:lnTo>
                  <a:pt x="422275" y="4425950"/>
                </a:lnTo>
                <a:lnTo>
                  <a:pt x="361950" y="4375150"/>
                </a:lnTo>
                <a:lnTo>
                  <a:pt x="304800" y="4324350"/>
                </a:lnTo>
                <a:lnTo>
                  <a:pt x="254000" y="4267200"/>
                </a:lnTo>
                <a:lnTo>
                  <a:pt x="203200" y="4206875"/>
                </a:lnTo>
                <a:lnTo>
                  <a:pt x="158750" y="4143375"/>
                </a:lnTo>
                <a:lnTo>
                  <a:pt x="139700" y="4108450"/>
                </a:lnTo>
                <a:lnTo>
                  <a:pt x="120650" y="4073525"/>
                </a:lnTo>
                <a:lnTo>
                  <a:pt x="88900" y="4003675"/>
                </a:lnTo>
                <a:lnTo>
                  <a:pt x="63500" y="3933825"/>
                </a:lnTo>
                <a:lnTo>
                  <a:pt x="44450" y="3860800"/>
                </a:lnTo>
                <a:lnTo>
                  <a:pt x="28575" y="3787775"/>
                </a:lnTo>
                <a:lnTo>
                  <a:pt x="15875" y="3714750"/>
                </a:lnTo>
                <a:lnTo>
                  <a:pt x="9525" y="3638550"/>
                </a:lnTo>
                <a:lnTo>
                  <a:pt x="3175" y="3562350"/>
                </a:lnTo>
                <a:lnTo>
                  <a:pt x="3175" y="3482975"/>
                </a:lnTo>
                <a:lnTo>
                  <a:pt x="0" y="3343275"/>
                </a:lnTo>
                <a:lnTo>
                  <a:pt x="0" y="3175000"/>
                </a:lnTo>
                <a:lnTo>
                  <a:pt x="0" y="1454150"/>
                </a:lnTo>
                <a:lnTo>
                  <a:pt x="0" y="1282700"/>
                </a:lnTo>
                <a:lnTo>
                  <a:pt x="3175" y="1146175"/>
                </a:lnTo>
                <a:lnTo>
                  <a:pt x="3175" y="1066800"/>
                </a:lnTo>
                <a:lnTo>
                  <a:pt x="9525" y="990600"/>
                </a:lnTo>
                <a:lnTo>
                  <a:pt x="15875" y="914400"/>
                </a:lnTo>
                <a:lnTo>
                  <a:pt x="28575" y="841375"/>
                </a:lnTo>
                <a:lnTo>
                  <a:pt x="44450" y="768350"/>
                </a:lnTo>
                <a:lnTo>
                  <a:pt x="63500" y="695325"/>
                </a:lnTo>
                <a:lnTo>
                  <a:pt x="88900" y="622300"/>
                </a:lnTo>
                <a:lnTo>
                  <a:pt x="120650" y="552450"/>
                </a:lnTo>
                <a:lnTo>
                  <a:pt x="139700" y="517525"/>
                </a:lnTo>
                <a:lnTo>
                  <a:pt x="158750" y="485775"/>
                </a:lnTo>
                <a:lnTo>
                  <a:pt x="203200" y="422275"/>
                </a:lnTo>
                <a:lnTo>
                  <a:pt x="254000" y="361950"/>
                </a:lnTo>
                <a:lnTo>
                  <a:pt x="304800" y="304800"/>
                </a:lnTo>
                <a:lnTo>
                  <a:pt x="361950" y="254000"/>
                </a:lnTo>
                <a:lnTo>
                  <a:pt x="422275" y="203200"/>
                </a:lnTo>
                <a:lnTo>
                  <a:pt x="485775" y="158750"/>
                </a:lnTo>
                <a:lnTo>
                  <a:pt x="520700" y="139700"/>
                </a:lnTo>
                <a:lnTo>
                  <a:pt x="555625" y="120650"/>
                </a:lnTo>
                <a:lnTo>
                  <a:pt x="625475" y="88900"/>
                </a:lnTo>
                <a:lnTo>
                  <a:pt x="695325" y="63500"/>
                </a:lnTo>
                <a:lnTo>
                  <a:pt x="768350" y="44450"/>
                </a:lnTo>
                <a:lnTo>
                  <a:pt x="841375" y="28575"/>
                </a:lnTo>
                <a:lnTo>
                  <a:pt x="914400" y="15875"/>
                </a:lnTo>
                <a:lnTo>
                  <a:pt x="990600" y="9525"/>
                </a:lnTo>
                <a:lnTo>
                  <a:pt x="1066800" y="3175"/>
                </a:lnTo>
                <a:lnTo>
                  <a:pt x="1146175"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6" name="KSO_Shape"/>
          <p:cNvSpPr/>
          <p:nvPr/>
        </p:nvSpPr>
        <p:spPr>
          <a:xfrm>
            <a:off x="5580306" y="4455863"/>
            <a:ext cx="373560" cy="574708"/>
          </a:xfrm>
          <a:custGeom>
            <a:avLst/>
            <a:gdLst>
              <a:gd name="connsiteX0" fmla="*/ 1949601 w 5128199"/>
              <a:gd name="connsiteY0" fmla="*/ 4017180 h 7896745"/>
              <a:gd name="connsiteX1" fmla="*/ 3238501 w 5128199"/>
              <a:gd name="connsiteY1" fmla="*/ 4017180 h 7896745"/>
              <a:gd name="connsiteX2" fmla="*/ 3238501 w 5128199"/>
              <a:gd name="connsiteY2" fmla="*/ 5672085 h 7896745"/>
              <a:gd name="connsiteX3" fmla="*/ 1949601 w 5128199"/>
              <a:gd name="connsiteY3" fmla="*/ 5672085 h 7896745"/>
              <a:gd name="connsiteX4" fmla="*/ 5128199 w 5128199"/>
              <a:gd name="connsiteY4" fmla="*/ 0 h 7896745"/>
              <a:gd name="connsiteX5" fmla="*/ 5128199 w 5128199"/>
              <a:gd name="connsiteY5" fmla="*/ 2216573 h 7896745"/>
              <a:gd name="connsiteX6" fmla="*/ 1952173 w 5128199"/>
              <a:gd name="connsiteY6" fmla="*/ 1111540 h 7896745"/>
              <a:gd name="connsiteX7" fmla="*/ 1952172 w 5128199"/>
              <a:gd name="connsiteY7" fmla="*/ 1434273 h 7896745"/>
              <a:gd name="connsiteX8" fmla="*/ 2248275 w 5128199"/>
              <a:gd name="connsiteY8" fmla="*/ 1526189 h 7896745"/>
              <a:gd name="connsiteX9" fmla="*/ 3236686 w 5128199"/>
              <a:gd name="connsiteY9" fmla="*/ 3017354 h 7896745"/>
              <a:gd name="connsiteX10" fmla="*/ 3236686 w 5128199"/>
              <a:gd name="connsiteY10" fmla="*/ 3692632 h 7896745"/>
              <a:gd name="connsiteX11" fmla="*/ 1625601 w 5128199"/>
              <a:gd name="connsiteY11" fmla="*/ 3692632 h 7896745"/>
              <a:gd name="connsiteX12" fmla="*/ 1625601 w 5128199"/>
              <a:gd name="connsiteY12" fmla="*/ 5996632 h 7896745"/>
              <a:gd name="connsiteX13" fmla="*/ 3236686 w 5128199"/>
              <a:gd name="connsiteY13" fmla="*/ 5996632 h 7896745"/>
              <a:gd name="connsiteX14" fmla="*/ 3236686 w 5128199"/>
              <a:gd name="connsiteY14" fmla="*/ 7896745 h 7896745"/>
              <a:gd name="connsiteX15" fmla="*/ 0 w 5128199"/>
              <a:gd name="connsiteY15" fmla="*/ 7896745 h 7896745"/>
              <a:gd name="connsiteX16" fmla="*/ 0 w 5128199"/>
              <a:gd name="connsiteY16" fmla="*/ 5949240 h 7896745"/>
              <a:gd name="connsiteX17" fmla="*/ 0 w 5128199"/>
              <a:gd name="connsiteY17" fmla="*/ 4011306 h 7896745"/>
              <a:gd name="connsiteX18" fmla="*/ 0 w 5128199"/>
              <a:gd name="connsiteY18" fmla="*/ 3017354 h 7896745"/>
              <a:gd name="connsiteX19" fmla="*/ 988411 w 5128199"/>
              <a:gd name="connsiteY19" fmla="*/ 1526189 h 7896745"/>
              <a:gd name="connsiteX20" fmla="*/ 1284515 w 5128199"/>
              <a:gd name="connsiteY20" fmla="*/ 1434273 h 7896745"/>
              <a:gd name="connsiteX21" fmla="*/ 1284515 w 5128199"/>
              <a:gd name="connsiteY21" fmla="*/ 876496 h 7896745"/>
              <a:gd name="connsiteX22" fmla="*/ 1618344 w 5128199"/>
              <a:gd name="connsiteY22" fmla="*/ 542667 h 7896745"/>
              <a:gd name="connsiteX23" fmla="*/ 1952173 w 5128199"/>
              <a:gd name="connsiteY23" fmla="*/ 876496 h 7896745"/>
              <a:gd name="connsiteX24" fmla="*/ 1952173 w 5128199"/>
              <a:gd name="connsiteY24" fmla="*/ 1105032 h 789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128199" h="7896745">
                <a:moveTo>
                  <a:pt x="1949601" y="4017180"/>
                </a:moveTo>
                <a:lnTo>
                  <a:pt x="3238501" y="4017180"/>
                </a:lnTo>
                <a:lnTo>
                  <a:pt x="3238501" y="5672085"/>
                </a:lnTo>
                <a:lnTo>
                  <a:pt x="1949601" y="5672085"/>
                </a:lnTo>
                <a:close/>
                <a:moveTo>
                  <a:pt x="5128199" y="0"/>
                </a:moveTo>
                <a:lnTo>
                  <a:pt x="5128199" y="2216573"/>
                </a:lnTo>
                <a:lnTo>
                  <a:pt x="1952173" y="1111540"/>
                </a:lnTo>
                <a:lnTo>
                  <a:pt x="1952172" y="1434273"/>
                </a:lnTo>
                <a:lnTo>
                  <a:pt x="2248275" y="1526189"/>
                </a:lnTo>
                <a:cubicBezTo>
                  <a:pt x="2829123" y="1771866"/>
                  <a:pt x="3236686" y="2347015"/>
                  <a:pt x="3236686" y="3017354"/>
                </a:cubicBezTo>
                <a:lnTo>
                  <a:pt x="3236686" y="3692632"/>
                </a:lnTo>
                <a:lnTo>
                  <a:pt x="1625601" y="3692632"/>
                </a:lnTo>
                <a:lnTo>
                  <a:pt x="1625601" y="5996632"/>
                </a:lnTo>
                <a:lnTo>
                  <a:pt x="3236686" y="5996632"/>
                </a:lnTo>
                <a:lnTo>
                  <a:pt x="3236686" y="7896745"/>
                </a:lnTo>
                <a:lnTo>
                  <a:pt x="0" y="7896745"/>
                </a:lnTo>
                <a:lnTo>
                  <a:pt x="0" y="5949240"/>
                </a:lnTo>
                <a:lnTo>
                  <a:pt x="0" y="4011306"/>
                </a:lnTo>
                <a:lnTo>
                  <a:pt x="0" y="3017354"/>
                </a:lnTo>
                <a:cubicBezTo>
                  <a:pt x="0" y="2347015"/>
                  <a:pt x="407563" y="1771866"/>
                  <a:pt x="988411" y="1526189"/>
                </a:cubicBezTo>
                <a:lnTo>
                  <a:pt x="1284515" y="1434273"/>
                </a:lnTo>
                <a:lnTo>
                  <a:pt x="1284515" y="876496"/>
                </a:lnTo>
                <a:cubicBezTo>
                  <a:pt x="1284515" y="692127"/>
                  <a:pt x="1433975" y="542667"/>
                  <a:pt x="1618344" y="542667"/>
                </a:cubicBezTo>
                <a:cubicBezTo>
                  <a:pt x="1802713" y="542667"/>
                  <a:pt x="1952173" y="692127"/>
                  <a:pt x="1952173" y="876496"/>
                </a:cubicBezTo>
                <a:lnTo>
                  <a:pt x="1952173" y="1105032"/>
                </a:ln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17" name="KSO_Shape"/>
          <p:cNvSpPr/>
          <p:nvPr/>
        </p:nvSpPr>
        <p:spPr>
          <a:xfrm>
            <a:off x="1680962" y="2643075"/>
            <a:ext cx="478603" cy="469031"/>
          </a:xfrm>
          <a:custGeom>
            <a:avLst/>
            <a:gdLst>
              <a:gd name="connsiteX0" fmla="*/ 1594270 w 6020639"/>
              <a:gd name="connsiteY0" fmla="*/ 0 h 5899621"/>
              <a:gd name="connsiteX1" fmla="*/ 3180309 w 6020639"/>
              <a:gd name="connsiteY1" fmla="*/ 1431265 h 5899621"/>
              <a:gd name="connsiteX2" fmla="*/ 3187901 w 6020639"/>
              <a:gd name="connsiteY2" fmla="*/ 1581620 h 5899621"/>
              <a:gd name="connsiteX3" fmla="*/ 3188539 w 6020639"/>
              <a:gd name="connsiteY3" fmla="*/ 1581620 h 5899621"/>
              <a:gd name="connsiteX4" fmla="*/ 3188539 w 6020639"/>
              <a:gd name="connsiteY4" fmla="*/ 1594250 h 5899621"/>
              <a:gd name="connsiteX5" fmla="*/ 3188540 w 6020639"/>
              <a:gd name="connsiteY5" fmla="*/ 1594270 h 5899621"/>
              <a:gd name="connsiteX6" fmla="*/ 3188539 w 6020639"/>
              <a:gd name="connsiteY6" fmla="*/ 1594270 h 5899621"/>
              <a:gd name="connsiteX7" fmla="*/ 3188539 w 6020639"/>
              <a:gd name="connsiteY7" fmla="*/ 2800821 h 5899621"/>
              <a:gd name="connsiteX8" fmla="*/ 5779057 w 6020639"/>
              <a:gd name="connsiteY8" fmla="*/ 2800821 h 5899621"/>
              <a:gd name="connsiteX9" fmla="*/ 6020639 w 6020639"/>
              <a:gd name="connsiteY9" fmla="*/ 3042403 h 5899621"/>
              <a:gd name="connsiteX10" fmla="*/ 6020639 w 6020639"/>
              <a:gd name="connsiteY10" fmla="*/ 5658039 h 5899621"/>
              <a:gd name="connsiteX11" fmla="*/ 5779057 w 6020639"/>
              <a:gd name="connsiteY11" fmla="*/ 5899621 h 5899621"/>
              <a:gd name="connsiteX12" fmla="*/ 2033121 w 6020639"/>
              <a:gd name="connsiteY12" fmla="*/ 5899621 h 5899621"/>
              <a:gd name="connsiteX13" fmla="*/ 1791539 w 6020639"/>
              <a:gd name="connsiteY13" fmla="*/ 5658039 h 5899621"/>
              <a:gd name="connsiteX14" fmla="*/ 1791539 w 6020639"/>
              <a:gd name="connsiteY14" fmla="*/ 3042403 h 5899621"/>
              <a:gd name="connsiteX15" fmla="*/ 2033121 w 6020639"/>
              <a:gd name="connsiteY15" fmla="*/ 2800821 h 5899621"/>
              <a:gd name="connsiteX16" fmla="*/ 2390775 w 6020639"/>
              <a:gd name="connsiteY16" fmla="*/ 2800821 h 5899621"/>
              <a:gd name="connsiteX17" fmla="*/ 2390775 w 6020639"/>
              <a:gd name="connsiteY17" fmla="*/ 1581814 h 5899621"/>
              <a:gd name="connsiteX18" fmla="*/ 2387289 w 6020639"/>
              <a:gd name="connsiteY18" fmla="*/ 1512768 h 5899621"/>
              <a:gd name="connsiteX19" fmla="*/ 1594269 w 6020639"/>
              <a:gd name="connsiteY19" fmla="*/ 797135 h 5899621"/>
              <a:gd name="connsiteX20" fmla="*/ 801250 w 6020639"/>
              <a:gd name="connsiteY20" fmla="*/ 1512768 h 5899621"/>
              <a:gd name="connsiteX21" fmla="*/ 797764 w 6020639"/>
              <a:gd name="connsiteY21" fmla="*/ 1581793 h 5899621"/>
              <a:gd name="connsiteX22" fmla="*/ 797764 w 6020639"/>
              <a:gd name="connsiteY22" fmla="*/ 2465904 h 5899621"/>
              <a:gd name="connsiteX23" fmla="*/ 329587 w 6020639"/>
              <a:gd name="connsiteY23" fmla="*/ 2465904 h 5899621"/>
              <a:gd name="connsiteX24" fmla="*/ 797764 w 6020639"/>
              <a:gd name="connsiteY24" fmla="*/ 3008564 h 5899621"/>
              <a:gd name="connsiteX25" fmla="*/ 797764 w 6020639"/>
              <a:gd name="connsiteY25" fmla="*/ 3159595 h 5899621"/>
              <a:gd name="connsiteX26" fmla="*/ 0 w 6020639"/>
              <a:gd name="connsiteY26" fmla="*/ 3159595 h 5899621"/>
              <a:gd name="connsiteX27" fmla="*/ 0 w 6020639"/>
              <a:gd name="connsiteY27" fmla="*/ 1594270 h 5899621"/>
              <a:gd name="connsiteX28" fmla="*/ 0 w 6020639"/>
              <a:gd name="connsiteY28" fmla="*/ 1581620 h 5899621"/>
              <a:gd name="connsiteX29" fmla="*/ 639 w 6020639"/>
              <a:gd name="connsiteY29" fmla="*/ 1581620 h 5899621"/>
              <a:gd name="connsiteX30" fmla="*/ 8231 w 6020639"/>
              <a:gd name="connsiteY30" fmla="*/ 1431265 h 5899621"/>
              <a:gd name="connsiteX31" fmla="*/ 1594270 w 6020639"/>
              <a:gd name="connsiteY31" fmla="*/ 0 h 589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639" h="5899621">
                <a:moveTo>
                  <a:pt x="1594270" y="0"/>
                </a:moveTo>
                <a:cubicBezTo>
                  <a:pt x="2419731" y="0"/>
                  <a:pt x="3098667" y="627345"/>
                  <a:pt x="3180309" y="1431265"/>
                </a:cubicBezTo>
                <a:lnTo>
                  <a:pt x="3187901" y="1581620"/>
                </a:lnTo>
                <a:lnTo>
                  <a:pt x="3188539" y="1581620"/>
                </a:lnTo>
                <a:lnTo>
                  <a:pt x="3188539" y="1594250"/>
                </a:lnTo>
                <a:lnTo>
                  <a:pt x="3188540" y="1594270"/>
                </a:lnTo>
                <a:lnTo>
                  <a:pt x="3188539" y="1594270"/>
                </a:lnTo>
                <a:lnTo>
                  <a:pt x="3188539" y="2800821"/>
                </a:lnTo>
                <a:lnTo>
                  <a:pt x="5779057" y="2800821"/>
                </a:lnTo>
                <a:cubicBezTo>
                  <a:pt x="5912479" y="2800821"/>
                  <a:pt x="6020639" y="2908981"/>
                  <a:pt x="6020639" y="3042403"/>
                </a:cubicBezTo>
                <a:lnTo>
                  <a:pt x="6020639" y="5658039"/>
                </a:lnTo>
                <a:cubicBezTo>
                  <a:pt x="6020639" y="5791461"/>
                  <a:pt x="5912479" y="5899621"/>
                  <a:pt x="5779057" y="5899621"/>
                </a:cubicBezTo>
                <a:lnTo>
                  <a:pt x="2033121" y="5899621"/>
                </a:lnTo>
                <a:cubicBezTo>
                  <a:pt x="1899699" y="5899621"/>
                  <a:pt x="1791539" y="5791461"/>
                  <a:pt x="1791539" y="5658039"/>
                </a:cubicBezTo>
                <a:lnTo>
                  <a:pt x="1791539" y="3042403"/>
                </a:lnTo>
                <a:cubicBezTo>
                  <a:pt x="1791539" y="2908981"/>
                  <a:pt x="1899699" y="2800821"/>
                  <a:pt x="2033121" y="2800821"/>
                </a:cubicBezTo>
                <a:lnTo>
                  <a:pt x="2390775" y="2800821"/>
                </a:lnTo>
                <a:lnTo>
                  <a:pt x="2390775" y="1581814"/>
                </a:lnTo>
                <a:lnTo>
                  <a:pt x="2387289" y="1512768"/>
                </a:lnTo>
                <a:cubicBezTo>
                  <a:pt x="2346468" y="1110807"/>
                  <a:pt x="2007000" y="797135"/>
                  <a:pt x="1594269" y="797135"/>
                </a:cubicBezTo>
                <a:cubicBezTo>
                  <a:pt x="1181539" y="797135"/>
                  <a:pt x="842071" y="1110807"/>
                  <a:pt x="801250" y="1512768"/>
                </a:cubicBezTo>
                <a:lnTo>
                  <a:pt x="797764" y="1581793"/>
                </a:lnTo>
                <a:lnTo>
                  <a:pt x="797764" y="2465904"/>
                </a:lnTo>
                <a:lnTo>
                  <a:pt x="329587" y="2465904"/>
                </a:lnTo>
                <a:lnTo>
                  <a:pt x="797764" y="3008564"/>
                </a:lnTo>
                <a:lnTo>
                  <a:pt x="797764" y="3159595"/>
                </a:lnTo>
                <a:lnTo>
                  <a:pt x="0" y="3159595"/>
                </a:lnTo>
                <a:lnTo>
                  <a:pt x="0" y="1594270"/>
                </a:lnTo>
                <a:lnTo>
                  <a:pt x="0" y="1581620"/>
                </a:lnTo>
                <a:lnTo>
                  <a:pt x="639" y="1581620"/>
                </a:lnTo>
                <a:lnTo>
                  <a:pt x="8231" y="1431265"/>
                </a:lnTo>
                <a:cubicBezTo>
                  <a:pt x="89874" y="627345"/>
                  <a:pt x="768810" y="0"/>
                  <a:pt x="1594270" y="0"/>
                </a:cubicBezTo>
                <a:close/>
              </a:path>
            </a:pathLst>
          </a:cu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tIns="828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dirty="0">
              <a:solidFill>
                <a:srgbClr val="FFFFFF"/>
              </a:solidFill>
            </a:endParaRPr>
          </a:p>
        </p:txBody>
      </p:sp>
      <p:sp>
        <p:nvSpPr>
          <p:cNvPr id="18" name="KSO_Shape"/>
          <p:cNvSpPr/>
          <p:nvPr/>
        </p:nvSpPr>
        <p:spPr>
          <a:xfrm>
            <a:off x="6379718" y="4484739"/>
            <a:ext cx="571132" cy="597002"/>
          </a:xfrm>
          <a:custGeom>
            <a:avLst/>
            <a:gdLst>
              <a:gd name="connsiteX0" fmla="*/ 10295531 w 10295617"/>
              <a:gd name="connsiteY0" fmla="*/ 6044312 h 10760938"/>
              <a:gd name="connsiteX1" fmla="*/ 10295617 w 10295617"/>
              <a:gd name="connsiteY1" fmla="*/ 6046023 h 10760938"/>
              <a:gd name="connsiteX2" fmla="*/ 10295311 w 10295617"/>
              <a:gd name="connsiteY2" fmla="*/ 6046023 h 10760938"/>
              <a:gd name="connsiteX3" fmla="*/ 86 w 10295617"/>
              <a:gd name="connsiteY3" fmla="*/ 6044312 h 10760938"/>
              <a:gd name="connsiteX4" fmla="*/ 306 w 10295617"/>
              <a:gd name="connsiteY4" fmla="*/ 6046023 h 10760938"/>
              <a:gd name="connsiteX5" fmla="*/ 0 w 10295617"/>
              <a:gd name="connsiteY5" fmla="*/ 6046023 h 10760938"/>
              <a:gd name="connsiteX6" fmla="*/ 5147809 w 10295617"/>
              <a:gd name="connsiteY6" fmla="*/ 0 h 10760938"/>
              <a:gd name="connsiteX7" fmla="*/ 5325006 w 10295617"/>
              <a:gd name="connsiteY7" fmla="*/ 177197 h 10760938"/>
              <a:gd name="connsiteX8" fmla="*/ 5325006 w 10295617"/>
              <a:gd name="connsiteY8" fmla="*/ 837837 h 10760938"/>
              <a:gd name="connsiteX9" fmla="*/ 5396256 w 10295617"/>
              <a:gd name="connsiteY9" fmla="*/ 839547 h 10760938"/>
              <a:gd name="connsiteX10" fmla="*/ 10269039 w 10295617"/>
              <a:gd name="connsiteY10" fmla="*/ 5513084 h 10760938"/>
              <a:gd name="connsiteX11" fmla="*/ 10295425 w 10295617"/>
              <a:gd name="connsiteY11" fmla="*/ 6042158 h 10760938"/>
              <a:gd name="connsiteX12" fmla="*/ 10260748 w 10295617"/>
              <a:gd name="connsiteY12" fmla="*/ 5773580 h 10760938"/>
              <a:gd name="connsiteX13" fmla="*/ 8579250 w 10295617"/>
              <a:gd name="connsiteY13" fmla="*/ 4703575 h 10760938"/>
              <a:gd name="connsiteX14" fmla="*/ 6897754 w 10295617"/>
              <a:gd name="connsiteY14" fmla="*/ 5773580 h 10760938"/>
              <a:gd name="connsiteX15" fmla="*/ 6863530 w 10295617"/>
              <a:gd name="connsiteY15" fmla="*/ 6038646 h 10760938"/>
              <a:gd name="connsiteX16" fmla="*/ 6829306 w 10295617"/>
              <a:gd name="connsiteY16" fmla="*/ 5773580 h 10760938"/>
              <a:gd name="connsiteX17" fmla="*/ 5451635 w 10295617"/>
              <a:gd name="connsiteY17" fmla="*/ 4724506 h 10760938"/>
              <a:gd name="connsiteX18" fmla="*/ 5325006 w 10295617"/>
              <a:gd name="connsiteY18" fmla="*/ 4711318 h 10760938"/>
              <a:gd name="connsiteX19" fmla="*/ 5325006 w 10295617"/>
              <a:gd name="connsiteY19" fmla="*/ 9805674 h 10760938"/>
              <a:gd name="connsiteX20" fmla="*/ 5325006 w 10295617"/>
              <a:gd name="connsiteY20" fmla="*/ 9821152 h 10760938"/>
              <a:gd name="connsiteX21" fmla="*/ 5323964 w 10295617"/>
              <a:gd name="connsiteY21" fmla="*/ 9821152 h 10760938"/>
              <a:gd name="connsiteX22" fmla="*/ 5316404 w 10295617"/>
              <a:gd name="connsiteY22" fmla="*/ 9933477 h 10760938"/>
              <a:gd name="connsiteX23" fmla="*/ 4838721 w 10295617"/>
              <a:gd name="connsiteY23" fmla="*/ 10637788 h 10760938"/>
              <a:gd name="connsiteX24" fmla="*/ 3875045 w 10295617"/>
              <a:gd name="connsiteY24" fmla="*/ 10623063 h 10760938"/>
              <a:gd name="connsiteX25" fmla="*/ 3414410 w 10295617"/>
              <a:gd name="connsiteY25" fmla="*/ 9776480 h 10760938"/>
              <a:gd name="connsiteX26" fmla="*/ 3769699 w 10295617"/>
              <a:gd name="connsiteY26" fmla="*/ 9787246 h 10760938"/>
              <a:gd name="connsiteX27" fmla="*/ 4058978 w 10295617"/>
              <a:gd name="connsiteY27" fmla="*/ 10318901 h 10760938"/>
              <a:gd name="connsiteX28" fmla="*/ 4664167 w 10295617"/>
              <a:gd name="connsiteY28" fmla="*/ 10328148 h 10760938"/>
              <a:gd name="connsiteX29" fmla="*/ 4969554 w 10295617"/>
              <a:gd name="connsiteY29" fmla="*/ 9805580 h 10760938"/>
              <a:gd name="connsiteX30" fmla="*/ 4970612 w 10295617"/>
              <a:gd name="connsiteY30" fmla="*/ 9805580 h 10760938"/>
              <a:gd name="connsiteX31" fmla="*/ 4970612 w 10295617"/>
              <a:gd name="connsiteY31" fmla="*/ 4711318 h 10760938"/>
              <a:gd name="connsiteX32" fmla="*/ 4843983 w 10295617"/>
              <a:gd name="connsiteY32" fmla="*/ 4724506 h 10760938"/>
              <a:gd name="connsiteX33" fmla="*/ 3466313 w 10295617"/>
              <a:gd name="connsiteY33" fmla="*/ 5773580 h 10760938"/>
              <a:gd name="connsiteX34" fmla="*/ 3432089 w 10295617"/>
              <a:gd name="connsiteY34" fmla="*/ 6038646 h 10760938"/>
              <a:gd name="connsiteX35" fmla="*/ 3397865 w 10295617"/>
              <a:gd name="connsiteY35" fmla="*/ 5773580 h 10760938"/>
              <a:gd name="connsiteX36" fmla="*/ 1716367 w 10295617"/>
              <a:gd name="connsiteY36" fmla="*/ 4703575 h 10760938"/>
              <a:gd name="connsiteX37" fmla="*/ 34871 w 10295617"/>
              <a:gd name="connsiteY37" fmla="*/ 5773580 h 10760938"/>
              <a:gd name="connsiteX38" fmla="*/ 194 w 10295617"/>
              <a:gd name="connsiteY38" fmla="*/ 6042158 h 10760938"/>
              <a:gd name="connsiteX39" fmla="*/ 26578 w 10295617"/>
              <a:gd name="connsiteY39" fmla="*/ 5513084 h 10760938"/>
              <a:gd name="connsiteX40" fmla="*/ 4899361 w 10295617"/>
              <a:gd name="connsiteY40" fmla="*/ 839547 h 10760938"/>
              <a:gd name="connsiteX41" fmla="*/ 4970612 w 10295617"/>
              <a:gd name="connsiteY41" fmla="*/ 837837 h 10760938"/>
              <a:gd name="connsiteX42" fmla="*/ 4970612 w 10295617"/>
              <a:gd name="connsiteY42" fmla="*/ 177197 h 10760938"/>
              <a:gd name="connsiteX43" fmla="*/ 5147809 w 10295617"/>
              <a:gd name="connsiteY43" fmla="*/ 0 h 1076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5617" h="10760938">
                <a:moveTo>
                  <a:pt x="10295531" y="6044312"/>
                </a:moveTo>
                <a:lnTo>
                  <a:pt x="10295617" y="6046023"/>
                </a:lnTo>
                <a:lnTo>
                  <a:pt x="10295311" y="6046023"/>
                </a:lnTo>
                <a:close/>
                <a:moveTo>
                  <a:pt x="86" y="6044312"/>
                </a:moveTo>
                <a:lnTo>
                  <a:pt x="306" y="6046023"/>
                </a:lnTo>
                <a:lnTo>
                  <a:pt x="0" y="6046023"/>
                </a:lnTo>
                <a:close/>
                <a:moveTo>
                  <a:pt x="5147809" y="0"/>
                </a:moveTo>
                <a:cubicBezTo>
                  <a:pt x="5245672" y="0"/>
                  <a:pt x="5325006" y="79334"/>
                  <a:pt x="5325006" y="177197"/>
                </a:cubicBezTo>
                <a:lnTo>
                  <a:pt x="5325006" y="837837"/>
                </a:lnTo>
                <a:lnTo>
                  <a:pt x="5396256" y="839547"/>
                </a:lnTo>
                <a:cubicBezTo>
                  <a:pt x="7948306" y="962340"/>
                  <a:pt x="10013658" y="2966815"/>
                  <a:pt x="10269039" y="5513084"/>
                </a:cubicBezTo>
                <a:lnTo>
                  <a:pt x="10295425" y="6042158"/>
                </a:lnTo>
                <a:lnTo>
                  <a:pt x="10260748" y="5773580"/>
                </a:lnTo>
                <a:cubicBezTo>
                  <a:pt x="10100703" y="5162929"/>
                  <a:pt x="9408684" y="4703575"/>
                  <a:pt x="8579250" y="4703575"/>
                </a:cubicBezTo>
                <a:cubicBezTo>
                  <a:pt x="7749818" y="4703575"/>
                  <a:pt x="7057798" y="5162929"/>
                  <a:pt x="6897754" y="5773580"/>
                </a:cubicBezTo>
                <a:lnTo>
                  <a:pt x="6863530" y="6038646"/>
                </a:lnTo>
                <a:lnTo>
                  <a:pt x="6829306" y="5773580"/>
                </a:lnTo>
                <a:cubicBezTo>
                  <a:pt x="6689267" y="5239260"/>
                  <a:pt x="6141936" y="4820778"/>
                  <a:pt x="5451635" y="4724506"/>
                </a:cubicBezTo>
                <a:lnTo>
                  <a:pt x="5325006" y="4711318"/>
                </a:lnTo>
                <a:lnTo>
                  <a:pt x="5325006" y="9805674"/>
                </a:lnTo>
                <a:lnTo>
                  <a:pt x="5325006" y="9821152"/>
                </a:lnTo>
                <a:lnTo>
                  <a:pt x="5323964" y="9821152"/>
                </a:lnTo>
                <a:lnTo>
                  <a:pt x="5316404" y="9933477"/>
                </a:lnTo>
                <a:cubicBezTo>
                  <a:pt x="5276666" y="10227644"/>
                  <a:pt x="5101532" y="10489633"/>
                  <a:pt x="4838721" y="10637788"/>
                </a:cubicBezTo>
                <a:cubicBezTo>
                  <a:pt x="4538366" y="10807108"/>
                  <a:pt x="4170086" y="10801480"/>
                  <a:pt x="3875045" y="10623063"/>
                </a:cubicBezTo>
                <a:cubicBezTo>
                  <a:pt x="3580003" y="10444646"/>
                  <a:pt x="3403967" y="10121115"/>
                  <a:pt x="3414410" y="9776480"/>
                </a:cubicBezTo>
                <a:lnTo>
                  <a:pt x="3769699" y="9787246"/>
                </a:lnTo>
                <a:cubicBezTo>
                  <a:pt x="3763141" y="10003677"/>
                  <a:pt x="3873692" y="10206855"/>
                  <a:pt x="4058978" y="10318901"/>
                </a:cubicBezTo>
                <a:cubicBezTo>
                  <a:pt x="4244264" y="10430947"/>
                  <a:pt x="4475544" y="10434481"/>
                  <a:pt x="4664167" y="10328148"/>
                </a:cubicBezTo>
                <a:cubicBezTo>
                  <a:pt x="4852790" y="10221815"/>
                  <a:pt x="4969497" y="10022110"/>
                  <a:pt x="4969554" y="9805580"/>
                </a:cubicBezTo>
                <a:lnTo>
                  <a:pt x="4970612" y="9805580"/>
                </a:lnTo>
                <a:lnTo>
                  <a:pt x="4970612" y="4711318"/>
                </a:lnTo>
                <a:lnTo>
                  <a:pt x="4843983" y="4724506"/>
                </a:lnTo>
                <a:cubicBezTo>
                  <a:pt x="4153684" y="4820778"/>
                  <a:pt x="3606351" y="5239260"/>
                  <a:pt x="3466313" y="5773580"/>
                </a:cubicBezTo>
                <a:lnTo>
                  <a:pt x="3432089" y="6038646"/>
                </a:lnTo>
                <a:lnTo>
                  <a:pt x="3397865" y="5773580"/>
                </a:lnTo>
                <a:cubicBezTo>
                  <a:pt x="3237820" y="5162929"/>
                  <a:pt x="2545801" y="4703575"/>
                  <a:pt x="1716367" y="4703575"/>
                </a:cubicBezTo>
                <a:cubicBezTo>
                  <a:pt x="886935" y="4703575"/>
                  <a:pt x="194916" y="5162929"/>
                  <a:pt x="34871" y="5773580"/>
                </a:cubicBezTo>
                <a:lnTo>
                  <a:pt x="194" y="6042158"/>
                </a:lnTo>
                <a:lnTo>
                  <a:pt x="26578" y="5513084"/>
                </a:lnTo>
                <a:cubicBezTo>
                  <a:pt x="281959" y="2966815"/>
                  <a:pt x="2347313" y="962340"/>
                  <a:pt x="4899361" y="839547"/>
                </a:cubicBezTo>
                <a:lnTo>
                  <a:pt x="4970612" y="837837"/>
                </a:lnTo>
                <a:lnTo>
                  <a:pt x="4970612" y="177197"/>
                </a:lnTo>
                <a:cubicBezTo>
                  <a:pt x="4970612" y="79334"/>
                  <a:pt x="5049946" y="0"/>
                  <a:pt x="5147809" y="0"/>
                </a:cubicBez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bIns="90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dirty="0">
              <a:solidFill>
                <a:srgbClr val="FFFFFF"/>
              </a:solidFill>
            </a:endParaRPr>
          </a:p>
        </p:txBody>
      </p:sp>
      <p:sp>
        <p:nvSpPr>
          <p:cNvPr id="19" name="KSO_Shape"/>
          <p:cNvSpPr/>
          <p:nvPr/>
        </p:nvSpPr>
        <p:spPr>
          <a:xfrm>
            <a:off x="3589702" y="2566274"/>
            <a:ext cx="348499" cy="579223"/>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dirty="0">
              <a:solidFill>
                <a:srgbClr val="FFFFFF"/>
              </a:solidFill>
            </a:endParaRPr>
          </a:p>
        </p:txBody>
      </p:sp>
      <p:sp>
        <p:nvSpPr>
          <p:cNvPr id="20" name="KSO_Shape"/>
          <p:cNvSpPr/>
          <p:nvPr/>
        </p:nvSpPr>
        <p:spPr bwMode="auto">
          <a:xfrm>
            <a:off x="2666856" y="2556647"/>
            <a:ext cx="309671" cy="613209"/>
          </a:xfrm>
          <a:custGeom>
            <a:avLst/>
            <a:gdLst>
              <a:gd name="T0" fmla="*/ 958320 w 3223"/>
              <a:gd name="T1" fmla="*/ 1472914 h 6384"/>
              <a:gd name="T2" fmla="*/ 945503 w 3223"/>
              <a:gd name="T3" fmla="*/ 1543933 h 6384"/>
              <a:gd name="T4" fmla="*/ 922849 w 3223"/>
              <a:gd name="T5" fmla="*/ 1611074 h 6384"/>
              <a:gd name="T6" fmla="*/ 890955 w 3223"/>
              <a:gd name="T7" fmla="*/ 1673141 h 6384"/>
              <a:gd name="T8" fmla="*/ 851012 w 3223"/>
              <a:gd name="T9" fmla="*/ 1729838 h 6384"/>
              <a:gd name="T10" fmla="*/ 803320 w 3223"/>
              <a:gd name="T11" fmla="*/ 1779671 h 6384"/>
              <a:gd name="T12" fmla="*/ 748772 w 3223"/>
              <a:gd name="T13" fmla="*/ 1822939 h 6384"/>
              <a:gd name="T14" fmla="*/ 688560 w 3223"/>
              <a:gd name="T15" fmla="*/ 1857256 h 6384"/>
              <a:gd name="T16" fmla="*/ 623281 w 3223"/>
              <a:gd name="T17" fmla="*/ 1883217 h 6384"/>
              <a:gd name="T18" fmla="*/ 553531 w 3223"/>
              <a:gd name="T19" fmla="*/ 1899330 h 6384"/>
              <a:gd name="T20" fmla="*/ 480203 w 3223"/>
              <a:gd name="T21" fmla="*/ 1905000 h 6384"/>
              <a:gd name="T22" fmla="*/ 419396 w 3223"/>
              <a:gd name="T23" fmla="*/ 1900822 h 6384"/>
              <a:gd name="T24" fmla="*/ 348751 w 3223"/>
              <a:gd name="T25" fmla="*/ 1886499 h 6384"/>
              <a:gd name="T26" fmla="*/ 282578 w 3223"/>
              <a:gd name="T27" fmla="*/ 1862627 h 6384"/>
              <a:gd name="T28" fmla="*/ 221472 w 3223"/>
              <a:gd name="T29" fmla="*/ 1828907 h 6384"/>
              <a:gd name="T30" fmla="*/ 166029 w 3223"/>
              <a:gd name="T31" fmla="*/ 1787728 h 6384"/>
              <a:gd name="T32" fmla="*/ 117145 w 3223"/>
              <a:gd name="T33" fmla="*/ 1738790 h 6384"/>
              <a:gd name="T34" fmla="*/ 75712 w 3223"/>
              <a:gd name="T35" fmla="*/ 1683287 h 6384"/>
              <a:gd name="T36" fmla="*/ 42327 w 3223"/>
              <a:gd name="T37" fmla="*/ 1621816 h 6384"/>
              <a:gd name="T38" fmla="*/ 18183 w 3223"/>
              <a:gd name="T39" fmla="*/ 1555571 h 6384"/>
              <a:gd name="T40" fmla="*/ 3875 w 3223"/>
              <a:gd name="T41" fmla="*/ 1485148 h 6384"/>
              <a:gd name="T42" fmla="*/ 0 w 3223"/>
              <a:gd name="T43" fmla="*/ 1423976 h 6384"/>
              <a:gd name="T44" fmla="*/ 4173 w 3223"/>
              <a:gd name="T45" fmla="*/ 1361013 h 6384"/>
              <a:gd name="T46" fmla="*/ 16096 w 3223"/>
              <a:gd name="T47" fmla="*/ 1300139 h 6384"/>
              <a:gd name="T48" fmla="*/ 35471 w 3223"/>
              <a:gd name="T49" fmla="*/ 1243144 h 6384"/>
              <a:gd name="T50" fmla="*/ 61702 w 3223"/>
              <a:gd name="T51" fmla="*/ 1188835 h 6384"/>
              <a:gd name="T52" fmla="*/ 118635 w 3223"/>
              <a:gd name="T53" fmla="*/ 1108266 h 6384"/>
              <a:gd name="T54" fmla="*/ 207164 w 3223"/>
              <a:gd name="T55" fmla="*/ 1029189 h 6384"/>
              <a:gd name="T56" fmla="*/ 285559 w 3223"/>
              <a:gd name="T57" fmla="*/ 985623 h 6384"/>
              <a:gd name="T58" fmla="*/ 341895 w 3223"/>
              <a:gd name="T59" fmla="*/ 964436 h 6384"/>
              <a:gd name="T60" fmla="*/ 589002 w 3223"/>
              <a:gd name="T61" fmla="*/ 103247 h 6384"/>
              <a:gd name="T62" fmla="*/ 599137 w 3223"/>
              <a:gd name="T63" fmla="*/ 959065 h 6384"/>
              <a:gd name="T64" fmla="*/ 656964 w 3223"/>
              <a:gd name="T65" fmla="*/ 977566 h 6384"/>
              <a:gd name="T66" fmla="*/ 719858 w 3223"/>
              <a:gd name="T67" fmla="*/ 1008301 h 6384"/>
              <a:gd name="T68" fmla="*/ 814647 w 3223"/>
              <a:gd name="T69" fmla="*/ 1079619 h 6384"/>
              <a:gd name="T70" fmla="*/ 889166 w 3223"/>
              <a:gd name="T71" fmla="*/ 1171527 h 6384"/>
              <a:gd name="T72" fmla="*/ 917186 w 3223"/>
              <a:gd name="T73" fmla="*/ 1224344 h 6384"/>
              <a:gd name="T74" fmla="*/ 938945 w 3223"/>
              <a:gd name="T75" fmla="*/ 1281041 h 6384"/>
              <a:gd name="T76" fmla="*/ 953551 w 3223"/>
              <a:gd name="T77" fmla="*/ 1340125 h 6384"/>
              <a:gd name="T78" fmla="*/ 960407 w 3223"/>
              <a:gd name="T79" fmla="*/ 1402491 h 6384"/>
              <a:gd name="T80" fmla="*/ 471559 w 3223"/>
              <a:gd name="T81" fmla="*/ 1425766 h 6384"/>
              <a:gd name="T82" fmla="*/ 422674 w 3223"/>
              <a:gd name="T83" fmla="*/ 1435613 h 6384"/>
              <a:gd name="T84" fmla="*/ 380049 w 3223"/>
              <a:gd name="T85" fmla="*/ 1458889 h 6384"/>
              <a:gd name="T86" fmla="*/ 346068 w 3223"/>
              <a:gd name="T87" fmla="*/ 1492906 h 6384"/>
              <a:gd name="T88" fmla="*/ 322818 w 3223"/>
              <a:gd name="T89" fmla="*/ 1535578 h 6384"/>
              <a:gd name="T90" fmla="*/ 312982 w 3223"/>
              <a:gd name="T91" fmla="*/ 1584516 h 6384"/>
              <a:gd name="T92" fmla="*/ 315963 w 3223"/>
              <a:gd name="T93" fmla="*/ 1626889 h 6384"/>
              <a:gd name="T94" fmla="*/ 332953 w 3223"/>
              <a:gd name="T95" fmla="*/ 1673141 h 6384"/>
              <a:gd name="T96" fmla="*/ 361867 w 3223"/>
              <a:gd name="T97" fmla="*/ 1711934 h 6384"/>
              <a:gd name="T98" fmla="*/ 400319 w 3223"/>
              <a:gd name="T99" fmla="*/ 1740879 h 6384"/>
              <a:gd name="T100" fmla="*/ 446521 w 3223"/>
              <a:gd name="T101" fmla="*/ 1757589 h 6384"/>
              <a:gd name="T102" fmla="*/ 488848 w 3223"/>
              <a:gd name="T103" fmla="*/ 1760872 h 6384"/>
              <a:gd name="T104" fmla="*/ 538031 w 3223"/>
              <a:gd name="T105" fmla="*/ 1750726 h 6384"/>
              <a:gd name="T106" fmla="*/ 580358 w 3223"/>
              <a:gd name="T107" fmla="*/ 1727749 h 6384"/>
              <a:gd name="T108" fmla="*/ 614637 w 3223"/>
              <a:gd name="T109" fmla="*/ 1693433 h 6384"/>
              <a:gd name="T110" fmla="*/ 637589 w 3223"/>
              <a:gd name="T111" fmla="*/ 1651060 h 6384"/>
              <a:gd name="T112" fmla="*/ 647723 w 3223"/>
              <a:gd name="T113" fmla="*/ 1601823 h 6384"/>
              <a:gd name="T114" fmla="*/ 644444 w 3223"/>
              <a:gd name="T115" fmla="*/ 1559450 h 6384"/>
              <a:gd name="T116" fmla="*/ 627752 w 3223"/>
              <a:gd name="T117" fmla="*/ 1513198 h 6384"/>
              <a:gd name="T118" fmla="*/ 598838 w 3223"/>
              <a:gd name="T119" fmla="*/ 1474704 h 6384"/>
              <a:gd name="T120" fmla="*/ 560088 w 3223"/>
              <a:gd name="T121" fmla="*/ 1445759 h 6384"/>
              <a:gd name="T122" fmla="*/ 514184 w 3223"/>
              <a:gd name="T123" fmla="*/ 1428750 h 63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23" h="6384">
                <a:moveTo>
                  <a:pt x="3223" y="4772"/>
                </a:moveTo>
                <a:lnTo>
                  <a:pt x="3223" y="4772"/>
                </a:lnTo>
                <a:lnTo>
                  <a:pt x="3223" y="4814"/>
                </a:lnTo>
                <a:lnTo>
                  <a:pt x="3220" y="4854"/>
                </a:lnTo>
                <a:lnTo>
                  <a:pt x="3218" y="4896"/>
                </a:lnTo>
                <a:lnTo>
                  <a:pt x="3215" y="4936"/>
                </a:lnTo>
                <a:lnTo>
                  <a:pt x="3210" y="4977"/>
                </a:lnTo>
                <a:lnTo>
                  <a:pt x="3204" y="5017"/>
                </a:lnTo>
                <a:lnTo>
                  <a:pt x="3197" y="5057"/>
                </a:lnTo>
                <a:lnTo>
                  <a:pt x="3190" y="5097"/>
                </a:lnTo>
                <a:lnTo>
                  <a:pt x="3181" y="5136"/>
                </a:lnTo>
                <a:lnTo>
                  <a:pt x="3172" y="5174"/>
                </a:lnTo>
                <a:lnTo>
                  <a:pt x="3162" y="5213"/>
                </a:lnTo>
                <a:lnTo>
                  <a:pt x="3150" y="5251"/>
                </a:lnTo>
                <a:lnTo>
                  <a:pt x="3138" y="5288"/>
                </a:lnTo>
                <a:lnTo>
                  <a:pt x="3125" y="5325"/>
                </a:lnTo>
                <a:lnTo>
                  <a:pt x="3111" y="5362"/>
                </a:lnTo>
                <a:lnTo>
                  <a:pt x="3096" y="5399"/>
                </a:lnTo>
                <a:lnTo>
                  <a:pt x="3081" y="5435"/>
                </a:lnTo>
                <a:lnTo>
                  <a:pt x="3065" y="5471"/>
                </a:lnTo>
                <a:lnTo>
                  <a:pt x="3046" y="5506"/>
                </a:lnTo>
                <a:lnTo>
                  <a:pt x="3029" y="5540"/>
                </a:lnTo>
                <a:lnTo>
                  <a:pt x="3009" y="5574"/>
                </a:lnTo>
                <a:lnTo>
                  <a:pt x="2989" y="5607"/>
                </a:lnTo>
                <a:lnTo>
                  <a:pt x="2969" y="5641"/>
                </a:lnTo>
                <a:lnTo>
                  <a:pt x="2948" y="5673"/>
                </a:lnTo>
                <a:lnTo>
                  <a:pt x="2926" y="5704"/>
                </a:lnTo>
                <a:lnTo>
                  <a:pt x="2903" y="5737"/>
                </a:lnTo>
                <a:lnTo>
                  <a:pt x="2880" y="5767"/>
                </a:lnTo>
                <a:lnTo>
                  <a:pt x="2855" y="5797"/>
                </a:lnTo>
                <a:lnTo>
                  <a:pt x="2830" y="5827"/>
                </a:lnTo>
                <a:lnTo>
                  <a:pt x="2805" y="5856"/>
                </a:lnTo>
                <a:lnTo>
                  <a:pt x="2778" y="5883"/>
                </a:lnTo>
                <a:lnTo>
                  <a:pt x="2751" y="5911"/>
                </a:lnTo>
                <a:lnTo>
                  <a:pt x="2724" y="5939"/>
                </a:lnTo>
                <a:lnTo>
                  <a:pt x="2695" y="5964"/>
                </a:lnTo>
                <a:lnTo>
                  <a:pt x="2666" y="5991"/>
                </a:lnTo>
                <a:lnTo>
                  <a:pt x="2637" y="6015"/>
                </a:lnTo>
                <a:lnTo>
                  <a:pt x="2606" y="6039"/>
                </a:lnTo>
                <a:lnTo>
                  <a:pt x="2576" y="6064"/>
                </a:lnTo>
                <a:lnTo>
                  <a:pt x="2545" y="6086"/>
                </a:lnTo>
                <a:lnTo>
                  <a:pt x="2512" y="6109"/>
                </a:lnTo>
                <a:lnTo>
                  <a:pt x="2480" y="6129"/>
                </a:lnTo>
                <a:lnTo>
                  <a:pt x="2448" y="6150"/>
                </a:lnTo>
                <a:lnTo>
                  <a:pt x="2414" y="6170"/>
                </a:lnTo>
                <a:lnTo>
                  <a:pt x="2380" y="6188"/>
                </a:lnTo>
                <a:lnTo>
                  <a:pt x="2345" y="6207"/>
                </a:lnTo>
                <a:lnTo>
                  <a:pt x="2310" y="6224"/>
                </a:lnTo>
                <a:lnTo>
                  <a:pt x="2274" y="6242"/>
                </a:lnTo>
                <a:lnTo>
                  <a:pt x="2239" y="6257"/>
                </a:lnTo>
                <a:lnTo>
                  <a:pt x="2203" y="6272"/>
                </a:lnTo>
                <a:lnTo>
                  <a:pt x="2166" y="6285"/>
                </a:lnTo>
                <a:lnTo>
                  <a:pt x="2129" y="6298"/>
                </a:lnTo>
                <a:lnTo>
                  <a:pt x="2091" y="6311"/>
                </a:lnTo>
                <a:lnTo>
                  <a:pt x="2053" y="6322"/>
                </a:lnTo>
                <a:lnTo>
                  <a:pt x="2014" y="6333"/>
                </a:lnTo>
                <a:lnTo>
                  <a:pt x="1975" y="6342"/>
                </a:lnTo>
                <a:lnTo>
                  <a:pt x="1936" y="6350"/>
                </a:lnTo>
                <a:lnTo>
                  <a:pt x="1897" y="6358"/>
                </a:lnTo>
                <a:lnTo>
                  <a:pt x="1857" y="6365"/>
                </a:lnTo>
                <a:lnTo>
                  <a:pt x="1817" y="6370"/>
                </a:lnTo>
                <a:lnTo>
                  <a:pt x="1777" y="6374"/>
                </a:lnTo>
                <a:lnTo>
                  <a:pt x="1736" y="6379"/>
                </a:lnTo>
                <a:lnTo>
                  <a:pt x="1694" y="6381"/>
                </a:lnTo>
                <a:lnTo>
                  <a:pt x="1653" y="6382"/>
                </a:lnTo>
                <a:lnTo>
                  <a:pt x="1611" y="6384"/>
                </a:lnTo>
                <a:lnTo>
                  <a:pt x="1570" y="6382"/>
                </a:lnTo>
                <a:lnTo>
                  <a:pt x="1528" y="6381"/>
                </a:lnTo>
                <a:lnTo>
                  <a:pt x="1488" y="6379"/>
                </a:lnTo>
                <a:lnTo>
                  <a:pt x="1447" y="6374"/>
                </a:lnTo>
                <a:lnTo>
                  <a:pt x="1407" y="6370"/>
                </a:lnTo>
                <a:lnTo>
                  <a:pt x="1366" y="6365"/>
                </a:lnTo>
                <a:lnTo>
                  <a:pt x="1326" y="6358"/>
                </a:lnTo>
                <a:lnTo>
                  <a:pt x="1287" y="6350"/>
                </a:lnTo>
                <a:lnTo>
                  <a:pt x="1247" y="6342"/>
                </a:lnTo>
                <a:lnTo>
                  <a:pt x="1209" y="6333"/>
                </a:lnTo>
                <a:lnTo>
                  <a:pt x="1170" y="6322"/>
                </a:lnTo>
                <a:lnTo>
                  <a:pt x="1132" y="6311"/>
                </a:lnTo>
                <a:lnTo>
                  <a:pt x="1095" y="6298"/>
                </a:lnTo>
                <a:lnTo>
                  <a:pt x="1057" y="6285"/>
                </a:lnTo>
                <a:lnTo>
                  <a:pt x="1021" y="6272"/>
                </a:lnTo>
                <a:lnTo>
                  <a:pt x="984" y="6257"/>
                </a:lnTo>
                <a:lnTo>
                  <a:pt x="948" y="6242"/>
                </a:lnTo>
                <a:lnTo>
                  <a:pt x="912" y="6224"/>
                </a:lnTo>
                <a:lnTo>
                  <a:pt x="878" y="6207"/>
                </a:lnTo>
                <a:lnTo>
                  <a:pt x="843" y="6188"/>
                </a:lnTo>
                <a:lnTo>
                  <a:pt x="810" y="6170"/>
                </a:lnTo>
                <a:lnTo>
                  <a:pt x="776" y="6150"/>
                </a:lnTo>
                <a:lnTo>
                  <a:pt x="743" y="6129"/>
                </a:lnTo>
                <a:lnTo>
                  <a:pt x="710" y="6109"/>
                </a:lnTo>
                <a:lnTo>
                  <a:pt x="679" y="6086"/>
                </a:lnTo>
                <a:lnTo>
                  <a:pt x="647" y="6064"/>
                </a:lnTo>
                <a:lnTo>
                  <a:pt x="617" y="6039"/>
                </a:lnTo>
                <a:lnTo>
                  <a:pt x="587" y="6015"/>
                </a:lnTo>
                <a:lnTo>
                  <a:pt x="557" y="5991"/>
                </a:lnTo>
                <a:lnTo>
                  <a:pt x="528" y="5964"/>
                </a:lnTo>
                <a:lnTo>
                  <a:pt x="500" y="5939"/>
                </a:lnTo>
                <a:lnTo>
                  <a:pt x="472" y="5911"/>
                </a:lnTo>
                <a:lnTo>
                  <a:pt x="445" y="5883"/>
                </a:lnTo>
                <a:lnTo>
                  <a:pt x="418" y="5856"/>
                </a:lnTo>
                <a:lnTo>
                  <a:pt x="393" y="5827"/>
                </a:lnTo>
                <a:lnTo>
                  <a:pt x="368" y="5797"/>
                </a:lnTo>
                <a:lnTo>
                  <a:pt x="344" y="5767"/>
                </a:lnTo>
                <a:lnTo>
                  <a:pt x="320" y="5737"/>
                </a:lnTo>
                <a:lnTo>
                  <a:pt x="297" y="5704"/>
                </a:lnTo>
                <a:lnTo>
                  <a:pt x="275" y="5673"/>
                </a:lnTo>
                <a:lnTo>
                  <a:pt x="254" y="5641"/>
                </a:lnTo>
                <a:lnTo>
                  <a:pt x="233" y="5607"/>
                </a:lnTo>
                <a:lnTo>
                  <a:pt x="214" y="5574"/>
                </a:lnTo>
                <a:lnTo>
                  <a:pt x="194" y="5540"/>
                </a:lnTo>
                <a:lnTo>
                  <a:pt x="177" y="5506"/>
                </a:lnTo>
                <a:lnTo>
                  <a:pt x="159" y="5471"/>
                </a:lnTo>
                <a:lnTo>
                  <a:pt x="142" y="5435"/>
                </a:lnTo>
                <a:lnTo>
                  <a:pt x="127" y="5399"/>
                </a:lnTo>
                <a:lnTo>
                  <a:pt x="112" y="5362"/>
                </a:lnTo>
                <a:lnTo>
                  <a:pt x="98" y="5325"/>
                </a:lnTo>
                <a:lnTo>
                  <a:pt x="84" y="5288"/>
                </a:lnTo>
                <a:lnTo>
                  <a:pt x="73" y="5251"/>
                </a:lnTo>
                <a:lnTo>
                  <a:pt x="61" y="5213"/>
                </a:lnTo>
                <a:lnTo>
                  <a:pt x="51" y="5174"/>
                </a:lnTo>
                <a:lnTo>
                  <a:pt x="41" y="5136"/>
                </a:lnTo>
                <a:lnTo>
                  <a:pt x="32" y="5097"/>
                </a:lnTo>
                <a:lnTo>
                  <a:pt x="25" y="5057"/>
                </a:lnTo>
                <a:lnTo>
                  <a:pt x="18" y="5017"/>
                </a:lnTo>
                <a:lnTo>
                  <a:pt x="13" y="4977"/>
                </a:lnTo>
                <a:lnTo>
                  <a:pt x="8" y="4936"/>
                </a:lnTo>
                <a:lnTo>
                  <a:pt x="4" y="4896"/>
                </a:lnTo>
                <a:lnTo>
                  <a:pt x="2" y="4854"/>
                </a:lnTo>
                <a:lnTo>
                  <a:pt x="1" y="4814"/>
                </a:lnTo>
                <a:lnTo>
                  <a:pt x="0" y="4772"/>
                </a:lnTo>
                <a:lnTo>
                  <a:pt x="0" y="4736"/>
                </a:lnTo>
                <a:lnTo>
                  <a:pt x="1" y="4700"/>
                </a:lnTo>
                <a:lnTo>
                  <a:pt x="3" y="4665"/>
                </a:lnTo>
                <a:lnTo>
                  <a:pt x="6" y="4630"/>
                </a:lnTo>
                <a:lnTo>
                  <a:pt x="9" y="4595"/>
                </a:lnTo>
                <a:lnTo>
                  <a:pt x="14" y="4561"/>
                </a:lnTo>
                <a:lnTo>
                  <a:pt x="18" y="4526"/>
                </a:lnTo>
                <a:lnTo>
                  <a:pt x="24" y="4491"/>
                </a:lnTo>
                <a:lnTo>
                  <a:pt x="31" y="4458"/>
                </a:lnTo>
                <a:lnTo>
                  <a:pt x="38" y="4424"/>
                </a:lnTo>
                <a:lnTo>
                  <a:pt x="45" y="4391"/>
                </a:lnTo>
                <a:lnTo>
                  <a:pt x="54" y="4357"/>
                </a:lnTo>
                <a:lnTo>
                  <a:pt x="63" y="4325"/>
                </a:lnTo>
                <a:lnTo>
                  <a:pt x="73" y="4293"/>
                </a:lnTo>
                <a:lnTo>
                  <a:pt x="83" y="4260"/>
                </a:lnTo>
                <a:lnTo>
                  <a:pt x="95" y="4228"/>
                </a:lnTo>
                <a:lnTo>
                  <a:pt x="106" y="4197"/>
                </a:lnTo>
                <a:lnTo>
                  <a:pt x="119" y="4166"/>
                </a:lnTo>
                <a:lnTo>
                  <a:pt x="132" y="4134"/>
                </a:lnTo>
                <a:lnTo>
                  <a:pt x="145" y="4103"/>
                </a:lnTo>
                <a:lnTo>
                  <a:pt x="159" y="4073"/>
                </a:lnTo>
                <a:lnTo>
                  <a:pt x="174" y="4043"/>
                </a:lnTo>
                <a:lnTo>
                  <a:pt x="190" y="4013"/>
                </a:lnTo>
                <a:lnTo>
                  <a:pt x="207" y="3984"/>
                </a:lnTo>
                <a:lnTo>
                  <a:pt x="223" y="3955"/>
                </a:lnTo>
                <a:lnTo>
                  <a:pt x="240" y="3926"/>
                </a:lnTo>
                <a:lnTo>
                  <a:pt x="276" y="3871"/>
                </a:lnTo>
                <a:lnTo>
                  <a:pt x="315" y="3817"/>
                </a:lnTo>
                <a:lnTo>
                  <a:pt x="356" y="3765"/>
                </a:lnTo>
                <a:lnTo>
                  <a:pt x="398" y="3714"/>
                </a:lnTo>
                <a:lnTo>
                  <a:pt x="443" y="3665"/>
                </a:lnTo>
                <a:lnTo>
                  <a:pt x="490" y="3618"/>
                </a:lnTo>
                <a:lnTo>
                  <a:pt x="538" y="3573"/>
                </a:lnTo>
                <a:lnTo>
                  <a:pt x="589" y="3529"/>
                </a:lnTo>
                <a:lnTo>
                  <a:pt x="641" y="3489"/>
                </a:lnTo>
                <a:lnTo>
                  <a:pt x="695" y="3449"/>
                </a:lnTo>
                <a:lnTo>
                  <a:pt x="751" y="3414"/>
                </a:lnTo>
                <a:lnTo>
                  <a:pt x="807" y="3379"/>
                </a:lnTo>
                <a:lnTo>
                  <a:pt x="866" y="3347"/>
                </a:lnTo>
                <a:lnTo>
                  <a:pt x="896" y="3332"/>
                </a:lnTo>
                <a:lnTo>
                  <a:pt x="926" y="3317"/>
                </a:lnTo>
                <a:lnTo>
                  <a:pt x="958" y="3303"/>
                </a:lnTo>
                <a:lnTo>
                  <a:pt x="988" y="3289"/>
                </a:lnTo>
                <a:lnTo>
                  <a:pt x="1019" y="3276"/>
                </a:lnTo>
                <a:lnTo>
                  <a:pt x="1051" y="3265"/>
                </a:lnTo>
                <a:lnTo>
                  <a:pt x="1082" y="3253"/>
                </a:lnTo>
                <a:lnTo>
                  <a:pt x="1115" y="3243"/>
                </a:lnTo>
                <a:lnTo>
                  <a:pt x="1147" y="3232"/>
                </a:lnTo>
                <a:lnTo>
                  <a:pt x="1180" y="3223"/>
                </a:lnTo>
                <a:lnTo>
                  <a:pt x="1213" y="3214"/>
                </a:lnTo>
                <a:lnTo>
                  <a:pt x="1246" y="3206"/>
                </a:lnTo>
                <a:lnTo>
                  <a:pt x="1246" y="0"/>
                </a:lnTo>
                <a:lnTo>
                  <a:pt x="1976" y="0"/>
                </a:lnTo>
                <a:lnTo>
                  <a:pt x="1976" y="346"/>
                </a:lnTo>
                <a:lnTo>
                  <a:pt x="3018" y="346"/>
                </a:lnTo>
                <a:lnTo>
                  <a:pt x="3018" y="1851"/>
                </a:lnTo>
                <a:lnTo>
                  <a:pt x="1976" y="1851"/>
                </a:lnTo>
                <a:lnTo>
                  <a:pt x="1976" y="3206"/>
                </a:lnTo>
                <a:lnTo>
                  <a:pt x="2010" y="3214"/>
                </a:lnTo>
                <a:lnTo>
                  <a:pt x="2043" y="3223"/>
                </a:lnTo>
                <a:lnTo>
                  <a:pt x="2076" y="3232"/>
                </a:lnTo>
                <a:lnTo>
                  <a:pt x="2108" y="3243"/>
                </a:lnTo>
                <a:lnTo>
                  <a:pt x="2140" y="3253"/>
                </a:lnTo>
                <a:lnTo>
                  <a:pt x="2173" y="3265"/>
                </a:lnTo>
                <a:lnTo>
                  <a:pt x="2204" y="3276"/>
                </a:lnTo>
                <a:lnTo>
                  <a:pt x="2235" y="3289"/>
                </a:lnTo>
                <a:lnTo>
                  <a:pt x="2266" y="3303"/>
                </a:lnTo>
                <a:lnTo>
                  <a:pt x="2296" y="3317"/>
                </a:lnTo>
                <a:lnTo>
                  <a:pt x="2326" y="3332"/>
                </a:lnTo>
                <a:lnTo>
                  <a:pt x="2356" y="3347"/>
                </a:lnTo>
                <a:lnTo>
                  <a:pt x="2415" y="3379"/>
                </a:lnTo>
                <a:lnTo>
                  <a:pt x="2472" y="3414"/>
                </a:lnTo>
                <a:lnTo>
                  <a:pt x="2527" y="3449"/>
                </a:lnTo>
                <a:lnTo>
                  <a:pt x="2582" y="3489"/>
                </a:lnTo>
                <a:lnTo>
                  <a:pt x="2634" y="3529"/>
                </a:lnTo>
                <a:lnTo>
                  <a:pt x="2684" y="3573"/>
                </a:lnTo>
                <a:lnTo>
                  <a:pt x="2733" y="3618"/>
                </a:lnTo>
                <a:lnTo>
                  <a:pt x="2780" y="3665"/>
                </a:lnTo>
                <a:lnTo>
                  <a:pt x="2824" y="3714"/>
                </a:lnTo>
                <a:lnTo>
                  <a:pt x="2867" y="3765"/>
                </a:lnTo>
                <a:lnTo>
                  <a:pt x="2907" y="3817"/>
                </a:lnTo>
                <a:lnTo>
                  <a:pt x="2947" y="3871"/>
                </a:lnTo>
                <a:lnTo>
                  <a:pt x="2983" y="3926"/>
                </a:lnTo>
                <a:lnTo>
                  <a:pt x="3000" y="3955"/>
                </a:lnTo>
                <a:lnTo>
                  <a:pt x="3017" y="3984"/>
                </a:lnTo>
                <a:lnTo>
                  <a:pt x="3032" y="4013"/>
                </a:lnTo>
                <a:lnTo>
                  <a:pt x="3048" y="4043"/>
                </a:lnTo>
                <a:lnTo>
                  <a:pt x="3063" y="4073"/>
                </a:lnTo>
                <a:lnTo>
                  <a:pt x="3077" y="4103"/>
                </a:lnTo>
                <a:lnTo>
                  <a:pt x="3091" y="4134"/>
                </a:lnTo>
                <a:lnTo>
                  <a:pt x="3104" y="4166"/>
                </a:lnTo>
                <a:lnTo>
                  <a:pt x="3117" y="4197"/>
                </a:lnTo>
                <a:lnTo>
                  <a:pt x="3128" y="4228"/>
                </a:lnTo>
                <a:lnTo>
                  <a:pt x="3140" y="4260"/>
                </a:lnTo>
                <a:lnTo>
                  <a:pt x="3150" y="4293"/>
                </a:lnTo>
                <a:lnTo>
                  <a:pt x="3160" y="4325"/>
                </a:lnTo>
                <a:lnTo>
                  <a:pt x="3168" y="4357"/>
                </a:lnTo>
                <a:lnTo>
                  <a:pt x="3178" y="4391"/>
                </a:lnTo>
                <a:lnTo>
                  <a:pt x="3185" y="4424"/>
                </a:lnTo>
                <a:lnTo>
                  <a:pt x="3193" y="4458"/>
                </a:lnTo>
                <a:lnTo>
                  <a:pt x="3199" y="4491"/>
                </a:lnTo>
                <a:lnTo>
                  <a:pt x="3204" y="4526"/>
                </a:lnTo>
                <a:lnTo>
                  <a:pt x="3209" y="4561"/>
                </a:lnTo>
                <a:lnTo>
                  <a:pt x="3214" y="4595"/>
                </a:lnTo>
                <a:lnTo>
                  <a:pt x="3217" y="4630"/>
                </a:lnTo>
                <a:lnTo>
                  <a:pt x="3219" y="4665"/>
                </a:lnTo>
                <a:lnTo>
                  <a:pt x="3222" y="4700"/>
                </a:lnTo>
                <a:lnTo>
                  <a:pt x="3223" y="4736"/>
                </a:lnTo>
                <a:lnTo>
                  <a:pt x="3223" y="4772"/>
                </a:lnTo>
                <a:close/>
                <a:moveTo>
                  <a:pt x="1611" y="4777"/>
                </a:moveTo>
                <a:lnTo>
                  <a:pt x="1611" y="4777"/>
                </a:lnTo>
                <a:lnTo>
                  <a:pt x="1582" y="4778"/>
                </a:lnTo>
                <a:lnTo>
                  <a:pt x="1554" y="4780"/>
                </a:lnTo>
                <a:lnTo>
                  <a:pt x="1526" y="4784"/>
                </a:lnTo>
                <a:lnTo>
                  <a:pt x="1498" y="4788"/>
                </a:lnTo>
                <a:lnTo>
                  <a:pt x="1472" y="4795"/>
                </a:lnTo>
                <a:lnTo>
                  <a:pt x="1444" y="4802"/>
                </a:lnTo>
                <a:lnTo>
                  <a:pt x="1418" y="4811"/>
                </a:lnTo>
                <a:lnTo>
                  <a:pt x="1393" y="4822"/>
                </a:lnTo>
                <a:lnTo>
                  <a:pt x="1368" y="4832"/>
                </a:lnTo>
                <a:lnTo>
                  <a:pt x="1343" y="4845"/>
                </a:lnTo>
                <a:lnTo>
                  <a:pt x="1320" y="4859"/>
                </a:lnTo>
                <a:lnTo>
                  <a:pt x="1297" y="4874"/>
                </a:lnTo>
                <a:lnTo>
                  <a:pt x="1275" y="4889"/>
                </a:lnTo>
                <a:lnTo>
                  <a:pt x="1254" y="4906"/>
                </a:lnTo>
                <a:lnTo>
                  <a:pt x="1234" y="4923"/>
                </a:lnTo>
                <a:lnTo>
                  <a:pt x="1214" y="4942"/>
                </a:lnTo>
                <a:lnTo>
                  <a:pt x="1195" y="4962"/>
                </a:lnTo>
                <a:lnTo>
                  <a:pt x="1178" y="4982"/>
                </a:lnTo>
                <a:lnTo>
                  <a:pt x="1161" y="5003"/>
                </a:lnTo>
                <a:lnTo>
                  <a:pt x="1146" y="5025"/>
                </a:lnTo>
                <a:lnTo>
                  <a:pt x="1131" y="5048"/>
                </a:lnTo>
                <a:lnTo>
                  <a:pt x="1117" y="5071"/>
                </a:lnTo>
                <a:lnTo>
                  <a:pt x="1104" y="5096"/>
                </a:lnTo>
                <a:lnTo>
                  <a:pt x="1094" y="5121"/>
                </a:lnTo>
                <a:lnTo>
                  <a:pt x="1083" y="5146"/>
                </a:lnTo>
                <a:lnTo>
                  <a:pt x="1074" y="5172"/>
                </a:lnTo>
                <a:lnTo>
                  <a:pt x="1067" y="5200"/>
                </a:lnTo>
                <a:lnTo>
                  <a:pt x="1060" y="5226"/>
                </a:lnTo>
                <a:lnTo>
                  <a:pt x="1056" y="5254"/>
                </a:lnTo>
                <a:lnTo>
                  <a:pt x="1052" y="5282"/>
                </a:lnTo>
                <a:lnTo>
                  <a:pt x="1050" y="5310"/>
                </a:lnTo>
                <a:lnTo>
                  <a:pt x="1049" y="5339"/>
                </a:lnTo>
                <a:lnTo>
                  <a:pt x="1050" y="5368"/>
                </a:lnTo>
                <a:lnTo>
                  <a:pt x="1052" y="5397"/>
                </a:lnTo>
                <a:lnTo>
                  <a:pt x="1056" y="5425"/>
                </a:lnTo>
                <a:lnTo>
                  <a:pt x="1060" y="5452"/>
                </a:lnTo>
                <a:lnTo>
                  <a:pt x="1067" y="5480"/>
                </a:lnTo>
                <a:lnTo>
                  <a:pt x="1074" y="5507"/>
                </a:lnTo>
                <a:lnTo>
                  <a:pt x="1083" y="5533"/>
                </a:lnTo>
                <a:lnTo>
                  <a:pt x="1094" y="5559"/>
                </a:lnTo>
                <a:lnTo>
                  <a:pt x="1104" y="5583"/>
                </a:lnTo>
                <a:lnTo>
                  <a:pt x="1117" y="5607"/>
                </a:lnTo>
                <a:lnTo>
                  <a:pt x="1131" y="5630"/>
                </a:lnTo>
                <a:lnTo>
                  <a:pt x="1146" y="5654"/>
                </a:lnTo>
                <a:lnTo>
                  <a:pt x="1161" y="5675"/>
                </a:lnTo>
                <a:lnTo>
                  <a:pt x="1178" y="5697"/>
                </a:lnTo>
                <a:lnTo>
                  <a:pt x="1195" y="5717"/>
                </a:lnTo>
                <a:lnTo>
                  <a:pt x="1214" y="5737"/>
                </a:lnTo>
                <a:lnTo>
                  <a:pt x="1234" y="5755"/>
                </a:lnTo>
                <a:lnTo>
                  <a:pt x="1254" y="5774"/>
                </a:lnTo>
                <a:lnTo>
                  <a:pt x="1275" y="5790"/>
                </a:lnTo>
                <a:lnTo>
                  <a:pt x="1297" y="5806"/>
                </a:lnTo>
                <a:lnTo>
                  <a:pt x="1320" y="5820"/>
                </a:lnTo>
                <a:lnTo>
                  <a:pt x="1343" y="5834"/>
                </a:lnTo>
                <a:lnTo>
                  <a:pt x="1368" y="5846"/>
                </a:lnTo>
                <a:lnTo>
                  <a:pt x="1393" y="5857"/>
                </a:lnTo>
                <a:lnTo>
                  <a:pt x="1418" y="5867"/>
                </a:lnTo>
                <a:lnTo>
                  <a:pt x="1444" y="5876"/>
                </a:lnTo>
                <a:lnTo>
                  <a:pt x="1472" y="5883"/>
                </a:lnTo>
                <a:lnTo>
                  <a:pt x="1498" y="5890"/>
                </a:lnTo>
                <a:lnTo>
                  <a:pt x="1526" y="5895"/>
                </a:lnTo>
                <a:lnTo>
                  <a:pt x="1554" y="5898"/>
                </a:lnTo>
                <a:lnTo>
                  <a:pt x="1582" y="5901"/>
                </a:lnTo>
                <a:lnTo>
                  <a:pt x="1611" y="5902"/>
                </a:lnTo>
                <a:lnTo>
                  <a:pt x="1640" y="5901"/>
                </a:lnTo>
                <a:lnTo>
                  <a:pt x="1669" y="5898"/>
                </a:lnTo>
                <a:lnTo>
                  <a:pt x="1697" y="5895"/>
                </a:lnTo>
                <a:lnTo>
                  <a:pt x="1725" y="5890"/>
                </a:lnTo>
                <a:lnTo>
                  <a:pt x="1752" y="5883"/>
                </a:lnTo>
                <a:lnTo>
                  <a:pt x="1779" y="5876"/>
                </a:lnTo>
                <a:lnTo>
                  <a:pt x="1805" y="5867"/>
                </a:lnTo>
                <a:lnTo>
                  <a:pt x="1831" y="5857"/>
                </a:lnTo>
                <a:lnTo>
                  <a:pt x="1855" y="5846"/>
                </a:lnTo>
                <a:lnTo>
                  <a:pt x="1879" y="5834"/>
                </a:lnTo>
                <a:lnTo>
                  <a:pt x="1904" y="5820"/>
                </a:lnTo>
                <a:lnTo>
                  <a:pt x="1926" y="5806"/>
                </a:lnTo>
                <a:lnTo>
                  <a:pt x="1947" y="5790"/>
                </a:lnTo>
                <a:lnTo>
                  <a:pt x="1969" y="5774"/>
                </a:lnTo>
                <a:lnTo>
                  <a:pt x="1989" y="5755"/>
                </a:lnTo>
                <a:lnTo>
                  <a:pt x="2009" y="5737"/>
                </a:lnTo>
                <a:lnTo>
                  <a:pt x="2027" y="5717"/>
                </a:lnTo>
                <a:lnTo>
                  <a:pt x="2046" y="5697"/>
                </a:lnTo>
                <a:lnTo>
                  <a:pt x="2062" y="5675"/>
                </a:lnTo>
                <a:lnTo>
                  <a:pt x="2078" y="5654"/>
                </a:lnTo>
                <a:lnTo>
                  <a:pt x="2092" y="5630"/>
                </a:lnTo>
                <a:lnTo>
                  <a:pt x="2106" y="5607"/>
                </a:lnTo>
                <a:lnTo>
                  <a:pt x="2118" y="5583"/>
                </a:lnTo>
                <a:lnTo>
                  <a:pt x="2130" y="5559"/>
                </a:lnTo>
                <a:lnTo>
                  <a:pt x="2139" y="5533"/>
                </a:lnTo>
                <a:lnTo>
                  <a:pt x="2148" y="5507"/>
                </a:lnTo>
                <a:lnTo>
                  <a:pt x="2157" y="5480"/>
                </a:lnTo>
                <a:lnTo>
                  <a:pt x="2162" y="5452"/>
                </a:lnTo>
                <a:lnTo>
                  <a:pt x="2167" y="5425"/>
                </a:lnTo>
                <a:lnTo>
                  <a:pt x="2170" y="5397"/>
                </a:lnTo>
                <a:lnTo>
                  <a:pt x="2173" y="5368"/>
                </a:lnTo>
                <a:lnTo>
                  <a:pt x="2174" y="5339"/>
                </a:lnTo>
                <a:lnTo>
                  <a:pt x="2173" y="5310"/>
                </a:lnTo>
                <a:lnTo>
                  <a:pt x="2170" y="5282"/>
                </a:lnTo>
                <a:lnTo>
                  <a:pt x="2167" y="5254"/>
                </a:lnTo>
                <a:lnTo>
                  <a:pt x="2162" y="5226"/>
                </a:lnTo>
                <a:lnTo>
                  <a:pt x="2157" y="5200"/>
                </a:lnTo>
                <a:lnTo>
                  <a:pt x="2148" y="5172"/>
                </a:lnTo>
                <a:lnTo>
                  <a:pt x="2139" y="5146"/>
                </a:lnTo>
                <a:lnTo>
                  <a:pt x="2130" y="5121"/>
                </a:lnTo>
                <a:lnTo>
                  <a:pt x="2118" y="5096"/>
                </a:lnTo>
                <a:lnTo>
                  <a:pt x="2106" y="5071"/>
                </a:lnTo>
                <a:lnTo>
                  <a:pt x="2092" y="5048"/>
                </a:lnTo>
                <a:lnTo>
                  <a:pt x="2078" y="5025"/>
                </a:lnTo>
                <a:lnTo>
                  <a:pt x="2062" y="5003"/>
                </a:lnTo>
                <a:lnTo>
                  <a:pt x="2046" y="4982"/>
                </a:lnTo>
                <a:lnTo>
                  <a:pt x="2027" y="4962"/>
                </a:lnTo>
                <a:lnTo>
                  <a:pt x="2009" y="4942"/>
                </a:lnTo>
                <a:lnTo>
                  <a:pt x="1989" y="4923"/>
                </a:lnTo>
                <a:lnTo>
                  <a:pt x="1969" y="4906"/>
                </a:lnTo>
                <a:lnTo>
                  <a:pt x="1947" y="4889"/>
                </a:lnTo>
                <a:lnTo>
                  <a:pt x="1926" y="4874"/>
                </a:lnTo>
                <a:lnTo>
                  <a:pt x="1904" y="4859"/>
                </a:lnTo>
                <a:lnTo>
                  <a:pt x="1879" y="4845"/>
                </a:lnTo>
                <a:lnTo>
                  <a:pt x="1855" y="4832"/>
                </a:lnTo>
                <a:lnTo>
                  <a:pt x="1831" y="4822"/>
                </a:lnTo>
                <a:lnTo>
                  <a:pt x="1805" y="4811"/>
                </a:lnTo>
                <a:lnTo>
                  <a:pt x="1779" y="4802"/>
                </a:lnTo>
                <a:lnTo>
                  <a:pt x="1752" y="4795"/>
                </a:lnTo>
                <a:lnTo>
                  <a:pt x="1725" y="4788"/>
                </a:lnTo>
                <a:lnTo>
                  <a:pt x="1697" y="4784"/>
                </a:lnTo>
                <a:lnTo>
                  <a:pt x="1669" y="4780"/>
                </a:lnTo>
                <a:lnTo>
                  <a:pt x="1640" y="4778"/>
                </a:lnTo>
                <a:lnTo>
                  <a:pt x="1611" y="4777"/>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21" name="KSO_Shape"/>
          <p:cNvSpPr/>
          <p:nvPr/>
        </p:nvSpPr>
        <p:spPr>
          <a:xfrm>
            <a:off x="4441211" y="2556648"/>
            <a:ext cx="457728" cy="584334"/>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b="1">
              <a:solidFill>
                <a:srgbClr val="FFFFFF"/>
              </a:solidFill>
            </a:endParaRPr>
          </a:p>
        </p:txBody>
      </p:sp>
      <p:sp>
        <p:nvSpPr>
          <p:cNvPr id="22" name="KSO_Shape"/>
          <p:cNvSpPr/>
          <p:nvPr/>
        </p:nvSpPr>
        <p:spPr>
          <a:xfrm flipH="1">
            <a:off x="5292598" y="2641957"/>
            <a:ext cx="636565" cy="450900"/>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23" name="KSO_Shape"/>
          <p:cNvSpPr/>
          <p:nvPr/>
        </p:nvSpPr>
        <p:spPr bwMode="auto">
          <a:xfrm>
            <a:off x="6352811" y="2580161"/>
            <a:ext cx="345323" cy="545398"/>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4" name="KSO_Shape"/>
          <p:cNvSpPr/>
          <p:nvPr/>
        </p:nvSpPr>
        <p:spPr bwMode="auto">
          <a:xfrm>
            <a:off x="7174959" y="2570536"/>
            <a:ext cx="547721" cy="580482"/>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5" name="KSO_Shape"/>
          <p:cNvSpPr/>
          <p:nvPr/>
        </p:nvSpPr>
        <p:spPr bwMode="auto">
          <a:xfrm>
            <a:off x="8081328" y="2551285"/>
            <a:ext cx="570447" cy="570447"/>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6" name="KSO_Shape"/>
          <p:cNvSpPr/>
          <p:nvPr/>
        </p:nvSpPr>
        <p:spPr bwMode="auto">
          <a:xfrm>
            <a:off x="9009623" y="2596019"/>
            <a:ext cx="617772" cy="501191"/>
          </a:xfrm>
          <a:custGeom>
            <a:avLst/>
            <a:gdLst>
              <a:gd name="T0" fmla="*/ 1664961 w 3217"/>
              <a:gd name="T1" fmla="*/ 505260 h 2609"/>
              <a:gd name="T2" fmla="*/ 1422633 w 3217"/>
              <a:gd name="T3" fmla="*/ 98027 h 2609"/>
              <a:gd name="T4" fmla="*/ 1220039 w 3217"/>
              <a:gd name="T5" fmla="*/ 5602 h 2609"/>
              <a:gd name="T6" fmla="*/ 1016326 w 3217"/>
              <a:gd name="T7" fmla="*/ 235265 h 2609"/>
              <a:gd name="T8" fmla="*/ 1016326 w 3217"/>
              <a:gd name="T9" fmla="*/ 268314 h 2609"/>
              <a:gd name="T10" fmla="*/ 901598 w 3217"/>
              <a:gd name="T11" fmla="*/ 244788 h 2609"/>
              <a:gd name="T12" fmla="*/ 784071 w 3217"/>
              <a:gd name="T13" fmla="*/ 269435 h 2609"/>
              <a:gd name="T14" fmla="*/ 784071 w 3217"/>
              <a:gd name="T15" fmla="*/ 235265 h 2609"/>
              <a:gd name="T16" fmla="*/ 580358 w 3217"/>
              <a:gd name="T17" fmla="*/ 5602 h 2609"/>
              <a:gd name="T18" fmla="*/ 377764 w 3217"/>
              <a:gd name="T19" fmla="*/ 98027 h 2609"/>
              <a:gd name="T20" fmla="*/ 135436 w 3217"/>
              <a:gd name="T21" fmla="*/ 505260 h 2609"/>
              <a:gd name="T22" fmla="*/ 29661 w 3217"/>
              <a:gd name="T23" fmla="*/ 1096224 h 2609"/>
              <a:gd name="T24" fmla="*/ 29661 w 3217"/>
              <a:gd name="T25" fmla="*/ 1096224 h 2609"/>
              <a:gd name="T26" fmla="*/ 406307 w 3217"/>
              <a:gd name="T27" fmla="*/ 1461445 h 2609"/>
              <a:gd name="T28" fmla="*/ 783511 w 3217"/>
              <a:gd name="T29" fmla="*/ 1082220 h 2609"/>
              <a:gd name="T30" fmla="*/ 783511 w 3217"/>
              <a:gd name="T31" fmla="*/ 991475 h 2609"/>
              <a:gd name="T32" fmla="*/ 901598 w 3217"/>
              <a:gd name="T33" fmla="*/ 933219 h 2609"/>
              <a:gd name="T34" fmla="*/ 1018005 w 3217"/>
              <a:gd name="T35" fmla="*/ 989234 h 2609"/>
              <a:gd name="T36" fmla="*/ 1017445 w 3217"/>
              <a:gd name="T37" fmla="*/ 1082220 h 2609"/>
              <a:gd name="T38" fmla="*/ 1394090 w 3217"/>
              <a:gd name="T39" fmla="*/ 1461445 h 2609"/>
              <a:gd name="T40" fmla="*/ 1770736 w 3217"/>
              <a:gd name="T41" fmla="*/ 1096224 h 2609"/>
              <a:gd name="T42" fmla="*/ 1770736 w 3217"/>
              <a:gd name="T43" fmla="*/ 1096224 h 2609"/>
              <a:gd name="T44" fmla="*/ 1664961 w 3217"/>
              <a:gd name="T45" fmla="*/ 505260 h 2609"/>
              <a:gd name="T46" fmla="*/ 406307 w 3217"/>
              <a:gd name="T47" fmla="*/ 1296759 h 2609"/>
              <a:gd name="T48" fmla="*/ 192520 w 3217"/>
              <a:gd name="T49" fmla="*/ 1082220 h 2609"/>
              <a:gd name="T50" fmla="*/ 406307 w 3217"/>
              <a:gd name="T51" fmla="*/ 867120 h 2609"/>
              <a:gd name="T52" fmla="*/ 620093 w 3217"/>
              <a:gd name="T53" fmla="*/ 1082220 h 2609"/>
              <a:gd name="T54" fmla="*/ 406307 w 3217"/>
              <a:gd name="T55" fmla="*/ 1296759 h 2609"/>
              <a:gd name="T56" fmla="*/ 1394090 w 3217"/>
              <a:gd name="T57" fmla="*/ 1296759 h 2609"/>
              <a:gd name="T58" fmla="*/ 1180304 w 3217"/>
              <a:gd name="T59" fmla="*/ 1082220 h 2609"/>
              <a:gd name="T60" fmla="*/ 1394090 w 3217"/>
              <a:gd name="T61" fmla="*/ 867120 h 2609"/>
              <a:gd name="T62" fmla="*/ 1607877 w 3217"/>
              <a:gd name="T63" fmla="*/ 1082220 h 2609"/>
              <a:gd name="T64" fmla="*/ 1394090 w 3217"/>
              <a:gd name="T65" fmla="*/ 1296759 h 26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17" h="2609">
                <a:moveTo>
                  <a:pt x="2975" y="902"/>
                </a:moveTo>
                <a:cubicBezTo>
                  <a:pt x="2822" y="501"/>
                  <a:pt x="2663" y="301"/>
                  <a:pt x="2542" y="175"/>
                </a:cubicBezTo>
                <a:cubicBezTo>
                  <a:pt x="2457" y="87"/>
                  <a:pt x="2337" y="0"/>
                  <a:pt x="2180" y="10"/>
                </a:cubicBezTo>
                <a:cubicBezTo>
                  <a:pt x="1993" y="22"/>
                  <a:pt x="1816" y="215"/>
                  <a:pt x="1816" y="420"/>
                </a:cubicBezTo>
                <a:cubicBezTo>
                  <a:pt x="1816" y="422"/>
                  <a:pt x="1816" y="443"/>
                  <a:pt x="1816" y="479"/>
                </a:cubicBezTo>
                <a:cubicBezTo>
                  <a:pt x="1751" y="452"/>
                  <a:pt x="1682" y="437"/>
                  <a:pt x="1611" y="437"/>
                </a:cubicBezTo>
                <a:cubicBezTo>
                  <a:pt x="1538" y="437"/>
                  <a:pt x="1468" y="453"/>
                  <a:pt x="1401" y="481"/>
                </a:cubicBezTo>
                <a:cubicBezTo>
                  <a:pt x="1401" y="444"/>
                  <a:pt x="1401" y="422"/>
                  <a:pt x="1401" y="420"/>
                </a:cubicBezTo>
                <a:cubicBezTo>
                  <a:pt x="1401" y="215"/>
                  <a:pt x="1224" y="22"/>
                  <a:pt x="1037" y="10"/>
                </a:cubicBezTo>
                <a:cubicBezTo>
                  <a:pt x="880" y="0"/>
                  <a:pt x="760" y="87"/>
                  <a:pt x="675" y="175"/>
                </a:cubicBezTo>
                <a:cubicBezTo>
                  <a:pt x="554" y="301"/>
                  <a:pt x="395" y="501"/>
                  <a:pt x="242" y="902"/>
                </a:cubicBezTo>
                <a:cubicBezTo>
                  <a:pt x="0" y="1536"/>
                  <a:pt x="53" y="1957"/>
                  <a:pt x="53" y="1957"/>
                </a:cubicBezTo>
                <a:cubicBezTo>
                  <a:pt x="53" y="1957"/>
                  <a:pt x="53" y="1957"/>
                  <a:pt x="53" y="1957"/>
                </a:cubicBezTo>
                <a:cubicBezTo>
                  <a:pt x="66" y="2319"/>
                  <a:pt x="362" y="2609"/>
                  <a:pt x="726" y="2609"/>
                </a:cubicBezTo>
                <a:cubicBezTo>
                  <a:pt x="1099" y="2609"/>
                  <a:pt x="1400" y="2305"/>
                  <a:pt x="1400" y="1932"/>
                </a:cubicBezTo>
                <a:cubicBezTo>
                  <a:pt x="1400" y="1928"/>
                  <a:pt x="1400" y="1849"/>
                  <a:pt x="1400" y="1770"/>
                </a:cubicBezTo>
                <a:cubicBezTo>
                  <a:pt x="1447" y="1707"/>
                  <a:pt x="1524" y="1666"/>
                  <a:pt x="1611" y="1666"/>
                </a:cubicBezTo>
                <a:cubicBezTo>
                  <a:pt x="1694" y="1666"/>
                  <a:pt x="1771" y="1708"/>
                  <a:pt x="1819" y="1766"/>
                </a:cubicBezTo>
                <a:cubicBezTo>
                  <a:pt x="1819" y="1848"/>
                  <a:pt x="1818" y="1928"/>
                  <a:pt x="1818" y="1932"/>
                </a:cubicBezTo>
                <a:cubicBezTo>
                  <a:pt x="1818" y="2305"/>
                  <a:pt x="2118" y="2609"/>
                  <a:pt x="2491" y="2609"/>
                </a:cubicBezTo>
                <a:cubicBezTo>
                  <a:pt x="2855" y="2609"/>
                  <a:pt x="3151" y="2319"/>
                  <a:pt x="3164" y="1957"/>
                </a:cubicBezTo>
                <a:cubicBezTo>
                  <a:pt x="3164" y="1957"/>
                  <a:pt x="3164" y="1957"/>
                  <a:pt x="3164" y="1957"/>
                </a:cubicBezTo>
                <a:cubicBezTo>
                  <a:pt x="3164" y="1957"/>
                  <a:pt x="3217" y="1536"/>
                  <a:pt x="2975" y="902"/>
                </a:cubicBezTo>
                <a:close/>
                <a:moveTo>
                  <a:pt x="726" y="2315"/>
                </a:moveTo>
                <a:cubicBezTo>
                  <a:pt x="515" y="2315"/>
                  <a:pt x="344" y="2143"/>
                  <a:pt x="344" y="1932"/>
                </a:cubicBezTo>
                <a:cubicBezTo>
                  <a:pt x="344" y="1720"/>
                  <a:pt x="515" y="1548"/>
                  <a:pt x="726" y="1548"/>
                </a:cubicBezTo>
                <a:cubicBezTo>
                  <a:pt x="937" y="1548"/>
                  <a:pt x="1108" y="1720"/>
                  <a:pt x="1108" y="1932"/>
                </a:cubicBezTo>
                <a:cubicBezTo>
                  <a:pt x="1108" y="2143"/>
                  <a:pt x="937" y="2315"/>
                  <a:pt x="726" y="2315"/>
                </a:cubicBezTo>
                <a:close/>
                <a:moveTo>
                  <a:pt x="2491" y="2315"/>
                </a:moveTo>
                <a:cubicBezTo>
                  <a:pt x="2280" y="2315"/>
                  <a:pt x="2109" y="2143"/>
                  <a:pt x="2109" y="1932"/>
                </a:cubicBezTo>
                <a:cubicBezTo>
                  <a:pt x="2109" y="1720"/>
                  <a:pt x="2280" y="1548"/>
                  <a:pt x="2491" y="1548"/>
                </a:cubicBezTo>
                <a:cubicBezTo>
                  <a:pt x="2702" y="1548"/>
                  <a:pt x="2873" y="1720"/>
                  <a:pt x="2873" y="1932"/>
                </a:cubicBezTo>
                <a:cubicBezTo>
                  <a:pt x="2873" y="2143"/>
                  <a:pt x="2702" y="2315"/>
                  <a:pt x="2491" y="2315"/>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7" name="KSO_Shape"/>
          <p:cNvSpPr/>
          <p:nvPr/>
        </p:nvSpPr>
        <p:spPr bwMode="auto">
          <a:xfrm>
            <a:off x="9986042" y="2532035"/>
            <a:ext cx="589696" cy="589696"/>
          </a:xfrm>
          <a:custGeom>
            <a:avLst/>
            <a:gdLst>
              <a:gd name="T0" fmla="*/ 282383 w 3913"/>
              <a:gd name="T1" fmla="*/ 825891 h 3913"/>
              <a:gd name="T2" fmla="*/ 401959 w 3913"/>
              <a:gd name="T3" fmla="*/ 748593 h 3913"/>
              <a:gd name="T4" fmla="*/ 269506 w 3913"/>
              <a:gd name="T5" fmla="*/ 667615 h 3913"/>
              <a:gd name="T6" fmla="*/ 128314 w 3913"/>
              <a:gd name="T7" fmla="*/ 825891 h 3913"/>
              <a:gd name="T8" fmla="*/ 0 w 3913"/>
              <a:gd name="T9" fmla="*/ 1345812 h 3913"/>
              <a:gd name="T10" fmla="*/ 238232 w 3913"/>
              <a:gd name="T11" fmla="*/ 1107016 h 3913"/>
              <a:gd name="T12" fmla="*/ 282383 w 3913"/>
              <a:gd name="T13" fmla="*/ 825891 h 3913"/>
              <a:gd name="T14" fmla="*/ 1766505 w 3913"/>
              <a:gd name="T15" fmla="*/ 419157 h 3913"/>
              <a:gd name="T16" fmla="*/ 1377423 w 3913"/>
              <a:gd name="T17" fmla="*/ 29907 h 3913"/>
              <a:gd name="T18" fmla="*/ 29894 w 3913"/>
              <a:gd name="T19" fmla="*/ 1378019 h 3913"/>
              <a:gd name="T20" fmla="*/ 418976 w 3913"/>
              <a:gd name="T21" fmla="*/ 1767269 h 3913"/>
              <a:gd name="T22" fmla="*/ 539012 w 3913"/>
              <a:gd name="T23" fmla="*/ 1767269 h 3913"/>
              <a:gd name="T24" fmla="*/ 1020535 w 3913"/>
              <a:gd name="T25" fmla="*/ 1285538 h 3913"/>
              <a:gd name="T26" fmla="*/ 1013176 w 3913"/>
              <a:gd name="T27" fmla="*/ 1013155 h 3913"/>
              <a:gd name="T28" fmla="*/ 1262446 w 3913"/>
              <a:gd name="T29" fmla="*/ 1043522 h 3913"/>
              <a:gd name="T30" fmla="*/ 1766505 w 3913"/>
              <a:gd name="T31" fmla="*/ 539245 h 3913"/>
              <a:gd name="T32" fmla="*/ 1766505 w 3913"/>
              <a:gd name="T33" fmla="*/ 419157 h 3913"/>
              <a:gd name="T34" fmla="*/ 838411 w 3913"/>
              <a:gd name="T35" fmla="*/ 1287838 h 3913"/>
              <a:gd name="T36" fmla="*/ 568906 w 3913"/>
              <a:gd name="T37" fmla="*/ 1557461 h 3913"/>
              <a:gd name="T38" fmla="*/ 389082 w 3913"/>
              <a:gd name="T39" fmla="*/ 1557461 h 3913"/>
              <a:gd name="T40" fmla="*/ 299400 w 3913"/>
              <a:gd name="T41" fmla="*/ 1467740 h 3913"/>
              <a:gd name="T42" fmla="*/ 299400 w 3913"/>
              <a:gd name="T43" fmla="*/ 1287838 h 3913"/>
              <a:gd name="T44" fmla="*/ 568906 w 3913"/>
              <a:gd name="T45" fmla="*/ 1018216 h 3913"/>
              <a:gd name="T46" fmla="*/ 748269 w 3913"/>
              <a:gd name="T47" fmla="*/ 1018216 h 3913"/>
              <a:gd name="T48" fmla="*/ 838411 w 3913"/>
              <a:gd name="T49" fmla="*/ 1108397 h 3913"/>
              <a:gd name="T50" fmla="*/ 838411 w 3913"/>
              <a:gd name="T51" fmla="*/ 1287838 h 3913"/>
              <a:gd name="T52" fmla="*/ 1556787 w 3913"/>
              <a:gd name="T53" fmla="*/ 569152 h 3913"/>
              <a:gd name="T54" fmla="*/ 1287281 w 3913"/>
              <a:gd name="T55" fmla="*/ 838774 h 3913"/>
              <a:gd name="T56" fmla="*/ 1107917 w 3913"/>
              <a:gd name="T57" fmla="*/ 838774 h 3913"/>
              <a:gd name="T58" fmla="*/ 1017775 w 3913"/>
              <a:gd name="T59" fmla="*/ 748593 h 3913"/>
              <a:gd name="T60" fmla="*/ 1017775 w 3913"/>
              <a:gd name="T61" fmla="*/ 569152 h 3913"/>
              <a:gd name="T62" fmla="*/ 1287281 w 3913"/>
              <a:gd name="T63" fmla="*/ 299529 h 3913"/>
              <a:gd name="T64" fmla="*/ 1467105 w 3913"/>
              <a:gd name="T65" fmla="*/ 299529 h 3913"/>
              <a:gd name="T66" fmla="*/ 1556787 w 3913"/>
              <a:gd name="T67" fmla="*/ 389250 h 3913"/>
              <a:gd name="T68" fmla="*/ 1556787 w 3913"/>
              <a:gd name="T69" fmla="*/ 569152 h 3913"/>
              <a:gd name="T70" fmla="*/ 748269 w 3913"/>
              <a:gd name="T71" fmla="*/ 402133 h 3913"/>
              <a:gd name="T72" fmla="*/ 825534 w 3913"/>
              <a:gd name="T73" fmla="*/ 282505 h 3913"/>
              <a:gd name="T74" fmla="*/ 1106537 w 3913"/>
              <a:gd name="T75" fmla="*/ 238335 h 3913"/>
              <a:gd name="T76" fmla="*/ 1345229 w 3913"/>
              <a:gd name="T77" fmla="*/ 0 h 3913"/>
              <a:gd name="T78" fmla="*/ 825534 w 3913"/>
              <a:gd name="T79" fmla="*/ 128370 h 3913"/>
              <a:gd name="T80" fmla="*/ 667326 w 3913"/>
              <a:gd name="T81" fmla="*/ 269622 h 3913"/>
              <a:gd name="T82" fmla="*/ 748269 w 3913"/>
              <a:gd name="T83" fmla="*/ 402133 h 39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913" h="3913">
                <a:moveTo>
                  <a:pt x="614" y="1795"/>
                </a:moveTo>
                <a:cubicBezTo>
                  <a:pt x="725" y="1683"/>
                  <a:pt x="809" y="1711"/>
                  <a:pt x="874" y="1627"/>
                </a:cubicBezTo>
                <a:cubicBezTo>
                  <a:pt x="939" y="1544"/>
                  <a:pt x="744" y="1479"/>
                  <a:pt x="586" y="1451"/>
                </a:cubicBezTo>
                <a:cubicBezTo>
                  <a:pt x="428" y="1423"/>
                  <a:pt x="325" y="1618"/>
                  <a:pt x="279" y="1795"/>
                </a:cubicBezTo>
                <a:cubicBezTo>
                  <a:pt x="232" y="1972"/>
                  <a:pt x="0" y="2925"/>
                  <a:pt x="0" y="2925"/>
                </a:cubicBezTo>
                <a:cubicBezTo>
                  <a:pt x="518" y="2406"/>
                  <a:pt x="518" y="2406"/>
                  <a:pt x="518" y="2406"/>
                </a:cubicBezTo>
                <a:cubicBezTo>
                  <a:pt x="518" y="2406"/>
                  <a:pt x="502" y="1906"/>
                  <a:pt x="614" y="1795"/>
                </a:cubicBezTo>
                <a:close/>
                <a:moveTo>
                  <a:pt x="3841" y="911"/>
                </a:moveTo>
                <a:cubicBezTo>
                  <a:pt x="2995" y="65"/>
                  <a:pt x="2995" y="65"/>
                  <a:pt x="2995" y="65"/>
                </a:cubicBezTo>
                <a:cubicBezTo>
                  <a:pt x="65" y="2995"/>
                  <a:pt x="65" y="2995"/>
                  <a:pt x="65" y="2995"/>
                </a:cubicBezTo>
                <a:cubicBezTo>
                  <a:pt x="911" y="3841"/>
                  <a:pt x="911" y="3841"/>
                  <a:pt x="911" y="3841"/>
                </a:cubicBezTo>
                <a:cubicBezTo>
                  <a:pt x="983" y="3913"/>
                  <a:pt x="1100" y="3913"/>
                  <a:pt x="1172" y="3841"/>
                </a:cubicBezTo>
                <a:cubicBezTo>
                  <a:pt x="1172" y="3841"/>
                  <a:pt x="1674" y="3339"/>
                  <a:pt x="2219" y="2794"/>
                </a:cubicBezTo>
                <a:cubicBezTo>
                  <a:pt x="2316" y="2696"/>
                  <a:pt x="2102" y="2303"/>
                  <a:pt x="2203" y="2202"/>
                </a:cubicBezTo>
                <a:cubicBezTo>
                  <a:pt x="2290" y="2115"/>
                  <a:pt x="2659" y="2354"/>
                  <a:pt x="2745" y="2268"/>
                </a:cubicBezTo>
                <a:cubicBezTo>
                  <a:pt x="3324" y="1689"/>
                  <a:pt x="3841" y="1172"/>
                  <a:pt x="3841" y="1172"/>
                </a:cubicBezTo>
                <a:cubicBezTo>
                  <a:pt x="3913" y="1100"/>
                  <a:pt x="3913" y="983"/>
                  <a:pt x="3841" y="911"/>
                </a:cubicBezTo>
                <a:close/>
                <a:moveTo>
                  <a:pt x="1823" y="2799"/>
                </a:moveTo>
                <a:cubicBezTo>
                  <a:pt x="1237" y="3385"/>
                  <a:pt x="1237" y="3385"/>
                  <a:pt x="1237" y="3385"/>
                </a:cubicBezTo>
                <a:cubicBezTo>
                  <a:pt x="1129" y="3493"/>
                  <a:pt x="954" y="3493"/>
                  <a:pt x="846" y="3385"/>
                </a:cubicBezTo>
                <a:cubicBezTo>
                  <a:pt x="651" y="3190"/>
                  <a:pt x="651" y="3190"/>
                  <a:pt x="651" y="3190"/>
                </a:cubicBezTo>
                <a:cubicBezTo>
                  <a:pt x="543" y="3082"/>
                  <a:pt x="543" y="2907"/>
                  <a:pt x="651" y="2799"/>
                </a:cubicBezTo>
                <a:cubicBezTo>
                  <a:pt x="1237" y="2213"/>
                  <a:pt x="1237" y="2213"/>
                  <a:pt x="1237" y="2213"/>
                </a:cubicBezTo>
                <a:cubicBezTo>
                  <a:pt x="1345" y="2105"/>
                  <a:pt x="1520" y="2105"/>
                  <a:pt x="1627" y="2213"/>
                </a:cubicBezTo>
                <a:cubicBezTo>
                  <a:pt x="1823" y="2409"/>
                  <a:pt x="1823" y="2409"/>
                  <a:pt x="1823" y="2409"/>
                </a:cubicBezTo>
                <a:cubicBezTo>
                  <a:pt x="1931" y="2517"/>
                  <a:pt x="1931" y="2692"/>
                  <a:pt x="1823" y="2799"/>
                </a:cubicBezTo>
                <a:close/>
                <a:moveTo>
                  <a:pt x="3385" y="1237"/>
                </a:moveTo>
                <a:cubicBezTo>
                  <a:pt x="2799" y="1823"/>
                  <a:pt x="2799" y="1823"/>
                  <a:pt x="2799" y="1823"/>
                </a:cubicBezTo>
                <a:cubicBezTo>
                  <a:pt x="2691" y="1931"/>
                  <a:pt x="2516" y="1931"/>
                  <a:pt x="2409" y="1823"/>
                </a:cubicBezTo>
                <a:cubicBezTo>
                  <a:pt x="2213" y="1627"/>
                  <a:pt x="2213" y="1627"/>
                  <a:pt x="2213" y="1627"/>
                </a:cubicBezTo>
                <a:cubicBezTo>
                  <a:pt x="2105" y="1520"/>
                  <a:pt x="2105" y="1345"/>
                  <a:pt x="2213" y="1237"/>
                </a:cubicBezTo>
                <a:cubicBezTo>
                  <a:pt x="2799" y="651"/>
                  <a:pt x="2799" y="651"/>
                  <a:pt x="2799" y="651"/>
                </a:cubicBezTo>
                <a:cubicBezTo>
                  <a:pt x="2907" y="543"/>
                  <a:pt x="3082" y="543"/>
                  <a:pt x="3190" y="651"/>
                </a:cubicBezTo>
                <a:cubicBezTo>
                  <a:pt x="3385" y="846"/>
                  <a:pt x="3385" y="846"/>
                  <a:pt x="3385" y="846"/>
                </a:cubicBezTo>
                <a:cubicBezTo>
                  <a:pt x="3493" y="954"/>
                  <a:pt x="3493" y="1129"/>
                  <a:pt x="3385" y="1237"/>
                </a:cubicBezTo>
                <a:close/>
                <a:moveTo>
                  <a:pt x="1627" y="874"/>
                </a:moveTo>
                <a:cubicBezTo>
                  <a:pt x="1711" y="809"/>
                  <a:pt x="1683" y="725"/>
                  <a:pt x="1795" y="614"/>
                </a:cubicBezTo>
                <a:cubicBezTo>
                  <a:pt x="1906" y="502"/>
                  <a:pt x="2406" y="518"/>
                  <a:pt x="2406" y="518"/>
                </a:cubicBezTo>
                <a:cubicBezTo>
                  <a:pt x="2925" y="0"/>
                  <a:pt x="2925" y="0"/>
                  <a:pt x="2925" y="0"/>
                </a:cubicBezTo>
                <a:cubicBezTo>
                  <a:pt x="2925" y="0"/>
                  <a:pt x="1972" y="232"/>
                  <a:pt x="1795" y="279"/>
                </a:cubicBezTo>
                <a:cubicBezTo>
                  <a:pt x="1618" y="325"/>
                  <a:pt x="1423" y="428"/>
                  <a:pt x="1451" y="586"/>
                </a:cubicBezTo>
                <a:cubicBezTo>
                  <a:pt x="1479" y="744"/>
                  <a:pt x="1544" y="939"/>
                  <a:pt x="1627" y="874"/>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8" name="KSO_Shape"/>
          <p:cNvSpPr/>
          <p:nvPr/>
        </p:nvSpPr>
        <p:spPr bwMode="auto">
          <a:xfrm>
            <a:off x="1789301" y="5498390"/>
            <a:ext cx="503588" cy="499392"/>
          </a:xfrm>
          <a:custGeom>
            <a:avLst/>
            <a:gdLst>
              <a:gd name="T0" fmla="*/ 415198 w 2024063"/>
              <a:gd name="T1" fmla="*/ 1828874 h 2008188"/>
              <a:gd name="T2" fmla="*/ 459870 w 2024063"/>
              <a:gd name="T3" fmla="*/ 1885249 h 2008188"/>
              <a:gd name="T4" fmla="*/ 514519 w 2024063"/>
              <a:gd name="T5" fmla="*/ 1904267 h 2008188"/>
              <a:gd name="T6" fmla="*/ 1261922 w 2024063"/>
              <a:gd name="T7" fmla="*/ 1900871 h 2008188"/>
              <a:gd name="T8" fmla="*/ 1319746 w 2024063"/>
              <a:gd name="T9" fmla="*/ 1862382 h 2008188"/>
              <a:gd name="T10" fmla="*/ 1336753 w 2024063"/>
              <a:gd name="T11" fmla="*/ 1807365 h 2008188"/>
              <a:gd name="T12" fmla="*/ 1440836 w 2024063"/>
              <a:gd name="T13" fmla="*/ 1813931 h 2008188"/>
              <a:gd name="T14" fmla="*/ 1480065 w 2024063"/>
              <a:gd name="T15" fmla="*/ 1879363 h 2008188"/>
              <a:gd name="T16" fmla="*/ 1535168 w 2024063"/>
              <a:gd name="T17" fmla="*/ 1907664 h 2008188"/>
              <a:gd name="T18" fmla="*/ 1624284 w 2024063"/>
              <a:gd name="T19" fmla="*/ 1921248 h 2008188"/>
              <a:gd name="T20" fmla="*/ 1789366 w 2024063"/>
              <a:gd name="T21" fmla="*/ 1906305 h 2008188"/>
              <a:gd name="T22" fmla="*/ 1850591 w 2024063"/>
              <a:gd name="T23" fmla="*/ 1870080 h 2008188"/>
              <a:gd name="T24" fmla="*/ 1860569 w 2024063"/>
              <a:gd name="T25" fmla="*/ 1818912 h 2008188"/>
              <a:gd name="T26" fmla="*/ 1924515 w 2024063"/>
              <a:gd name="T27" fmla="*/ 1678766 h 2008188"/>
              <a:gd name="T28" fmla="*/ 2002521 w 2024063"/>
              <a:gd name="T29" fmla="*/ 1803969 h 2008188"/>
              <a:gd name="T30" fmla="*/ 2024063 w 2024063"/>
              <a:gd name="T31" fmla="*/ 1885702 h 2008188"/>
              <a:gd name="T32" fmla="*/ 2001387 w 2024063"/>
              <a:gd name="T33" fmla="*/ 1952266 h 2008188"/>
              <a:gd name="T34" fmla="*/ 1943110 w 2024063"/>
              <a:gd name="T35" fmla="*/ 1993245 h 2008188"/>
              <a:gd name="T36" fmla="*/ 1846510 w 2024063"/>
              <a:gd name="T37" fmla="*/ 2008188 h 2008188"/>
              <a:gd name="T38" fmla="*/ 228121 w 2024063"/>
              <a:gd name="T39" fmla="*/ 1875287 h 2008188"/>
              <a:gd name="T40" fmla="*/ 280956 w 2024063"/>
              <a:gd name="T41" fmla="*/ 1835440 h 2008188"/>
              <a:gd name="T42" fmla="*/ 293655 w 2024063"/>
              <a:gd name="T43" fmla="*/ 1787894 h 2008188"/>
              <a:gd name="T44" fmla="*/ 180975 w 2024063"/>
              <a:gd name="T45" fmla="*/ 1565091 h 2008188"/>
              <a:gd name="T46" fmla="*/ 874940 w 2024063"/>
              <a:gd name="T47" fmla="*/ 14061 h 2008188"/>
              <a:gd name="T48" fmla="*/ 932543 w 2024063"/>
              <a:gd name="T49" fmla="*/ 70984 h 2008188"/>
              <a:gd name="T50" fmla="*/ 951593 w 2024063"/>
              <a:gd name="T51" fmla="*/ 160791 h 2008188"/>
              <a:gd name="T52" fmla="*/ 788081 w 2024063"/>
              <a:gd name="T53" fmla="*/ 331561 h 2008188"/>
              <a:gd name="T54" fmla="*/ 778102 w 2024063"/>
              <a:gd name="T55" fmla="*/ 365579 h 2008188"/>
              <a:gd name="T56" fmla="*/ 805090 w 2024063"/>
              <a:gd name="T57" fmla="*/ 387804 h 2008188"/>
              <a:gd name="T58" fmla="*/ 794884 w 2024063"/>
              <a:gd name="T59" fmla="*/ 503464 h 2008188"/>
              <a:gd name="T60" fmla="*/ 782638 w 2024063"/>
              <a:gd name="T61" fmla="*/ 536575 h 2008188"/>
              <a:gd name="T62" fmla="*/ 808265 w 2024063"/>
              <a:gd name="T63" fmla="*/ 560387 h 2008188"/>
              <a:gd name="T64" fmla="*/ 838200 w 2024063"/>
              <a:gd name="T65" fmla="*/ 677636 h 2008188"/>
              <a:gd name="T66" fmla="*/ 811893 w 2024063"/>
              <a:gd name="T67" fmla="*/ 700995 h 2008188"/>
              <a:gd name="T68" fmla="*/ 823686 w 2024063"/>
              <a:gd name="T69" fmla="*/ 734559 h 2008188"/>
              <a:gd name="T70" fmla="*/ 1007156 w 2024063"/>
              <a:gd name="T71" fmla="*/ 751795 h 2008188"/>
              <a:gd name="T72" fmla="*/ 885372 w 2024063"/>
              <a:gd name="T73" fmla="*/ 868589 h 2008188"/>
              <a:gd name="T74" fmla="*/ 885145 w 2024063"/>
              <a:gd name="T75" fmla="*/ 904195 h 2008188"/>
              <a:gd name="T76" fmla="*/ 917122 w 2024063"/>
              <a:gd name="T77" fmla="*/ 918029 h 2008188"/>
              <a:gd name="T78" fmla="*/ 1125084 w 2024063"/>
              <a:gd name="T79" fmla="*/ 931636 h 2008188"/>
              <a:gd name="T80" fmla="*/ 999218 w 2024063"/>
              <a:gd name="T81" fmla="*/ 1041400 h 2008188"/>
              <a:gd name="T82" fmla="*/ 1022350 w 2024063"/>
              <a:gd name="T83" fmla="*/ 1068161 h 2008188"/>
              <a:gd name="T84" fmla="*/ 1193120 w 2024063"/>
              <a:gd name="T85" fmla="*/ 991053 h 2008188"/>
              <a:gd name="T86" fmla="*/ 1161823 w 2024063"/>
              <a:gd name="T87" fmla="*/ 1137557 h 2008188"/>
              <a:gd name="T88" fmla="*/ 1172709 w 2024063"/>
              <a:gd name="T89" fmla="*/ 1171121 h 2008188"/>
              <a:gd name="T90" fmla="*/ 1207634 w 2024063"/>
              <a:gd name="T91" fmla="*/ 1174070 h 2008188"/>
              <a:gd name="T92" fmla="*/ 1343932 w 2024063"/>
              <a:gd name="T93" fmla="*/ 1214211 h 2008188"/>
              <a:gd name="T94" fmla="*/ 1348241 w 2024063"/>
              <a:gd name="T95" fmla="*/ 1248909 h 2008188"/>
              <a:gd name="T96" fmla="*/ 1382486 w 2024063"/>
              <a:gd name="T97" fmla="*/ 1258661 h 2008188"/>
              <a:gd name="T98" fmla="*/ 1519238 w 2024063"/>
              <a:gd name="T99" fmla="*/ 1276804 h 2008188"/>
              <a:gd name="T100" fmla="*/ 1522186 w 2024063"/>
              <a:gd name="T101" fmla="*/ 1311729 h 2008188"/>
              <a:gd name="T102" fmla="*/ 1556204 w 2024063"/>
              <a:gd name="T103" fmla="*/ 1322387 h 2008188"/>
              <a:gd name="T104" fmla="*/ 1729468 w 2024063"/>
              <a:gd name="T105" fmla="*/ 1246187 h 2008188"/>
              <a:gd name="T106" fmla="*/ 1871662 w 2024063"/>
              <a:gd name="T107" fmla="*/ 1334861 h 2008188"/>
              <a:gd name="T108" fmla="*/ 1928359 w 2024063"/>
              <a:gd name="T109" fmla="*/ 1402216 h 2008188"/>
              <a:gd name="T110" fmla="*/ 1962150 w 2024063"/>
              <a:gd name="T111" fmla="*/ 1488168 h 2008188"/>
              <a:gd name="T112" fmla="*/ 181656 w 2024063"/>
              <a:gd name="T113" fmla="*/ 1188584 h 2008188"/>
              <a:gd name="T114" fmla="*/ 214086 w 2024063"/>
              <a:gd name="T115" fmla="*/ 708932 h 2008188"/>
              <a:gd name="T116" fmla="*/ 246743 w 2024063"/>
              <a:gd name="T117" fmla="*/ 266246 h 2008188"/>
              <a:gd name="T118" fmla="*/ 737507 w 2024063"/>
              <a:gd name="T119" fmla="*/ 9752 h 2008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24063" h="2008188">
                <a:moveTo>
                  <a:pt x="293655" y="1601788"/>
                </a:moveTo>
                <a:lnTo>
                  <a:pt x="407715" y="1601788"/>
                </a:lnTo>
                <a:lnTo>
                  <a:pt x="407715" y="1785404"/>
                </a:lnTo>
                <a:lnTo>
                  <a:pt x="407489" y="1786762"/>
                </a:lnTo>
                <a:lnTo>
                  <a:pt x="407715" y="1790611"/>
                </a:lnTo>
                <a:lnTo>
                  <a:pt x="407942" y="1796498"/>
                </a:lnTo>
                <a:lnTo>
                  <a:pt x="409076" y="1804196"/>
                </a:lnTo>
                <a:lnTo>
                  <a:pt x="409756" y="1808724"/>
                </a:lnTo>
                <a:lnTo>
                  <a:pt x="410663" y="1813478"/>
                </a:lnTo>
                <a:lnTo>
                  <a:pt x="412024" y="1818233"/>
                </a:lnTo>
                <a:lnTo>
                  <a:pt x="413384" y="1823440"/>
                </a:lnTo>
                <a:lnTo>
                  <a:pt x="415198" y="1828874"/>
                </a:lnTo>
                <a:lnTo>
                  <a:pt x="417239" y="1834761"/>
                </a:lnTo>
                <a:lnTo>
                  <a:pt x="419734" y="1840194"/>
                </a:lnTo>
                <a:lnTo>
                  <a:pt x="422682" y="1845854"/>
                </a:lnTo>
                <a:lnTo>
                  <a:pt x="425856" y="1851515"/>
                </a:lnTo>
                <a:lnTo>
                  <a:pt x="429938" y="1857175"/>
                </a:lnTo>
                <a:lnTo>
                  <a:pt x="434020" y="1862609"/>
                </a:lnTo>
                <a:lnTo>
                  <a:pt x="438782" y="1868042"/>
                </a:lnTo>
                <a:lnTo>
                  <a:pt x="443997" y="1873250"/>
                </a:lnTo>
                <a:lnTo>
                  <a:pt x="449893" y="1878231"/>
                </a:lnTo>
                <a:lnTo>
                  <a:pt x="452841" y="1880721"/>
                </a:lnTo>
                <a:lnTo>
                  <a:pt x="456242" y="1882985"/>
                </a:lnTo>
                <a:lnTo>
                  <a:pt x="459870" y="1885249"/>
                </a:lnTo>
                <a:lnTo>
                  <a:pt x="463272" y="1887287"/>
                </a:lnTo>
                <a:lnTo>
                  <a:pt x="466900" y="1889325"/>
                </a:lnTo>
                <a:lnTo>
                  <a:pt x="470982" y="1891362"/>
                </a:lnTo>
                <a:lnTo>
                  <a:pt x="475290" y="1893400"/>
                </a:lnTo>
                <a:lnTo>
                  <a:pt x="479372" y="1894985"/>
                </a:lnTo>
                <a:lnTo>
                  <a:pt x="483907" y="1896796"/>
                </a:lnTo>
                <a:lnTo>
                  <a:pt x="488669" y="1898381"/>
                </a:lnTo>
                <a:lnTo>
                  <a:pt x="493204" y="1899739"/>
                </a:lnTo>
                <a:lnTo>
                  <a:pt x="498193" y="1901098"/>
                </a:lnTo>
                <a:lnTo>
                  <a:pt x="503408" y="1902230"/>
                </a:lnTo>
                <a:lnTo>
                  <a:pt x="508850" y="1903135"/>
                </a:lnTo>
                <a:lnTo>
                  <a:pt x="514519" y="1904267"/>
                </a:lnTo>
                <a:lnTo>
                  <a:pt x="520415" y="1904947"/>
                </a:lnTo>
                <a:lnTo>
                  <a:pt x="526311" y="1905399"/>
                </a:lnTo>
                <a:lnTo>
                  <a:pt x="532434" y="1905852"/>
                </a:lnTo>
                <a:lnTo>
                  <a:pt x="538783" y="1906305"/>
                </a:lnTo>
                <a:lnTo>
                  <a:pt x="545586" y="1906305"/>
                </a:lnTo>
                <a:lnTo>
                  <a:pt x="1227227" y="1906305"/>
                </a:lnTo>
                <a:lnTo>
                  <a:pt x="1231989" y="1905852"/>
                </a:lnTo>
                <a:lnTo>
                  <a:pt x="1237431" y="1905399"/>
                </a:lnTo>
                <a:lnTo>
                  <a:pt x="1244234" y="1904494"/>
                </a:lnTo>
                <a:lnTo>
                  <a:pt x="1252851" y="1902909"/>
                </a:lnTo>
                <a:lnTo>
                  <a:pt x="1257160" y="1902003"/>
                </a:lnTo>
                <a:lnTo>
                  <a:pt x="1261922" y="1900871"/>
                </a:lnTo>
                <a:lnTo>
                  <a:pt x="1266910" y="1899286"/>
                </a:lnTo>
                <a:lnTo>
                  <a:pt x="1271899" y="1897475"/>
                </a:lnTo>
                <a:lnTo>
                  <a:pt x="1277115" y="1895211"/>
                </a:lnTo>
                <a:lnTo>
                  <a:pt x="1282103" y="1893173"/>
                </a:lnTo>
                <a:lnTo>
                  <a:pt x="1287319" y="1890683"/>
                </a:lnTo>
                <a:lnTo>
                  <a:pt x="1292534" y="1887740"/>
                </a:lnTo>
                <a:lnTo>
                  <a:pt x="1297296" y="1884344"/>
                </a:lnTo>
                <a:lnTo>
                  <a:pt x="1302058" y="1880721"/>
                </a:lnTo>
                <a:lnTo>
                  <a:pt x="1307047" y="1876646"/>
                </a:lnTo>
                <a:lnTo>
                  <a:pt x="1311582" y="1872344"/>
                </a:lnTo>
                <a:lnTo>
                  <a:pt x="1315664" y="1867590"/>
                </a:lnTo>
                <a:lnTo>
                  <a:pt x="1319746" y="1862382"/>
                </a:lnTo>
                <a:lnTo>
                  <a:pt x="1323374" y="1856722"/>
                </a:lnTo>
                <a:lnTo>
                  <a:pt x="1326775" y="1850609"/>
                </a:lnTo>
                <a:lnTo>
                  <a:pt x="1329723" y="1843817"/>
                </a:lnTo>
                <a:lnTo>
                  <a:pt x="1331084" y="1840421"/>
                </a:lnTo>
                <a:lnTo>
                  <a:pt x="1331991" y="1836572"/>
                </a:lnTo>
                <a:lnTo>
                  <a:pt x="1333351" y="1832949"/>
                </a:lnTo>
                <a:lnTo>
                  <a:pt x="1334031" y="1828874"/>
                </a:lnTo>
                <a:lnTo>
                  <a:pt x="1335165" y="1825025"/>
                </a:lnTo>
                <a:lnTo>
                  <a:pt x="1335619" y="1820723"/>
                </a:lnTo>
                <a:lnTo>
                  <a:pt x="1336072" y="1816422"/>
                </a:lnTo>
                <a:lnTo>
                  <a:pt x="1336526" y="1811893"/>
                </a:lnTo>
                <a:lnTo>
                  <a:pt x="1336753" y="1807365"/>
                </a:lnTo>
                <a:lnTo>
                  <a:pt x="1336753" y="1802384"/>
                </a:lnTo>
                <a:lnTo>
                  <a:pt x="1336753" y="1678766"/>
                </a:lnTo>
                <a:lnTo>
                  <a:pt x="1439021" y="1678766"/>
                </a:lnTo>
                <a:lnTo>
                  <a:pt x="1438341" y="1714086"/>
                </a:lnTo>
                <a:lnTo>
                  <a:pt x="1437888" y="1745783"/>
                </a:lnTo>
                <a:lnTo>
                  <a:pt x="1437888" y="1775895"/>
                </a:lnTo>
                <a:lnTo>
                  <a:pt x="1437888" y="1783593"/>
                </a:lnTo>
                <a:lnTo>
                  <a:pt x="1438114" y="1792649"/>
                </a:lnTo>
                <a:lnTo>
                  <a:pt x="1438568" y="1797630"/>
                </a:lnTo>
                <a:lnTo>
                  <a:pt x="1439248" y="1802837"/>
                </a:lnTo>
                <a:lnTo>
                  <a:pt x="1439928" y="1808271"/>
                </a:lnTo>
                <a:lnTo>
                  <a:pt x="1440836" y="1813931"/>
                </a:lnTo>
                <a:lnTo>
                  <a:pt x="1442196" y="1819818"/>
                </a:lnTo>
                <a:lnTo>
                  <a:pt x="1443783" y="1825704"/>
                </a:lnTo>
                <a:lnTo>
                  <a:pt x="1445824" y="1831591"/>
                </a:lnTo>
                <a:lnTo>
                  <a:pt x="1448319" y="1837930"/>
                </a:lnTo>
                <a:lnTo>
                  <a:pt x="1451040" y="1844043"/>
                </a:lnTo>
                <a:lnTo>
                  <a:pt x="1454441" y="1849930"/>
                </a:lnTo>
                <a:lnTo>
                  <a:pt x="1458523" y="1856269"/>
                </a:lnTo>
                <a:lnTo>
                  <a:pt x="1463058" y="1862156"/>
                </a:lnTo>
                <a:lnTo>
                  <a:pt x="1467820" y="1868042"/>
                </a:lnTo>
                <a:lnTo>
                  <a:pt x="1473716" y="1873929"/>
                </a:lnTo>
                <a:lnTo>
                  <a:pt x="1476890" y="1876646"/>
                </a:lnTo>
                <a:lnTo>
                  <a:pt x="1480065" y="1879363"/>
                </a:lnTo>
                <a:lnTo>
                  <a:pt x="1483466" y="1882306"/>
                </a:lnTo>
                <a:lnTo>
                  <a:pt x="1487321" y="1885023"/>
                </a:lnTo>
                <a:lnTo>
                  <a:pt x="1491176" y="1887740"/>
                </a:lnTo>
                <a:lnTo>
                  <a:pt x="1495258" y="1890004"/>
                </a:lnTo>
                <a:lnTo>
                  <a:pt x="1499340" y="1892494"/>
                </a:lnTo>
                <a:lnTo>
                  <a:pt x="1503875" y="1894985"/>
                </a:lnTo>
                <a:lnTo>
                  <a:pt x="1508637" y="1897249"/>
                </a:lnTo>
                <a:lnTo>
                  <a:pt x="1513172" y="1899513"/>
                </a:lnTo>
                <a:lnTo>
                  <a:pt x="1518388" y="1901777"/>
                </a:lnTo>
                <a:lnTo>
                  <a:pt x="1523603" y="1904041"/>
                </a:lnTo>
                <a:lnTo>
                  <a:pt x="1529499" y="1905852"/>
                </a:lnTo>
                <a:lnTo>
                  <a:pt x="1535168" y="1907664"/>
                </a:lnTo>
                <a:lnTo>
                  <a:pt x="1541063" y="1909701"/>
                </a:lnTo>
                <a:lnTo>
                  <a:pt x="1547186" y="1911060"/>
                </a:lnTo>
                <a:lnTo>
                  <a:pt x="1553989" y="1912871"/>
                </a:lnTo>
                <a:lnTo>
                  <a:pt x="1560565" y="1914456"/>
                </a:lnTo>
                <a:lnTo>
                  <a:pt x="1567594" y="1915588"/>
                </a:lnTo>
                <a:lnTo>
                  <a:pt x="1574851" y="1916946"/>
                </a:lnTo>
                <a:lnTo>
                  <a:pt x="1582334" y="1917852"/>
                </a:lnTo>
                <a:lnTo>
                  <a:pt x="1590044" y="1918757"/>
                </a:lnTo>
                <a:lnTo>
                  <a:pt x="1598207" y="1919663"/>
                </a:lnTo>
                <a:lnTo>
                  <a:pt x="1606824" y="1920342"/>
                </a:lnTo>
                <a:lnTo>
                  <a:pt x="1615441" y="1920795"/>
                </a:lnTo>
                <a:lnTo>
                  <a:pt x="1624284" y="1921248"/>
                </a:lnTo>
                <a:lnTo>
                  <a:pt x="1633582" y="1921474"/>
                </a:lnTo>
                <a:lnTo>
                  <a:pt x="1643106" y="1921474"/>
                </a:lnTo>
                <a:lnTo>
                  <a:pt x="1661927" y="1921248"/>
                </a:lnTo>
                <a:lnTo>
                  <a:pt x="1679841" y="1920795"/>
                </a:lnTo>
                <a:lnTo>
                  <a:pt x="1696621" y="1920116"/>
                </a:lnTo>
                <a:lnTo>
                  <a:pt x="1712494" y="1918984"/>
                </a:lnTo>
                <a:lnTo>
                  <a:pt x="1727687" y="1917625"/>
                </a:lnTo>
                <a:lnTo>
                  <a:pt x="1741746" y="1915814"/>
                </a:lnTo>
                <a:lnTo>
                  <a:pt x="1754898" y="1913776"/>
                </a:lnTo>
                <a:lnTo>
                  <a:pt x="1767370" y="1911739"/>
                </a:lnTo>
                <a:lnTo>
                  <a:pt x="1778708" y="1909022"/>
                </a:lnTo>
                <a:lnTo>
                  <a:pt x="1789366" y="1906305"/>
                </a:lnTo>
                <a:lnTo>
                  <a:pt x="1799117" y="1902909"/>
                </a:lnTo>
                <a:lnTo>
                  <a:pt x="1808187" y="1899739"/>
                </a:lnTo>
                <a:lnTo>
                  <a:pt x="1816350" y="1896117"/>
                </a:lnTo>
                <a:lnTo>
                  <a:pt x="1823834" y="1892268"/>
                </a:lnTo>
                <a:lnTo>
                  <a:pt x="1830636" y="1888419"/>
                </a:lnTo>
                <a:lnTo>
                  <a:pt x="1836532" y="1883891"/>
                </a:lnTo>
                <a:lnTo>
                  <a:pt x="1839253" y="1881627"/>
                </a:lnTo>
                <a:lnTo>
                  <a:pt x="1841974" y="1879363"/>
                </a:lnTo>
                <a:lnTo>
                  <a:pt x="1844469" y="1877325"/>
                </a:lnTo>
                <a:lnTo>
                  <a:pt x="1846736" y="1874835"/>
                </a:lnTo>
                <a:lnTo>
                  <a:pt x="1848550" y="1872570"/>
                </a:lnTo>
                <a:lnTo>
                  <a:pt x="1850591" y="1870080"/>
                </a:lnTo>
                <a:lnTo>
                  <a:pt x="1852405" y="1867590"/>
                </a:lnTo>
                <a:lnTo>
                  <a:pt x="1853766" y="1864873"/>
                </a:lnTo>
                <a:lnTo>
                  <a:pt x="1855353" y="1862382"/>
                </a:lnTo>
                <a:lnTo>
                  <a:pt x="1856487" y="1859665"/>
                </a:lnTo>
                <a:lnTo>
                  <a:pt x="1857848" y="1856948"/>
                </a:lnTo>
                <a:lnTo>
                  <a:pt x="1858755" y="1854232"/>
                </a:lnTo>
                <a:lnTo>
                  <a:pt x="1860569" y="1848798"/>
                </a:lnTo>
                <a:lnTo>
                  <a:pt x="1861476" y="1843138"/>
                </a:lnTo>
                <a:lnTo>
                  <a:pt x="1861929" y="1837251"/>
                </a:lnTo>
                <a:lnTo>
                  <a:pt x="1861929" y="1831138"/>
                </a:lnTo>
                <a:lnTo>
                  <a:pt x="1861476" y="1825025"/>
                </a:lnTo>
                <a:lnTo>
                  <a:pt x="1860569" y="1818912"/>
                </a:lnTo>
                <a:lnTo>
                  <a:pt x="1858982" y="1812346"/>
                </a:lnTo>
                <a:lnTo>
                  <a:pt x="1857394" y="1805780"/>
                </a:lnTo>
                <a:lnTo>
                  <a:pt x="1855126" y="1799215"/>
                </a:lnTo>
                <a:lnTo>
                  <a:pt x="1852405" y="1792649"/>
                </a:lnTo>
                <a:lnTo>
                  <a:pt x="1841521" y="1767065"/>
                </a:lnTo>
                <a:lnTo>
                  <a:pt x="1831317" y="1744424"/>
                </a:lnTo>
                <a:lnTo>
                  <a:pt x="1822246" y="1724953"/>
                </a:lnTo>
                <a:lnTo>
                  <a:pt x="1814310" y="1708652"/>
                </a:lnTo>
                <a:lnTo>
                  <a:pt x="1807734" y="1695747"/>
                </a:lnTo>
                <a:lnTo>
                  <a:pt x="1802745" y="1686464"/>
                </a:lnTo>
                <a:lnTo>
                  <a:pt x="1798663" y="1678766"/>
                </a:lnTo>
                <a:lnTo>
                  <a:pt x="1924515" y="1678766"/>
                </a:lnTo>
                <a:lnTo>
                  <a:pt x="1930411" y="1686917"/>
                </a:lnTo>
                <a:lnTo>
                  <a:pt x="1937214" y="1695973"/>
                </a:lnTo>
                <a:lnTo>
                  <a:pt x="1945377" y="1707973"/>
                </a:lnTo>
                <a:lnTo>
                  <a:pt x="1954901" y="1721784"/>
                </a:lnTo>
                <a:lnTo>
                  <a:pt x="1964878" y="1736953"/>
                </a:lnTo>
                <a:lnTo>
                  <a:pt x="1974856" y="1752801"/>
                </a:lnTo>
                <a:lnTo>
                  <a:pt x="1979845" y="1760726"/>
                </a:lnTo>
                <a:lnTo>
                  <a:pt x="1984153" y="1768650"/>
                </a:lnTo>
                <a:lnTo>
                  <a:pt x="1990729" y="1779744"/>
                </a:lnTo>
                <a:lnTo>
                  <a:pt x="1994357" y="1786989"/>
                </a:lnTo>
                <a:lnTo>
                  <a:pt x="1998439" y="1795139"/>
                </a:lnTo>
                <a:lnTo>
                  <a:pt x="2002521" y="1803969"/>
                </a:lnTo>
                <a:lnTo>
                  <a:pt x="2006829" y="1813478"/>
                </a:lnTo>
                <a:lnTo>
                  <a:pt x="2010911" y="1823440"/>
                </a:lnTo>
                <a:lnTo>
                  <a:pt x="2014766" y="1834081"/>
                </a:lnTo>
                <a:lnTo>
                  <a:pt x="2016580" y="1839968"/>
                </a:lnTo>
                <a:lnTo>
                  <a:pt x="2017940" y="1845402"/>
                </a:lnTo>
                <a:lnTo>
                  <a:pt x="2019528" y="1851062"/>
                </a:lnTo>
                <a:lnTo>
                  <a:pt x="2020662" y="1856722"/>
                </a:lnTo>
                <a:lnTo>
                  <a:pt x="2021569" y="1862382"/>
                </a:lnTo>
                <a:lnTo>
                  <a:pt x="2022702" y="1868269"/>
                </a:lnTo>
                <a:lnTo>
                  <a:pt x="2023383" y="1873929"/>
                </a:lnTo>
                <a:lnTo>
                  <a:pt x="2023836" y="1880042"/>
                </a:lnTo>
                <a:lnTo>
                  <a:pt x="2024063" y="1885702"/>
                </a:lnTo>
                <a:lnTo>
                  <a:pt x="2023836" y="1891362"/>
                </a:lnTo>
                <a:lnTo>
                  <a:pt x="2023610" y="1897249"/>
                </a:lnTo>
                <a:lnTo>
                  <a:pt x="2022929" y="1902909"/>
                </a:lnTo>
                <a:lnTo>
                  <a:pt x="2022249" y="1908569"/>
                </a:lnTo>
                <a:lnTo>
                  <a:pt x="2020662" y="1914229"/>
                </a:lnTo>
                <a:lnTo>
                  <a:pt x="2019301" y="1919663"/>
                </a:lnTo>
                <a:lnTo>
                  <a:pt x="2017260" y="1925097"/>
                </a:lnTo>
                <a:lnTo>
                  <a:pt x="2014539" y="1930983"/>
                </a:lnTo>
                <a:lnTo>
                  <a:pt x="2011591" y="1936644"/>
                </a:lnTo>
                <a:lnTo>
                  <a:pt x="2008643" y="1942077"/>
                </a:lnTo>
                <a:lnTo>
                  <a:pt x="2005015" y="1947285"/>
                </a:lnTo>
                <a:lnTo>
                  <a:pt x="2001387" y="1952266"/>
                </a:lnTo>
                <a:lnTo>
                  <a:pt x="1997532" y="1957020"/>
                </a:lnTo>
                <a:lnTo>
                  <a:pt x="1993677" y="1961322"/>
                </a:lnTo>
                <a:lnTo>
                  <a:pt x="1989142" y="1965624"/>
                </a:lnTo>
                <a:lnTo>
                  <a:pt x="1984834" y="1969246"/>
                </a:lnTo>
                <a:lnTo>
                  <a:pt x="1980298" y="1973095"/>
                </a:lnTo>
                <a:lnTo>
                  <a:pt x="1975310" y="1976718"/>
                </a:lnTo>
                <a:lnTo>
                  <a:pt x="1970321" y="1979887"/>
                </a:lnTo>
                <a:lnTo>
                  <a:pt x="1965105" y="1982831"/>
                </a:lnTo>
                <a:lnTo>
                  <a:pt x="1959890" y="1986000"/>
                </a:lnTo>
                <a:lnTo>
                  <a:pt x="1954221" y="1988491"/>
                </a:lnTo>
                <a:lnTo>
                  <a:pt x="1948778" y="1990755"/>
                </a:lnTo>
                <a:lnTo>
                  <a:pt x="1943110" y="1993245"/>
                </a:lnTo>
                <a:lnTo>
                  <a:pt x="1937214" y="1995283"/>
                </a:lnTo>
                <a:lnTo>
                  <a:pt x="1931091" y="1997321"/>
                </a:lnTo>
                <a:lnTo>
                  <a:pt x="1924969" y="1999132"/>
                </a:lnTo>
                <a:lnTo>
                  <a:pt x="1918846" y="2000490"/>
                </a:lnTo>
                <a:lnTo>
                  <a:pt x="1912497" y="2002075"/>
                </a:lnTo>
                <a:lnTo>
                  <a:pt x="1906148" y="2003207"/>
                </a:lnTo>
                <a:lnTo>
                  <a:pt x="1899798" y="2004113"/>
                </a:lnTo>
                <a:lnTo>
                  <a:pt x="1893222" y="2005245"/>
                </a:lnTo>
                <a:lnTo>
                  <a:pt x="1886646" y="2005924"/>
                </a:lnTo>
                <a:lnTo>
                  <a:pt x="1873494" y="2007283"/>
                </a:lnTo>
                <a:lnTo>
                  <a:pt x="1860115" y="2007962"/>
                </a:lnTo>
                <a:lnTo>
                  <a:pt x="1846510" y="2008188"/>
                </a:lnTo>
                <a:lnTo>
                  <a:pt x="0" y="2008188"/>
                </a:lnTo>
                <a:lnTo>
                  <a:pt x="41951" y="1882306"/>
                </a:lnTo>
                <a:lnTo>
                  <a:pt x="173699" y="1882306"/>
                </a:lnTo>
                <a:lnTo>
                  <a:pt x="178914" y="1882532"/>
                </a:lnTo>
                <a:lnTo>
                  <a:pt x="185037" y="1882532"/>
                </a:lnTo>
                <a:lnTo>
                  <a:pt x="192520" y="1881853"/>
                </a:lnTo>
                <a:lnTo>
                  <a:pt x="201590" y="1880948"/>
                </a:lnTo>
                <a:lnTo>
                  <a:pt x="206579" y="1880495"/>
                </a:lnTo>
                <a:lnTo>
                  <a:pt x="211794" y="1879363"/>
                </a:lnTo>
                <a:lnTo>
                  <a:pt x="217237" y="1878231"/>
                </a:lnTo>
                <a:lnTo>
                  <a:pt x="222679" y="1876646"/>
                </a:lnTo>
                <a:lnTo>
                  <a:pt x="228121" y="1875287"/>
                </a:lnTo>
                <a:lnTo>
                  <a:pt x="233790" y="1873250"/>
                </a:lnTo>
                <a:lnTo>
                  <a:pt x="239459" y="1870759"/>
                </a:lnTo>
                <a:lnTo>
                  <a:pt x="244901" y="1868269"/>
                </a:lnTo>
                <a:lnTo>
                  <a:pt x="250344" y="1865325"/>
                </a:lnTo>
                <a:lnTo>
                  <a:pt x="255786" y="1861929"/>
                </a:lnTo>
                <a:lnTo>
                  <a:pt x="261001" y="1858080"/>
                </a:lnTo>
                <a:lnTo>
                  <a:pt x="265990" y="1854005"/>
                </a:lnTo>
                <a:lnTo>
                  <a:pt x="270752" y="1849251"/>
                </a:lnTo>
                <a:lnTo>
                  <a:pt x="274834" y="1844043"/>
                </a:lnTo>
                <a:lnTo>
                  <a:pt x="277101" y="1841326"/>
                </a:lnTo>
                <a:lnTo>
                  <a:pt x="279142" y="1838383"/>
                </a:lnTo>
                <a:lnTo>
                  <a:pt x="280956" y="1835440"/>
                </a:lnTo>
                <a:lnTo>
                  <a:pt x="282544" y="1832270"/>
                </a:lnTo>
                <a:lnTo>
                  <a:pt x="284358" y="1828874"/>
                </a:lnTo>
                <a:lnTo>
                  <a:pt x="285718" y="1825478"/>
                </a:lnTo>
                <a:lnTo>
                  <a:pt x="287306" y="1822082"/>
                </a:lnTo>
                <a:lnTo>
                  <a:pt x="288439" y="1818006"/>
                </a:lnTo>
                <a:lnTo>
                  <a:pt x="289800" y="1814384"/>
                </a:lnTo>
                <a:lnTo>
                  <a:pt x="290707" y="1810309"/>
                </a:lnTo>
                <a:lnTo>
                  <a:pt x="291841" y="1806233"/>
                </a:lnTo>
                <a:lnTo>
                  <a:pt x="292521" y="1801705"/>
                </a:lnTo>
                <a:lnTo>
                  <a:pt x="292975" y="1797403"/>
                </a:lnTo>
                <a:lnTo>
                  <a:pt x="293428" y="1792649"/>
                </a:lnTo>
                <a:lnTo>
                  <a:pt x="293655" y="1787894"/>
                </a:lnTo>
                <a:lnTo>
                  <a:pt x="293655" y="1782687"/>
                </a:lnTo>
                <a:lnTo>
                  <a:pt x="293655" y="1652730"/>
                </a:lnTo>
                <a:lnTo>
                  <a:pt x="293655" y="1601788"/>
                </a:lnTo>
                <a:close/>
                <a:moveTo>
                  <a:pt x="180975" y="1314450"/>
                </a:moveTo>
                <a:lnTo>
                  <a:pt x="613229" y="1314450"/>
                </a:lnTo>
                <a:lnTo>
                  <a:pt x="1164772" y="1571419"/>
                </a:lnTo>
                <a:lnTo>
                  <a:pt x="1968500" y="1571419"/>
                </a:lnTo>
                <a:lnTo>
                  <a:pt x="1968500" y="1643063"/>
                </a:lnTo>
                <a:lnTo>
                  <a:pt x="1147990" y="1643063"/>
                </a:lnTo>
                <a:lnTo>
                  <a:pt x="588963" y="1382704"/>
                </a:lnTo>
                <a:lnTo>
                  <a:pt x="588963" y="1565091"/>
                </a:lnTo>
                <a:lnTo>
                  <a:pt x="180975" y="1565091"/>
                </a:lnTo>
                <a:lnTo>
                  <a:pt x="180975" y="1314450"/>
                </a:lnTo>
                <a:close/>
                <a:moveTo>
                  <a:pt x="808038" y="0"/>
                </a:moveTo>
                <a:lnTo>
                  <a:pt x="815068" y="454"/>
                </a:lnTo>
                <a:lnTo>
                  <a:pt x="822325" y="680"/>
                </a:lnTo>
                <a:lnTo>
                  <a:pt x="829356" y="1134"/>
                </a:lnTo>
                <a:lnTo>
                  <a:pt x="836159" y="1814"/>
                </a:lnTo>
                <a:lnTo>
                  <a:pt x="843190" y="3175"/>
                </a:lnTo>
                <a:lnTo>
                  <a:pt x="849993" y="4536"/>
                </a:lnTo>
                <a:lnTo>
                  <a:pt x="856570" y="6350"/>
                </a:lnTo>
                <a:lnTo>
                  <a:pt x="862920" y="8618"/>
                </a:lnTo>
                <a:lnTo>
                  <a:pt x="869270" y="11113"/>
                </a:lnTo>
                <a:lnTo>
                  <a:pt x="874940" y="14061"/>
                </a:lnTo>
                <a:lnTo>
                  <a:pt x="880609" y="17462"/>
                </a:lnTo>
                <a:lnTo>
                  <a:pt x="887413" y="21998"/>
                </a:lnTo>
                <a:lnTo>
                  <a:pt x="893309" y="26534"/>
                </a:lnTo>
                <a:lnTo>
                  <a:pt x="898979" y="31070"/>
                </a:lnTo>
                <a:lnTo>
                  <a:pt x="904422" y="35832"/>
                </a:lnTo>
                <a:lnTo>
                  <a:pt x="909411" y="40595"/>
                </a:lnTo>
                <a:lnTo>
                  <a:pt x="914173" y="45130"/>
                </a:lnTo>
                <a:lnTo>
                  <a:pt x="918256" y="50120"/>
                </a:lnTo>
                <a:lnTo>
                  <a:pt x="922338" y="55109"/>
                </a:lnTo>
                <a:lnTo>
                  <a:pt x="925966" y="60325"/>
                </a:lnTo>
                <a:lnTo>
                  <a:pt x="929141" y="65541"/>
                </a:lnTo>
                <a:lnTo>
                  <a:pt x="932543" y="70984"/>
                </a:lnTo>
                <a:lnTo>
                  <a:pt x="935265" y="76427"/>
                </a:lnTo>
                <a:lnTo>
                  <a:pt x="937532" y="82096"/>
                </a:lnTo>
                <a:lnTo>
                  <a:pt x="939800" y="88220"/>
                </a:lnTo>
                <a:lnTo>
                  <a:pt x="941841" y="94343"/>
                </a:lnTo>
                <a:lnTo>
                  <a:pt x="943656" y="100693"/>
                </a:lnTo>
                <a:lnTo>
                  <a:pt x="945243" y="107270"/>
                </a:lnTo>
                <a:lnTo>
                  <a:pt x="946604" y="114073"/>
                </a:lnTo>
                <a:lnTo>
                  <a:pt x="947738" y="121104"/>
                </a:lnTo>
                <a:lnTo>
                  <a:pt x="948872" y="128588"/>
                </a:lnTo>
                <a:lnTo>
                  <a:pt x="949779" y="136298"/>
                </a:lnTo>
                <a:lnTo>
                  <a:pt x="950459" y="144236"/>
                </a:lnTo>
                <a:lnTo>
                  <a:pt x="951593" y="160791"/>
                </a:lnTo>
                <a:lnTo>
                  <a:pt x="952273" y="178934"/>
                </a:lnTo>
                <a:lnTo>
                  <a:pt x="952500" y="198437"/>
                </a:lnTo>
                <a:lnTo>
                  <a:pt x="952727" y="242434"/>
                </a:lnTo>
                <a:lnTo>
                  <a:pt x="952727" y="324304"/>
                </a:lnTo>
                <a:lnTo>
                  <a:pt x="808265" y="324304"/>
                </a:lnTo>
                <a:lnTo>
                  <a:pt x="805090" y="324757"/>
                </a:lnTo>
                <a:lnTo>
                  <a:pt x="802141" y="324984"/>
                </a:lnTo>
                <a:lnTo>
                  <a:pt x="798740" y="325891"/>
                </a:lnTo>
                <a:lnTo>
                  <a:pt x="796018" y="326798"/>
                </a:lnTo>
                <a:lnTo>
                  <a:pt x="793070" y="328159"/>
                </a:lnTo>
                <a:lnTo>
                  <a:pt x="790575" y="329973"/>
                </a:lnTo>
                <a:lnTo>
                  <a:pt x="788081" y="331561"/>
                </a:lnTo>
                <a:lnTo>
                  <a:pt x="786040" y="333602"/>
                </a:lnTo>
                <a:lnTo>
                  <a:pt x="783998" y="335870"/>
                </a:lnTo>
                <a:lnTo>
                  <a:pt x="781957" y="338364"/>
                </a:lnTo>
                <a:lnTo>
                  <a:pt x="780370" y="341086"/>
                </a:lnTo>
                <a:lnTo>
                  <a:pt x="779009" y="343807"/>
                </a:lnTo>
                <a:lnTo>
                  <a:pt x="778102" y="346755"/>
                </a:lnTo>
                <a:lnTo>
                  <a:pt x="777195" y="349704"/>
                </a:lnTo>
                <a:lnTo>
                  <a:pt x="776741" y="352879"/>
                </a:lnTo>
                <a:lnTo>
                  <a:pt x="776515" y="356054"/>
                </a:lnTo>
                <a:lnTo>
                  <a:pt x="776741" y="359455"/>
                </a:lnTo>
                <a:lnTo>
                  <a:pt x="777195" y="362630"/>
                </a:lnTo>
                <a:lnTo>
                  <a:pt x="778102" y="365579"/>
                </a:lnTo>
                <a:lnTo>
                  <a:pt x="779009" y="368527"/>
                </a:lnTo>
                <a:lnTo>
                  <a:pt x="780370" y="371248"/>
                </a:lnTo>
                <a:lnTo>
                  <a:pt x="781957" y="373970"/>
                </a:lnTo>
                <a:lnTo>
                  <a:pt x="783998" y="376464"/>
                </a:lnTo>
                <a:lnTo>
                  <a:pt x="786040" y="378732"/>
                </a:lnTo>
                <a:lnTo>
                  <a:pt x="788081" y="380773"/>
                </a:lnTo>
                <a:lnTo>
                  <a:pt x="790575" y="382361"/>
                </a:lnTo>
                <a:lnTo>
                  <a:pt x="793070" y="384175"/>
                </a:lnTo>
                <a:lnTo>
                  <a:pt x="796018" y="385309"/>
                </a:lnTo>
                <a:lnTo>
                  <a:pt x="798740" y="386443"/>
                </a:lnTo>
                <a:lnTo>
                  <a:pt x="802141" y="387350"/>
                </a:lnTo>
                <a:lnTo>
                  <a:pt x="805090" y="387804"/>
                </a:lnTo>
                <a:lnTo>
                  <a:pt x="808265" y="387804"/>
                </a:lnTo>
                <a:lnTo>
                  <a:pt x="952727" y="387804"/>
                </a:lnTo>
                <a:lnTo>
                  <a:pt x="952727" y="470127"/>
                </a:lnTo>
                <a:lnTo>
                  <a:pt x="952727" y="481466"/>
                </a:lnTo>
                <a:lnTo>
                  <a:pt x="952954" y="492579"/>
                </a:lnTo>
                <a:lnTo>
                  <a:pt x="812347" y="497114"/>
                </a:lnTo>
                <a:lnTo>
                  <a:pt x="809172" y="497568"/>
                </a:lnTo>
                <a:lnTo>
                  <a:pt x="806223" y="498248"/>
                </a:lnTo>
                <a:lnTo>
                  <a:pt x="803048" y="498929"/>
                </a:lnTo>
                <a:lnTo>
                  <a:pt x="800327" y="500289"/>
                </a:lnTo>
                <a:lnTo>
                  <a:pt x="797606" y="501650"/>
                </a:lnTo>
                <a:lnTo>
                  <a:pt x="794884" y="503464"/>
                </a:lnTo>
                <a:lnTo>
                  <a:pt x="792616" y="505052"/>
                </a:lnTo>
                <a:lnTo>
                  <a:pt x="790348" y="507320"/>
                </a:lnTo>
                <a:lnTo>
                  <a:pt x="788307" y="509587"/>
                </a:lnTo>
                <a:lnTo>
                  <a:pt x="786720" y="512082"/>
                </a:lnTo>
                <a:lnTo>
                  <a:pt x="785132" y="514803"/>
                </a:lnTo>
                <a:lnTo>
                  <a:pt x="783998" y="517752"/>
                </a:lnTo>
                <a:lnTo>
                  <a:pt x="782865" y="520473"/>
                </a:lnTo>
                <a:lnTo>
                  <a:pt x="782184" y="523648"/>
                </a:lnTo>
                <a:lnTo>
                  <a:pt x="781957" y="527050"/>
                </a:lnTo>
                <a:lnTo>
                  <a:pt x="781957" y="530225"/>
                </a:lnTo>
                <a:lnTo>
                  <a:pt x="782184" y="533400"/>
                </a:lnTo>
                <a:lnTo>
                  <a:pt x="782638" y="536575"/>
                </a:lnTo>
                <a:lnTo>
                  <a:pt x="783772" y="539523"/>
                </a:lnTo>
                <a:lnTo>
                  <a:pt x="784679" y="542245"/>
                </a:lnTo>
                <a:lnTo>
                  <a:pt x="786266" y="544966"/>
                </a:lnTo>
                <a:lnTo>
                  <a:pt x="787854" y="547914"/>
                </a:lnTo>
                <a:lnTo>
                  <a:pt x="789895" y="549955"/>
                </a:lnTo>
                <a:lnTo>
                  <a:pt x="791936" y="552223"/>
                </a:lnTo>
                <a:lnTo>
                  <a:pt x="794431" y="554264"/>
                </a:lnTo>
                <a:lnTo>
                  <a:pt x="796925" y="556079"/>
                </a:lnTo>
                <a:lnTo>
                  <a:pt x="799647" y="557439"/>
                </a:lnTo>
                <a:lnTo>
                  <a:pt x="802368" y="558800"/>
                </a:lnTo>
                <a:lnTo>
                  <a:pt x="805316" y="559707"/>
                </a:lnTo>
                <a:lnTo>
                  <a:pt x="808265" y="560387"/>
                </a:lnTo>
                <a:lnTo>
                  <a:pt x="811440" y="560614"/>
                </a:lnTo>
                <a:lnTo>
                  <a:pt x="814615" y="560614"/>
                </a:lnTo>
                <a:lnTo>
                  <a:pt x="956809" y="556079"/>
                </a:lnTo>
                <a:lnTo>
                  <a:pt x="958170" y="569232"/>
                </a:lnTo>
                <a:lnTo>
                  <a:pt x="959984" y="582159"/>
                </a:lnTo>
                <a:lnTo>
                  <a:pt x="961798" y="595313"/>
                </a:lnTo>
                <a:lnTo>
                  <a:pt x="963840" y="608012"/>
                </a:lnTo>
                <a:lnTo>
                  <a:pt x="966107" y="620939"/>
                </a:lnTo>
                <a:lnTo>
                  <a:pt x="968829" y="633639"/>
                </a:lnTo>
                <a:lnTo>
                  <a:pt x="971550" y="645886"/>
                </a:lnTo>
                <a:lnTo>
                  <a:pt x="974498" y="658359"/>
                </a:lnTo>
                <a:lnTo>
                  <a:pt x="838200" y="677636"/>
                </a:lnTo>
                <a:lnTo>
                  <a:pt x="835025" y="678316"/>
                </a:lnTo>
                <a:lnTo>
                  <a:pt x="832077" y="679223"/>
                </a:lnTo>
                <a:lnTo>
                  <a:pt x="829129" y="680357"/>
                </a:lnTo>
                <a:lnTo>
                  <a:pt x="826407" y="681945"/>
                </a:lnTo>
                <a:lnTo>
                  <a:pt x="823913" y="683759"/>
                </a:lnTo>
                <a:lnTo>
                  <a:pt x="821418" y="685573"/>
                </a:lnTo>
                <a:lnTo>
                  <a:pt x="819377" y="687614"/>
                </a:lnTo>
                <a:lnTo>
                  <a:pt x="817336" y="690109"/>
                </a:lnTo>
                <a:lnTo>
                  <a:pt x="815748" y="692604"/>
                </a:lnTo>
                <a:lnTo>
                  <a:pt x="814161" y="695325"/>
                </a:lnTo>
                <a:lnTo>
                  <a:pt x="813027" y="698046"/>
                </a:lnTo>
                <a:lnTo>
                  <a:pt x="811893" y="700995"/>
                </a:lnTo>
                <a:lnTo>
                  <a:pt x="811440" y="703943"/>
                </a:lnTo>
                <a:lnTo>
                  <a:pt x="810986" y="707118"/>
                </a:lnTo>
                <a:lnTo>
                  <a:pt x="810986" y="710520"/>
                </a:lnTo>
                <a:lnTo>
                  <a:pt x="811213" y="713695"/>
                </a:lnTo>
                <a:lnTo>
                  <a:pt x="811893" y="716870"/>
                </a:lnTo>
                <a:lnTo>
                  <a:pt x="812800" y="719818"/>
                </a:lnTo>
                <a:lnTo>
                  <a:pt x="813934" y="722766"/>
                </a:lnTo>
                <a:lnTo>
                  <a:pt x="815522" y="725487"/>
                </a:lnTo>
                <a:lnTo>
                  <a:pt x="817109" y="727982"/>
                </a:lnTo>
                <a:lnTo>
                  <a:pt x="819150" y="730477"/>
                </a:lnTo>
                <a:lnTo>
                  <a:pt x="821418" y="732745"/>
                </a:lnTo>
                <a:lnTo>
                  <a:pt x="823686" y="734559"/>
                </a:lnTo>
                <a:lnTo>
                  <a:pt x="826181" y="736146"/>
                </a:lnTo>
                <a:lnTo>
                  <a:pt x="828902" y="737734"/>
                </a:lnTo>
                <a:lnTo>
                  <a:pt x="831623" y="738868"/>
                </a:lnTo>
                <a:lnTo>
                  <a:pt x="834572" y="740002"/>
                </a:lnTo>
                <a:lnTo>
                  <a:pt x="837747" y="740455"/>
                </a:lnTo>
                <a:lnTo>
                  <a:pt x="840695" y="740909"/>
                </a:lnTo>
                <a:lnTo>
                  <a:pt x="843870" y="740909"/>
                </a:lnTo>
                <a:lnTo>
                  <a:pt x="847272" y="740682"/>
                </a:lnTo>
                <a:lnTo>
                  <a:pt x="994002" y="719818"/>
                </a:lnTo>
                <a:lnTo>
                  <a:pt x="998084" y="730477"/>
                </a:lnTo>
                <a:lnTo>
                  <a:pt x="1002393" y="741136"/>
                </a:lnTo>
                <a:lnTo>
                  <a:pt x="1007156" y="751795"/>
                </a:lnTo>
                <a:lnTo>
                  <a:pt x="1011691" y="762454"/>
                </a:lnTo>
                <a:lnTo>
                  <a:pt x="1016681" y="772886"/>
                </a:lnTo>
                <a:lnTo>
                  <a:pt x="1021897" y="783545"/>
                </a:lnTo>
                <a:lnTo>
                  <a:pt x="1027340" y="793977"/>
                </a:lnTo>
                <a:lnTo>
                  <a:pt x="1032782" y="804409"/>
                </a:lnTo>
                <a:lnTo>
                  <a:pt x="899886" y="857250"/>
                </a:lnTo>
                <a:lnTo>
                  <a:pt x="896938" y="858384"/>
                </a:lnTo>
                <a:lnTo>
                  <a:pt x="894216" y="859971"/>
                </a:lnTo>
                <a:lnTo>
                  <a:pt x="891495" y="862013"/>
                </a:lnTo>
                <a:lnTo>
                  <a:pt x="889227" y="863827"/>
                </a:lnTo>
                <a:lnTo>
                  <a:pt x="887413" y="866095"/>
                </a:lnTo>
                <a:lnTo>
                  <a:pt x="885372" y="868589"/>
                </a:lnTo>
                <a:lnTo>
                  <a:pt x="883784" y="871311"/>
                </a:lnTo>
                <a:lnTo>
                  <a:pt x="882423" y="874032"/>
                </a:lnTo>
                <a:lnTo>
                  <a:pt x="881290" y="876754"/>
                </a:lnTo>
                <a:lnTo>
                  <a:pt x="880609" y="879702"/>
                </a:lnTo>
                <a:lnTo>
                  <a:pt x="880156" y="882877"/>
                </a:lnTo>
                <a:lnTo>
                  <a:pt x="879929" y="886052"/>
                </a:lnTo>
                <a:lnTo>
                  <a:pt x="879929" y="889000"/>
                </a:lnTo>
                <a:lnTo>
                  <a:pt x="880382" y="892175"/>
                </a:lnTo>
                <a:lnTo>
                  <a:pt x="881063" y="895350"/>
                </a:lnTo>
                <a:lnTo>
                  <a:pt x="882197" y="898298"/>
                </a:lnTo>
                <a:lnTo>
                  <a:pt x="883331" y="901473"/>
                </a:lnTo>
                <a:lnTo>
                  <a:pt x="885145" y="904195"/>
                </a:lnTo>
                <a:lnTo>
                  <a:pt x="886732" y="906463"/>
                </a:lnTo>
                <a:lnTo>
                  <a:pt x="889000" y="908957"/>
                </a:lnTo>
                <a:lnTo>
                  <a:pt x="891268" y="910998"/>
                </a:lnTo>
                <a:lnTo>
                  <a:pt x="893763" y="912813"/>
                </a:lnTo>
                <a:lnTo>
                  <a:pt x="896257" y="914400"/>
                </a:lnTo>
                <a:lnTo>
                  <a:pt x="898979" y="915761"/>
                </a:lnTo>
                <a:lnTo>
                  <a:pt x="901927" y="916895"/>
                </a:lnTo>
                <a:lnTo>
                  <a:pt x="904875" y="917802"/>
                </a:lnTo>
                <a:lnTo>
                  <a:pt x="907823" y="918255"/>
                </a:lnTo>
                <a:lnTo>
                  <a:pt x="910772" y="918482"/>
                </a:lnTo>
                <a:lnTo>
                  <a:pt x="914173" y="918482"/>
                </a:lnTo>
                <a:lnTo>
                  <a:pt x="917122" y="918029"/>
                </a:lnTo>
                <a:lnTo>
                  <a:pt x="920297" y="917121"/>
                </a:lnTo>
                <a:lnTo>
                  <a:pt x="923245" y="916214"/>
                </a:lnTo>
                <a:lnTo>
                  <a:pt x="1066347" y="859745"/>
                </a:lnTo>
                <a:lnTo>
                  <a:pt x="1066573" y="859971"/>
                </a:lnTo>
                <a:lnTo>
                  <a:pt x="1073150" y="869723"/>
                </a:lnTo>
                <a:lnTo>
                  <a:pt x="1079954" y="879021"/>
                </a:lnTo>
                <a:lnTo>
                  <a:pt x="1087211" y="888546"/>
                </a:lnTo>
                <a:lnTo>
                  <a:pt x="1094241" y="897391"/>
                </a:lnTo>
                <a:lnTo>
                  <a:pt x="1101725" y="906236"/>
                </a:lnTo>
                <a:lnTo>
                  <a:pt x="1109436" y="915080"/>
                </a:lnTo>
                <a:lnTo>
                  <a:pt x="1117147" y="923471"/>
                </a:lnTo>
                <a:lnTo>
                  <a:pt x="1125084" y="931636"/>
                </a:lnTo>
                <a:lnTo>
                  <a:pt x="1012598" y="1011691"/>
                </a:lnTo>
                <a:lnTo>
                  <a:pt x="1009877" y="1013732"/>
                </a:lnTo>
                <a:lnTo>
                  <a:pt x="1007609" y="1016000"/>
                </a:lnTo>
                <a:lnTo>
                  <a:pt x="1005568" y="1018495"/>
                </a:lnTo>
                <a:lnTo>
                  <a:pt x="1003754" y="1020762"/>
                </a:lnTo>
                <a:lnTo>
                  <a:pt x="1002393" y="1023484"/>
                </a:lnTo>
                <a:lnTo>
                  <a:pt x="1001032" y="1026432"/>
                </a:lnTo>
                <a:lnTo>
                  <a:pt x="1000125" y="1029380"/>
                </a:lnTo>
                <a:lnTo>
                  <a:pt x="999445" y="1032328"/>
                </a:lnTo>
                <a:lnTo>
                  <a:pt x="999218" y="1035277"/>
                </a:lnTo>
                <a:lnTo>
                  <a:pt x="999218" y="1038452"/>
                </a:lnTo>
                <a:lnTo>
                  <a:pt x="999218" y="1041400"/>
                </a:lnTo>
                <a:lnTo>
                  <a:pt x="999672" y="1044348"/>
                </a:lnTo>
                <a:lnTo>
                  <a:pt x="1000579" y="1047296"/>
                </a:lnTo>
                <a:lnTo>
                  <a:pt x="1001713" y="1050471"/>
                </a:lnTo>
                <a:lnTo>
                  <a:pt x="1003073" y="1053420"/>
                </a:lnTo>
                <a:lnTo>
                  <a:pt x="1004888" y="1056141"/>
                </a:lnTo>
                <a:lnTo>
                  <a:pt x="1006702" y="1058636"/>
                </a:lnTo>
                <a:lnTo>
                  <a:pt x="1008970" y="1060677"/>
                </a:lnTo>
                <a:lnTo>
                  <a:pt x="1011465" y="1062945"/>
                </a:lnTo>
                <a:lnTo>
                  <a:pt x="1013959" y="1064759"/>
                </a:lnTo>
                <a:lnTo>
                  <a:pt x="1016681" y="1066346"/>
                </a:lnTo>
                <a:lnTo>
                  <a:pt x="1019629" y="1067480"/>
                </a:lnTo>
                <a:lnTo>
                  <a:pt x="1022350" y="1068161"/>
                </a:lnTo>
                <a:lnTo>
                  <a:pt x="1025298" y="1069068"/>
                </a:lnTo>
                <a:lnTo>
                  <a:pt x="1028700" y="1069295"/>
                </a:lnTo>
                <a:lnTo>
                  <a:pt x="1031648" y="1069521"/>
                </a:lnTo>
                <a:lnTo>
                  <a:pt x="1034597" y="1069295"/>
                </a:lnTo>
                <a:lnTo>
                  <a:pt x="1037545" y="1068614"/>
                </a:lnTo>
                <a:lnTo>
                  <a:pt x="1040720" y="1067707"/>
                </a:lnTo>
                <a:lnTo>
                  <a:pt x="1043441" y="1066800"/>
                </a:lnTo>
                <a:lnTo>
                  <a:pt x="1046390" y="1065212"/>
                </a:lnTo>
                <a:lnTo>
                  <a:pt x="1049111" y="1063625"/>
                </a:lnTo>
                <a:lnTo>
                  <a:pt x="1173163" y="975405"/>
                </a:lnTo>
                <a:lnTo>
                  <a:pt x="1183141" y="983343"/>
                </a:lnTo>
                <a:lnTo>
                  <a:pt x="1193120" y="991053"/>
                </a:lnTo>
                <a:lnTo>
                  <a:pt x="1203325" y="998764"/>
                </a:lnTo>
                <a:lnTo>
                  <a:pt x="1213757" y="1006248"/>
                </a:lnTo>
                <a:lnTo>
                  <a:pt x="1224190" y="1013505"/>
                </a:lnTo>
                <a:lnTo>
                  <a:pt x="1234848" y="1020536"/>
                </a:lnTo>
                <a:lnTo>
                  <a:pt x="1245734" y="1027566"/>
                </a:lnTo>
                <a:lnTo>
                  <a:pt x="1256847" y="1034370"/>
                </a:lnTo>
                <a:lnTo>
                  <a:pt x="1169761" y="1123950"/>
                </a:lnTo>
                <a:lnTo>
                  <a:pt x="1167493" y="1126445"/>
                </a:lnTo>
                <a:lnTo>
                  <a:pt x="1165679" y="1128939"/>
                </a:lnTo>
                <a:lnTo>
                  <a:pt x="1163865" y="1131661"/>
                </a:lnTo>
                <a:lnTo>
                  <a:pt x="1162731" y="1134609"/>
                </a:lnTo>
                <a:lnTo>
                  <a:pt x="1161823" y="1137557"/>
                </a:lnTo>
                <a:lnTo>
                  <a:pt x="1160916" y="1140732"/>
                </a:lnTo>
                <a:lnTo>
                  <a:pt x="1160690" y="1143680"/>
                </a:lnTo>
                <a:lnTo>
                  <a:pt x="1160463" y="1146629"/>
                </a:lnTo>
                <a:lnTo>
                  <a:pt x="1160690" y="1149804"/>
                </a:lnTo>
                <a:lnTo>
                  <a:pt x="1161143" y="1152752"/>
                </a:lnTo>
                <a:lnTo>
                  <a:pt x="1162050" y="1155700"/>
                </a:lnTo>
                <a:lnTo>
                  <a:pt x="1162957" y="1158421"/>
                </a:lnTo>
                <a:lnTo>
                  <a:pt x="1164545" y="1161370"/>
                </a:lnTo>
                <a:lnTo>
                  <a:pt x="1165906" y="1164091"/>
                </a:lnTo>
                <a:lnTo>
                  <a:pt x="1167947" y="1166586"/>
                </a:lnTo>
                <a:lnTo>
                  <a:pt x="1170215" y="1169080"/>
                </a:lnTo>
                <a:lnTo>
                  <a:pt x="1172709" y="1171121"/>
                </a:lnTo>
                <a:lnTo>
                  <a:pt x="1175204" y="1173162"/>
                </a:lnTo>
                <a:lnTo>
                  <a:pt x="1177925" y="1174523"/>
                </a:lnTo>
                <a:lnTo>
                  <a:pt x="1180873" y="1175884"/>
                </a:lnTo>
                <a:lnTo>
                  <a:pt x="1183822" y="1176791"/>
                </a:lnTo>
                <a:lnTo>
                  <a:pt x="1186770" y="1177471"/>
                </a:lnTo>
                <a:lnTo>
                  <a:pt x="1189718" y="1177925"/>
                </a:lnTo>
                <a:lnTo>
                  <a:pt x="1192666" y="1178152"/>
                </a:lnTo>
                <a:lnTo>
                  <a:pt x="1195615" y="1177925"/>
                </a:lnTo>
                <a:lnTo>
                  <a:pt x="1199016" y="1177245"/>
                </a:lnTo>
                <a:lnTo>
                  <a:pt x="1201965" y="1176564"/>
                </a:lnTo>
                <a:lnTo>
                  <a:pt x="1204686" y="1175657"/>
                </a:lnTo>
                <a:lnTo>
                  <a:pt x="1207634" y="1174070"/>
                </a:lnTo>
                <a:lnTo>
                  <a:pt x="1210129" y="1172709"/>
                </a:lnTo>
                <a:lnTo>
                  <a:pt x="1212850" y="1170668"/>
                </a:lnTo>
                <a:lnTo>
                  <a:pt x="1215118" y="1168400"/>
                </a:lnTo>
                <a:lnTo>
                  <a:pt x="1314223" y="1066800"/>
                </a:lnTo>
                <a:lnTo>
                  <a:pt x="1326923" y="1073150"/>
                </a:lnTo>
                <a:lnTo>
                  <a:pt x="1339397" y="1079727"/>
                </a:lnTo>
                <a:lnTo>
                  <a:pt x="1365477" y="1092200"/>
                </a:lnTo>
                <a:lnTo>
                  <a:pt x="1392011" y="1104673"/>
                </a:lnTo>
                <a:lnTo>
                  <a:pt x="1418998" y="1116920"/>
                </a:lnTo>
                <a:lnTo>
                  <a:pt x="1347334" y="1208768"/>
                </a:lnTo>
                <a:lnTo>
                  <a:pt x="1345520" y="1211489"/>
                </a:lnTo>
                <a:lnTo>
                  <a:pt x="1343932" y="1214211"/>
                </a:lnTo>
                <a:lnTo>
                  <a:pt x="1342798" y="1217159"/>
                </a:lnTo>
                <a:lnTo>
                  <a:pt x="1341664" y="1220107"/>
                </a:lnTo>
                <a:lnTo>
                  <a:pt x="1340984" y="1223282"/>
                </a:lnTo>
                <a:lnTo>
                  <a:pt x="1340757" y="1226230"/>
                </a:lnTo>
                <a:lnTo>
                  <a:pt x="1340757" y="1229179"/>
                </a:lnTo>
                <a:lnTo>
                  <a:pt x="1340984" y="1232354"/>
                </a:lnTo>
                <a:lnTo>
                  <a:pt x="1341438" y="1235302"/>
                </a:lnTo>
                <a:lnTo>
                  <a:pt x="1342118" y="1238250"/>
                </a:lnTo>
                <a:lnTo>
                  <a:pt x="1343252" y="1240971"/>
                </a:lnTo>
                <a:lnTo>
                  <a:pt x="1344613" y="1243693"/>
                </a:lnTo>
                <a:lnTo>
                  <a:pt x="1346200" y="1246414"/>
                </a:lnTo>
                <a:lnTo>
                  <a:pt x="1348241" y="1248909"/>
                </a:lnTo>
                <a:lnTo>
                  <a:pt x="1350509" y="1251177"/>
                </a:lnTo>
                <a:lnTo>
                  <a:pt x="1352777" y="1253445"/>
                </a:lnTo>
                <a:lnTo>
                  <a:pt x="1355498" y="1255259"/>
                </a:lnTo>
                <a:lnTo>
                  <a:pt x="1358220" y="1256846"/>
                </a:lnTo>
                <a:lnTo>
                  <a:pt x="1361395" y="1258207"/>
                </a:lnTo>
                <a:lnTo>
                  <a:pt x="1364343" y="1259114"/>
                </a:lnTo>
                <a:lnTo>
                  <a:pt x="1367291" y="1259568"/>
                </a:lnTo>
                <a:lnTo>
                  <a:pt x="1370239" y="1260021"/>
                </a:lnTo>
                <a:lnTo>
                  <a:pt x="1373188" y="1260021"/>
                </a:lnTo>
                <a:lnTo>
                  <a:pt x="1376363" y="1259795"/>
                </a:lnTo>
                <a:lnTo>
                  <a:pt x="1379311" y="1259341"/>
                </a:lnTo>
                <a:lnTo>
                  <a:pt x="1382486" y="1258661"/>
                </a:lnTo>
                <a:lnTo>
                  <a:pt x="1385207" y="1257300"/>
                </a:lnTo>
                <a:lnTo>
                  <a:pt x="1387929" y="1256166"/>
                </a:lnTo>
                <a:lnTo>
                  <a:pt x="1390650" y="1254352"/>
                </a:lnTo>
                <a:lnTo>
                  <a:pt x="1393145" y="1252537"/>
                </a:lnTo>
                <a:lnTo>
                  <a:pt x="1395413" y="1250496"/>
                </a:lnTo>
                <a:lnTo>
                  <a:pt x="1397454" y="1248002"/>
                </a:lnTo>
                <a:lnTo>
                  <a:pt x="1479550" y="1142773"/>
                </a:lnTo>
                <a:lnTo>
                  <a:pt x="1528989" y="1163184"/>
                </a:lnTo>
                <a:lnTo>
                  <a:pt x="1579109" y="1184048"/>
                </a:lnTo>
                <a:lnTo>
                  <a:pt x="1582284" y="1184955"/>
                </a:lnTo>
                <a:lnTo>
                  <a:pt x="1521052" y="1273855"/>
                </a:lnTo>
                <a:lnTo>
                  <a:pt x="1519238" y="1276804"/>
                </a:lnTo>
                <a:lnTo>
                  <a:pt x="1517877" y="1279525"/>
                </a:lnTo>
                <a:lnTo>
                  <a:pt x="1516743" y="1282473"/>
                </a:lnTo>
                <a:lnTo>
                  <a:pt x="1516063" y="1285421"/>
                </a:lnTo>
                <a:lnTo>
                  <a:pt x="1515609" y="1288596"/>
                </a:lnTo>
                <a:lnTo>
                  <a:pt x="1515609" y="1291545"/>
                </a:lnTo>
                <a:lnTo>
                  <a:pt x="1515609" y="1294493"/>
                </a:lnTo>
                <a:lnTo>
                  <a:pt x="1516063" y="1297895"/>
                </a:lnTo>
                <a:lnTo>
                  <a:pt x="1516743" y="1300843"/>
                </a:lnTo>
                <a:lnTo>
                  <a:pt x="1517650" y="1303564"/>
                </a:lnTo>
                <a:lnTo>
                  <a:pt x="1519011" y="1306512"/>
                </a:lnTo>
                <a:lnTo>
                  <a:pt x="1520372" y="1309007"/>
                </a:lnTo>
                <a:lnTo>
                  <a:pt x="1522186" y="1311729"/>
                </a:lnTo>
                <a:lnTo>
                  <a:pt x="1524454" y="1313996"/>
                </a:lnTo>
                <a:lnTo>
                  <a:pt x="1526722" y="1316264"/>
                </a:lnTo>
                <a:lnTo>
                  <a:pt x="1529443" y="1318079"/>
                </a:lnTo>
                <a:lnTo>
                  <a:pt x="1532164" y="1319893"/>
                </a:lnTo>
                <a:lnTo>
                  <a:pt x="1534886" y="1321027"/>
                </a:lnTo>
                <a:lnTo>
                  <a:pt x="1537834" y="1322387"/>
                </a:lnTo>
                <a:lnTo>
                  <a:pt x="1540782" y="1323068"/>
                </a:lnTo>
                <a:lnTo>
                  <a:pt x="1543957" y="1323521"/>
                </a:lnTo>
                <a:lnTo>
                  <a:pt x="1546905" y="1323521"/>
                </a:lnTo>
                <a:lnTo>
                  <a:pt x="1549854" y="1323521"/>
                </a:lnTo>
                <a:lnTo>
                  <a:pt x="1553255" y="1323068"/>
                </a:lnTo>
                <a:lnTo>
                  <a:pt x="1556204" y="1322387"/>
                </a:lnTo>
                <a:lnTo>
                  <a:pt x="1558925" y="1321707"/>
                </a:lnTo>
                <a:lnTo>
                  <a:pt x="1561646" y="1320120"/>
                </a:lnTo>
                <a:lnTo>
                  <a:pt x="1564368" y="1318532"/>
                </a:lnTo>
                <a:lnTo>
                  <a:pt x="1566862" y="1316945"/>
                </a:lnTo>
                <a:lnTo>
                  <a:pt x="1569357" y="1314904"/>
                </a:lnTo>
                <a:lnTo>
                  <a:pt x="1571625" y="1312409"/>
                </a:lnTo>
                <a:lnTo>
                  <a:pt x="1573439" y="1309914"/>
                </a:lnTo>
                <a:lnTo>
                  <a:pt x="1642609" y="1209221"/>
                </a:lnTo>
                <a:lnTo>
                  <a:pt x="1671638" y="1221241"/>
                </a:lnTo>
                <a:lnTo>
                  <a:pt x="1700666" y="1233261"/>
                </a:lnTo>
                <a:lnTo>
                  <a:pt x="1714954" y="1239837"/>
                </a:lnTo>
                <a:lnTo>
                  <a:pt x="1729468" y="1246187"/>
                </a:lnTo>
                <a:lnTo>
                  <a:pt x="1743529" y="1252991"/>
                </a:lnTo>
                <a:lnTo>
                  <a:pt x="1757589" y="1259795"/>
                </a:lnTo>
                <a:lnTo>
                  <a:pt x="1771423" y="1267052"/>
                </a:lnTo>
                <a:lnTo>
                  <a:pt x="1785030" y="1274536"/>
                </a:lnTo>
                <a:lnTo>
                  <a:pt x="1798411" y="1282246"/>
                </a:lnTo>
                <a:lnTo>
                  <a:pt x="1811564" y="1290184"/>
                </a:lnTo>
                <a:lnTo>
                  <a:pt x="1824038" y="1298348"/>
                </a:lnTo>
                <a:lnTo>
                  <a:pt x="1836738" y="1306966"/>
                </a:lnTo>
                <a:lnTo>
                  <a:pt x="1848757" y="1315811"/>
                </a:lnTo>
                <a:lnTo>
                  <a:pt x="1860323" y="1325109"/>
                </a:lnTo>
                <a:lnTo>
                  <a:pt x="1865993" y="1329871"/>
                </a:lnTo>
                <a:lnTo>
                  <a:pt x="1871662" y="1334861"/>
                </a:lnTo>
                <a:lnTo>
                  <a:pt x="1877105" y="1339623"/>
                </a:lnTo>
                <a:lnTo>
                  <a:pt x="1882321" y="1344839"/>
                </a:lnTo>
                <a:lnTo>
                  <a:pt x="1887538" y="1350055"/>
                </a:lnTo>
                <a:lnTo>
                  <a:pt x="1892527" y="1355271"/>
                </a:lnTo>
                <a:lnTo>
                  <a:pt x="1897516" y="1360714"/>
                </a:lnTo>
                <a:lnTo>
                  <a:pt x="1902505" y="1366157"/>
                </a:lnTo>
                <a:lnTo>
                  <a:pt x="1907268" y="1372054"/>
                </a:lnTo>
                <a:lnTo>
                  <a:pt x="1911577" y="1377723"/>
                </a:lnTo>
                <a:lnTo>
                  <a:pt x="1916112" y="1383620"/>
                </a:lnTo>
                <a:lnTo>
                  <a:pt x="1920421" y="1389516"/>
                </a:lnTo>
                <a:lnTo>
                  <a:pt x="1924277" y="1395866"/>
                </a:lnTo>
                <a:lnTo>
                  <a:pt x="1928359" y="1402216"/>
                </a:lnTo>
                <a:lnTo>
                  <a:pt x="1932214" y="1408339"/>
                </a:lnTo>
                <a:lnTo>
                  <a:pt x="1935616" y="1415143"/>
                </a:lnTo>
                <a:lnTo>
                  <a:pt x="1939245" y="1421720"/>
                </a:lnTo>
                <a:lnTo>
                  <a:pt x="1942420" y="1428523"/>
                </a:lnTo>
                <a:lnTo>
                  <a:pt x="1945595" y="1435327"/>
                </a:lnTo>
                <a:lnTo>
                  <a:pt x="1948543" y="1442584"/>
                </a:lnTo>
                <a:lnTo>
                  <a:pt x="1951264" y="1449841"/>
                </a:lnTo>
                <a:lnTo>
                  <a:pt x="1953759" y="1457325"/>
                </a:lnTo>
                <a:lnTo>
                  <a:pt x="1956254" y="1464582"/>
                </a:lnTo>
                <a:lnTo>
                  <a:pt x="1958295" y="1472293"/>
                </a:lnTo>
                <a:lnTo>
                  <a:pt x="1960336" y="1480230"/>
                </a:lnTo>
                <a:lnTo>
                  <a:pt x="1962150" y="1488168"/>
                </a:lnTo>
                <a:lnTo>
                  <a:pt x="1963738" y="1496332"/>
                </a:lnTo>
                <a:lnTo>
                  <a:pt x="1965098" y="1504950"/>
                </a:lnTo>
                <a:lnTo>
                  <a:pt x="1966232" y="1513341"/>
                </a:lnTo>
                <a:lnTo>
                  <a:pt x="1967139" y="1521959"/>
                </a:lnTo>
                <a:lnTo>
                  <a:pt x="1967820" y="1530577"/>
                </a:lnTo>
                <a:lnTo>
                  <a:pt x="1968500" y="1539875"/>
                </a:lnTo>
                <a:lnTo>
                  <a:pt x="1171802" y="1539875"/>
                </a:lnTo>
                <a:lnTo>
                  <a:pt x="620259" y="1282020"/>
                </a:lnTo>
                <a:lnTo>
                  <a:pt x="181202" y="1282020"/>
                </a:lnTo>
                <a:lnTo>
                  <a:pt x="180975" y="1252537"/>
                </a:lnTo>
                <a:lnTo>
                  <a:pt x="181202" y="1212170"/>
                </a:lnTo>
                <a:lnTo>
                  <a:pt x="181656" y="1188584"/>
                </a:lnTo>
                <a:lnTo>
                  <a:pt x="182109" y="1162504"/>
                </a:lnTo>
                <a:lnTo>
                  <a:pt x="182563" y="1134382"/>
                </a:lnTo>
                <a:lnTo>
                  <a:pt x="183470" y="1104220"/>
                </a:lnTo>
                <a:lnTo>
                  <a:pt x="184831" y="1072470"/>
                </a:lnTo>
                <a:lnTo>
                  <a:pt x="186191" y="1038905"/>
                </a:lnTo>
                <a:lnTo>
                  <a:pt x="188006" y="1003980"/>
                </a:lnTo>
                <a:lnTo>
                  <a:pt x="190273" y="967468"/>
                </a:lnTo>
                <a:lnTo>
                  <a:pt x="192768" y="930048"/>
                </a:lnTo>
                <a:lnTo>
                  <a:pt x="195716" y="891721"/>
                </a:lnTo>
                <a:lnTo>
                  <a:pt x="199118" y="852261"/>
                </a:lnTo>
                <a:lnTo>
                  <a:pt x="203200" y="812120"/>
                </a:lnTo>
                <a:lnTo>
                  <a:pt x="214086" y="708932"/>
                </a:lnTo>
                <a:lnTo>
                  <a:pt x="223838" y="614589"/>
                </a:lnTo>
                <a:lnTo>
                  <a:pt x="228373" y="570139"/>
                </a:lnTo>
                <a:lnTo>
                  <a:pt x="232682" y="527050"/>
                </a:lnTo>
                <a:lnTo>
                  <a:pt x="236311" y="485095"/>
                </a:lnTo>
                <a:lnTo>
                  <a:pt x="239486" y="444273"/>
                </a:lnTo>
                <a:lnTo>
                  <a:pt x="242207" y="403905"/>
                </a:lnTo>
                <a:lnTo>
                  <a:pt x="244248" y="364218"/>
                </a:lnTo>
                <a:lnTo>
                  <a:pt x="244929" y="344714"/>
                </a:lnTo>
                <a:lnTo>
                  <a:pt x="245836" y="325211"/>
                </a:lnTo>
                <a:lnTo>
                  <a:pt x="246290" y="305480"/>
                </a:lnTo>
                <a:lnTo>
                  <a:pt x="246516" y="285977"/>
                </a:lnTo>
                <a:lnTo>
                  <a:pt x="246743" y="266246"/>
                </a:lnTo>
                <a:lnTo>
                  <a:pt x="246743" y="246516"/>
                </a:lnTo>
                <a:lnTo>
                  <a:pt x="246516" y="226786"/>
                </a:lnTo>
                <a:lnTo>
                  <a:pt x="246063" y="206829"/>
                </a:lnTo>
                <a:lnTo>
                  <a:pt x="245156" y="186871"/>
                </a:lnTo>
                <a:lnTo>
                  <a:pt x="244475" y="166461"/>
                </a:lnTo>
                <a:lnTo>
                  <a:pt x="243568" y="146050"/>
                </a:lnTo>
                <a:lnTo>
                  <a:pt x="241981" y="125639"/>
                </a:lnTo>
                <a:lnTo>
                  <a:pt x="709840" y="17462"/>
                </a:lnTo>
                <a:lnTo>
                  <a:pt x="714829" y="15875"/>
                </a:lnTo>
                <a:lnTo>
                  <a:pt x="720498" y="14288"/>
                </a:lnTo>
                <a:lnTo>
                  <a:pt x="728436" y="12020"/>
                </a:lnTo>
                <a:lnTo>
                  <a:pt x="737507" y="9752"/>
                </a:lnTo>
                <a:lnTo>
                  <a:pt x="748393" y="7257"/>
                </a:lnTo>
                <a:lnTo>
                  <a:pt x="760413" y="4763"/>
                </a:lnTo>
                <a:lnTo>
                  <a:pt x="773340" y="2721"/>
                </a:lnTo>
                <a:lnTo>
                  <a:pt x="779916" y="2041"/>
                </a:lnTo>
                <a:lnTo>
                  <a:pt x="786947" y="1361"/>
                </a:lnTo>
                <a:lnTo>
                  <a:pt x="793750" y="907"/>
                </a:lnTo>
                <a:lnTo>
                  <a:pt x="800781" y="454"/>
                </a:lnTo>
                <a:lnTo>
                  <a:pt x="808038"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29" name="KSO_Shape"/>
          <p:cNvSpPr/>
          <p:nvPr/>
        </p:nvSpPr>
        <p:spPr bwMode="auto">
          <a:xfrm>
            <a:off x="2770248" y="5461576"/>
            <a:ext cx="376873" cy="578322"/>
          </a:xfrm>
          <a:custGeom>
            <a:avLst/>
            <a:gdLst>
              <a:gd name="T0" fmla="*/ 744744 w 1433513"/>
              <a:gd name="T1" fmla="*/ 0 h 2200275"/>
              <a:gd name="T2" fmla="*/ 852724 w 1433513"/>
              <a:gd name="T3" fmla="*/ 8733 h 2200275"/>
              <a:gd name="T4" fmla="*/ 882101 w 1433513"/>
              <a:gd name="T5" fmla="*/ 38505 h 2200275"/>
              <a:gd name="T6" fmla="*/ 891231 w 1433513"/>
              <a:gd name="T7" fmla="*/ 746296 h 2200275"/>
              <a:gd name="T8" fmla="*/ 895201 w 1433513"/>
              <a:gd name="T9" fmla="*/ 767335 h 2200275"/>
              <a:gd name="T10" fmla="*/ 913066 w 1433513"/>
              <a:gd name="T11" fmla="*/ 781626 h 2200275"/>
              <a:gd name="T12" fmla="*/ 936885 w 1433513"/>
              <a:gd name="T13" fmla="*/ 774083 h 2200275"/>
              <a:gd name="T14" fmla="*/ 942839 w 1433513"/>
              <a:gd name="T15" fmla="*/ 751853 h 2200275"/>
              <a:gd name="T16" fmla="*/ 946015 w 1433513"/>
              <a:gd name="T17" fmla="*/ 142907 h 2200275"/>
              <a:gd name="T18" fmla="*/ 969437 w 1433513"/>
              <a:gd name="T19" fmla="*/ 108371 h 2200275"/>
              <a:gd name="T20" fmla="*/ 1008739 w 1433513"/>
              <a:gd name="T21" fmla="*/ 92096 h 2200275"/>
              <a:gd name="T22" fmla="*/ 1117513 w 1433513"/>
              <a:gd name="T23" fmla="*/ 97653 h 2200275"/>
              <a:gd name="T24" fmla="*/ 1150066 w 1433513"/>
              <a:gd name="T25" fmla="*/ 123853 h 2200275"/>
              <a:gd name="T26" fmla="*/ 1162372 w 1433513"/>
              <a:gd name="T27" fmla="*/ 164741 h 2200275"/>
              <a:gd name="T28" fmla="*/ 1164754 w 1433513"/>
              <a:gd name="T29" fmla="*/ 764159 h 2200275"/>
              <a:gd name="T30" fmla="*/ 1179839 w 1433513"/>
              <a:gd name="T31" fmla="*/ 780038 h 2200275"/>
              <a:gd name="T32" fmla="*/ 1204453 w 1433513"/>
              <a:gd name="T33" fmla="*/ 775671 h 2200275"/>
              <a:gd name="T34" fmla="*/ 1213980 w 1433513"/>
              <a:gd name="T35" fmla="*/ 751853 h 2200275"/>
              <a:gd name="T36" fmla="*/ 1219935 w 1433513"/>
              <a:gd name="T37" fmla="*/ 269937 h 2200275"/>
              <a:gd name="T38" fmla="*/ 1246136 w 1433513"/>
              <a:gd name="T39" fmla="*/ 237385 h 2200275"/>
              <a:gd name="T40" fmla="*/ 1287423 w 1433513"/>
              <a:gd name="T41" fmla="*/ 225079 h 2200275"/>
              <a:gd name="T42" fmla="*/ 1395402 w 1433513"/>
              <a:gd name="T43" fmla="*/ 233416 h 2200275"/>
              <a:gd name="T44" fmla="*/ 1425176 w 1433513"/>
              <a:gd name="T45" fmla="*/ 263585 h 2200275"/>
              <a:gd name="T46" fmla="*/ 1433513 w 1433513"/>
              <a:gd name="T47" fmla="*/ 746296 h 2200275"/>
              <a:gd name="T48" fmla="*/ 1408900 w 1433513"/>
              <a:gd name="T49" fmla="*/ 1133337 h 2200275"/>
              <a:gd name="T50" fmla="*/ 1375156 w 1433513"/>
              <a:gd name="T51" fmla="*/ 1323881 h 2200275"/>
              <a:gd name="T52" fmla="*/ 1333076 w 1433513"/>
              <a:gd name="T53" fmla="*/ 1485049 h 2200275"/>
              <a:gd name="T54" fmla="*/ 1269161 w 1433513"/>
              <a:gd name="T55" fmla="*/ 1663684 h 2200275"/>
              <a:gd name="T56" fmla="*/ 218739 w 1433513"/>
              <a:gd name="T57" fmla="*/ 1293712 h 2200275"/>
              <a:gd name="T58" fmla="*/ 22628 w 1433513"/>
              <a:gd name="T59" fmla="*/ 815765 h 2200275"/>
              <a:gd name="T60" fmla="*/ 3176 w 1433513"/>
              <a:gd name="T61" fmla="*/ 743120 h 2200275"/>
              <a:gd name="T62" fmla="*/ 794 w 1433513"/>
              <a:gd name="T63" fmla="*/ 688736 h 2200275"/>
              <a:gd name="T64" fmla="*/ 13497 w 1433513"/>
              <a:gd name="T65" fmla="*/ 649039 h 2200275"/>
              <a:gd name="T66" fmla="*/ 38507 w 1433513"/>
              <a:gd name="T67" fmla="*/ 621648 h 2200275"/>
              <a:gd name="T68" fmla="*/ 75427 w 1433513"/>
              <a:gd name="T69" fmla="*/ 602594 h 2200275"/>
              <a:gd name="T70" fmla="*/ 125447 w 1433513"/>
              <a:gd name="T71" fmla="*/ 600609 h 2200275"/>
              <a:gd name="T72" fmla="*/ 172291 w 1433513"/>
              <a:gd name="T73" fmla="*/ 620061 h 2200275"/>
              <a:gd name="T74" fmla="*/ 217945 w 1433513"/>
              <a:gd name="T75" fmla="*/ 666506 h 2200275"/>
              <a:gd name="T76" fmla="*/ 310839 w 1433513"/>
              <a:gd name="T77" fmla="*/ 806238 h 2200275"/>
              <a:gd name="T78" fmla="*/ 363242 w 1433513"/>
              <a:gd name="T79" fmla="*/ 869355 h 2200275"/>
              <a:gd name="T80" fmla="*/ 389443 w 1433513"/>
              <a:gd name="T81" fmla="*/ 864592 h 2200275"/>
              <a:gd name="T82" fmla="*/ 400161 w 1433513"/>
              <a:gd name="T83" fmla="*/ 829262 h 2200275"/>
              <a:gd name="T84" fmla="*/ 405719 w 1433513"/>
              <a:gd name="T85" fmla="*/ 138938 h 2200275"/>
              <a:gd name="T86" fmla="*/ 432317 w 1433513"/>
              <a:gd name="T87" fmla="*/ 107181 h 2200275"/>
              <a:gd name="T88" fmla="*/ 473603 w 1433513"/>
              <a:gd name="T89" fmla="*/ 94478 h 2200275"/>
              <a:gd name="T90" fmla="*/ 581583 w 1433513"/>
              <a:gd name="T91" fmla="*/ 103211 h 2200275"/>
              <a:gd name="T92" fmla="*/ 610960 w 1433513"/>
              <a:gd name="T93" fmla="*/ 132586 h 2200275"/>
              <a:gd name="T94" fmla="*/ 620091 w 1433513"/>
              <a:gd name="T95" fmla="*/ 746296 h 2200275"/>
              <a:gd name="T96" fmla="*/ 622076 w 1433513"/>
              <a:gd name="T97" fmla="*/ 767335 h 2200275"/>
              <a:gd name="T98" fmla="*/ 639940 w 1433513"/>
              <a:gd name="T99" fmla="*/ 781626 h 2200275"/>
              <a:gd name="T100" fmla="*/ 665744 w 1433513"/>
              <a:gd name="T101" fmla="*/ 774083 h 2200275"/>
              <a:gd name="T102" fmla="*/ 671699 w 1433513"/>
              <a:gd name="T103" fmla="*/ 751853 h 2200275"/>
              <a:gd name="T104" fmla="*/ 674875 w 1433513"/>
              <a:gd name="T105" fmla="*/ 51208 h 2200275"/>
              <a:gd name="T106" fmla="*/ 697900 w 1433513"/>
              <a:gd name="T107" fmla="*/ 16672 h 2200275"/>
              <a:gd name="T108" fmla="*/ 736804 w 1433513"/>
              <a:gd name="T109" fmla="*/ 397 h 2200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3513" h="2200275">
                <a:moveTo>
                  <a:pt x="425139" y="1866900"/>
                </a:moveTo>
                <a:lnTo>
                  <a:pt x="1246493" y="1866900"/>
                </a:lnTo>
                <a:lnTo>
                  <a:pt x="1320800" y="2200275"/>
                </a:lnTo>
                <a:lnTo>
                  <a:pt x="355600" y="2200275"/>
                </a:lnTo>
                <a:lnTo>
                  <a:pt x="425139" y="1866900"/>
                </a:lnTo>
                <a:close/>
                <a:moveTo>
                  <a:pt x="744744" y="0"/>
                </a:moveTo>
                <a:lnTo>
                  <a:pt x="817789" y="0"/>
                </a:lnTo>
                <a:lnTo>
                  <a:pt x="825332" y="397"/>
                </a:lnTo>
                <a:lnTo>
                  <a:pt x="832875" y="1191"/>
                </a:lnTo>
                <a:lnTo>
                  <a:pt x="839623" y="3572"/>
                </a:lnTo>
                <a:lnTo>
                  <a:pt x="846372" y="5557"/>
                </a:lnTo>
                <a:lnTo>
                  <a:pt x="852724" y="8733"/>
                </a:lnTo>
                <a:lnTo>
                  <a:pt x="858679" y="12306"/>
                </a:lnTo>
                <a:lnTo>
                  <a:pt x="864236" y="16672"/>
                </a:lnTo>
                <a:lnTo>
                  <a:pt x="869397" y="21436"/>
                </a:lnTo>
                <a:lnTo>
                  <a:pt x="874161" y="26596"/>
                </a:lnTo>
                <a:lnTo>
                  <a:pt x="878528" y="32154"/>
                </a:lnTo>
                <a:lnTo>
                  <a:pt x="882101" y="38505"/>
                </a:lnTo>
                <a:lnTo>
                  <a:pt x="885674" y="44857"/>
                </a:lnTo>
                <a:lnTo>
                  <a:pt x="887659" y="51208"/>
                </a:lnTo>
                <a:lnTo>
                  <a:pt x="889247" y="58354"/>
                </a:lnTo>
                <a:lnTo>
                  <a:pt x="890834" y="65499"/>
                </a:lnTo>
                <a:lnTo>
                  <a:pt x="891231" y="73438"/>
                </a:lnTo>
                <a:lnTo>
                  <a:pt x="891231" y="746296"/>
                </a:lnTo>
                <a:lnTo>
                  <a:pt x="891231" y="747884"/>
                </a:lnTo>
                <a:lnTo>
                  <a:pt x="891231" y="751853"/>
                </a:lnTo>
                <a:lnTo>
                  <a:pt x="892025" y="757411"/>
                </a:lnTo>
                <a:lnTo>
                  <a:pt x="892819" y="760983"/>
                </a:lnTo>
                <a:lnTo>
                  <a:pt x="893613" y="764159"/>
                </a:lnTo>
                <a:lnTo>
                  <a:pt x="895201" y="767335"/>
                </a:lnTo>
                <a:lnTo>
                  <a:pt x="896789" y="770908"/>
                </a:lnTo>
                <a:lnTo>
                  <a:pt x="899568" y="774083"/>
                </a:lnTo>
                <a:lnTo>
                  <a:pt x="901950" y="776465"/>
                </a:lnTo>
                <a:lnTo>
                  <a:pt x="905126" y="778847"/>
                </a:lnTo>
                <a:lnTo>
                  <a:pt x="908699" y="780435"/>
                </a:lnTo>
                <a:lnTo>
                  <a:pt x="913066" y="781626"/>
                </a:lnTo>
                <a:lnTo>
                  <a:pt x="918226" y="782023"/>
                </a:lnTo>
                <a:lnTo>
                  <a:pt x="923387" y="781626"/>
                </a:lnTo>
                <a:lnTo>
                  <a:pt x="927754" y="780435"/>
                </a:lnTo>
                <a:lnTo>
                  <a:pt x="931327" y="778847"/>
                </a:lnTo>
                <a:lnTo>
                  <a:pt x="934503" y="776465"/>
                </a:lnTo>
                <a:lnTo>
                  <a:pt x="936885" y="774083"/>
                </a:lnTo>
                <a:lnTo>
                  <a:pt x="939267" y="770908"/>
                </a:lnTo>
                <a:lnTo>
                  <a:pt x="940458" y="767335"/>
                </a:lnTo>
                <a:lnTo>
                  <a:pt x="941649" y="764159"/>
                </a:lnTo>
                <a:lnTo>
                  <a:pt x="942045" y="760983"/>
                </a:lnTo>
                <a:lnTo>
                  <a:pt x="942443" y="757411"/>
                </a:lnTo>
                <a:lnTo>
                  <a:pt x="942839" y="751853"/>
                </a:lnTo>
                <a:lnTo>
                  <a:pt x="942839" y="747884"/>
                </a:lnTo>
                <a:lnTo>
                  <a:pt x="942443" y="746296"/>
                </a:lnTo>
                <a:lnTo>
                  <a:pt x="942443" y="164741"/>
                </a:lnTo>
                <a:lnTo>
                  <a:pt x="942839" y="157595"/>
                </a:lnTo>
                <a:lnTo>
                  <a:pt x="944427" y="150053"/>
                </a:lnTo>
                <a:lnTo>
                  <a:pt x="946015" y="142907"/>
                </a:lnTo>
                <a:lnTo>
                  <a:pt x="948794" y="136556"/>
                </a:lnTo>
                <a:lnTo>
                  <a:pt x="951573" y="129808"/>
                </a:lnTo>
                <a:lnTo>
                  <a:pt x="955146" y="123853"/>
                </a:lnTo>
                <a:lnTo>
                  <a:pt x="959513" y="118296"/>
                </a:lnTo>
                <a:lnTo>
                  <a:pt x="964277" y="113135"/>
                </a:lnTo>
                <a:lnTo>
                  <a:pt x="969437" y="108371"/>
                </a:lnTo>
                <a:lnTo>
                  <a:pt x="974995" y="104005"/>
                </a:lnTo>
                <a:lnTo>
                  <a:pt x="980950" y="100432"/>
                </a:lnTo>
                <a:lnTo>
                  <a:pt x="987302" y="97653"/>
                </a:lnTo>
                <a:lnTo>
                  <a:pt x="994448" y="94875"/>
                </a:lnTo>
                <a:lnTo>
                  <a:pt x="1001196" y="93287"/>
                </a:lnTo>
                <a:lnTo>
                  <a:pt x="1008739" y="92096"/>
                </a:lnTo>
                <a:lnTo>
                  <a:pt x="1015885" y="91699"/>
                </a:lnTo>
                <a:lnTo>
                  <a:pt x="1089327" y="91699"/>
                </a:lnTo>
                <a:lnTo>
                  <a:pt x="1096870" y="92096"/>
                </a:lnTo>
                <a:lnTo>
                  <a:pt x="1104015" y="93287"/>
                </a:lnTo>
                <a:lnTo>
                  <a:pt x="1111161" y="94875"/>
                </a:lnTo>
                <a:lnTo>
                  <a:pt x="1117513" y="97653"/>
                </a:lnTo>
                <a:lnTo>
                  <a:pt x="1123865" y="100432"/>
                </a:lnTo>
                <a:lnTo>
                  <a:pt x="1130216" y="104005"/>
                </a:lnTo>
                <a:lnTo>
                  <a:pt x="1135774" y="108371"/>
                </a:lnTo>
                <a:lnTo>
                  <a:pt x="1140935" y="113135"/>
                </a:lnTo>
                <a:lnTo>
                  <a:pt x="1145699" y="118296"/>
                </a:lnTo>
                <a:lnTo>
                  <a:pt x="1150066" y="123853"/>
                </a:lnTo>
                <a:lnTo>
                  <a:pt x="1153639" y="129808"/>
                </a:lnTo>
                <a:lnTo>
                  <a:pt x="1156814" y="136556"/>
                </a:lnTo>
                <a:lnTo>
                  <a:pt x="1158799" y="142907"/>
                </a:lnTo>
                <a:lnTo>
                  <a:pt x="1161181" y="150053"/>
                </a:lnTo>
                <a:lnTo>
                  <a:pt x="1161975" y="157595"/>
                </a:lnTo>
                <a:lnTo>
                  <a:pt x="1162372" y="164741"/>
                </a:lnTo>
                <a:lnTo>
                  <a:pt x="1162372" y="746296"/>
                </a:lnTo>
                <a:lnTo>
                  <a:pt x="1162372" y="747884"/>
                </a:lnTo>
                <a:lnTo>
                  <a:pt x="1162372" y="751853"/>
                </a:lnTo>
                <a:lnTo>
                  <a:pt x="1163166" y="757411"/>
                </a:lnTo>
                <a:lnTo>
                  <a:pt x="1163563" y="760586"/>
                </a:lnTo>
                <a:lnTo>
                  <a:pt x="1164754" y="764159"/>
                </a:lnTo>
                <a:lnTo>
                  <a:pt x="1165945" y="766938"/>
                </a:lnTo>
                <a:lnTo>
                  <a:pt x="1167533" y="770114"/>
                </a:lnTo>
                <a:lnTo>
                  <a:pt x="1169915" y="772892"/>
                </a:lnTo>
                <a:lnTo>
                  <a:pt x="1172694" y="775671"/>
                </a:lnTo>
                <a:lnTo>
                  <a:pt x="1175870" y="778450"/>
                </a:lnTo>
                <a:lnTo>
                  <a:pt x="1179839" y="780038"/>
                </a:lnTo>
                <a:lnTo>
                  <a:pt x="1184206" y="780832"/>
                </a:lnTo>
                <a:lnTo>
                  <a:pt x="1189367" y="781229"/>
                </a:lnTo>
                <a:lnTo>
                  <a:pt x="1194131" y="780832"/>
                </a:lnTo>
                <a:lnTo>
                  <a:pt x="1197704" y="780038"/>
                </a:lnTo>
                <a:lnTo>
                  <a:pt x="1201277" y="778450"/>
                </a:lnTo>
                <a:lnTo>
                  <a:pt x="1204453" y="775671"/>
                </a:lnTo>
                <a:lnTo>
                  <a:pt x="1206835" y="772892"/>
                </a:lnTo>
                <a:lnTo>
                  <a:pt x="1208819" y="770114"/>
                </a:lnTo>
                <a:lnTo>
                  <a:pt x="1210407" y="766938"/>
                </a:lnTo>
                <a:lnTo>
                  <a:pt x="1211598" y="764159"/>
                </a:lnTo>
                <a:lnTo>
                  <a:pt x="1213186" y="757411"/>
                </a:lnTo>
                <a:lnTo>
                  <a:pt x="1213980" y="751853"/>
                </a:lnTo>
                <a:lnTo>
                  <a:pt x="1213980" y="746296"/>
                </a:lnTo>
                <a:lnTo>
                  <a:pt x="1213980" y="298121"/>
                </a:lnTo>
                <a:lnTo>
                  <a:pt x="1214377" y="290579"/>
                </a:lnTo>
                <a:lnTo>
                  <a:pt x="1215568" y="283433"/>
                </a:lnTo>
                <a:lnTo>
                  <a:pt x="1217156" y="276288"/>
                </a:lnTo>
                <a:lnTo>
                  <a:pt x="1219935" y="269937"/>
                </a:lnTo>
                <a:lnTo>
                  <a:pt x="1222714" y="263585"/>
                </a:lnTo>
                <a:lnTo>
                  <a:pt x="1226684" y="257234"/>
                </a:lnTo>
                <a:lnTo>
                  <a:pt x="1230654" y="251676"/>
                </a:lnTo>
                <a:lnTo>
                  <a:pt x="1235417" y="246516"/>
                </a:lnTo>
                <a:lnTo>
                  <a:pt x="1240578" y="241752"/>
                </a:lnTo>
                <a:lnTo>
                  <a:pt x="1246136" y="237385"/>
                </a:lnTo>
                <a:lnTo>
                  <a:pt x="1252091" y="233416"/>
                </a:lnTo>
                <a:lnTo>
                  <a:pt x="1258840" y="230637"/>
                </a:lnTo>
                <a:lnTo>
                  <a:pt x="1265588" y="227858"/>
                </a:lnTo>
                <a:lnTo>
                  <a:pt x="1272734" y="226270"/>
                </a:lnTo>
                <a:lnTo>
                  <a:pt x="1279880" y="225476"/>
                </a:lnTo>
                <a:lnTo>
                  <a:pt x="1287423" y="225079"/>
                </a:lnTo>
                <a:lnTo>
                  <a:pt x="1360865" y="225079"/>
                </a:lnTo>
                <a:lnTo>
                  <a:pt x="1368011" y="225476"/>
                </a:lnTo>
                <a:lnTo>
                  <a:pt x="1375156" y="226270"/>
                </a:lnTo>
                <a:lnTo>
                  <a:pt x="1382302" y="227858"/>
                </a:lnTo>
                <a:lnTo>
                  <a:pt x="1389051" y="230637"/>
                </a:lnTo>
                <a:lnTo>
                  <a:pt x="1395402" y="233416"/>
                </a:lnTo>
                <a:lnTo>
                  <a:pt x="1401357" y="237385"/>
                </a:lnTo>
                <a:lnTo>
                  <a:pt x="1406915" y="241752"/>
                </a:lnTo>
                <a:lnTo>
                  <a:pt x="1412473" y="246516"/>
                </a:lnTo>
                <a:lnTo>
                  <a:pt x="1416840" y="251676"/>
                </a:lnTo>
                <a:lnTo>
                  <a:pt x="1421207" y="257234"/>
                </a:lnTo>
                <a:lnTo>
                  <a:pt x="1425176" y="263585"/>
                </a:lnTo>
                <a:lnTo>
                  <a:pt x="1427955" y="269937"/>
                </a:lnTo>
                <a:lnTo>
                  <a:pt x="1430734" y="276288"/>
                </a:lnTo>
                <a:lnTo>
                  <a:pt x="1432322" y="283433"/>
                </a:lnTo>
                <a:lnTo>
                  <a:pt x="1433116" y="290579"/>
                </a:lnTo>
                <a:lnTo>
                  <a:pt x="1433513" y="298121"/>
                </a:lnTo>
                <a:lnTo>
                  <a:pt x="1433513" y="746296"/>
                </a:lnTo>
                <a:lnTo>
                  <a:pt x="1425573" y="955497"/>
                </a:lnTo>
                <a:lnTo>
                  <a:pt x="1423191" y="992018"/>
                </a:lnTo>
                <a:lnTo>
                  <a:pt x="1420809" y="1028538"/>
                </a:lnTo>
                <a:lnTo>
                  <a:pt x="1417237" y="1064265"/>
                </a:lnTo>
                <a:lnTo>
                  <a:pt x="1413267" y="1099198"/>
                </a:lnTo>
                <a:lnTo>
                  <a:pt x="1408900" y="1133337"/>
                </a:lnTo>
                <a:lnTo>
                  <a:pt x="1404136" y="1167080"/>
                </a:lnTo>
                <a:lnTo>
                  <a:pt x="1398975" y="1199631"/>
                </a:lnTo>
                <a:lnTo>
                  <a:pt x="1393815" y="1231785"/>
                </a:lnTo>
                <a:lnTo>
                  <a:pt x="1387860" y="1263145"/>
                </a:lnTo>
                <a:lnTo>
                  <a:pt x="1381905" y="1294109"/>
                </a:lnTo>
                <a:lnTo>
                  <a:pt x="1375156" y="1323881"/>
                </a:lnTo>
                <a:lnTo>
                  <a:pt x="1368407" y="1352860"/>
                </a:lnTo>
                <a:lnTo>
                  <a:pt x="1361659" y="1380647"/>
                </a:lnTo>
                <a:lnTo>
                  <a:pt x="1354513" y="1408435"/>
                </a:lnTo>
                <a:lnTo>
                  <a:pt x="1347367" y="1434635"/>
                </a:lnTo>
                <a:lnTo>
                  <a:pt x="1340221" y="1460437"/>
                </a:lnTo>
                <a:lnTo>
                  <a:pt x="1333076" y="1485049"/>
                </a:lnTo>
                <a:lnTo>
                  <a:pt x="1325136" y="1508470"/>
                </a:lnTo>
                <a:lnTo>
                  <a:pt x="1317990" y="1531494"/>
                </a:lnTo>
                <a:lnTo>
                  <a:pt x="1310448" y="1553724"/>
                </a:lnTo>
                <a:lnTo>
                  <a:pt x="1296156" y="1594612"/>
                </a:lnTo>
                <a:lnTo>
                  <a:pt x="1282659" y="1631133"/>
                </a:lnTo>
                <a:lnTo>
                  <a:pt x="1269161" y="1663684"/>
                </a:lnTo>
                <a:lnTo>
                  <a:pt x="1257252" y="1692265"/>
                </a:lnTo>
                <a:lnTo>
                  <a:pt x="1246533" y="1716083"/>
                </a:lnTo>
                <a:lnTo>
                  <a:pt x="1238196" y="1735138"/>
                </a:lnTo>
                <a:lnTo>
                  <a:pt x="418025" y="1735138"/>
                </a:lnTo>
                <a:lnTo>
                  <a:pt x="344186" y="1570397"/>
                </a:lnTo>
                <a:lnTo>
                  <a:pt x="218739" y="1293712"/>
                </a:lnTo>
                <a:lnTo>
                  <a:pt x="161176" y="1155171"/>
                </a:lnTo>
                <a:lnTo>
                  <a:pt x="103216" y="1016233"/>
                </a:lnTo>
                <a:lnTo>
                  <a:pt x="38904" y="859828"/>
                </a:lnTo>
                <a:lnTo>
                  <a:pt x="32950" y="844346"/>
                </a:lnTo>
                <a:lnTo>
                  <a:pt x="27392" y="830056"/>
                </a:lnTo>
                <a:lnTo>
                  <a:pt x="22628" y="815765"/>
                </a:lnTo>
                <a:lnTo>
                  <a:pt x="17864" y="802268"/>
                </a:lnTo>
                <a:lnTo>
                  <a:pt x="13894" y="789565"/>
                </a:lnTo>
                <a:lnTo>
                  <a:pt x="10321" y="776862"/>
                </a:lnTo>
                <a:lnTo>
                  <a:pt x="7542" y="765350"/>
                </a:lnTo>
                <a:lnTo>
                  <a:pt x="5161" y="754235"/>
                </a:lnTo>
                <a:lnTo>
                  <a:pt x="3176" y="743120"/>
                </a:lnTo>
                <a:lnTo>
                  <a:pt x="1985" y="732799"/>
                </a:lnTo>
                <a:lnTo>
                  <a:pt x="397" y="723272"/>
                </a:lnTo>
                <a:lnTo>
                  <a:pt x="0" y="713744"/>
                </a:lnTo>
                <a:lnTo>
                  <a:pt x="0" y="705408"/>
                </a:lnTo>
                <a:lnTo>
                  <a:pt x="0" y="696675"/>
                </a:lnTo>
                <a:lnTo>
                  <a:pt x="794" y="688736"/>
                </a:lnTo>
                <a:lnTo>
                  <a:pt x="2382" y="681193"/>
                </a:lnTo>
                <a:lnTo>
                  <a:pt x="3573" y="674048"/>
                </a:lnTo>
                <a:lnTo>
                  <a:pt x="5161" y="667299"/>
                </a:lnTo>
                <a:lnTo>
                  <a:pt x="7939" y="660948"/>
                </a:lnTo>
                <a:lnTo>
                  <a:pt x="10321" y="654597"/>
                </a:lnTo>
                <a:lnTo>
                  <a:pt x="13497" y="649039"/>
                </a:lnTo>
                <a:lnTo>
                  <a:pt x="17070" y="643878"/>
                </a:lnTo>
                <a:lnTo>
                  <a:pt x="20246" y="638718"/>
                </a:lnTo>
                <a:lnTo>
                  <a:pt x="24613" y="633954"/>
                </a:lnTo>
                <a:lnTo>
                  <a:pt x="28980" y="629588"/>
                </a:lnTo>
                <a:lnTo>
                  <a:pt x="33743" y="625221"/>
                </a:lnTo>
                <a:lnTo>
                  <a:pt x="38507" y="621648"/>
                </a:lnTo>
                <a:lnTo>
                  <a:pt x="43668" y="618076"/>
                </a:lnTo>
                <a:lnTo>
                  <a:pt x="49226" y="614503"/>
                </a:lnTo>
                <a:lnTo>
                  <a:pt x="54784" y="610930"/>
                </a:lnTo>
                <a:lnTo>
                  <a:pt x="61135" y="608152"/>
                </a:lnTo>
                <a:lnTo>
                  <a:pt x="67487" y="604976"/>
                </a:lnTo>
                <a:lnTo>
                  <a:pt x="75427" y="602594"/>
                </a:lnTo>
                <a:lnTo>
                  <a:pt x="83367" y="600212"/>
                </a:lnTo>
                <a:lnTo>
                  <a:pt x="91703" y="599021"/>
                </a:lnTo>
                <a:lnTo>
                  <a:pt x="100437" y="598227"/>
                </a:lnTo>
                <a:lnTo>
                  <a:pt x="108377" y="598624"/>
                </a:lnTo>
                <a:lnTo>
                  <a:pt x="117110" y="599021"/>
                </a:lnTo>
                <a:lnTo>
                  <a:pt x="125447" y="600609"/>
                </a:lnTo>
                <a:lnTo>
                  <a:pt x="133387" y="602594"/>
                </a:lnTo>
                <a:lnTo>
                  <a:pt x="141723" y="604976"/>
                </a:lnTo>
                <a:lnTo>
                  <a:pt x="150060" y="608152"/>
                </a:lnTo>
                <a:lnTo>
                  <a:pt x="157603" y="612121"/>
                </a:lnTo>
                <a:lnTo>
                  <a:pt x="165146" y="615694"/>
                </a:lnTo>
                <a:lnTo>
                  <a:pt x="172291" y="620061"/>
                </a:lnTo>
                <a:lnTo>
                  <a:pt x="179040" y="625221"/>
                </a:lnTo>
                <a:lnTo>
                  <a:pt x="185392" y="630382"/>
                </a:lnTo>
                <a:lnTo>
                  <a:pt x="191347" y="636336"/>
                </a:lnTo>
                <a:lnTo>
                  <a:pt x="200874" y="646260"/>
                </a:lnTo>
                <a:lnTo>
                  <a:pt x="209608" y="656184"/>
                </a:lnTo>
                <a:lnTo>
                  <a:pt x="217945" y="666506"/>
                </a:lnTo>
                <a:lnTo>
                  <a:pt x="225487" y="676827"/>
                </a:lnTo>
                <a:lnTo>
                  <a:pt x="233824" y="688339"/>
                </a:lnTo>
                <a:lnTo>
                  <a:pt x="242161" y="701439"/>
                </a:lnTo>
                <a:lnTo>
                  <a:pt x="261613" y="731211"/>
                </a:lnTo>
                <a:lnTo>
                  <a:pt x="288211" y="772892"/>
                </a:lnTo>
                <a:lnTo>
                  <a:pt x="310839" y="806238"/>
                </a:lnTo>
                <a:lnTo>
                  <a:pt x="329100" y="832437"/>
                </a:lnTo>
                <a:lnTo>
                  <a:pt x="342995" y="851889"/>
                </a:lnTo>
                <a:lnTo>
                  <a:pt x="348156" y="857843"/>
                </a:lnTo>
                <a:lnTo>
                  <a:pt x="353316" y="863004"/>
                </a:lnTo>
                <a:lnTo>
                  <a:pt x="358478" y="866973"/>
                </a:lnTo>
                <a:lnTo>
                  <a:pt x="363242" y="869355"/>
                </a:lnTo>
                <a:lnTo>
                  <a:pt x="368402" y="870943"/>
                </a:lnTo>
                <a:lnTo>
                  <a:pt x="372769" y="871737"/>
                </a:lnTo>
                <a:lnTo>
                  <a:pt x="377533" y="870943"/>
                </a:lnTo>
                <a:lnTo>
                  <a:pt x="381900" y="869752"/>
                </a:lnTo>
                <a:lnTo>
                  <a:pt x="385870" y="867767"/>
                </a:lnTo>
                <a:lnTo>
                  <a:pt x="389443" y="864592"/>
                </a:lnTo>
                <a:lnTo>
                  <a:pt x="392221" y="860622"/>
                </a:lnTo>
                <a:lnTo>
                  <a:pt x="395000" y="855461"/>
                </a:lnTo>
                <a:lnTo>
                  <a:pt x="396985" y="850301"/>
                </a:lnTo>
                <a:lnTo>
                  <a:pt x="398573" y="843949"/>
                </a:lnTo>
                <a:lnTo>
                  <a:pt x="399764" y="837201"/>
                </a:lnTo>
                <a:lnTo>
                  <a:pt x="400161" y="829262"/>
                </a:lnTo>
                <a:lnTo>
                  <a:pt x="400161" y="746296"/>
                </a:lnTo>
                <a:lnTo>
                  <a:pt x="400161" y="167519"/>
                </a:lnTo>
                <a:lnTo>
                  <a:pt x="400558" y="160374"/>
                </a:lnTo>
                <a:lnTo>
                  <a:pt x="401749" y="152832"/>
                </a:lnTo>
                <a:lnTo>
                  <a:pt x="403337" y="146083"/>
                </a:lnTo>
                <a:lnTo>
                  <a:pt x="405719" y="138938"/>
                </a:lnTo>
                <a:lnTo>
                  <a:pt x="409292" y="132586"/>
                </a:lnTo>
                <a:lnTo>
                  <a:pt x="412468" y="126632"/>
                </a:lnTo>
                <a:lnTo>
                  <a:pt x="416835" y="121074"/>
                </a:lnTo>
                <a:lnTo>
                  <a:pt x="421598" y="115517"/>
                </a:lnTo>
                <a:lnTo>
                  <a:pt x="426759" y="110753"/>
                </a:lnTo>
                <a:lnTo>
                  <a:pt x="432317" y="107181"/>
                </a:lnTo>
                <a:lnTo>
                  <a:pt x="438669" y="103211"/>
                </a:lnTo>
                <a:lnTo>
                  <a:pt x="445020" y="100035"/>
                </a:lnTo>
                <a:lnTo>
                  <a:pt x="451372" y="97653"/>
                </a:lnTo>
                <a:lnTo>
                  <a:pt x="458518" y="95669"/>
                </a:lnTo>
                <a:lnTo>
                  <a:pt x="465664" y="94875"/>
                </a:lnTo>
                <a:lnTo>
                  <a:pt x="473603" y="94478"/>
                </a:lnTo>
                <a:lnTo>
                  <a:pt x="546649" y="94478"/>
                </a:lnTo>
                <a:lnTo>
                  <a:pt x="554191" y="94875"/>
                </a:lnTo>
                <a:lnTo>
                  <a:pt x="561337" y="95669"/>
                </a:lnTo>
                <a:lnTo>
                  <a:pt x="568483" y="97653"/>
                </a:lnTo>
                <a:lnTo>
                  <a:pt x="574835" y="100035"/>
                </a:lnTo>
                <a:lnTo>
                  <a:pt x="581583" y="103211"/>
                </a:lnTo>
                <a:lnTo>
                  <a:pt x="587538" y="107181"/>
                </a:lnTo>
                <a:lnTo>
                  <a:pt x="593096" y="110753"/>
                </a:lnTo>
                <a:lnTo>
                  <a:pt x="598257" y="115517"/>
                </a:lnTo>
                <a:lnTo>
                  <a:pt x="603021" y="121074"/>
                </a:lnTo>
                <a:lnTo>
                  <a:pt x="607387" y="126632"/>
                </a:lnTo>
                <a:lnTo>
                  <a:pt x="610960" y="132586"/>
                </a:lnTo>
                <a:lnTo>
                  <a:pt x="613739" y="138938"/>
                </a:lnTo>
                <a:lnTo>
                  <a:pt x="616518" y="146083"/>
                </a:lnTo>
                <a:lnTo>
                  <a:pt x="618106" y="152832"/>
                </a:lnTo>
                <a:lnTo>
                  <a:pt x="619297" y="160374"/>
                </a:lnTo>
                <a:lnTo>
                  <a:pt x="620091" y="167519"/>
                </a:lnTo>
                <a:lnTo>
                  <a:pt x="620091" y="746296"/>
                </a:lnTo>
                <a:lnTo>
                  <a:pt x="619297" y="747884"/>
                </a:lnTo>
                <a:lnTo>
                  <a:pt x="619297" y="751853"/>
                </a:lnTo>
                <a:lnTo>
                  <a:pt x="620091" y="757411"/>
                </a:lnTo>
                <a:lnTo>
                  <a:pt x="620488" y="760983"/>
                </a:lnTo>
                <a:lnTo>
                  <a:pt x="620885" y="764159"/>
                </a:lnTo>
                <a:lnTo>
                  <a:pt x="622076" y="767335"/>
                </a:lnTo>
                <a:lnTo>
                  <a:pt x="623664" y="770908"/>
                </a:lnTo>
                <a:lnTo>
                  <a:pt x="625649" y="774083"/>
                </a:lnTo>
                <a:lnTo>
                  <a:pt x="628031" y="776465"/>
                </a:lnTo>
                <a:lnTo>
                  <a:pt x="631603" y="778847"/>
                </a:lnTo>
                <a:lnTo>
                  <a:pt x="635176" y="780435"/>
                </a:lnTo>
                <a:lnTo>
                  <a:pt x="639940" y="781626"/>
                </a:lnTo>
                <a:lnTo>
                  <a:pt x="645101" y="782023"/>
                </a:lnTo>
                <a:lnTo>
                  <a:pt x="650659" y="781626"/>
                </a:lnTo>
                <a:lnTo>
                  <a:pt x="655423" y="780435"/>
                </a:lnTo>
                <a:lnTo>
                  <a:pt x="659789" y="778847"/>
                </a:lnTo>
                <a:lnTo>
                  <a:pt x="662965" y="776465"/>
                </a:lnTo>
                <a:lnTo>
                  <a:pt x="665744" y="774083"/>
                </a:lnTo>
                <a:lnTo>
                  <a:pt x="667729" y="770908"/>
                </a:lnTo>
                <a:lnTo>
                  <a:pt x="669317" y="767335"/>
                </a:lnTo>
                <a:lnTo>
                  <a:pt x="670508" y="764159"/>
                </a:lnTo>
                <a:lnTo>
                  <a:pt x="671302" y="760983"/>
                </a:lnTo>
                <a:lnTo>
                  <a:pt x="671699" y="757411"/>
                </a:lnTo>
                <a:lnTo>
                  <a:pt x="671699" y="751853"/>
                </a:lnTo>
                <a:lnTo>
                  <a:pt x="671699" y="747884"/>
                </a:lnTo>
                <a:lnTo>
                  <a:pt x="671302" y="746296"/>
                </a:lnTo>
                <a:lnTo>
                  <a:pt x="671302" y="73438"/>
                </a:lnTo>
                <a:lnTo>
                  <a:pt x="671699" y="65499"/>
                </a:lnTo>
                <a:lnTo>
                  <a:pt x="672890" y="58354"/>
                </a:lnTo>
                <a:lnTo>
                  <a:pt x="674875" y="51208"/>
                </a:lnTo>
                <a:lnTo>
                  <a:pt x="677257" y="44857"/>
                </a:lnTo>
                <a:lnTo>
                  <a:pt x="680433" y="38505"/>
                </a:lnTo>
                <a:lnTo>
                  <a:pt x="684005" y="32154"/>
                </a:lnTo>
                <a:lnTo>
                  <a:pt x="687975" y="26596"/>
                </a:lnTo>
                <a:lnTo>
                  <a:pt x="692739" y="21436"/>
                </a:lnTo>
                <a:lnTo>
                  <a:pt x="697900" y="16672"/>
                </a:lnTo>
                <a:lnTo>
                  <a:pt x="703855" y="12306"/>
                </a:lnTo>
                <a:lnTo>
                  <a:pt x="709809" y="8733"/>
                </a:lnTo>
                <a:lnTo>
                  <a:pt x="716161" y="5557"/>
                </a:lnTo>
                <a:lnTo>
                  <a:pt x="722910" y="3572"/>
                </a:lnTo>
                <a:lnTo>
                  <a:pt x="730056" y="1191"/>
                </a:lnTo>
                <a:lnTo>
                  <a:pt x="736804" y="397"/>
                </a:lnTo>
                <a:lnTo>
                  <a:pt x="744744"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0" name="KSO_Shape"/>
          <p:cNvSpPr/>
          <p:nvPr/>
        </p:nvSpPr>
        <p:spPr bwMode="auto">
          <a:xfrm>
            <a:off x="3617011" y="5495013"/>
            <a:ext cx="573907" cy="559559"/>
          </a:xfrm>
          <a:custGeom>
            <a:avLst/>
            <a:gdLst>
              <a:gd name="T0" fmla="*/ 941198 w 2938462"/>
              <a:gd name="T1" fmla="*/ 2335095 h 2865438"/>
              <a:gd name="T2" fmla="*/ 1562662 w 2938462"/>
              <a:gd name="T3" fmla="*/ 2159020 h 2865438"/>
              <a:gd name="T4" fmla="*/ 1799814 w 2938462"/>
              <a:gd name="T5" fmla="*/ 2132013 h 2865438"/>
              <a:gd name="T6" fmla="*/ 728662 w 2938462"/>
              <a:gd name="T7" fmla="*/ 2865438 h 2865438"/>
              <a:gd name="T8" fmla="*/ 2154237 w 2938462"/>
              <a:gd name="T9" fmla="*/ 1958975 h 2865438"/>
              <a:gd name="T10" fmla="*/ 1630362 w 2938462"/>
              <a:gd name="T11" fmla="*/ 1958975 h 2865438"/>
              <a:gd name="T12" fmla="*/ 1173556 w 2938462"/>
              <a:gd name="T13" fmla="*/ 2097088 h 2865438"/>
              <a:gd name="T14" fmla="*/ 1577975 w 2938462"/>
              <a:gd name="T15" fmla="*/ 1955800 h 2865438"/>
              <a:gd name="T16" fmla="*/ 1577975 w 2938462"/>
              <a:gd name="T17" fmla="*/ 2124147 h 2865438"/>
              <a:gd name="T18" fmla="*/ 1360487 w 2938462"/>
              <a:gd name="T19" fmla="*/ 2124147 h 2865438"/>
              <a:gd name="T20" fmla="*/ 1360487 w 2938462"/>
              <a:gd name="T21" fmla="*/ 1955800 h 2865438"/>
              <a:gd name="T22" fmla="*/ 1541463 w 2938462"/>
              <a:gd name="T23" fmla="*/ 2124075 h 2865438"/>
              <a:gd name="T24" fmla="*/ 1043631 w 2938462"/>
              <a:gd name="T25" fmla="*/ 209550 h 2865438"/>
              <a:gd name="T26" fmla="*/ 787087 w 2938462"/>
              <a:gd name="T27" fmla="*/ 1922497 h 2865438"/>
              <a:gd name="T28" fmla="*/ 0 w 2938462"/>
              <a:gd name="T29" fmla="*/ 2242716 h 2865438"/>
              <a:gd name="T30" fmla="*/ 476854 w 2938462"/>
              <a:gd name="T31" fmla="*/ 639770 h 2865438"/>
              <a:gd name="T32" fmla="*/ 518642 w 2938462"/>
              <a:gd name="T33" fmla="*/ 498302 h 2865438"/>
              <a:gd name="T34" fmla="*/ 528163 w 2938462"/>
              <a:gd name="T35" fmla="*/ 475297 h 2865438"/>
              <a:gd name="T36" fmla="*/ 538742 w 2938462"/>
              <a:gd name="T37" fmla="*/ 454143 h 2865438"/>
              <a:gd name="T38" fmla="*/ 550644 w 2938462"/>
              <a:gd name="T39" fmla="*/ 434576 h 2865438"/>
              <a:gd name="T40" fmla="*/ 563603 w 2938462"/>
              <a:gd name="T41" fmla="*/ 416330 h 2865438"/>
              <a:gd name="T42" fmla="*/ 592167 w 2938462"/>
              <a:gd name="T43" fmla="*/ 384335 h 2865438"/>
              <a:gd name="T44" fmla="*/ 622053 w 2938462"/>
              <a:gd name="T45" fmla="*/ 358157 h 2865438"/>
              <a:gd name="T46" fmla="*/ 652732 w 2938462"/>
              <a:gd name="T47" fmla="*/ 336738 h 2865438"/>
              <a:gd name="T48" fmla="*/ 681825 w 2938462"/>
              <a:gd name="T49" fmla="*/ 320609 h 2865438"/>
              <a:gd name="T50" fmla="*/ 708008 w 2938462"/>
              <a:gd name="T51" fmla="*/ 308181 h 2865438"/>
              <a:gd name="T52" fmla="*/ 745035 w 2938462"/>
              <a:gd name="T53" fmla="*/ 294430 h 2865438"/>
              <a:gd name="T54" fmla="*/ 1892564 w 2938462"/>
              <a:gd name="T55" fmla="*/ 207963 h 2865438"/>
              <a:gd name="T56" fmla="*/ 2202920 w 2938462"/>
              <a:gd name="T57" fmla="*/ 296323 h 2865438"/>
              <a:gd name="T58" fmla="*/ 2238904 w 2938462"/>
              <a:gd name="T59" fmla="*/ 310609 h 2865438"/>
              <a:gd name="T60" fmla="*/ 2266156 w 2938462"/>
              <a:gd name="T61" fmla="*/ 324366 h 2865438"/>
              <a:gd name="T62" fmla="*/ 2295789 w 2938462"/>
              <a:gd name="T63" fmla="*/ 342620 h 2865438"/>
              <a:gd name="T64" fmla="*/ 2326481 w 2938462"/>
              <a:gd name="T65" fmla="*/ 365371 h 2865438"/>
              <a:gd name="T66" fmla="*/ 2356379 w 2938462"/>
              <a:gd name="T67" fmla="*/ 393414 h 2865438"/>
              <a:gd name="T68" fmla="*/ 2379662 w 2938462"/>
              <a:gd name="T69" fmla="*/ 421456 h 2865438"/>
              <a:gd name="T70" fmla="*/ 2392097 w 2938462"/>
              <a:gd name="T71" fmla="*/ 439975 h 2865438"/>
              <a:gd name="T72" fmla="*/ 2403475 w 2938462"/>
              <a:gd name="T73" fmla="*/ 460081 h 2865438"/>
              <a:gd name="T74" fmla="*/ 2413793 w 2938462"/>
              <a:gd name="T75" fmla="*/ 482039 h 2865438"/>
              <a:gd name="T76" fmla="*/ 2422525 w 2938462"/>
              <a:gd name="T77" fmla="*/ 505319 h 2865438"/>
              <a:gd name="T78" fmla="*/ 2527035 w 2938462"/>
              <a:gd name="T79" fmla="*/ 858496 h 2865438"/>
              <a:gd name="T80" fmla="*/ 2416175 w 2938462"/>
              <a:gd name="T81" fmla="*/ 2422526 h 2865438"/>
              <a:gd name="T82" fmla="*/ 1595437 w 2938462"/>
              <a:gd name="T83" fmla="*/ 1922258 h 2865438"/>
              <a:gd name="T84" fmla="*/ 1341701 w 2938462"/>
              <a:gd name="T85" fmla="*/ 1922258 h 2865438"/>
              <a:gd name="T86" fmla="*/ 1712962 w 2938462"/>
              <a:gd name="T87" fmla="*/ 34925 h 2865438"/>
              <a:gd name="T88" fmla="*/ 1066800 w 2938462"/>
              <a:gd name="T89" fmla="*/ 1922463 h 2865438"/>
              <a:gd name="T90" fmla="*/ 1452562 w 2938462"/>
              <a:gd name="T91" fmla="*/ 683948 h 2865438"/>
              <a:gd name="T92" fmla="*/ 1223111 w 2938462"/>
              <a:gd name="T93" fmla="*/ 19050 h 2865438"/>
              <a:gd name="T94" fmla="*/ 1472407 w 2938462"/>
              <a:gd name="T95" fmla="*/ 628650 h 2865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8462" h="2865438">
                <a:moveTo>
                  <a:pt x="780274" y="2132013"/>
                </a:moveTo>
                <a:lnTo>
                  <a:pt x="1138648" y="2132013"/>
                </a:lnTo>
                <a:lnTo>
                  <a:pt x="941198" y="2335095"/>
                </a:lnTo>
                <a:lnTo>
                  <a:pt x="1081478" y="2468277"/>
                </a:lnTo>
                <a:lnTo>
                  <a:pt x="1376858" y="2157961"/>
                </a:lnTo>
                <a:lnTo>
                  <a:pt x="1562662" y="2159020"/>
                </a:lnTo>
                <a:lnTo>
                  <a:pt x="1856984" y="2468277"/>
                </a:lnTo>
                <a:lnTo>
                  <a:pt x="1997264" y="2335095"/>
                </a:lnTo>
                <a:lnTo>
                  <a:pt x="1799814" y="2132013"/>
                </a:lnTo>
                <a:lnTo>
                  <a:pt x="2158453" y="2132013"/>
                </a:lnTo>
                <a:lnTo>
                  <a:pt x="2209800" y="2865438"/>
                </a:lnTo>
                <a:lnTo>
                  <a:pt x="728662" y="2865438"/>
                </a:lnTo>
                <a:lnTo>
                  <a:pt x="780274" y="2132013"/>
                </a:lnTo>
                <a:close/>
                <a:moveTo>
                  <a:pt x="1630362" y="1958975"/>
                </a:moveTo>
                <a:lnTo>
                  <a:pt x="2154237" y="1958975"/>
                </a:lnTo>
                <a:lnTo>
                  <a:pt x="2154237" y="2097088"/>
                </a:lnTo>
                <a:lnTo>
                  <a:pt x="1764838" y="2097088"/>
                </a:lnTo>
                <a:lnTo>
                  <a:pt x="1630362" y="1958975"/>
                </a:lnTo>
                <a:close/>
                <a:moveTo>
                  <a:pt x="784225" y="1958975"/>
                </a:moveTo>
                <a:lnTo>
                  <a:pt x="1308100" y="1958975"/>
                </a:lnTo>
                <a:lnTo>
                  <a:pt x="1173556" y="2097088"/>
                </a:lnTo>
                <a:lnTo>
                  <a:pt x="784225" y="2097088"/>
                </a:lnTo>
                <a:lnTo>
                  <a:pt x="784225" y="1958975"/>
                </a:lnTo>
                <a:close/>
                <a:moveTo>
                  <a:pt x="1577975" y="1955800"/>
                </a:moveTo>
                <a:lnTo>
                  <a:pt x="1946275" y="2334250"/>
                </a:lnTo>
                <a:lnTo>
                  <a:pt x="1858433" y="2417763"/>
                </a:lnTo>
                <a:lnTo>
                  <a:pt x="1577975" y="2124147"/>
                </a:lnTo>
                <a:lnTo>
                  <a:pt x="1577975" y="1955800"/>
                </a:lnTo>
                <a:close/>
                <a:moveTo>
                  <a:pt x="1360487" y="1955800"/>
                </a:moveTo>
                <a:lnTo>
                  <a:pt x="1360487" y="2124147"/>
                </a:lnTo>
                <a:lnTo>
                  <a:pt x="1080028" y="2417763"/>
                </a:lnTo>
                <a:lnTo>
                  <a:pt x="992187" y="2334250"/>
                </a:lnTo>
                <a:lnTo>
                  <a:pt x="1360487" y="1955800"/>
                </a:lnTo>
                <a:close/>
                <a:moveTo>
                  <a:pt x="1397000" y="1936750"/>
                </a:moveTo>
                <a:lnTo>
                  <a:pt x="1541463" y="1936750"/>
                </a:lnTo>
                <a:lnTo>
                  <a:pt x="1541463" y="2124075"/>
                </a:lnTo>
                <a:lnTo>
                  <a:pt x="1397000" y="2123018"/>
                </a:lnTo>
                <a:lnTo>
                  <a:pt x="1397000" y="1936750"/>
                </a:lnTo>
                <a:close/>
                <a:moveTo>
                  <a:pt x="1043631" y="209550"/>
                </a:moveTo>
                <a:lnTo>
                  <a:pt x="1331913" y="1037465"/>
                </a:lnTo>
                <a:lnTo>
                  <a:pt x="1028821" y="1922497"/>
                </a:lnTo>
                <a:lnTo>
                  <a:pt x="787087" y="1922497"/>
                </a:lnTo>
                <a:lnTo>
                  <a:pt x="789468" y="1518719"/>
                </a:lnTo>
                <a:lnTo>
                  <a:pt x="522080" y="2422525"/>
                </a:lnTo>
                <a:lnTo>
                  <a:pt x="0" y="2242716"/>
                </a:lnTo>
                <a:lnTo>
                  <a:pt x="237766" y="1444945"/>
                </a:lnTo>
                <a:lnTo>
                  <a:pt x="411793" y="859243"/>
                </a:lnTo>
                <a:lnTo>
                  <a:pt x="476854" y="639770"/>
                </a:lnTo>
                <a:lnTo>
                  <a:pt x="513617" y="514432"/>
                </a:lnTo>
                <a:lnTo>
                  <a:pt x="515997" y="506235"/>
                </a:lnTo>
                <a:lnTo>
                  <a:pt x="518642" y="498302"/>
                </a:lnTo>
                <a:lnTo>
                  <a:pt x="521816" y="490634"/>
                </a:lnTo>
                <a:lnTo>
                  <a:pt x="524725" y="482966"/>
                </a:lnTo>
                <a:lnTo>
                  <a:pt x="528163" y="475297"/>
                </a:lnTo>
                <a:lnTo>
                  <a:pt x="531337" y="468158"/>
                </a:lnTo>
                <a:lnTo>
                  <a:pt x="534775" y="461018"/>
                </a:lnTo>
                <a:lnTo>
                  <a:pt x="538742" y="454143"/>
                </a:lnTo>
                <a:lnTo>
                  <a:pt x="542445" y="447533"/>
                </a:lnTo>
                <a:lnTo>
                  <a:pt x="546412" y="440922"/>
                </a:lnTo>
                <a:lnTo>
                  <a:pt x="550644" y="434576"/>
                </a:lnTo>
                <a:lnTo>
                  <a:pt x="554875" y="428494"/>
                </a:lnTo>
                <a:lnTo>
                  <a:pt x="559107" y="422412"/>
                </a:lnTo>
                <a:lnTo>
                  <a:pt x="563603" y="416330"/>
                </a:lnTo>
                <a:lnTo>
                  <a:pt x="572595" y="404960"/>
                </a:lnTo>
                <a:lnTo>
                  <a:pt x="582117" y="394383"/>
                </a:lnTo>
                <a:lnTo>
                  <a:pt x="592167" y="384335"/>
                </a:lnTo>
                <a:lnTo>
                  <a:pt x="601688" y="375080"/>
                </a:lnTo>
                <a:lnTo>
                  <a:pt x="612003" y="366354"/>
                </a:lnTo>
                <a:lnTo>
                  <a:pt x="622053" y="358157"/>
                </a:lnTo>
                <a:lnTo>
                  <a:pt x="632368" y="350489"/>
                </a:lnTo>
                <a:lnTo>
                  <a:pt x="642682" y="343614"/>
                </a:lnTo>
                <a:lnTo>
                  <a:pt x="652732" y="336738"/>
                </a:lnTo>
                <a:lnTo>
                  <a:pt x="662783" y="330921"/>
                </a:lnTo>
                <a:lnTo>
                  <a:pt x="672304" y="325368"/>
                </a:lnTo>
                <a:lnTo>
                  <a:pt x="681825" y="320609"/>
                </a:lnTo>
                <a:lnTo>
                  <a:pt x="690817" y="315849"/>
                </a:lnTo>
                <a:lnTo>
                  <a:pt x="699810" y="311618"/>
                </a:lnTo>
                <a:lnTo>
                  <a:pt x="708008" y="308181"/>
                </a:lnTo>
                <a:lnTo>
                  <a:pt x="723084" y="302099"/>
                </a:lnTo>
                <a:lnTo>
                  <a:pt x="735514" y="297339"/>
                </a:lnTo>
                <a:lnTo>
                  <a:pt x="745035" y="294430"/>
                </a:lnTo>
                <a:lnTo>
                  <a:pt x="753234" y="292051"/>
                </a:lnTo>
                <a:lnTo>
                  <a:pt x="1043631" y="209550"/>
                </a:lnTo>
                <a:close/>
                <a:moveTo>
                  <a:pt x="1892564" y="207963"/>
                </a:moveTo>
                <a:lnTo>
                  <a:pt x="2185193" y="291032"/>
                </a:lnTo>
                <a:lnTo>
                  <a:pt x="2193395" y="293413"/>
                </a:lnTo>
                <a:lnTo>
                  <a:pt x="2202920" y="296323"/>
                </a:lnTo>
                <a:lnTo>
                  <a:pt x="2215356" y="301085"/>
                </a:lnTo>
                <a:lnTo>
                  <a:pt x="2230437" y="307170"/>
                </a:lnTo>
                <a:lnTo>
                  <a:pt x="2238904" y="310609"/>
                </a:lnTo>
                <a:lnTo>
                  <a:pt x="2247635" y="314842"/>
                </a:lnTo>
                <a:lnTo>
                  <a:pt x="2256631" y="319604"/>
                </a:lnTo>
                <a:lnTo>
                  <a:pt x="2266156" y="324366"/>
                </a:lnTo>
                <a:lnTo>
                  <a:pt x="2275945" y="329921"/>
                </a:lnTo>
                <a:lnTo>
                  <a:pt x="2285735" y="335741"/>
                </a:lnTo>
                <a:lnTo>
                  <a:pt x="2295789" y="342620"/>
                </a:lnTo>
                <a:lnTo>
                  <a:pt x="2306108" y="349498"/>
                </a:lnTo>
                <a:lnTo>
                  <a:pt x="2316427" y="357170"/>
                </a:lnTo>
                <a:lnTo>
                  <a:pt x="2326481" y="365371"/>
                </a:lnTo>
                <a:lnTo>
                  <a:pt x="2336799" y="374101"/>
                </a:lnTo>
                <a:lnTo>
                  <a:pt x="2346589" y="383361"/>
                </a:lnTo>
                <a:lnTo>
                  <a:pt x="2356379" y="393414"/>
                </a:lnTo>
                <a:lnTo>
                  <a:pt x="2365904" y="403996"/>
                </a:lnTo>
                <a:lnTo>
                  <a:pt x="2374899" y="415371"/>
                </a:lnTo>
                <a:lnTo>
                  <a:pt x="2379662" y="421456"/>
                </a:lnTo>
                <a:lnTo>
                  <a:pt x="2383895" y="427541"/>
                </a:lnTo>
                <a:lnTo>
                  <a:pt x="2388129" y="433626"/>
                </a:lnTo>
                <a:lnTo>
                  <a:pt x="2392097" y="439975"/>
                </a:lnTo>
                <a:lnTo>
                  <a:pt x="2396331" y="446589"/>
                </a:lnTo>
                <a:lnTo>
                  <a:pt x="2399770" y="453202"/>
                </a:lnTo>
                <a:lnTo>
                  <a:pt x="2403475" y="460081"/>
                </a:lnTo>
                <a:lnTo>
                  <a:pt x="2407179" y="467224"/>
                </a:lnTo>
                <a:lnTo>
                  <a:pt x="2410354" y="474367"/>
                </a:lnTo>
                <a:lnTo>
                  <a:pt x="2413793" y="482039"/>
                </a:lnTo>
                <a:lnTo>
                  <a:pt x="2416704" y="489711"/>
                </a:lnTo>
                <a:lnTo>
                  <a:pt x="2419879" y="497383"/>
                </a:lnTo>
                <a:lnTo>
                  <a:pt x="2422525" y="505319"/>
                </a:lnTo>
                <a:lnTo>
                  <a:pt x="2424906" y="513520"/>
                </a:lnTo>
                <a:lnTo>
                  <a:pt x="2461683" y="638918"/>
                </a:lnTo>
                <a:lnTo>
                  <a:pt x="2527035" y="858496"/>
                </a:lnTo>
                <a:lnTo>
                  <a:pt x="2700866" y="1444478"/>
                </a:lnTo>
                <a:lnTo>
                  <a:pt x="2938462" y="2242631"/>
                </a:lnTo>
                <a:lnTo>
                  <a:pt x="2416175" y="2422526"/>
                </a:lnTo>
                <a:lnTo>
                  <a:pt x="2147622" y="1518288"/>
                </a:lnTo>
                <a:lnTo>
                  <a:pt x="2151062" y="1922258"/>
                </a:lnTo>
                <a:lnTo>
                  <a:pt x="1595437" y="1922258"/>
                </a:lnTo>
                <a:lnTo>
                  <a:pt x="1577181" y="1899771"/>
                </a:lnTo>
                <a:lnTo>
                  <a:pt x="1360222" y="1899771"/>
                </a:lnTo>
                <a:lnTo>
                  <a:pt x="1341701" y="1922258"/>
                </a:lnTo>
                <a:lnTo>
                  <a:pt x="1300162" y="1922258"/>
                </a:lnTo>
                <a:lnTo>
                  <a:pt x="1892564" y="207963"/>
                </a:lnTo>
                <a:close/>
                <a:moveTo>
                  <a:pt x="1712962" y="34925"/>
                </a:moveTo>
                <a:lnTo>
                  <a:pt x="1860550" y="193344"/>
                </a:lnTo>
                <a:lnTo>
                  <a:pt x="1263055" y="1922463"/>
                </a:lnTo>
                <a:lnTo>
                  <a:pt x="1066800" y="1922463"/>
                </a:lnTo>
                <a:lnTo>
                  <a:pt x="1712962" y="34925"/>
                </a:lnTo>
                <a:close/>
                <a:moveTo>
                  <a:pt x="1223111" y="19050"/>
                </a:moveTo>
                <a:lnTo>
                  <a:pt x="1452562" y="683948"/>
                </a:lnTo>
                <a:lnTo>
                  <a:pt x="1350024" y="982663"/>
                </a:lnTo>
                <a:lnTo>
                  <a:pt x="1074737" y="192881"/>
                </a:lnTo>
                <a:lnTo>
                  <a:pt x="1223111" y="19050"/>
                </a:lnTo>
                <a:close/>
                <a:moveTo>
                  <a:pt x="1255712" y="0"/>
                </a:moveTo>
                <a:lnTo>
                  <a:pt x="1687512" y="0"/>
                </a:lnTo>
                <a:lnTo>
                  <a:pt x="1472407" y="628650"/>
                </a:lnTo>
                <a:lnTo>
                  <a:pt x="1255712"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1" name="KSO_Shape"/>
          <p:cNvSpPr/>
          <p:nvPr/>
        </p:nvSpPr>
        <p:spPr bwMode="auto">
          <a:xfrm>
            <a:off x="4574181" y="5699969"/>
            <a:ext cx="504609" cy="230438"/>
          </a:xfrm>
          <a:custGeom>
            <a:avLst/>
            <a:gdLst>
              <a:gd name="T0" fmla="*/ 1101055 w 2465388"/>
              <a:gd name="T1" fmla="*/ 1090168 h 1123951"/>
              <a:gd name="T2" fmla="*/ 603582 w 2465388"/>
              <a:gd name="T3" fmla="*/ 1086737 h 1123951"/>
              <a:gd name="T4" fmla="*/ 156122 w 2465388"/>
              <a:gd name="T5" fmla="*/ 1032103 h 1123951"/>
              <a:gd name="T6" fmla="*/ 119341 w 2465388"/>
              <a:gd name="T7" fmla="*/ 947908 h 1123951"/>
              <a:gd name="T8" fmla="*/ 514408 w 2465388"/>
              <a:gd name="T9" fmla="*/ 993569 h 1123951"/>
              <a:gd name="T10" fmla="*/ 1135983 w 2465388"/>
              <a:gd name="T11" fmla="*/ 981692 h 1123951"/>
              <a:gd name="T12" fmla="*/ 2465388 w 2465388"/>
              <a:gd name="T13" fmla="*/ 478025 h 1123951"/>
              <a:gd name="T14" fmla="*/ 2436319 w 2465388"/>
              <a:gd name="T15" fmla="*/ 696082 h 1123951"/>
              <a:gd name="T16" fmla="*/ 1595438 w 2465388"/>
              <a:gd name="T17" fmla="*/ 917576 h 1123951"/>
              <a:gd name="T18" fmla="*/ 1745010 w 2465388"/>
              <a:gd name="T19" fmla="*/ 788856 h 1123951"/>
              <a:gd name="T20" fmla="*/ 2078244 w 2465388"/>
              <a:gd name="T21" fmla="*/ 645599 h 1123951"/>
              <a:gd name="T22" fmla="*/ 2301810 w 2465388"/>
              <a:gd name="T23" fmla="*/ 525072 h 1123951"/>
              <a:gd name="T24" fmla="*/ 2439185 w 2465388"/>
              <a:gd name="T25" fmla="*/ 288925 h 1123951"/>
              <a:gd name="T26" fmla="*/ 2353147 w 2465388"/>
              <a:gd name="T27" fmla="*/ 441855 h 1123951"/>
              <a:gd name="T28" fmla="*/ 2004494 w 2465388"/>
              <a:gd name="T29" fmla="*/ 617009 h 1123951"/>
              <a:gd name="T30" fmla="*/ 1614807 w 2465388"/>
              <a:gd name="T31" fmla="*/ 737923 h 1123951"/>
              <a:gd name="T32" fmla="*/ 1384225 w 2465388"/>
              <a:gd name="T33" fmla="*/ 851430 h 1123951"/>
              <a:gd name="T34" fmla="*/ 1056486 w 2465388"/>
              <a:gd name="T35" fmla="*/ 943769 h 1123951"/>
              <a:gd name="T36" fmla="*/ 1186470 w 2465388"/>
              <a:gd name="T37" fmla="*/ 814653 h 1123951"/>
              <a:gd name="T38" fmla="*/ 1423141 w 2465388"/>
              <a:gd name="T39" fmla="*/ 696648 h 1123951"/>
              <a:gd name="T40" fmla="*/ 1959224 w 2465388"/>
              <a:gd name="T41" fmla="*/ 537898 h 1123951"/>
              <a:gd name="T42" fmla="*/ 2288023 w 2465388"/>
              <a:gd name="T43" fmla="*/ 391319 h 1123951"/>
              <a:gd name="T44" fmla="*/ 1547419 w 2465388"/>
              <a:gd name="T45" fmla="*/ 33870 h 1123951"/>
              <a:gd name="T46" fmla="*/ 1684641 w 2465388"/>
              <a:gd name="T47" fmla="*/ 163693 h 1123951"/>
              <a:gd name="T48" fmla="*/ 1525474 w 2465388"/>
              <a:gd name="T49" fmla="*/ 171906 h 1123951"/>
              <a:gd name="T50" fmla="*/ 1387194 w 2465388"/>
              <a:gd name="T51" fmla="*/ 127660 h 1123951"/>
              <a:gd name="T52" fmla="*/ 1486343 w 2465388"/>
              <a:gd name="T53" fmla="*/ 41553 h 1123951"/>
              <a:gd name="T54" fmla="*/ 2220383 w 2465388"/>
              <a:gd name="T55" fmla="*/ 4765 h 1123951"/>
              <a:gd name="T56" fmla="*/ 2353469 w 2465388"/>
              <a:gd name="T57" fmla="*/ 136071 h 1123951"/>
              <a:gd name="T58" fmla="*/ 2327011 w 2465388"/>
              <a:gd name="T59" fmla="*/ 299938 h 1123951"/>
              <a:gd name="T60" fmla="*/ 1987815 w 2465388"/>
              <a:gd name="T61" fmla="*/ 457716 h 1123951"/>
              <a:gd name="T62" fmla="*/ 1435629 w 2465388"/>
              <a:gd name="T63" fmla="*/ 598287 h 1123951"/>
              <a:gd name="T64" fmla="*/ 1145117 w 2465388"/>
              <a:gd name="T65" fmla="*/ 681147 h 1123951"/>
              <a:gd name="T66" fmla="*/ 944827 w 2465388"/>
              <a:gd name="T67" fmla="*/ 793656 h 1123951"/>
              <a:gd name="T68" fmla="*/ 773906 w 2465388"/>
              <a:gd name="T69" fmla="*/ 964671 h 1123951"/>
              <a:gd name="T70" fmla="*/ 328613 w 2465388"/>
              <a:gd name="T71" fmla="*/ 946934 h 1123951"/>
              <a:gd name="T72" fmla="*/ 1058 w 2465388"/>
              <a:gd name="T73" fmla="*/ 799745 h 1123951"/>
              <a:gd name="T74" fmla="*/ 25929 w 2465388"/>
              <a:gd name="T75" fmla="*/ 728798 h 1123951"/>
              <a:gd name="T76" fmla="*/ 160602 w 2465388"/>
              <a:gd name="T77" fmla="*/ 649644 h 1123951"/>
              <a:gd name="T78" fmla="*/ 603250 w 2465388"/>
              <a:gd name="T79" fmla="*/ 531840 h 1123951"/>
              <a:gd name="T80" fmla="*/ 685535 w 2465388"/>
              <a:gd name="T81" fmla="*/ 663145 h 1123951"/>
              <a:gd name="T82" fmla="*/ 712258 w 2465388"/>
              <a:gd name="T83" fmla="*/ 628201 h 1123951"/>
              <a:gd name="T84" fmla="*/ 828940 w 2465388"/>
              <a:gd name="T85" fmla="*/ 606228 h 1123951"/>
              <a:gd name="T86" fmla="*/ 871008 w 2465388"/>
              <a:gd name="T87" fmla="*/ 593257 h 1123951"/>
              <a:gd name="T88" fmla="*/ 968375 w 2465388"/>
              <a:gd name="T89" fmla="*/ 535811 h 1123951"/>
              <a:gd name="T90" fmla="*/ 1010444 w 2465388"/>
              <a:gd name="T91" fmla="*/ 548253 h 1123951"/>
              <a:gd name="T92" fmla="*/ 1027642 w 2465388"/>
              <a:gd name="T93" fmla="*/ 507749 h 1123951"/>
              <a:gd name="T94" fmla="*/ 1144058 w 2465388"/>
              <a:gd name="T95" fmla="*/ 481806 h 1123951"/>
              <a:gd name="T96" fmla="*/ 1183217 w 2465388"/>
              <a:gd name="T97" fmla="*/ 461951 h 1123951"/>
              <a:gd name="T98" fmla="*/ 1188773 w 2465388"/>
              <a:gd name="T99" fmla="*/ 275583 h 1123951"/>
              <a:gd name="T100" fmla="*/ 1313392 w 2465388"/>
              <a:gd name="T101" fmla="*/ 391004 h 1123951"/>
              <a:gd name="T102" fmla="*/ 1328737 w 2465388"/>
              <a:gd name="T103" fmla="*/ 349971 h 1123951"/>
              <a:gd name="T104" fmla="*/ 1339321 w 2465388"/>
              <a:gd name="T105" fmla="*/ 165985 h 1123951"/>
              <a:gd name="T106" fmla="*/ 1432190 w 2465388"/>
              <a:gd name="T107" fmla="*/ 167044 h 1123951"/>
              <a:gd name="T108" fmla="*/ 1560513 w 2465388"/>
              <a:gd name="T109" fmla="*/ 222637 h 1123951"/>
              <a:gd name="T110" fmla="*/ 1762390 w 2465388"/>
              <a:gd name="T111" fmla="*/ 259434 h 1123951"/>
              <a:gd name="T112" fmla="*/ 1950244 w 2465388"/>
              <a:gd name="T113" fmla="*/ 220519 h 1123951"/>
              <a:gd name="T114" fmla="*/ 2063485 w 2465388"/>
              <a:gd name="T115" fmla="*/ 144013 h 1123951"/>
              <a:gd name="T116" fmla="*/ 2136775 w 2465388"/>
              <a:gd name="T117" fmla="*/ 34944 h 1123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65388" h="1123951">
                <a:moveTo>
                  <a:pt x="2374901" y="909638"/>
                </a:moveTo>
                <a:lnTo>
                  <a:pt x="2374901" y="1047939"/>
                </a:lnTo>
                <a:lnTo>
                  <a:pt x="2152626" y="1054009"/>
                </a:lnTo>
                <a:lnTo>
                  <a:pt x="1954696" y="1059288"/>
                </a:lnTo>
                <a:lnTo>
                  <a:pt x="1769202" y="1064303"/>
                </a:lnTo>
                <a:lnTo>
                  <a:pt x="1731098" y="1065358"/>
                </a:lnTo>
                <a:lnTo>
                  <a:pt x="1691671" y="1066414"/>
                </a:lnTo>
                <a:lnTo>
                  <a:pt x="1609376" y="1069845"/>
                </a:lnTo>
                <a:lnTo>
                  <a:pt x="1523112" y="1073540"/>
                </a:lnTo>
                <a:lnTo>
                  <a:pt x="1433673" y="1077499"/>
                </a:lnTo>
                <a:lnTo>
                  <a:pt x="1341323" y="1081722"/>
                </a:lnTo>
                <a:lnTo>
                  <a:pt x="1246856" y="1085417"/>
                </a:lnTo>
                <a:lnTo>
                  <a:pt x="1198432" y="1087265"/>
                </a:lnTo>
                <a:lnTo>
                  <a:pt x="1150008" y="1088584"/>
                </a:lnTo>
                <a:lnTo>
                  <a:pt x="1101055" y="1090168"/>
                </a:lnTo>
                <a:lnTo>
                  <a:pt x="1051837" y="1091224"/>
                </a:lnTo>
                <a:lnTo>
                  <a:pt x="1051837" y="1123951"/>
                </a:lnTo>
                <a:lnTo>
                  <a:pt x="1009763" y="1123951"/>
                </a:lnTo>
                <a:lnTo>
                  <a:pt x="1009763" y="1092279"/>
                </a:lnTo>
                <a:lnTo>
                  <a:pt x="967160" y="1092807"/>
                </a:lnTo>
                <a:lnTo>
                  <a:pt x="924293" y="1093071"/>
                </a:lnTo>
                <a:lnTo>
                  <a:pt x="881690" y="1093335"/>
                </a:lnTo>
                <a:lnTo>
                  <a:pt x="839088" y="1093071"/>
                </a:lnTo>
                <a:lnTo>
                  <a:pt x="839088" y="1123951"/>
                </a:lnTo>
                <a:lnTo>
                  <a:pt x="797014" y="1123951"/>
                </a:lnTo>
                <a:lnTo>
                  <a:pt x="797014" y="1092807"/>
                </a:lnTo>
                <a:lnTo>
                  <a:pt x="748326" y="1092015"/>
                </a:lnTo>
                <a:lnTo>
                  <a:pt x="699901" y="1090432"/>
                </a:lnTo>
                <a:lnTo>
                  <a:pt x="651477" y="1088584"/>
                </a:lnTo>
                <a:lnTo>
                  <a:pt x="603582" y="1086737"/>
                </a:lnTo>
                <a:lnTo>
                  <a:pt x="555952" y="1083834"/>
                </a:lnTo>
                <a:lnTo>
                  <a:pt x="508586" y="1080402"/>
                </a:lnTo>
                <a:lnTo>
                  <a:pt x="461750" y="1076707"/>
                </a:lnTo>
                <a:lnTo>
                  <a:pt x="415443" y="1072484"/>
                </a:lnTo>
                <a:lnTo>
                  <a:pt x="415443" y="1123951"/>
                </a:lnTo>
                <a:lnTo>
                  <a:pt x="373369" y="1123951"/>
                </a:lnTo>
                <a:lnTo>
                  <a:pt x="373369" y="1067470"/>
                </a:lnTo>
                <a:lnTo>
                  <a:pt x="345320" y="1064303"/>
                </a:lnTo>
                <a:lnTo>
                  <a:pt x="317536" y="1060344"/>
                </a:lnTo>
                <a:lnTo>
                  <a:pt x="289751" y="1056385"/>
                </a:lnTo>
                <a:lnTo>
                  <a:pt x="262496" y="1051898"/>
                </a:lnTo>
                <a:lnTo>
                  <a:pt x="235506" y="1047675"/>
                </a:lnTo>
                <a:lnTo>
                  <a:pt x="208780" y="1042660"/>
                </a:lnTo>
                <a:lnTo>
                  <a:pt x="182319" y="1037381"/>
                </a:lnTo>
                <a:lnTo>
                  <a:pt x="156122" y="1032103"/>
                </a:lnTo>
                <a:lnTo>
                  <a:pt x="156122" y="1074860"/>
                </a:lnTo>
                <a:lnTo>
                  <a:pt x="114048" y="1074860"/>
                </a:lnTo>
                <a:lnTo>
                  <a:pt x="114048" y="1022337"/>
                </a:lnTo>
                <a:lnTo>
                  <a:pt x="85206" y="1015211"/>
                </a:lnTo>
                <a:lnTo>
                  <a:pt x="56892" y="1007293"/>
                </a:lnTo>
                <a:lnTo>
                  <a:pt x="29108" y="999111"/>
                </a:lnTo>
                <a:lnTo>
                  <a:pt x="1588" y="990665"/>
                </a:lnTo>
                <a:lnTo>
                  <a:pt x="1588" y="918084"/>
                </a:lnTo>
                <a:lnTo>
                  <a:pt x="13760" y="922307"/>
                </a:lnTo>
                <a:lnTo>
                  <a:pt x="27785" y="926266"/>
                </a:lnTo>
                <a:lnTo>
                  <a:pt x="43661" y="930753"/>
                </a:lnTo>
                <a:lnTo>
                  <a:pt x="60597" y="934976"/>
                </a:lnTo>
                <a:lnTo>
                  <a:pt x="78855" y="939199"/>
                </a:lnTo>
                <a:lnTo>
                  <a:pt x="98966" y="943422"/>
                </a:lnTo>
                <a:lnTo>
                  <a:pt x="119341" y="947908"/>
                </a:lnTo>
                <a:lnTo>
                  <a:pt x="141039" y="951867"/>
                </a:lnTo>
                <a:lnTo>
                  <a:pt x="163266" y="956090"/>
                </a:lnTo>
                <a:lnTo>
                  <a:pt x="186023" y="959785"/>
                </a:lnTo>
                <a:lnTo>
                  <a:pt x="209045" y="963744"/>
                </a:lnTo>
                <a:lnTo>
                  <a:pt x="232330" y="967439"/>
                </a:lnTo>
                <a:lnTo>
                  <a:pt x="256146" y="970607"/>
                </a:lnTo>
                <a:lnTo>
                  <a:pt x="279432" y="973774"/>
                </a:lnTo>
                <a:lnTo>
                  <a:pt x="302717" y="976677"/>
                </a:lnTo>
                <a:lnTo>
                  <a:pt x="325739" y="979316"/>
                </a:lnTo>
                <a:lnTo>
                  <a:pt x="357228" y="982220"/>
                </a:lnTo>
                <a:lnTo>
                  <a:pt x="388717" y="985123"/>
                </a:lnTo>
                <a:lnTo>
                  <a:pt x="419941" y="987762"/>
                </a:lnTo>
                <a:lnTo>
                  <a:pt x="451695" y="989874"/>
                </a:lnTo>
                <a:lnTo>
                  <a:pt x="482919" y="991985"/>
                </a:lnTo>
                <a:lnTo>
                  <a:pt x="514408" y="993569"/>
                </a:lnTo>
                <a:lnTo>
                  <a:pt x="545632" y="994888"/>
                </a:lnTo>
                <a:lnTo>
                  <a:pt x="577121" y="995944"/>
                </a:lnTo>
                <a:lnTo>
                  <a:pt x="608610" y="996736"/>
                </a:lnTo>
                <a:lnTo>
                  <a:pt x="639834" y="997264"/>
                </a:lnTo>
                <a:lnTo>
                  <a:pt x="671059" y="997792"/>
                </a:lnTo>
                <a:lnTo>
                  <a:pt x="702283" y="997792"/>
                </a:lnTo>
                <a:lnTo>
                  <a:pt x="733507" y="997792"/>
                </a:lnTo>
                <a:lnTo>
                  <a:pt x="764732" y="997528"/>
                </a:lnTo>
                <a:lnTo>
                  <a:pt x="795956" y="996736"/>
                </a:lnTo>
                <a:lnTo>
                  <a:pt x="827180" y="995944"/>
                </a:lnTo>
                <a:lnTo>
                  <a:pt x="889100" y="994361"/>
                </a:lnTo>
                <a:lnTo>
                  <a:pt x="951019" y="991985"/>
                </a:lnTo>
                <a:lnTo>
                  <a:pt x="1012938" y="988818"/>
                </a:lnTo>
                <a:lnTo>
                  <a:pt x="1074329" y="985387"/>
                </a:lnTo>
                <a:lnTo>
                  <a:pt x="1135983" y="981692"/>
                </a:lnTo>
                <a:lnTo>
                  <a:pt x="1197109" y="977733"/>
                </a:lnTo>
                <a:lnTo>
                  <a:pt x="1318566" y="969551"/>
                </a:lnTo>
                <a:lnTo>
                  <a:pt x="1507500" y="956882"/>
                </a:lnTo>
                <a:lnTo>
                  <a:pt x="1669972" y="947117"/>
                </a:lnTo>
                <a:lnTo>
                  <a:pt x="1821595" y="938143"/>
                </a:lnTo>
                <a:lnTo>
                  <a:pt x="1959988" y="930753"/>
                </a:lnTo>
                <a:lnTo>
                  <a:pt x="2083562" y="923891"/>
                </a:lnTo>
                <a:lnTo>
                  <a:pt x="2188613" y="918612"/>
                </a:lnTo>
                <a:lnTo>
                  <a:pt x="2274083" y="914389"/>
                </a:lnTo>
                <a:lnTo>
                  <a:pt x="2374901" y="909638"/>
                </a:lnTo>
                <a:close/>
                <a:moveTo>
                  <a:pt x="2461688" y="401638"/>
                </a:moveTo>
                <a:lnTo>
                  <a:pt x="2463010" y="419347"/>
                </a:lnTo>
                <a:lnTo>
                  <a:pt x="2464595" y="438378"/>
                </a:lnTo>
                <a:lnTo>
                  <a:pt x="2465124" y="457672"/>
                </a:lnTo>
                <a:lnTo>
                  <a:pt x="2465388" y="478025"/>
                </a:lnTo>
                <a:lnTo>
                  <a:pt x="2465388" y="490976"/>
                </a:lnTo>
                <a:lnTo>
                  <a:pt x="2465124" y="503927"/>
                </a:lnTo>
                <a:lnTo>
                  <a:pt x="2464595" y="517407"/>
                </a:lnTo>
                <a:lnTo>
                  <a:pt x="2464067" y="531151"/>
                </a:lnTo>
                <a:lnTo>
                  <a:pt x="2463010" y="545160"/>
                </a:lnTo>
                <a:lnTo>
                  <a:pt x="2461688" y="559168"/>
                </a:lnTo>
                <a:lnTo>
                  <a:pt x="2460103" y="573441"/>
                </a:lnTo>
                <a:lnTo>
                  <a:pt x="2458517" y="587450"/>
                </a:lnTo>
                <a:lnTo>
                  <a:pt x="2456403" y="601458"/>
                </a:lnTo>
                <a:lnTo>
                  <a:pt x="2454025" y="615467"/>
                </a:lnTo>
                <a:lnTo>
                  <a:pt x="2451382" y="629211"/>
                </a:lnTo>
                <a:lnTo>
                  <a:pt x="2448739" y="642956"/>
                </a:lnTo>
                <a:lnTo>
                  <a:pt x="2445833" y="656700"/>
                </a:lnTo>
                <a:lnTo>
                  <a:pt x="2442661" y="670180"/>
                </a:lnTo>
                <a:lnTo>
                  <a:pt x="2436319" y="696082"/>
                </a:lnTo>
                <a:lnTo>
                  <a:pt x="2429184" y="721456"/>
                </a:lnTo>
                <a:lnTo>
                  <a:pt x="2422049" y="745509"/>
                </a:lnTo>
                <a:lnTo>
                  <a:pt x="2414650" y="768240"/>
                </a:lnTo>
                <a:lnTo>
                  <a:pt x="2407515" y="789649"/>
                </a:lnTo>
                <a:lnTo>
                  <a:pt x="2400380" y="809208"/>
                </a:lnTo>
                <a:lnTo>
                  <a:pt x="2393773" y="826917"/>
                </a:lnTo>
                <a:lnTo>
                  <a:pt x="2387431" y="842776"/>
                </a:lnTo>
                <a:lnTo>
                  <a:pt x="2381881" y="855991"/>
                </a:lnTo>
                <a:lnTo>
                  <a:pt x="2373953" y="876079"/>
                </a:lnTo>
                <a:lnTo>
                  <a:pt x="2285426" y="880044"/>
                </a:lnTo>
                <a:lnTo>
                  <a:pt x="2116034" y="888502"/>
                </a:lnTo>
                <a:lnTo>
                  <a:pt x="2005837" y="894317"/>
                </a:lnTo>
                <a:lnTo>
                  <a:pt x="1880841" y="901189"/>
                </a:lnTo>
                <a:lnTo>
                  <a:pt x="1743425" y="908854"/>
                </a:lnTo>
                <a:lnTo>
                  <a:pt x="1595438" y="917576"/>
                </a:lnTo>
                <a:lnTo>
                  <a:pt x="1601780" y="907797"/>
                </a:lnTo>
                <a:lnTo>
                  <a:pt x="1608915" y="898017"/>
                </a:lnTo>
                <a:lnTo>
                  <a:pt x="1616579" y="888766"/>
                </a:lnTo>
                <a:lnTo>
                  <a:pt x="1624243" y="879515"/>
                </a:lnTo>
                <a:lnTo>
                  <a:pt x="1633227" y="870529"/>
                </a:lnTo>
                <a:lnTo>
                  <a:pt x="1642212" y="861542"/>
                </a:lnTo>
                <a:lnTo>
                  <a:pt x="1651462" y="852820"/>
                </a:lnTo>
                <a:lnTo>
                  <a:pt x="1661768" y="844362"/>
                </a:lnTo>
                <a:lnTo>
                  <a:pt x="1672338" y="836168"/>
                </a:lnTo>
                <a:lnTo>
                  <a:pt x="1682909" y="827974"/>
                </a:lnTo>
                <a:lnTo>
                  <a:pt x="1694272" y="819781"/>
                </a:lnTo>
                <a:lnTo>
                  <a:pt x="1706428" y="812116"/>
                </a:lnTo>
                <a:lnTo>
                  <a:pt x="1718848" y="804450"/>
                </a:lnTo>
                <a:lnTo>
                  <a:pt x="1731533" y="796521"/>
                </a:lnTo>
                <a:lnTo>
                  <a:pt x="1745010" y="788856"/>
                </a:lnTo>
                <a:lnTo>
                  <a:pt x="1758488" y="781720"/>
                </a:lnTo>
                <a:lnTo>
                  <a:pt x="1772493" y="774055"/>
                </a:lnTo>
                <a:lnTo>
                  <a:pt x="1787292" y="766654"/>
                </a:lnTo>
                <a:lnTo>
                  <a:pt x="1802091" y="759517"/>
                </a:lnTo>
                <a:lnTo>
                  <a:pt x="1817154" y="752117"/>
                </a:lnTo>
                <a:lnTo>
                  <a:pt x="1833009" y="744980"/>
                </a:lnTo>
                <a:lnTo>
                  <a:pt x="1849129" y="737844"/>
                </a:lnTo>
                <a:lnTo>
                  <a:pt x="1882691" y="723571"/>
                </a:lnTo>
                <a:lnTo>
                  <a:pt x="1917573" y="709034"/>
                </a:lnTo>
                <a:lnTo>
                  <a:pt x="1953777" y="694761"/>
                </a:lnTo>
                <a:lnTo>
                  <a:pt x="1991831" y="679695"/>
                </a:lnTo>
                <a:lnTo>
                  <a:pt x="2030942" y="664893"/>
                </a:lnTo>
                <a:lnTo>
                  <a:pt x="2046533" y="658814"/>
                </a:lnTo>
                <a:lnTo>
                  <a:pt x="2062389" y="652471"/>
                </a:lnTo>
                <a:lnTo>
                  <a:pt x="2078244" y="645599"/>
                </a:lnTo>
                <a:lnTo>
                  <a:pt x="2093572" y="638991"/>
                </a:lnTo>
                <a:lnTo>
                  <a:pt x="2109427" y="631590"/>
                </a:lnTo>
                <a:lnTo>
                  <a:pt x="2125283" y="624454"/>
                </a:lnTo>
                <a:lnTo>
                  <a:pt x="2140610" y="617053"/>
                </a:lnTo>
                <a:lnTo>
                  <a:pt x="2155937" y="609124"/>
                </a:lnTo>
                <a:lnTo>
                  <a:pt x="2171265" y="601458"/>
                </a:lnTo>
                <a:lnTo>
                  <a:pt x="2186592" y="593265"/>
                </a:lnTo>
                <a:lnTo>
                  <a:pt x="2201390" y="585335"/>
                </a:lnTo>
                <a:lnTo>
                  <a:pt x="2216189" y="577142"/>
                </a:lnTo>
                <a:lnTo>
                  <a:pt x="2230988" y="568684"/>
                </a:lnTo>
                <a:lnTo>
                  <a:pt x="2245786" y="560226"/>
                </a:lnTo>
                <a:lnTo>
                  <a:pt x="2260057" y="551239"/>
                </a:lnTo>
                <a:lnTo>
                  <a:pt x="2274327" y="542781"/>
                </a:lnTo>
                <a:lnTo>
                  <a:pt x="2288068" y="534059"/>
                </a:lnTo>
                <a:lnTo>
                  <a:pt x="2301810" y="525072"/>
                </a:lnTo>
                <a:lnTo>
                  <a:pt x="2315552" y="516350"/>
                </a:lnTo>
                <a:lnTo>
                  <a:pt x="2328500" y="507363"/>
                </a:lnTo>
                <a:lnTo>
                  <a:pt x="2341449" y="498641"/>
                </a:lnTo>
                <a:lnTo>
                  <a:pt x="2353869" y="489390"/>
                </a:lnTo>
                <a:lnTo>
                  <a:pt x="2366554" y="480403"/>
                </a:lnTo>
                <a:lnTo>
                  <a:pt x="2378446" y="471417"/>
                </a:lnTo>
                <a:lnTo>
                  <a:pt x="2390073" y="462694"/>
                </a:lnTo>
                <a:lnTo>
                  <a:pt x="2401437" y="453443"/>
                </a:lnTo>
                <a:lnTo>
                  <a:pt x="2412536" y="444721"/>
                </a:lnTo>
                <a:lnTo>
                  <a:pt x="2423106" y="435999"/>
                </a:lnTo>
                <a:lnTo>
                  <a:pt x="2433412" y="427277"/>
                </a:lnTo>
                <a:lnTo>
                  <a:pt x="2443190" y="418554"/>
                </a:lnTo>
                <a:lnTo>
                  <a:pt x="2452703" y="410096"/>
                </a:lnTo>
                <a:lnTo>
                  <a:pt x="2461688" y="401638"/>
                </a:lnTo>
                <a:close/>
                <a:moveTo>
                  <a:pt x="2439185" y="288925"/>
                </a:moveTo>
                <a:lnTo>
                  <a:pt x="2443685" y="304536"/>
                </a:lnTo>
                <a:lnTo>
                  <a:pt x="2448186" y="320940"/>
                </a:lnTo>
                <a:lnTo>
                  <a:pt x="2452157" y="337873"/>
                </a:lnTo>
                <a:lnTo>
                  <a:pt x="2455863" y="355600"/>
                </a:lnTo>
                <a:lnTo>
                  <a:pt x="2447921" y="363802"/>
                </a:lnTo>
                <a:lnTo>
                  <a:pt x="2439714" y="372004"/>
                </a:lnTo>
                <a:lnTo>
                  <a:pt x="2431243" y="379942"/>
                </a:lnTo>
                <a:lnTo>
                  <a:pt x="2422507" y="388144"/>
                </a:lnTo>
                <a:lnTo>
                  <a:pt x="2413241" y="396082"/>
                </a:lnTo>
                <a:lnTo>
                  <a:pt x="2403975" y="403490"/>
                </a:lnTo>
                <a:lnTo>
                  <a:pt x="2394445" y="411427"/>
                </a:lnTo>
                <a:lnTo>
                  <a:pt x="2384385" y="419100"/>
                </a:lnTo>
                <a:lnTo>
                  <a:pt x="2374061" y="427038"/>
                </a:lnTo>
                <a:lnTo>
                  <a:pt x="2363736" y="434446"/>
                </a:lnTo>
                <a:lnTo>
                  <a:pt x="2353147" y="441855"/>
                </a:lnTo>
                <a:lnTo>
                  <a:pt x="2342293" y="449527"/>
                </a:lnTo>
                <a:lnTo>
                  <a:pt x="2331174" y="456671"/>
                </a:lnTo>
                <a:lnTo>
                  <a:pt x="2319790" y="464080"/>
                </a:lnTo>
                <a:lnTo>
                  <a:pt x="2296759" y="478367"/>
                </a:lnTo>
                <a:lnTo>
                  <a:pt x="2272668" y="492655"/>
                </a:lnTo>
                <a:lnTo>
                  <a:pt x="2247783" y="506413"/>
                </a:lnTo>
                <a:lnTo>
                  <a:pt x="2222369" y="519907"/>
                </a:lnTo>
                <a:lnTo>
                  <a:pt x="2196690" y="533136"/>
                </a:lnTo>
                <a:lnTo>
                  <a:pt x="2170481" y="546100"/>
                </a:lnTo>
                <a:lnTo>
                  <a:pt x="2143478" y="558800"/>
                </a:lnTo>
                <a:lnTo>
                  <a:pt x="2116211" y="570971"/>
                </a:lnTo>
                <a:lnTo>
                  <a:pt x="2088414" y="582878"/>
                </a:lnTo>
                <a:lnTo>
                  <a:pt x="2060882" y="594784"/>
                </a:lnTo>
                <a:lnTo>
                  <a:pt x="2033085" y="605896"/>
                </a:lnTo>
                <a:lnTo>
                  <a:pt x="2004494" y="617009"/>
                </a:lnTo>
                <a:lnTo>
                  <a:pt x="1976432" y="627328"/>
                </a:lnTo>
                <a:lnTo>
                  <a:pt x="1948370" y="637646"/>
                </a:lnTo>
                <a:lnTo>
                  <a:pt x="1920309" y="647701"/>
                </a:lnTo>
                <a:lnTo>
                  <a:pt x="1892247" y="657226"/>
                </a:lnTo>
                <a:lnTo>
                  <a:pt x="1864450" y="666486"/>
                </a:lnTo>
                <a:lnTo>
                  <a:pt x="1837183" y="675217"/>
                </a:lnTo>
                <a:lnTo>
                  <a:pt x="1809915" y="683948"/>
                </a:lnTo>
                <a:lnTo>
                  <a:pt x="1782912" y="691621"/>
                </a:lnTo>
                <a:lnTo>
                  <a:pt x="1756704" y="699559"/>
                </a:lnTo>
                <a:lnTo>
                  <a:pt x="1731025" y="706967"/>
                </a:lnTo>
                <a:lnTo>
                  <a:pt x="1705610" y="713582"/>
                </a:lnTo>
                <a:lnTo>
                  <a:pt x="1680990" y="720461"/>
                </a:lnTo>
                <a:lnTo>
                  <a:pt x="1656900" y="726282"/>
                </a:lnTo>
                <a:lnTo>
                  <a:pt x="1635721" y="732103"/>
                </a:lnTo>
                <a:lnTo>
                  <a:pt x="1614807" y="737923"/>
                </a:lnTo>
                <a:lnTo>
                  <a:pt x="1594687" y="744273"/>
                </a:lnTo>
                <a:lnTo>
                  <a:pt x="1575362" y="751153"/>
                </a:lnTo>
                <a:lnTo>
                  <a:pt x="1557095" y="757767"/>
                </a:lnTo>
                <a:lnTo>
                  <a:pt x="1538829" y="765176"/>
                </a:lnTo>
                <a:lnTo>
                  <a:pt x="1521621" y="772319"/>
                </a:lnTo>
                <a:lnTo>
                  <a:pt x="1504943" y="779992"/>
                </a:lnTo>
                <a:lnTo>
                  <a:pt x="1489059" y="787930"/>
                </a:lnTo>
                <a:lnTo>
                  <a:pt x="1473705" y="795867"/>
                </a:lnTo>
                <a:lnTo>
                  <a:pt x="1459144" y="803540"/>
                </a:lnTo>
                <a:lnTo>
                  <a:pt x="1445113" y="811478"/>
                </a:lnTo>
                <a:lnTo>
                  <a:pt x="1431612" y="819680"/>
                </a:lnTo>
                <a:lnTo>
                  <a:pt x="1418640" y="827617"/>
                </a:lnTo>
                <a:lnTo>
                  <a:pt x="1406727" y="835819"/>
                </a:lnTo>
                <a:lnTo>
                  <a:pt x="1395079" y="843757"/>
                </a:lnTo>
                <a:lnTo>
                  <a:pt x="1384225" y="851430"/>
                </a:lnTo>
                <a:lnTo>
                  <a:pt x="1373900" y="859367"/>
                </a:lnTo>
                <a:lnTo>
                  <a:pt x="1364370" y="867040"/>
                </a:lnTo>
                <a:lnTo>
                  <a:pt x="1355369" y="874449"/>
                </a:lnTo>
                <a:lnTo>
                  <a:pt x="1346368" y="881592"/>
                </a:lnTo>
                <a:lnTo>
                  <a:pt x="1338691" y="888736"/>
                </a:lnTo>
                <a:lnTo>
                  <a:pt x="1331278" y="895351"/>
                </a:lnTo>
                <a:lnTo>
                  <a:pt x="1324660" y="901701"/>
                </a:lnTo>
                <a:lnTo>
                  <a:pt x="1312482" y="913607"/>
                </a:lnTo>
                <a:lnTo>
                  <a:pt x="1303217" y="923661"/>
                </a:lnTo>
                <a:lnTo>
                  <a:pt x="1295539" y="932128"/>
                </a:lnTo>
                <a:lnTo>
                  <a:pt x="1290245" y="938742"/>
                </a:lnTo>
                <a:lnTo>
                  <a:pt x="1170321" y="946944"/>
                </a:lnTo>
                <a:lnTo>
                  <a:pt x="1109962" y="950649"/>
                </a:lnTo>
                <a:lnTo>
                  <a:pt x="1049338" y="954088"/>
                </a:lnTo>
                <a:lnTo>
                  <a:pt x="1056486" y="943769"/>
                </a:lnTo>
                <a:lnTo>
                  <a:pt x="1063369" y="933980"/>
                </a:lnTo>
                <a:lnTo>
                  <a:pt x="1071046" y="923926"/>
                </a:lnTo>
                <a:lnTo>
                  <a:pt x="1078723" y="914401"/>
                </a:lnTo>
                <a:lnTo>
                  <a:pt x="1086665" y="905140"/>
                </a:lnTo>
                <a:lnTo>
                  <a:pt x="1094872" y="895880"/>
                </a:lnTo>
                <a:lnTo>
                  <a:pt x="1102814" y="886884"/>
                </a:lnTo>
                <a:lnTo>
                  <a:pt x="1111550" y="878153"/>
                </a:lnTo>
                <a:lnTo>
                  <a:pt x="1120286" y="869686"/>
                </a:lnTo>
                <a:lnTo>
                  <a:pt x="1129287" y="861219"/>
                </a:lnTo>
                <a:lnTo>
                  <a:pt x="1138288" y="853017"/>
                </a:lnTo>
                <a:lnTo>
                  <a:pt x="1147289" y="845080"/>
                </a:lnTo>
                <a:lnTo>
                  <a:pt x="1157084" y="837142"/>
                </a:lnTo>
                <a:lnTo>
                  <a:pt x="1166615" y="829734"/>
                </a:lnTo>
                <a:lnTo>
                  <a:pt x="1176674" y="822061"/>
                </a:lnTo>
                <a:lnTo>
                  <a:pt x="1186470" y="814653"/>
                </a:lnTo>
                <a:lnTo>
                  <a:pt x="1196794" y="807774"/>
                </a:lnTo>
                <a:lnTo>
                  <a:pt x="1207383" y="800630"/>
                </a:lnTo>
                <a:lnTo>
                  <a:pt x="1217973" y="794015"/>
                </a:lnTo>
                <a:lnTo>
                  <a:pt x="1228562" y="787136"/>
                </a:lnTo>
                <a:lnTo>
                  <a:pt x="1239416" y="780521"/>
                </a:lnTo>
                <a:lnTo>
                  <a:pt x="1250535" y="774171"/>
                </a:lnTo>
                <a:lnTo>
                  <a:pt x="1261918" y="768086"/>
                </a:lnTo>
                <a:lnTo>
                  <a:pt x="1273302" y="761736"/>
                </a:lnTo>
                <a:lnTo>
                  <a:pt x="1285215" y="755651"/>
                </a:lnTo>
                <a:lnTo>
                  <a:pt x="1296863" y="749830"/>
                </a:lnTo>
                <a:lnTo>
                  <a:pt x="1320689" y="738453"/>
                </a:lnTo>
                <a:lnTo>
                  <a:pt x="1345574" y="727340"/>
                </a:lnTo>
                <a:lnTo>
                  <a:pt x="1370724" y="716757"/>
                </a:lnTo>
                <a:lnTo>
                  <a:pt x="1396667" y="706703"/>
                </a:lnTo>
                <a:lnTo>
                  <a:pt x="1423141" y="696648"/>
                </a:lnTo>
                <a:lnTo>
                  <a:pt x="1449879" y="687123"/>
                </a:lnTo>
                <a:lnTo>
                  <a:pt x="1477411" y="677598"/>
                </a:lnTo>
                <a:lnTo>
                  <a:pt x="1505473" y="668603"/>
                </a:lnTo>
                <a:lnTo>
                  <a:pt x="1534064" y="659607"/>
                </a:lnTo>
                <a:lnTo>
                  <a:pt x="1563184" y="650876"/>
                </a:lnTo>
                <a:lnTo>
                  <a:pt x="1592570" y="642409"/>
                </a:lnTo>
                <a:lnTo>
                  <a:pt x="1622484" y="633942"/>
                </a:lnTo>
                <a:lnTo>
                  <a:pt x="1652929" y="625475"/>
                </a:lnTo>
                <a:lnTo>
                  <a:pt x="1714611" y="608542"/>
                </a:lnTo>
                <a:lnTo>
                  <a:pt x="1778147" y="591080"/>
                </a:lnTo>
                <a:lnTo>
                  <a:pt x="1842742" y="573617"/>
                </a:lnTo>
                <a:lnTo>
                  <a:pt x="1872921" y="564886"/>
                </a:lnTo>
                <a:lnTo>
                  <a:pt x="1902572" y="556155"/>
                </a:lnTo>
                <a:lnTo>
                  <a:pt x="1931427" y="547159"/>
                </a:lnTo>
                <a:lnTo>
                  <a:pt x="1959224" y="537898"/>
                </a:lnTo>
                <a:lnTo>
                  <a:pt x="1986757" y="528638"/>
                </a:lnTo>
                <a:lnTo>
                  <a:pt x="2012965" y="519113"/>
                </a:lnTo>
                <a:lnTo>
                  <a:pt x="2038909" y="509323"/>
                </a:lnTo>
                <a:lnTo>
                  <a:pt x="2063794" y="499534"/>
                </a:lnTo>
                <a:lnTo>
                  <a:pt x="2087885" y="489744"/>
                </a:lnTo>
                <a:lnTo>
                  <a:pt x="2111446" y="479955"/>
                </a:lnTo>
                <a:lnTo>
                  <a:pt x="2133948" y="469900"/>
                </a:lnTo>
                <a:lnTo>
                  <a:pt x="2155656" y="460111"/>
                </a:lnTo>
                <a:lnTo>
                  <a:pt x="2176835" y="450057"/>
                </a:lnTo>
                <a:lnTo>
                  <a:pt x="2197219" y="439738"/>
                </a:lnTo>
                <a:lnTo>
                  <a:pt x="2216809" y="430213"/>
                </a:lnTo>
                <a:lnTo>
                  <a:pt x="2235870" y="420159"/>
                </a:lnTo>
                <a:lnTo>
                  <a:pt x="2254137" y="410634"/>
                </a:lnTo>
                <a:lnTo>
                  <a:pt x="2271344" y="400844"/>
                </a:lnTo>
                <a:lnTo>
                  <a:pt x="2288023" y="391319"/>
                </a:lnTo>
                <a:lnTo>
                  <a:pt x="2303642" y="382059"/>
                </a:lnTo>
                <a:lnTo>
                  <a:pt x="2318996" y="372798"/>
                </a:lnTo>
                <a:lnTo>
                  <a:pt x="2333557" y="363802"/>
                </a:lnTo>
                <a:lnTo>
                  <a:pt x="2347323" y="355071"/>
                </a:lnTo>
                <a:lnTo>
                  <a:pt x="2360030" y="346340"/>
                </a:lnTo>
                <a:lnTo>
                  <a:pt x="2372472" y="338138"/>
                </a:lnTo>
                <a:lnTo>
                  <a:pt x="2384120" y="330200"/>
                </a:lnTo>
                <a:lnTo>
                  <a:pt x="2405034" y="315119"/>
                </a:lnTo>
                <a:lnTo>
                  <a:pt x="2423566" y="301361"/>
                </a:lnTo>
                <a:lnTo>
                  <a:pt x="2439185" y="288925"/>
                </a:lnTo>
                <a:close/>
                <a:moveTo>
                  <a:pt x="1526531" y="31750"/>
                </a:moveTo>
                <a:lnTo>
                  <a:pt x="1531819" y="31750"/>
                </a:lnTo>
                <a:lnTo>
                  <a:pt x="1537107" y="32015"/>
                </a:lnTo>
                <a:lnTo>
                  <a:pt x="1542395" y="32810"/>
                </a:lnTo>
                <a:lnTo>
                  <a:pt x="1547419" y="33870"/>
                </a:lnTo>
                <a:lnTo>
                  <a:pt x="1552442" y="35195"/>
                </a:lnTo>
                <a:lnTo>
                  <a:pt x="1557201" y="37049"/>
                </a:lnTo>
                <a:lnTo>
                  <a:pt x="1562225" y="39169"/>
                </a:lnTo>
                <a:lnTo>
                  <a:pt x="1567248" y="41288"/>
                </a:lnTo>
                <a:lnTo>
                  <a:pt x="1572272" y="44203"/>
                </a:lnTo>
                <a:lnTo>
                  <a:pt x="1577295" y="47117"/>
                </a:lnTo>
                <a:lnTo>
                  <a:pt x="1582055" y="50826"/>
                </a:lnTo>
                <a:lnTo>
                  <a:pt x="1586814" y="54536"/>
                </a:lnTo>
                <a:lnTo>
                  <a:pt x="1591837" y="58775"/>
                </a:lnTo>
                <a:lnTo>
                  <a:pt x="1596861" y="63279"/>
                </a:lnTo>
                <a:lnTo>
                  <a:pt x="1601356" y="68048"/>
                </a:lnTo>
                <a:lnTo>
                  <a:pt x="1606379" y="73347"/>
                </a:lnTo>
                <a:lnTo>
                  <a:pt x="1611403" y="78646"/>
                </a:lnTo>
                <a:lnTo>
                  <a:pt x="1644981" y="117857"/>
                </a:lnTo>
                <a:lnTo>
                  <a:pt x="1684641" y="163693"/>
                </a:lnTo>
                <a:lnTo>
                  <a:pt x="1738313" y="225425"/>
                </a:lnTo>
                <a:lnTo>
                  <a:pt x="1720598" y="224630"/>
                </a:lnTo>
                <a:lnTo>
                  <a:pt x="1703148" y="223041"/>
                </a:lnTo>
                <a:lnTo>
                  <a:pt x="1685698" y="221186"/>
                </a:lnTo>
                <a:lnTo>
                  <a:pt x="1669041" y="218537"/>
                </a:lnTo>
                <a:lnTo>
                  <a:pt x="1652913" y="215092"/>
                </a:lnTo>
                <a:lnTo>
                  <a:pt x="1636785" y="211648"/>
                </a:lnTo>
                <a:lnTo>
                  <a:pt x="1621185" y="207939"/>
                </a:lnTo>
                <a:lnTo>
                  <a:pt x="1606115" y="203435"/>
                </a:lnTo>
                <a:lnTo>
                  <a:pt x="1591573" y="198931"/>
                </a:lnTo>
                <a:lnTo>
                  <a:pt x="1577560" y="194162"/>
                </a:lnTo>
                <a:lnTo>
                  <a:pt x="1563811" y="188863"/>
                </a:lnTo>
                <a:lnTo>
                  <a:pt x="1550591" y="183299"/>
                </a:lnTo>
                <a:lnTo>
                  <a:pt x="1537636" y="177735"/>
                </a:lnTo>
                <a:lnTo>
                  <a:pt x="1525474" y="171906"/>
                </a:lnTo>
                <a:lnTo>
                  <a:pt x="1513840" y="166077"/>
                </a:lnTo>
                <a:lnTo>
                  <a:pt x="1502736" y="160249"/>
                </a:lnTo>
                <a:lnTo>
                  <a:pt x="1492953" y="155215"/>
                </a:lnTo>
                <a:lnTo>
                  <a:pt x="1483435" y="150446"/>
                </a:lnTo>
                <a:lnTo>
                  <a:pt x="1473916" y="146472"/>
                </a:lnTo>
                <a:lnTo>
                  <a:pt x="1464663" y="142762"/>
                </a:lnTo>
                <a:lnTo>
                  <a:pt x="1455409" y="139318"/>
                </a:lnTo>
                <a:lnTo>
                  <a:pt x="1446419" y="136404"/>
                </a:lnTo>
                <a:lnTo>
                  <a:pt x="1437694" y="134019"/>
                </a:lnTo>
                <a:lnTo>
                  <a:pt x="1428705" y="132165"/>
                </a:lnTo>
                <a:lnTo>
                  <a:pt x="1420244" y="130575"/>
                </a:lnTo>
                <a:lnTo>
                  <a:pt x="1411783" y="129250"/>
                </a:lnTo>
                <a:lnTo>
                  <a:pt x="1403322" y="128190"/>
                </a:lnTo>
                <a:lnTo>
                  <a:pt x="1395126" y="127925"/>
                </a:lnTo>
                <a:lnTo>
                  <a:pt x="1387194" y="127660"/>
                </a:lnTo>
                <a:lnTo>
                  <a:pt x="1379262" y="127925"/>
                </a:lnTo>
                <a:lnTo>
                  <a:pt x="1371595" y="128720"/>
                </a:lnTo>
                <a:lnTo>
                  <a:pt x="1363663" y="129515"/>
                </a:lnTo>
                <a:lnTo>
                  <a:pt x="1383757" y="113088"/>
                </a:lnTo>
                <a:lnTo>
                  <a:pt x="1402001" y="98516"/>
                </a:lnTo>
                <a:lnTo>
                  <a:pt x="1418129" y="85799"/>
                </a:lnTo>
                <a:lnTo>
                  <a:pt x="1432406" y="74936"/>
                </a:lnTo>
                <a:lnTo>
                  <a:pt x="1439545" y="69372"/>
                </a:lnTo>
                <a:lnTo>
                  <a:pt x="1446948" y="64603"/>
                </a:lnTo>
                <a:lnTo>
                  <a:pt x="1453822" y="59834"/>
                </a:lnTo>
                <a:lnTo>
                  <a:pt x="1460697" y="55330"/>
                </a:lnTo>
                <a:lnTo>
                  <a:pt x="1467306" y="51621"/>
                </a:lnTo>
                <a:lnTo>
                  <a:pt x="1473916" y="47912"/>
                </a:lnTo>
                <a:lnTo>
                  <a:pt x="1480262" y="44733"/>
                </a:lnTo>
                <a:lnTo>
                  <a:pt x="1486343" y="41553"/>
                </a:lnTo>
                <a:lnTo>
                  <a:pt x="1492424" y="39434"/>
                </a:lnTo>
                <a:lnTo>
                  <a:pt x="1498505" y="37049"/>
                </a:lnTo>
                <a:lnTo>
                  <a:pt x="1504586" y="35195"/>
                </a:lnTo>
                <a:lnTo>
                  <a:pt x="1510139" y="33870"/>
                </a:lnTo>
                <a:lnTo>
                  <a:pt x="1515427" y="32810"/>
                </a:lnTo>
                <a:lnTo>
                  <a:pt x="1520979" y="32015"/>
                </a:lnTo>
                <a:lnTo>
                  <a:pt x="1526531" y="31750"/>
                </a:lnTo>
                <a:close/>
                <a:moveTo>
                  <a:pt x="2194719" y="0"/>
                </a:moveTo>
                <a:lnTo>
                  <a:pt x="2198423" y="0"/>
                </a:lnTo>
                <a:lnTo>
                  <a:pt x="2202127" y="265"/>
                </a:lnTo>
                <a:lnTo>
                  <a:pt x="2205567" y="1059"/>
                </a:lnTo>
                <a:lnTo>
                  <a:pt x="2209535" y="1589"/>
                </a:lnTo>
                <a:lnTo>
                  <a:pt x="2212975" y="2383"/>
                </a:lnTo>
                <a:lnTo>
                  <a:pt x="2216415" y="3706"/>
                </a:lnTo>
                <a:lnTo>
                  <a:pt x="2220383" y="4765"/>
                </a:lnTo>
                <a:lnTo>
                  <a:pt x="2224087" y="6618"/>
                </a:lnTo>
                <a:lnTo>
                  <a:pt x="2227527" y="8207"/>
                </a:lnTo>
                <a:lnTo>
                  <a:pt x="2231761" y="10325"/>
                </a:lnTo>
                <a:lnTo>
                  <a:pt x="2235465" y="12707"/>
                </a:lnTo>
                <a:lnTo>
                  <a:pt x="2239698" y="15355"/>
                </a:lnTo>
                <a:lnTo>
                  <a:pt x="2247900" y="21443"/>
                </a:lnTo>
                <a:lnTo>
                  <a:pt x="2256896" y="28856"/>
                </a:lnTo>
                <a:lnTo>
                  <a:pt x="2266156" y="37856"/>
                </a:lnTo>
                <a:lnTo>
                  <a:pt x="2276739" y="47916"/>
                </a:lnTo>
                <a:lnTo>
                  <a:pt x="2287852" y="59829"/>
                </a:lnTo>
                <a:lnTo>
                  <a:pt x="2300023" y="73065"/>
                </a:lnTo>
                <a:lnTo>
                  <a:pt x="2313517" y="88420"/>
                </a:lnTo>
                <a:lnTo>
                  <a:pt x="2328069" y="105362"/>
                </a:lnTo>
                <a:lnTo>
                  <a:pt x="2343944" y="124423"/>
                </a:lnTo>
                <a:lnTo>
                  <a:pt x="2353469" y="136071"/>
                </a:lnTo>
                <a:lnTo>
                  <a:pt x="2362994" y="148248"/>
                </a:lnTo>
                <a:lnTo>
                  <a:pt x="2371989" y="160690"/>
                </a:lnTo>
                <a:lnTo>
                  <a:pt x="2380985" y="173662"/>
                </a:lnTo>
                <a:lnTo>
                  <a:pt x="2389981" y="187693"/>
                </a:lnTo>
                <a:lnTo>
                  <a:pt x="2398977" y="202518"/>
                </a:lnTo>
                <a:lnTo>
                  <a:pt x="2407708" y="218137"/>
                </a:lnTo>
                <a:lnTo>
                  <a:pt x="2416175" y="235079"/>
                </a:lnTo>
                <a:lnTo>
                  <a:pt x="2405592" y="243550"/>
                </a:lnTo>
                <a:lnTo>
                  <a:pt x="2395008" y="251757"/>
                </a:lnTo>
                <a:lnTo>
                  <a:pt x="2384161" y="260228"/>
                </a:lnTo>
                <a:lnTo>
                  <a:pt x="2373048" y="268435"/>
                </a:lnTo>
                <a:lnTo>
                  <a:pt x="2361671" y="276377"/>
                </a:lnTo>
                <a:lnTo>
                  <a:pt x="2350294" y="284319"/>
                </a:lnTo>
                <a:lnTo>
                  <a:pt x="2338652" y="292260"/>
                </a:lnTo>
                <a:lnTo>
                  <a:pt x="2327011" y="299938"/>
                </a:lnTo>
                <a:lnTo>
                  <a:pt x="2314575" y="307615"/>
                </a:lnTo>
                <a:lnTo>
                  <a:pt x="2302669" y="315292"/>
                </a:lnTo>
                <a:lnTo>
                  <a:pt x="2290233" y="322704"/>
                </a:lnTo>
                <a:lnTo>
                  <a:pt x="2277533" y="329852"/>
                </a:lnTo>
                <a:lnTo>
                  <a:pt x="2264833" y="337264"/>
                </a:lnTo>
                <a:lnTo>
                  <a:pt x="2251869" y="344147"/>
                </a:lnTo>
                <a:lnTo>
                  <a:pt x="2225146" y="358178"/>
                </a:lnTo>
                <a:lnTo>
                  <a:pt x="2198158" y="371944"/>
                </a:lnTo>
                <a:lnTo>
                  <a:pt x="2170113" y="385180"/>
                </a:lnTo>
                <a:lnTo>
                  <a:pt x="2141537" y="397887"/>
                </a:lnTo>
                <a:lnTo>
                  <a:pt x="2111904" y="410594"/>
                </a:lnTo>
                <a:lnTo>
                  <a:pt x="2082006" y="422772"/>
                </a:lnTo>
                <a:lnTo>
                  <a:pt x="2051315" y="434684"/>
                </a:lnTo>
                <a:lnTo>
                  <a:pt x="2019829" y="446332"/>
                </a:lnTo>
                <a:lnTo>
                  <a:pt x="1987815" y="457716"/>
                </a:lnTo>
                <a:lnTo>
                  <a:pt x="1955271" y="468570"/>
                </a:lnTo>
                <a:lnTo>
                  <a:pt x="1921933" y="479423"/>
                </a:lnTo>
                <a:lnTo>
                  <a:pt x="1887802" y="489748"/>
                </a:lnTo>
                <a:lnTo>
                  <a:pt x="1853406" y="500072"/>
                </a:lnTo>
                <a:lnTo>
                  <a:pt x="1818217" y="509867"/>
                </a:lnTo>
                <a:lnTo>
                  <a:pt x="1782233" y="519662"/>
                </a:lnTo>
                <a:lnTo>
                  <a:pt x="1745985" y="528928"/>
                </a:lnTo>
                <a:lnTo>
                  <a:pt x="1709208" y="538458"/>
                </a:lnTo>
                <a:lnTo>
                  <a:pt x="1671902" y="547459"/>
                </a:lnTo>
                <a:lnTo>
                  <a:pt x="1633802" y="556459"/>
                </a:lnTo>
                <a:lnTo>
                  <a:pt x="1595173" y="564931"/>
                </a:lnTo>
                <a:lnTo>
                  <a:pt x="1556015" y="573402"/>
                </a:lnTo>
                <a:lnTo>
                  <a:pt x="1516592" y="581873"/>
                </a:lnTo>
                <a:lnTo>
                  <a:pt x="1476375" y="590080"/>
                </a:lnTo>
                <a:lnTo>
                  <a:pt x="1435629" y="598287"/>
                </a:lnTo>
                <a:lnTo>
                  <a:pt x="1394883" y="606228"/>
                </a:lnTo>
                <a:lnTo>
                  <a:pt x="1374246" y="610199"/>
                </a:lnTo>
                <a:lnTo>
                  <a:pt x="1354402" y="614435"/>
                </a:lnTo>
                <a:lnTo>
                  <a:pt x="1334823" y="618935"/>
                </a:lnTo>
                <a:lnTo>
                  <a:pt x="1316037" y="623700"/>
                </a:lnTo>
                <a:lnTo>
                  <a:pt x="1297252" y="628730"/>
                </a:lnTo>
                <a:lnTo>
                  <a:pt x="1278731" y="633760"/>
                </a:lnTo>
                <a:lnTo>
                  <a:pt x="1260740" y="639055"/>
                </a:lnTo>
                <a:lnTo>
                  <a:pt x="1243277" y="644614"/>
                </a:lnTo>
                <a:lnTo>
                  <a:pt x="1225815" y="650438"/>
                </a:lnTo>
                <a:lnTo>
                  <a:pt x="1208881" y="656262"/>
                </a:lnTo>
                <a:lnTo>
                  <a:pt x="1192213" y="662086"/>
                </a:lnTo>
                <a:lnTo>
                  <a:pt x="1176337" y="668175"/>
                </a:lnTo>
                <a:lnTo>
                  <a:pt x="1160463" y="674528"/>
                </a:lnTo>
                <a:lnTo>
                  <a:pt x="1145117" y="681147"/>
                </a:lnTo>
                <a:lnTo>
                  <a:pt x="1130035" y="687500"/>
                </a:lnTo>
                <a:lnTo>
                  <a:pt x="1115219" y="694118"/>
                </a:lnTo>
                <a:lnTo>
                  <a:pt x="1100931" y="701001"/>
                </a:lnTo>
                <a:lnTo>
                  <a:pt x="1086908" y="707619"/>
                </a:lnTo>
                <a:lnTo>
                  <a:pt x="1073150" y="714767"/>
                </a:lnTo>
                <a:lnTo>
                  <a:pt x="1059921" y="721650"/>
                </a:lnTo>
                <a:lnTo>
                  <a:pt x="1046692" y="728798"/>
                </a:lnTo>
                <a:lnTo>
                  <a:pt x="1034256" y="735681"/>
                </a:lnTo>
                <a:lnTo>
                  <a:pt x="1022085" y="743093"/>
                </a:lnTo>
                <a:lnTo>
                  <a:pt x="1009915" y="750241"/>
                </a:lnTo>
                <a:lnTo>
                  <a:pt x="998273" y="757388"/>
                </a:lnTo>
                <a:lnTo>
                  <a:pt x="986896" y="764536"/>
                </a:lnTo>
                <a:lnTo>
                  <a:pt x="975783" y="771948"/>
                </a:lnTo>
                <a:lnTo>
                  <a:pt x="965200" y="779361"/>
                </a:lnTo>
                <a:lnTo>
                  <a:pt x="944827" y="793656"/>
                </a:lnTo>
                <a:lnTo>
                  <a:pt x="925777" y="808216"/>
                </a:lnTo>
                <a:lnTo>
                  <a:pt x="907785" y="822247"/>
                </a:lnTo>
                <a:lnTo>
                  <a:pt x="891117" y="836277"/>
                </a:lnTo>
                <a:lnTo>
                  <a:pt x="875506" y="850043"/>
                </a:lnTo>
                <a:lnTo>
                  <a:pt x="861219" y="863280"/>
                </a:lnTo>
                <a:lnTo>
                  <a:pt x="847990" y="875987"/>
                </a:lnTo>
                <a:lnTo>
                  <a:pt x="836083" y="888429"/>
                </a:lnTo>
                <a:lnTo>
                  <a:pt x="825235" y="899812"/>
                </a:lnTo>
                <a:lnTo>
                  <a:pt x="815710" y="910931"/>
                </a:lnTo>
                <a:lnTo>
                  <a:pt x="806979" y="920726"/>
                </a:lnTo>
                <a:lnTo>
                  <a:pt x="799042" y="930256"/>
                </a:lnTo>
                <a:lnTo>
                  <a:pt x="792692" y="938727"/>
                </a:lnTo>
                <a:lnTo>
                  <a:pt x="786871" y="946140"/>
                </a:lnTo>
                <a:lnTo>
                  <a:pt x="778669" y="957523"/>
                </a:lnTo>
                <a:lnTo>
                  <a:pt x="773906" y="964671"/>
                </a:lnTo>
                <a:lnTo>
                  <a:pt x="718608" y="965200"/>
                </a:lnTo>
                <a:lnTo>
                  <a:pt x="690827" y="965200"/>
                </a:lnTo>
                <a:lnTo>
                  <a:pt x="663046" y="964935"/>
                </a:lnTo>
                <a:lnTo>
                  <a:pt x="635000" y="964671"/>
                </a:lnTo>
                <a:lnTo>
                  <a:pt x="607219" y="964141"/>
                </a:lnTo>
                <a:lnTo>
                  <a:pt x="579702" y="963082"/>
                </a:lnTo>
                <a:lnTo>
                  <a:pt x="551921" y="962288"/>
                </a:lnTo>
                <a:lnTo>
                  <a:pt x="524140" y="961229"/>
                </a:lnTo>
                <a:lnTo>
                  <a:pt x="496094" y="959641"/>
                </a:lnTo>
                <a:lnTo>
                  <a:pt x="468313" y="958317"/>
                </a:lnTo>
                <a:lnTo>
                  <a:pt x="440267" y="956199"/>
                </a:lnTo>
                <a:lnTo>
                  <a:pt x="412485" y="954346"/>
                </a:lnTo>
                <a:lnTo>
                  <a:pt x="384440" y="951964"/>
                </a:lnTo>
                <a:lnTo>
                  <a:pt x="356658" y="949846"/>
                </a:lnTo>
                <a:lnTo>
                  <a:pt x="328613" y="946934"/>
                </a:lnTo>
                <a:lnTo>
                  <a:pt x="298185" y="943492"/>
                </a:lnTo>
                <a:lnTo>
                  <a:pt x="268023" y="939522"/>
                </a:lnTo>
                <a:lnTo>
                  <a:pt x="238390" y="935021"/>
                </a:lnTo>
                <a:lnTo>
                  <a:pt x="209021" y="930256"/>
                </a:lnTo>
                <a:lnTo>
                  <a:pt x="180710" y="925226"/>
                </a:lnTo>
                <a:lnTo>
                  <a:pt x="153458" y="919932"/>
                </a:lnTo>
                <a:lnTo>
                  <a:pt x="127794" y="914637"/>
                </a:lnTo>
                <a:lnTo>
                  <a:pt x="103452" y="909607"/>
                </a:lnTo>
                <a:lnTo>
                  <a:pt x="81492" y="904577"/>
                </a:lnTo>
                <a:lnTo>
                  <a:pt x="61119" y="900077"/>
                </a:lnTo>
                <a:lnTo>
                  <a:pt x="28575" y="891870"/>
                </a:lnTo>
                <a:lnTo>
                  <a:pt x="7408" y="886576"/>
                </a:lnTo>
                <a:lnTo>
                  <a:pt x="0" y="884458"/>
                </a:lnTo>
                <a:lnTo>
                  <a:pt x="794" y="805304"/>
                </a:lnTo>
                <a:lnTo>
                  <a:pt x="1058" y="799745"/>
                </a:lnTo>
                <a:lnTo>
                  <a:pt x="1323" y="794186"/>
                </a:lnTo>
                <a:lnTo>
                  <a:pt x="1852" y="788626"/>
                </a:lnTo>
                <a:lnTo>
                  <a:pt x="2381" y="783332"/>
                </a:lnTo>
                <a:lnTo>
                  <a:pt x="3440" y="778302"/>
                </a:lnTo>
                <a:lnTo>
                  <a:pt x="4498" y="773007"/>
                </a:lnTo>
                <a:lnTo>
                  <a:pt x="5556" y="768507"/>
                </a:lnTo>
                <a:lnTo>
                  <a:pt x="7144" y="763477"/>
                </a:lnTo>
                <a:lnTo>
                  <a:pt x="8996" y="758712"/>
                </a:lnTo>
                <a:lnTo>
                  <a:pt x="10583" y="754212"/>
                </a:lnTo>
                <a:lnTo>
                  <a:pt x="12700" y="749711"/>
                </a:lnTo>
                <a:lnTo>
                  <a:pt x="15081" y="745476"/>
                </a:lnTo>
                <a:lnTo>
                  <a:pt x="17463" y="740975"/>
                </a:lnTo>
                <a:lnTo>
                  <a:pt x="20108" y="737004"/>
                </a:lnTo>
                <a:lnTo>
                  <a:pt x="23019" y="732769"/>
                </a:lnTo>
                <a:lnTo>
                  <a:pt x="25929" y="728798"/>
                </a:lnTo>
                <a:lnTo>
                  <a:pt x="29104" y="724827"/>
                </a:lnTo>
                <a:lnTo>
                  <a:pt x="32279" y="721121"/>
                </a:lnTo>
                <a:lnTo>
                  <a:pt x="35719" y="717414"/>
                </a:lnTo>
                <a:lnTo>
                  <a:pt x="39158" y="713708"/>
                </a:lnTo>
                <a:lnTo>
                  <a:pt x="47096" y="706825"/>
                </a:lnTo>
                <a:lnTo>
                  <a:pt x="55563" y="699678"/>
                </a:lnTo>
                <a:lnTo>
                  <a:pt x="65087" y="693324"/>
                </a:lnTo>
                <a:lnTo>
                  <a:pt x="74613" y="687235"/>
                </a:lnTo>
                <a:lnTo>
                  <a:pt x="85196" y="681411"/>
                </a:lnTo>
                <a:lnTo>
                  <a:pt x="96308" y="675587"/>
                </a:lnTo>
                <a:lnTo>
                  <a:pt x="107950" y="670293"/>
                </a:lnTo>
                <a:lnTo>
                  <a:pt x="120121" y="664733"/>
                </a:lnTo>
                <a:lnTo>
                  <a:pt x="133085" y="659704"/>
                </a:lnTo>
                <a:lnTo>
                  <a:pt x="146579" y="654674"/>
                </a:lnTo>
                <a:lnTo>
                  <a:pt x="160602" y="649644"/>
                </a:lnTo>
                <a:lnTo>
                  <a:pt x="175154" y="645143"/>
                </a:lnTo>
                <a:lnTo>
                  <a:pt x="190235" y="640378"/>
                </a:lnTo>
                <a:lnTo>
                  <a:pt x="205846" y="635878"/>
                </a:lnTo>
                <a:lnTo>
                  <a:pt x="238654" y="626877"/>
                </a:lnTo>
                <a:lnTo>
                  <a:pt x="273315" y="617876"/>
                </a:lnTo>
                <a:lnTo>
                  <a:pt x="309827" y="609140"/>
                </a:lnTo>
                <a:lnTo>
                  <a:pt x="348192" y="599875"/>
                </a:lnTo>
                <a:lnTo>
                  <a:pt x="375708" y="592992"/>
                </a:lnTo>
                <a:lnTo>
                  <a:pt x="411163" y="584521"/>
                </a:lnTo>
                <a:lnTo>
                  <a:pt x="434446" y="578961"/>
                </a:lnTo>
                <a:lnTo>
                  <a:pt x="460640" y="572343"/>
                </a:lnTo>
                <a:lnTo>
                  <a:pt x="491067" y="564401"/>
                </a:lnTo>
                <a:lnTo>
                  <a:pt x="524669" y="555136"/>
                </a:lnTo>
                <a:lnTo>
                  <a:pt x="561975" y="544282"/>
                </a:lnTo>
                <a:lnTo>
                  <a:pt x="603250" y="531840"/>
                </a:lnTo>
                <a:lnTo>
                  <a:pt x="649287" y="643555"/>
                </a:lnTo>
                <a:lnTo>
                  <a:pt x="650875" y="646467"/>
                </a:lnTo>
                <a:lnTo>
                  <a:pt x="652727" y="649379"/>
                </a:lnTo>
                <a:lnTo>
                  <a:pt x="654315" y="652026"/>
                </a:lnTo>
                <a:lnTo>
                  <a:pt x="656696" y="654409"/>
                </a:lnTo>
                <a:lnTo>
                  <a:pt x="659077" y="656527"/>
                </a:lnTo>
                <a:lnTo>
                  <a:pt x="661458" y="658115"/>
                </a:lnTo>
                <a:lnTo>
                  <a:pt x="664369" y="659968"/>
                </a:lnTo>
                <a:lnTo>
                  <a:pt x="667015" y="661557"/>
                </a:lnTo>
                <a:lnTo>
                  <a:pt x="669925" y="662351"/>
                </a:lnTo>
                <a:lnTo>
                  <a:pt x="673100" y="663145"/>
                </a:lnTo>
                <a:lnTo>
                  <a:pt x="676010" y="663674"/>
                </a:lnTo>
                <a:lnTo>
                  <a:pt x="679185" y="663674"/>
                </a:lnTo>
                <a:lnTo>
                  <a:pt x="682360" y="663674"/>
                </a:lnTo>
                <a:lnTo>
                  <a:pt x="685535" y="663145"/>
                </a:lnTo>
                <a:lnTo>
                  <a:pt x="688975" y="662616"/>
                </a:lnTo>
                <a:lnTo>
                  <a:pt x="692150" y="661557"/>
                </a:lnTo>
                <a:lnTo>
                  <a:pt x="695060" y="659968"/>
                </a:lnTo>
                <a:lnTo>
                  <a:pt x="697971" y="658115"/>
                </a:lnTo>
                <a:lnTo>
                  <a:pt x="700617" y="656527"/>
                </a:lnTo>
                <a:lnTo>
                  <a:pt x="702998" y="654144"/>
                </a:lnTo>
                <a:lnTo>
                  <a:pt x="704850" y="651762"/>
                </a:lnTo>
                <a:lnTo>
                  <a:pt x="706967" y="649114"/>
                </a:lnTo>
                <a:lnTo>
                  <a:pt x="708554" y="646467"/>
                </a:lnTo>
                <a:lnTo>
                  <a:pt x="709877" y="643555"/>
                </a:lnTo>
                <a:lnTo>
                  <a:pt x="710671" y="640643"/>
                </a:lnTo>
                <a:lnTo>
                  <a:pt x="711729" y="637731"/>
                </a:lnTo>
                <a:lnTo>
                  <a:pt x="712258" y="634554"/>
                </a:lnTo>
                <a:lnTo>
                  <a:pt x="712258" y="631378"/>
                </a:lnTo>
                <a:lnTo>
                  <a:pt x="712258" y="628201"/>
                </a:lnTo>
                <a:lnTo>
                  <a:pt x="711729" y="625024"/>
                </a:lnTo>
                <a:lnTo>
                  <a:pt x="710935" y="621847"/>
                </a:lnTo>
                <a:lnTo>
                  <a:pt x="709877" y="618671"/>
                </a:lnTo>
                <a:lnTo>
                  <a:pt x="665956" y="511720"/>
                </a:lnTo>
                <a:lnTo>
                  <a:pt x="687652" y="504308"/>
                </a:lnTo>
                <a:lnTo>
                  <a:pt x="713052" y="495572"/>
                </a:lnTo>
                <a:lnTo>
                  <a:pt x="760677" y="478629"/>
                </a:lnTo>
                <a:lnTo>
                  <a:pt x="813065" y="590345"/>
                </a:lnTo>
                <a:lnTo>
                  <a:pt x="814917" y="593257"/>
                </a:lnTo>
                <a:lnTo>
                  <a:pt x="816504" y="596169"/>
                </a:lnTo>
                <a:lnTo>
                  <a:pt x="818621" y="598551"/>
                </a:lnTo>
                <a:lnTo>
                  <a:pt x="821002" y="600934"/>
                </a:lnTo>
                <a:lnTo>
                  <a:pt x="823383" y="603052"/>
                </a:lnTo>
                <a:lnTo>
                  <a:pt x="826029" y="604640"/>
                </a:lnTo>
                <a:lnTo>
                  <a:pt x="828940" y="606228"/>
                </a:lnTo>
                <a:lnTo>
                  <a:pt x="831850" y="607287"/>
                </a:lnTo>
                <a:lnTo>
                  <a:pt x="834760" y="608346"/>
                </a:lnTo>
                <a:lnTo>
                  <a:pt x="837671" y="608876"/>
                </a:lnTo>
                <a:lnTo>
                  <a:pt x="840846" y="609405"/>
                </a:lnTo>
                <a:lnTo>
                  <a:pt x="844021" y="609405"/>
                </a:lnTo>
                <a:lnTo>
                  <a:pt x="847196" y="609140"/>
                </a:lnTo>
                <a:lnTo>
                  <a:pt x="850371" y="608611"/>
                </a:lnTo>
                <a:lnTo>
                  <a:pt x="853546" y="607552"/>
                </a:lnTo>
                <a:lnTo>
                  <a:pt x="856456" y="606228"/>
                </a:lnTo>
                <a:lnTo>
                  <a:pt x="859896" y="604640"/>
                </a:lnTo>
                <a:lnTo>
                  <a:pt x="862542" y="603052"/>
                </a:lnTo>
                <a:lnTo>
                  <a:pt x="864658" y="600934"/>
                </a:lnTo>
                <a:lnTo>
                  <a:pt x="867040" y="598551"/>
                </a:lnTo>
                <a:lnTo>
                  <a:pt x="869156" y="595904"/>
                </a:lnTo>
                <a:lnTo>
                  <a:pt x="871008" y="593257"/>
                </a:lnTo>
                <a:lnTo>
                  <a:pt x="872331" y="590609"/>
                </a:lnTo>
                <a:lnTo>
                  <a:pt x="873654" y="587697"/>
                </a:lnTo>
                <a:lnTo>
                  <a:pt x="874448" y="584785"/>
                </a:lnTo>
                <a:lnTo>
                  <a:pt x="875242" y="581609"/>
                </a:lnTo>
                <a:lnTo>
                  <a:pt x="875506" y="578432"/>
                </a:lnTo>
                <a:lnTo>
                  <a:pt x="875506" y="575520"/>
                </a:lnTo>
                <a:lnTo>
                  <a:pt x="875242" y="572343"/>
                </a:lnTo>
                <a:lnTo>
                  <a:pt x="874713" y="569166"/>
                </a:lnTo>
                <a:lnTo>
                  <a:pt x="873919" y="565725"/>
                </a:lnTo>
                <a:lnTo>
                  <a:pt x="872331" y="562548"/>
                </a:lnTo>
                <a:lnTo>
                  <a:pt x="822590" y="455863"/>
                </a:lnTo>
                <a:lnTo>
                  <a:pt x="864129" y="440244"/>
                </a:lnTo>
                <a:lnTo>
                  <a:pt x="885560" y="431508"/>
                </a:lnTo>
                <a:lnTo>
                  <a:pt x="905669" y="423566"/>
                </a:lnTo>
                <a:lnTo>
                  <a:pt x="968375" y="535811"/>
                </a:lnTo>
                <a:lnTo>
                  <a:pt x="970492" y="538723"/>
                </a:lnTo>
                <a:lnTo>
                  <a:pt x="972608" y="541370"/>
                </a:lnTo>
                <a:lnTo>
                  <a:pt x="974990" y="543223"/>
                </a:lnTo>
                <a:lnTo>
                  <a:pt x="977635" y="545341"/>
                </a:lnTo>
                <a:lnTo>
                  <a:pt x="980281" y="547194"/>
                </a:lnTo>
                <a:lnTo>
                  <a:pt x="982927" y="548518"/>
                </a:lnTo>
                <a:lnTo>
                  <a:pt x="985837" y="549841"/>
                </a:lnTo>
                <a:lnTo>
                  <a:pt x="989013" y="550635"/>
                </a:lnTo>
                <a:lnTo>
                  <a:pt x="991923" y="551165"/>
                </a:lnTo>
                <a:lnTo>
                  <a:pt x="995098" y="551430"/>
                </a:lnTo>
                <a:lnTo>
                  <a:pt x="998273" y="551430"/>
                </a:lnTo>
                <a:lnTo>
                  <a:pt x="1001448" y="551165"/>
                </a:lnTo>
                <a:lnTo>
                  <a:pt x="1004358" y="550635"/>
                </a:lnTo>
                <a:lnTo>
                  <a:pt x="1007533" y="549841"/>
                </a:lnTo>
                <a:lnTo>
                  <a:pt x="1010444" y="548253"/>
                </a:lnTo>
                <a:lnTo>
                  <a:pt x="1013619" y="546929"/>
                </a:lnTo>
                <a:lnTo>
                  <a:pt x="1016529" y="544811"/>
                </a:lnTo>
                <a:lnTo>
                  <a:pt x="1018646" y="542694"/>
                </a:lnTo>
                <a:lnTo>
                  <a:pt x="1021027" y="540311"/>
                </a:lnTo>
                <a:lnTo>
                  <a:pt x="1023144" y="537664"/>
                </a:lnTo>
                <a:lnTo>
                  <a:pt x="1024996" y="535016"/>
                </a:lnTo>
                <a:lnTo>
                  <a:pt x="1026319" y="532634"/>
                </a:lnTo>
                <a:lnTo>
                  <a:pt x="1027642" y="529457"/>
                </a:lnTo>
                <a:lnTo>
                  <a:pt x="1028435" y="526280"/>
                </a:lnTo>
                <a:lnTo>
                  <a:pt x="1028965" y="523368"/>
                </a:lnTo>
                <a:lnTo>
                  <a:pt x="1029229" y="520192"/>
                </a:lnTo>
                <a:lnTo>
                  <a:pt x="1029229" y="517015"/>
                </a:lnTo>
                <a:lnTo>
                  <a:pt x="1028965" y="514103"/>
                </a:lnTo>
                <a:lnTo>
                  <a:pt x="1028435" y="510926"/>
                </a:lnTo>
                <a:lnTo>
                  <a:pt x="1027642" y="507749"/>
                </a:lnTo>
                <a:lnTo>
                  <a:pt x="1026054" y="504837"/>
                </a:lnTo>
                <a:lnTo>
                  <a:pt x="1024731" y="501925"/>
                </a:lnTo>
                <a:lnTo>
                  <a:pt x="966523" y="397358"/>
                </a:lnTo>
                <a:lnTo>
                  <a:pt x="988748" y="387298"/>
                </a:lnTo>
                <a:lnTo>
                  <a:pt x="1009650" y="377238"/>
                </a:lnTo>
                <a:lnTo>
                  <a:pt x="1030552" y="366914"/>
                </a:lnTo>
                <a:lnTo>
                  <a:pt x="1051719" y="356325"/>
                </a:lnTo>
                <a:lnTo>
                  <a:pt x="1126067" y="469364"/>
                </a:lnTo>
                <a:lnTo>
                  <a:pt x="1127919" y="472011"/>
                </a:lnTo>
                <a:lnTo>
                  <a:pt x="1130300" y="474394"/>
                </a:lnTo>
                <a:lnTo>
                  <a:pt x="1132681" y="476247"/>
                </a:lnTo>
                <a:lnTo>
                  <a:pt x="1135327" y="478365"/>
                </a:lnTo>
                <a:lnTo>
                  <a:pt x="1138237" y="479953"/>
                </a:lnTo>
                <a:lnTo>
                  <a:pt x="1141148" y="481012"/>
                </a:lnTo>
                <a:lnTo>
                  <a:pt x="1144058" y="481806"/>
                </a:lnTo>
                <a:lnTo>
                  <a:pt x="1146969" y="482865"/>
                </a:lnTo>
                <a:lnTo>
                  <a:pt x="1150144" y="483130"/>
                </a:lnTo>
                <a:lnTo>
                  <a:pt x="1153583" y="483130"/>
                </a:lnTo>
                <a:lnTo>
                  <a:pt x="1156758" y="483130"/>
                </a:lnTo>
                <a:lnTo>
                  <a:pt x="1159669" y="482600"/>
                </a:lnTo>
                <a:lnTo>
                  <a:pt x="1162844" y="481541"/>
                </a:lnTo>
                <a:lnTo>
                  <a:pt x="1165754" y="480482"/>
                </a:lnTo>
                <a:lnTo>
                  <a:pt x="1168665" y="478894"/>
                </a:lnTo>
                <a:lnTo>
                  <a:pt x="1171575" y="477306"/>
                </a:lnTo>
                <a:lnTo>
                  <a:pt x="1174221" y="475188"/>
                </a:lnTo>
                <a:lnTo>
                  <a:pt x="1176602" y="472805"/>
                </a:lnTo>
                <a:lnTo>
                  <a:pt x="1178719" y="470158"/>
                </a:lnTo>
                <a:lnTo>
                  <a:pt x="1180306" y="467511"/>
                </a:lnTo>
                <a:lnTo>
                  <a:pt x="1182158" y="464863"/>
                </a:lnTo>
                <a:lnTo>
                  <a:pt x="1183217" y="461951"/>
                </a:lnTo>
                <a:lnTo>
                  <a:pt x="1184275" y="459039"/>
                </a:lnTo>
                <a:lnTo>
                  <a:pt x="1185069" y="455863"/>
                </a:lnTo>
                <a:lnTo>
                  <a:pt x="1185333" y="452686"/>
                </a:lnTo>
                <a:lnTo>
                  <a:pt x="1185333" y="449774"/>
                </a:lnTo>
                <a:lnTo>
                  <a:pt x="1185069" y="446597"/>
                </a:lnTo>
                <a:lnTo>
                  <a:pt x="1184540" y="443420"/>
                </a:lnTo>
                <a:lnTo>
                  <a:pt x="1183746" y="440508"/>
                </a:lnTo>
                <a:lnTo>
                  <a:pt x="1182687" y="437067"/>
                </a:lnTo>
                <a:lnTo>
                  <a:pt x="1181100" y="434155"/>
                </a:lnTo>
                <a:lnTo>
                  <a:pt x="1179248" y="431508"/>
                </a:lnTo>
                <a:lnTo>
                  <a:pt x="1109927" y="324822"/>
                </a:lnTo>
                <a:lnTo>
                  <a:pt x="1130565" y="312645"/>
                </a:lnTo>
                <a:lnTo>
                  <a:pt x="1150673" y="300732"/>
                </a:lnTo>
                <a:lnTo>
                  <a:pt x="1170252" y="288025"/>
                </a:lnTo>
                <a:lnTo>
                  <a:pt x="1188773" y="275583"/>
                </a:lnTo>
                <a:lnTo>
                  <a:pt x="1272646" y="382268"/>
                </a:lnTo>
                <a:lnTo>
                  <a:pt x="1275027" y="384915"/>
                </a:lnTo>
                <a:lnTo>
                  <a:pt x="1277408" y="387298"/>
                </a:lnTo>
                <a:lnTo>
                  <a:pt x="1280054" y="388886"/>
                </a:lnTo>
                <a:lnTo>
                  <a:pt x="1282700" y="390739"/>
                </a:lnTo>
                <a:lnTo>
                  <a:pt x="1285610" y="392063"/>
                </a:lnTo>
                <a:lnTo>
                  <a:pt x="1288521" y="393122"/>
                </a:lnTo>
                <a:lnTo>
                  <a:pt x="1291696" y="393916"/>
                </a:lnTo>
                <a:lnTo>
                  <a:pt x="1294606" y="394446"/>
                </a:lnTo>
                <a:lnTo>
                  <a:pt x="1297781" y="394446"/>
                </a:lnTo>
                <a:lnTo>
                  <a:pt x="1300956" y="394446"/>
                </a:lnTo>
                <a:lnTo>
                  <a:pt x="1304131" y="394181"/>
                </a:lnTo>
                <a:lnTo>
                  <a:pt x="1307042" y="393387"/>
                </a:lnTo>
                <a:lnTo>
                  <a:pt x="1310217" y="392328"/>
                </a:lnTo>
                <a:lnTo>
                  <a:pt x="1313392" y="391004"/>
                </a:lnTo>
                <a:lnTo>
                  <a:pt x="1316037" y="389416"/>
                </a:lnTo>
                <a:lnTo>
                  <a:pt x="1318948" y="387563"/>
                </a:lnTo>
                <a:lnTo>
                  <a:pt x="1321065" y="385180"/>
                </a:lnTo>
                <a:lnTo>
                  <a:pt x="1323446" y="382798"/>
                </a:lnTo>
                <a:lnTo>
                  <a:pt x="1325298" y="380150"/>
                </a:lnTo>
                <a:lnTo>
                  <a:pt x="1327150" y="377503"/>
                </a:lnTo>
                <a:lnTo>
                  <a:pt x="1328473" y="374591"/>
                </a:lnTo>
                <a:lnTo>
                  <a:pt x="1329796" y="371679"/>
                </a:lnTo>
                <a:lnTo>
                  <a:pt x="1330325" y="368502"/>
                </a:lnTo>
                <a:lnTo>
                  <a:pt x="1330854" y="365590"/>
                </a:lnTo>
                <a:lnTo>
                  <a:pt x="1331119" y="362414"/>
                </a:lnTo>
                <a:lnTo>
                  <a:pt x="1330854" y="359237"/>
                </a:lnTo>
                <a:lnTo>
                  <a:pt x="1330590" y="356325"/>
                </a:lnTo>
                <a:lnTo>
                  <a:pt x="1329796" y="352883"/>
                </a:lnTo>
                <a:lnTo>
                  <a:pt x="1328737" y="349971"/>
                </a:lnTo>
                <a:lnTo>
                  <a:pt x="1327415" y="347059"/>
                </a:lnTo>
                <a:lnTo>
                  <a:pt x="1325827" y="344147"/>
                </a:lnTo>
                <a:lnTo>
                  <a:pt x="1323710" y="341500"/>
                </a:lnTo>
                <a:lnTo>
                  <a:pt x="1240896" y="235873"/>
                </a:lnTo>
                <a:lnTo>
                  <a:pt x="1249363" y="228461"/>
                </a:lnTo>
                <a:lnTo>
                  <a:pt x="1257565" y="221313"/>
                </a:lnTo>
                <a:lnTo>
                  <a:pt x="1277408" y="203312"/>
                </a:lnTo>
                <a:lnTo>
                  <a:pt x="1296987" y="186369"/>
                </a:lnTo>
                <a:lnTo>
                  <a:pt x="1303867" y="181339"/>
                </a:lnTo>
                <a:lnTo>
                  <a:pt x="1311540" y="177104"/>
                </a:lnTo>
                <a:lnTo>
                  <a:pt x="1320006" y="172603"/>
                </a:lnTo>
                <a:lnTo>
                  <a:pt x="1324769" y="170750"/>
                </a:lnTo>
                <a:lnTo>
                  <a:pt x="1329267" y="169162"/>
                </a:lnTo>
                <a:lnTo>
                  <a:pt x="1334294" y="167309"/>
                </a:lnTo>
                <a:lnTo>
                  <a:pt x="1339321" y="165985"/>
                </a:lnTo>
                <a:lnTo>
                  <a:pt x="1344613" y="164397"/>
                </a:lnTo>
                <a:lnTo>
                  <a:pt x="1349904" y="163338"/>
                </a:lnTo>
                <a:lnTo>
                  <a:pt x="1355460" y="162014"/>
                </a:lnTo>
                <a:lnTo>
                  <a:pt x="1361017" y="161220"/>
                </a:lnTo>
                <a:lnTo>
                  <a:pt x="1366837" y="160690"/>
                </a:lnTo>
                <a:lnTo>
                  <a:pt x="1372923" y="160426"/>
                </a:lnTo>
                <a:lnTo>
                  <a:pt x="1379008" y="159896"/>
                </a:lnTo>
                <a:lnTo>
                  <a:pt x="1385094" y="159896"/>
                </a:lnTo>
                <a:lnTo>
                  <a:pt x="1391708" y="159896"/>
                </a:lnTo>
                <a:lnTo>
                  <a:pt x="1398058" y="160690"/>
                </a:lnTo>
                <a:lnTo>
                  <a:pt x="1404408" y="161220"/>
                </a:lnTo>
                <a:lnTo>
                  <a:pt x="1411552" y="162279"/>
                </a:lnTo>
                <a:lnTo>
                  <a:pt x="1418167" y="163602"/>
                </a:lnTo>
                <a:lnTo>
                  <a:pt x="1425310" y="164926"/>
                </a:lnTo>
                <a:lnTo>
                  <a:pt x="1432190" y="167044"/>
                </a:lnTo>
                <a:lnTo>
                  <a:pt x="1439598" y="169162"/>
                </a:lnTo>
                <a:lnTo>
                  <a:pt x="1446742" y="171544"/>
                </a:lnTo>
                <a:lnTo>
                  <a:pt x="1454150" y="174456"/>
                </a:lnTo>
                <a:lnTo>
                  <a:pt x="1461558" y="177633"/>
                </a:lnTo>
                <a:lnTo>
                  <a:pt x="1468967" y="181075"/>
                </a:lnTo>
                <a:lnTo>
                  <a:pt x="1476640" y="184781"/>
                </a:lnTo>
                <a:lnTo>
                  <a:pt x="1484577" y="189016"/>
                </a:lnTo>
                <a:lnTo>
                  <a:pt x="1492250" y="192987"/>
                </a:lnTo>
                <a:lnTo>
                  <a:pt x="1500717" y="197488"/>
                </a:lnTo>
                <a:lnTo>
                  <a:pt x="1509448" y="201723"/>
                </a:lnTo>
                <a:lnTo>
                  <a:pt x="1518708" y="205959"/>
                </a:lnTo>
                <a:lnTo>
                  <a:pt x="1528233" y="210195"/>
                </a:lnTo>
                <a:lnTo>
                  <a:pt x="1538552" y="214430"/>
                </a:lnTo>
                <a:lnTo>
                  <a:pt x="1549400" y="218401"/>
                </a:lnTo>
                <a:lnTo>
                  <a:pt x="1560513" y="222637"/>
                </a:lnTo>
                <a:lnTo>
                  <a:pt x="1572154" y="226343"/>
                </a:lnTo>
                <a:lnTo>
                  <a:pt x="1583796" y="230314"/>
                </a:lnTo>
                <a:lnTo>
                  <a:pt x="1596231" y="234020"/>
                </a:lnTo>
                <a:lnTo>
                  <a:pt x="1608667" y="237462"/>
                </a:lnTo>
                <a:lnTo>
                  <a:pt x="1621631" y="240638"/>
                </a:lnTo>
                <a:lnTo>
                  <a:pt x="1635125" y="243815"/>
                </a:lnTo>
                <a:lnTo>
                  <a:pt x="1648090" y="246727"/>
                </a:lnTo>
                <a:lnTo>
                  <a:pt x="1661848" y="249374"/>
                </a:lnTo>
                <a:lnTo>
                  <a:pt x="1675871" y="251757"/>
                </a:lnTo>
                <a:lnTo>
                  <a:pt x="1689894" y="253875"/>
                </a:lnTo>
                <a:lnTo>
                  <a:pt x="1704181" y="255728"/>
                </a:lnTo>
                <a:lnTo>
                  <a:pt x="1718469" y="257052"/>
                </a:lnTo>
                <a:lnTo>
                  <a:pt x="1733021" y="258375"/>
                </a:lnTo>
                <a:lnTo>
                  <a:pt x="1747573" y="258905"/>
                </a:lnTo>
                <a:lnTo>
                  <a:pt x="1762390" y="259434"/>
                </a:lnTo>
                <a:lnTo>
                  <a:pt x="1776942" y="259169"/>
                </a:lnTo>
                <a:lnTo>
                  <a:pt x="1791758" y="258905"/>
                </a:lnTo>
                <a:lnTo>
                  <a:pt x="1806575" y="257846"/>
                </a:lnTo>
                <a:lnTo>
                  <a:pt x="1821127" y="256522"/>
                </a:lnTo>
                <a:lnTo>
                  <a:pt x="1835944" y="254404"/>
                </a:lnTo>
                <a:lnTo>
                  <a:pt x="1850760" y="252022"/>
                </a:lnTo>
                <a:lnTo>
                  <a:pt x="1865313" y="249110"/>
                </a:lnTo>
                <a:lnTo>
                  <a:pt x="1879600" y="245668"/>
                </a:lnTo>
                <a:lnTo>
                  <a:pt x="1893887" y="241962"/>
                </a:lnTo>
                <a:lnTo>
                  <a:pt x="1903677" y="238785"/>
                </a:lnTo>
                <a:lnTo>
                  <a:pt x="1913202" y="235344"/>
                </a:lnTo>
                <a:lnTo>
                  <a:pt x="1922727" y="231902"/>
                </a:lnTo>
                <a:lnTo>
                  <a:pt x="1932252" y="228196"/>
                </a:lnTo>
                <a:lnTo>
                  <a:pt x="1941248" y="224225"/>
                </a:lnTo>
                <a:lnTo>
                  <a:pt x="1950244" y="220519"/>
                </a:lnTo>
                <a:lnTo>
                  <a:pt x="1958975" y="216548"/>
                </a:lnTo>
                <a:lnTo>
                  <a:pt x="1967442" y="212312"/>
                </a:lnTo>
                <a:lnTo>
                  <a:pt x="1975908" y="208077"/>
                </a:lnTo>
                <a:lnTo>
                  <a:pt x="1984375" y="203312"/>
                </a:lnTo>
                <a:lnTo>
                  <a:pt x="1992313" y="198547"/>
                </a:lnTo>
                <a:lnTo>
                  <a:pt x="2000515" y="194046"/>
                </a:lnTo>
                <a:lnTo>
                  <a:pt x="2008187" y="189016"/>
                </a:lnTo>
                <a:lnTo>
                  <a:pt x="2015860" y="183722"/>
                </a:lnTo>
                <a:lnTo>
                  <a:pt x="2023004" y="178427"/>
                </a:lnTo>
                <a:lnTo>
                  <a:pt x="2030413" y="173133"/>
                </a:lnTo>
                <a:lnTo>
                  <a:pt x="2037292" y="167573"/>
                </a:lnTo>
                <a:lnTo>
                  <a:pt x="2044171" y="161749"/>
                </a:lnTo>
                <a:lnTo>
                  <a:pt x="2050785" y="155925"/>
                </a:lnTo>
                <a:lnTo>
                  <a:pt x="2057135" y="150101"/>
                </a:lnTo>
                <a:lnTo>
                  <a:pt x="2063485" y="144013"/>
                </a:lnTo>
                <a:lnTo>
                  <a:pt x="2069571" y="137924"/>
                </a:lnTo>
                <a:lnTo>
                  <a:pt x="2075392" y="131306"/>
                </a:lnTo>
                <a:lnTo>
                  <a:pt x="2080948" y="124952"/>
                </a:lnTo>
                <a:lnTo>
                  <a:pt x="2086240" y="118334"/>
                </a:lnTo>
                <a:lnTo>
                  <a:pt x="2091531" y="111451"/>
                </a:lnTo>
                <a:lnTo>
                  <a:pt x="2096294" y="104833"/>
                </a:lnTo>
                <a:lnTo>
                  <a:pt x="2101056" y="97685"/>
                </a:lnTo>
                <a:lnTo>
                  <a:pt x="2105819" y="90802"/>
                </a:lnTo>
                <a:lnTo>
                  <a:pt x="2110052" y="83390"/>
                </a:lnTo>
                <a:lnTo>
                  <a:pt x="2114285" y="75977"/>
                </a:lnTo>
                <a:lnTo>
                  <a:pt x="2117989" y="68565"/>
                </a:lnTo>
                <a:lnTo>
                  <a:pt x="2125663" y="54005"/>
                </a:lnTo>
                <a:lnTo>
                  <a:pt x="2129367" y="47122"/>
                </a:lnTo>
                <a:lnTo>
                  <a:pt x="2133071" y="40768"/>
                </a:lnTo>
                <a:lnTo>
                  <a:pt x="2136775" y="34944"/>
                </a:lnTo>
                <a:lnTo>
                  <a:pt x="2140479" y="29385"/>
                </a:lnTo>
                <a:lnTo>
                  <a:pt x="2144448" y="24355"/>
                </a:lnTo>
                <a:lnTo>
                  <a:pt x="2148152" y="19590"/>
                </a:lnTo>
                <a:lnTo>
                  <a:pt x="2152121" y="15619"/>
                </a:lnTo>
                <a:lnTo>
                  <a:pt x="2156619" y="11913"/>
                </a:lnTo>
                <a:lnTo>
                  <a:pt x="2161117" y="8472"/>
                </a:lnTo>
                <a:lnTo>
                  <a:pt x="2165615" y="5824"/>
                </a:lnTo>
                <a:lnTo>
                  <a:pt x="2170642" y="3971"/>
                </a:lnTo>
                <a:lnTo>
                  <a:pt x="2175669" y="2118"/>
                </a:lnTo>
                <a:lnTo>
                  <a:pt x="2181225" y="1059"/>
                </a:lnTo>
                <a:lnTo>
                  <a:pt x="2187046" y="265"/>
                </a:lnTo>
                <a:lnTo>
                  <a:pt x="2194719"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2" name="KSO_Shape"/>
          <p:cNvSpPr/>
          <p:nvPr/>
        </p:nvSpPr>
        <p:spPr bwMode="auto">
          <a:xfrm>
            <a:off x="5551430" y="5480827"/>
            <a:ext cx="384910" cy="592169"/>
          </a:xfrm>
          <a:custGeom>
            <a:avLst/>
            <a:gdLst>
              <a:gd name="T0" fmla="*/ 47614 w 3677444"/>
              <a:gd name="T1" fmla="*/ 3068901 h 5654673"/>
              <a:gd name="T2" fmla="*/ 51555 w 3677444"/>
              <a:gd name="T3" fmla="*/ 3090068 h 5654673"/>
              <a:gd name="T4" fmla="*/ 72313 w 3677444"/>
              <a:gd name="T5" fmla="*/ 3094301 h 5654673"/>
              <a:gd name="T6" fmla="*/ 84137 w 3677444"/>
              <a:gd name="T7" fmla="*/ 3076574 h 5654673"/>
              <a:gd name="T8" fmla="*/ 72313 w 3677444"/>
              <a:gd name="T9" fmla="*/ 3058847 h 5654673"/>
              <a:gd name="T10" fmla="*/ 3600185 w 3677444"/>
              <a:gd name="T11" fmla="*/ 3052496 h 5654673"/>
              <a:gd name="T12" fmla="*/ 3594100 w 3677444"/>
              <a:gd name="T13" fmla="*/ 3072869 h 5654673"/>
              <a:gd name="T14" fmla="*/ 3610239 w 3677444"/>
              <a:gd name="T15" fmla="*/ 3086098 h 5654673"/>
              <a:gd name="T16" fmla="*/ 3629025 w 3677444"/>
              <a:gd name="T17" fmla="*/ 3076044 h 5654673"/>
              <a:gd name="T18" fmla="*/ 3627173 w 3677444"/>
              <a:gd name="T19" fmla="*/ 3054877 h 5654673"/>
              <a:gd name="T20" fmla="*/ 2289175 w 3677444"/>
              <a:gd name="T21" fmla="*/ 2820987 h 5654673"/>
              <a:gd name="T22" fmla="*/ 1842215 w 3677444"/>
              <a:gd name="T23" fmla="*/ 2127786 h 5654673"/>
              <a:gd name="T24" fmla="*/ 1816366 w 3677444"/>
              <a:gd name="T25" fmla="*/ 2159384 h 5654673"/>
              <a:gd name="T26" fmla="*/ 1835819 w 3677444"/>
              <a:gd name="T27" fmla="*/ 2195761 h 5654673"/>
              <a:gd name="T28" fmla="*/ 1877123 w 3677444"/>
              <a:gd name="T29" fmla="*/ 2191778 h 5654673"/>
              <a:gd name="T30" fmla="*/ 1889114 w 3677444"/>
              <a:gd name="T31" fmla="*/ 2151949 h 5654673"/>
              <a:gd name="T32" fmla="*/ 1857404 w 3677444"/>
              <a:gd name="T33" fmla="*/ 2125928 h 5654673"/>
              <a:gd name="T34" fmla="*/ 1820630 w 3677444"/>
              <a:gd name="T35" fmla="*/ 1454206 h 5654673"/>
              <a:gd name="T36" fmla="*/ 1824627 w 3677444"/>
              <a:gd name="T37" fmla="*/ 1495037 h 5654673"/>
              <a:gd name="T38" fmla="*/ 1864332 w 3677444"/>
              <a:gd name="T39" fmla="*/ 1506554 h 5654673"/>
              <a:gd name="T40" fmla="*/ 1890447 w 3677444"/>
              <a:gd name="T41" fmla="*/ 1475407 h 5654673"/>
              <a:gd name="T42" fmla="*/ 1871260 w 3677444"/>
              <a:gd name="T43" fmla="*/ 1439549 h 5654673"/>
              <a:gd name="T44" fmla="*/ 1756747 w 3677444"/>
              <a:gd name="T45" fmla="*/ 490643 h 5654673"/>
              <a:gd name="T46" fmla="*/ 2092326 w 3677444"/>
              <a:gd name="T47" fmla="*/ 973031 h 5654673"/>
              <a:gd name="T48" fmla="*/ 1870314 w 3677444"/>
              <a:gd name="T49" fmla="*/ 360602 h 5654673"/>
              <a:gd name="T50" fmla="*/ 2249489 w 3677444"/>
              <a:gd name="T51" fmla="*/ 0 h 5654673"/>
              <a:gd name="T52" fmla="*/ 2877701 w 3677444"/>
              <a:gd name="T53" fmla="*/ 428623 h 5654673"/>
              <a:gd name="T54" fmla="*/ 2944679 w 3677444"/>
              <a:gd name="T55" fmla="*/ 480212 h 5654673"/>
              <a:gd name="T56" fmla="*/ 3099548 w 3677444"/>
              <a:gd name="T57" fmla="*/ 969378 h 5654673"/>
              <a:gd name="T58" fmla="*/ 3646488 w 3677444"/>
              <a:gd name="T59" fmla="*/ 2927364 h 5654673"/>
              <a:gd name="T60" fmla="*/ 2609849 w 3677444"/>
              <a:gd name="T61" fmla="*/ 1694305 h 5654673"/>
              <a:gd name="T62" fmla="*/ 2518568 w 3677444"/>
              <a:gd name="T63" fmla="*/ 1967294 h 5654673"/>
              <a:gd name="T64" fmla="*/ 2527034 w 3677444"/>
              <a:gd name="T65" fmla="*/ 2077071 h 5654673"/>
              <a:gd name="T66" fmla="*/ 2613553 w 3677444"/>
              <a:gd name="T67" fmla="*/ 2317788 h 5654673"/>
              <a:gd name="T68" fmla="*/ 2747168 w 3677444"/>
              <a:gd name="T69" fmla="*/ 2575434 h 5654673"/>
              <a:gd name="T70" fmla="*/ 2879195 w 3677444"/>
              <a:gd name="T71" fmla="*/ 2866675 h 5654673"/>
              <a:gd name="T72" fmla="*/ 3005137 w 3677444"/>
              <a:gd name="T73" fmla="*/ 3235685 h 5654673"/>
              <a:gd name="T74" fmla="*/ 2988717 w 3677444"/>
              <a:gd name="T75" fmla="*/ 3434333 h 5654673"/>
              <a:gd name="T76" fmla="*/ 2871243 w 3677444"/>
              <a:gd name="T77" fmla="*/ 4139923 h 5654673"/>
              <a:gd name="T78" fmla="*/ 2741625 w 3677444"/>
              <a:gd name="T79" fmla="*/ 5045899 h 5654673"/>
              <a:gd name="T80" fmla="*/ 2720437 w 3677444"/>
              <a:gd name="T81" fmla="*/ 5409028 h 5654673"/>
              <a:gd name="T82" fmla="*/ 2679386 w 3677444"/>
              <a:gd name="T83" fmla="*/ 5475773 h 5654673"/>
              <a:gd name="T84" fmla="*/ 2589867 w 3677444"/>
              <a:gd name="T85" fmla="*/ 5511265 h 5654673"/>
              <a:gd name="T86" fmla="*/ 2350483 w 3677444"/>
              <a:gd name="T87" fmla="*/ 5624235 h 5654673"/>
              <a:gd name="T88" fmla="*/ 2006220 w 3677444"/>
              <a:gd name="T89" fmla="*/ 5653614 h 5654673"/>
              <a:gd name="T90" fmla="*/ 1581779 w 3677444"/>
              <a:gd name="T91" fmla="*/ 5642233 h 5654673"/>
              <a:gd name="T92" fmla="*/ 1144901 w 3677444"/>
              <a:gd name="T93" fmla="*/ 5547214 h 5654673"/>
              <a:gd name="T94" fmla="*/ 982692 w 3677444"/>
              <a:gd name="T95" fmla="*/ 4958836 h 5654673"/>
              <a:gd name="T96" fmla="*/ 824982 w 3677444"/>
              <a:gd name="T97" fmla="*/ 4225943 h 5654673"/>
              <a:gd name="T98" fmla="*/ 719931 w 3677444"/>
              <a:gd name="T99" fmla="*/ 3556574 h 5654673"/>
              <a:gd name="T100" fmla="*/ 661192 w 3677444"/>
              <a:gd name="T101" fmla="*/ 3391754 h 5654673"/>
              <a:gd name="T102" fmla="*/ 734217 w 3677444"/>
              <a:gd name="T103" fmla="*/ 3051048 h 5654673"/>
              <a:gd name="T104" fmla="*/ 894025 w 3677444"/>
              <a:gd name="T105" fmla="*/ 2587337 h 5654673"/>
              <a:gd name="T106" fmla="*/ 984778 w 3677444"/>
              <a:gd name="T107" fmla="*/ 2334717 h 5654673"/>
              <a:gd name="T108" fmla="*/ 1031873 w 3677444"/>
              <a:gd name="T109" fmla="*/ 2141086 h 5654673"/>
              <a:gd name="T110" fmla="*/ 1040340 w 3677444"/>
              <a:gd name="T111" fmla="*/ 2000094 h 5654673"/>
              <a:gd name="T112" fmla="*/ 966521 w 3677444"/>
              <a:gd name="T113" fmla="*/ 1730545 h 5654673"/>
              <a:gd name="T114" fmla="*/ 371860 w 3677444"/>
              <a:gd name="T115" fmla="*/ 3072701 h 5654673"/>
              <a:gd name="T116" fmla="*/ 348495 w 3677444"/>
              <a:gd name="T117" fmla="*/ 1488014 h 5654673"/>
              <a:gd name="T118" fmla="*/ 566461 w 3677444"/>
              <a:gd name="T119" fmla="*/ 567986 h 5654673"/>
              <a:gd name="T120" fmla="*/ 613603 w 3677444"/>
              <a:gd name="T121" fmla="*/ 459031 h 5654673"/>
              <a:gd name="T122" fmla="*/ 694910 w 3677444"/>
              <a:gd name="T123" fmla="*/ 419364 h 565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77444" h="5654673">
                <a:moveTo>
                  <a:pt x="62854" y="3057524"/>
                </a:moveTo>
                <a:lnTo>
                  <a:pt x="61014" y="3057789"/>
                </a:lnTo>
                <a:lnTo>
                  <a:pt x="59438" y="3058318"/>
                </a:lnTo>
                <a:lnTo>
                  <a:pt x="57599" y="3058847"/>
                </a:lnTo>
                <a:lnTo>
                  <a:pt x="56022" y="3059641"/>
                </a:lnTo>
                <a:lnTo>
                  <a:pt x="54446" y="3060435"/>
                </a:lnTo>
                <a:lnTo>
                  <a:pt x="53132" y="3062022"/>
                </a:lnTo>
                <a:lnTo>
                  <a:pt x="51555" y="3063080"/>
                </a:lnTo>
                <a:lnTo>
                  <a:pt x="50241" y="3064403"/>
                </a:lnTo>
                <a:lnTo>
                  <a:pt x="49190" y="3065726"/>
                </a:lnTo>
                <a:lnTo>
                  <a:pt x="48402" y="3067314"/>
                </a:lnTo>
                <a:lnTo>
                  <a:pt x="47614" y="3068901"/>
                </a:lnTo>
                <a:lnTo>
                  <a:pt x="46826" y="3070753"/>
                </a:lnTo>
                <a:lnTo>
                  <a:pt x="46563" y="3072870"/>
                </a:lnTo>
                <a:lnTo>
                  <a:pt x="46300" y="3074722"/>
                </a:lnTo>
                <a:lnTo>
                  <a:pt x="46037" y="3076574"/>
                </a:lnTo>
                <a:lnTo>
                  <a:pt x="46300" y="3078426"/>
                </a:lnTo>
                <a:lnTo>
                  <a:pt x="46563" y="3080278"/>
                </a:lnTo>
                <a:lnTo>
                  <a:pt x="46826" y="3082395"/>
                </a:lnTo>
                <a:lnTo>
                  <a:pt x="47614" y="3083982"/>
                </a:lnTo>
                <a:lnTo>
                  <a:pt x="48402" y="3085570"/>
                </a:lnTo>
                <a:lnTo>
                  <a:pt x="49190" y="3087157"/>
                </a:lnTo>
                <a:lnTo>
                  <a:pt x="50241" y="3088745"/>
                </a:lnTo>
                <a:lnTo>
                  <a:pt x="51555" y="3090068"/>
                </a:lnTo>
                <a:lnTo>
                  <a:pt x="53132" y="3091126"/>
                </a:lnTo>
                <a:lnTo>
                  <a:pt x="54446" y="3092449"/>
                </a:lnTo>
                <a:lnTo>
                  <a:pt x="56022" y="3093507"/>
                </a:lnTo>
                <a:lnTo>
                  <a:pt x="57599" y="3094301"/>
                </a:lnTo>
                <a:lnTo>
                  <a:pt x="59438" y="3094830"/>
                </a:lnTo>
                <a:lnTo>
                  <a:pt x="61014" y="3095360"/>
                </a:lnTo>
                <a:lnTo>
                  <a:pt x="62854" y="3095624"/>
                </a:lnTo>
                <a:lnTo>
                  <a:pt x="65219" y="3095624"/>
                </a:lnTo>
                <a:lnTo>
                  <a:pt x="67058" y="3095624"/>
                </a:lnTo>
                <a:lnTo>
                  <a:pt x="68897" y="3095360"/>
                </a:lnTo>
                <a:lnTo>
                  <a:pt x="70737" y="3094830"/>
                </a:lnTo>
                <a:lnTo>
                  <a:pt x="72313" y="3094301"/>
                </a:lnTo>
                <a:lnTo>
                  <a:pt x="74152" y="3093507"/>
                </a:lnTo>
                <a:lnTo>
                  <a:pt x="75729" y="3092449"/>
                </a:lnTo>
                <a:lnTo>
                  <a:pt x="77043" y="3091126"/>
                </a:lnTo>
                <a:lnTo>
                  <a:pt x="78357" y="3090068"/>
                </a:lnTo>
                <a:lnTo>
                  <a:pt x="79670" y="3088745"/>
                </a:lnTo>
                <a:lnTo>
                  <a:pt x="80721" y="3087157"/>
                </a:lnTo>
                <a:lnTo>
                  <a:pt x="81772" y="3085570"/>
                </a:lnTo>
                <a:lnTo>
                  <a:pt x="82561" y="3083982"/>
                </a:lnTo>
                <a:lnTo>
                  <a:pt x="83086" y="3082395"/>
                </a:lnTo>
                <a:lnTo>
                  <a:pt x="83874" y="3080278"/>
                </a:lnTo>
                <a:lnTo>
                  <a:pt x="84137" y="3078426"/>
                </a:lnTo>
                <a:lnTo>
                  <a:pt x="84137" y="3076574"/>
                </a:lnTo>
                <a:lnTo>
                  <a:pt x="84137" y="3074722"/>
                </a:lnTo>
                <a:lnTo>
                  <a:pt x="83874" y="3072870"/>
                </a:lnTo>
                <a:lnTo>
                  <a:pt x="83086" y="3070753"/>
                </a:lnTo>
                <a:lnTo>
                  <a:pt x="82561" y="3068901"/>
                </a:lnTo>
                <a:lnTo>
                  <a:pt x="81772" y="3067314"/>
                </a:lnTo>
                <a:lnTo>
                  <a:pt x="80721" y="3065726"/>
                </a:lnTo>
                <a:lnTo>
                  <a:pt x="79670" y="3064403"/>
                </a:lnTo>
                <a:lnTo>
                  <a:pt x="78357" y="3063080"/>
                </a:lnTo>
                <a:lnTo>
                  <a:pt x="77043" y="3062022"/>
                </a:lnTo>
                <a:lnTo>
                  <a:pt x="75729" y="3060435"/>
                </a:lnTo>
                <a:lnTo>
                  <a:pt x="74152" y="3059641"/>
                </a:lnTo>
                <a:lnTo>
                  <a:pt x="72313" y="3058847"/>
                </a:lnTo>
                <a:lnTo>
                  <a:pt x="70737" y="3058318"/>
                </a:lnTo>
                <a:lnTo>
                  <a:pt x="68897" y="3057789"/>
                </a:lnTo>
                <a:lnTo>
                  <a:pt x="67058" y="3057524"/>
                </a:lnTo>
                <a:lnTo>
                  <a:pt x="65219" y="3057524"/>
                </a:lnTo>
                <a:lnTo>
                  <a:pt x="62854" y="3057524"/>
                </a:lnTo>
                <a:close/>
                <a:moveTo>
                  <a:pt x="3610239" y="3047998"/>
                </a:moveTo>
                <a:lnTo>
                  <a:pt x="3608387" y="3048263"/>
                </a:lnTo>
                <a:lnTo>
                  <a:pt x="3606535" y="3048792"/>
                </a:lnTo>
                <a:lnTo>
                  <a:pt x="3604948" y="3049321"/>
                </a:lnTo>
                <a:lnTo>
                  <a:pt x="3603360" y="3050115"/>
                </a:lnTo>
                <a:lnTo>
                  <a:pt x="3601773" y="3050909"/>
                </a:lnTo>
                <a:lnTo>
                  <a:pt x="3600185" y="3052496"/>
                </a:lnTo>
                <a:lnTo>
                  <a:pt x="3598862" y="3053554"/>
                </a:lnTo>
                <a:lnTo>
                  <a:pt x="3597539" y="3054877"/>
                </a:lnTo>
                <a:lnTo>
                  <a:pt x="3596481" y="3056200"/>
                </a:lnTo>
                <a:lnTo>
                  <a:pt x="3595687" y="3057788"/>
                </a:lnTo>
                <a:lnTo>
                  <a:pt x="3594894" y="3059375"/>
                </a:lnTo>
                <a:lnTo>
                  <a:pt x="3594100" y="3061227"/>
                </a:lnTo>
                <a:lnTo>
                  <a:pt x="3593835" y="3063344"/>
                </a:lnTo>
                <a:lnTo>
                  <a:pt x="3593571" y="3065196"/>
                </a:lnTo>
                <a:lnTo>
                  <a:pt x="3593306" y="3067048"/>
                </a:lnTo>
                <a:lnTo>
                  <a:pt x="3593571" y="3068900"/>
                </a:lnTo>
                <a:lnTo>
                  <a:pt x="3593835" y="3070752"/>
                </a:lnTo>
                <a:lnTo>
                  <a:pt x="3594100" y="3072869"/>
                </a:lnTo>
                <a:lnTo>
                  <a:pt x="3594894" y="3074456"/>
                </a:lnTo>
                <a:lnTo>
                  <a:pt x="3595687" y="3076044"/>
                </a:lnTo>
                <a:lnTo>
                  <a:pt x="3596481" y="3077631"/>
                </a:lnTo>
                <a:lnTo>
                  <a:pt x="3597539" y="3079219"/>
                </a:lnTo>
                <a:lnTo>
                  <a:pt x="3598862" y="3080542"/>
                </a:lnTo>
                <a:lnTo>
                  <a:pt x="3600185" y="3081600"/>
                </a:lnTo>
                <a:lnTo>
                  <a:pt x="3601773" y="3082923"/>
                </a:lnTo>
                <a:lnTo>
                  <a:pt x="3603360" y="3083981"/>
                </a:lnTo>
                <a:lnTo>
                  <a:pt x="3604948" y="3084775"/>
                </a:lnTo>
                <a:lnTo>
                  <a:pt x="3606535" y="3085304"/>
                </a:lnTo>
                <a:lnTo>
                  <a:pt x="3608387" y="3085834"/>
                </a:lnTo>
                <a:lnTo>
                  <a:pt x="3610239" y="3086098"/>
                </a:lnTo>
                <a:lnTo>
                  <a:pt x="3612356" y="3086098"/>
                </a:lnTo>
                <a:lnTo>
                  <a:pt x="3614473" y="3086098"/>
                </a:lnTo>
                <a:lnTo>
                  <a:pt x="3616325" y="3085834"/>
                </a:lnTo>
                <a:lnTo>
                  <a:pt x="3617912" y="3085304"/>
                </a:lnTo>
                <a:lnTo>
                  <a:pt x="3619764" y="3084775"/>
                </a:lnTo>
                <a:lnTo>
                  <a:pt x="3621616" y="3083981"/>
                </a:lnTo>
                <a:lnTo>
                  <a:pt x="3623204" y="3082923"/>
                </a:lnTo>
                <a:lnTo>
                  <a:pt x="3624527" y="3081600"/>
                </a:lnTo>
                <a:lnTo>
                  <a:pt x="3625850" y="3080542"/>
                </a:lnTo>
                <a:lnTo>
                  <a:pt x="3627173" y="3079219"/>
                </a:lnTo>
                <a:lnTo>
                  <a:pt x="3628231" y="3077631"/>
                </a:lnTo>
                <a:lnTo>
                  <a:pt x="3629025" y="3076044"/>
                </a:lnTo>
                <a:lnTo>
                  <a:pt x="3629818" y="3074456"/>
                </a:lnTo>
                <a:lnTo>
                  <a:pt x="3630612" y="3072869"/>
                </a:lnTo>
                <a:lnTo>
                  <a:pt x="3630877" y="3070752"/>
                </a:lnTo>
                <a:lnTo>
                  <a:pt x="3631406" y="3068900"/>
                </a:lnTo>
                <a:lnTo>
                  <a:pt x="3631406" y="3067048"/>
                </a:lnTo>
                <a:lnTo>
                  <a:pt x="3631406" y="3065196"/>
                </a:lnTo>
                <a:lnTo>
                  <a:pt x="3630877" y="3063344"/>
                </a:lnTo>
                <a:lnTo>
                  <a:pt x="3630612" y="3061227"/>
                </a:lnTo>
                <a:lnTo>
                  <a:pt x="3629818" y="3059375"/>
                </a:lnTo>
                <a:lnTo>
                  <a:pt x="3629025" y="3057788"/>
                </a:lnTo>
                <a:lnTo>
                  <a:pt x="3628231" y="3056200"/>
                </a:lnTo>
                <a:lnTo>
                  <a:pt x="3627173" y="3054877"/>
                </a:lnTo>
                <a:lnTo>
                  <a:pt x="3625850" y="3053554"/>
                </a:lnTo>
                <a:lnTo>
                  <a:pt x="3624527" y="3052496"/>
                </a:lnTo>
                <a:lnTo>
                  <a:pt x="3623204" y="3050909"/>
                </a:lnTo>
                <a:lnTo>
                  <a:pt x="3621616" y="3050115"/>
                </a:lnTo>
                <a:lnTo>
                  <a:pt x="3619764" y="3049321"/>
                </a:lnTo>
                <a:lnTo>
                  <a:pt x="3617912" y="3048792"/>
                </a:lnTo>
                <a:lnTo>
                  <a:pt x="3616325" y="3048263"/>
                </a:lnTo>
                <a:lnTo>
                  <a:pt x="3614473" y="3047998"/>
                </a:lnTo>
                <a:lnTo>
                  <a:pt x="3612356" y="3047998"/>
                </a:lnTo>
                <a:lnTo>
                  <a:pt x="3610239" y="3047998"/>
                </a:lnTo>
                <a:close/>
                <a:moveTo>
                  <a:pt x="2289175" y="2786062"/>
                </a:moveTo>
                <a:lnTo>
                  <a:pt x="2289175" y="2820987"/>
                </a:lnTo>
                <a:lnTo>
                  <a:pt x="2833688" y="2820987"/>
                </a:lnTo>
                <a:lnTo>
                  <a:pt x="2833688" y="2786062"/>
                </a:lnTo>
                <a:lnTo>
                  <a:pt x="2289175" y="2786062"/>
                </a:lnTo>
                <a:close/>
                <a:moveTo>
                  <a:pt x="838200" y="2786062"/>
                </a:moveTo>
                <a:lnTo>
                  <a:pt x="838200" y="2820987"/>
                </a:lnTo>
                <a:lnTo>
                  <a:pt x="1384300" y="2820987"/>
                </a:lnTo>
                <a:lnTo>
                  <a:pt x="1384300" y="2786062"/>
                </a:lnTo>
                <a:lnTo>
                  <a:pt x="838200" y="2786062"/>
                </a:lnTo>
                <a:close/>
                <a:moveTo>
                  <a:pt x="1853406" y="2125662"/>
                </a:moveTo>
                <a:lnTo>
                  <a:pt x="1849676" y="2125928"/>
                </a:lnTo>
                <a:lnTo>
                  <a:pt x="1845679" y="2126724"/>
                </a:lnTo>
                <a:lnTo>
                  <a:pt x="1842215" y="2127786"/>
                </a:lnTo>
                <a:lnTo>
                  <a:pt x="1839017" y="2128848"/>
                </a:lnTo>
                <a:lnTo>
                  <a:pt x="1835819" y="2130442"/>
                </a:lnTo>
                <a:lnTo>
                  <a:pt x="1832355" y="2132300"/>
                </a:lnTo>
                <a:lnTo>
                  <a:pt x="1829690" y="2134425"/>
                </a:lnTo>
                <a:lnTo>
                  <a:pt x="1827025" y="2136814"/>
                </a:lnTo>
                <a:lnTo>
                  <a:pt x="1824627" y="2139470"/>
                </a:lnTo>
                <a:lnTo>
                  <a:pt x="1822495" y="2142390"/>
                </a:lnTo>
                <a:lnTo>
                  <a:pt x="1820630" y="2145311"/>
                </a:lnTo>
                <a:lnTo>
                  <a:pt x="1819031" y="2148763"/>
                </a:lnTo>
                <a:lnTo>
                  <a:pt x="1817965" y="2151949"/>
                </a:lnTo>
                <a:lnTo>
                  <a:pt x="1816899" y="2155401"/>
                </a:lnTo>
                <a:lnTo>
                  <a:pt x="1816366" y="2159384"/>
                </a:lnTo>
                <a:lnTo>
                  <a:pt x="1816100" y="2163101"/>
                </a:lnTo>
                <a:lnTo>
                  <a:pt x="1816366" y="2166819"/>
                </a:lnTo>
                <a:lnTo>
                  <a:pt x="1816899" y="2170536"/>
                </a:lnTo>
                <a:lnTo>
                  <a:pt x="1817965" y="2173988"/>
                </a:lnTo>
                <a:lnTo>
                  <a:pt x="1819031" y="2177440"/>
                </a:lnTo>
                <a:lnTo>
                  <a:pt x="1820630" y="2180892"/>
                </a:lnTo>
                <a:lnTo>
                  <a:pt x="1822495" y="2183812"/>
                </a:lnTo>
                <a:lnTo>
                  <a:pt x="1824627" y="2186468"/>
                </a:lnTo>
                <a:lnTo>
                  <a:pt x="1827025" y="2189389"/>
                </a:lnTo>
                <a:lnTo>
                  <a:pt x="1829690" y="2191778"/>
                </a:lnTo>
                <a:lnTo>
                  <a:pt x="1832355" y="2193902"/>
                </a:lnTo>
                <a:lnTo>
                  <a:pt x="1835819" y="2195761"/>
                </a:lnTo>
                <a:lnTo>
                  <a:pt x="1839017" y="2197089"/>
                </a:lnTo>
                <a:lnTo>
                  <a:pt x="1842215" y="2198682"/>
                </a:lnTo>
                <a:lnTo>
                  <a:pt x="1845679" y="2199479"/>
                </a:lnTo>
                <a:lnTo>
                  <a:pt x="1849676" y="2200010"/>
                </a:lnTo>
                <a:lnTo>
                  <a:pt x="1853406" y="2200275"/>
                </a:lnTo>
                <a:lnTo>
                  <a:pt x="1857404" y="2200010"/>
                </a:lnTo>
                <a:lnTo>
                  <a:pt x="1860868" y="2199479"/>
                </a:lnTo>
                <a:lnTo>
                  <a:pt x="1864332" y="2198682"/>
                </a:lnTo>
                <a:lnTo>
                  <a:pt x="1868063" y="2197089"/>
                </a:lnTo>
                <a:lnTo>
                  <a:pt x="1871260" y="2195761"/>
                </a:lnTo>
                <a:lnTo>
                  <a:pt x="1874192" y="2193902"/>
                </a:lnTo>
                <a:lnTo>
                  <a:pt x="1877123" y="2191778"/>
                </a:lnTo>
                <a:lnTo>
                  <a:pt x="1879788" y="2189389"/>
                </a:lnTo>
                <a:lnTo>
                  <a:pt x="1882186" y="2186468"/>
                </a:lnTo>
                <a:lnTo>
                  <a:pt x="1884318" y="2183812"/>
                </a:lnTo>
                <a:lnTo>
                  <a:pt x="1886183" y="2180892"/>
                </a:lnTo>
                <a:lnTo>
                  <a:pt x="1887782" y="2177440"/>
                </a:lnTo>
                <a:lnTo>
                  <a:pt x="1889114" y="2173988"/>
                </a:lnTo>
                <a:lnTo>
                  <a:pt x="1889914" y="2170536"/>
                </a:lnTo>
                <a:lnTo>
                  <a:pt x="1890447" y="2166819"/>
                </a:lnTo>
                <a:lnTo>
                  <a:pt x="1890713" y="2163101"/>
                </a:lnTo>
                <a:lnTo>
                  <a:pt x="1890447" y="2159384"/>
                </a:lnTo>
                <a:lnTo>
                  <a:pt x="1889914" y="2155401"/>
                </a:lnTo>
                <a:lnTo>
                  <a:pt x="1889114" y="2151949"/>
                </a:lnTo>
                <a:lnTo>
                  <a:pt x="1887782" y="2148763"/>
                </a:lnTo>
                <a:lnTo>
                  <a:pt x="1886183" y="2145311"/>
                </a:lnTo>
                <a:lnTo>
                  <a:pt x="1884318" y="2142390"/>
                </a:lnTo>
                <a:lnTo>
                  <a:pt x="1882186" y="2139470"/>
                </a:lnTo>
                <a:lnTo>
                  <a:pt x="1879788" y="2136814"/>
                </a:lnTo>
                <a:lnTo>
                  <a:pt x="1877123" y="2134425"/>
                </a:lnTo>
                <a:lnTo>
                  <a:pt x="1874192" y="2132300"/>
                </a:lnTo>
                <a:lnTo>
                  <a:pt x="1871260" y="2130442"/>
                </a:lnTo>
                <a:lnTo>
                  <a:pt x="1868063" y="2128848"/>
                </a:lnTo>
                <a:lnTo>
                  <a:pt x="1864332" y="2127786"/>
                </a:lnTo>
                <a:lnTo>
                  <a:pt x="1860868" y="2126724"/>
                </a:lnTo>
                <a:lnTo>
                  <a:pt x="1857404" y="2125928"/>
                </a:lnTo>
                <a:lnTo>
                  <a:pt x="1853406" y="2125662"/>
                </a:lnTo>
                <a:close/>
                <a:moveTo>
                  <a:pt x="1849676" y="1435099"/>
                </a:moveTo>
                <a:lnTo>
                  <a:pt x="1845679" y="1435623"/>
                </a:lnTo>
                <a:lnTo>
                  <a:pt x="1842215" y="1436670"/>
                </a:lnTo>
                <a:lnTo>
                  <a:pt x="1839017" y="1437979"/>
                </a:lnTo>
                <a:lnTo>
                  <a:pt x="1835819" y="1439549"/>
                </a:lnTo>
                <a:lnTo>
                  <a:pt x="1832355" y="1441381"/>
                </a:lnTo>
                <a:lnTo>
                  <a:pt x="1829690" y="1443475"/>
                </a:lnTo>
                <a:lnTo>
                  <a:pt x="1827025" y="1445569"/>
                </a:lnTo>
                <a:lnTo>
                  <a:pt x="1824627" y="1448448"/>
                </a:lnTo>
                <a:lnTo>
                  <a:pt x="1822495" y="1451327"/>
                </a:lnTo>
                <a:lnTo>
                  <a:pt x="1820630" y="1454206"/>
                </a:lnTo>
                <a:lnTo>
                  <a:pt x="1819031" y="1457347"/>
                </a:lnTo>
                <a:lnTo>
                  <a:pt x="1817965" y="1460750"/>
                </a:lnTo>
                <a:lnTo>
                  <a:pt x="1816899" y="1464152"/>
                </a:lnTo>
                <a:lnTo>
                  <a:pt x="1816366" y="1467817"/>
                </a:lnTo>
                <a:lnTo>
                  <a:pt x="1816100" y="1471743"/>
                </a:lnTo>
                <a:lnTo>
                  <a:pt x="1816366" y="1475407"/>
                </a:lnTo>
                <a:lnTo>
                  <a:pt x="1816899" y="1479071"/>
                </a:lnTo>
                <a:lnTo>
                  <a:pt x="1817965" y="1482474"/>
                </a:lnTo>
                <a:lnTo>
                  <a:pt x="1819031" y="1485876"/>
                </a:lnTo>
                <a:lnTo>
                  <a:pt x="1820630" y="1489279"/>
                </a:lnTo>
                <a:lnTo>
                  <a:pt x="1822495" y="1492158"/>
                </a:lnTo>
                <a:lnTo>
                  <a:pt x="1824627" y="1495037"/>
                </a:lnTo>
                <a:lnTo>
                  <a:pt x="1827025" y="1497393"/>
                </a:lnTo>
                <a:lnTo>
                  <a:pt x="1829690" y="1500011"/>
                </a:lnTo>
                <a:lnTo>
                  <a:pt x="1832355" y="1502104"/>
                </a:lnTo>
                <a:lnTo>
                  <a:pt x="1835819" y="1503937"/>
                </a:lnTo>
                <a:lnTo>
                  <a:pt x="1839017" y="1505245"/>
                </a:lnTo>
                <a:lnTo>
                  <a:pt x="1842215" y="1506554"/>
                </a:lnTo>
                <a:lnTo>
                  <a:pt x="1845679" y="1507339"/>
                </a:lnTo>
                <a:lnTo>
                  <a:pt x="1849676" y="1507863"/>
                </a:lnTo>
                <a:lnTo>
                  <a:pt x="1853406" y="1508124"/>
                </a:lnTo>
                <a:lnTo>
                  <a:pt x="1857404" y="1507863"/>
                </a:lnTo>
                <a:lnTo>
                  <a:pt x="1860868" y="1507339"/>
                </a:lnTo>
                <a:lnTo>
                  <a:pt x="1864332" y="1506554"/>
                </a:lnTo>
                <a:lnTo>
                  <a:pt x="1868063" y="1505245"/>
                </a:lnTo>
                <a:lnTo>
                  <a:pt x="1871260" y="1503937"/>
                </a:lnTo>
                <a:lnTo>
                  <a:pt x="1874192" y="1502104"/>
                </a:lnTo>
                <a:lnTo>
                  <a:pt x="1877123" y="1500011"/>
                </a:lnTo>
                <a:lnTo>
                  <a:pt x="1879788" y="1497393"/>
                </a:lnTo>
                <a:lnTo>
                  <a:pt x="1882186" y="1495037"/>
                </a:lnTo>
                <a:lnTo>
                  <a:pt x="1884318" y="1492158"/>
                </a:lnTo>
                <a:lnTo>
                  <a:pt x="1886183" y="1489279"/>
                </a:lnTo>
                <a:lnTo>
                  <a:pt x="1887782" y="1485876"/>
                </a:lnTo>
                <a:lnTo>
                  <a:pt x="1889114" y="1482474"/>
                </a:lnTo>
                <a:lnTo>
                  <a:pt x="1889914" y="1479071"/>
                </a:lnTo>
                <a:lnTo>
                  <a:pt x="1890447" y="1475407"/>
                </a:lnTo>
                <a:lnTo>
                  <a:pt x="1890713" y="1471743"/>
                </a:lnTo>
                <a:lnTo>
                  <a:pt x="1890447" y="1467817"/>
                </a:lnTo>
                <a:lnTo>
                  <a:pt x="1889914" y="1464152"/>
                </a:lnTo>
                <a:lnTo>
                  <a:pt x="1889114" y="1460750"/>
                </a:lnTo>
                <a:lnTo>
                  <a:pt x="1887782" y="1457347"/>
                </a:lnTo>
                <a:lnTo>
                  <a:pt x="1886183" y="1454206"/>
                </a:lnTo>
                <a:lnTo>
                  <a:pt x="1884318" y="1451327"/>
                </a:lnTo>
                <a:lnTo>
                  <a:pt x="1882186" y="1448448"/>
                </a:lnTo>
                <a:lnTo>
                  <a:pt x="1879788" y="1445569"/>
                </a:lnTo>
                <a:lnTo>
                  <a:pt x="1877123" y="1443475"/>
                </a:lnTo>
                <a:lnTo>
                  <a:pt x="1874192" y="1441381"/>
                </a:lnTo>
                <a:lnTo>
                  <a:pt x="1871260" y="1439549"/>
                </a:lnTo>
                <a:lnTo>
                  <a:pt x="1868063" y="1437979"/>
                </a:lnTo>
                <a:lnTo>
                  <a:pt x="1864332" y="1436670"/>
                </a:lnTo>
                <a:lnTo>
                  <a:pt x="1860868" y="1435623"/>
                </a:lnTo>
                <a:lnTo>
                  <a:pt x="1857404" y="1435099"/>
                </a:lnTo>
                <a:lnTo>
                  <a:pt x="1853406" y="1435099"/>
                </a:lnTo>
                <a:lnTo>
                  <a:pt x="1849676" y="1435099"/>
                </a:lnTo>
                <a:close/>
                <a:moveTo>
                  <a:pt x="1842909" y="323711"/>
                </a:moveTo>
                <a:lnTo>
                  <a:pt x="1838325" y="329571"/>
                </a:lnTo>
                <a:lnTo>
                  <a:pt x="1840471" y="329606"/>
                </a:lnTo>
                <a:lnTo>
                  <a:pt x="1824436" y="347327"/>
                </a:lnTo>
                <a:lnTo>
                  <a:pt x="1737393" y="458602"/>
                </a:lnTo>
                <a:lnTo>
                  <a:pt x="1756747" y="490643"/>
                </a:lnTo>
                <a:lnTo>
                  <a:pt x="1795356" y="554609"/>
                </a:lnTo>
                <a:lnTo>
                  <a:pt x="1707825" y="733026"/>
                </a:lnTo>
                <a:lnTo>
                  <a:pt x="1679000" y="791970"/>
                </a:lnTo>
                <a:lnTo>
                  <a:pt x="1675034" y="800428"/>
                </a:lnTo>
                <a:lnTo>
                  <a:pt x="1660489" y="830032"/>
                </a:lnTo>
                <a:lnTo>
                  <a:pt x="1656258" y="838491"/>
                </a:lnTo>
                <a:lnTo>
                  <a:pt x="1627434" y="897434"/>
                </a:lnTo>
                <a:lnTo>
                  <a:pt x="1623467" y="905893"/>
                </a:lnTo>
                <a:lnTo>
                  <a:pt x="1608923" y="935497"/>
                </a:lnTo>
                <a:lnTo>
                  <a:pt x="1590676" y="973031"/>
                </a:lnTo>
                <a:lnTo>
                  <a:pt x="1841369" y="1131888"/>
                </a:lnTo>
                <a:lnTo>
                  <a:pt x="2092326" y="973031"/>
                </a:lnTo>
                <a:lnTo>
                  <a:pt x="2073815" y="935497"/>
                </a:lnTo>
                <a:lnTo>
                  <a:pt x="2059271" y="905893"/>
                </a:lnTo>
                <a:lnTo>
                  <a:pt x="2055304" y="897434"/>
                </a:lnTo>
                <a:lnTo>
                  <a:pt x="2026479" y="838491"/>
                </a:lnTo>
                <a:lnTo>
                  <a:pt x="2022248" y="830032"/>
                </a:lnTo>
                <a:lnTo>
                  <a:pt x="2007704" y="800428"/>
                </a:lnTo>
                <a:lnTo>
                  <a:pt x="2003737" y="791970"/>
                </a:lnTo>
                <a:lnTo>
                  <a:pt x="1974648" y="733026"/>
                </a:lnTo>
                <a:lnTo>
                  <a:pt x="1887646" y="554609"/>
                </a:lnTo>
                <a:lnTo>
                  <a:pt x="1925991" y="490643"/>
                </a:lnTo>
                <a:lnTo>
                  <a:pt x="1943922" y="460957"/>
                </a:lnTo>
                <a:lnTo>
                  <a:pt x="1870314" y="360602"/>
                </a:lnTo>
                <a:lnTo>
                  <a:pt x="1842294" y="329636"/>
                </a:lnTo>
                <a:lnTo>
                  <a:pt x="1847666" y="329724"/>
                </a:lnTo>
                <a:lnTo>
                  <a:pt x="1843259" y="323715"/>
                </a:lnTo>
                <a:lnTo>
                  <a:pt x="1843089" y="323850"/>
                </a:lnTo>
                <a:lnTo>
                  <a:pt x="1842909" y="323711"/>
                </a:lnTo>
                <a:close/>
                <a:moveTo>
                  <a:pt x="1615088" y="146636"/>
                </a:moveTo>
                <a:lnTo>
                  <a:pt x="1842048" y="322674"/>
                </a:lnTo>
                <a:lnTo>
                  <a:pt x="2062958" y="146636"/>
                </a:lnTo>
                <a:lnTo>
                  <a:pt x="1615088" y="146636"/>
                </a:lnTo>
                <a:close/>
                <a:moveTo>
                  <a:pt x="1425576" y="0"/>
                </a:moveTo>
                <a:lnTo>
                  <a:pt x="1426035" y="0"/>
                </a:lnTo>
                <a:lnTo>
                  <a:pt x="2249489" y="0"/>
                </a:lnTo>
                <a:lnTo>
                  <a:pt x="2114965" y="107199"/>
                </a:lnTo>
                <a:lnTo>
                  <a:pt x="2249719" y="0"/>
                </a:lnTo>
                <a:lnTo>
                  <a:pt x="2297714" y="144398"/>
                </a:lnTo>
                <a:lnTo>
                  <a:pt x="2841562" y="422302"/>
                </a:lnTo>
                <a:lnTo>
                  <a:pt x="2841962" y="419099"/>
                </a:lnTo>
                <a:lnTo>
                  <a:pt x="2843815" y="419364"/>
                </a:lnTo>
                <a:lnTo>
                  <a:pt x="2849374" y="419893"/>
                </a:lnTo>
                <a:lnTo>
                  <a:pt x="2853875" y="420951"/>
                </a:lnTo>
                <a:lnTo>
                  <a:pt x="2858640" y="422274"/>
                </a:lnTo>
                <a:lnTo>
                  <a:pt x="2864464" y="423861"/>
                </a:lnTo>
                <a:lnTo>
                  <a:pt x="2870818" y="425978"/>
                </a:lnTo>
                <a:lnTo>
                  <a:pt x="2877701" y="428623"/>
                </a:lnTo>
                <a:lnTo>
                  <a:pt x="2885378" y="432327"/>
                </a:lnTo>
                <a:lnTo>
                  <a:pt x="2893585" y="436560"/>
                </a:lnTo>
                <a:lnTo>
                  <a:pt x="2902057" y="441851"/>
                </a:lnTo>
                <a:lnTo>
                  <a:pt x="2910793" y="447936"/>
                </a:lnTo>
                <a:lnTo>
                  <a:pt x="2920323" y="455079"/>
                </a:lnTo>
                <a:lnTo>
                  <a:pt x="2925088" y="459047"/>
                </a:lnTo>
                <a:lnTo>
                  <a:pt x="2929854" y="463545"/>
                </a:lnTo>
                <a:lnTo>
                  <a:pt x="2934884" y="467778"/>
                </a:lnTo>
                <a:lnTo>
                  <a:pt x="2939913" y="472804"/>
                </a:lnTo>
                <a:lnTo>
                  <a:pt x="2941237" y="474392"/>
                </a:lnTo>
                <a:lnTo>
                  <a:pt x="2943090" y="477037"/>
                </a:lnTo>
                <a:lnTo>
                  <a:pt x="2944679" y="480212"/>
                </a:lnTo>
                <a:lnTo>
                  <a:pt x="2946532" y="484709"/>
                </a:lnTo>
                <a:lnTo>
                  <a:pt x="2951032" y="495292"/>
                </a:lnTo>
                <a:lnTo>
                  <a:pt x="2956592" y="509049"/>
                </a:lnTo>
                <a:lnTo>
                  <a:pt x="2962945" y="525980"/>
                </a:lnTo>
                <a:lnTo>
                  <a:pt x="2969564" y="545822"/>
                </a:lnTo>
                <a:lnTo>
                  <a:pt x="2977241" y="568309"/>
                </a:lnTo>
                <a:lnTo>
                  <a:pt x="2985712" y="593442"/>
                </a:lnTo>
                <a:lnTo>
                  <a:pt x="3004244" y="651645"/>
                </a:lnTo>
                <a:lnTo>
                  <a:pt x="3025158" y="719371"/>
                </a:lnTo>
                <a:lnTo>
                  <a:pt x="3047925" y="795299"/>
                </a:lnTo>
                <a:lnTo>
                  <a:pt x="3072810" y="878899"/>
                </a:lnTo>
                <a:lnTo>
                  <a:pt x="3099548" y="969378"/>
                </a:lnTo>
                <a:lnTo>
                  <a:pt x="3127610" y="1065677"/>
                </a:lnTo>
                <a:lnTo>
                  <a:pt x="3156730" y="1167266"/>
                </a:lnTo>
                <a:lnTo>
                  <a:pt x="3186910" y="1272824"/>
                </a:lnTo>
                <a:lnTo>
                  <a:pt x="3217884" y="1381822"/>
                </a:lnTo>
                <a:lnTo>
                  <a:pt x="3249387" y="1493465"/>
                </a:lnTo>
                <a:lnTo>
                  <a:pt x="3313453" y="1720190"/>
                </a:lnTo>
                <a:lnTo>
                  <a:pt x="3376460" y="1946387"/>
                </a:lnTo>
                <a:lnTo>
                  <a:pt x="3437084" y="2164646"/>
                </a:lnTo>
                <a:lnTo>
                  <a:pt x="3493207" y="2368884"/>
                </a:lnTo>
                <a:lnTo>
                  <a:pt x="3543507" y="2551428"/>
                </a:lnTo>
                <a:lnTo>
                  <a:pt x="3618162" y="2823922"/>
                </a:lnTo>
                <a:lnTo>
                  <a:pt x="3646488" y="2927364"/>
                </a:lnTo>
                <a:lnTo>
                  <a:pt x="3643448" y="2928569"/>
                </a:lnTo>
                <a:lnTo>
                  <a:pt x="3677444" y="3099592"/>
                </a:lnTo>
                <a:lnTo>
                  <a:pt x="3349127" y="3240086"/>
                </a:lnTo>
                <a:lnTo>
                  <a:pt x="3305431" y="3062581"/>
                </a:lnTo>
                <a:lnTo>
                  <a:pt x="3290156" y="3068637"/>
                </a:lnTo>
                <a:lnTo>
                  <a:pt x="2714625" y="1439495"/>
                </a:lnTo>
                <a:lnTo>
                  <a:pt x="2715259" y="1434412"/>
                </a:lnTo>
                <a:lnTo>
                  <a:pt x="2695839" y="1481363"/>
                </a:lnTo>
                <a:lnTo>
                  <a:pt x="2666470" y="1553314"/>
                </a:lnTo>
                <a:lnTo>
                  <a:pt x="2637630" y="1624736"/>
                </a:lnTo>
                <a:lnTo>
                  <a:pt x="2623343" y="1659917"/>
                </a:lnTo>
                <a:lnTo>
                  <a:pt x="2609849" y="1694305"/>
                </a:lnTo>
                <a:lnTo>
                  <a:pt x="2596620" y="1728429"/>
                </a:lnTo>
                <a:lnTo>
                  <a:pt x="2584184" y="1761229"/>
                </a:lnTo>
                <a:lnTo>
                  <a:pt x="2572278" y="1792972"/>
                </a:lnTo>
                <a:lnTo>
                  <a:pt x="2561166" y="1823393"/>
                </a:lnTo>
                <a:lnTo>
                  <a:pt x="2551111" y="1852226"/>
                </a:lnTo>
                <a:lnTo>
                  <a:pt x="2542115" y="1879207"/>
                </a:lnTo>
                <a:lnTo>
                  <a:pt x="2534443" y="1904601"/>
                </a:lnTo>
                <a:lnTo>
                  <a:pt x="2527828" y="1927615"/>
                </a:lnTo>
                <a:lnTo>
                  <a:pt x="2524918" y="1938460"/>
                </a:lnTo>
                <a:lnTo>
                  <a:pt x="2522536" y="1948777"/>
                </a:lnTo>
                <a:lnTo>
                  <a:pt x="2520155" y="1958300"/>
                </a:lnTo>
                <a:lnTo>
                  <a:pt x="2518568" y="1967294"/>
                </a:lnTo>
                <a:lnTo>
                  <a:pt x="2517245" y="1975758"/>
                </a:lnTo>
                <a:lnTo>
                  <a:pt x="2516186" y="1983429"/>
                </a:lnTo>
                <a:lnTo>
                  <a:pt x="2515657" y="1990043"/>
                </a:lnTo>
                <a:lnTo>
                  <a:pt x="2515657" y="1996391"/>
                </a:lnTo>
                <a:lnTo>
                  <a:pt x="2515922" y="2003533"/>
                </a:lnTo>
                <a:lnTo>
                  <a:pt x="2516186" y="2010675"/>
                </a:lnTo>
                <a:lnTo>
                  <a:pt x="2516980" y="2018347"/>
                </a:lnTo>
                <a:lnTo>
                  <a:pt x="2517774" y="2026282"/>
                </a:lnTo>
                <a:lnTo>
                  <a:pt x="2518832" y="2034218"/>
                </a:lnTo>
                <a:lnTo>
                  <a:pt x="2519891" y="2042418"/>
                </a:lnTo>
                <a:lnTo>
                  <a:pt x="2523330" y="2059348"/>
                </a:lnTo>
                <a:lnTo>
                  <a:pt x="2527034" y="2077071"/>
                </a:lnTo>
                <a:lnTo>
                  <a:pt x="2531268" y="2095059"/>
                </a:lnTo>
                <a:lnTo>
                  <a:pt x="2536559" y="2113840"/>
                </a:lnTo>
                <a:lnTo>
                  <a:pt x="2542115" y="2133150"/>
                </a:lnTo>
                <a:lnTo>
                  <a:pt x="2548466" y="2152989"/>
                </a:lnTo>
                <a:lnTo>
                  <a:pt x="2555345" y="2172829"/>
                </a:lnTo>
                <a:lnTo>
                  <a:pt x="2562489" y="2193197"/>
                </a:lnTo>
                <a:lnTo>
                  <a:pt x="2570161" y="2213830"/>
                </a:lnTo>
                <a:lnTo>
                  <a:pt x="2578363" y="2234463"/>
                </a:lnTo>
                <a:lnTo>
                  <a:pt x="2586830" y="2255360"/>
                </a:lnTo>
                <a:lnTo>
                  <a:pt x="2595561" y="2276257"/>
                </a:lnTo>
                <a:lnTo>
                  <a:pt x="2604557" y="2297155"/>
                </a:lnTo>
                <a:lnTo>
                  <a:pt x="2613553" y="2317788"/>
                </a:lnTo>
                <a:lnTo>
                  <a:pt x="2622813" y="2338420"/>
                </a:lnTo>
                <a:lnTo>
                  <a:pt x="2632339" y="2358789"/>
                </a:lnTo>
                <a:lnTo>
                  <a:pt x="2641863" y="2378893"/>
                </a:lnTo>
                <a:lnTo>
                  <a:pt x="2651389" y="2398732"/>
                </a:lnTo>
                <a:lnTo>
                  <a:pt x="2661178" y="2418307"/>
                </a:lnTo>
                <a:lnTo>
                  <a:pt x="2670703" y="2437088"/>
                </a:lnTo>
                <a:lnTo>
                  <a:pt x="2679963" y="2455605"/>
                </a:lnTo>
                <a:lnTo>
                  <a:pt x="2698484" y="2490257"/>
                </a:lnTo>
                <a:lnTo>
                  <a:pt x="2715947" y="2522265"/>
                </a:lnTo>
                <a:lnTo>
                  <a:pt x="2732616" y="2550833"/>
                </a:lnTo>
                <a:lnTo>
                  <a:pt x="2740289" y="2563795"/>
                </a:lnTo>
                <a:lnTo>
                  <a:pt x="2747168" y="2575434"/>
                </a:lnTo>
                <a:lnTo>
                  <a:pt x="2756428" y="2590776"/>
                </a:lnTo>
                <a:lnTo>
                  <a:pt x="2765953" y="2607970"/>
                </a:lnTo>
                <a:lnTo>
                  <a:pt x="2776007" y="2627280"/>
                </a:lnTo>
                <a:lnTo>
                  <a:pt x="2786326" y="2648442"/>
                </a:lnTo>
                <a:lnTo>
                  <a:pt x="2797174" y="2671456"/>
                </a:lnTo>
                <a:lnTo>
                  <a:pt x="2808287" y="2695792"/>
                </a:lnTo>
                <a:lnTo>
                  <a:pt x="2819928" y="2721451"/>
                </a:lnTo>
                <a:lnTo>
                  <a:pt x="2831570" y="2748697"/>
                </a:lnTo>
                <a:lnTo>
                  <a:pt x="2843211" y="2776736"/>
                </a:lnTo>
                <a:lnTo>
                  <a:pt x="2855118" y="2806099"/>
                </a:lnTo>
                <a:lnTo>
                  <a:pt x="2867024" y="2835990"/>
                </a:lnTo>
                <a:lnTo>
                  <a:pt x="2879195" y="2866675"/>
                </a:lnTo>
                <a:lnTo>
                  <a:pt x="2890837" y="2897888"/>
                </a:lnTo>
                <a:lnTo>
                  <a:pt x="2903007" y="2929367"/>
                </a:lnTo>
                <a:lnTo>
                  <a:pt x="2914649" y="2961110"/>
                </a:lnTo>
                <a:lnTo>
                  <a:pt x="2926291" y="2993117"/>
                </a:lnTo>
                <a:lnTo>
                  <a:pt x="2937403" y="3024860"/>
                </a:lnTo>
                <a:lnTo>
                  <a:pt x="2948251" y="3056603"/>
                </a:lnTo>
                <a:lnTo>
                  <a:pt x="2958835" y="3088081"/>
                </a:lnTo>
                <a:lnTo>
                  <a:pt x="2969153" y="3119030"/>
                </a:lnTo>
                <a:lnTo>
                  <a:pt x="2978943" y="3149715"/>
                </a:lnTo>
                <a:lnTo>
                  <a:pt x="2988203" y="3179342"/>
                </a:lnTo>
                <a:lnTo>
                  <a:pt x="2996935" y="3208175"/>
                </a:lnTo>
                <a:lnTo>
                  <a:pt x="3005137" y="3235685"/>
                </a:lnTo>
                <a:lnTo>
                  <a:pt x="3012280" y="3262402"/>
                </a:lnTo>
                <a:lnTo>
                  <a:pt x="3019159" y="3287796"/>
                </a:lnTo>
                <a:lnTo>
                  <a:pt x="3025245" y="3311604"/>
                </a:lnTo>
                <a:lnTo>
                  <a:pt x="3030272" y="3333824"/>
                </a:lnTo>
                <a:lnTo>
                  <a:pt x="3034241" y="3354456"/>
                </a:lnTo>
                <a:lnTo>
                  <a:pt x="3037945" y="3373238"/>
                </a:lnTo>
                <a:lnTo>
                  <a:pt x="3039268" y="3381967"/>
                </a:lnTo>
                <a:lnTo>
                  <a:pt x="3040326" y="3389638"/>
                </a:lnTo>
                <a:lnTo>
                  <a:pt x="3040855" y="3397309"/>
                </a:lnTo>
                <a:lnTo>
                  <a:pt x="3041649" y="3404451"/>
                </a:lnTo>
                <a:lnTo>
                  <a:pt x="3026039" y="3413181"/>
                </a:lnTo>
                <a:lnTo>
                  <a:pt x="2988717" y="3434333"/>
                </a:lnTo>
                <a:lnTo>
                  <a:pt x="2990849" y="3436145"/>
                </a:lnTo>
                <a:lnTo>
                  <a:pt x="2988203" y="3454408"/>
                </a:lnTo>
                <a:lnTo>
                  <a:pt x="2980529" y="3506814"/>
                </a:lnTo>
                <a:lnTo>
                  <a:pt x="2967827" y="3589129"/>
                </a:lnTo>
                <a:lnTo>
                  <a:pt x="2959625" y="3640476"/>
                </a:lnTo>
                <a:lnTo>
                  <a:pt x="2950363" y="3697382"/>
                </a:lnTo>
                <a:lnTo>
                  <a:pt x="2939779" y="3760111"/>
                </a:lnTo>
                <a:lnTo>
                  <a:pt x="2928135" y="3828133"/>
                </a:lnTo>
                <a:lnTo>
                  <a:pt x="2915699" y="3900654"/>
                </a:lnTo>
                <a:lnTo>
                  <a:pt x="2901939" y="3977146"/>
                </a:lnTo>
                <a:lnTo>
                  <a:pt x="2886856" y="4056814"/>
                </a:lnTo>
                <a:lnTo>
                  <a:pt x="2871243" y="4139923"/>
                </a:lnTo>
                <a:lnTo>
                  <a:pt x="2854308" y="4225678"/>
                </a:lnTo>
                <a:lnTo>
                  <a:pt x="2836314" y="4313287"/>
                </a:lnTo>
                <a:lnTo>
                  <a:pt x="2814040" y="4420417"/>
                </a:lnTo>
                <a:lnTo>
                  <a:pt x="2813134" y="4427176"/>
                </a:lnTo>
                <a:lnTo>
                  <a:pt x="2803070" y="4506106"/>
                </a:lnTo>
                <a:lnTo>
                  <a:pt x="2792211" y="4595100"/>
                </a:lnTo>
                <a:lnTo>
                  <a:pt x="2780558" y="4690981"/>
                </a:lnTo>
                <a:lnTo>
                  <a:pt x="2768640" y="4791894"/>
                </a:lnTo>
                <a:lnTo>
                  <a:pt x="2757251" y="4894397"/>
                </a:lnTo>
                <a:lnTo>
                  <a:pt x="2751689" y="4945780"/>
                </a:lnTo>
                <a:lnTo>
                  <a:pt x="2746657" y="4996369"/>
                </a:lnTo>
                <a:lnTo>
                  <a:pt x="2741625" y="5045899"/>
                </a:lnTo>
                <a:lnTo>
                  <a:pt x="2737123" y="5094369"/>
                </a:lnTo>
                <a:lnTo>
                  <a:pt x="2733150" y="5141515"/>
                </a:lnTo>
                <a:lnTo>
                  <a:pt x="2729177" y="5186542"/>
                </a:lnTo>
                <a:lnTo>
                  <a:pt x="2725999" y="5229185"/>
                </a:lnTo>
                <a:lnTo>
                  <a:pt x="2723615" y="5269444"/>
                </a:lnTo>
                <a:lnTo>
                  <a:pt x="2721497" y="5306790"/>
                </a:lnTo>
                <a:lnTo>
                  <a:pt x="2720172" y="5340693"/>
                </a:lnTo>
                <a:lnTo>
                  <a:pt x="2719908" y="5356320"/>
                </a:lnTo>
                <a:lnTo>
                  <a:pt x="2719643" y="5370887"/>
                </a:lnTo>
                <a:lnTo>
                  <a:pt x="2719643" y="5384660"/>
                </a:lnTo>
                <a:lnTo>
                  <a:pt x="2719908" y="5397638"/>
                </a:lnTo>
                <a:lnTo>
                  <a:pt x="2720437" y="5409028"/>
                </a:lnTo>
                <a:lnTo>
                  <a:pt x="2720967" y="5419622"/>
                </a:lnTo>
                <a:lnTo>
                  <a:pt x="2721762" y="5428892"/>
                </a:lnTo>
                <a:lnTo>
                  <a:pt x="2723351" y="5436838"/>
                </a:lnTo>
                <a:lnTo>
                  <a:pt x="2721232" y="5439752"/>
                </a:lnTo>
                <a:lnTo>
                  <a:pt x="2718583" y="5442665"/>
                </a:lnTo>
                <a:lnTo>
                  <a:pt x="2715140" y="5446638"/>
                </a:lnTo>
                <a:lnTo>
                  <a:pt x="2710373" y="5451671"/>
                </a:lnTo>
                <a:lnTo>
                  <a:pt x="2704811" y="5456968"/>
                </a:lnTo>
                <a:lnTo>
                  <a:pt x="2697660" y="5463060"/>
                </a:lnTo>
                <a:lnTo>
                  <a:pt x="2689185" y="5469417"/>
                </a:lnTo>
                <a:lnTo>
                  <a:pt x="2684683" y="5472595"/>
                </a:lnTo>
                <a:lnTo>
                  <a:pt x="2679386" y="5475773"/>
                </a:lnTo>
                <a:lnTo>
                  <a:pt x="2674089" y="5479217"/>
                </a:lnTo>
                <a:lnTo>
                  <a:pt x="2668262" y="5482395"/>
                </a:lnTo>
                <a:lnTo>
                  <a:pt x="2662436" y="5485573"/>
                </a:lnTo>
                <a:lnTo>
                  <a:pt x="2655814" y="5488752"/>
                </a:lnTo>
                <a:lnTo>
                  <a:pt x="2648663" y="5492195"/>
                </a:lnTo>
                <a:lnTo>
                  <a:pt x="2641777" y="5495108"/>
                </a:lnTo>
                <a:lnTo>
                  <a:pt x="2634097" y="5498022"/>
                </a:lnTo>
                <a:lnTo>
                  <a:pt x="2625887" y="5501200"/>
                </a:lnTo>
                <a:lnTo>
                  <a:pt x="2617411" y="5503849"/>
                </a:lnTo>
                <a:lnTo>
                  <a:pt x="2608671" y="5506498"/>
                </a:lnTo>
                <a:lnTo>
                  <a:pt x="2599402" y="5508881"/>
                </a:lnTo>
                <a:lnTo>
                  <a:pt x="2589867" y="5511265"/>
                </a:lnTo>
                <a:lnTo>
                  <a:pt x="2586973" y="5511798"/>
                </a:lnTo>
                <a:lnTo>
                  <a:pt x="2575405" y="5567330"/>
                </a:lnTo>
                <a:lnTo>
                  <a:pt x="2564291" y="5571564"/>
                </a:lnTo>
                <a:lnTo>
                  <a:pt x="2552383" y="5575535"/>
                </a:lnTo>
                <a:lnTo>
                  <a:pt x="2529097" y="5583210"/>
                </a:lnTo>
                <a:lnTo>
                  <a:pt x="2505282" y="5590092"/>
                </a:lnTo>
                <a:lnTo>
                  <a:pt x="2480673" y="5596973"/>
                </a:lnTo>
                <a:lnTo>
                  <a:pt x="2455799" y="5603326"/>
                </a:lnTo>
                <a:lnTo>
                  <a:pt x="2430132" y="5608884"/>
                </a:lnTo>
                <a:lnTo>
                  <a:pt x="2403935" y="5614442"/>
                </a:lnTo>
                <a:lnTo>
                  <a:pt x="2377473" y="5619471"/>
                </a:lnTo>
                <a:lnTo>
                  <a:pt x="2350483" y="5624235"/>
                </a:lnTo>
                <a:lnTo>
                  <a:pt x="2323228" y="5628470"/>
                </a:lnTo>
                <a:lnTo>
                  <a:pt x="2295443" y="5632176"/>
                </a:lnTo>
                <a:lnTo>
                  <a:pt x="2267659" y="5635881"/>
                </a:lnTo>
                <a:lnTo>
                  <a:pt x="2239080" y="5639057"/>
                </a:lnTo>
                <a:lnTo>
                  <a:pt x="2210502" y="5641704"/>
                </a:lnTo>
                <a:lnTo>
                  <a:pt x="2181659" y="5644615"/>
                </a:lnTo>
                <a:lnTo>
                  <a:pt x="2152816" y="5646733"/>
                </a:lnTo>
                <a:lnTo>
                  <a:pt x="2123709" y="5648586"/>
                </a:lnTo>
                <a:lnTo>
                  <a:pt x="2094601" y="5650174"/>
                </a:lnTo>
                <a:lnTo>
                  <a:pt x="2064964" y="5651497"/>
                </a:lnTo>
                <a:lnTo>
                  <a:pt x="2035592" y="5652556"/>
                </a:lnTo>
                <a:lnTo>
                  <a:pt x="2006220" y="5653614"/>
                </a:lnTo>
                <a:lnTo>
                  <a:pt x="1976583" y="5654144"/>
                </a:lnTo>
                <a:lnTo>
                  <a:pt x="1947211" y="5654673"/>
                </a:lnTo>
                <a:lnTo>
                  <a:pt x="1918103" y="5654673"/>
                </a:lnTo>
                <a:lnTo>
                  <a:pt x="1888731" y="5654673"/>
                </a:lnTo>
                <a:lnTo>
                  <a:pt x="1859359" y="5654408"/>
                </a:lnTo>
                <a:lnTo>
                  <a:pt x="1830516" y="5653879"/>
                </a:lnTo>
                <a:lnTo>
                  <a:pt x="1801673" y="5652820"/>
                </a:lnTo>
                <a:lnTo>
                  <a:pt x="1772830" y="5652026"/>
                </a:lnTo>
                <a:lnTo>
                  <a:pt x="1744781" y="5651232"/>
                </a:lnTo>
                <a:lnTo>
                  <a:pt x="1688947" y="5648586"/>
                </a:lnTo>
                <a:lnTo>
                  <a:pt x="1634437" y="5645939"/>
                </a:lnTo>
                <a:lnTo>
                  <a:pt x="1581779" y="5642233"/>
                </a:lnTo>
                <a:lnTo>
                  <a:pt x="1530973" y="5638528"/>
                </a:lnTo>
                <a:lnTo>
                  <a:pt x="1482284" y="5634558"/>
                </a:lnTo>
                <a:lnTo>
                  <a:pt x="1436241" y="5630323"/>
                </a:lnTo>
                <a:lnTo>
                  <a:pt x="1392580" y="5626088"/>
                </a:lnTo>
                <a:lnTo>
                  <a:pt x="1351829" y="5621588"/>
                </a:lnTo>
                <a:lnTo>
                  <a:pt x="1314519" y="5617618"/>
                </a:lnTo>
                <a:lnTo>
                  <a:pt x="1280383" y="5613648"/>
                </a:lnTo>
                <a:lnTo>
                  <a:pt x="1250217" y="5609678"/>
                </a:lnTo>
                <a:lnTo>
                  <a:pt x="1201793" y="5603590"/>
                </a:lnTo>
                <a:lnTo>
                  <a:pt x="1171362" y="5599091"/>
                </a:lnTo>
                <a:lnTo>
                  <a:pt x="1160778" y="5597503"/>
                </a:lnTo>
                <a:lnTo>
                  <a:pt x="1144901" y="5547214"/>
                </a:lnTo>
                <a:lnTo>
                  <a:pt x="1129818" y="5496925"/>
                </a:lnTo>
                <a:lnTo>
                  <a:pt x="1114735" y="5446901"/>
                </a:lnTo>
                <a:lnTo>
                  <a:pt x="1100181" y="5397142"/>
                </a:lnTo>
                <a:lnTo>
                  <a:pt x="1085892" y="5347382"/>
                </a:lnTo>
                <a:lnTo>
                  <a:pt x="1071867" y="5297888"/>
                </a:lnTo>
                <a:lnTo>
                  <a:pt x="1058372" y="5248658"/>
                </a:lnTo>
                <a:lnTo>
                  <a:pt x="1044877" y="5199428"/>
                </a:lnTo>
                <a:lnTo>
                  <a:pt x="1031911" y="5150727"/>
                </a:lnTo>
                <a:lnTo>
                  <a:pt x="1019209" y="5102291"/>
                </a:lnTo>
                <a:lnTo>
                  <a:pt x="1006772" y="5054120"/>
                </a:lnTo>
                <a:lnTo>
                  <a:pt x="994600" y="5006213"/>
                </a:lnTo>
                <a:lnTo>
                  <a:pt x="982692" y="4958836"/>
                </a:lnTo>
                <a:lnTo>
                  <a:pt x="971314" y="4911458"/>
                </a:lnTo>
                <a:lnTo>
                  <a:pt x="959936" y="4864875"/>
                </a:lnTo>
                <a:lnTo>
                  <a:pt x="949086" y="4818292"/>
                </a:lnTo>
                <a:lnTo>
                  <a:pt x="938502" y="4772503"/>
                </a:lnTo>
                <a:lnTo>
                  <a:pt x="928182" y="4726978"/>
                </a:lnTo>
                <a:lnTo>
                  <a:pt x="918127" y="4682248"/>
                </a:lnTo>
                <a:lnTo>
                  <a:pt x="908071" y="4637782"/>
                </a:lnTo>
                <a:lnTo>
                  <a:pt x="889284" y="4550438"/>
                </a:lnTo>
                <a:lnTo>
                  <a:pt x="871555" y="4465477"/>
                </a:lnTo>
                <a:lnTo>
                  <a:pt x="855148" y="4382897"/>
                </a:lnTo>
                <a:lnTo>
                  <a:pt x="839536" y="4302965"/>
                </a:lnTo>
                <a:lnTo>
                  <a:pt x="824982" y="4225943"/>
                </a:lnTo>
                <a:lnTo>
                  <a:pt x="811487" y="4151833"/>
                </a:lnTo>
                <a:lnTo>
                  <a:pt x="798786" y="4080635"/>
                </a:lnTo>
                <a:lnTo>
                  <a:pt x="787407" y="4012878"/>
                </a:lnTo>
                <a:lnTo>
                  <a:pt x="776558" y="3948561"/>
                </a:lnTo>
                <a:lnTo>
                  <a:pt x="767032" y="3888215"/>
                </a:lnTo>
                <a:lnTo>
                  <a:pt x="758035" y="3831309"/>
                </a:lnTo>
                <a:lnTo>
                  <a:pt x="750361" y="3778638"/>
                </a:lnTo>
                <a:lnTo>
                  <a:pt x="743217" y="3730202"/>
                </a:lnTo>
                <a:lnTo>
                  <a:pt x="736866" y="3686001"/>
                </a:lnTo>
                <a:lnTo>
                  <a:pt x="731574" y="3646299"/>
                </a:lnTo>
                <a:lnTo>
                  <a:pt x="726811" y="3611627"/>
                </a:lnTo>
                <a:lnTo>
                  <a:pt x="719931" y="3556574"/>
                </a:lnTo>
                <a:lnTo>
                  <a:pt x="715697" y="3522430"/>
                </a:lnTo>
                <a:lnTo>
                  <a:pt x="714374" y="3510784"/>
                </a:lnTo>
                <a:lnTo>
                  <a:pt x="724596" y="3492273"/>
                </a:lnTo>
                <a:lnTo>
                  <a:pt x="720723" y="3490686"/>
                </a:lnTo>
                <a:lnTo>
                  <a:pt x="699027" y="3480899"/>
                </a:lnTo>
                <a:lnTo>
                  <a:pt x="681565" y="3472699"/>
                </a:lnTo>
                <a:lnTo>
                  <a:pt x="668600" y="3466350"/>
                </a:lnTo>
                <a:lnTo>
                  <a:pt x="659605" y="3461589"/>
                </a:lnTo>
                <a:lnTo>
                  <a:pt x="652461" y="3457885"/>
                </a:lnTo>
                <a:lnTo>
                  <a:pt x="654313" y="3440691"/>
                </a:lnTo>
                <a:lnTo>
                  <a:pt x="656959" y="3419794"/>
                </a:lnTo>
                <a:lnTo>
                  <a:pt x="661192" y="3391754"/>
                </a:lnTo>
                <a:lnTo>
                  <a:pt x="666748" y="3356044"/>
                </a:lnTo>
                <a:lnTo>
                  <a:pt x="670452" y="3335675"/>
                </a:lnTo>
                <a:lnTo>
                  <a:pt x="674157" y="3313984"/>
                </a:lnTo>
                <a:lnTo>
                  <a:pt x="678919" y="3290442"/>
                </a:lnTo>
                <a:lnTo>
                  <a:pt x="683682" y="3265312"/>
                </a:lnTo>
                <a:lnTo>
                  <a:pt x="689238" y="3238860"/>
                </a:lnTo>
                <a:lnTo>
                  <a:pt x="695059" y="3210820"/>
                </a:lnTo>
                <a:lnTo>
                  <a:pt x="701673" y="3181458"/>
                </a:lnTo>
                <a:lnTo>
                  <a:pt x="708552" y="3150773"/>
                </a:lnTo>
                <a:lnTo>
                  <a:pt x="716490" y="3118766"/>
                </a:lnTo>
                <a:lnTo>
                  <a:pt x="724957" y="3085700"/>
                </a:lnTo>
                <a:lnTo>
                  <a:pt x="734217" y="3051048"/>
                </a:lnTo>
                <a:lnTo>
                  <a:pt x="744007" y="3015866"/>
                </a:lnTo>
                <a:lnTo>
                  <a:pt x="754325" y="2979097"/>
                </a:lnTo>
                <a:lnTo>
                  <a:pt x="765438" y="2941799"/>
                </a:lnTo>
                <a:lnTo>
                  <a:pt x="777609" y="2903179"/>
                </a:lnTo>
                <a:lnTo>
                  <a:pt x="790044" y="2863765"/>
                </a:lnTo>
                <a:lnTo>
                  <a:pt x="803802" y="2823557"/>
                </a:lnTo>
                <a:lnTo>
                  <a:pt x="818090" y="2782291"/>
                </a:lnTo>
                <a:lnTo>
                  <a:pt x="833436" y="2740497"/>
                </a:lnTo>
                <a:lnTo>
                  <a:pt x="849311" y="2698173"/>
                </a:lnTo>
                <a:lnTo>
                  <a:pt x="866509" y="2655055"/>
                </a:lnTo>
                <a:lnTo>
                  <a:pt x="884500" y="2611145"/>
                </a:lnTo>
                <a:lnTo>
                  <a:pt x="894025" y="2587337"/>
                </a:lnTo>
                <a:lnTo>
                  <a:pt x="903286" y="2564324"/>
                </a:lnTo>
                <a:lnTo>
                  <a:pt x="912282" y="2541310"/>
                </a:lnTo>
                <a:lnTo>
                  <a:pt x="921013" y="2519090"/>
                </a:lnTo>
                <a:lnTo>
                  <a:pt x="929480" y="2496870"/>
                </a:lnTo>
                <a:lnTo>
                  <a:pt x="937682" y="2474915"/>
                </a:lnTo>
                <a:lnTo>
                  <a:pt x="945355" y="2453753"/>
                </a:lnTo>
                <a:lnTo>
                  <a:pt x="952763" y="2432855"/>
                </a:lnTo>
                <a:lnTo>
                  <a:pt x="959907" y="2412487"/>
                </a:lnTo>
                <a:lnTo>
                  <a:pt x="966521" y="2392383"/>
                </a:lnTo>
                <a:lnTo>
                  <a:pt x="972871" y="2372544"/>
                </a:lnTo>
                <a:lnTo>
                  <a:pt x="979221" y="2353498"/>
                </a:lnTo>
                <a:lnTo>
                  <a:pt x="984778" y="2334717"/>
                </a:lnTo>
                <a:lnTo>
                  <a:pt x="990334" y="2316200"/>
                </a:lnTo>
                <a:lnTo>
                  <a:pt x="995361" y="2297948"/>
                </a:lnTo>
                <a:lnTo>
                  <a:pt x="1000653" y="2280225"/>
                </a:lnTo>
                <a:lnTo>
                  <a:pt x="1005150" y="2263296"/>
                </a:lnTo>
                <a:lnTo>
                  <a:pt x="1009384" y="2246366"/>
                </a:lnTo>
                <a:lnTo>
                  <a:pt x="1013353" y="2230230"/>
                </a:lnTo>
                <a:lnTo>
                  <a:pt x="1017321" y="2214094"/>
                </a:lnTo>
                <a:lnTo>
                  <a:pt x="1020761" y="2198752"/>
                </a:lnTo>
                <a:lnTo>
                  <a:pt x="1023936" y="2183674"/>
                </a:lnTo>
                <a:lnTo>
                  <a:pt x="1026846" y="2169125"/>
                </a:lnTo>
                <a:lnTo>
                  <a:pt x="1029492" y="2154841"/>
                </a:lnTo>
                <a:lnTo>
                  <a:pt x="1031873" y="2141086"/>
                </a:lnTo>
                <a:lnTo>
                  <a:pt x="1033725" y="2127859"/>
                </a:lnTo>
                <a:lnTo>
                  <a:pt x="1035578" y="2114898"/>
                </a:lnTo>
                <a:lnTo>
                  <a:pt x="1037430" y="2102465"/>
                </a:lnTo>
                <a:lnTo>
                  <a:pt x="1038753" y="2090562"/>
                </a:lnTo>
                <a:lnTo>
                  <a:pt x="1039811" y="2079187"/>
                </a:lnTo>
                <a:lnTo>
                  <a:pt x="1040605" y="2068342"/>
                </a:lnTo>
                <a:lnTo>
                  <a:pt x="1041134" y="2057761"/>
                </a:lnTo>
                <a:lnTo>
                  <a:pt x="1041663" y="2040302"/>
                </a:lnTo>
                <a:lnTo>
                  <a:pt x="1041663" y="2023902"/>
                </a:lnTo>
                <a:lnTo>
                  <a:pt x="1041398" y="2015966"/>
                </a:lnTo>
                <a:lnTo>
                  <a:pt x="1040869" y="2008030"/>
                </a:lnTo>
                <a:lnTo>
                  <a:pt x="1040340" y="2000094"/>
                </a:lnTo>
                <a:lnTo>
                  <a:pt x="1039546" y="1992423"/>
                </a:lnTo>
                <a:lnTo>
                  <a:pt x="1038488" y="1985017"/>
                </a:lnTo>
                <a:lnTo>
                  <a:pt x="1037430" y="1977081"/>
                </a:lnTo>
                <a:lnTo>
                  <a:pt x="1034519" y="1961209"/>
                </a:lnTo>
                <a:lnTo>
                  <a:pt x="1031344" y="1945338"/>
                </a:lnTo>
                <a:lnTo>
                  <a:pt x="1027111" y="1928409"/>
                </a:lnTo>
                <a:lnTo>
                  <a:pt x="1022348" y="1910156"/>
                </a:lnTo>
                <a:lnTo>
                  <a:pt x="1016792" y="1891111"/>
                </a:lnTo>
                <a:lnTo>
                  <a:pt x="1010442" y="1870213"/>
                </a:lnTo>
                <a:lnTo>
                  <a:pt x="1003034" y="1846935"/>
                </a:lnTo>
                <a:lnTo>
                  <a:pt x="986630" y="1794295"/>
                </a:lnTo>
                <a:lnTo>
                  <a:pt x="966521" y="1730545"/>
                </a:lnTo>
                <a:lnTo>
                  <a:pt x="954350" y="1691395"/>
                </a:lnTo>
                <a:lnTo>
                  <a:pt x="942180" y="1653833"/>
                </a:lnTo>
                <a:lnTo>
                  <a:pt x="930009" y="1617065"/>
                </a:lnTo>
                <a:lnTo>
                  <a:pt x="918367" y="1581354"/>
                </a:lnTo>
                <a:lnTo>
                  <a:pt x="906461" y="1547230"/>
                </a:lnTo>
                <a:lnTo>
                  <a:pt x="894819" y="1513900"/>
                </a:lnTo>
                <a:lnTo>
                  <a:pt x="883442" y="1481892"/>
                </a:lnTo>
                <a:lnTo>
                  <a:pt x="872065" y="1450680"/>
                </a:lnTo>
                <a:lnTo>
                  <a:pt x="850105" y="1391425"/>
                </a:lnTo>
                <a:lnTo>
                  <a:pt x="848785" y="1387887"/>
                </a:lnTo>
                <a:lnTo>
                  <a:pt x="390076" y="3081337"/>
                </a:lnTo>
                <a:lnTo>
                  <a:pt x="371860" y="3072701"/>
                </a:lnTo>
                <a:lnTo>
                  <a:pt x="328052" y="3249612"/>
                </a:lnTo>
                <a:lnTo>
                  <a:pt x="0" y="3109118"/>
                </a:lnTo>
                <a:lnTo>
                  <a:pt x="38392" y="2914649"/>
                </a:lnTo>
                <a:lnTo>
                  <a:pt x="40996" y="2915841"/>
                </a:lnTo>
                <a:lnTo>
                  <a:pt x="38100" y="2914468"/>
                </a:lnTo>
                <a:lnTo>
                  <a:pt x="60082" y="2811861"/>
                </a:lnTo>
                <a:lnTo>
                  <a:pt x="118347" y="2540533"/>
                </a:lnTo>
                <a:lnTo>
                  <a:pt x="157544" y="2358854"/>
                </a:lnTo>
                <a:lnTo>
                  <a:pt x="201508" y="2156020"/>
                </a:lnTo>
                <a:lnTo>
                  <a:pt x="248914" y="1938640"/>
                </a:lnTo>
                <a:lnTo>
                  <a:pt x="298175" y="1713592"/>
                </a:lnTo>
                <a:lnTo>
                  <a:pt x="348495" y="1488014"/>
                </a:lnTo>
                <a:lnTo>
                  <a:pt x="373391" y="1377473"/>
                </a:lnTo>
                <a:lnTo>
                  <a:pt x="397756" y="1268783"/>
                </a:lnTo>
                <a:lnTo>
                  <a:pt x="421592" y="1163796"/>
                </a:lnTo>
                <a:lnTo>
                  <a:pt x="445163" y="1062775"/>
                </a:lnTo>
                <a:lnTo>
                  <a:pt x="467410" y="967044"/>
                </a:lnTo>
                <a:lnTo>
                  <a:pt x="488597" y="876865"/>
                </a:lnTo>
                <a:lnTo>
                  <a:pt x="508725" y="793563"/>
                </a:lnTo>
                <a:lnTo>
                  <a:pt x="527264" y="717930"/>
                </a:lnTo>
                <a:lnTo>
                  <a:pt x="543949" y="650759"/>
                </a:lnTo>
                <a:lnTo>
                  <a:pt x="551894" y="620611"/>
                </a:lnTo>
                <a:lnTo>
                  <a:pt x="559310" y="592844"/>
                </a:lnTo>
                <a:lnTo>
                  <a:pt x="566461" y="567986"/>
                </a:lnTo>
                <a:lnTo>
                  <a:pt x="572552" y="545507"/>
                </a:lnTo>
                <a:lnTo>
                  <a:pt x="578379" y="525938"/>
                </a:lnTo>
                <a:lnTo>
                  <a:pt x="583676" y="509013"/>
                </a:lnTo>
                <a:lnTo>
                  <a:pt x="588443" y="495261"/>
                </a:lnTo>
                <a:lnTo>
                  <a:pt x="592415" y="484419"/>
                </a:lnTo>
                <a:lnTo>
                  <a:pt x="594269" y="480187"/>
                </a:lnTo>
                <a:lnTo>
                  <a:pt x="595858" y="477014"/>
                </a:lnTo>
                <a:lnTo>
                  <a:pt x="597447" y="474370"/>
                </a:lnTo>
                <a:lnTo>
                  <a:pt x="598772" y="472783"/>
                </a:lnTo>
                <a:lnTo>
                  <a:pt x="603804" y="467758"/>
                </a:lnTo>
                <a:lnTo>
                  <a:pt x="608836" y="463527"/>
                </a:lnTo>
                <a:lnTo>
                  <a:pt x="613603" y="459031"/>
                </a:lnTo>
                <a:lnTo>
                  <a:pt x="618370" y="455065"/>
                </a:lnTo>
                <a:lnTo>
                  <a:pt x="627904" y="447924"/>
                </a:lnTo>
                <a:lnTo>
                  <a:pt x="636644" y="441842"/>
                </a:lnTo>
                <a:lnTo>
                  <a:pt x="645119" y="436553"/>
                </a:lnTo>
                <a:lnTo>
                  <a:pt x="653330" y="432322"/>
                </a:lnTo>
                <a:lnTo>
                  <a:pt x="661010" y="428619"/>
                </a:lnTo>
                <a:lnTo>
                  <a:pt x="668161" y="425975"/>
                </a:lnTo>
                <a:lnTo>
                  <a:pt x="674252" y="423859"/>
                </a:lnTo>
                <a:lnTo>
                  <a:pt x="680079" y="422273"/>
                </a:lnTo>
                <a:lnTo>
                  <a:pt x="684846" y="420950"/>
                </a:lnTo>
                <a:lnTo>
                  <a:pt x="689348" y="419892"/>
                </a:lnTo>
                <a:lnTo>
                  <a:pt x="694910" y="419364"/>
                </a:lnTo>
                <a:lnTo>
                  <a:pt x="697029" y="419099"/>
                </a:lnTo>
                <a:lnTo>
                  <a:pt x="697262" y="420578"/>
                </a:lnTo>
                <a:lnTo>
                  <a:pt x="697175" y="418771"/>
                </a:lnTo>
                <a:lnTo>
                  <a:pt x="1373000" y="145092"/>
                </a:lnTo>
                <a:lnTo>
                  <a:pt x="1425934" y="277"/>
                </a:lnTo>
                <a:lnTo>
                  <a:pt x="1425576"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3" name="KSO_Shape"/>
          <p:cNvSpPr/>
          <p:nvPr/>
        </p:nvSpPr>
        <p:spPr bwMode="auto">
          <a:xfrm>
            <a:off x="6365915" y="5461575"/>
            <a:ext cx="536809" cy="624197"/>
          </a:xfrm>
          <a:custGeom>
            <a:avLst/>
            <a:gdLst>
              <a:gd name="T0" fmla="*/ 1507308 w 2049463"/>
              <a:gd name="T1" fmla="*/ 1108863 h 2382838"/>
              <a:gd name="T2" fmla="*/ 1434090 w 2049463"/>
              <a:gd name="T3" fmla="*/ 1295677 h 2382838"/>
              <a:gd name="T4" fmla="*/ 1341852 w 2049463"/>
              <a:gd name="T5" fmla="*/ 1452043 h 2382838"/>
              <a:gd name="T6" fmla="*/ 1227112 w 2049463"/>
              <a:gd name="T7" fmla="*/ 1592233 h 2382838"/>
              <a:gd name="T8" fmla="*/ 1090183 w 2049463"/>
              <a:gd name="T9" fmla="*/ 1710220 h 2382838"/>
              <a:gd name="T10" fmla="*/ 927897 w 2049463"/>
              <a:gd name="T11" fmla="*/ 1790148 h 2382838"/>
              <a:gd name="T12" fmla="*/ 893031 w 2049463"/>
              <a:gd name="T13" fmla="*/ 1808544 h 2382838"/>
              <a:gd name="T14" fmla="*/ 1005870 w 2049463"/>
              <a:gd name="T15" fmla="*/ 1790148 h 2382838"/>
              <a:gd name="T16" fmla="*/ 1176080 w 2049463"/>
              <a:gd name="T17" fmla="*/ 1703243 h 2382838"/>
              <a:gd name="T18" fmla="*/ 1316812 w 2049463"/>
              <a:gd name="T19" fmla="*/ 1573837 h 2382838"/>
              <a:gd name="T20" fmla="*/ 1427116 w 2049463"/>
              <a:gd name="T21" fmla="*/ 1418105 h 2382838"/>
              <a:gd name="T22" fmla="*/ 1504772 w 2049463"/>
              <a:gd name="T23" fmla="*/ 1244295 h 2382838"/>
              <a:gd name="T24" fmla="*/ 1542491 w 2049463"/>
              <a:gd name="T25" fmla="*/ 1058433 h 2382838"/>
              <a:gd name="T26" fmla="*/ 825320 w 2049463"/>
              <a:gd name="T27" fmla="*/ 498370 h 2382838"/>
              <a:gd name="T28" fmla="*/ 1161111 w 2049463"/>
              <a:gd name="T29" fmla="*/ 34295 h 2382838"/>
              <a:gd name="T30" fmla="*/ 1128377 w 2049463"/>
              <a:gd name="T31" fmla="*/ 77524 h 2382838"/>
              <a:gd name="T32" fmla="*/ 1068313 w 2049463"/>
              <a:gd name="T33" fmla="*/ 163665 h 2382838"/>
              <a:gd name="T34" fmla="*/ 1019054 w 2049463"/>
              <a:gd name="T35" fmla="*/ 284454 h 2382838"/>
              <a:gd name="T36" fmla="*/ 972020 w 2049463"/>
              <a:gd name="T37" fmla="*/ 335948 h 2382838"/>
              <a:gd name="T38" fmla="*/ 907189 w 2049463"/>
              <a:gd name="T39" fmla="*/ 364873 h 2382838"/>
              <a:gd name="T40" fmla="*/ 844264 w 2049463"/>
              <a:gd name="T41" fmla="*/ 279050 h 2382838"/>
              <a:gd name="T42" fmla="*/ 911002 w 2049463"/>
              <a:gd name="T43" fmla="*/ 164936 h 2382838"/>
              <a:gd name="T44" fmla="*/ 1017465 w 2049463"/>
              <a:gd name="T45" fmla="*/ 84835 h 2382838"/>
              <a:gd name="T46" fmla="*/ 988545 w 2049463"/>
              <a:gd name="T47" fmla="*/ 88013 h 2382838"/>
              <a:gd name="T48" fmla="*/ 874455 w 2049463"/>
              <a:gd name="T49" fmla="*/ 169387 h 2382838"/>
              <a:gd name="T50" fmla="*/ 840133 w 2049463"/>
              <a:gd name="T51" fmla="*/ 79431 h 2382838"/>
              <a:gd name="T52" fmla="*/ 911320 w 2049463"/>
              <a:gd name="T53" fmla="*/ 39380 h 2382838"/>
              <a:gd name="T54" fmla="*/ 768725 w 2049463"/>
              <a:gd name="T55" fmla="*/ 0 h 2382838"/>
              <a:gd name="T56" fmla="*/ 933044 w 2049463"/>
              <a:gd name="T57" fmla="*/ 438493 h 2382838"/>
              <a:gd name="T58" fmla="*/ 1089133 w 2049463"/>
              <a:gd name="T59" fmla="*/ 405495 h 2382838"/>
              <a:gd name="T60" fmla="*/ 1262037 w 2049463"/>
              <a:gd name="T61" fmla="*/ 416600 h 2382838"/>
              <a:gd name="T62" fmla="*/ 1426691 w 2049463"/>
              <a:gd name="T63" fmla="*/ 483865 h 2382838"/>
              <a:gd name="T64" fmla="*/ 1523771 w 2049463"/>
              <a:gd name="T65" fmla="*/ 570802 h 2382838"/>
              <a:gd name="T66" fmla="*/ 1578022 w 2049463"/>
              <a:gd name="T67" fmla="*/ 655201 h 2382838"/>
              <a:gd name="T68" fmla="*/ 1616410 w 2049463"/>
              <a:gd name="T69" fmla="*/ 760223 h 2382838"/>
              <a:gd name="T70" fmla="*/ 1636397 w 2049463"/>
              <a:gd name="T71" fmla="*/ 887774 h 2382838"/>
              <a:gd name="T72" fmla="*/ 1628148 w 2049463"/>
              <a:gd name="T73" fmla="*/ 1071166 h 2382838"/>
              <a:gd name="T74" fmla="*/ 1571042 w 2049463"/>
              <a:gd name="T75" fmla="*/ 1281211 h 2382838"/>
              <a:gd name="T76" fmla="*/ 1471742 w 2049463"/>
              <a:gd name="T77" fmla="*/ 1479517 h 2382838"/>
              <a:gd name="T78" fmla="*/ 1338812 w 2049463"/>
              <a:gd name="T79" fmla="*/ 1653390 h 2382838"/>
              <a:gd name="T80" fmla="*/ 1180820 w 2049463"/>
              <a:gd name="T81" fmla="*/ 1790141 h 2382838"/>
              <a:gd name="T82" fmla="*/ 1007282 w 2049463"/>
              <a:gd name="T83" fmla="*/ 1877079 h 2382838"/>
              <a:gd name="T84" fmla="*/ 841358 w 2049463"/>
              <a:gd name="T85" fmla="*/ 1904365 h 2382838"/>
              <a:gd name="T86" fmla="*/ 693835 w 2049463"/>
              <a:gd name="T87" fmla="*/ 1892308 h 2382838"/>
              <a:gd name="T88" fmla="*/ 503482 w 2049463"/>
              <a:gd name="T89" fmla="*/ 1825044 h 2382838"/>
              <a:gd name="T90" fmla="*/ 335972 w 2049463"/>
              <a:gd name="T91" fmla="*/ 1706060 h 2382838"/>
              <a:gd name="T92" fmla="*/ 196698 w 2049463"/>
              <a:gd name="T93" fmla="*/ 1547416 h 2382838"/>
              <a:gd name="T94" fmla="*/ 91052 w 2049463"/>
              <a:gd name="T95" fmla="*/ 1359581 h 2382838"/>
              <a:gd name="T96" fmla="*/ 23794 w 2049463"/>
              <a:gd name="T97" fmla="*/ 1154930 h 2382838"/>
              <a:gd name="T98" fmla="*/ 0 w 2049463"/>
              <a:gd name="T99" fmla="*/ 944885 h 2382838"/>
              <a:gd name="T100" fmla="*/ 11104 w 2049463"/>
              <a:gd name="T101" fmla="*/ 802422 h 2382838"/>
              <a:gd name="T102" fmla="*/ 42513 w 2049463"/>
              <a:gd name="T103" fmla="*/ 684709 h 2382838"/>
              <a:gd name="T104" fmla="*/ 91052 w 2049463"/>
              <a:gd name="T105" fmla="*/ 589522 h 2382838"/>
              <a:gd name="T106" fmla="*/ 153551 w 2049463"/>
              <a:gd name="T107" fmla="*/ 515594 h 2382838"/>
              <a:gd name="T108" fmla="*/ 275060 w 2049463"/>
              <a:gd name="T109" fmla="*/ 436906 h 2382838"/>
              <a:gd name="T110" fmla="*/ 445742 w 2049463"/>
              <a:gd name="T111" fmla="*/ 396928 h 2382838"/>
              <a:gd name="T112" fmla="*/ 614838 w 2049463"/>
              <a:gd name="T113" fmla="*/ 409620 h 2382838"/>
              <a:gd name="T114" fmla="*/ 757286 w 2049463"/>
              <a:gd name="T115" fmla="*/ 460386 h 23828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49463" h="2382838">
                <a:moveTo>
                  <a:pt x="1927230" y="1182687"/>
                </a:moveTo>
                <a:lnTo>
                  <a:pt x="1924454" y="1205698"/>
                </a:lnTo>
                <a:lnTo>
                  <a:pt x="1920886" y="1229105"/>
                </a:lnTo>
                <a:lnTo>
                  <a:pt x="1917317" y="1252115"/>
                </a:lnTo>
                <a:lnTo>
                  <a:pt x="1913352" y="1274728"/>
                </a:lnTo>
                <a:lnTo>
                  <a:pt x="1908594" y="1297342"/>
                </a:lnTo>
                <a:lnTo>
                  <a:pt x="1903043" y="1320352"/>
                </a:lnTo>
                <a:lnTo>
                  <a:pt x="1897888" y="1342569"/>
                </a:lnTo>
                <a:lnTo>
                  <a:pt x="1892337" y="1364786"/>
                </a:lnTo>
                <a:lnTo>
                  <a:pt x="1885596" y="1387003"/>
                </a:lnTo>
                <a:lnTo>
                  <a:pt x="1879252" y="1408823"/>
                </a:lnTo>
                <a:lnTo>
                  <a:pt x="1872115" y="1430643"/>
                </a:lnTo>
                <a:lnTo>
                  <a:pt x="1865374" y="1452463"/>
                </a:lnTo>
                <a:lnTo>
                  <a:pt x="1857444" y="1473886"/>
                </a:lnTo>
                <a:lnTo>
                  <a:pt x="1849513" y="1495310"/>
                </a:lnTo>
                <a:lnTo>
                  <a:pt x="1840790" y="1516733"/>
                </a:lnTo>
                <a:lnTo>
                  <a:pt x="1832463" y="1537760"/>
                </a:lnTo>
                <a:lnTo>
                  <a:pt x="1813827" y="1579416"/>
                </a:lnTo>
                <a:lnTo>
                  <a:pt x="1804311" y="1600046"/>
                </a:lnTo>
                <a:lnTo>
                  <a:pt x="1794002" y="1620676"/>
                </a:lnTo>
                <a:lnTo>
                  <a:pt x="1784089" y="1640909"/>
                </a:lnTo>
                <a:lnTo>
                  <a:pt x="1773779" y="1661143"/>
                </a:lnTo>
                <a:lnTo>
                  <a:pt x="1762677" y="1680979"/>
                </a:lnTo>
                <a:lnTo>
                  <a:pt x="1751575" y="1701212"/>
                </a:lnTo>
                <a:lnTo>
                  <a:pt x="1740076" y="1720652"/>
                </a:lnTo>
                <a:lnTo>
                  <a:pt x="1728180" y="1740092"/>
                </a:lnTo>
                <a:lnTo>
                  <a:pt x="1716682" y="1759531"/>
                </a:lnTo>
                <a:lnTo>
                  <a:pt x="1704390" y="1778971"/>
                </a:lnTo>
                <a:lnTo>
                  <a:pt x="1691701" y="1797617"/>
                </a:lnTo>
                <a:lnTo>
                  <a:pt x="1678616" y="1816264"/>
                </a:lnTo>
                <a:lnTo>
                  <a:pt x="1665531" y="1834910"/>
                </a:lnTo>
                <a:lnTo>
                  <a:pt x="1652050" y="1853159"/>
                </a:lnTo>
                <a:lnTo>
                  <a:pt x="1638569" y="1871409"/>
                </a:lnTo>
                <a:lnTo>
                  <a:pt x="1624294" y="1889262"/>
                </a:lnTo>
                <a:lnTo>
                  <a:pt x="1610416" y="1907115"/>
                </a:lnTo>
                <a:lnTo>
                  <a:pt x="1596142" y="1924571"/>
                </a:lnTo>
                <a:lnTo>
                  <a:pt x="1581074" y="1942027"/>
                </a:lnTo>
                <a:lnTo>
                  <a:pt x="1566007" y="1958689"/>
                </a:lnTo>
                <a:lnTo>
                  <a:pt x="1550543" y="1975749"/>
                </a:lnTo>
                <a:lnTo>
                  <a:pt x="1535079" y="1991618"/>
                </a:lnTo>
                <a:lnTo>
                  <a:pt x="1519218" y="2008281"/>
                </a:lnTo>
                <a:lnTo>
                  <a:pt x="1503358" y="2024150"/>
                </a:lnTo>
                <a:lnTo>
                  <a:pt x="1487101" y="2039622"/>
                </a:lnTo>
                <a:lnTo>
                  <a:pt x="1470051" y="2055095"/>
                </a:lnTo>
                <a:lnTo>
                  <a:pt x="1453001" y="2069774"/>
                </a:lnTo>
                <a:lnTo>
                  <a:pt x="1435554" y="2084453"/>
                </a:lnTo>
                <a:lnTo>
                  <a:pt x="1418108" y="2098735"/>
                </a:lnTo>
                <a:lnTo>
                  <a:pt x="1400661" y="2112620"/>
                </a:lnTo>
                <a:lnTo>
                  <a:pt x="1382422" y="2126109"/>
                </a:lnTo>
                <a:lnTo>
                  <a:pt x="1363785" y="2139201"/>
                </a:lnTo>
                <a:lnTo>
                  <a:pt x="1344753" y="2151897"/>
                </a:lnTo>
                <a:lnTo>
                  <a:pt x="1325720" y="2163798"/>
                </a:lnTo>
                <a:lnTo>
                  <a:pt x="1306291" y="2175304"/>
                </a:lnTo>
                <a:lnTo>
                  <a:pt x="1286465" y="2186412"/>
                </a:lnTo>
                <a:lnTo>
                  <a:pt x="1266243" y="2196727"/>
                </a:lnTo>
                <a:lnTo>
                  <a:pt x="1246021" y="2207042"/>
                </a:lnTo>
                <a:lnTo>
                  <a:pt x="1225006" y="2216167"/>
                </a:lnTo>
                <a:lnTo>
                  <a:pt x="1203991" y="2224895"/>
                </a:lnTo>
                <a:lnTo>
                  <a:pt x="1182579" y="2232036"/>
                </a:lnTo>
                <a:lnTo>
                  <a:pt x="1160771" y="2239177"/>
                </a:lnTo>
                <a:lnTo>
                  <a:pt x="1138566" y="2245128"/>
                </a:lnTo>
                <a:lnTo>
                  <a:pt x="1116361" y="2250682"/>
                </a:lnTo>
                <a:lnTo>
                  <a:pt x="1093364" y="2255046"/>
                </a:lnTo>
                <a:lnTo>
                  <a:pt x="1069969" y="2258220"/>
                </a:lnTo>
                <a:lnTo>
                  <a:pt x="1063625" y="2260204"/>
                </a:lnTo>
                <a:lnTo>
                  <a:pt x="1069969" y="2260204"/>
                </a:lnTo>
                <a:lnTo>
                  <a:pt x="1081865" y="2260997"/>
                </a:lnTo>
                <a:lnTo>
                  <a:pt x="1093760" y="2261790"/>
                </a:lnTo>
                <a:lnTo>
                  <a:pt x="1105259" y="2262187"/>
                </a:lnTo>
                <a:lnTo>
                  <a:pt x="1117154" y="2262187"/>
                </a:lnTo>
                <a:lnTo>
                  <a:pt x="1129446" y="2261790"/>
                </a:lnTo>
                <a:lnTo>
                  <a:pt x="1141342" y="2261394"/>
                </a:lnTo>
                <a:lnTo>
                  <a:pt x="1152841" y="2260600"/>
                </a:lnTo>
                <a:lnTo>
                  <a:pt x="1164736" y="2259410"/>
                </a:lnTo>
                <a:lnTo>
                  <a:pt x="1176631" y="2257426"/>
                </a:lnTo>
                <a:lnTo>
                  <a:pt x="1188130" y="2255840"/>
                </a:lnTo>
                <a:lnTo>
                  <a:pt x="1200026" y="2253459"/>
                </a:lnTo>
                <a:lnTo>
                  <a:pt x="1211921" y="2251476"/>
                </a:lnTo>
                <a:lnTo>
                  <a:pt x="1235315" y="2245921"/>
                </a:lnTo>
                <a:lnTo>
                  <a:pt x="1258313" y="2239177"/>
                </a:lnTo>
                <a:lnTo>
                  <a:pt x="1281311" y="2231639"/>
                </a:lnTo>
                <a:lnTo>
                  <a:pt x="1303515" y="2223308"/>
                </a:lnTo>
                <a:lnTo>
                  <a:pt x="1325720" y="2213786"/>
                </a:lnTo>
                <a:lnTo>
                  <a:pt x="1347528" y="2204265"/>
                </a:lnTo>
                <a:lnTo>
                  <a:pt x="1368940" y="2193553"/>
                </a:lnTo>
                <a:lnTo>
                  <a:pt x="1390352" y="2182048"/>
                </a:lnTo>
                <a:lnTo>
                  <a:pt x="1410970" y="2169749"/>
                </a:lnTo>
                <a:lnTo>
                  <a:pt x="1431193" y="2157054"/>
                </a:lnTo>
                <a:lnTo>
                  <a:pt x="1451811" y="2143962"/>
                </a:lnTo>
                <a:lnTo>
                  <a:pt x="1471240" y="2130473"/>
                </a:lnTo>
                <a:lnTo>
                  <a:pt x="1490669" y="2116191"/>
                </a:lnTo>
                <a:lnTo>
                  <a:pt x="1509305" y="2101115"/>
                </a:lnTo>
                <a:lnTo>
                  <a:pt x="1527941" y="2086039"/>
                </a:lnTo>
                <a:lnTo>
                  <a:pt x="1545785" y="2070170"/>
                </a:lnTo>
                <a:lnTo>
                  <a:pt x="1563628" y="2054698"/>
                </a:lnTo>
                <a:lnTo>
                  <a:pt x="1581074" y="2038035"/>
                </a:lnTo>
                <a:lnTo>
                  <a:pt x="1598124" y="2020976"/>
                </a:lnTo>
                <a:lnTo>
                  <a:pt x="1614778" y="2003917"/>
                </a:lnTo>
                <a:lnTo>
                  <a:pt x="1631431" y="1986460"/>
                </a:lnTo>
                <a:lnTo>
                  <a:pt x="1647292" y="1968608"/>
                </a:lnTo>
                <a:lnTo>
                  <a:pt x="1662756" y="1950358"/>
                </a:lnTo>
                <a:lnTo>
                  <a:pt x="1677823" y="1932109"/>
                </a:lnTo>
                <a:lnTo>
                  <a:pt x="1692891" y="1913066"/>
                </a:lnTo>
                <a:lnTo>
                  <a:pt x="1707165" y="1894023"/>
                </a:lnTo>
                <a:lnTo>
                  <a:pt x="1721440" y="1874980"/>
                </a:lnTo>
                <a:lnTo>
                  <a:pt x="1734921" y="1854746"/>
                </a:lnTo>
                <a:lnTo>
                  <a:pt x="1748006" y="1834910"/>
                </a:lnTo>
                <a:lnTo>
                  <a:pt x="1761091" y="1815073"/>
                </a:lnTo>
                <a:lnTo>
                  <a:pt x="1773383" y="1794444"/>
                </a:lnTo>
                <a:lnTo>
                  <a:pt x="1785278" y="1773814"/>
                </a:lnTo>
                <a:lnTo>
                  <a:pt x="1797174" y="1753184"/>
                </a:lnTo>
                <a:lnTo>
                  <a:pt x="1808673" y="1732157"/>
                </a:lnTo>
                <a:lnTo>
                  <a:pt x="1818982" y="1710734"/>
                </a:lnTo>
                <a:lnTo>
                  <a:pt x="1829291" y="1689310"/>
                </a:lnTo>
                <a:lnTo>
                  <a:pt x="1839601" y="1667490"/>
                </a:lnTo>
                <a:lnTo>
                  <a:pt x="1849117" y="1645670"/>
                </a:lnTo>
                <a:lnTo>
                  <a:pt x="1858237" y="1623453"/>
                </a:lnTo>
                <a:lnTo>
                  <a:pt x="1866563" y="1601633"/>
                </a:lnTo>
                <a:lnTo>
                  <a:pt x="1874890" y="1579020"/>
                </a:lnTo>
                <a:lnTo>
                  <a:pt x="1882424" y="1556406"/>
                </a:lnTo>
                <a:lnTo>
                  <a:pt x="1889561" y="1533396"/>
                </a:lnTo>
                <a:lnTo>
                  <a:pt x="1896302" y="1510782"/>
                </a:lnTo>
                <a:lnTo>
                  <a:pt x="1902250" y="1487772"/>
                </a:lnTo>
                <a:lnTo>
                  <a:pt x="1907801" y="1464762"/>
                </a:lnTo>
                <a:lnTo>
                  <a:pt x="1913352" y="1441355"/>
                </a:lnTo>
                <a:lnTo>
                  <a:pt x="1917714" y="1417948"/>
                </a:lnTo>
                <a:lnTo>
                  <a:pt x="1921679" y="1394937"/>
                </a:lnTo>
                <a:lnTo>
                  <a:pt x="1924851" y="1371134"/>
                </a:lnTo>
                <a:lnTo>
                  <a:pt x="1927626" y="1347727"/>
                </a:lnTo>
                <a:lnTo>
                  <a:pt x="1929609" y="1323923"/>
                </a:lnTo>
                <a:lnTo>
                  <a:pt x="1931195" y="1300516"/>
                </a:lnTo>
                <a:lnTo>
                  <a:pt x="1931988" y="1277109"/>
                </a:lnTo>
                <a:lnTo>
                  <a:pt x="1931988" y="1252908"/>
                </a:lnTo>
                <a:lnTo>
                  <a:pt x="1931195" y="1229501"/>
                </a:lnTo>
                <a:lnTo>
                  <a:pt x="1929609" y="1206094"/>
                </a:lnTo>
                <a:lnTo>
                  <a:pt x="1927230" y="1182687"/>
                </a:lnTo>
                <a:close/>
                <a:moveTo>
                  <a:pt x="1032450" y="623378"/>
                </a:moveTo>
                <a:lnTo>
                  <a:pt x="1017099" y="623696"/>
                </a:lnTo>
                <a:lnTo>
                  <a:pt x="1024732" y="630238"/>
                </a:lnTo>
                <a:lnTo>
                  <a:pt x="1032450" y="623378"/>
                </a:lnTo>
                <a:close/>
                <a:moveTo>
                  <a:pt x="1292298" y="23812"/>
                </a:moveTo>
                <a:lnTo>
                  <a:pt x="1310586" y="23812"/>
                </a:lnTo>
                <a:lnTo>
                  <a:pt x="1328078" y="24607"/>
                </a:lnTo>
                <a:lnTo>
                  <a:pt x="1345173" y="26198"/>
                </a:lnTo>
                <a:lnTo>
                  <a:pt x="1361871" y="27391"/>
                </a:lnTo>
                <a:lnTo>
                  <a:pt x="1377773" y="28981"/>
                </a:lnTo>
                <a:lnTo>
                  <a:pt x="1392483" y="31367"/>
                </a:lnTo>
                <a:lnTo>
                  <a:pt x="1406397" y="33355"/>
                </a:lnTo>
                <a:lnTo>
                  <a:pt x="1431841" y="38126"/>
                </a:lnTo>
                <a:lnTo>
                  <a:pt x="1452514" y="42897"/>
                </a:lnTo>
                <a:lnTo>
                  <a:pt x="1468019" y="46873"/>
                </a:lnTo>
                <a:lnTo>
                  <a:pt x="1481138" y="50849"/>
                </a:lnTo>
                <a:lnTo>
                  <a:pt x="1471597" y="54825"/>
                </a:lnTo>
                <a:lnTo>
                  <a:pt x="1462453" y="59596"/>
                </a:lnTo>
                <a:lnTo>
                  <a:pt x="1453309" y="64765"/>
                </a:lnTo>
                <a:lnTo>
                  <a:pt x="1444563" y="70728"/>
                </a:lnTo>
                <a:lnTo>
                  <a:pt x="1435817" y="76295"/>
                </a:lnTo>
                <a:lnTo>
                  <a:pt x="1427468" y="83054"/>
                </a:lnTo>
                <a:lnTo>
                  <a:pt x="1419517" y="89813"/>
                </a:lnTo>
                <a:lnTo>
                  <a:pt x="1411565" y="96970"/>
                </a:lnTo>
                <a:lnTo>
                  <a:pt x="1404409" y="104922"/>
                </a:lnTo>
                <a:lnTo>
                  <a:pt x="1396856" y="112476"/>
                </a:lnTo>
                <a:lnTo>
                  <a:pt x="1389700" y="120825"/>
                </a:lnTo>
                <a:lnTo>
                  <a:pt x="1383339" y="129175"/>
                </a:lnTo>
                <a:lnTo>
                  <a:pt x="1376580" y="137922"/>
                </a:lnTo>
                <a:lnTo>
                  <a:pt x="1370219" y="147067"/>
                </a:lnTo>
                <a:lnTo>
                  <a:pt x="1363858" y="156211"/>
                </a:lnTo>
                <a:lnTo>
                  <a:pt x="1357895" y="165356"/>
                </a:lnTo>
                <a:lnTo>
                  <a:pt x="1347161" y="185236"/>
                </a:lnTo>
                <a:lnTo>
                  <a:pt x="1336427" y="204718"/>
                </a:lnTo>
                <a:lnTo>
                  <a:pt x="1326886" y="224995"/>
                </a:lnTo>
                <a:lnTo>
                  <a:pt x="1318139" y="245273"/>
                </a:lnTo>
                <a:lnTo>
                  <a:pt x="1309791" y="265153"/>
                </a:lnTo>
                <a:lnTo>
                  <a:pt x="1302237" y="285430"/>
                </a:lnTo>
                <a:lnTo>
                  <a:pt x="1295478" y="304912"/>
                </a:lnTo>
                <a:lnTo>
                  <a:pt x="1288720" y="323997"/>
                </a:lnTo>
                <a:lnTo>
                  <a:pt x="1286335" y="331949"/>
                </a:lnTo>
                <a:lnTo>
                  <a:pt x="1282757" y="339900"/>
                </a:lnTo>
                <a:lnTo>
                  <a:pt x="1279179" y="347852"/>
                </a:lnTo>
                <a:lnTo>
                  <a:pt x="1274805" y="355804"/>
                </a:lnTo>
                <a:lnTo>
                  <a:pt x="1270432" y="363359"/>
                </a:lnTo>
                <a:lnTo>
                  <a:pt x="1265662" y="370515"/>
                </a:lnTo>
                <a:lnTo>
                  <a:pt x="1260493" y="377672"/>
                </a:lnTo>
                <a:lnTo>
                  <a:pt x="1254530" y="384034"/>
                </a:lnTo>
                <a:lnTo>
                  <a:pt x="1248964" y="390793"/>
                </a:lnTo>
                <a:lnTo>
                  <a:pt x="1243001" y="397154"/>
                </a:lnTo>
                <a:lnTo>
                  <a:pt x="1236640" y="403516"/>
                </a:lnTo>
                <a:lnTo>
                  <a:pt x="1229881" y="409082"/>
                </a:lnTo>
                <a:lnTo>
                  <a:pt x="1223123" y="414648"/>
                </a:lnTo>
                <a:lnTo>
                  <a:pt x="1215967" y="420215"/>
                </a:lnTo>
                <a:lnTo>
                  <a:pt x="1208413" y="425383"/>
                </a:lnTo>
                <a:lnTo>
                  <a:pt x="1200859" y="429757"/>
                </a:lnTo>
                <a:lnTo>
                  <a:pt x="1192908" y="434528"/>
                </a:lnTo>
                <a:lnTo>
                  <a:pt x="1185355" y="438504"/>
                </a:lnTo>
                <a:lnTo>
                  <a:pt x="1177404" y="442480"/>
                </a:lnTo>
                <a:lnTo>
                  <a:pt x="1169055" y="445661"/>
                </a:lnTo>
                <a:lnTo>
                  <a:pt x="1160706" y="448842"/>
                </a:lnTo>
                <a:lnTo>
                  <a:pt x="1151960" y="452022"/>
                </a:lnTo>
                <a:lnTo>
                  <a:pt x="1143611" y="454010"/>
                </a:lnTo>
                <a:lnTo>
                  <a:pt x="1134865" y="456396"/>
                </a:lnTo>
                <a:lnTo>
                  <a:pt x="1126118" y="458384"/>
                </a:lnTo>
                <a:lnTo>
                  <a:pt x="1117372" y="459974"/>
                </a:lnTo>
                <a:lnTo>
                  <a:pt x="1108228" y="460769"/>
                </a:lnTo>
                <a:lnTo>
                  <a:pt x="1099482" y="461565"/>
                </a:lnTo>
                <a:lnTo>
                  <a:pt x="1090736" y="461962"/>
                </a:lnTo>
                <a:lnTo>
                  <a:pt x="1081592" y="461565"/>
                </a:lnTo>
                <a:lnTo>
                  <a:pt x="1072846" y="461167"/>
                </a:lnTo>
                <a:lnTo>
                  <a:pt x="1064099" y="460372"/>
                </a:lnTo>
                <a:lnTo>
                  <a:pt x="1050980" y="364154"/>
                </a:lnTo>
                <a:lnTo>
                  <a:pt x="1056148" y="349045"/>
                </a:lnTo>
                <a:lnTo>
                  <a:pt x="1062907" y="333937"/>
                </a:lnTo>
                <a:lnTo>
                  <a:pt x="1069268" y="318430"/>
                </a:lnTo>
                <a:lnTo>
                  <a:pt x="1076424" y="303719"/>
                </a:lnTo>
                <a:lnTo>
                  <a:pt x="1083977" y="289008"/>
                </a:lnTo>
                <a:lnTo>
                  <a:pt x="1091928" y="274297"/>
                </a:lnTo>
                <a:lnTo>
                  <a:pt x="1100277" y="259984"/>
                </a:lnTo>
                <a:lnTo>
                  <a:pt x="1109421" y="246068"/>
                </a:lnTo>
                <a:lnTo>
                  <a:pt x="1118962" y="232550"/>
                </a:lnTo>
                <a:lnTo>
                  <a:pt x="1128901" y="219429"/>
                </a:lnTo>
                <a:lnTo>
                  <a:pt x="1139635" y="206308"/>
                </a:lnTo>
                <a:lnTo>
                  <a:pt x="1150767" y="193585"/>
                </a:lnTo>
                <a:lnTo>
                  <a:pt x="1161899" y="181658"/>
                </a:lnTo>
                <a:lnTo>
                  <a:pt x="1174223" y="169730"/>
                </a:lnTo>
                <a:lnTo>
                  <a:pt x="1186945" y="158995"/>
                </a:lnTo>
                <a:lnTo>
                  <a:pt x="1200064" y="148657"/>
                </a:lnTo>
                <a:lnTo>
                  <a:pt x="1213581" y="138717"/>
                </a:lnTo>
                <a:lnTo>
                  <a:pt x="1227496" y="129175"/>
                </a:lnTo>
                <a:lnTo>
                  <a:pt x="1242206" y="120825"/>
                </a:lnTo>
                <a:lnTo>
                  <a:pt x="1257313" y="112874"/>
                </a:lnTo>
                <a:lnTo>
                  <a:pt x="1272818" y="106114"/>
                </a:lnTo>
                <a:lnTo>
                  <a:pt x="1288322" y="99355"/>
                </a:lnTo>
                <a:lnTo>
                  <a:pt x="1304622" y="93789"/>
                </a:lnTo>
                <a:lnTo>
                  <a:pt x="1321320" y="89018"/>
                </a:lnTo>
                <a:lnTo>
                  <a:pt x="1337620" y="84644"/>
                </a:lnTo>
                <a:lnTo>
                  <a:pt x="1320922" y="86632"/>
                </a:lnTo>
                <a:lnTo>
                  <a:pt x="1303827" y="89813"/>
                </a:lnTo>
                <a:lnTo>
                  <a:pt x="1286732" y="93789"/>
                </a:lnTo>
                <a:lnTo>
                  <a:pt x="1270035" y="98163"/>
                </a:lnTo>
                <a:lnTo>
                  <a:pt x="1253337" y="103331"/>
                </a:lnTo>
                <a:lnTo>
                  <a:pt x="1236640" y="110090"/>
                </a:lnTo>
                <a:lnTo>
                  <a:pt x="1220737" y="116850"/>
                </a:lnTo>
                <a:lnTo>
                  <a:pt x="1204835" y="124801"/>
                </a:lnTo>
                <a:lnTo>
                  <a:pt x="1189728" y="133151"/>
                </a:lnTo>
                <a:lnTo>
                  <a:pt x="1174621" y="142693"/>
                </a:lnTo>
                <a:lnTo>
                  <a:pt x="1159911" y="153031"/>
                </a:lnTo>
                <a:lnTo>
                  <a:pt x="1145996" y="163368"/>
                </a:lnTo>
                <a:lnTo>
                  <a:pt x="1132082" y="174898"/>
                </a:lnTo>
                <a:lnTo>
                  <a:pt x="1118565" y="186429"/>
                </a:lnTo>
                <a:lnTo>
                  <a:pt x="1105843" y="198754"/>
                </a:lnTo>
                <a:lnTo>
                  <a:pt x="1093916" y="211875"/>
                </a:lnTo>
                <a:lnTo>
                  <a:pt x="1086363" y="220224"/>
                </a:lnTo>
                <a:lnTo>
                  <a:pt x="1079207" y="228574"/>
                </a:lnTo>
                <a:lnTo>
                  <a:pt x="1065292" y="246068"/>
                </a:lnTo>
                <a:lnTo>
                  <a:pt x="1052173" y="263960"/>
                </a:lnTo>
                <a:lnTo>
                  <a:pt x="1039848" y="282249"/>
                </a:lnTo>
                <a:lnTo>
                  <a:pt x="1019175" y="129175"/>
                </a:lnTo>
                <a:lnTo>
                  <a:pt x="1026729" y="120825"/>
                </a:lnTo>
                <a:lnTo>
                  <a:pt x="1034680" y="113669"/>
                </a:lnTo>
                <a:lnTo>
                  <a:pt x="1042631" y="106114"/>
                </a:lnTo>
                <a:lnTo>
                  <a:pt x="1050980" y="99355"/>
                </a:lnTo>
                <a:lnTo>
                  <a:pt x="1059329" y="92994"/>
                </a:lnTo>
                <a:lnTo>
                  <a:pt x="1067677" y="86235"/>
                </a:lnTo>
                <a:lnTo>
                  <a:pt x="1076424" y="80668"/>
                </a:lnTo>
                <a:lnTo>
                  <a:pt x="1085170" y="75500"/>
                </a:lnTo>
                <a:lnTo>
                  <a:pt x="1094314" y="70331"/>
                </a:lnTo>
                <a:lnTo>
                  <a:pt x="1103060" y="65560"/>
                </a:lnTo>
                <a:lnTo>
                  <a:pt x="1112204" y="60391"/>
                </a:lnTo>
                <a:lnTo>
                  <a:pt x="1121348" y="56813"/>
                </a:lnTo>
                <a:lnTo>
                  <a:pt x="1130889" y="52837"/>
                </a:lnTo>
                <a:lnTo>
                  <a:pt x="1140033" y="49258"/>
                </a:lnTo>
                <a:lnTo>
                  <a:pt x="1149574" y="45680"/>
                </a:lnTo>
                <a:lnTo>
                  <a:pt x="1159513" y="42499"/>
                </a:lnTo>
                <a:lnTo>
                  <a:pt x="1178199" y="37330"/>
                </a:lnTo>
                <a:lnTo>
                  <a:pt x="1197281" y="32957"/>
                </a:lnTo>
                <a:lnTo>
                  <a:pt x="1217159" y="29379"/>
                </a:lnTo>
                <a:lnTo>
                  <a:pt x="1235845" y="26993"/>
                </a:lnTo>
                <a:lnTo>
                  <a:pt x="1255325" y="25005"/>
                </a:lnTo>
                <a:lnTo>
                  <a:pt x="1274010" y="24210"/>
                </a:lnTo>
                <a:lnTo>
                  <a:pt x="1292298" y="23812"/>
                </a:lnTo>
                <a:close/>
                <a:moveTo>
                  <a:pt x="961651" y="0"/>
                </a:moveTo>
                <a:lnTo>
                  <a:pt x="1044823" y="613213"/>
                </a:lnTo>
                <a:lnTo>
                  <a:pt x="1047354" y="611188"/>
                </a:lnTo>
                <a:lnTo>
                  <a:pt x="1060054" y="602060"/>
                </a:lnTo>
                <a:lnTo>
                  <a:pt x="1073547" y="593328"/>
                </a:lnTo>
                <a:lnTo>
                  <a:pt x="1087438" y="584994"/>
                </a:lnTo>
                <a:lnTo>
                  <a:pt x="1102519" y="577453"/>
                </a:lnTo>
                <a:lnTo>
                  <a:pt x="1117600" y="569516"/>
                </a:lnTo>
                <a:lnTo>
                  <a:pt x="1133872" y="561975"/>
                </a:lnTo>
                <a:lnTo>
                  <a:pt x="1150541" y="555228"/>
                </a:lnTo>
                <a:lnTo>
                  <a:pt x="1167210" y="548482"/>
                </a:lnTo>
                <a:lnTo>
                  <a:pt x="1184672" y="542132"/>
                </a:lnTo>
                <a:lnTo>
                  <a:pt x="1203325" y="536178"/>
                </a:lnTo>
                <a:lnTo>
                  <a:pt x="1221979" y="531019"/>
                </a:lnTo>
                <a:lnTo>
                  <a:pt x="1240632" y="526257"/>
                </a:lnTo>
                <a:lnTo>
                  <a:pt x="1260475" y="521891"/>
                </a:lnTo>
                <a:lnTo>
                  <a:pt x="1279922" y="517922"/>
                </a:lnTo>
                <a:lnTo>
                  <a:pt x="1300163" y="514350"/>
                </a:lnTo>
                <a:lnTo>
                  <a:pt x="1320801" y="511572"/>
                </a:lnTo>
                <a:lnTo>
                  <a:pt x="1341438" y="508794"/>
                </a:lnTo>
                <a:lnTo>
                  <a:pt x="1362472" y="507207"/>
                </a:lnTo>
                <a:lnTo>
                  <a:pt x="1383507" y="505619"/>
                </a:lnTo>
                <a:lnTo>
                  <a:pt x="1404938" y="504825"/>
                </a:lnTo>
                <a:lnTo>
                  <a:pt x="1426766" y="504825"/>
                </a:lnTo>
                <a:lnTo>
                  <a:pt x="1448197" y="505222"/>
                </a:lnTo>
                <a:lnTo>
                  <a:pt x="1470026" y="506016"/>
                </a:lnTo>
                <a:lnTo>
                  <a:pt x="1491853" y="508000"/>
                </a:lnTo>
                <a:lnTo>
                  <a:pt x="1513682" y="509985"/>
                </a:lnTo>
                <a:lnTo>
                  <a:pt x="1535510" y="513160"/>
                </a:lnTo>
                <a:lnTo>
                  <a:pt x="1556941" y="516732"/>
                </a:lnTo>
                <a:lnTo>
                  <a:pt x="1578769" y="521097"/>
                </a:lnTo>
                <a:lnTo>
                  <a:pt x="1600597" y="526257"/>
                </a:lnTo>
                <a:lnTo>
                  <a:pt x="1622029" y="531813"/>
                </a:lnTo>
                <a:lnTo>
                  <a:pt x="1642666" y="538560"/>
                </a:lnTo>
                <a:lnTo>
                  <a:pt x="1664097" y="545307"/>
                </a:lnTo>
                <a:lnTo>
                  <a:pt x="1684735" y="553244"/>
                </a:lnTo>
                <a:lnTo>
                  <a:pt x="1705769" y="561975"/>
                </a:lnTo>
                <a:lnTo>
                  <a:pt x="1725613" y="571500"/>
                </a:lnTo>
                <a:lnTo>
                  <a:pt x="1745853" y="582216"/>
                </a:lnTo>
                <a:lnTo>
                  <a:pt x="1765697" y="593328"/>
                </a:lnTo>
                <a:lnTo>
                  <a:pt x="1784747" y="605235"/>
                </a:lnTo>
                <a:lnTo>
                  <a:pt x="1803401" y="617935"/>
                </a:lnTo>
                <a:lnTo>
                  <a:pt x="1821657" y="631825"/>
                </a:lnTo>
                <a:lnTo>
                  <a:pt x="1839913" y="646113"/>
                </a:lnTo>
                <a:lnTo>
                  <a:pt x="1857375" y="661988"/>
                </a:lnTo>
                <a:lnTo>
                  <a:pt x="1865313" y="669925"/>
                </a:lnTo>
                <a:lnTo>
                  <a:pt x="1873647" y="678260"/>
                </a:lnTo>
                <a:lnTo>
                  <a:pt x="1881982" y="686991"/>
                </a:lnTo>
                <a:lnTo>
                  <a:pt x="1890316" y="695722"/>
                </a:lnTo>
                <a:lnTo>
                  <a:pt x="1898254" y="704850"/>
                </a:lnTo>
                <a:lnTo>
                  <a:pt x="1906191" y="713978"/>
                </a:lnTo>
                <a:lnTo>
                  <a:pt x="1913335" y="723107"/>
                </a:lnTo>
                <a:lnTo>
                  <a:pt x="1920875" y="733028"/>
                </a:lnTo>
                <a:lnTo>
                  <a:pt x="1928416" y="743347"/>
                </a:lnTo>
                <a:lnTo>
                  <a:pt x="1935163" y="753269"/>
                </a:lnTo>
                <a:lnTo>
                  <a:pt x="1942307" y="763588"/>
                </a:lnTo>
                <a:lnTo>
                  <a:pt x="1949054" y="774303"/>
                </a:lnTo>
                <a:lnTo>
                  <a:pt x="1955404" y="785019"/>
                </a:lnTo>
                <a:lnTo>
                  <a:pt x="1962151" y="796528"/>
                </a:lnTo>
                <a:lnTo>
                  <a:pt x="1968104" y="807641"/>
                </a:lnTo>
                <a:lnTo>
                  <a:pt x="1974057" y="819547"/>
                </a:lnTo>
                <a:lnTo>
                  <a:pt x="1980010" y="831850"/>
                </a:lnTo>
                <a:lnTo>
                  <a:pt x="1985566" y="844153"/>
                </a:lnTo>
                <a:lnTo>
                  <a:pt x="1990725" y="856457"/>
                </a:lnTo>
                <a:lnTo>
                  <a:pt x="1995885" y="868760"/>
                </a:lnTo>
                <a:lnTo>
                  <a:pt x="2000647" y="881857"/>
                </a:lnTo>
                <a:lnTo>
                  <a:pt x="2005807" y="895747"/>
                </a:lnTo>
                <a:lnTo>
                  <a:pt x="2010172" y="909241"/>
                </a:lnTo>
                <a:lnTo>
                  <a:pt x="2014538" y="922735"/>
                </a:lnTo>
                <a:lnTo>
                  <a:pt x="2018904" y="937022"/>
                </a:lnTo>
                <a:lnTo>
                  <a:pt x="2022079" y="950913"/>
                </a:lnTo>
                <a:lnTo>
                  <a:pt x="2026047" y="965994"/>
                </a:lnTo>
                <a:lnTo>
                  <a:pt x="2029222" y="980678"/>
                </a:lnTo>
                <a:lnTo>
                  <a:pt x="2032397" y="996157"/>
                </a:lnTo>
                <a:lnTo>
                  <a:pt x="2035175" y="1011238"/>
                </a:lnTo>
                <a:lnTo>
                  <a:pt x="2037954" y="1027113"/>
                </a:lnTo>
                <a:lnTo>
                  <a:pt x="2039938" y="1042988"/>
                </a:lnTo>
                <a:lnTo>
                  <a:pt x="2042319" y="1059657"/>
                </a:lnTo>
                <a:lnTo>
                  <a:pt x="2043907" y="1076325"/>
                </a:lnTo>
                <a:lnTo>
                  <a:pt x="2045891" y="1092994"/>
                </a:lnTo>
                <a:lnTo>
                  <a:pt x="2047082" y="1110457"/>
                </a:lnTo>
                <a:lnTo>
                  <a:pt x="2047875" y="1127919"/>
                </a:lnTo>
                <a:lnTo>
                  <a:pt x="2048669" y="1145382"/>
                </a:lnTo>
                <a:lnTo>
                  <a:pt x="2049463" y="1163638"/>
                </a:lnTo>
                <a:lnTo>
                  <a:pt x="2049463" y="1181894"/>
                </a:lnTo>
                <a:lnTo>
                  <a:pt x="2048669" y="1208088"/>
                </a:lnTo>
                <a:lnTo>
                  <a:pt x="2047875" y="1234282"/>
                </a:lnTo>
                <a:lnTo>
                  <a:pt x="2046288" y="1260475"/>
                </a:lnTo>
                <a:lnTo>
                  <a:pt x="2043510" y="1287066"/>
                </a:lnTo>
                <a:lnTo>
                  <a:pt x="2040732" y="1313260"/>
                </a:lnTo>
                <a:lnTo>
                  <a:pt x="2036763" y="1339850"/>
                </a:lnTo>
                <a:lnTo>
                  <a:pt x="2032397" y="1366441"/>
                </a:lnTo>
                <a:lnTo>
                  <a:pt x="2027635" y="1392635"/>
                </a:lnTo>
                <a:lnTo>
                  <a:pt x="2021682" y="1419225"/>
                </a:lnTo>
                <a:lnTo>
                  <a:pt x="2015332" y="1446213"/>
                </a:lnTo>
                <a:lnTo>
                  <a:pt x="2008585" y="1472407"/>
                </a:lnTo>
                <a:lnTo>
                  <a:pt x="2001441" y="1498600"/>
                </a:lnTo>
                <a:lnTo>
                  <a:pt x="1993107" y="1524794"/>
                </a:lnTo>
                <a:lnTo>
                  <a:pt x="1984772" y="1550988"/>
                </a:lnTo>
                <a:lnTo>
                  <a:pt x="1975644" y="1577182"/>
                </a:lnTo>
                <a:lnTo>
                  <a:pt x="1965325" y="1602582"/>
                </a:lnTo>
                <a:lnTo>
                  <a:pt x="1955404" y="1628379"/>
                </a:lnTo>
                <a:lnTo>
                  <a:pt x="1944688" y="1653779"/>
                </a:lnTo>
                <a:lnTo>
                  <a:pt x="1933575" y="1679576"/>
                </a:lnTo>
                <a:lnTo>
                  <a:pt x="1921669" y="1704579"/>
                </a:lnTo>
                <a:lnTo>
                  <a:pt x="1909763" y="1729185"/>
                </a:lnTo>
                <a:lnTo>
                  <a:pt x="1896666" y="1754188"/>
                </a:lnTo>
                <a:lnTo>
                  <a:pt x="1883569" y="1778794"/>
                </a:lnTo>
                <a:lnTo>
                  <a:pt x="1869679" y="1803004"/>
                </a:lnTo>
                <a:lnTo>
                  <a:pt x="1855788" y="1827213"/>
                </a:lnTo>
                <a:lnTo>
                  <a:pt x="1841104" y="1850629"/>
                </a:lnTo>
                <a:lnTo>
                  <a:pt x="1826022" y="1874441"/>
                </a:lnTo>
                <a:lnTo>
                  <a:pt x="1810941" y="1897063"/>
                </a:lnTo>
                <a:lnTo>
                  <a:pt x="1795066" y="1919685"/>
                </a:lnTo>
                <a:lnTo>
                  <a:pt x="1779191" y="1942307"/>
                </a:lnTo>
                <a:lnTo>
                  <a:pt x="1762522" y="1964135"/>
                </a:lnTo>
                <a:lnTo>
                  <a:pt x="1745457" y="1985963"/>
                </a:lnTo>
                <a:lnTo>
                  <a:pt x="1728391" y="2006997"/>
                </a:lnTo>
                <a:lnTo>
                  <a:pt x="1710929" y="2028032"/>
                </a:lnTo>
                <a:lnTo>
                  <a:pt x="1693069" y="2047876"/>
                </a:lnTo>
                <a:lnTo>
                  <a:pt x="1674813" y="2068116"/>
                </a:lnTo>
                <a:lnTo>
                  <a:pt x="1655763" y="2087563"/>
                </a:lnTo>
                <a:lnTo>
                  <a:pt x="1637110" y="2106613"/>
                </a:lnTo>
                <a:lnTo>
                  <a:pt x="1618060" y="2124869"/>
                </a:lnTo>
                <a:lnTo>
                  <a:pt x="1598613" y="2143126"/>
                </a:lnTo>
                <a:lnTo>
                  <a:pt x="1579166" y="2160588"/>
                </a:lnTo>
                <a:lnTo>
                  <a:pt x="1558925" y="2177257"/>
                </a:lnTo>
                <a:lnTo>
                  <a:pt x="1539082" y="2193926"/>
                </a:lnTo>
                <a:lnTo>
                  <a:pt x="1518444" y="2209404"/>
                </a:lnTo>
                <a:lnTo>
                  <a:pt x="1497807" y="2224485"/>
                </a:lnTo>
                <a:lnTo>
                  <a:pt x="1477169" y="2239169"/>
                </a:lnTo>
                <a:lnTo>
                  <a:pt x="1456135" y="2253060"/>
                </a:lnTo>
                <a:lnTo>
                  <a:pt x="1435101" y="2266157"/>
                </a:lnTo>
                <a:lnTo>
                  <a:pt x="1413669" y="2278857"/>
                </a:lnTo>
                <a:lnTo>
                  <a:pt x="1392238" y="2291160"/>
                </a:lnTo>
                <a:lnTo>
                  <a:pt x="1370410" y="2302273"/>
                </a:lnTo>
                <a:lnTo>
                  <a:pt x="1348582" y="2312988"/>
                </a:lnTo>
                <a:lnTo>
                  <a:pt x="1326754" y="2322513"/>
                </a:lnTo>
                <a:lnTo>
                  <a:pt x="1304529" y="2331641"/>
                </a:lnTo>
                <a:lnTo>
                  <a:pt x="1282304" y="2339976"/>
                </a:lnTo>
                <a:lnTo>
                  <a:pt x="1260079" y="2347913"/>
                </a:lnTo>
                <a:lnTo>
                  <a:pt x="1237854" y="2355057"/>
                </a:lnTo>
                <a:lnTo>
                  <a:pt x="1215232" y="2360613"/>
                </a:lnTo>
                <a:lnTo>
                  <a:pt x="1192610" y="2365773"/>
                </a:lnTo>
                <a:lnTo>
                  <a:pt x="1169988" y="2370138"/>
                </a:lnTo>
                <a:lnTo>
                  <a:pt x="1147763" y="2374107"/>
                </a:lnTo>
                <a:lnTo>
                  <a:pt x="1125141" y="2376885"/>
                </a:lnTo>
                <a:lnTo>
                  <a:pt x="1102519" y="2378473"/>
                </a:lnTo>
                <a:lnTo>
                  <a:pt x="1079500" y="2379266"/>
                </a:lnTo>
                <a:lnTo>
                  <a:pt x="1066007" y="2381251"/>
                </a:lnTo>
                <a:lnTo>
                  <a:pt x="1052513" y="2382044"/>
                </a:lnTo>
                <a:lnTo>
                  <a:pt x="1038622" y="2382838"/>
                </a:lnTo>
                <a:lnTo>
                  <a:pt x="1024732" y="2382838"/>
                </a:lnTo>
                <a:lnTo>
                  <a:pt x="1010841" y="2382838"/>
                </a:lnTo>
                <a:lnTo>
                  <a:pt x="996554" y="2382044"/>
                </a:lnTo>
                <a:lnTo>
                  <a:pt x="983060" y="2381251"/>
                </a:lnTo>
                <a:lnTo>
                  <a:pt x="969566" y="2379266"/>
                </a:lnTo>
                <a:lnTo>
                  <a:pt x="943769" y="2377679"/>
                </a:lnTo>
                <a:lnTo>
                  <a:pt x="918369" y="2374901"/>
                </a:lnTo>
                <a:lnTo>
                  <a:pt x="893366" y="2371329"/>
                </a:lnTo>
                <a:lnTo>
                  <a:pt x="867966" y="2366963"/>
                </a:lnTo>
                <a:lnTo>
                  <a:pt x="842963" y="2361804"/>
                </a:lnTo>
                <a:lnTo>
                  <a:pt x="817960" y="2356248"/>
                </a:lnTo>
                <a:lnTo>
                  <a:pt x="793750" y="2349501"/>
                </a:lnTo>
                <a:lnTo>
                  <a:pt x="769541" y="2342357"/>
                </a:lnTo>
                <a:lnTo>
                  <a:pt x="745729" y="2334023"/>
                </a:lnTo>
                <a:lnTo>
                  <a:pt x="721916" y="2325291"/>
                </a:lnTo>
                <a:lnTo>
                  <a:pt x="698500" y="2315766"/>
                </a:lnTo>
                <a:lnTo>
                  <a:pt x="675482" y="2305448"/>
                </a:lnTo>
                <a:lnTo>
                  <a:pt x="652463" y="2294732"/>
                </a:lnTo>
                <a:lnTo>
                  <a:pt x="629841" y="2282826"/>
                </a:lnTo>
                <a:lnTo>
                  <a:pt x="607616" y="2270523"/>
                </a:lnTo>
                <a:lnTo>
                  <a:pt x="585391" y="2257823"/>
                </a:lnTo>
                <a:lnTo>
                  <a:pt x="563563" y="2244329"/>
                </a:lnTo>
                <a:lnTo>
                  <a:pt x="542132" y="2230438"/>
                </a:lnTo>
                <a:lnTo>
                  <a:pt x="521097" y="2215754"/>
                </a:lnTo>
                <a:lnTo>
                  <a:pt x="500460" y="2200276"/>
                </a:lnTo>
                <a:lnTo>
                  <a:pt x="479822" y="2184798"/>
                </a:lnTo>
                <a:lnTo>
                  <a:pt x="459582" y="2168526"/>
                </a:lnTo>
                <a:lnTo>
                  <a:pt x="440135" y="2151460"/>
                </a:lnTo>
                <a:lnTo>
                  <a:pt x="420291" y="2133997"/>
                </a:lnTo>
                <a:lnTo>
                  <a:pt x="401241" y="2116138"/>
                </a:lnTo>
                <a:lnTo>
                  <a:pt x="382985" y="2097882"/>
                </a:lnTo>
                <a:lnTo>
                  <a:pt x="363935" y="2078832"/>
                </a:lnTo>
                <a:lnTo>
                  <a:pt x="346075" y="2059782"/>
                </a:lnTo>
                <a:lnTo>
                  <a:pt x="328613" y="2040335"/>
                </a:lnTo>
                <a:lnTo>
                  <a:pt x="311150" y="2020094"/>
                </a:lnTo>
                <a:lnTo>
                  <a:pt x="294482" y="1999060"/>
                </a:lnTo>
                <a:lnTo>
                  <a:pt x="278210" y="1978026"/>
                </a:lnTo>
                <a:lnTo>
                  <a:pt x="261938" y="1956594"/>
                </a:lnTo>
                <a:lnTo>
                  <a:pt x="246063" y="1935560"/>
                </a:lnTo>
                <a:lnTo>
                  <a:pt x="230982" y="1912938"/>
                </a:lnTo>
                <a:lnTo>
                  <a:pt x="216297" y="1890316"/>
                </a:lnTo>
                <a:lnTo>
                  <a:pt x="202010" y="1867694"/>
                </a:lnTo>
                <a:lnTo>
                  <a:pt x="188119" y="1844676"/>
                </a:lnTo>
                <a:lnTo>
                  <a:pt x="174625" y="1821260"/>
                </a:lnTo>
                <a:lnTo>
                  <a:pt x="161528" y="1797844"/>
                </a:lnTo>
                <a:lnTo>
                  <a:pt x="148828" y="1774032"/>
                </a:lnTo>
                <a:lnTo>
                  <a:pt x="136525" y="1749426"/>
                </a:lnTo>
                <a:lnTo>
                  <a:pt x="125413" y="1724819"/>
                </a:lnTo>
                <a:lnTo>
                  <a:pt x="113903" y="1700610"/>
                </a:lnTo>
                <a:lnTo>
                  <a:pt x="102791" y="1675607"/>
                </a:lnTo>
                <a:lnTo>
                  <a:pt x="92869" y="1650604"/>
                </a:lnTo>
                <a:lnTo>
                  <a:pt x="83344" y="1625600"/>
                </a:lnTo>
                <a:lnTo>
                  <a:pt x="74216" y="1599804"/>
                </a:lnTo>
                <a:lnTo>
                  <a:pt x="65485" y="1574404"/>
                </a:lnTo>
                <a:lnTo>
                  <a:pt x="57150" y="1548607"/>
                </a:lnTo>
                <a:lnTo>
                  <a:pt x="49213" y="1522810"/>
                </a:lnTo>
                <a:lnTo>
                  <a:pt x="42466" y="1496616"/>
                </a:lnTo>
                <a:lnTo>
                  <a:pt x="35719" y="1470819"/>
                </a:lnTo>
                <a:lnTo>
                  <a:pt x="29766" y="1444625"/>
                </a:lnTo>
                <a:lnTo>
                  <a:pt x="23813" y="1418432"/>
                </a:lnTo>
                <a:lnTo>
                  <a:pt x="19050" y="1392238"/>
                </a:lnTo>
                <a:lnTo>
                  <a:pt x="14685" y="1365647"/>
                </a:lnTo>
                <a:lnTo>
                  <a:pt x="10716" y="1339454"/>
                </a:lnTo>
                <a:lnTo>
                  <a:pt x="7938" y="1313260"/>
                </a:lnTo>
                <a:lnTo>
                  <a:pt x="4763" y="1286669"/>
                </a:lnTo>
                <a:lnTo>
                  <a:pt x="3175" y="1260475"/>
                </a:lnTo>
                <a:lnTo>
                  <a:pt x="1191" y="1234282"/>
                </a:lnTo>
                <a:lnTo>
                  <a:pt x="397" y="1208088"/>
                </a:lnTo>
                <a:lnTo>
                  <a:pt x="0" y="1181894"/>
                </a:lnTo>
                <a:lnTo>
                  <a:pt x="397" y="1162844"/>
                </a:lnTo>
                <a:lnTo>
                  <a:pt x="794" y="1143397"/>
                </a:lnTo>
                <a:lnTo>
                  <a:pt x="1191" y="1125141"/>
                </a:lnTo>
                <a:lnTo>
                  <a:pt x="2382" y="1106885"/>
                </a:lnTo>
                <a:lnTo>
                  <a:pt x="3969" y="1089025"/>
                </a:lnTo>
                <a:lnTo>
                  <a:pt x="5160" y="1071166"/>
                </a:lnTo>
                <a:lnTo>
                  <a:pt x="6747" y="1054100"/>
                </a:lnTo>
                <a:lnTo>
                  <a:pt x="9128" y="1037035"/>
                </a:lnTo>
                <a:lnTo>
                  <a:pt x="11113" y="1019969"/>
                </a:lnTo>
                <a:lnTo>
                  <a:pt x="13891" y="1003697"/>
                </a:lnTo>
                <a:lnTo>
                  <a:pt x="17066" y="987822"/>
                </a:lnTo>
                <a:lnTo>
                  <a:pt x="19844" y="971947"/>
                </a:lnTo>
                <a:lnTo>
                  <a:pt x="23416" y="956072"/>
                </a:lnTo>
                <a:lnTo>
                  <a:pt x="26988" y="941388"/>
                </a:lnTo>
                <a:lnTo>
                  <a:pt x="30957" y="926307"/>
                </a:lnTo>
                <a:lnTo>
                  <a:pt x="34925" y="911622"/>
                </a:lnTo>
                <a:lnTo>
                  <a:pt x="39291" y="897335"/>
                </a:lnTo>
                <a:lnTo>
                  <a:pt x="43657" y="883444"/>
                </a:lnTo>
                <a:lnTo>
                  <a:pt x="48419" y="869950"/>
                </a:lnTo>
                <a:lnTo>
                  <a:pt x="53182" y="856457"/>
                </a:lnTo>
                <a:lnTo>
                  <a:pt x="58341" y="843360"/>
                </a:lnTo>
                <a:lnTo>
                  <a:pt x="64294" y="830263"/>
                </a:lnTo>
                <a:lnTo>
                  <a:pt x="69453" y="817960"/>
                </a:lnTo>
                <a:lnTo>
                  <a:pt x="75407" y="805657"/>
                </a:lnTo>
                <a:lnTo>
                  <a:pt x="80963" y="793353"/>
                </a:lnTo>
                <a:lnTo>
                  <a:pt x="87313" y="781447"/>
                </a:lnTo>
                <a:lnTo>
                  <a:pt x="93663" y="770335"/>
                </a:lnTo>
                <a:lnTo>
                  <a:pt x="100410" y="758825"/>
                </a:lnTo>
                <a:lnTo>
                  <a:pt x="106760" y="748110"/>
                </a:lnTo>
                <a:lnTo>
                  <a:pt x="113903" y="737394"/>
                </a:lnTo>
                <a:lnTo>
                  <a:pt x="121444" y="727075"/>
                </a:lnTo>
                <a:lnTo>
                  <a:pt x="128191" y="717153"/>
                </a:lnTo>
                <a:lnTo>
                  <a:pt x="135732" y="706835"/>
                </a:lnTo>
                <a:lnTo>
                  <a:pt x="143669" y="697310"/>
                </a:lnTo>
                <a:lnTo>
                  <a:pt x="150813" y="687785"/>
                </a:lnTo>
                <a:lnTo>
                  <a:pt x="159147" y="679053"/>
                </a:lnTo>
                <a:lnTo>
                  <a:pt x="167085" y="669925"/>
                </a:lnTo>
                <a:lnTo>
                  <a:pt x="175419" y="661591"/>
                </a:lnTo>
                <a:lnTo>
                  <a:pt x="183753" y="652860"/>
                </a:lnTo>
                <a:lnTo>
                  <a:pt x="192088" y="644922"/>
                </a:lnTo>
                <a:lnTo>
                  <a:pt x="200819" y="636985"/>
                </a:lnTo>
                <a:lnTo>
                  <a:pt x="209550" y="629444"/>
                </a:lnTo>
                <a:lnTo>
                  <a:pt x="218678" y="621903"/>
                </a:lnTo>
                <a:lnTo>
                  <a:pt x="227410" y="614760"/>
                </a:lnTo>
                <a:lnTo>
                  <a:pt x="245666" y="601266"/>
                </a:lnTo>
                <a:lnTo>
                  <a:pt x="264319" y="588169"/>
                </a:lnTo>
                <a:lnTo>
                  <a:pt x="283766" y="576263"/>
                </a:lnTo>
                <a:lnTo>
                  <a:pt x="303213" y="565547"/>
                </a:lnTo>
                <a:lnTo>
                  <a:pt x="323453" y="555625"/>
                </a:lnTo>
                <a:lnTo>
                  <a:pt x="344091" y="546497"/>
                </a:lnTo>
                <a:lnTo>
                  <a:pt x="364332" y="538163"/>
                </a:lnTo>
                <a:lnTo>
                  <a:pt x="385366" y="530225"/>
                </a:lnTo>
                <a:lnTo>
                  <a:pt x="406400" y="523478"/>
                </a:lnTo>
                <a:lnTo>
                  <a:pt x="427832" y="517525"/>
                </a:lnTo>
                <a:lnTo>
                  <a:pt x="449263" y="512366"/>
                </a:lnTo>
                <a:lnTo>
                  <a:pt x="470694" y="507603"/>
                </a:lnTo>
                <a:lnTo>
                  <a:pt x="492522" y="504032"/>
                </a:lnTo>
                <a:lnTo>
                  <a:pt x="514350" y="500857"/>
                </a:lnTo>
                <a:lnTo>
                  <a:pt x="536178" y="498475"/>
                </a:lnTo>
                <a:lnTo>
                  <a:pt x="557610" y="496491"/>
                </a:lnTo>
                <a:lnTo>
                  <a:pt x="579438" y="495697"/>
                </a:lnTo>
                <a:lnTo>
                  <a:pt x="601266" y="495300"/>
                </a:lnTo>
                <a:lnTo>
                  <a:pt x="623094" y="495300"/>
                </a:lnTo>
                <a:lnTo>
                  <a:pt x="644525" y="496094"/>
                </a:lnTo>
                <a:lnTo>
                  <a:pt x="665560" y="497285"/>
                </a:lnTo>
                <a:lnTo>
                  <a:pt x="686594" y="499269"/>
                </a:lnTo>
                <a:lnTo>
                  <a:pt x="708025" y="501650"/>
                </a:lnTo>
                <a:lnTo>
                  <a:pt x="728663" y="504825"/>
                </a:lnTo>
                <a:lnTo>
                  <a:pt x="749300" y="508397"/>
                </a:lnTo>
                <a:lnTo>
                  <a:pt x="769144" y="512366"/>
                </a:lnTo>
                <a:lnTo>
                  <a:pt x="788988" y="516732"/>
                </a:lnTo>
                <a:lnTo>
                  <a:pt x="808435" y="521891"/>
                </a:lnTo>
                <a:lnTo>
                  <a:pt x="827882" y="527050"/>
                </a:lnTo>
                <a:lnTo>
                  <a:pt x="846138" y="533400"/>
                </a:lnTo>
                <a:lnTo>
                  <a:pt x="864394" y="539353"/>
                </a:lnTo>
                <a:lnTo>
                  <a:pt x="881857" y="545703"/>
                </a:lnTo>
                <a:lnTo>
                  <a:pt x="899319" y="552847"/>
                </a:lnTo>
                <a:lnTo>
                  <a:pt x="915988" y="560388"/>
                </a:lnTo>
                <a:lnTo>
                  <a:pt x="931466" y="568325"/>
                </a:lnTo>
                <a:lnTo>
                  <a:pt x="947341" y="575866"/>
                </a:lnTo>
                <a:lnTo>
                  <a:pt x="961629" y="584597"/>
                </a:lnTo>
                <a:lnTo>
                  <a:pt x="976313" y="592932"/>
                </a:lnTo>
                <a:lnTo>
                  <a:pt x="989410" y="602060"/>
                </a:lnTo>
                <a:lnTo>
                  <a:pt x="1002110" y="611188"/>
                </a:lnTo>
                <a:lnTo>
                  <a:pt x="1003945" y="612707"/>
                </a:lnTo>
                <a:lnTo>
                  <a:pt x="806450" y="48083"/>
                </a:lnTo>
                <a:lnTo>
                  <a:pt x="961651"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4" name="KSO_Shape"/>
          <p:cNvSpPr/>
          <p:nvPr/>
        </p:nvSpPr>
        <p:spPr bwMode="auto">
          <a:xfrm>
            <a:off x="1652087" y="3491293"/>
            <a:ext cx="504344" cy="500982"/>
          </a:xfrm>
          <a:custGeom>
            <a:avLst/>
            <a:gdLst>
              <a:gd name="T0" fmla="*/ 2147483646 w 5273"/>
              <a:gd name="T1" fmla="*/ 2147483646 h 5240"/>
              <a:gd name="T2" fmla="*/ 2147483646 w 5273"/>
              <a:gd name="T3" fmla="*/ 2147483646 h 5240"/>
              <a:gd name="T4" fmla="*/ 2147483646 w 5273"/>
              <a:gd name="T5" fmla="*/ 2147483646 h 5240"/>
              <a:gd name="T6" fmla="*/ 2147483646 w 5273"/>
              <a:gd name="T7" fmla="*/ 2147483646 h 5240"/>
              <a:gd name="T8" fmla="*/ 2147483646 w 5273"/>
              <a:gd name="T9" fmla="*/ 2147483646 h 5240"/>
              <a:gd name="T10" fmla="*/ 2147483646 w 5273"/>
              <a:gd name="T11" fmla="*/ 2147483646 h 5240"/>
              <a:gd name="T12" fmla="*/ 2147483646 w 5273"/>
              <a:gd name="T13" fmla="*/ 2147483646 h 5240"/>
              <a:gd name="T14" fmla="*/ 2147483646 w 5273"/>
              <a:gd name="T15" fmla="*/ 2147483646 h 5240"/>
              <a:gd name="T16" fmla="*/ 2147483646 w 5273"/>
              <a:gd name="T17" fmla="*/ 2147483646 h 5240"/>
              <a:gd name="T18" fmla="*/ 2147483646 w 5273"/>
              <a:gd name="T19" fmla="*/ 2147483646 h 5240"/>
              <a:gd name="T20" fmla="*/ 2147483646 w 5273"/>
              <a:gd name="T21" fmla="*/ 2147483646 h 5240"/>
              <a:gd name="T22" fmla="*/ 2147483646 w 5273"/>
              <a:gd name="T23" fmla="*/ 2147483646 h 5240"/>
              <a:gd name="T24" fmla="*/ 2147483646 w 5273"/>
              <a:gd name="T25" fmla="*/ 2147483646 h 5240"/>
              <a:gd name="T26" fmla="*/ 2147483646 w 5273"/>
              <a:gd name="T27" fmla="*/ 2147483646 h 5240"/>
              <a:gd name="T28" fmla="*/ 2147483646 w 5273"/>
              <a:gd name="T29" fmla="*/ 2147483646 h 5240"/>
              <a:gd name="T30" fmla="*/ 2147483646 w 5273"/>
              <a:gd name="T31" fmla="*/ 2147483646 h 5240"/>
              <a:gd name="T32" fmla="*/ 2147483646 w 5273"/>
              <a:gd name="T33" fmla="*/ 2147483646 h 5240"/>
              <a:gd name="T34" fmla="*/ 2147483646 w 5273"/>
              <a:gd name="T35" fmla="*/ 2147483646 h 5240"/>
              <a:gd name="T36" fmla="*/ 2147483646 w 5273"/>
              <a:gd name="T37" fmla="*/ 2147483646 h 5240"/>
              <a:gd name="T38" fmla="*/ 2147483646 w 5273"/>
              <a:gd name="T39" fmla="*/ 2147483646 h 5240"/>
              <a:gd name="T40" fmla="*/ 2147483646 w 5273"/>
              <a:gd name="T41" fmla="*/ 2147483646 h 5240"/>
              <a:gd name="T42" fmla="*/ 2147483646 w 5273"/>
              <a:gd name="T43" fmla="*/ 2147483646 h 5240"/>
              <a:gd name="T44" fmla="*/ 2147483646 w 5273"/>
              <a:gd name="T45" fmla="*/ 2147483646 h 5240"/>
              <a:gd name="T46" fmla="*/ 2147483646 w 5273"/>
              <a:gd name="T47" fmla="*/ 2147483646 h 5240"/>
              <a:gd name="T48" fmla="*/ 2147483646 w 5273"/>
              <a:gd name="T49" fmla="*/ 2147483646 h 5240"/>
              <a:gd name="T50" fmla="*/ 2147483646 w 5273"/>
              <a:gd name="T51" fmla="*/ 2147483646 h 5240"/>
              <a:gd name="T52" fmla="*/ 2147483646 w 5273"/>
              <a:gd name="T53" fmla="*/ 2147483646 h 5240"/>
              <a:gd name="T54" fmla="*/ 2147483646 w 5273"/>
              <a:gd name="T55" fmla="*/ 2147483646 h 5240"/>
              <a:gd name="T56" fmla="*/ 2147483646 w 5273"/>
              <a:gd name="T57" fmla="*/ 2147483646 h 5240"/>
              <a:gd name="T58" fmla="*/ 2147483646 w 5273"/>
              <a:gd name="T59" fmla="*/ 2147483646 h 5240"/>
              <a:gd name="T60" fmla="*/ 2147483646 w 5273"/>
              <a:gd name="T61" fmla="*/ 2147483646 h 5240"/>
              <a:gd name="T62" fmla="*/ 2147483646 w 5273"/>
              <a:gd name="T63" fmla="*/ 2147483646 h 5240"/>
              <a:gd name="T64" fmla="*/ 2147483646 w 5273"/>
              <a:gd name="T65" fmla="*/ 2147483646 h 5240"/>
              <a:gd name="T66" fmla="*/ 2147483646 w 5273"/>
              <a:gd name="T67" fmla="*/ 2147483646 h 5240"/>
              <a:gd name="T68" fmla="*/ 2147483646 w 5273"/>
              <a:gd name="T69" fmla="*/ 2147483646 h 5240"/>
              <a:gd name="T70" fmla="*/ 2147483646 w 5273"/>
              <a:gd name="T71" fmla="*/ 2147483646 h 5240"/>
              <a:gd name="T72" fmla="*/ 2147483646 w 5273"/>
              <a:gd name="T73" fmla="*/ 2147483646 h 5240"/>
              <a:gd name="T74" fmla="*/ 2147483646 w 5273"/>
              <a:gd name="T75" fmla="*/ 2147483646 h 5240"/>
              <a:gd name="T76" fmla="*/ 2147483646 w 5273"/>
              <a:gd name="T77" fmla="*/ 2147483646 h 5240"/>
              <a:gd name="T78" fmla="*/ 2147483646 w 5273"/>
              <a:gd name="T79" fmla="*/ 2147483646 h 5240"/>
              <a:gd name="T80" fmla="*/ 2147483646 w 5273"/>
              <a:gd name="T81" fmla="*/ 2147483646 h 5240"/>
              <a:gd name="T82" fmla="*/ 2147483646 w 5273"/>
              <a:gd name="T83" fmla="*/ 2147483646 h 5240"/>
              <a:gd name="T84" fmla="*/ 2147483646 w 5273"/>
              <a:gd name="T85" fmla="*/ 2147483646 h 5240"/>
              <a:gd name="T86" fmla="*/ 2147483646 w 5273"/>
              <a:gd name="T87" fmla="*/ 2147483646 h 5240"/>
              <a:gd name="T88" fmla="*/ 2147483646 w 5273"/>
              <a:gd name="T89" fmla="*/ 2147483646 h 5240"/>
              <a:gd name="T90" fmla="*/ 2147483646 w 5273"/>
              <a:gd name="T91" fmla="*/ 2147483646 h 5240"/>
              <a:gd name="T92" fmla="*/ 1650415338 w 5273"/>
              <a:gd name="T93" fmla="*/ 2147483646 h 5240"/>
              <a:gd name="T94" fmla="*/ 47117409 w 5273"/>
              <a:gd name="T95" fmla="*/ 2147483646 h 5240"/>
              <a:gd name="T96" fmla="*/ 2147483646 w 5273"/>
              <a:gd name="T97" fmla="*/ 2147483646 h 5240"/>
              <a:gd name="T98" fmla="*/ 2147483646 w 5273"/>
              <a:gd name="T99" fmla="*/ 2147483646 h 5240"/>
              <a:gd name="T100" fmla="*/ 2147483646 w 5273"/>
              <a:gd name="T101" fmla="*/ 2147483646 h 5240"/>
              <a:gd name="T102" fmla="*/ 2147483646 w 5273"/>
              <a:gd name="T103" fmla="*/ 2147483646 h 5240"/>
              <a:gd name="T104" fmla="*/ 2147483646 w 5273"/>
              <a:gd name="T105" fmla="*/ 2147483646 h 5240"/>
              <a:gd name="T106" fmla="*/ 2147483646 w 5273"/>
              <a:gd name="T107" fmla="*/ 2147483646 h 5240"/>
              <a:gd name="T108" fmla="*/ 2147483646 w 5273"/>
              <a:gd name="T109" fmla="*/ 2147483646 h 5240"/>
              <a:gd name="T110" fmla="*/ 2147483646 w 5273"/>
              <a:gd name="T111" fmla="*/ 2147483646 h 5240"/>
              <a:gd name="T112" fmla="*/ 2147483646 w 5273"/>
              <a:gd name="T113" fmla="*/ 2147483646 h 5240"/>
              <a:gd name="T114" fmla="*/ 2147483646 w 5273"/>
              <a:gd name="T115" fmla="*/ 2147483646 h 5240"/>
              <a:gd name="T116" fmla="*/ 2147483646 w 5273"/>
              <a:gd name="T117" fmla="*/ 2147483646 h 5240"/>
              <a:gd name="T118" fmla="*/ 2147483646 w 5273"/>
              <a:gd name="T119" fmla="*/ 2147483646 h 5240"/>
              <a:gd name="T120" fmla="*/ 2147483646 w 5273"/>
              <a:gd name="T121" fmla="*/ 2147483646 h 5240"/>
              <a:gd name="T122" fmla="*/ 2147483646 w 5273"/>
              <a:gd name="T123" fmla="*/ 2147483646 h 52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73" h="5240">
                <a:moveTo>
                  <a:pt x="5273" y="4999"/>
                </a:moveTo>
                <a:lnTo>
                  <a:pt x="5273" y="5240"/>
                </a:lnTo>
                <a:lnTo>
                  <a:pt x="127" y="5240"/>
                </a:lnTo>
                <a:lnTo>
                  <a:pt x="127" y="4999"/>
                </a:lnTo>
                <a:lnTo>
                  <a:pt x="5273" y="4999"/>
                </a:lnTo>
                <a:close/>
                <a:moveTo>
                  <a:pt x="3869" y="2812"/>
                </a:moveTo>
                <a:lnTo>
                  <a:pt x="3869" y="2812"/>
                </a:lnTo>
                <a:lnTo>
                  <a:pt x="3852" y="2780"/>
                </a:lnTo>
                <a:lnTo>
                  <a:pt x="3836" y="2748"/>
                </a:lnTo>
                <a:lnTo>
                  <a:pt x="3821" y="2718"/>
                </a:lnTo>
                <a:lnTo>
                  <a:pt x="3808" y="2688"/>
                </a:lnTo>
                <a:lnTo>
                  <a:pt x="3796" y="2659"/>
                </a:lnTo>
                <a:lnTo>
                  <a:pt x="3786" y="2629"/>
                </a:lnTo>
                <a:lnTo>
                  <a:pt x="3776" y="2601"/>
                </a:lnTo>
                <a:lnTo>
                  <a:pt x="3769" y="2572"/>
                </a:lnTo>
                <a:lnTo>
                  <a:pt x="3762" y="2545"/>
                </a:lnTo>
                <a:lnTo>
                  <a:pt x="3756" y="2519"/>
                </a:lnTo>
                <a:lnTo>
                  <a:pt x="3751" y="2493"/>
                </a:lnTo>
                <a:lnTo>
                  <a:pt x="3748" y="2469"/>
                </a:lnTo>
                <a:lnTo>
                  <a:pt x="3746" y="2445"/>
                </a:lnTo>
                <a:lnTo>
                  <a:pt x="3744" y="2421"/>
                </a:lnTo>
                <a:lnTo>
                  <a:pt x="3743" y="2399"/>
                </a:lnTo>
                <a:lnTo>
                  <a:pt x="3743" y="2377"/>
                </a:lnTo>
                <a:lnTo>
                  <a:pt x="3744" y="2356"/>
                </a:lnTo>
                <a:lnTo>
                  <a:pt x="3747" y="2336"/>
                </a:lnTo>
                <a:lnTo>
                  <a:pt x="3749" y="2318"/>
                </a:lnTo>
                <a:lnTo>
                  <a:pt x="3753" y="2300"/>
                </a:lnTo>
                <a:lnTo>
                  <a:pt x="3757" y="2282"/>
                </a:lnTo>
                <a:lnTo>
                  <a:pt x="3762" y="2267"/>
                </a:lnTo>
                <a:lnTo>
                  <a:pt x="3767" y="2251"/>
                </a:lnTo>
                <a:lnTo>
                  <a:pt x="3774" y="2237"/>
                </a:lnTo>
                <a:lnTo>
                  <a:pt x="3780" y="2224"/>
                </a:lnTo>
                <a:lnTo>
                  <a:pt x="3787" y="2213"/>
                </a:lnTo>
                <a:lnTo>
                  <a:pt x="3795" y="2202"/>
                </a:lnTo>
                <a:lnTo>
                  <a:pt x="3802" y="2192"/>
                </a:lnTo>
                <a:lnTo>
                  <a:pt x="3812" y="2184"/>
                </a:lnTo>
                <a:lnTo>
                  <a:pt x="3820" y="2177"/>
                </a:lnTo>
                <a:lnTo>
                  <a:pt x="3829" y="2170"/>
                </a:lnTo>
                <a:lnTo>
                  <a:pt x="3839" y="2165"/>
                </a:lnTo>
                <a:lnTo>
                  <a:pt x="3848" y="2163"/>
                </a:lnTo>
                <a:lnTo>
                  <a:pt x="3858" y="2161"/>
                </a:lnTo>
                <a:lnTo>
                  <a:pt x="3868" y="2159"/>
                </a:lnTo>
                <a:lnTo>
                  <a:pt x="3878" y="2159"/>
                </a:lnTo>
                <a:lnTo>
                  <a:pt x="3888" y="2162"/>
                </a:lnTo>
                <a:lnTo>
                  <a:pt x="3899" y="2165"/>
                </a:lnTo>
                <a:lnTo>
                  <a:pt x="3908" y="2170"/>
                </a:lnTo>
                <a:lnTo>
                  <a:pt x="3919" y="2176"/>
                </a:lnTo>
                <a:lnTo>
                  <a:pt x="3928" y="2183"/>
                </a:lnTo>
                <a:lnTo>
                  <a:pt x="3939" y="2192"/>
                </a:lnTo>
                <a:lnTo>
                  <a:pt x="3949" y="2203"/>
                </a:lnTo>
                <a:lnTo>
                  <a:pt x="3958" y="2216"/>
                </a:lnTo>
                <a:lnTo>
                  <a:pt x="3967" y="2229"/>
                </a:lnTo>
                <a:lnTo>
                  <a:pt x="3977" y="2244"/>
                </a:lnTo>
                <a:lnTo>
                  <a:pt x="3986" y="2262"/>
                </a:lnTo>
                <a:lnTo>
                  <a:pt x="3995" y="2280"/>
                </a:lnTo>
                <a:lnTo>
                  <a:pt x="4003" y="2301"/>
                </a:lnTo>
                <a:lnTo>
                  <a:pt x="4010" y="2322"/>
                </a:lnTo>
                <a:lnTo>
                  <a:pt x="4018" y="2346"/>
                </a:lnTo>
                <a:lnTo>
                  <a:pt x="4024" y="2372"/>
                </a:lnTo>
                <a:lnTo>
                  <a:pt x="4031" y="2399"/>
                </a:lnTo>
                <a:lnTo>
                  <a:pt x="4036" y="2427"/>
                </a:lnTo>
                <a:lnTo>
                  <a:pt x="4042" y="2459"/>
                </a:lnTo>
                <a:lnTo>
                  <a:pt x="4045" y="2491"/>
                </a:lnTo>
                <a:lnTo>
                  <a:pt x="4049" y="2526"/>
                </a:lnTo>
                <a:lnTo>
                  <a:pt x="4052" y="2563"/>
                </a:lnTo>
                <a:lnTo>
                  <a:pt x="4055" y="2601"/>
                </a:lnTo>
                <a:lnTo>
                  <a:pt x="4056" y="2641"/>
                </a:lnTo>
                <a:lnTo>
                  <a:pt x="4056" y="2683"/>
                </a:lnTo>
                <a:lnTo>
                  <a:pt x="4056" y="2728"/>
                </a:lnTo>
                <a:lnTo>
                  <a:pt x="4055" y="2774"/>
                </a:lnTo>
                <a:lnTo>
                  <a:pt x="4052" y="2823"/>
                </a:lnTo>
                <a:lnTo>
                  <a:pt x="4081" y="2814"/>
                </a:lnTo>
                <a:lnTo>
                  <a:pt x="4109" y="2805"/>
                </a:lnTo>
                <a:lnTo>
                  <a:pt x="4136" y="2794"/>
                </a:lnTo>
                <a:lnTo>
                  <a:pt x="4163" y="2782"/>
                </a:lnTo>
                <a:lnTo>
                  <a:pt x="4188" y="2768"/>
                </a:lnTo>
                <a:lnTo>
                  <a:pt x="4213" y="2754"/>
                </a:lnTo>
                <a:lnTo>
                  <a:pt x="4238" y="2739"/>
                </a:lnTo>
                <a:lnTo>
                  <a:pt x="4260" y="2722"/>
                </a:lnTo>
                <a:lnTo>
                  <a:pt x="4283" y="2705"/>
                </a:lnTo>
                <a:lnTo>
                  <a:pt x="4305" y="2686"/>
                </a:lnTo>
                <a:lnTo>
                  <a:pt x="4325" y="2666"/>
                </a:lnTo>
                <a:lnTo>
                  <a:pt x="4345" y="2644"/>
                </a:lnTo>
                <a:lnTo>
                  <a:pt x="4364" y="2623"/>
                </a:lnTo>
                <a:lnTo>
                  <a:pt x="4382" y="2600"/>
                </a:lnTo>
                <a:lnTo>
                  <a:pt x="4398" y="2576"/>
                </a:lnTo>
                <a:lnTo>
                  <a:pt x="4415" y="2550"/>
                </a:lnTo>
                <a:lnTo>
                  <a:pt x="4429" y="2524"/>
                </a:lnTo>
                <a:lnTo>
                  <a:pt x="4443" y="2497"/>
                </a:lnTo>
                <a:lnTo>
                  <a:pt x="4456" y="2469"/>
                </a:lnTo>
                <a:lnTo>
                  <a:pt x="4469" y="2439"/>
                </a:lnTo>
                <a:lnTo>
                  <a:pt x="4480" y="2410"/>
                </a:lnTo>
                <a:lnTo>
                  <a:pt x="4489" y="2379"/>
                </a:lnTo>
                <a:lnTo>
                  <a:pt x="4498" y="2347"/>
                </a:lnTo>
                <a:lnTo>
                  <a:pt x="4507" y="2314"/>
                </a:lnTo>
                <a:lnTo>
                  <a:pt x="4514" y="2280"/>
                </a:lnTo>
                <a:lnTo>
                  <a:pt x="4520" y="2246"/>
                </a:lnTo>
                <a:lnTo>
                  <a:pt x="4524" y="2210"/>
                </a:lnTo>
                <a:lnTo>
                  <a:pt x="4528" y="2174"/>
                </a:lnTo>
                <a:lnTo>
                  <a:pt x="4530" y="2137"/>
                </a:lnTo>
                <a:lnTo>
                  <a:pt x="4532" y="2099"/>
                </a:lnTo>
                <a:lnTo>
                  <a:pt x="4533" y="2060"/>
                </a:lnTo>
                <a:lnTo>
                  <a:pt x="4532" y="2020"/>
                </a:lnTo>
                <a:lnTo>
                  <a:pt x="4528" y="1961"/>
                </a:lnTo>
                <a:lnTo>
                  <a:pt x="4523" y="1902"/>
                </a:lnTo>
                <a:lnTo>
                  <a:pt x="4515" y="1844"/>
                </a:lnTo>
                <a:lnTo>
                  <a:pt x="4506" y="1787"/>
                </a:lnTo>
                <a:lnTo>
                  <a:pt x="4495" y="1730"/>
                </a:lnTo>
                <a:lnTo>
                  <a:pt x="4481" y="1673"/>
                </a:lnTo>
                <a:lnTo>
                  <a:pt x="4467" y="1618"/>
                </a:lnTo>
                <a:lnTo>
                  <a:pt x="4450" y="1564"/>
                </a:lnTo>
                <a:lnTo>
                  <a:pt x="4432" y="1510"/>
                </a:lnTo>
                <a:lnTo>
                  <a:pt x="4414" y="1458"/>
                </a:lnTo>
                <a:lnTo>
                  <a:pt x="4392" y="1408"/>
                </a:lnTo>
                <a:lnTo>
                  <a:pt x="4371" y="1357"/>
                </a:lnTo>
                <a:lnTo>
                  <a:pt x="4349" y="1309"/>
                </a:lnTo>
                <a:lnTo>
                  <a:pt x="4325" y="1261"/>
                </a:lnTo>
                <a:lnTo>
                  <a:pt x="4301" y="1217"/>
                </a:lnTo>
                <a:lnTo>
                  <a:pt x="4275" y="1172"/>
                </a:lnTo>
                <a:lnTo>
                  <a:pt x="4251" y="1129"/>
                </a:lnTo>
                <a:lnTo>
                  <a:pt x="4225" y="1088"/>
                </a:lnTo>
                <a:lnTo>
                  <a:pt x="4198" y="1048"/>
                </a:lnTo>
                <a:lnTo>
                  <a:pt x="4170" y="1010"/>
                </a:lnTo>
                <a:lnTo>
                  <a:pt x="4144" y="975"/>
                </a:lnTo>
                <a:lnTo>
                  <a:pt x="4117" y="940"/>
                </a:lnTo>
                <a:lnTo>
                  <a:pt x="4090" y="907"/>
                </a:lnTo>
                <a:lnTo>
                  <a:pt x="4063" y="878"/>
                </a:lnTo>
                <a:lnTo>
                  <a:pt x="4036" y="850"/>
                </a:lnTo>
                <a:lnTo>
                  <a:pt x="4010" y="824"/>
                </a:lnTo>
                <a:lnTo>
                  <a:pt x="3984" y="800"/>
                </a:lnTo>
                <a:lnTo>
                  <a:pt x="3959" y="778"/>
                </a:lnTo>
                <a:lnTo>
                  <a:pt x="3934" y="759"/>
                </a:lnTo>
                <a:lnTo>
                  <a:pt x="3910" y="742"/>
                </a:lnTo>
                <a:lnTo>
                  <a:pt x="3887" y="727"/>
                </a:lnTo>
                <a:lnTo>
                  <a:pt x="3865" y="715"/>
                </a:lnTo>
                <a:lnTo>
                  <a:pt x="3869" y="756"/>
                </a:lnTo>
                <a:lnTo>
                  <a:pt x="3872" y="797"/>
                </a:lnTo>
                <a:lnTo>
                  <a:pt x="3872" y="835"/>
                </a:lnTo>
                <a:lnTo>
                  <a:pt x="3869" y="876"/>
                </a:lnTo>
                <a:lnTo>
                  <a:pt x="3865" y="915"/>
                </a:lnTo>
                <a:lnTo>
                  <a:pt x="3858" y="953"/>
                </a:lnTo>
                <a:lnTo>
                  <a:pt x="3849" y="992"/>
                </a:lnTo>
                <a:lnTo>
                  <a:pt x="3839" y="1030"/>
                </a:lnTo>
                <a:lnTo>
                  <a:pt x="3826" y="1069"/>
                </a:lnTo>
                <a:lnTo>
                  <a:pt x="3813" y="1107"/>
                </a:lnTo>
                <a:lnTo>
                  <a:pt x="3798" y="1145"/>
                </a:lnTo>
                <a:lnTo>
                  <a:pt x="3781" y="1182"/>
                </a:lnTo>
                <a:lnTo>
                  <a:pt x="3764" y="1221"/>
                </a:lnTo>
                <a:lnTo>
                  <a:pt x="3747" y="1259"/>
                </a:lnTo>
                <a:lnTo>
                  <a:pt x="3708" y="1336"/>
                </a:lnTo>
                <a:lnTo>
                  <a:pt x="3628" y="1490"/>
                </a:lnTo>
                <a:lnTo>
                  <a:pt x="3587" y="1569"/>
                </a:lnTo>
                <a:lnTo>
                  <a:pt x="3567" y="1610"/>
                </a:lnTo>
                <a:lnTo>
                  <a:pt x="3549" y="1651"/>
                </a:lnTo>
                <a:lnTo>
                  <a:pt x="3530" y="1691"/>
                </a:lnTo>
                <a:lnTo>
                  <a:pt x="3513" y="1733"/>
                </a:lnTo>
                <a:lnTo>
                  <a:pt x="3497" y="1775"/>
                </a:lnTo>
                <a:lnTo>
                  <a:pt x="3481" y="1818"/>
                </a:lnTo>
                <a:lnTo>
                  <a:pt x="3467" y="1861"/>
                </a:lnTo>
                <a:lnTo>
                  <a:pt x="3455" y="1906"/>
                </a:lnTo>
                <a:lnTo>
                  <a:pt x="3445" y="1949"/>
                </a:lnTo>
                <a:lnTo>
                  <a:pt x="3435" y="1995"/>
                </a:lnTo>
                <a:lnTo>
                  <a:pt x="3429" y="2033"/>
                </a:lnTo>
                <a:lnTo>
                  <a:pt x="3425" y="2071"/>
                </a:lnTo>
                <a:lnTo>
                  <a:pt x="3422" y="2107"/>
                </a:lnTo>
                <a:lnTo>
                  <a:pt x="3421" y="2144"/>
                </a:lnTo>
                <a:lnTo>
                  <a:pt x="3422" y="2181"/>
                </a:lnTo>
                <a:lnTo>
                  <a:pt x="3425" y="2216"/>
                </a:lnTo>
                <a:lnTo>
                  <a:pt x="3428" y="2251"/>
                </a:lnTo>
                <a:lnTo>
                  <a:pt x="3433" y="2286"/>
                </a:lnTo>
                <a:lnTo>
                  <a:pt x="3439" y="2320"/>
                </a:lnTo>
                <a:lnTo>
                  <a:pt x="3447" y="2353"/>
                </a:lnTo>
                <a:lnTo>
                  <a:pt x="3455" y="2386"/>
                </a:lnTo>
                <a:lnTo>
                  <a:pt x="3466" y="2418"/>
                </a:lnTo>
                <a:lnTo>
                  <a:pt x="3477" y="2449"/>
                </a:lnTo>
                <a:lnTo>
                  <a:pt x="3490" y="2479"/>
                </a:lnTo>
                <a:lnTo>
                  <a:pt x="3504" y="2508"/>
                </a:lnTo>
                <a:lnTo>
                  <a:pt x="3518" y="2536"/>
                </a:lnTo>
                <a:lnTo>
                  <a:pt x="3534" y="2563"/>
                </a:lnTo>
                <a:lnTo>
                  <a:pt x="3551" y="2589"/>
                </a:lnTo>
                <a:lnTo>
                  <a:pt x="3569" y="2615"/>
                </a:lnTo>
                <a:lnTo>
                  <a:pt x="3587" y="2638"/>
                </a:lnTo>
                <a:lnTo>
                  <a:pt x="3606" y="2661"/>
                </a:lnTo>
                <a:lnTo>
                  <a:pt x="3628" y="2682"/>
                </a:lnTo>
                <a:lnTo>
                  <a:pt x="3649" y="2702"/>
                </a:lnTo>
                <a:lnTo>
                  <a:pt x="3670" y="2720"/>
                </a:lnTo>
                <a:lnTo>
                  <a:pt x="3694" y="2738"/>
                </a:lnTo>
                <a:lnTo>
                  <a:pt x="3717" y="2753"/>
                </a:lnTo>
                <a:lnTo>
                  <a:pt x="3741" y="2767"/>
                </a:lnTo>
                <a:lnTo>
                  <a:pt x="3766" y="2779"/>
                </a:lnTo>
                <a:lnTo>
                  <a:pt x="3790" y="2790"/>
                </a:lnTo>
                <a:lnTo>
                  <a:pt x="3816" y="2799"/>
                </a:lnTo>
                <a:lnTo>
                  <a:pt x="3842" y="2806"/>
                </a:lnTo>
                <a:lnTo>
                  <a:pt x="3869" y="2812"/>
                </a:lnTo>
                <a:close/>
                <a:moveTo>
                  <a:pt x="5027" y="3582"/>
                </a:moveTo>
                <a:lnTo>
                  <a:pt x="5027" y="3582"/>
                </a:lnTo>
                <a:lnTo>
                  <a:pt x="5026" y="3558"/>
                </a:lnTo>
                <a:lnTo>
                  <a:pt x="5025" y="3533"/>
                </a:lnTo>
                <a:lnTo>
                  <a:pt x="5021" y="3509"/>
                </a:lnTo>
                <a:lnTo>
                  <a:pt x="5018" y="3486"/>
                </a:lnTo>
                <a:lnTo>
                  <a:pt x="5013" y="3462"/>
                </a:lnTo>
                <a:lnTo>
                  <a:pt x="5007" y="3440"/>
                </a:lnTo>
                <a:lnTo>
                  <a:pt x="5001" y="3417"/>
                </a:lnTo>
                <a:lnTo>
                  <a:pt x="4993" y="3395"/>
                </a:lnTo>
                <a:lnTo>
                  <a:pt x="4985" y="3374"/>
                </a:lnTo>
                <a:lnTo>
                  <a:pt x="4975" y="3354"/>
                </a:lnTo>
                <a:lnTo>
                  <a:pt x="4965" y="3332"/>
                </a:lnTo>
                <a:lnTo>
                  <a:pt x="4953" y="3313"/>
                </a:lnTo>
                <a:lnTo>
                  <a:pt x="4941" y="3293"/>
                </a:lnTo>
                <a:lnTo>
                  <a:pt x="4928" y="3276"/>
                </a:lnTo>
                <a:lnTo>
                  <a:pt x="4915" y="3258"/>
                </a:lnTo>
                <a:lnTo>
                  <a:pt x="4901" y="3240"/>
                </a:lnTo>
                <a:lnTo>
                  <a:pt x="4886" y="3224"/>
                </a:lnTo>
                <a:lnTo>
                  <a:pt x="4870" y="3208"/>
                </a:lnTo>
                <a:lnTo>
                  <a:pt x="4854" y="3193"/>
                </a:lnTo>
                <a:lnTo>
                  <a:pt x="4837" y="3179"/>
                </a:lnTo>
                <a:lnTo>
                  <a:pt x="4819" y="3166"/>
                </a:lnTo>
                <a:lnTo>
                  <a:pt x="4801" y="3153"/>
                </a:lnTo>
                <a:lnTo>
                  <a:pt x="4782" y="3142"/>
                </a:lnTo>
                <a:lnTo>
                  <a:pt x="4763" y="3131"/>
                </a:lnTo>
                <a:lnTo>
                  <a:pt x="4743" y="3121"/>
                </a:lnTo>
                <a:lnTo>
                  <a:pt x="4723" y="3113"/>
                </a:lnTo>
                <a:lnTo>
                  <a:pt x="4701" y="3105"/>
                </a:lnTo>
                <a:lnTo>
                  <a:pt x="4680" y="3098"/>
                </a:lnTo>
                <a:lnTo>
                  <a:pt x="4659" y="3092"/>
                </a:lnTo>
                <a:lnTo>
                  <a:pt x="4638" y="3087"/>
                </a:lnTo>
                <a:lnTo>
                  <a:pt x="4615" y="3083"/>
                </a:lnTo>
                <a:lnTo>
                  <a:pt x="4592" y="3081"/>
                </a:lnTo>
                <a:lnTo>
                  <a:pt x="4530" y="3098"/>
                </a:lnTo>
                <a:lnTo>
                  <a:pt x="4469" y="3112"/>
                </a:lnTo>
                <a:lnTo>
                  <a:pt x="4406" y="3125"/>
                </a:lnTo>
                <a:lnTo>
                  <a:pt x="4343" y="3135"/>
                </a:lnTo>
                <a:lnTo>
                  <a:pt x="4279" y="3145"/>
                </a:lnTo>
                <a:lnTo>
                  <a:pt x="4215" y="3153"/>
                </a:lnTo>
                <a:lnTo>
                  <a:pt x="4150" y="3159"/>
                </a:lnTo>
                <a:lnTo>
                  <a:pt x="4084" y="3164"/>
                </a:lnTo>
                <a:lnTo>
                  <a:pt x="4084" y="2980"/>
                </a:lnTo>
                <a:lnTo>
                  <a:pt x="3844" y="2980"/>
                </a:lnTo>
                <a:lnTo>
                  <a:pt x="3844" y="3164"/>
                </a:lnTo>
                <a:lnTo>
                  <a:pt x="3777" y="3159"/>
                </a:lnTo>
                <a:lnTo>
                  <a:pt x="3713" y="3153"/>
                </a:lnTo>
                <a:lnTo>
                  <a:pt x="3649" y="3145"/>
                </a:lnTo>
                <a:lnTo>
                  <a:pt x="3585" y="3135"/>
                </a:lnTo>
                <a:lnTo>
                  <a:pt x="3521" y="3125"/>
                </a:lnTo>
                <a:lnTo>
                  <a:pt x="3459" y="3112"/>
                </a:lnTo>
                <a:lnTo>
                  <a:pt x="3397" y="3098"/>
                </a:lnTo>
                <a:lnTo>
                  <a:pt x="3335" y="3081"/>
                </a:lnTo>
                <a:lnTo>
                  <a:pt x="3312" y="3083"/>
                </a:lnTo>
                <a:lnTo>
                  <a:pt x="3290" y="3087"/>
                </a:lnTo>
                <a:lnTo>
                  <a:pt x="3269" y="3092"/>
                </a:lnTo>
                <a:lnTo>
                  <a:pt x="3246" y="3098"/>
                </a:lnTo>
                <a:lnTo>
                  <a:pt x="3226" y="3105"/>
                </a:lnTo>
                <a:lnTo>
                  <a:pt x="3205" y="3113"/>
                </a:lnTo>
                <a:lnTo>
                  <a:pt x="3185" y="3121"/>
                </a:lnTo>
                <a:lnTo>
                  <a:pt x="3165" y="3132"/>
                </a:lnTo>
                <a:lnTo>
                  <a:pt x="3146" y="3142"/>
                </a:lnTo>
                <a:lnTo>
                  <a:pt x="3127" y="3153"/>
                </a:lnTo>
                <a:lnTo>
                  <a:pt x="3108" y="3166"/>
                </a:lnTo>
                <a:lnTo>
                  <a:pt x="3091" y="3179"/>
                </a:lnTo>
                <a:lnTo>
                  <a:pt x="3074" y="3193"/>
                </a:lnTo>
                <a:lnTo>
                  <a:pt x="3058" y="3208"/>
                </a:lnTo>
                <a:lnTo>
                  <a:pt x="3042" y="3224"/>
                </a:lnTo>
                <a:lnTo>
                  <a:pt x="3027" y="3240"/>
                </a:lnTo>
                <a:lnTo>
                  <a:pt x="3013" y="3258"/>
                </a:lnTo>
                <a:lnTo>
                  <a:pt x="3000" y="3276"/>
                </a:lnTo>
                <a:lnTo>
                  <a:pt x="2987" y="3293"/>
                </a:lnTo>
                <a:lnTo>
                  <a:pt x="2974" y="3313"/>
                </a:lnTo>
                <a:lnTo>
                  <a:pt x="2963" y="3332"/>
                </a:lnTo>
                <a:lnTo>
                  <a:pt x="2953" y="3354"/>
                </a:lnTo>
                <a:lnTo>
                  <a:pt x="2943" y="3374"/>
                </a:lnTo>
                <a:lnTo>
                  <a:pt x="2935" y="3395"/>
                </a:lnTo>
                <a:lnTo>
                  <a:pt x="2927" y="3417"/>
                </a:lnTo>
                <a:lnTo>
                  <a:pt x="2921" y="3440"/>
                </a:lnTo>
                <a:lnTo>
                  <a:pt x="2915" y="3462"/>
                </a:lnTo>
                <a:lnTo>
                  <a:pt x="2910" y="3486"/>
                </a:lnTo>
                <a:lnTo>
                  <a:pt x="2905" y="3509"/>
                </a:lnTo>
                <a:lnTo>
                  <a:pt x="2903" y="3533"/>
                </a:lnTo>
                <a:lnTo>
                  <a:pt x="2902" y="3558"/>
                </a:lnTo>
                <a:lnTo>
                  <a:pt x="2901" y="3582"/>
                </a:lnTo>
                <a:lnTo>
                  <a:pt x="2901" y="4754"/>
                </a:lnTo>
                <a:lnTo>
                  <a:pt x="5027" y="4754"/>
                </a:lnTo>
                <a:lnTo>
                  <a:pt x="5027" y="3582"/>
                </a:lnTo>
                <a:close/>
                <a:moveTo>
                  <a:pt x="1331" y="1775"/>
                </a:moveTo>
                <a:lnTo>
                  <a:pt x="1331" y="1775"/>
                </a:lnTo>
                <a:lnTo>
                  <a:pt x="1332" y="1732"/>
                </a:lnTo>
                <a:lnTo>
                  <a:pt x="1335" y="1692"/>
                </a:lnTo>
                <a:lnTo>
                  <a:pt x="1338" y="1653"/>
                </a:lnTo>
                <a:lnTo>
                  <a:pt x="1343" y="1615"/>
                </a:lnTo>
                <a:lnTo>
                  <a:pt x="1348" y="1580"/>
                </a:lnTo>
                <a:lnTo>
                  <a:pt x="1354" y="1546"/>
                </a:lnTo>
                <a:lnTo>
                  <a:pt x="1359" y="1513"/>
                </a:lnTo>
                <a:lnTo>
                  <a:pt x="1367" y="1481"/>
                </a:lnTo>
                <a:lnTo>
                  <a:pt x="1374" y="1451"/>
                </a:lnTo>
                <a:lnTo>
                  <a:pt x="1382" y="1422"/>
                </a:lnTo>
                <a:lnTo>
                  <a:pt x="1391" y="1395"/>
                </a:lnTo>
                <a:lnTo>
                  <a:pt x="1401" y="1370"/>
                </a:lnTo>
                <a:lnTo>
                  <a:pt x="1410" y="1345"/>
                </a:lnTo>
                <a:lnTo>
                  <a:pt x="1420" y="1323"/>
                </a:lnTo>
                <a:lnTo>
                  <a:pt x="1430" y="1300"/>
                </a:lnTo>
                <a:lnTo>
                  <a:pt x="1441" y="1280"/>
                </a:lnTo>
                <a:lnTo>
                  <a:pt x="1452" y="1261"/>
                </a:lnTo>
                <a:lnTo>
                  <a:pt x="1463" y="1245"/>
                </a:lnTo>
                <a:lnTo>
                  <a:pt x="1475" y="1228"/>
                </a:lnTo>
                <a:lnTo>
                  <a:pt x="1486" y="1214"/>
                </a:lnTo>
                <a:lnTo>
                  <a:pt x="1498" y="1201"/>
                </a:lnTo>
                <a:lnTo>
                  <a:pt x="1509" y="1188"/>
                </a:lnTo>
                <a:lnTo>
                  <a:pt x="1521" y="1178"/>
                </a:lnTo>
                <a:lnTo>
                  <a:pt x="1533" y="1169"/>
                </a:lnTo>
                <a:lnTo>
                  <a:pt x="1545" y="1161"/>
                </a:lnTo>
                <a:lnTo>
                  <a:pt x="1557" y="1154"/>
                </a:lnTo>
                <a:lnTo>
                  <a:pt x="1568" y="1149"/>
                </a:lnTo>
                <a:lnTo>
                  <a:pt x="1580" y="1145"/>
                </a:lnTo>
                <a:lnTo>
                  <a:pt x="1591" y="1142"/>
                </a:lnTo>
                <a:lnTo>
                  <a:pt x="1601" y="1141"/>
                </a:lnTo>
                <a:lnTo>
                  <a:pt x="1612" y="1140"/>
                </a:lnTo>
                <a:lnTo>
                  <a:pt x="1623" y="1141"/>
                </a:lnTo>
                <a:lnTo>
                  <a:pt x="1632" y="1143"/>
                </a:lnTo>
                <a:lnTo>
                  <a:pt x="1641" y="1147"/>
                </a:lnTo>
                <a:lnTo>
                  <a:pt x="1651" y="1152"/>
                </a:lnTo>
                <a:lnTo>
                  <a:pt x="1659" y="1158"/>
                </a:lnTo>
                <a:lnTo>
                  <a:pt x="1667" y="1165"/>
                </a:lnTo>
                <a:lnTo>
                  <a:pt x="1675" y="1173"/>
                </a:lnTo>
                <a:lnTo>
                  <a:pt x="1682" y="1182"/>
                </a:lnTo>
                <a:lnTo>
                  <a:pt x="1688" y="1193"/>
                </a:lnTo>
                <a:lnTo>
                  <a:pt x="1693" y="1205"/>
                </a:lnTo>
                <a:lnTo>
                  <a:pt x="1698" y="1218"/>
                </a:lnTo>
                <a:lnTo>
                  <a:pt x="1702" y="1232"/>
                </a:lnTo>
                <a:lnTo>
                  <a:pt x="1705" y="1247"/>
                </a:lnTo>
                <a:lnTo>
                  <a:pt x="1708" y="1264"/>
                </a:lnTo>
                <a:lnTo>
                  <a:pt x="1709" y="1281"/>
                </a:lnTo>
                <a:lnTo>
                  <a:pt x="1709" y="1300"/>
                </a:lnTo>
                <a:lnTo>
                  <a:pt x="1709" y="1320"/>
                </a:lnTo>
                <a:lnTo>
                  <a:pt x="1708" y="1342"/>
                </a:lnTo>
                <a:lnTo>
                  <a:pt x="1704" y="1364"/>
                </a:lnTo>
                <a:lnTo>
                  <a:pt x="1700" y="1387"/>
                </a:lnTo>
                <a:lnTo>
                  <a:pt x="1696" y="1411"/>
                </a:lnTo>
                <a:lnTo>
                  <a:pt x="1690" y="1436"/>
                </a:lnTo>
                <a:lnTo>
                  <a:pt x="1682" y="1463"/>
                </a:lnTo>
                <a:lnTo>
                  <a:pt x="1673" y="1490"/>
                </a:lnTo>
                <a:lnTo>
                  <a:pt x="1664" y="1519"/>
                </a:lnTo>
                <a:lnTo>
                  <a:pt x="1652" y="1548"/>
                </a:lnTo>
                <a:lnTo>
                  <a:pt x="1639" y="1579"/>
                </a:lnTo>
                <a:lnTo>
                  <a:pt x="1626" y="1611"/>
                </a:lnTo>
                <a:lnTo>
                  <a:pt x="1610" y="1643"/>
                </a:lnTo>
                <a:lnTo>
                  <a:pt x="1593" y="1677"/>
                </a:lnTo>
                <a:lnTo>
                  <a:pt x="1574" y="1711"/>
                </a:lnTo>
                <a:lnTo>
                  <a:pt x="1554" y="1746"/>
                </a:lnTo>
                <a:lnTo>
                  <a:pt x="1532" y="1783"/>
                </a:lnTo>
                <a:lnTo>
                  <a:pt x="1564" y="1776"/>
                </a:lnTo>
                <a:lnTo>
                  <a:pt x="1595" y="1768"/>
                </a:lnTo>
                <a:lnTo>
                  <a:pt x="1625" y="1759"/>
                </a:lnTo>
                <a:lnTo>
                  <a:pt x="1654" y="1749"/>
                </a:lnTo>
                <a:lnTo>
                  <a:pt x="1683" y="1738"/>
                </a:lnTo>
                <a:lnTo>
                  <a:pt x="1710" y="1725"/>
                </a:lnTo>
                <a:lnTo>
                  <a:pt x="1736" y="1712"/>
                </a:lnTo>
                <a:lnTo>
                  <a:pt x="1762" y="1699"/>
                </a:lnTo>
                <a:lnTo>
                  <a:pt x="1787" y="1684"/>
                </a:lnTo>
                <a:lnTo>
                  <a:pt x="1810" y="1667"/>
                </a:lnTo>
                <a:lnTo>
                  <a:pt x="1833" y="1651"/>
                </a:lnTo>
                <a:lnTo>
                  <a:pt x="1855" y="1633"/>
                </a:lnTo>
                <a:lnTo>
                  <a:pt x="1875" y="1614"/>
                </a:lnTo>
                <a:lnTo>
                  <a:pt x="1895" y="1594"/>
                </a:lnTo>
                <a:lnTo>
                  <a:pt x="1914" y="1574"/>
                </a:lnTo>
                <a:lnTo>
                  <a:pt x="1932" y="1553"/>
                </a:lnTo>
                <a:lnTo>
                  <a:pt x="1948" y="1530"/>
                </a:lnTo>
                <a:lnTo>
                  <a:pt x="1964" y="1508"/>
                </a:lnTo>
                <a:lnTo>
                  <a:pt x="1978" y="1484"/>
                </a:lnTo>
                <a:lnTo>
                  <a:pt x="1991" y="1460"/>
                </a:lnTo>
                <a:lnTo>
                  <a:pt x="2004" y="1434"/>
                </a:lnTo>
                <a:lnTo>
                  <a:pt x="2014" y="1408"/>
                </a:lnTo>
                <a:lnTo>
                  <a:pt x="2024" y="1381"/>
                </a:lnTo>
                <a:lnTo>
                  <a:pt x="2033" y="1352"/>
                </a:lnTo>
                <a:lnTo>
                  <a:pt x="2040" y="1324"/>
                </a:lnTo>
                <a:lnTo>
                  <a:pt x="2047" y="1294"/>
                </a:lnTo>
                <a:lnTo>
                  <a:pt x="2052" y="1265"/>
                </a:lnTo>
                <a:lnTo>
                  <a:pt x="2057" y="1234"/>
                </a:lnTo>
                <a:lnTo>
                  <a:pt x="2059" y="1204"/>
                </a:lnTo>
                <a:lnTo>
                  <a:pt x="2060" y="1171"/>
                </a:lnTo>
                <a:lnTo>
                  <a:pt x="2062" y="1139"/>
                </a:lnTo>
                <a:lnTo>
                  <a:pt x="2060" y="1104"/>
                </a:lnTo>
                <a:lnTo>
                  <a:pt x="2057" y="1055"/>
                </a:lnTo>
                <a:lnTo>
                  <a:pt x="2051" y="1004"/>
                </a:lnTo>
                <a:lnTo>
                  <a:pt x="2043" y="956"/>
                </a:lnTo>
                <a:lnTo>
                  <a:pt x="2032" y="906"/>
                </a:lnTo>
                <a:lnTo>
                  <a:pt x="2019" y="859"/>
                </a:lnTo>
                <a:lnTo>
                  <a:pt x="2005" y="811"/>
                </a:lnTo>
                <a:lnTo>
                  <a:pt x="1988" y="765"/>
                </a:lnTo>
                <a:lnTo>
                  <a:pt x="1971" y="719"/>
                </a:lnTo>
                <a:lnTo>
                  <a:pt x="1951" y="674"/>
                </a:lnTo>
                <a:lnTo>
                  <a:pt x="1931" y="629"/>
                </a:lnTo>
                <a:lnTo>
                  <a:pt x="1907" y="586"/>
                </a:lnTo>
                <a:lnTo>
                  <a:pt x="1883" y="544"/>
                </a:lnTo>
                <a:lnTo>
                  <a:pt x="1859" y="503"/>
                </a:lnTo>
                <a:lnTo>
                  <a:pt x="1833" y="463"/>
                </a:lnTo>
                <a:lnTo>
                  <a:pt x="1807" y="424"/>
                </a:lnTo>
                <a:lnTo>
                  <a:pt x="1778" y="387"/>
                </a:lnTo>
                <a:lnTo>
                  <a:pt x="1750" y="350"/>
                </a:lnTo>
                <a:lnTo>
                  <a:pt x="1722" y="315"/>
                </a:lnTo>
                <a:lnTo>
                  <a:pt x="1692" y="282"/>
                </a:lnTo>
                <a:lnTo>
                  <a:pt x="1663" y="250"/>
                </a:lnTo>
                <a:lnTo>
                  <a:pt x="1633" y="219"/>
                </a:lnTo>
                <a:lnTo>
                  <a:pt x="1604" y="191"/>
                </a:lnTo>
                <a:lnTo>
                  <a:pt x="1574" y="163"/>
                </a:lnTo>
                <a:lnTo>
                  <a:pt x="1544" y="138"/>
                </a:lnTo>
                <a:lnTo>
                  <a:pt x="1515" y="114"/>
                </a:lnTo>
                <a:lnTo>
                  <a:pt x="1486" y="92"/>
                </a:lnTo>
                <a:lnTo>
                  <a:pt x="1457" y="72"/>
                </a:lnTo>
                <a:lnTo>
                  <a:pt x="1429" y="53"/>
                </a:lnTo>
                <a:lnTo>
                  <a:pt x="1402" y="37"/>
                </a:lnTo>
                <a:lnTo>
                  <a:pt x="1376" y="22"/>
                </a:lnTo>
                <a:lnTo>
                  <a:pt x="1350" y="11"/>
                </a:lnTo>
                <a:lnTo>
                  <a:pt x="1326" y="0"/>
                </a:lnTo>
                <a:lnTo>
                  <a:pt x="1329" y="18"/>
                </a:lnTo>
                <a:lnTo>
                  <a:pt x="1331" y="34"/>
                </a:lnTo>
                <a:lnTo>
                  <a:pt x="1333" y="52"/>
                </a:lnTo>
                <a:lnTo>
                  <a:pt x="1333" y="68"/>
                </a:lnTo>
                <a:lnTo>
                  <a:pt x="1333" y="103"/>
                </a:lnTo>
                <a:lnTo>
                  <a:pt x="1331" y="136"/>
                </a:lnTo>
                <a:lnTo>
                  <a:pt x="1325" y="169"/>
                </a:lnTo>
                <a:lnTo>
                  <a:pt x="1318" y="202"/>
                </a:lnTo>
                <a:lnTo>
                  <a:pt x="1309" y="235"/>
                </a:lnTo>
                <a:lnTo>
                  <a:pt x="1297" y="267"/>
                </a:lnTo>
                <a:lnTo>
                  <a:pt x="1284" y="300"/>
                </a:lnTo>
                <a:lnTo>
                  <a:pt x="1269" y="332"/>
                </a:lnTo>
                <a:lnTo>
                  <a:pt x="1252" y="363"/>
                </a:lnTo>
                <a:lnTo>
                  <a:pt x="1234" y="396"/>
                </a:lnTo>
                <a:lnTo>
                  <a:pt x="1215" y="428"/>
                </a:lnTo>
                <a:lnTo>
                  <a:pt x="1195" y="460"/>
                </a:lnTo>
                <a:lnTo>
                  <a:pt x="1153" y="525"/>
                </a:lnTo>
                <a:lnTo>
                  <a:pt x="1064" y="656"/>
                </a:lnTo>
                <a:lnTo>
                  <a:pt x="1020" y="723"/>
                </a:lnTo>
                <a:lnTo>
                  <a:pt x="998" y="758"/>
                </a:lnTo>
                <a:lnTo>
                  <a:pt x="977" y="792"/>
                </a:lnTo>
                <a:lnTo>
                  <a:pt x="957" y="826"/>
                </a:lnTo>
                <a:lnTo>
                  <a:pt x="938" y="861"/>
                </a:lnTo>
                <a:lnTo>
                  <a:pt x="920" y="897"/>
                </a:lnTo>
                <a:lnTo>
                  <a:pt x="903" y="933"/>
                </a:lnTo>
                <a:lnTo>
                  <a:pt x="887" y="970"/>
                </a:lnTo>
                <a:lnTo>
                  <a:pt x="874" y="1008"/>
                </a:lnTo>
                <a:lnTo>
                  <a:pt x="863" y="1045"/>
                </a:lnTo>
                <a:lnTo>
                  <a:pt x="852" y="1083"/>
                </a:lnTo>
                <a:lnTo>
                  <a:pt x="846" y="1115"/>
                </a:lnTo>
                <a:lnTo>
                  <a:pt x="841" y="1147"/>
                </a:lnTo>
                <a:lnTo>
                  <a:pt x="838" y="1179"/>
                </a:lnTo>
                <a:lnTo>
                  <a:pt x="838" y="1210"/>
                </a:lnTo>
                <a:lnTo>
                  <a:pt x="838" y="1240"/>
                </a:lnTo>
                <a:lnTo>
                  <a:pt x="840" y="1271"/>
                </a:lnTo>
                <a:lnTo>
                  <a:pt x="844" y="1300"/>
                </a:lnTo>
                <a:lnTo>
                  <a:pt x="850" y="1330"/>
                </a:lnTo>
                <a:lnTo>
                  <a:pt x="857" y="1358"/>
                </a:lnTo>
                <a:lnTo>
                  <a:pt x="865" y="1387"/>
                </a:lnTo>
                <a:lnTo>
                  <a:pt x="874" y="1414"/>
                </a:lnTo>
                <a:lnTo>
                  <a:pt x="886" y="1441"/>
                </a:lnTo>
                <a:lnTo>
                  <a:pt x="898" y="1467"/>
                </a:lnTo>
                <a:lnTo>
                  <a:pt x="912" y="1493"/>
                </a:lnTo>
                <a:lnTo>
                  <a:pt x="928" y="1517"/>
                </a:lnTo>
                <a:lnTo>
                  <a:pt x="944" y="1541"/>
                </a:lnTo>
                <a:lnTo>
                  <a:pt x="962" y="1565"/>
                </a:lnTo>
                <a:lnTo>
                  <a:pt x="979" y="1586"/>
                </a:lnTo>
                <a:lnTo>
                  <a:pt x="1000" y="1607"/>
                </a:lnTo>
                <a:lnTo>
                  <a:pt x="1020" y="1627"/>
                </a:lnTo>
                <a:lnTo>
                  <a:pt x="1042" y="1646"/>
                </a:lnTo>
                <a:lnTo>
                  <a:pt x="1064" y="1664"/>
                </a:lnTo>
                <a:lnTo>
                  <a:pt x="1088" y="1682"/>
                </a:lnTo>
                <a:lnTo>
                  <a:pt x="1112" y="1697"/>
                </a:lnTo>
                <a:lnTo>
                  <a:pt x="1136" y="1711"/>
                </a:lnTo>
                <a:lnTo>
                  <a:pt x="1162" y="1724"/>
                </a:lnTo>
                <a:lnTo>
                  <a:pt x="1190" y="1736"/>
                </a:lnTo>
                <a:lnTo>
                  <a:pt x="1217" y="1746"/>
                </a:lnTo>
                <a:lnTo>
                  <a:pt x="1244" y="1756"/>
                </a:lnTo>
                <a:lnTo>
                  <a:pt x="1272" y="1763"/>
                </a:lnTo>
                <a:lnTo>
                  <a:pt x="1302" y="1770"/>
                </a:lnTo>
                <a:lnTo>
                  <a:pt x="1331" y="1775"/>
                </a:lnTo>
                <a:close/>
                <a:moveTo>
                  <a:pt x="485" y="3003"/>
                </a:moveTo>
                <a:lnTo>
                  <a:pt x="485" y="3003"/>
                </a:lnTo>
                <a:lnTo>
                  <a:pt x="484" y="2961"/>
                </a:lnTo>
                <a:lnTo>
                  <a:pt x="480" y="2921"/>
                </a:lnTo>
                <a:lnTo>
                  <a:pt x="474" y="2882"/>
                </a:lnTo>
                <a:lnTo>
                  <a:pt x="467" y="2845"/>
                </a:lnTo>
                <a:lnTo>
                  <a:pt x="458" y="2810"/>
                </a:lnTo>
                <a:lnTo>
                  <a:pt x="448" y="2774"/>
                </a:lnTo>
                <a:lnTo>
                  <a:pt x="427" y="2706"/>
                </a:lnTo>
                <a:lnTo>
                  <a:pt x="417" y="2670"/>
                </a:lnTo>
                <a:lnTo>
                  <a:pt x="406" y="2634"/>
                </a:lnTo>
                <a:lnTo>
                  <a:pt x="395" y="2596"/>
                </a:lnTo>
                <a:lnTo>
                  <a:pt x="387" y="2557"/>
                </a:lnTo>
                <a:lnTo>
                  <a:pt x="380" y="2516"/>
                </a:lnTo>
                <a:lnTo>
                  <a:pt x="374" y="2472"/>
                </a:lnTo>
                <a:lnTo>
                  <a:pt x="371" y="2425"/>
                </a:lnTo>
                <a:lnTo>
                  <a:pt x="369" y="2374"/>
                </a:lnTo>
                <a:lnTo>
                  <a:pt x="330" y="2399"/>
                </a:lnTo>
                <a:lnTo>
                  <a:pt x="293" y="2426"/>
                </a:lnTo>
                <a:lnTo>
                  <a:pt x="257" y="2456"/>
                </a:lnTo>
                <a:lnTo>
                  <a:pt x="223" y="2486"/>
                </a:lnTo>
                <a:lnTo>
                  <a:pt x="190" y="2519"/>
                </a:lnTo>
                <a:lnTo>
                  <a:pt x="159" y="2554"/>
                </a:lnTo>
                <a:lnTo>
                  <a:pt x="131" y="2589"/>
                </a:lnTo>
                <a:lnTo>
                  <a:pt x="105" y="2626"/>
                </a:lnTo>
                <a:lnTo>
                  <a:pt x="81" y="2662"/>
                </a:lnTo>
                <a:lnTo>
                  <a:pt x="61" y="2701"/>
                </a:lnTo>
                <a:lnTo>
                  <a:pt x="52" y="2720"/>
                </a:lnTo>
                <a:lnTo>
                  <a:pt x="42" y="2740"/>
                </a:lnTo>
                <a:lnTo>
                  <a:pt x="35" y="2760"/>
                </a:lnTo>
                <a:lnTo>
                  <a:pt x="28" y="2779"/>
                </a:lnTo>
                <a:lnTo>
                  <a:pt x="21" y="2799"/>
                </a:lnTo>
                <a:lnTo>
                  <a:pt x="15" y="2819"/>
                </a:lnTo>
                <a:lnTo>
                  <a:pt x="11" y="2839"/>
                </a:lnTo>
                <a:lnTo>
                  <a:pt x="7" y="2859"/>
                </a:lnTo>
                <a:lnTo>
                  <a:pt x="4" y="2879"/>
                </a:lnTo>
                <a:lnTo>
                  <a:pt x="1" y="2898"/>
                </a:lnTo>
                <a:lnTo>
                  <a:pt x="0" y="2918"/>
                </a:lnTo>
                <a:lnTo>
                  <a:pt x="0" y="2938"/>
                </a:lnTo>
                <a:lnTo>
                  <a:pt x="1" y="2965"/>
                </a:lnTo>
                <a:lnTo>
                  <a:pt x="4" y="2991"/>
                </a:lnTo>
                <a:lnTo>
                  <a:pt x="8" y="3017"/>
                </a:lnTo>
                <a:lnTo>
                  <a:pt x="14" y="3042"/>
                </a:lnTo>
                <a:lnTo>
                  <a:pt x="22" y="3066"/>
                </a:lnTo>
                <a:lnTo>
                  <a:pt x="32" y="3089"/>
                </a:lnTo>
                <a:lnTo>
                  <a:pt x="42" y="3110"/>
                </a:lnTo>
                <a:lnTo>
                  <a:pt x="55" y="3131"/>
                </a:lnTo>
                <a:lnTo>
                  <a:pt x="70" y="3149"/>
                </a:lnTo>
                <a:lnTo>
                  <a:pt x="86" y="3167"/>
                </a:lnTo>
                <a:lnTo>
                  <a:pt x="104" y="3182"/>
                </a:lnTo>
                <a:lnTo>
                  <a:pt x="123" y="3197"/>
                </a:lnTo>
                <a:lnTo>
                  <a:pt x="143" y="3208"/>
                </a:lnTo>
                <a:lnTo>
                  <a:pt x="165" y="3218"/>
                </a:lnTo>
                <a:lnTo>
                  <a:pt x="188" y="3225"/>
                </a:lnTo>
                <a:lnTo>
                  <a:pt x="212" y="3230"/>
                </a:lnTo>
                <a:lnTo>
                  <a:pt x="237" y="3231"/>
                </a:lnTo>
                <a:lnTo>
                  <a:pt x="262" y="3231"/>
                </a:lnTo>
                <a:lnTo>
                  <a:pt x="287" y="3227"/>
                </a:lnTo>
                <a:lnTo>
                  <a:pt x="312" y="3221"/>
                </a:lnTo>
                <a:lnTo>
                  <a:pt x="335" y="3214"/>
                </a:lnTo>
                <a:lnTo>
                  <a:pt x="358" y="3204"/>
                </a:lnTo>
                <a:lnTo>
                  <a:pt x="379" y="3191"/>
                </a:lnTo>
                <a:lnTo>
                  <a:pt x="399" y="3177"/>
                </a:lnTo>
                <a:lnTo>
                  <a:pt x="418" y="3161"/>
                </a:lnTo>
                <a:lnTo>
                  <a:pt x="434" y="3142"/>
                </a:lnTo>
                <a:lnTo>
                  <a:pt x="450" y="3123"/>
                </a:lnTo>
                <a:lnTo>
                  <a:pt x="461" y="3101"/>
                </a:lnTo>
                <a:lnTo>
                  <a:pt x="467" y="3090"/>
                </a:lnTo>
                <a:lnTo>
                  <a:pt x="472" y="3079"/>
                </a:lnTo>
                <a:lnTo>
                  <a:pt x="476" y="3067"/>
                </a:lnTo>
                <a:lnTo>
                  <a:pt x="479" y="3055"/>
                </a:lnTo>
                <a:lnTo>
                  <a:pt x="481" y="3042"/>
                </a:lnTo>
                <a:lnTo>
                  <a:pt x="484" y="3029"/>
                </a:lnTo>
                <a:lnTo>
                  <a:pt x="485" y="3016"/>
                </a:lnTo>
                <a:lnTo>
                  <a:pt x="485" y="3003"/>
                </a:lnTo>
                <a:close/>
                <a:moveTo>
                  <a:pt x="373" y="3378"/>
                </a:moveTo>
                <a:lnTo>
                  <a:pt x="373" y="4754"/>
                </a:lnTo>
                <a:lnTo>
                  <a:pt x="2499" y="4754"/>
                </a:lnTo>
                <a:lnTo>
                  <a:pt x="2499" y="2650"/>
                </a:lnTo>
                <a:lnTo>
                  <a:pt x="2498" y="2626"/>
                </a:lnTo>
                <a:lnTo>
                  <a:pt x="2497" y="2602"/>
                </a:lnTo>
                <a:lnTo>
                  <a:pt x="2495" y="2577"/>
                </a:lnTo>
                <a:lnTo>
                  <a:pt x="2491" y="2554"/>
                </a:lnTo>
                <a:lnTo>
                  <a:pt x="2485" y="2531"/>
                </a:lnTo>
                <a:lnTo>
                  <a:pt x="2481" y="2508"/>
                </a:lnTo>
                <a:lnTo>
                  <a:pt x="2473" y="2485"/>
                </a:lnTo>
                <a:lnTo>
                  <a:pt x="2465" y="2464"/>
                </a:lnTo>
                <a:lnTo>
                  <a:pt x="2457" y="2443"/>
                </a:lnTo>
                <a:lnTo>
                  <a:pt x="2447" y="2421"/>
                </a:lnTo>
                <a:lnTo>
                  <a:pt x="2437" y="2401"/>
                </a:lnTo>
                <a:lnTo>
                  <a:pt x="2426" y="2381"/>
                </a:lnTo>
                <a:lnTo>
                  <a:pt x="2414" y="2362"/>
                </a:lnTo>
                <a:lnTo>
                  <a:pt x="2401" y="2343"/>
                </a:lnTo>
                <a:lnTo>
                  <a:pt x="2387" y="2326"/>
                </a:lnTo>
                <a:lnTo>
                  <a:pt x="2373" y="2309"/>
                </a:lnTo>
                <a:lnTo>
                  <a:pt x="2358" y="2293"/>
                </a:lnTo>
                <a:lnTo>
                  <a:pt x="2342" y="2276"/>
                </a:lnTo>
                <a:lnTo>
                  <a:pt x="2326" y="2262"/>
                </a:lnTo>
                <a:lnTo>
                  <a:pt x="2309" y="2248"/>
                </a:lnTo>
                <a:lnTo>
                  <a:pt x="2292" y="2234"/>
                </a:lnTo>
                <a:lnTo>
                  <a:pt x="2273" y="2222"/>
                </a:lnTo>
                <a:lnTo>
                  <a:pt x="2254" y="2210"/>
                </a:lnTo>
                <a:lnTo>
                  <a:pt x="2235" y="2200"/>
                </a:lnTo>
                <a:lnTo>
                  <a:pt x="2215" y="2190"/>
                </a:lnTo>
                <a:lnTo>
                  <a:pt x="2195" y="2181"/>
                </a:lnTo>
                <a:lnTo>
                  <a:pt x="2174" y="2172"/>
                </a:lnTo>
                <a:lnTo>
                  <a:pt x="2154" y="2165"/>
                </a:lnTo>
                <a:lnTo>
                  <a:pt x="2131" y="2161"/>
                </a:lnTo>
                <a:lnTo>
                  <a:pt x="2110" y="2155"/>
                </a:lnTo>
                <a:lnTo>
                  <a:pt x="2088" y="2151"/>
                </a:lnTo>
                <a:lnTo>
                  <a:pt x="2065" y="2149"/>
                </a:lnTo>
                <a:lnTo>
                  <a:pt x="2003" y="2165"/>
                </a:lnTo>
                <a:lnTo>
                  <a:pt x="1941" y="2179"/>
                </a:lnTo>
                <a:lnTo>
                  <a:pt x="1879" y="2192"/>
                </a:lnTo>
                <a:lnTo>
                  <a:pt x="1815" y="2204"/>
                </a:lnTo>
                <a:lnTo>
                  <a:pt x="1751" y="2214"/>
                </a:lnTo>
                <a:lnTo>
                  <a:pt x="1688" y="2221"/>
                </a:lnTo>
                <a:lnTo>
                  <a:pt x="1623" y="2228"/>
                </a:lnTo>
                <a:lnTo>
                  <a:pt x="1557" y="2231"/>
                </a:lnTo>
                <a:lnTo>
                  <a:pt x="1557" y="1964"/>
                </a:lnTo>
                <a:lnTo>
                  <a:pt x="1316" y="1964"/>
                </a:lnTo>
                <a:lnTo>
                  <a:pt x="1316" y="2231"/>
                </a:lnTo>
                <a:lnTo>
                  <a:pt x="1251" y="2228"/>
                </a:lnTo>
                <a:lnTo>
                  <a:pt x="1186" y="2221"/>
                </a:lnTo>
                <a:lnTo>
                  <a:pt x="1121" y="2214"/>
                </a:lnTo>
                <a:lnTo>
                  <a:pt x="1057" y="2204"/>
                </a:lnTo>
                <a:lnTo>
                  <a:pt x="994" y="2192"/>
                </a:lnTo>
                <a:lnTo>
                  <a:pt x="931" y="2179"/>
                </a:lnTo>
                <a:lnTo>
                  <a:pt x="870" y="2165"/>
                </a:lnTo>
                <a:lnTo>
                  <a:pt x="808" y="2149"/>
                </a:lnTo>
                <a:lnTo>
                  <a:pt x="788" y="2151"/>
                </a:lnTo>
                <a:lnTo>
                  <a:pt x="769" y="2154"/>
                </a:lnTo>
                <a:lnTo>
                  <a:pt x="752" y="2158"/>
                </a:lnTo>
                <a:lnTo>
                  <a:pt x="733" y="2163"/>
                </a:lnTo>
                <a:lnTo>
                  <a:pt x="715" y="2168"/>
                </a:lnTo>
                <a:lnTo>
                  <a:pt x="697" y="2174"/>
                </a:lnTo>
                <a:lnTo>
                  <a:pt x="680" y="2181"/>
                </a:lnTo>
                <a:lnTo>
                  <a:pt x="663" y="2188"/>
                </a:lnTo>
                <a:lnTo>
                  <a:pt x="646" y="2196"/>
                </a:lnTo>
                <a:lnTo>
                  <a:pt x="629" y="2205"/>
                </a:lnTo>
                <a:lnTo>
                  <a:pt x="614" y="2215"/>
                </a:lnTo>
                <a:lnTo>
                  <a:pt x="598" y="2224"/>
                </a:lnTo>
                <a:lnTo>
                  <a:pt x="568" y="2247"/>
                </a:lnTo>
                <a:lnTo>
                  <a:pt x="539" y="2270"/>
                </a:lnTo>
                <a:lnTo>
                  <a:pt x="538" y="2375"/>
                </a:lnTo>
                <a:lnTo>
                  <a:pt x="539" y="2419"/>
                </a:lnTo>
                <a:lnTo>
                  <a:pt x="543" y="2458"/>
                </a:lnTo>
                <a:lnTo>
                  <a:pt x="548" y="2496"/>
                </a:lnTo>
                <a:lnTo>
                  <a:pt x="555" y="2531"/>
                </a:lnTo>
                <a:lnTo>
                  <a:pt x="563" y="2567"/>
                </a:lnTo>
                <a:lnTo>
                  <a:pt x="571" y="2600"/>
                </a:lnTo>
                <a:lnTo>
                  <a:pt x="592" y="2668"/>
                </a:lnTo>
                <a:lnTo>
                  <a:pt x="615" y="2740"/>
                </a:lnTo>
                <a:lnTo>
                  <a:pt x="625" y="2778"/>
                </a:lnTo>
                <a:lnTo>
                  <a:pt x="635" y="2818"/>
                </a:lnTo>
                <a:lnTo>
                  <a:pt x="643" y="2860"/>
                </a:lnTo>
                <a:lnTo>
                  <a:pt x="649" y="2905"/>
                </a:lnTo>
                <a:lnTo>
                  <a:pt x="653" y="2952"/>
                </a:lnTo>
                <a:lnTo>
                  <a:pt x="654" y="2977"/>
                </a:lnTo>
                <a:lnTo>
                  <a:pt x="655" y="3003"/>
                </a:lnTo>
                <a:lnTo>
                  <a:pt x="654" y="3023"/>
                </a:lnTo>
                <a:lnTo>
                  <a:pt x="653" y="3044"/>
                </a:lnTo>
                <a:lnTo>
                  <a:pt x="650" y="3064"/>
                </a:lnTo>
                <a:lnTo>
                  <a:pt x="646" y="3085"/>
                </a:lnTo>
                <a:lnTo>
                  <a:pt x="641" y="3105"/>
                </a:lnTo>
                <a:lnTo>
                  <a:pt x="636" y="3123"/>
                </a:lnTo>
                <a:lnTo>
                  <a:pt x="629" y="3142"/>
                </a:lnTo>
                <a:lnTo>
                  <a:pt x="621" y="3161"/>
                </a:lnTo>
                <a:lnTo>
                  <a:pt x="612" y="3179"/>
                </a:lnTo>
                <a:lnTo>
                  <a:pt x="602" y="3197"/>
                </a:lnTo>
                <a:lnTo>
                  <a:pt x="591" y="3214"/>
                </a:lnTo>
                <a:lnTo>
                  <a:pt x="581" y="3231"/>
                </a:lnTo>
                <a:lnTo>
                  <a:pt x="568" y="3247"/>
                </a:lnTo>
                <a:lnTo>
                  <a:pt x="553" y="3263"/>
                </a:lnTo>
                <a:lnTo>
                  <a:pt x="539" y="3278"/>
                </a:lnTo>
                <a:lnTo>
                  <a:pt x="524" y="3292"/>
                </a:lnTo>
                <a:lnTo>
                  <a:pt x="507" y="3306"/>
                </a:lnTo>
                <a:lnTo>
                  <a:pt x="490" y="3319"/>
                </a:lnTo>
                <a:lnTo>
                  <a:pt x="472" y="3332"/>
                </a:lnTo>
                <a:lnTo>
                  <a:pt x="453" y="3343"/>
                </a:lnTo>
                <a:lnTo>
                  <a:pt x="434" y="3354"/>
                </a:lnTo>
                <a:lnTo>
                  <a:pt x="414" y="3363"/>
                </a:lnTo>
                <a:lnTo>
                  <a:pt x="394" y="3371"/>
                </a:lnTo>
                <a:lnTo>
                  <a:pt x="373" y="3378"/>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5" name="KSO_Shape"/>
          <p:cNvSpPr/>
          <p:nvPr/>
        </p:nvSpPr>
        <p:spPr bwMode="auto">
          <a:xfrm>
            <a:off x="2633736" y="3494567"/>
            <a:ext cx="385797" cy="534592"/>
          </a:xfrm>
          <a:custGeom>
            <a:avLst/>
            <a:gdLst>
              <a:gd name="T0" fmla="*/ 2147483646 w 4570"/>
              <a:gd name="T1" fmla="*/ 2147483646 h 6328"/>
              <a:gd name="T2" fmla="*/ 2147483646 w 4570"/>
              <a:gd name="T3" fmla="*/ 2147483646 h 6328"/>
              <a:gd name="T4" fmla="*/ 2147483646 w 4570"/>
              <a:gd name="T5" fmla="*/ 2147483646 h 6328"/>
              <a:gd name="T6" fmla="*/ 2147483646 w 4570"/>
              <a:gd name="T7" fmla="*/ 2147483646 h 6328"/>
              <a:gd name="T8" fmla="*/ 2147483646 w 4570"/>
              <a:gd name="T9" fmla="*/ 2147483646 h 6328"/>
              <a:gd name="T10" fmla="*/ 2147483646 w 4570"/>
              <a:gd name="T11" fmla="*/ 2147483646 h 6328"/>
              <a:gd name="T12" fmla="*/ 2147483646 w 4570"/>
              <a:gd name="T13" fmla="*/ 2147483646 h 6328"/>
              <a:gd name="T14" fmla="*/ 2147483646 w 4570"/>
              <a:gd name="T15" fmla="*/ 2147483646 h 6328"/>
              <a:gd name="T16" fmla="*/ 2147483646 w 4570"/>
              <a:gd name="T17" fmla="*/ 2147483646 h 6328"/>
              <a:gd name="T18" fmla="*/ 2147483646 w 4570"/>
              <a:gd name="T19" fmla="*/ 2147483646 h 6328"/>
              <a:gd name="T20" fmla="*/ 2147483646 w 4570"/>
              <a:gd name="T21" fmla="*/ 2147483646 h 6328"/>
              <a:gd name="T22" fmla="*/ 2147483646 w 4570"/>
              <a:gd name="T23" fmla="*/ 954935438 h 6328"/>
              <a:gd name="T24" fmla="*/ 2147483646 w 4570"/>
              <a:gd name="T25" fmla="*/ 654779327 h 6328"/>
              <a:gd name="T26" fmla="*/ 2147483646 w 4570"/>
              <a:gd name="T27" fmla="*/ 2147483646 h 6328"/>
              <a:gd name="T28" fmla="*/ 2147483646 w 4570"/>
              <a:gd name="T29" fmla="*/ 2147483646 h 6328"/>
              <a:gd name="T30" fmla="*/ 2147483646 w 4570"/>
              <a:gd name="T31" fmla="*/ 2147483646 h 6328"/>
              <a:gd name="T32" fmla="*/ 2147483646 w 4570"/>
              <a:gd name="T33" fmla="*/ 2147483646 h 6328"/>
              <a:gd name="T34" fmla="*/ 2147483646 w 4570"/>
              <a:gd name="T35" fmla="*/ 2147483646 h 6328"/>
              <a:gd name="T36" fmla="*/ 2147483646 w 4570"/>
              <a:gd name="T37" fmla="*/ 2147483646 h 6328"/>
              <a:gd name="T38" fmla="*/ 2147483646 w 4570"/>
              <a:gd name="T39" fmla="*/ 2147483646 h 6328"/>
              <a:gd name="T40" fmla="*/ 2147483646 w 4570"/>
              <a:gd name="T41" fmla="*/ 2147483646 h 6328"/>
              <a:gd name="T42" fmla="*/ 2147483646 w 4570"/>
              <a:gd name="T43" fmla="*/ 2147483646 h 6328"/>
              <a:gd name="T44" fmla="*/ 2147483646 w 4570"/>
              <a:gd name="T45" fmla="*/ 2147483646 h 6328"/>
              <a:gd name="T46" fmla="*/ 2147483646 w 4570"/>
              <a:gd name="T47" fmla="*/ 2147483646 h 6328"/>
              <a:gd name="T48" fmla="*/ 2147483646 w 4570"/>
              <a:gd name="T49" fmla="*/ 2147483646 h 6328"/>
              <a:gd name="T50" fmla="*/ 2147483646 w 4570"/>
              <a:gd name="T51" fmla="*/ 2147483646 h 6328"/>
              <a:gd name="T52" fmla="*/ 2147483646 w 4570"/>
              <a:gd name="T53" fmla="*/ 2147483646 h 6328"/>
              <a:gd name="T54" fmla="*/ 27239497 w 4570"/>
              <a:gd name="T55" fmla="*/ 2147483646 h 6328"/>
              <a:gd name="T56" fmla="*/ 2147483646 w 4570"/>
              <a:gd name="T57" fmla="*/ 2147483646 h 6328"/>
              <a:gd name="T58" fmla="*/ 2147483646 w 4570"/>
              <a:gd name="T59" fmla="*/ 2147483646 h 6328"/>
              <a:gd name="T60" fmla="*/ 2147483646 w 4570"/>
              <a:gd name="T61" fmla="*/ 2147483646 h 6328"/>
              <a:gd name="T62" fmla="*/ 2147483646 w 4570"/>
              <a:gd name="T63" fmla="*/ 2147483646 h 6328"/>
              <a:gd name="T64" fmla="*/ 2147483646 w 4570"/>
              <a:gd name="T65" fmla="*/ 2147483646 h 6328"/>
              <a:gd name="T66" fmla="*/ 2147483646 w 4570"/>
              <a:gd name="T67" fmla="*/ 2147483646 h 6328"/>
              <a:gd name="T68" fmla="*/ 2147483646 w 4570"/>
              <a:gd name="T69" fmla="*/ 2147483646 h 6328"/>
              <a:gd name="T70" fmla="*/ 2147483646 w 4570"/>
              <a:gd name="T71" fmla="*/ 2147483646 h 6328"/>
              <a:gd name="T72" fmla="*/ 2147483646 w 4570"/>
              <a:gd name="T73" fmla="*/ 2147483646 h 6328"/>
              <a:gd name="T74" fmla="*/ 2147483646 w 4570"/>
              <a:gd name="T75" fmla="*/ 2147483646 h 6328"/>
              <a:gd name="T76" fmla="*/ 2147483646 w 4570"/>
              <a:gd name="T77" fmla="*/ 2147483646 h 6328"/>
              <a:gd name="T78" fmla="*/ 2147483646 w 4570"/>
              <a:gd name="T79" fmla="*/ 2147483646 h 6328"/>
              <a:gd name="T80" fmla="*/ 2147483646 w 4570"/>
              <a:gd name="T81" fmla="*/ 2147483646 h 6328"/>
              <a:gd name="T82" fmla="*/ 2147483646 w 4570"/>
              <a:gd name="T83" fmla="*/ 2147483646 h 6328"/>
              <a:gd name="T84" fmla="*/ 2147483646 w 4570"/>
              <a:gd name="T85" fmla="*/ 2147483646 h 6328"/>
              <a:gd name="T86" fmla="*/ 2147483646 w 4570"/>
              <a:gd name="T87" fmla="*/ 2147483646 h 6328"/>
              <a:gd name="T88" fmla="*/ 2147483646 w 4570"/>
              <a:gd name="T89" fmla="*/ 2147483646 h 6328"/>
              <a:gd name="T90" fmla="*/ 2147483646 w 4570"/>
              <a:gd name="T91" fmla="*/ 2147483646 h 6328"/>
              <a:gd name="T92" fmla="*/ 2147483646 w 4570"/>
              <a:gd name="T93" fmla="*/ 2147483646 h 6328"/>
              <a:gd name="T94" fmla="*/ 2147483646 w 4570"/>
              <a:gd name="T95" fmla="*/ 2147483646 h 6328"/>
              <a:gd name="T96" fmla="*/ 2147483646 w 4570"/>
              <a:gd name="T97" fmla="*/ 2147483646 h 6328"/>
              <a:gd name="T98" fmla="*/ 2147483646 w 4570"/>
              <a:gd name="T99" fmla="*/ 2147483646 h 6328"/>
              <a:gd name="T100" fmla="*/ 2147483646 w 4570"/>
              <a:gd name="T101" fmla="*/ 2147483646 h 6328"/>
              <a:gd name="T102" fmla="*/ 2147483646 w 4570"/>
              <a:gd name="T103" fmla="*/ 2147483646 h 6328"/>
              <a:gd name="T104" fmla="*/ 2147483646 w 4570"/>
              <a:gd name="T105" fmla="*/ 2147483646 h 6328"/>
              <a:gd name="T106" fmla="*/ 2147483646 w 4570"/>
              <a:gd name="T107" fmla="*/ 2147483646 h 6328"/>
              <a:gd name="T108" fmla="*/ 2147483646 w 4570"/>
              <a:gd name="T109" fmla="*/ 2147483646 h 6328"/>
              <a:gd name="T110" fmla="*/ 2147483646 w 4570"/>
              <a:gd name="T111" fmla="*/ 2147483646 h 6328"/>
              <a:gd name="T112" fmla="*/ 2147483646 w 4570"/>
              <a:gd name="T113" fmla="*/ 2147483646 h 6328"/>
              <a:gd name="T114" fmla="*/ 2147483646 w 4570"/>
              <a:gd name="T115" fmla="*/ 2147483646 h 6328"/>
              <a:gd name="T116" fmla="*/ 2147483646 w 4570"/>
              <a:gd name="T117" fmla="*/ 2147483646 h 6328"/>
              <a:gd name="T118" fmla="*/ 2147483646 w 4570"/>
              <a:gd name="T119" fmla="*/ 2147483646 h 6328"/>
              <a:gd name="T120" fmla="*/ 2147483646 w 4570"/>
              <a:gd name="T121" fmla="*/ 2147483646 h 6328"/>
              <a:gd name="T122" fmla="*/ 2147483646 w 4570"/>
              <a:gd name="T123" fmla="*/ 2147483646 h 6328"/>
              <a:gd name="T124" fmla="*/ 2147483646 w 4570"/>
              <a:gd name="T125" fmla="*/ 2147483646 h 63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70" h="6328">
                <a:moveTo>
                  <a:pt x="4374" y="3750"/>
                </a:moveTo>
                <a:lnTo>
                  <a:pt x="4374" y="3750"/>
                </a:lnTo>
                <a:lnTo>
                  <a:pt x="4342" y="3680"/>
                </a:lnTo>
                <a:lnTo>
                  <a:pt x="4310" y="3610"/>
                </a:lnTo>
                <a:lnTo>
                  <a:pt x="4281" y="3541"/>
                </a:lnTo>
                <a:lnTo>
                  <a:pt x="4253" y="3475"/>
                </a:lnTo>
                <a:lnTo>
                  <a:pt x="4228" y="3409"/>
                </a:lnTo>
                <a:lnTo>
                  <a:pt x="4203" y="3345"/>
                </a:lnTo>
                <a:lnTo>
                  <a:pt x="4180" y="3282"/>
                </a:lnTo>
                <a:lnTo>
                  <a:pt x="4158" y="3221"/>
                </a:lnTo>
                <a:lnTo>
                  <a:pt x="4139" y="3162"/>
                </a:lnTo>
                <a:lnTo>
                  <a:pt x="4120" y="3104"/>
                </a:lnTo>
                <a:lnTo>
                  <a:pt x="4102" y="3046"/>
                </a:lnTo>
                <a:lnTo>
                  <a:pt x="4087" y="2991"/>
                </a:lnTo>
                <a:lnTo>
                  <a:pt x="4071" y="2937"/>
                </a:lnTo>
                <a:lnTo>
                  <a:pt x="4058" y="2885"/>
                </a:lnTo>
                <a:lnTo>
                  <a:pt x="4046" y="2833"/>
                </a:lnTo>
                <a:lnTo>
                  <a:pt x="4035" y="2783"/>
                </a:lnTo>
                <a:lnTo>
                  <a:pt x="4024" y="2735"/>
                </a:lnTo>
                <a:lnTo>
                  <a:pt x="4015" y="2687"/>
                </a:lnTo>
                <a:lnTo>
                  <a:pt x="4008" y="2642"/>
                </a:lnTo>
                <a:lnTo>
                  <a:pt x="4000" y="2597"/>
                </a:lnTo>
                <a:lnTo>
                  <a:pt x="3994" y="2553"/>
                </a:lnTo>
                <a:lnTo>
                  <a:pt x="3989" y="2511"/>
                </a:lnTo>
                <a:lnTo>
                  <a:pt x="3985" y="2470"/>
                </a:lnTo>
                <a:lnTo>
                  <a:pt x="3982" y="2431"/>
                </a:lnTo>
                <a:lnTo>
                  <a:pt x="3980" y="2392"/>
                </a:lnTo>
                <a:lnTo>
                  <a:pt x="3977" y="2355"/>
                </a:lnTo>
                <a:lnTo>
                  <a:pt x="3976" y="2318"/>
                </a:lnTo>
                <a:lnTo>
                  <a:pt x="3976" y="2284"/>
                </a:lnTo>
                <a:lnTo>
                  <a:pt x="3976" y="2251"/>
                </a:lnTo>
                <a:lnTo>
                  <a:pt x="3977" y="2217"/>
                </a:lnTo>
                <a:lnTo>
                  <a:pt x="3980" y="2186"/>
                </a:lnTo>
                <a:lnTo>
                  <a:pt x="3982" y="2156"/>
                </a:lnTo>
                <a:lnTo>
                  <a:pt x="3988" y="2099"/>
                </a:lnTo>
                <a:lnTo>
                  <a:pt x="3995" y="2046"/>
                </a:lnTo>
                <a:lnTo>
                  <a:pt x="4005" y="1998"/>
                </a:lnTo>
                <a:lnTo>
                  <a:pt x="4015" y="1953"/>
                </a:lnTo>
                <a:lnTo>
                  <a:pt x="4026" y="1914"/>
                </a:lnTo>
                <a:lnTo>
                  <a:pt x="4038" y="1877"/>
                </a:lnTo>
                <a:lnTo>
                  <a:pt x="4050" y="1845"/>
                </a:lnTo>
                <a:lnTo>
                  <a:pt x="4063" y="1816"/>
                </a:lnTo>
                <a:lnTo>
                  <a:pt x="4075" y="1791"/>
                </a:lnTo>
                <a:lnTo>
                  <a:pt x="4087" y="1770"/>
                </a:lnTo>
                <a:lnTo>
                  <a:pt x="4097" y="1752"/>
                </a:lnTo>
                <a:lnTo>
                  <a:pt x="4106" y="1738"/>
                </a:lnTo>
                <a:lnTo>
                  <a:pt x="4120" y="1719"/>
                </a:lnTo>
                <a:lnTo>
                  <a:pt x="4126" y="1712"/>
                </a:lnTo>
                <a:lnTo>
                  <a:pt x="4128" y="1709"/>
                </a:lnTo>
                <a:lnTo>
                  <a:pt x="4130" y="1706"/>
                </a:lnTo>
                <a:lnTo>
                  <a:pt x="4132" y="1701"/>
                </a:lnTo>
                <a:lnTo>
                  <a:pt x="4132" y="1697"/>
                </a:lnTo>
                <a:lnTo>
                  <a:pt x="4132" y="1693"/>
                </a:lnTo>
                <a:lnTo>
                  <a:pt x="4132" y="1689"/>
                </a:lnTo>
                <a:lnTo>
                  <a:pt x="4131" y="1686"/>
                </a:lnTo>
                <a:lnTo>
                  <a:pt x="4129" y="1682"/>
                </a:lnTo>
                <a:lnTo>
                  <a:pt x="4126" y="1679"/>
                </a:lnTo>
                <a:lnTo>
                  <a:pt x="4123" y="1675"/>
                </a:lnTo>
                <a:lnTo>
                  <a:pt x="4120" y="1673"/>
                </a:lnTo>
                <a:lnTo>
                  <a:pt x="4116" y="1672"/>
                </a:lnTo>
                <a:lnTo>
                  <a:pt x="4112" y="1671"/>
                </a:lnTo>
                <a:lnTo>
                  <a:pt x="4107" y="1671"/>
                </a:lnTo>
                <a:lnTo>
                  <a:pt x="4103" y="1671"/>
                </a:lnTo>
                <a:lnTo>
                  <a:pt x="4099" y="1673"/>
                </a:lnTo>
                <a:lnTo>
                  <a:pt x="4087" y="1679"/>
                </a:lnTo>
                <a:lnTo>
                  <a:pt x="4053" y="1694"/>
                </a:lnTo>
                <a:lnTo>
                  <a:pt x="4005" y="1719"/>
                </a:lnTo>
                <a:lnTo>
                  <a:pt x="3974" y="1735"/>
                </a:lnTo>
                <a:lnTo>
                  <a:pt x="3941" y="1753"/>
                </a:lnTo>
                <a:lnTo>
                  <a:pt x="3905" y="1775"/>
                </a:lnTo>
                <a:lnTo>
                  <a:pt x="3867" y="1799"/>
                </a:lnTo>
                <a:lnTo>
                  <a:pt x="3827" y="1825"/>
                </a:lnTo>
                <a:lnTo>
                  <a:pt x="3785" y="1854"/>
                </a:lnTo>
                <a:lnTo>
                  <a:pt x="3742" y="1887"/>
                </a:lnTo>
                <a:lnTo>
                  <a:pt x="3699" y="1920"/>
                </a:lnTo>
                <a:lnTo>
                  <a:pt x="3655" y="1957"/>
                </a:lnTo>
                <a:lnTo>
                  <a:pt x="3611" y="1997"/>
                </a:lnTo>
                <a:lnTo>
                  <a:pt x="3568" y="2038"/>
                </a:lnTo>
                <a:lnTo>
                  <a:pt x="3547" y="2061"/>
                </a:lnTo>
                <a:lnTo>
                  <a:pt x="3525" y="2084"/>
                </a:lnTo>
                <a:lnTo>
                  <a:pt x="3504" y="2107"/>
                </a:lnTo>
                <a:lnTo>
                  <a:pt x="3483" y="2131"/>
                </a:lnTo>
                <a:lnTo>
                  <a:pt x="3464" y="2156"/>
                </a:lnTo>
                <a:lnTo>
                  <a:pt x="3444" y="2182"/>
                </a:lnTo>
                <a:lnTo>
                  <a:pt x="3424" y="2208"/>
                </a:lnTo>
                <a:lnTo>
                  <a:pt x="3405" y="2235"/>
                </a:lnTo>
                <a:lnTo>
                  <a:pt x="3388" y="2262"/>
                </a:lnTo>
                <a:lnTo>
                  <a:pt x="3370" y="2290"/>
                </a:lnTo>
                <a:lnTo>
                  <a:pt x="3353" y="2319"/>
                </a:lnTo>
                <a:lnTo>
                  <a:pt x="3337" y="2348"/>
                </a:lnTo>
                <a:lnTo>
                  <a:pt x="3321" y="2380"/>
                </a:lnTo>
                <a:lnTo>
                  <a:pt x="3307" y="2410"/>
                </a:lnTo>
                <a:lnTo>
                  <a:pt x="3293" y="2442"/>
                </a:lnTo>
                <a:lnTo>
                  <a:pt x="3281" y="2474"/>
                </a:lnTo>
                <a:lnTo>
                  <a:pt x="3269" y="2508"/>
                </a:lnTo>
                <a:lnTo>
                  <a:pt x="3258" y="2541"/>
                </a:lnTo>
                <a:lnTo>
                  <a:pt x="3248" y="2575"/>
                </a:lnTo>
                <a:lnTo>
                  <a:pt x="3240" y="2611"/>
                </a:lnTo>
                <a:lnTo>
                  <a:pt x="3232" y="2647"/>
                </a:lnTo>
                <a:lnTo>
                  <a:pt x="3225" y="2683"/>
                </a:lnTo>
                <a:lnTo>
                  <a:pt x="3220" y="2721"/>
                </a:lnTo>
                <a:lnTo>
                  <a:pt x="3217" y="2759"/>
                </a:lnTo>
                <a:lnTo>
                  <a:pt x="3215" y="2798"/>
                </a:lnTo>
                <a:lnTo>
                  <a:pt x="3214" y="2837"/>
                </a:lnTo>
                <a:lnTo>
                  <a:pt x="3214" y="2878"/>
                </a:lnTo>
                <a:lnTo>
                  <a:pt x="3216" y="2918"/>
                </a:lnTo>
                <a:lnTo>
                  <a:pt x="3219" y="2960"/>
                </a:lnTo>
                <a:lnTo>
                  <a:pt x="3224" y="3003"/>
                </a:lnTo>
                <a:lnTo>
                  <a:pt x="3196" y="2977"/>
                </a:lnTo>
                <a:lnTo>
                  <a:pt x="3162" y="2945"/>
                </a:lnTo>
                <a:lnTo>
                  <a:pt x="3125" y="2908"/>
                </a:lnTo>
                <a:lnTo>
                  <a:pt x="3082" y="2865"/>
                </a:lnTo>
                <a:lnTo>
                  <a:pt x="3036" y="2818"/>
                </a:lnTo>
                <a:lnTo>
                  <a:pt x="2986" y="2764"/>
                </a:lnTo>
                <a:lnTo>
                  <a:pt x="2935" y="2706"/>
                </a:lnTo>
                <a:lnTo>
                  <a:pt x="2881" y="2644"/>
                </a:lnTo>
                <a:lnTo>
                  <a:pt x="2826" y="2575"/>
                </a:lnTo>
                <a:lnTo>
                  <a:pt x="2771" y="2503"/>
                </a:lnTo>
                <a:lnTo>
                  <a:pt x="2743" y="2465"/>
                </a:lnTo>
                <a:lnTo>
                  <a:pt x="2715" y="2426"/>
                </a:lnTo>
                <a:lnTo>
                  <a:pt x="2687" y="2386"/>
                </a:lnTo>
                <a:lnTo>
                  <a:pt x="2659" y="2345"/>
                </a:lnTo>
                <a:lnTo>
                  <a:pt x="2632" y="2303"/>
                </a:lnTo>
                <a:lnTo>
                  <a:pt x="2603" y="2260"/>
                </a:lnTo>
                <a:lnTo>
                  <a:pt x="2577" y="2215"/>
                </a:lnTo>
                <a:lnTo>
                  <a:pt x="2550" y="2171"/>
                </a:lnTo>
                <a:lnTo>
                  <a:pt x="2524" y="2124"/>
                </a:lnTo>
                <a:lnTo>
                  <a:pt x="2498" y="2077"/>
                </a:lnTo>
                <a:lnTo>
                  <a:pt x="2474" y="2029"/>
                </a:lnTo>
                <a:lnTo>
                  <a:pt x="2449" y="1980"/>
                </a:lnTo>
                <a:lnTo>
                  <a:pt x="2427" y="1930"/>
                </a:lnTo>
                <a:lnTo>
                  <a:pt x="2404" y="1879"/>
                </a:lnTo>
                <a:lnTo>
                  <a:pt x="2382" y="1827"/>
                </a:lnTo>
                <a:lnTo>
                  <a:pt x="2361" y="1775"/>
                </a:lnTo>
                <a:lnTo>
                  <a:pt x="2341" y="1721"/>
                </a:lnTo>
                <a:lnTo>
                  <a:pt x="2324" y="1667"/>
                </a:lnTo>
                <a:lnTo>
                  <a:pt x="2306" y="1613"/>
                </a:lnTo>
                <a:lnTo>
                  <a:pt x="2290" y="1557"/>
                </a:lnTo>
                <a:lnTo>
                  <a:pt x="2275" y="1501"/>
                </a:lnTo>
                <a:lnTo>
                  <a:pt x="2261" y="1444"/>
                </a:lnTo>
                <a:lnTo>
                  <a:pt x="2250" y="1385"/>
                </a:lnTo>
                <a:lnTo>
                  <a:pt x="2239" y="1327"/>
                </a:lnTo>
                <a:lnTo>
                  <a:pt x="2231" y="1268"/>
                </a:lnTo>
                <a:lnTo>
                  <a:pt x="2224" y="1207"/>
                </a:lnTo>
                <a:lnTo>
                  <a:pt x="2219" y="1147"/>
                </a:lnTo>
                <a:lnTo>
                  <a:pt x="2214" y="1086"/>
                </a:lnTo>
                <a:lnTo>
                  <a:pt x="2213" y="1024"/>
                </a:lnTo>
                <a:lnTo>
                  <a:pt x="2213" y="962"/>
                </a:lnTo>
                <a:lnTo>
                  <a:pt x="2215" y="899"/>
                </a:lnTo>
                <a:lnTo>
                  <a:pt x="2220" y="835"/>
                </a:lnTo>
                <a:lnTo>
                  <a:pt x="2227" y="771"/>
                </a:lnTo>
                <a:lnTo>
                  <a:pt x="2235" y="706"/>
                </a:lnTo>
                <a:lnTo>
                  <a:pt x="2247" y="642"/>
                </a:lnTo>
                <a:lnTo>
                  <a:pt x="2259" y="576"/>
                </a:lnTo>
                <a:lnTo>
                  <a:pt x="2276" y="510"/>
                </a:lnTo>
                <a:lnTo>
                  <a:pt x="2293" y="443"/>
                </a:lnTo>
                <a:lnTo>
                  <a:pt x="2315" y="376"/>
                </a:lnTo>
                <a:lnTo>
                  <a:pt x="2338" y="309"/>
                </a:lnTo>
                <a:lnTo>
                  <a:pt x="2365" y="241"/>
                </a:lnTo>
                <a:lnTo>
                  <a:pt x="2393" y="173"/>
                </a:lnTo>
                <a:lnTo>
                  <a:pt x="2426" y="105"/>
                </a:lnTo>
                <a:lnTo>
                  <a:pt x="2443" y="71"/>
                </a:lnTo>
                <a:lnTo>
                  <a:pt x="2461" y="35"/>
                </a:lnTo>
                <a:lnTo>
                  <a:pt x="2463" y="29"/>
                </a:lnTo>
                <a:lnTo>
                  <a:pt x="2463" y="22"/>
                </a:lnTo>
                <a:lnTo>
                  <a:pt x="2461" y="14"/>
                </a:lnTo>
                <a:lnTo>
                  <a:pt x="2457" y="8"/>
                </a:lnTo>
                <a:lnTo>
                  <a:pt x="2454" y="5"/>
                </a:lnTo>
                <a:lnTo>
                  <a:pt x="2451" y="3"/>
                </a:lnTo>
                <a:lnTo>
                  <a:pt x="2444" y="1"/>
                </a:lnTo>
                <a:lnTo>
                  <a:pt x="2437" y="0"/>
                </a:lnTo>
                <a:lnTo>
                  <a:pt x="2433" y="1"/>
                </a:lnTo>
                <a:lnTo>
                  <a:pt x="2430" y="2"/>
                </a:lnTo>
                <a:lnTo>
                  <a:pt x="2407" y="12"/>
                </a:lnTo>
                <a:lnTo>
                  <a:pt x="2383" y="24"/>
                </a:lnTo>
                <a:lnTo>
                  <a:pt x="2354" y="38"/>
                </a:lnTo>
                <a:lnTo>
                  <a:pt x="2317" y="59"/>
                </a:lnTo>
                <a:lnTo>
                  <a:pt x="2276" y="83"/>
                </a:lnTo>
                <a:lnTo>
                  <a:pt x="2229" y="112"/>
                </a:lnTo>
                <a:lnTo>
                  <a:pt x="2178" y="145"/>
                </a:lnTo>
                <a:lnTo>
                  <a:pt x="2124" y="184"/>
                </a:lnTo>
                <a:lnTo>
                  <a:pt x="2096" y="206"/>
                </a:lnTo>
                <a:lnTo>
                  <a:pt x="2067" y="228"/>
                </a:lnTo>
                <a:lnTo>
                  <a:pt x="2038" y="252"/>
                </a:lnTo>
                <a:lnTo>
                  <a:pt x="2007" y="278"/>
                </a:lnTo>
                <a:lnTo>
                  <a:pt x="1977" y="304"/>
                </a:lnTo>
                <a:lnTo>
                  <a:pt x="1946" y="332"/>
                </a:lnTo>
                <a:lnTo>
                  <a:pt x="1916" y="361"/>
                </a:lnTo>
                <a:lnTo>
                  <a:pt x="1885" y="391"/>
                </a:lnTo>
                <a:lnTo>
                  <a:pt x="1855" y="423"/>
                </a:lnTo>
                <a:lnTo>
                  <a:pt x="1823" y="456"/>
                </a:lnTo>
                <a:lnTo>
                  <a:pt x="1793" y="492"/>
                </a:lnTo>
                <a:lnTo>
                  <a:pt x="1762" y="528"/>
                </a:lnTo>
                <a:lnTo>
                  <a:pt x="1732" y="566"/>
                </a:lnTo>
                <a:lnTo>
                  <a:pt x="1703" y="605"/>
                </a:lnTo>
                <a:lnTo>
                  <a:pt x="1676" y="643"/>
                </a:lnTo>
                <a:lnTo>
                  <a:pt x="1649" y="682"/>
                </a:lnTo>
                <a:lnTo>
                  <a:pt x="1622" y="724"/>
                </a:lnTo>
                <a:lnTo>
                  <a:pt x="1596" y="766"/>
                </a:lnTo>
                <a:lnTo>
                  <a:pt x="1570" y="812"/>
                </a:lnTo>
                <a:lnTo>
                  <a:pt x="1545" y="859"/>
                </a:lnTo>
                <a:lnTo>
                  <a:pt x="1521" y="907"/>
                </a:lnTo>
                <a:lnTo>
                  <a:pt x="1498" y="958"/>
                </a:lnTo>
                <a:lnTo>
                  <a:pt x="1476" y="1010"/>
                </a:lnTo>
                <a:lnTo>
                  <a:pt x="1454" y="1065"/>
                </a:lnTo>
                <a:lnTo>
                  <a:pt x="1434" y="1121"/>
                </a:lnTo>
                <a:lnTo>
                  <a:pt x="1416" y="1179"/>
                </a:lnTo>
                <a:lnTo>
                  <a:pt x="1399" y="1240"/>
                </a:lnTo>
                <a:lnTo>
                  <a:pt x="1383" y="1301"/>
                </a:lnTo>
                <a:lnTo>
                  <a:pt x="1370" y="1366"/>
                </a:lnTo>
                <a:lnTo>
                  <a:pt x="1358" y="1431"/>
                </a:lnTo>
                <a:lnTo>
                  <a:pt x="1348" y="1500"/>
                </a:lnTo>
                <a:lnTo>
                  <a:pt x="1340" y="1569"/>
                </a:lnTo>
                <a:lnTo>
                  <a:pt x="1334" y="1642"/>
                </a:lnTo>
                <a:lnTo>
                  <a:pt x="1331" y="1716"/>
                </a:lnTo>
                <a:lnTo>
                  <a:pt x="1329" y="1792"/>
                </a:lnTo>
                <a:lnTo>
                  <a:pt x="1330" y="1831"/>
                </a:lnTo>
                <a:lnTo>
                  <a:pt x="1331" y="1871"/>
                </a:lnTo>
                <a:lnTo>
                  <a:pt x="1332" y="1911"/>
                </a:lnTo>
                <a:lnTo>
                  <a:pt x="1334" y="1951"/>
                </a:lnTo>
                <a:lnTo>
                  <a:pt x="1338" y="1992"/>
                </a:lnTo>
                <a:lnTo>
                  <a:pt x="1342" y="2033"/>
                </a:lnTo>
                <a:lnTo>
                  <a:pt x="1346" y="2076"/>
                </a:lnTo>
                <a:lnTo>
                  <a:pt x="1351" y="2118"/>
                </a:lnTo>
                <a:lnTo>
                  <a:pt x="1356" y="2161"/>
                </a:lnTo>
                <a:lnTo>
                  <a:pt x="1364" y="2205"/>
                </a:lnTo>
                <a:lnTo>
                  <a:pt x="1371" y="2249"/>
                </a:lnTo>
                <a:lnTo>
                  <a:pt x="1378" y="2293"/>
                </a:lnTo>
                <a:lnTo>
                  <a:pt x="1388" y="2339"/>
                </a:lnTo>
                <a:lnTo>
                  <a:pt x="1397" y="2385"/>
                </a:lnTo>
                <a:lnTo>
                  <a:pt x="1407" y="2431"/>
                </a:lnTo>
                <a:lnTo>
                  <a:pt x="1419" y="2477"/>
                </a:lnTo>
                <a:lnTo>
                  <a:pt x="1431" y="2525"/>
                </a:lnTo>
                <a:lnTo>
                  <a:pt x="1445" y="2573"/>
                </a:lnTo>
                <a:lnTo>
                  <a:pt x="1458" y="2622"/>
                </a:lnTo>
                <a:lnTo>
                  <a:pt x="1473" y="2671"/>
                </a:lnTo>
                <a:lnTo>
                  <a:pt x="1488" y="2721"/>
                </a:lnTo>
                <a:lnTo>
                  <a:pt x="1505" y="2771"/>
                </a:lnTo>
                <a:lnTo>
                  <a:pt x="1516" y="2818"/>
                </a:lnTo>
                <a:lnTo>
                  <a:pt x="1526" y="2864"/>
                </a:lnTo>
                <a:lnTo>
                  <a:pt x="1533" y="2910"/>
                </a:lnTo>
                <a:lnTo>
                  <a:pt x="1538" y="2956"/>
                </a:lnTo>
                <a:lnTo>
                  <a:pt x="1541" y="3001"/>
                </a:lnTo>
                <a:lnTo>
                  <a:pt x="1542" y="3044"/>
                </a:lnTo>
                <a:lnTo>
                  <a:pt x="1542" y="3088"/>
                </a:lnTo>
                <a:lnTo>
                  <a:pt x="1540" y="3131"/>
                </a:lnTo>
                <a:lnTo>
                  <a:pt x="1537" y="3172"/>
                </a:lnTo>
                <a:lnTo>
                  <a:pt x="1532" y="3213"/>
                </a:lnTo>
                <a:lnTo>
                  <a:pt x="1527" y="3253"/>
                </a:lnTo>
                <a:lnTo>
                  <a:pt x="1520" y="3293"/>
                </a:lnTo>
                <a:lnTo>
                  <a:pt x="1510" y="3331"/>
                </a:lnTo>
                <a:lnTo>
                  <a:pt x="1501" y="3369"/>
                </a:lnTo>
                <a:lnTo>
                  <a:pt x="1490" y="3405"/>
                </a:lnTo>
                <a:lnTo>
                  <a:pt x="1479" y="3442"/>
                </a:lnTo>
                <a:lnTo>
                  <a:pt x="1468" y="3476"/>
                </a:lnTo>
                <a:lnTo>
                  <a:pt x="1454" y="3509"/>
                </a:lnTo>
                <a:lnTo>
                  <a:pt x="1442" y="3542"/>
                </a:lnTo>
                <a:lnTo>
                  <a:pt x="1427" y="3574"/>
                </a:lnTo>
                <a:lnTo>
                  <a:pt x="1412" y="3605"/>
                </a:lnTo>
                <a:lnTo>
                  <a:pt x="1398" y="3634"/>
                </a:lnTo>
                <a:lnTo>
                  <a:pt x="1383" y="3662"/>
                </a:lnTo>
                <a:lnTo>
                  <a:pt x="1368" y="3689"/>
                </a:lnTo>
                <a:lnTo>
                  <a:pt x="1339" y="3740"/>
                </a:lnTo>
                <a:lnTo>
                  <a:pt x="1308" y="3786"/>
                </a:lnTo>
                <a:lnTo>
                  <a:pt x="1280" y="3826"/>
                </a:lnTo>
                <a:lnTo>
                  <a:pt x="1253" y="3863"/>
                </a:lnTo>
                <a:lnTo>
                  <a:pt x="1267" y="3814"/>
                </a:lnTo>
                <a:lnTo>
                  <a:pt x="1279" y="3758"/>
                </a:lnTo>
                <a:lnTo>
                  <a:pt x="1292" y="3694"/>
                </a:lnTo>
                <a:lnTo>
                  <a:pt x="1297" y="3661"/>
                </a:lnTo>
                <a:lnTo>
                  <a:pt x="1302" y="3626"/>
                </a:lnTo>
                <a:lnTo>
                  <a:pt x="1307" y="3590"/>
                </a:lnTo>
                <a:lnTo>
                  <a:pt x="1312" y="3552"/>
                </a:lnTo>
                <a:lnTo>
                  <a:pt x="1316" y="3513"/>
                </a:lnTo>
                <a:lnTo>
                  <a:pt x="1318" y="3474"/>
                </a:lnTo>
                <a:lnTo>
                  <a:pt x="1321" y="3433"/>
                </a:lnTo>
                <a:lnTo>
                  <a:pt x="1322" y="3391"/>
                </a:lnTo>
                <a:lnTo>
                  <a:pt x="1322" y="3348"/>
                </a:lnTo>
                <a:lnTo>
                  <a:pt x="1321" y="3305"/>
                </a:lnTo>
                <a:lnTo>
                  <a:pt x="1320" y="3272"/>
                </a:lnTo>
                <a:lnTo>
                  <a:pt x="1318" y="3239"/>
                </a:lnTo>
                <a:lnTo>
                  <a:pt x="1315" y="3205"/>
                </a:lnTo>
                <a:lnTo>
                  <a:pt x="1312" y="3171"/>
                </a:lnTo>
                <a:lnTo>
                  <a:pt x="1307" y="3136"/>
                </a:lnTo>
                <a:lnTo>
                  <a:pt x="1301" y="3100"/>
                </a:lnTo>
                <a:lnTo>
                  <a:pt x="1295" y="3065"/>
                </a:lnTo>
                <a:lnTo>
                  <a:pt x="1288" y="3029"/>
                </a:lnTo>
                <a:lnTo>
                  <a:pt x="1279" y="2992"/>
                </a:lnTo>
                <a:lnTo>
                  <a:pt x="1270" y="2955"/>
                </a:lnTo>
                <a:lnTo>
                  <a:pt x="1259" y="2918"/>
                </a:lnTo>
                <a:lnTo>
                  <a:pt x="1246" y="2881"/>
                </a:lnTo>
                <a:lnTo>
                  <a:pt x="1234" y="2844"/>
                </a:lnTo>
                <a:lnTo>
                  <a:pt x="1218" y="2806"/>
                </a:lnTo>
                <a:lnTo>
                  <a:pt x="1202" y="2769"/>
                </a:lnTo>
                <a:lnTo>
                  <a:pt x="1185" y="2731"/>
                </a:lnTo>
                <a:lnTo>
                  <a:pt x="1165" y="2694"/>
                </a:lnTo>
                <a:lnTo>
                  <a:pt x="1144" y="2656"/>
                </a:lnTo>
                <a:lnTo>
                  <a:pt x="1122" y="2620"/>
                </a:lnTo>
                <a:lnTo>
                  <a:pt x="1098" y="2583"/>
                </a:lnTo>
                <a:lnTo>
                  <a:pt x="1072" y="2547"/>
                </a:lnTo>
                <a:lnTo>
                  <a:pt x="1045" y="2511"/>
                </a:lnTo>
                <a:lnTo>
                  <a:pt x="1015" y="2475"/>
                </a:lnTo>
                <a:lnTo>
                  <a:pt x="984" y="2440"/>
                </a:lnTo>
                <a:lnTo>
                  <a:pt x="951" y="2406"/>
                </a:lnTo>
                <a:lnTo>
                  <a:pt x="916" y="2372"/>
                </a:lnTo>
                <a:lnTo>
                  <a:pt x="879" y="2339"/>
                </a:lnTo>
                <a:lnTo>
                  <a:pt x="839" y="2307"/>
                </a:lnTo>
                <a:lnTo>
                  <a:pt x="798" y="2275"/>
                </a:lnTo>
                <a:lnTo>
                  <a:pt x="754" y="2243"/>
                </a:lnTo>
                <a:lnTo>
                  <a:pt x="708" y="2213"/>
                </a:lnTo>
                <a:lnTo>
                  <a:pt x="660" y="2184"/>
                </a:lnTo>
                <a:lnTo>
                  <a:pt x="654" y="2182"/>
                </a:lnTo>
                <a:lnTo>
                  <a:pt x="647" y="2181"/>
                </a:lnTo>
                <a:lnTo>
                  <a:pt x="640" y="2183"/>
                </a:lnTo>
                <a:lnTo>
                  <a:pt x="633" y="2186"/>
                </a:lnTo>
                <a:lnTo>
                  <a:pt x="628" y="2191"/>
                </a:lnTo>
                <a:lnTo>
                  <a:pt x="625" y="2198"/>
                </a:lnTo>
                <a:lnTo>
                  <a:pt x="624" y="2204"/>
                </a:lnTo>
                <a:lnTo>
                  <a:pt x="624" y="2211"/>
                </a:lnTo>
                <a:lnTo>
                  <a:pt x="633" y="2254"/>
                </a:lnTo>
                <a:lnTo>
                  <a:pt x="642" y="2302"/>
                </a:lnTo>
                <a:lnTo>
                  <a:pt x="651" y="2364"/>
                </a:lnTo>
                <a:lnTo>
                  <a:pt x="660" y="2439"/>
                </a:lnTo>
                <a:lnTo>
                  <a:pt x="666" y="2481"/>
                </a:lnTo>
                <a:lnTo>
                  <a:pt x="670" y="2525"/>
                </a:lnTo>
                <a:lnTo>
                  <a:pt x="674" y="2571"/>
                </a:lnTo>
                <a:lnTo>
                  <a:pt x="677" y="2620"/>
                </a:lnTo>
                <a:lnTo>
                  <a:pt x="680" y="2670"/>
                </a:lnTo>
                <a:lnTo>
                  <a:pt x="681" y="2721"/>
                </a:lnTo>
                <a:lnTo>
                  <a:pt x="682" y="2774"/>
                </a:lnTo>
                <a:lnTo>
                  <a:pt x="681" y="2828"/>
                </a:lnTo>
                <a:lnTo>
                  <a:pt x="680" y="2882"/>
                </a:lnTo>
                <a:lnTo>
                  <a:pt x="676" y="2937"/>
                </a:lnTo>
                <a:lnTo>
                  <a:pt x="672" y="2991"/>
                </a:lnTo>
                <a:lnTo>
                  <a:pt x="666" y="3046"/>
                </a:lnTo>
                <a:lnTo>
                  <a:pt x="657" y="3101"/>
                </a:lnTo>
                <a:lnTo>
                  <a:pt x="647" y="3156"/>
                </a:lnTo>
                <a:lnTo>
                  <a:pt x="634" y="3209"/>
                </a:lnTo>
                <a:lnTo>
                  <a:pt x="627" y="3235"/>
                </a:lnTo>
                <a:lnTo>
                  <a:pt x="620" y="3261"/>
                </a:lnTo>
                <a:lnTo>
                  <a:pt x="612" y="3286"/>
                </a:lnTo>
                <a:lnTo>
                  <a:pt x="602" y="3312"/>
                </a:lnTo>
                <a:lnTo>
                  <a:pt x="593" y="3335"/>
                </a:lnTo>
                <a:lnTo>
                  <a:pt x="583" y="3360"/>
                </a:lnTo>
                <a:lnTo>
                  <a:pt x="572" y="3384"/>
                </a:lnTo>
                <a:lnTo>
                  <a:pt x="561" y="3407"/>
                </a:lnTo>
                <a:lnTo>
                  <a:pt x="549" y="3430"/>
                </a:lnTo>
                <a:lnTo>
                  <a:pt x="537" y="3453"/>
                </a:lnTo>
                <a:lnTo>
                  <a:pt x="523" y="3475"/>
                </a:lnTo>
                <a:lnTo>
                  <a:pt x="509" y="3496"/>
                </a:lnTo>
                <a:lnTo>
                  <a:pt x="493" y="3516"/>
                </a:lnTo>
                <a:lnTo>
                  <a:pt x="477" y="3536"/>
                </a:lnTo>
                <a:lnTo>
                  <a:pt x="449" y="3571"/>
                </a:lnTo>
                <a:lnTo>
                  <a:pt x="421" y="3607"/>
                </a:lnTo>
                <a:lnTo>
                  <a:pt x="394" y="3644"/>
                </a:lnTo>
                <a:lnTo>
                  <a:pt x="367" y="3683"/>
                </a:lnTo>
                <a:lnTo>
                  <a:pt x="340" y="3723"/>
                </a:lnTo>
                <a:lnTo>
                  <a:pt x="313" y="3764"/>
                </a:lnTo>
                <a:lnTo>
                  <a:pt x="287" y="3807"/>
                </a:lnTo>
                <a:lnTo>
                  <a:pt x="262" y="3850"/>
                </a:lnTo>
                <a:lnTo>
                  <a:pt x="237" y="3896"/>
                </a:lnTo>
                <a:lnTo>
                  <a:pt x="213" y="3942"/>
                </a:lnTo>
                <a:lnTo>
                  <a:pt x="189" y="3989"/>
                </a:lnTo>
                <a:lnTo>
                  <a:pt x="167" y="4037"/>
                </a:lnTo>
                <a:lnTo>
                  <a:pt x="147" y="4085"/>
                </a:lnTo>
                <a:lnTo>
                  <a:pt x="126" y="4134"/>
                </a:lnTo>
                <a:lnTo>
                  <a:pt x="107" y="4185"/>
                </a:lnTo>
                <a:lnTo>
                  <a:pt x="89" y="4235"/>
                </a:lnTo>
                <a:lnTo>
                  <a:pt x="74" y="4287"/>
                </a:lnTo>
                <a:lnTo>
                  <a:pt x="58" y="4339"/>
                </a:lnTo>
                <a:lnTo>
                  <a:pt x="45" y="4392"/>
                </a:lnTo>
                <a:lnTo>
                  <a:pt x="33" y="4445"/>
                </a:lnTo>
                <a:lnTo>
                  <a:pt x="23" y="4499"/>
                </a:lnTo>
                <a:lnTo>
                  <a:pt x="15" y="4553"/>
                </a:lnTo>
                <a:lnTo>
                  <a:pt x="8" y="4608"/>
                </a:lnTo>
                <a:lnTo>
                  <a:pt x="3" y="4662"/>
                </a:lnTo>
                <a:lnTo>
                  <a:pt x="1" y="4717"/>
                </a:lnTo>
                <a:lnTo>
                  <a:pt x="0" y="4771"/>
                </a:lnTo>
                <a:lnTo>
                  <a:pt x="2" y="4826"/>
                </a:lnTo>
                <a:lnTo>
                  <a:pt x="5" y="4881"/>
                </a:lnTo>
                <a:lnTo>
                  <a:pt x="11" y="4936"/>
                </a:lnTo>
                <a:lnTo>
                  <a:pt x="20" y="4990"/>
                </a:lnTo>
                <a:lnTo>
                  <a:pt x="25" y="5018"/>
                </a:lnTo>
                <a:lnTo>
                  <a:pt x="31" y="5045"/>
                </a:lnTo>
                <a:lnTo>
                  <a:pt x="37" y="5072"/>
                </a:lnTo>
                <a:lnTo>
                  <a:pt x="45" y="5100"/>
                </a:lnTo>
                <a:lnTo>
                  <a:pt x="58" y="5145"/>
                </a:lnTo>
                <a:lnTo>
                  <a:pt x="73" y="5189"/>
                </a:lnTo>
                <a:lnTo>
                  <a:pt x="89" y="5233"/>
                </a:lnTo>
                <a:lnTo>
                  <a:pt x="107" y="5276"/>
                </a:lnTo>
                <a:lnTo>
                  <a:pt x="128" y="5318"/>
                </a:lnTo>
                <a:lnTo>
                  <a:pt x="149" y="5360"/>
                </a:lnTo>
                <a:lnTo>
                  <a:pt x="172" y="5401"/>
                </a:lnTo>
                <a:lnTo>
                  <a:pt x="197" y="5442"/>
                </a:lnTo>
                <a:lnTo>
                  <a:pt x="224" y="5481"/>
                </a:lnTo>
                <a:lnTo>
                  <a:pt x="252" y="5520"/>
                </a:lnTo>
                <a:lnTo>
                  <a:pt x="281" y="5558"/>
                </a:lnTo>
                <a:lnTo>
                  <a:pt x="312" y="5596"/>
                </a:lnTo>
                <a:lnTo>
                  <a:pt x="345" y="5632"/>
                </a:lnTo>
                <a:lnTo>
                  <a:pt x="380" y="5668"/>
                </a:lnTo>
                <a:lnTo>
                  <a:pt x="416" y="5704"/>
                </a:lnTo>
                <a:lnTo>
                  <a:pt x="453" y="5739"/>
                </a:lnTo>
                <a:lnTo>
                  <a:pt x="493" y="5772"/>
                </a:lnTo>
                <a:lnTo>
                  <a:pt x="535" y="5806"/>
                </a:lnTo>
                <a:lnTo>
                  <a:pt x="577" y="5839"/>
                </a:lnTo>
                <a:lnTo>
                  <a:pt x="621" y="5871"/>
                </a:lnTo>
                <a:lnTo>
                  <a:pt x="667" y="5902"/>
                </a:lnTo>
                <a:lnTo>
                  <a:pt x="715" y="5933"/>
                </a:lnTo>
                <a:lnTo>
                  <a:pt x="763" y="5963"/>
                </a:lnTo>
                <a:lnTo>
                  <a:pt x="814" y="5991"/>
                </a:lnTo>
                <a:lnTo>
                  <a:pt x="866" y="6020"/>
                </a:lnTo>
                <a:lnTo>
                  <a:pt x="920" y="6047"/>
                </a:lnTo>
                <a:lnTo>
                  <a:pt x="976" y="6074"/>
                </a:lnTo>
                <a:lnTo>
                  <a:pt x="1033" y="6100"/>
                </a:lnTo>
                <a:lnTo>
                  <a:pt x="1091" y="6126"/>
                </a:lnTo>
                <a:lnTo>
                  <a:pt x="1151" y="6151"/>
                </a:lnTo>
                <a:lnTo>
                  <a:pt x="1214" y="6175"/>
                </a:lnTo>
                <a:lnTo>
                  <a:pt x="1277" y="6198"/>
                </a:lnTo>
                <a:lnTo>
                  <a:pt x="1343" y="6218"/>
                </a:lnTo>
                <a:lnTo>
                  <a:pt x="1408" y="6236"/>
                </a:lnTo>
                <a:lnTo>
                  <a:pt x="1473" y="6254"/>
                </a:lnTo>
                <a:lnTo>
                  <a:pt x="1538" y="6270"/>
                </a:lnTo>
                <a:lnTo>
                  <a:pt x="1604" y="6285"/>
                </a:lnTo>
                <a:lnTo>
                  <a:pt x="1670" y="6301"/>
                </a:lnTo>
                <a:lnTo>
                  <a:pt x="1738" y="6314"/>
                </a:lnTo>
                <a:lnTo>
                  <a:pt x="1807" y="6328"/>
                </a:lnTo>
                <a:lnTo>
                  <a:pt x="1811" y="6328"/>
                </a:lnTo>
                <a:lnTo>
                  <a:pt x="1816" y="6328"/>
                </a:lnTo>
                <a:lnTo>
                  <a:pt x="1820" y="6327"/>
                </a:lnTo>
                <a:lnTo>
                  <a:pt x="1823" y="6325"/>
                </a:lnTo>
                <a:lnTo>
                  <a:pt x="1827" y="6323"/>
                </a:lnTo>
                <a:lnTo>
                  <a:pt x="1831" y="6320"/>
                </a:lnTo>
                <a:lnTo>
                  <a:pt x="1833" y="6315"/>
                </a:lnTo>
                <a:lnTo>
                  <a:pt x="1835" y="6311"/>
                </a:lnTo>
                <a:lnTo>
                  <a:pt x="1836" y="6307"/>
                </a:lnTo>
                <a:lnTo>
                  <a:pt x="1836" y="6302"/>
                </a:lnTo>
                <a:lnTo>
                  <a:pt x="1835" y="6298"/>
                </a:lnTo>
                <a:lnTo>
                  <a:pt x="1834" y="6294"/>
                </a:lnTo>
                <a:lnTo>
                  <a:pt x="1831" y="6289"/>
                </a:lnTo>
                <a:lnTo>
                  <a:pt x="1829" y="6286"/>
                </a:lnTo>
                <a:lnTo>
                  <a:pt x="1825" y="6283"/>
                </a:lnTo>
                <a:lnTo>
                  <a:pt x="1821" y="6281"/>
                </a:lnTo>
                <a:lnTo>
                  <a:pt x="1788" y="6267"/>
                </a:lnTo>
                <a:lnTo>
                  <a:pt x="1755" y="6251"/>
                </a:lnTo>
                <a:lnTo>
                  <a:pt x="1722" y="6234"/>
                </a:lnTo>
                <a:lnTo>
                  <a:pt x="1690" y="6216"/>
                </a:lnTo>
                <a:lnTo>
                  <a:pt x="1658" y="6197"/>
                </a:lnTo>
                <a:lnTo>
                  <a:pt x="1626" y="6177"/>
                </a:lnTo>
                <a:lnTo>
                  <a:pt x="1596" y="6156"/>
                </a:lnTo>
                <a:lnTo>
                  <a:pt x="1565" y="6133"/>
                </a:lnTo>
                <a:lnTo>
                  <a:pt x="1536" y="6109"/>
                </a:lnTo>
                <a:lnTo>
                  <a:pt x="1507" y="6085"/>
                </a:lnTo>
                <a:lnTo>
                  <a:pt x="1480" y="6059"/>
                </a:lnTo>
                <a:lnTo>
                  <a:pt x="1454" y="6031"/>
                </a:lnTo>
                <a:lnTo>
                  <a:pt x="1430" y="6002"/>
                </a:lnTo>
                <a:lnTo>
                  <a:pt x="1406" y="5972"/>
                </a:lnTo>
                <a:lnTo>
                  <a:pt x="1385" y="5941"/>
                </a:lnTo>
                <a:lnTo>
                  <a:pt x="1366" y="5909"/>
                </a:lnTo>
                <a:lnTo>
                  <a:pt x="1347" y="5874"/>
                </a:lnTo>
                <a:lnTo>
                  <a:pt x="1331" y="5838"/>
                </a:lnTo>
                <a:lnTo>
                  <a:pt x="1324" y="5819"/>
                </a:lnTo>
                <a:lnTo>
                  <a:pt x="1317" y="5801"/>
                </a:lnTo>
                <a:lnTo>
                  <a:pt x="1312" y="5782"/>
                </a:lnTo>
                <a:lnTo>
                  <a:pt x="1305" y="5762"/>
                </a:lnTo>
                <a:lnTo>
                  <a:pt x="1300" y="5742"/>
                </a:lnTo>
                <a:lnTo>
                  <a:pt x="1296" y="5722"/>
                </a:lnTo>
                <a:lnTo>
                  <a:pt x="1292" y="5701"/>
                </a:lnTo>
                <a:lnTo>
                  <a:pt x="1289" y="5680"/>
                </a:lnTo>
                <a:lnTo>
                  <a:pt x="1287" y="5658"/>
                </a:lnTo>
                <a:lnTo>
                  <a:pt x="1285" y="5636"/>
                </a:lnTo>
                <a:lnTo>
                  <a:pt x="1282" y="5613"/>
                </a:lnTo>
                <a:lnTo>
                  <a:pt x="1282" y="5590"/>
                </a:lnTo>
                <a:lnTo>
                  <a:pt x="1282" y="5568"/>
                </a:lnTo>
                <a:lnTo>
                  <a:pt x="1283" y="5544"/>
                </a:lnTo>
                <a:lnTo>
                  <a:pt x="1285" y="5520"/>
                </a:lnTo>
                <a:lnTo>
                  <a:pt x="1287" y="5495"/>
                </a:lnTo>
                <a:lnTo>
                  <a:pt x="1290" y="5470"/>
                </a:lnTo>
                <a:lnTo>
                  <a:pt x="1293" y="5445"/>
                </a:lnTo>
                <a:lnTo>
                  <a:pt x="1298" y="5419"/>
                </a:lnTo>
                <a:lnTo>
                  <a:pt x="1303" y="5393"/>
                </a:lnTo>
                <a:lnTo>
                  <a:pt x="1309" y="5366"/>
                </a:lnTo>
                <a:lnTo>
                  <a:pt x="1316" y="5339"/>
                </a:lnTo>
                <a:lnTo>
                  <a:pt x="1324" y="5311"/>
                </a:lnTo>
                <a:lnTo>
                  <a:pt x="1332" y="5283"/>
                </a:lnTo>
                <a:lnTo>
                  <a:pt x="1342" y="5254"/>
                </a:lnTo>
                <a:lnTo>
                  <a:pt x="1352" y="5225"/>
                </a:lnTo>
                <a:lnTo>
                  <a:pt x="1364" y="5195"/>
                </a:lnTo>
                <a:lnTo>
                  <a:pt x="1376" y="5165"/>
                </a:lnTo>
                <a:lnTo>
                  <a:pt x="1399" y="5114"/>
                </a:lnTo>
                <a:lnTo>
                  <a:pt x="1421" y="5064"/>
                </a:lnTo>
                <a:lnTo>
                  <a:pt x="1441" y="5016"/>
                </a:lnTo>
                <a:lnTo>
                  <a:pt x="1458" y="4970"/>
                </a:lnTo>
                <a:lnTo>
                  <a:pt x="1475" y="4924"/>
                </a:lnTo>
                <a:lnTo>
                  <a:pt x="1490" y="4880"/>
                </a:lnTo>
                <a:lnTo>
                  <a:pt x="1504" y="4838"/>
                </a:lnTo>
                <a:lnTo>
                  <a:pt x="1516" y="4797"/>
                </a:lnTo>
                <a:lnTo>
                  <a:pt x="1528" y="4757"/>
                </a:lnTo>
                <a:lnTo>
                  <a:pt x="1537" y="4720"/>
                </a:lnTo>
                <a:lnTo>
                  <a:pt x="1546" y="4683"/>
                </a:lnTo>
                <a:lnTo>
                  <a:pt x="1553" y="4648"/>
                </a:lnTo>
                <a:lnTo>
                  <a:pt x="1559" y="4614"/>
                </a:lnTo>
                <a:lnTo>
                  <a:pt x="1564" y="4582"/>
                </a:lnTo>
                <a:lnTo>
                  <a:pt x="1568" y="4550"/>
                </a:lnTo>
                <a:lnTo>
                  <a:pt x="1572" y="4520"/>
                </a:lnTo>
                <a:lnTo>
                  <a:pt x="1574" y="4491"/>
                </a:lnTo>
                <a:lnTo>
                  <a:pt x="1575" y="4464"/>
                </a:lnTo>
                <a:lnTo>
                  <a:pt x="1576" y="4438"/>
                </a:lnTo>
                <a:lnTo>
                  <a:pt x="1576" y="4412"/>
                </a:lnTo>
                <a:lnTo>
                  <a:pt x="1575" y="4389"/>
                </a:lnTo>
                <a:lnTo>
                  <a:pt x="1573" y="4366"/>
                </a:lnTo>
                <a:lnTo>
                  <a:pt x="1571" y="4344"/>
                </a:lnTo>
                <a:lnTo>
                  <a:pt x="1568" y="4324"/>
                </a:lnTo>
                <a:lnTo>
                  <a:pt x="1562" y="4286"/>
                </a:lnTo>
                <a:lnTo>
                  <a:pt x="1554" y="4254"/>
                </a:lnTo>
                <a:lnTo>
                  <a:pt x="1545" y="4225"/>
                </a:lnTo>
                <a:lnTo>
                  <a:pt x="1535" y="4200"/>
                </a:lnTo>
                <a:lnTo>
                  <a:pt x="1561" y="4214"/>
                </a:lnTo>
                <a:lnTo>
                  <a:pt x="1590" y="4233"/>
                </a:lnTo>
                <a:lnTo>
                  <a:pt x="1620" y="4254"/>
                </a:lnTo>
                <a:lnTo>
                  <a:pt x="1653" y="4279"/>
                </a:lnTo>
                <a:lnTo>
                  <a:pt x="1684" y="4306"/>
                </a:lnTo>
                <a:lnTo>
                  <a:pt x="1700" y="4320"/>
                </a:lnTo>
                <a:lnTo>
                  <a:pt x="1715" y="4335"/>
                </a:lnTo>
                <a:lnTo>
                  <a:pt x="1731" y="4352"/>
                </a:lnTo>
                <a:lnTo>
                  <a:pt x="1746" y="4368"/>
                </a:lnTo>
                <a:lnTo>
                  <a:pt x="1761" y="4386"/>
                </a:lnTo>
                <a:lnTo>
                  <a:pt x="1775" y="4405"/>
                </a:lnTo>
                <a:lnTo>
                  <a:pt x="1789" y="4423"/>
                </a:lnTo>
                <a:lnTo>
                  <a:pt x="1801" y="4444"/>
                </a:lnTo>
                <a:lnTo>
                  <a:pt x="1814" y="4465"/>
                </a:lnTo>
                <a:lnTo>
                  <a:pt x="1825" y="4486"/>
                </a:lnTo>
                <a:lnTo>
                  <a:pt x="1836" y="4509"/>
                </a:lnTo>
                <a:lnTo>
                  <a:pt x="1845" y="4532"/>
                </a:lnTo>
                <a:lnTo>
                  <a:pt x="1853" y="4556"/>
                </a:lnTo>
                <a:lnTo>
                  <a:pt x="1861" y="4581"/>
                </a:lnTo>
                <a:lnTo>
                  <a:pt x="1867" y="4607"/>
                </a:lnTo>
                <a:lnTo>
                  <a:pt x="1871" y="4633"/>
                </a:lnTo>
                <a:lnTo>
                  <a:pt x="1874" y="4661"/>
                </a:lnTo>
                <a:lnTo>
                  <a:pt x="1876" y="4689"/>
                </a:lnTo>
                <a:lnTo>
                  <a:pt x="1876" y="4718"/>
                </a:lnTo>
                <a:lnTo>
                  <a:pt x="1874" y="4747"/>
                </a:lnTo>
                <a:lnTo>
                  <a:pt x="1871" y="4778"/>
                </a:lnTo>
                <a:lnTo>
                  <a:pt x="1866" y="4809"/>
                </a:lnTo>
                <a:lnTo>
                  <a:pt x="1866" y="4817"/>
                </a:lnTo>
                <a:lnTo>
                  <a:pt x="1868" y="4824"/>
                </a:lnTo>
                <a:lnTo>
                  <a:pt x="1872" y="4830"/>
                </a:lnTo>
                <a:lnTo>
                  <a:pt x="1877" y="4835"/>
                </a:lnTo>
                <a:lnTo>
                  <a:pt x="1885" y="4837"/>
                </a:lnTo>
                <a:lnTo>
                  <a:pt x="1892" y="4838"/>
                </a:lnTo>
                <a:lnTo>
                  <a:pt x="1899" y="4837"/>
                </a:lnTo>
                <a:lnTo>
                  <a:pt x="1905" y="4833"/>
                </a:lnTo>
                <a:lnTo>
                  <a:pt x="1916" y="4825"/>
                </a:lnTo>
                <a:lnTo>
                  <a:pt x="1942" y="4801"/>
                </a:lnTo>
                <a:lnTo>
                  <a:pt x="1980" y="4765"/>
                </a:lnTo>
                <a:lnTo>
                  <a:pt x="2003" y="4742"/>
                </a:lnTo>
                <a:lnTo>
                  <a:pt x="2028" y="4715"/>
                </a:lnTo>
                <a:lnTo>
                  <a:pt x="2055" y="4686"/>
                </a:lnTo>
                <a:lnTo>
                  <a:pt x="2083" y="4653"/>
                </a:lnTo>
                <a:lnTo>
                  <a:pt x="2114" y="4618"/>
                </a:lnTo>
                <a:lnTo>
                  <a:pt x="2144" y="4579"/>
                </a:lnTo>
                <a:lnTo>
                  <a:pt x="2174" y="4539"/>
                </a:lnTo>
                <a:lnTo>
                  <a:pt x="2204" y="4495"/>
                </a:lnTo>
                <a:lnTo>
                  <a:pt x="2234" y="4449"/>
                </a:lnTo>
                <a:lnTo>
                  <a:pt x="2264" y="4402"/>
                </a:lnTo>
                <a:lnTo>
                  <a:pt x="2292" y="4351"/>
                </a:lnTo>
                <a:lnTo>
                  <a:pt x="2319" y="4298"/>
                </a:lnTo>
                <a:lnTo>
                  <a:pt x="2332" y="4271"/>
                </a:lnTo>
                <a:lnTo>
                  <a:pt x="2344" y="4244"/>
                </a:lnTo>
                <a:lnTo>
                  <a:pt x="2356" y="4214"/>
                </a:lnTo>
                <a:lnTo>
                  <a:pt x="2367" y="4186"/>
                </a:lnTo>
                <a:lnTo>
                  <a:pt x="2378" y="4157"/>
                </a:lnTo>
                <a:lnTo>
                  <a:pt x="2388" y="4127"/>
                </a:lnTo>
                <a:lnTo>
                  <a:pt x="2396" y="4097"/>
                </a:lnTo>
                <a:lnTo>
                  <a:pt x="2405" y="4067"/>
                </a:lnTo>
                <a:lnTo>
                  <a:pt x="2413" y="4035"/>
                </a:lnTo>
                <a:lnTo>
                  <a:pt x="2419" y="4003"/>
                </a:lnTo>
                <a:lnTo>
                  <a:pt x="2426" y="3972"/>
                </a:lnTo>
                <a:lnTo>
                  <a:pt x="2431" y="3939"/>
                </a:lnTo>
                <a:lnTo>
                  <a:pt x="2434" y="3907"/>
                </a:lnTo>
                <a:lnTo>
                  <a:pt x="2437" y="3873"/>
                </a:lnTo>
                <a:lnTo>
                  <a:pt x="2439" y="3840"/>
                </a:lnTo>
                <a:lnTo>
                  <a:pt x="2440" y="3806"/>
                </a:lnTo>
                <a:lnTo>
                  <a:pt x="2439" y="3771"/>
                </a:lnTo>
                <a:lnTo>
                  <a:pt x="2438" y="3737"/>
                </a:lnTo>
                <a:lnTo>
                  <a:pt x="2435" y="3703"/>
                </a:lnTo>
                <a:lnTo>
                  <a:pt x="2431" y="3667"/>
                </a:lnTo>
                <a:lnTo>
                  <a:pt x="2426" y="3632"/>
                </a:lnTo>
                <a:lnTo>
                  <a:pt x="2418" y="3596"/>
                </a:lnTo>
                <a:lnTo>
                  <a:pt x="2410" y="3559"/>
                </a:lnTo>
                <a:lnTo>
                  <a:pt x="2401" y="3523"/>
                </a:lnTo>
                <a:lnTo>
                  <a:pt x="2389" y="3486"/>
                </a:lnTo>
                <a:lnTo>
                  <a:pt x="2377" y="3450"/>
                </a:lnTo>
                <a:lnTo>
                  <a:pt x="2362" y="3412"/>
                </a:lnTo>
                <a:lnTo>
                  <a:pt x="2347" y="3375"/>
                </a:lnTo>
                <a:lnTo>
                  <a:pt x="2383" y="3398"/>
                </a:lnTo>
                <a:lnTo>
                  <a:pt x="2403" y="3411"/>
                </a:lnTo>
                <a:lnTo>
                  <a:pt x="2425" y="3426"/>
                </a:lnTo>
                <a:lnTo>
                  <a:pt x="2446" y="3443"/>
                </a:lnTo>
                <a:lnTo>
                  <a:pt x="2470" y="3461"/>
                </a:lnTo>
                <a:lnTo>
                  <a:pt x="2494" y="3481"/>
                </a:lnTo>
                <a:lnTo>
                  <a:pt x="2518" y="3503"/>
                </a:lnTo>
                <a:lnTo>
                  <a:pt x="2542" y="3527"/>
                </a:lnTo>
                <a:lnTo>
                  <a:pt x="2567" y="3553"/>
                </a:lnTo>
                <a:lnTo>
                  <a:pt x="2591" y="3580"/>
                </a:lnTo>
                <a:lnTo>
                  <a:pt x="2615" y="3609"/>
                </a:lnTo>
                <a:lnTo>
                  <a:pt x="2638" y="3640"/>
                </a:lnTo>
                <a:lnTo>
                  <a:pt x="2661" y="3674"/>
                </a:lnTo>
                <a:lnTo>
                  <a:pt x="2681" y="3709"/>
                </a:lnTo>
                <a:lnTo>
                  <a:pt x="2702" y="3746"/>
                </a:lnTo>
                <a:lnTo>
                  <a:pt x="2721" y="3786"/>
                </a:lnTo>
                <a:lnTo>
                  <a:pt x="2739" y="3827"/>
                </a:lnTo>
                <a:lnTo>
                  <a:pt x="2754" y="3872"/>
                </a:lnTo>
                <a:lnTo>
                  <a:pt x="2762" y="3894"/>
                </a:lnTo>
                <a:lnTo>
                  <a:pt x="2769" y="3918"/>
                </a:lnTo>
                <a:lnTo>
                  <a:pt x="2774" y="3942"/>
                </a:lnTo>
                <a:lnTo>
                  <a:pt x="2780" y="3966"/>
                </a:lnTo>
                <a:lnTo>
                  <a:pt x="2785" y="3991"/>
                </a:lnTo>
                <a:lnTo>
                  <a:pt x="2790" y="4017"/>
                </a:lnTo>
                <a:lnTo>
                  <a:pt x="2794" y="4043"/>
                </a:lnTo>
                <a:lnTo>
                  <a:pt x="2797" y="4070"/>
                </a:lnTo>
                <a:lnTo>
                  <a:pt x="2799" y="4097"/>
                </a:lnTo>
                <a:lnTo>
                  <a:pt x="2801" y="4125"/>
                </a:lnTo>
                <a:lnTo>
                  <a:pt x="2802" y="4154"/>
                </a:lnTo>
                <a:lnTo>
                  <a:pt x="2802" y="4183"/>
                </a:lnTo>
                <a:lnTo>
                  <a:pt x="2802" y="4212"/>
                </a:lnTo>
                <a:lnTo>
                  <a:pt x="2801" y="4244"/>
                </a:lnTo>
                <a:lnTo>
                  <a:pt x="2799" y="4274"/>
                </a:lnTo>
                <a:lnTo>
                  <a:pt x="2796" y="4306"/>
                </a:lnTo>
                <a:lnTo>
                  <a:pt x="2793" y="4338"/>
                </a:lnTo>
                <a:lnTo>
                  <a:pt x="2788" y="4370"/>
                </a:lnTo>
                <a:lnTo>
                  <a:pt x="2782" y="4405"/>
                </a:lnTo>
                <a:lnTo>
                  <a:pt x="2776" y="4439"/>
                </a:lnTo>
                <a:lnTo>
                  <a:pt x="2769" y="4473"/>
                </a:lnTo>
                <a:lnTo>
                  <a:pt x="2760" y="4509"/>
                </a:lnTo>
                <a:lnTo>
                  <a:pt x="2751" y="4545"/>
                </a:lnTo>
                <a:lnTo>
                  <a:pt x="2741" y="4583"/>
                </a:lnTo>
                <a:lnTo>
                  <a:pt x="2729" y="4620"/>
                </a:lnTo>
                <a:lnTo>
                  <a:pt x="2717" y="4657"/>
                </a:lnTo>
                <a:lnTo>
                  <a:pt x="2710" y="4691"/>
                </a:lnTo>
                <a:lnTo>
                  <a:pt x="2703" y="4723"/>
                </a:lnTo>
                <a:lnTo>
                  <a:pt x="2699" y="4754"/>
                </a:lnTo>
                <a:lnTo>
                  <a:pt x="2697" y="4785"/>
                </a:lnTo>
                <a:lnTo>
                  <a:pt x="2696" y="4816"/>
                </a:lnTo>
                <a:lnTo>
                  <a:pt x="2697" y="4845"/>
                </a:lnTo>
                <a:lnTo>
                  <a:pt x="2699" y="4874"/>
                </a:lnTo>
                <a:lnTo>
                  <a:pt x="2703" y="4902"/>
                </a:lnTo>
                <a:lnTo>
                  <a:pt x="2707" y="4929"/>
                </a:lnTo>
                <a:lnTo>
                  <a:pt x="2713" y="4956"/>
                </a:lnTo>
                <a:lnTo>
                  <a:pt x="2720" y="4981"/>
                </a:lnTo>
                <a:lnTo>
                  <a:pt x="2727" y="5006"/>
                </a:lnTo>
                <a:lnTo>
                  <a:pt x="2736" y="5030"/>
                </a:lnTo>
                <a:lnTo>
                  <a:pt x="2744" y="5053"/>
                </a:lnTo>
                <a:lnTo>
                  <a:pt x="2753" y="5075"/>
                </a:lnTo>
                <a:lnTo>
                  <a:pt x="2764" y="5095"/>
                </a:lnTo>
                <a:lnTo>
                  <a:pt x="2773" y="5115"/>
                </a:lnTo>
                <a:lnTo>
                  <a:pt x="2783" y="5134"/>
                </a:lnTo>
                <a:lnTo>
                  <a:pt x="2804" y="5169"/>
                </a:lnTo>
                <a:lnTo>
                  <a:pt x="2824" y="5199"/>
                </a:lnTo>
                <a:lnTo>
                  <a:pt x="2843" y="5224"/>
                </a:lnTo>
                <a:lnTo>
                  <a:pt x="2859" y="5245"/>
                </a:lnTo>
                <a:lnTo>
                  <a:pt x="2873" y="5261"/>
                </a:lnTo>
                <a:lnTo>
                  <a:pt x="2886" y="5276"/>
                </a:lnTo>
                <a:lnTo>
                  <a:pt x="2891" y="5278"/>
                </a:lnTo>
                <a:lnTo>
                  <a:pt x="2894" y="5280"/>
                </a:lnTo>
                <a:lnTo>
                  <a:pt x="2898" y="5283"/>
                </a:lnTo>
                <a:lnTo>
                  <a:pt x="2902" y="5284"/>
                </a:lnTo>
                <a:lnTo>
                  <a:pt x="2906" y="5284"/>
                </a:lnTo>
                <a:lnTo>
                  <a:pt x="2910" y="5283"/>
                </a:lnTo>
                <a:lnTo>
                  <a:pt x="2913" y="5282"/>
                </a:lnTo>
                <a:lnTo>
                  <a:pt x="2918" y="5279"/>
                </a:lnTo>
                <a:lnTo>
                  <a:pt x="2921" y="5276"/>
                </a:lnTo>
                <a:lnTo>
                  <a:pt x="2924" y="5273"/>
                </a:lnTo>
                <a:lnTo>
                  <a:pt x="2926" y="5270"/>
                </a:lnTo>
                <a:lnTo>
                  <a:pt x="2927" y="5267"/>
                </a:lnTo>
                <a:lnTo>
                  <a:pt x="2928" y="5263"/>
                </a:lnTo>
                <a:lnTo>
                  <a:pt x="2928" y="5259"/>
                </a:lnTo>
                <a:lnTo>
                  <a:pt x="2928" y="5254"/>
                </a:lnTo>
                <a:lnTo>
                  <a:pt x="2927" y="5250"/>
                </a:lnTo>
                <a:lnTo>
                  <a:pt x="2923" y="5240"/>
                </a:lnTo>
                <a:lnTo>
                  <a:pt x="2917" y="5220"/>
                </a:lnTo>
                <a:lnTo>
                  <a:pt x="2908" y="5191"/>
                </a:lnTo>
                <a:lnTo>
                  <a:pt x="2899" y="5154"/>
                </a:lnTo>
                <a:lnTo>
                  <a:pt x="2889" y="5109"/>
                </a:lnTo>
                <a:lnTo>
                  <a:pt x="2886" y="5085"/>
                </a:lnTo>
                <a:lnTo>
                  <a:pt x="2882" y="5059"/>
                </a:lnTo>
                <a:lnTo>
                  <a:pt x="2880" y="5031"/>
                </a:lnTo>
                <a:lnTo>
                  <a:pt x="2878" y="5003"/>
                </a:lnTo>
                <a:lnTo>
                  <a:pt x="2877" y="4974"/>
                </a:lnTo>
                <a:lnTo>
                  <a:pt x="2877" y="4942"/>
                </a:lnTo>
                <a:lnTo>
                  <a:pt x="2878" y="4911"/>
                </a:lnTo>
                <a:lnTo>
                  <a:pt x="2880" y="4880"/>
                </a:lnTo>
                <a:lnTo>
                  <a:pt x="2884" y="4848"/>
                </a:lnTo>
                <a:lnTo>
                  <a:pt x="2889" y="4815"/>
                </a:lnTo>
                <a:lnTo>
                  <a:pt x="2898" y="4782"/>
                </a:lnTo>
                <a:lnTo>
                  <a:pt x="2907" y="4749"/>
                </a:lnTo>
                <a:lnTo>
                  <a:pt x="2919" y="4717"/>
                </a:lnTo>
                <a:lnTo>
                  <a:pt x="2932" y="4683"/>
                </a:lnTo>
                <a:lnTo>
                  <a:pt x="2948" y="4651"/>
                </a:lnTo>
                <a:lnTo>
                  <a:pt x="2966" y="4619"/>
                </a:lnTo>
                <a:lnTo>
                  <a:pt x="2977" y="4603"/>
                </a:lnTo>
                <a:lnTo>
                  <a:pt x="2987" y="4588"/>
                </a:lnTo>
                <a:lnTo>
                  <a:pt x="3000" y="4572"/>
                </a:lnTo>
                <a:lnTo>
                  <a:pt x="3012" y="4557"/>
                </a:lnTo>
                <a:lnTo>
                  <a:pt x="3025" y="4542"/>
                </a:lnTo>
                <a:lnTo>
                  <a:pt x="3038" y="4526"/>
                </a:lnTo>
                <a:lnTo>
                  <a:pt x="3053" y="4512"/>
                </a:lnTo>
                <a:lnTo>
                  <a:pt x="3068" y="4497"/>
                </a:lnTo>
                <a:lnTo>
                  <a:pt x="3085" y="4484"/>
                </a:lnTo>
                <a:lnTo>
                  <a:pt x="3102" y="4469"/>
                </a:lnTo>
                <a:lnTo>
                  <a:pt x="3119" y="4456"/>
                </a:lnTo>
                <a:lnTo>
                  <a:pt x="3138" y="4442"/>
                </a:lnTo>
                <a:lnTo>
                  <a:pt x="3134" y="4469"/>
                </a:lnTo>
                <a:lnTo>
                  <a:pt x="3130" y="4499"/>
                </a:lnTo>
                <a:lnTo>
                  <a:pt x="3126" y="4534"/>
                </a:lnTo>
                <a:lnTo>
                  <a:pt x="3122" y="4571"/>
                </a:lnTo>
                <a:lnTo>
                  <a:pt x="3120" y="4611"/>
                </a:lnTo>
                <a:lnTo>
                  <a:pt x="3118" y="4651"/>
                </a:lnTo>
                <a:lnTo>
                  <a:pt x="3118" y="4695"/>
                </a:lnTo>
                <a:lnTo>
                  <a:pt x="3120" y="4739"/>
                </a:lnTo>
                <a:lnTo>
                  <a:pt x="3124" y="4783"/>
                </a:lnTo>
                <a:lnTo>
                  <a:pt x="3130" y="4828"/>
                </a:lnTo>
                <a:lnTo>
                  <a:pt x="3134" y="4850"/>
                </a:lnTo>
                <a:lnTo>
                  <a:pt x="3138" y="4872"/>
                </a:lnTo>
                <a:lnTo>
                  <a:pt x="3143" y="4894"/>
                </a:lnTo>
                <a:lnTo>
                  <a:pt x="3150" y="4915"/>
                </a:lnTo>
                <a:lnTo>
                  <a:pt x="3157" y="4936"/>
                </a:lnTo>
                <a:lnTo>
                  <a:pt x="3164" y="4957"/>
                </a:lnTo>
                <a:lnTo>
                  <a:pt x="3172" y="4978"/>
                </a:lnTo>
                <a:lnTo>
                  <a:pt x="3182" y="4998"/>
                </a:lnTo>
                <a:lnTo>
                  <a:pt x="3192" y="5016"/>
                </a:lnTo>
                <a:lnTo>
                  <a:pt x="3203" y="5034"/>
                </a:lnTo>
                <a:lnTo>
                  <a:pt x="3215" y="5052"/>
                </a:lnTo>
                <a:lnTo>
                  <a:pt x="3229" y="5069"/>
                </a:lnTo>
                <a:lnTo>
                  <a:pt x="3252" y="5100"/>
                </a:lnTo>
                <a:lnTo>
                  <a:pt x="3276" y="5133"/>
                </a:lnTo>
                <a:lnTo>
                  <a:pt x="3300" y="5167"/>
                </a:lnTo>
                <a:lnTo>
                  <a:pt x="3323" y="5205"/>
                </a:lnTo>
                <a:lnTo>
                  <a:pt x="3345" y="5243"/>
                </a:lnTo>
                <a:lnTo>
                  <a:pt x="3365" y="5284"/>
                </a:lnTo>
                <a:lnTo>
                  <a:pt x="3385" y="5325"/>
                </a:lnTo>
                <a:lnTo>
                  <a:pt x="3401" y="5368"/>
                </a:lnTo>
                <a:lnTo>
                  <a:pt x="3417" y="5412"/>
                </a:lnTo>
                <a:lnTo>
                  <a:pt x="3423" y="5434"/>
                </a:lnTo>
                <a:lnTo>
                  <a:pt x="3429" y="5456"/>
                </a:lnTo>
                <a:lnTo>
                  <a:pt x="3435" y="5479"/>
                </a:lnTo>
                <a:lnTo>
                  <a:pt x="3440" y="5502"/>
                </a:lnTo>
                <a:lnTo>
                  <a:pt x="3444" y="5526"/>
                </a:lnTo>
                <a:lnTo>
                  <a:pt x="3448" y="5549"/>
                </a:lnTo>
                <a:lnTo>
                  <a:pt x="3450" y="5572"/>
                </a:lnTo>
                <a:lnTo>
                  <a:pt x="3452" y="5596"/>
                </a:lnTo>
                <a:lnTo>
                  <a:pt x="3453" y="5620"/>
                </a:lnTo>
                <a:lnTo>
                  <a:pt x="3454" y="5642"/>
                </a:lnTo>
                <a:lnTo>
                  <a:pt x="3453" y="5666"/>
                </a:lnTo>
                <a:lnTo>
                  <a:pt x="3452" y="5690"/>
                </a:lnTo>
                <a:lnTo>
                  <a:pt x="3450" y="5714"/>
                </a:lnTo>
                <a:lnTo>
                  <a:pt x="3447" y="5738"/>
                </a:lnTo>
                <a:lnTo>
                  <a:pt x="3441" y="5770"/>
                </a:lnTo>
                <a:lnTo>
                  <a:pt x="3433" y="5803"/>
                </a:lnTo>
                <a:lnTo>
                  <a:pt x="3424" y="5835"/>
                </a:lnTo>
                <a:lnTo>
                  <a:pt x="3413" y="5866"/>
                </a:lnTo>
                <a:lnTo>
                  <a:pt x="3399" y="5896"/>
                </a:lnTo>
                <a:lnTo>
                  <a:pt x="3384" y="5925"/>
                </a:lnTo>
                <a:lnTo>
                  <a:pt x="3367" y="5954"/>
                </a:lnTo>
                <a:lnTo>
                  <a:pt x="3348" y="5983"/>
                </a:lnTo>
                <a:lnTo>
                  <a:pt x="3327" y="6010"/>
                </a:lnTo>
                <a:lnTo>
                  <a:pt x="3306" y="6037"/>
                </a:lnTo>
                <a:lnTo>
                  <a:pt x="3282" y="6063"/>
                </a:lnTo>
                <a:lnTo>
                  <a:pt x="3256" y="6089"/>
                </a:lnTo>
                <a:lnTo>
                  <a:pt x="3228" y="6113"/>
                </a:lnTo>
                <a:lnTo>
                  <a:pt x="3198" y="6137"/>
                </a:lnTo>
                <a:lnTo>
                  <a:pt x="3167" y="6160"/>
                </a:lnTo>
                <a:lnTo>
                  <a:pt x="3134" y="6182"/>
                </a:lnTo>
                <a:lnTo>
                  <a:pt x="3131" y="6185"/>
                </a:lnTo>
                <a:lnTo>
                  <a:pt x="3128" y="6189"/>
                </a:lnTo>
                <a:lnTo>
                  <a:pt x="3126" y="6193"/>
                </a:lnTo>
                <a:lnTo>
                  <a:pt x="3124" y="6197"/>
                </a:lnTo>
                <a:lnTo>
                  <a:pt x="3122" y="6201"/>
                </a:lnTo>
                <a:lnTo>
                  <a:pt x="3122" y="6205"/>
                </a:lnTo>
                <a:lnTo>
                  <a:pt x="3124" y="6209"/>
                </a:lnTo>
                <a:lnTo>
                  <a:pt x="3126" y="6213"/>
                </a:lnTo>
                <a:lnTo>
                  <a:pt x="3128" y="6218"/>
                </a:lnTo>
                <a:lnTo>
                  <a:pt x="3130" y="6221"/>
                </a:lnTo>
                <a:lnTo>
                  <a:pt x="3134" y="6224"/>
                </a:lnTo>
                <a:lnTo>
                  <a:pt x="3137" y="6226"/>
                </a:lnTo>
                <a:lnTo>
                  <a:pt x="3141" y="6227"/>
                </a:lnTo>
                <a:lnTo>
                  <a:pt x="3146" y="6227"/>
                </a:lnTo>
                <a:lnTo>
                  <a:pt x="3151" y="6227"/>
                </a:lnTo>
                <a:lnTo>
                  <a:pt x="3155" y="6226"/>
                </a:lnTo>
                <a:lnTo>
                  <a:pt x="3240" y="6197"/>
                </a:lnTo>
                <a:lnTo>
                  <a:pt x="3284" y="6180"/>
                </a:lnTo>
                <a:lnTo>
                  <a:pt x="3328" y="6164"/>
                </a:lnTo>
                <a:lnTo>
                  <a:pt x="3373" y="6146"/>
                </a:lnTo>
                <a:lnTo>
                  <a:pt x="3418" y="6127"/>
                </a:lnTo>
                <a:lnTo>
                  <a:pt x="3464" y="6107"/>
                </a:lnTo>
                <a:lnTo>
                  <a:pt x="3509" y="6086"/>
                </a:lnTo>
                <a:lnTo>
                  <a:pt x="3555" y="6064"/>
                </a:lnTo>
                <a:lnTo>
                  <a:pt x="3601" y="6041"/>
                </a:lnTo>
                <a:lnTo>
                  <a:pt x="3647" y="6017"/>
                </a:lnTo>
                <a:lnTo>
                  <a:pt x="3692" y="5992"/>
                </a:lnTo>
                <a:lnTo>
                  <a:pt x="3737" y="5966"/>
                </a:lnTo>
                <a:lnTo>
                  <a:pt x="3783" y="5938"/>
                </a:lnTo>
                <a:lnTo>
                  <a:pt x="3828" y="5910"/>
                </a:lnTo>
                <a:lnTo>
                  <a:pt x="3871" y="5880"/>
                </a:lnTo>
                <a:lnTo>
                  <a:pt x="3915" y="5848"/>
                </a:lnTo>
                <a:lnTo>
                  <a:pt x="3958" y="5816"/>
                </a:lnTo>
                <a:lnTo>
                  <a:pt x="4000" y="5783"/>
                </a:lnTo>
                <a:lnTo>
                  <a:pt x="4042" y="5749"/>
                </a:lnTo>
                <a:lnTo>
                  <a:pt x="4083" y="5712"/>
                </a:lnTo>
                <a:lnTo>
                  <a:pt x="4122" y="5675"/>
                </a:lnTo>
                <a:lnTo>
                  <a:pt x="4161" y="5636"/>
                </a:lnTo>
                <a:lnTo>
                  <a:pt x="4198" y="5596"/>
                </a:lnTo>
                <a:lnTo>
                  <a:pt x="4234" y="5554"/>
                </a:lnTo>
                <a:lnTo>
                  <a:pt x="4269" y="5511"/>
                </a:lnTo>
                <a:lnTo>
                  <a:pt x="4302" y="5468"/>
                </a:lnTo>
                <a:lnTo>
                  <a:pt x="4334" y="5422"/>
                </a:lnTo>
                <a:lnTo>
                  <a:pt x="4364" y="5374"/>
                </a:lnTo>
                <a:lnTo>
                  <a:pt x="4392" y="5325"/>
                </a:lnTo>
                <a:lnTo>
                  <a:pt x="4420" y="5275"/>
                </a:lnTo>
                <a:lnTo>
                  <a:pt x="4444" y="5223"/>
                </a:lnTo>
                <a:lnTo>
                  <a:pt x="4461" y="5185"/>
                </a:lnTo>
                <a:lnTo>
                  <a:pt x="4478" y="5145"/>
                </a:lnTo>
                <a:lnTo>
                  <a:pt x="4492" y="5106"/>
                </a:lnTo>
                <a:lnTo>
                  <a:pt x="4505" y="5065"/>
                </a:lnTo>
                <a:lnTo>
                  <a:pt x="4517" y="5024"/>
                </a:lnTo>
                <a:lnTo>
                  <a:pt x="4528" y="4983"/>
                </a:lnTo>
                <a:lnTo>
                  <a:pt x="4538" y="4941"/>
                </a:lnTo>
                <a:lnTo>
                  <a:pt x="4546" y="4899"/>
                </a:lnTo>
                <a:lnTo>
                  <a:pt x="4554" y="4856"/>
                </a:lnTo>
                <a:lnTo>
                  <a:pt x="4559" y="4812"/>
                </a:lnTo>
                <a:lnTo>
                  <a:pt x="4564" y="4769"/>
                </a:lnTo>
                <a:lnTo>
                  <a:pt x="4567" y="4725"/>
                </a:lnTo>
                <a:lnTo>
                  <a:pt x="4569" y="4680"/>
                </a:lnTo>
                <a:lnTo>
                  <a:pt x="4570" y="4636"/>
                </a:lnTo>
                <a:lnTo>
                  <a:pt x="4570" y="4590"/>
                </a:lnTo>
                <a:lnTo>
                  <a:pt x="4568" y="4544"/>
                </a:lnTo>
                <a:lnTo>
                  <a:pt x="4565" y="4497"/>
                </a:lnTo>
                <a:lnTo>
                  <a:pt x="4561" y="4450"/>
                </a:lnTo>
                <a:lnTo>
                  <a:pt x="4556" y="4404"/>
                </a:lnTo>
                <a:lnTo>
                  <a:pt x="4550" y="4356"/>
                </a:lnTo>
                <a:lnTo>
                  <a:pt x="4541" y="4308"/>
                </a:lnTo>
                <a:lnTo>
                  <a:pt x="4533" y="4259"/>
                </a:lnTo>
                <a:lnTo>
                  <a:pt x="4523" y="4210"/>
                </a:lnTo>
                <a:lnTo>
                  <a:pt x="4511" y="4161"/>
                </a:lnTo>
                <a:lnTo>
                  <a:pt x="4498" y="4111"/>
                </a:lnTo>
                <a:lnTo>
                  <a:pt x="4484" y="4061"/>
                </a:lnTo>
                <a:lnTo>
                  <a:pt x="4468" y="4011"/>
                </a:lnTo>
                <a:lnTo>
                  <a:pt x="4452" y="3960"/>
                </a:lnTo>
                <a:lnTo>
                  <a:pt x="4434" y="3908"/>
                </a:lnTo>
                <a:lnTo>
                  <a:pt x="4415" y="3856"/>
                </a:lnTo>
                <a:lnTo>
                  <a:pt x="4395" y="3804"/>
                </a:lnTo>
                <a:lnTo>
                  <a:pt x="4374" y="375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6" name="KSO_Shape"/>
          <p:cNvSpPr/>
          <p:nvPr/>
        </p:nvSpPr>
        <p:spPr bwMode="auto">
          <a:xfrm>
            <a:off x="3605194" y="3523443"/>
            <a:ext cx="381134" cy="539341"/>
          </a:xfrm>
          <a:custGeom>
            <a:avLst/>
            <a:gdLst>
              <a:gd name="T0" fmla="*/ 1239463 w 1377950"/>
              <a:gd name="T1" fmla="*/ 494698 h 1951037"/>
              <a:gd name="T2" fmla="*/ 918486 w 1377950"/>
              <a:gd name="T3" fmla="*/ 1839922 h 1951037"/>
              <a:gd name="T4" fmla="*/ 717680 w 1377950"/>
              <a:gd name="T5" fmla="*/ 1839922 h 1951037"/>
              <a:gd name="T6" fmla="*/ 512740 w 1377950"/>
              <a:gd name="T7" fmla="*/ 494698 h 1951037"/>
              <a:gd name="T8" fmla="*/ 512740 w 1377950"/>
              <a:gd name="T9" fmla="*/ 494698 h 1951037"/>
              <a:gd name="T10" fmla="*/ 418928 w 1377950"/>
              <a:gd name="T11" fmla="*/ 494698 h 1951037"/>
              <a:gd name="T12" fmla="*/ 397478 w 1377950"/>
              <a:gd name="T13" fmla="*/ 1839922 h 1951037"/>
              <a:gd name="T14" fmla="*/ 1335343 w 1377950"/>
              <a:gd name="T15" fmla="*/ 429361 h 1951037"/>
              <a:gd name="T16" fmla="*/ 556265 w 1377950"/>
              <a:gd name="T17" fmla="*/ 43556 h 1951037"/>
              <a:gd name="T18" fmla="*/ 539980 w 1377950"/>
              <a:gd name="T19" fmla="*/ 46650 h 1951037"/>
              <a:gd name="T20" fmla="*/ 521626 w 1377950"/>
              <a:gd name="T21" fmla="*/ 59021 h 1951037"/>
              <a:gd name="T22" fmla="*/ 508961 w 1377950"/>
              <a:gd name="T23" fmla="*/ 79123 h 1951037"/>
              <a:gd name="T24" fmla="*/ 503274 w 1377950"/>
              <a:gd name="T25" fmla="*/ 104638 h 1951037"/>
              <a:gd name="T26" fmla="*/ 544115 w 1377950"/>
              <a:gd name="T27" fmla="*/ 139947 h 1951037"/>
              <a:gd name="T28" fmla="*/ 621144 w 1377950"/>
              <a:gd name="T29" fmla="*/ 134535 h 1951037"/>
              <a:gd name="T30" fmla="*/ 695589 w 1377950"/>
              <a:gd name="T31" fmla="*/ 133761 h 1951037"/>
              <a:gd name="T32" fmla="*/ 766931 w 1377950"/>
              <a:gd name="T33" fmla="*/ 137370 h 1951037"/>
              <a:gd name="T34" fmla="*/ 801827 w 1377950"/>
              <a:gd name="T35" fmla="*/ 104638 h 1951037"/>
              <a:gd name="T36" fmla="*/ 795881 w 1377950"/>
              <a:gd name="T37" fmla="*/ 79123 h 1951037"/>
              <a:gd name="T38" fmla="*/ 782699 w 1377950"/>
              <a:gd name="T39" fmla="*/ 59021 h 1951037"/>
              <a:gd name="T40" fmla="*/ 764088 w 1377950"/>
              <a:gd name="T41" fmla="*/ 46650 h 1951037"/>
              <a:gd name="T42" fmla="*/ 747803 w 1377950"/>
              <a:gd name="T43" fmla="*/ 43556 h 1951037"/>
              <a:gd name="T44" fmla="*/ 777529 w 1377950"/>
              <a:gd name="T45" fmla="*/ 0 h 1951037"/>
              <a:gd name="T46" fmla="*/ 792005 w 1377950"/>
              <a:gd name="T47" fmla="*/ 1804 h 1951037"/>
              <a:gd name="T48" fmla="*/ 805446 w 1377950"/>
              <a:gd name="T49" fmla="*/ 6959 h 1951037"/>
              <a:gd name="T50" fmla="*/ 817594 w 1377950"/>
              <a:gd name="T51" fmla="*/ 14949 h 1951037"/>
              <a:gd name="T52" fmla="*/ 828192 w 1377950"/>
              <a:gd name="T53" fmla="*/ 25773 h 1951037"/>
              <a:gd name="T54" fmla="*/ 836464 w 1377950"/>
              <a:gd name="T55" fmla="*/ 38918 h 1951037"/>
              <a:gd name="T56" fmla="*/ 842926 w 1377950"/>
              <a:gd name="T57" fmla="*/ 53865 h 1951037"/>
              <a:gd name="T58" fmla="*/ 846803 w 1377950"/>
              <a:gd name="T59" fmla="*/ 70618 h 1951037"/>
              <a:gd name="T60" fmla="*/ 847838 w 1377950"/>
              <a:gd name="T61" fmla="*/ 88402 h 1951037"/>
              <a:gd name="T62" fmla="*/ 873686 w 1377950"/>
              <a:gd name="T63" fmla="*/ 150257 h 1951037"/>
              <a:gd name="T64" fmla="*/ 979149 w 1377950"/>
              <a:gd name="T65" fmla="*/ 172421 h 1951037"/>
              <a:gd name="T66" fmla="*/ 1073755 w 1377950"/>
              <a:gd name="T67" fmla="*/ 199741 h 1951037"/>
              <a:gd name="T68" fmla="*/ 1155954 w 1377950"/>
              <a:gd name="T69" fmla="*/ 229895 h 1951037"/>
              <a:gd name="T70" fmla="*/ 1225228 w 1377950"/>
              <a:gd name="T71" fmla="*/ 260307 h 1951037"/>
              <a:gd name="T72" fmla="*/ 1290884 w 1377950"/>
              <a:gd name="T73" fmla="*/ 293813 h 1951037"/>
              <a:gd name="T74" fmla="*/ 1346200 w 1377950"/>
              <a:gd name="T75" fmla="*/ 327059 h 1951037"/>
              <a:gd name="T76" fmla="*/ 44977 w 1377950"/>
              <a:gd name="T77" fmla="*/ 300770 h 1951037"/>
              <a:gd name="T78" fmla="*/ 104170 w 1377950"/>
              <a:gd name="T79" fmla="*/ 269071 h 1951037"/>
              <a:gd name="T80" fmla="*/ 163364 w 1377950"/>
              <a:gd name="T81" fmla="*/ 241751 h 1951037"/>
              <a:gd name="T82" fmla="*/ 221782 w 1377950"/>
              <a:gd name="T83" fmla="*/ 217524 h 1951037"/>
              <a:gd name="T84" fmla="*/ 279166 w 1377950"/>
              <a:gd name="T85" fmla="*/ 196648 h 1951037"/>
              <a:gd name="T86" fmla="*/ 350250 w 1377950"/>
              <a:gd name="T87" fmla="*/ 175514 h 1951037"/>
              <a:gd name="T88" fmla="*/ 461141 w 1377950"/>
              <a:gd name="T89" fmla="*/ 151288 h 1951037"/>
              <a:gd name="T90" fmla="*/ 459332 w 1377950"/>
              <a:gd name="T91" fmla="*/ 133761 h 1951037"/>
              <a:gd name="T92" fmla="*/ 457522 w 1377950"/>
              <a:gd name="T93" fmla="*/ 75000 h 1951037"/>
              <a:gd name="T94" fmla="*/ 460365 w 1377950"/>
              <a:gd name="T95" fmla="*/ 57990 h 1951037"/>
              <a:gd name="T96" fmla="*/ 465535 w 1377950"/>
              <a:gd name="T97" fmla="*/ 42525 h 1951037"/>
              <a:gd name="T98" fmla="*/ 473548 w 1377950"/>
              <a:gd name="T99" fmla="*/ 28865 h 1951037"/>
              <a:gd name="T100" fmla="*/ 483112 w 1377950"/>
              <a:gd name="T101" fmla="*/ 17268 h 1951037"/>
              <a:gd name="T102" fmla="*/ 494744 w 1377950"/>
              <a:gd name="T103" fmla="*/ 8763 h 1951037"/>
              <a:gd name="T104" fmla="*/ 507669 w 1377950"/>
              <a:gd name="T105" fmla="*/ 2578 h 1951037"/>
              <a:gd name="T106" fmla="*/ 521885 w 1377950"/>
              <a:gd name="T107" fmla="*/ 0 h 19510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7950" h="1951037">
                <a:moveTo>
                  <a:pt x="1154683" y="506653"/>
                </a:moveTo>
                <a:lnTo>
                  <a:pt x="1001254" y="1884386"/>
                </a:lnTo>
                <a:lnTo>
                  <a:pt x="1073472" y="1884386"/>
                </a:lnTo>
                <a:lnTo>
                  <a:pt x="1268696" y="506653"/>
                </a:lnTo>
                <a:lnTo>
                  <a:pt x="1154683" y="506653"/>
                </a:lnTo>
                <a:close/>
                <a:moveTo>
                  <a:pt x="944645" y="506653"/>
                </a:moveTo>
                <a:lnTo>
                  <a:pt x="867930" y="1884386"/>
                </a:lnTo>
                <a:lnTo>
                  <a:pt x="940148" y="1884386"/>
                </a:lnTo>
                <a:lnTo>
                  <a:pt x="1058658" y="506653"/>
                </a:lnTo>
                <a:lnTo>
                  <a:pt x="944645" y="506653"/>
                </a:lnTo>
                <a:close/>
                <a:moveTo>
                  <a:pt x="734606" y="506653"/>
                </a:moveTo>
                <a:lnTo>
                  <a:pt x="734606" y="1884386"/>
                </a:lnTo>
                <a:lnTo>
                  <a:pt x="806824" y="1884386"/>
                </a:lnTo>
                <a:lnTo>
                  <a:pt x="848620" y="506653"/>
                </a:lnTo>
                <a:lnTo>
                  <a:pt x="734606" y="506653"/>
                </a:lnTo>
                <a:close/>
                <a:moveTo>
                  <a:pt x="524833" y="506653"/>
                </a:moveTo>
                <a:lnTo>
                  <a:pt x="601282" y="1884386"/>
                </a:lnTo>
                <a:lnTo>
                  <a:pt x="673764" y="1884386"/>
                </a:lnTo>
                <a:lnTo>
                  <a:pt x="638581" y="506653"/>
                </a:lnTo>
                <a:lnTo>
                  <a:pt x="524833" y="506653"/>
                </a:lnTo>
                <a:close/>
                <a:moveTo>
                  <a:pt x="314795" y="506653"/>
                </a:moveTo>
                <a:lnTo>
                  <a:pt x="467694" y="1884386"/>
                </a:lnTo>
                <a:lnTo>
                  <a:pt x="540176" y="1884386"/>
                </a:lnTo>
                <a:lnTo>
                  <a:pt x="428808" y="506653"/>
                </a:lnTo>
                <a:lnTo>
                  <a:pt x="314795" y="506653"/>
                </a:lnTo>
                <a:close/>
                <a:moveTo>
                  <a:pt x="104756" y="506653"/>
                </a:moveTo>
                <a:lnTo>
                  <a:pt x="334370" y="1884386"/>
                </a:lnTo>
                <a:lnTo>
                  <a:pt x="406852" y="1884386"/>
                </a:lnTo>
                <a:lnTo>
                  <a:pt x="218770" y="506653"/>
                </a:lnTo>
                <a:lnTo>
                  <a:pt x="104756" y="506653"/>
                </a:lnTo>
                <a:close/>
                <a:moveTo>
                  <a:pt x="11112" y="439737"/>
                </a:moveTo>
                <a:lnTo>
                  <a:pt x="1366837" y="439737"/>
                </a:lnTo>
                <a:lnTo>
                  <a:pt x="1117913" y="1951037"/>
                </a:lnTo>
                <a:lnTo>
                  <a:pt x="295484" y="1951037"/>
                </a:lnTo>
                <a:lnTo>
                  <a:pt x="11112" y="439737"/>
                </a:lnTo>
                <a:close/>
                <a:moveTo>
                  <a:pt x="569384" y="44609"/>
                </a:moveTo>
                <a:lnTo>
                  <a:pt x="566473" y="44873"/>
                </a:lnTo>
                <a:lnTo>
                  <a:pt x="563563" y="45137"/>
                </a:lnTo>
                <a:lnTo>
                  <a:pt x="558006" y="45929"/>
                </a:lnTo>
                <a:lnTo>
                  <a:pt x="552715" y="47777"/>
                </a:lnTo>
                <a:lnTo>
                  <a:pt x="547688" y="50152"/>
                </a:lnTo>
                <a:lnTo>
                  <a:pt x="542661" y="53056"/>
                </a:lnTo>
                <a:lnTo>
                  <a:pt x="538163" y="56487"/>
                </a:lnTo>
                <a:lnTo>
                  <a:pt x="533929" y="60447"/>
                </a:lnTo>
                <a:lnTo>
                  <a:pt x="530225" y="64934"/>
                </a:lnTo>
                <a:lnTo>
                  <a:pt x="526786" y="69949"/>
                </a:lnTo>
                <a:lnTo>
                  <a:pt x="523611" y="75492"/>
                </a:lnTo>
                <a:lnTo>
                  <a:pt x="520965" y="81035"/>
                </a:lnTo>
                <a:lnTo>
                  <a:pt x="518848" y="86842"/>
                </a:lnTo>
                <a:lnTo>
                  <a:pt x="516996" y="93441"/>
                </a:lnTo>
                <a:lnTo>
                  <a:pt x="516202" y="100040"/>
                </a:lnTo>
                <a:lnTo>
                  <a:pt x="515144" y="107167"/>
                </a:lnTo>
                <a:lnTo>
                  <a:pt x="515144" y="114294"/>
                </a:lnTo>
                <a:lnTo>
                  <a:pt x="516467" y="148081"/>
                </a:lnTo>
                <a:lnTo>
                  <a:pt x="536575" y="145441"/>
                </a:lnTo>
                <a:lnTo>
                  <a:pt x="556948" y="143329"/>
                </a:lnTo>
                <a:lnTo>
                  <a:pt x="576792" y="141218"/>
                </a:lnTo>
                <a:lnTo>
                  <a:pt x="596636" y="139898"/>
                </a:lnTo>
                <a:lnTo>
                  <a:pt x="616215" y="138578"/>
                </a:lnTo>
                <a:lnTo>
                  <a:pt x="635794" y="137786"/>
                </a:lnTo>
                <a:lnTo>
                  <a:pt x="655109" y="136994"/>
                </a:lnTo>
                <a:lnTo>
                  <a:pt x="674159" y="136730"/>
                </a:lnTo>
                <a:lnTo>
                  <a:pt x="693209" y="136730"/>
                </a:lnTo>
                <a:lnTo>
                  <a:pt x="711994" y="136994"/>
                </a:lnTo>
                <a:lnTo>
                  <a:pt x="730515" y="137522"/>
                </a:lnTo>
                <a:lnTo>
                  <a:pt x="748771" y="138314"/>
                </a:lnTo>
                <a:lnTo>
                  <a:pt x="767027" y="139370"/>
                </a:lnTo>
                <a:lnTo>
                  <a:pt x="785019" y="140690"/>
                </a:lnTo>
                <a:lnTo>
                  <a:pt x="803011" y="142274"/>
                </a:lnTo>
                <a:lnTo>
                  <a:pt x="820473" y="143857"/>
                </a:lnTo>
                <a:lnTo>
                  <a:pt x="820738" y="114294"/>
                </a:lnTo>
                <a:lnTo>
                  <a:pt x="820738" y="107167"/>
                </a:lnTo>
                <a:lnTo>
                  <a:pt x="819944" y="100040"/>
                </a:lnTo>
                <a:lnTo>
                  <a:pt x="818886" y="93441"/>
                </a:lnTo>
                <a:lnTo>
                  <a:pt x="817034" y="86842"/>
                </a:lnTo>
                <a:lnTo>
                  <a:pt x="814652" y="81035"/>
                </a:lnTo>
                <a:lnTo>
                  <a:pt x="812006" y="75492"/>
                </a:lnTo>
                <a:lnTo>
                  <a:pt x="808567" y="69949"/>
                </a:lnTo>
                <a:lnTo>
                  <a:pt x="805127" y="64934"/>
                </a:lnTo>
                <a:lnTo>
                  <a:pt x="801159" y="60447"/>
                </a:lnTo>
                <a:lnTo>
                  <a:pt x="796661" y="56487"/>
                </a:lnTo>
                <a:lnTo>
                  <a:pt x="792163" y="53056"/>
                </a:lnTo>
                <a:lnTo>
                  <a:pt x="787400" y="50152"/>
                </a:lnTo>
                <a:lnTo>
                  <a:pt x="782109" y="47777"/>
                </a:lnTo>
                <a:lnTo>
                  <a:pt x="776817" y="45929"/>
                </a:lnTo>
                <a:lnTo>
                  <a:pt x="771261" y="45137"/>
                </a:lnTo>
                <a:lnTo>
                  <a:pt x="768615" y="44873"/>
                </a:lnTo>
                <a:lnTo>
                  <a:pt x="765440" y="44609"/>
                </a:lnTo>
                <a:lnTo>
                  <a:pt x="569384" y="44609"/>
                </a:lnTo>
                <a:close/>
                <a:moveTo>
                  <a:pt x="534194" y="0"/>
                </a:moveTo>
                <a:lnTo>
                  <a:pt x="538163" y="0"/>
                </a:lnTo>
                <a:lnTo>
                  <a:pt x="795867" y="0"/>
                </a:lnTo>
                <a:lnTo>
                  <a:pt x="799836" y="0"/>
                </a:lnTo>
                <a:lnTo>
                  <a:pt x="803540" y="264"/>
                </a:lnTo>
                <a:lnTo>
                  <a:pt x="807244" y="792"/>
                </a:lnTo>
                <a:lnTo>
                  <a:pt x="810684" y="1848"/>
                </a:lnTo>
                <a:lnTo>
                  <a:pt x="814388" y="2640"/>
                </a:lnTo>
                <a:lnTo>
                  <a:pt x="817827" y="3959"/>
                </a:lnTo>
                <a:lnTo>
                  <a:pt x="821267" y="5279"/>
                </a:lnTo>
                <a:lnTo>
                  <a:pt x="824442" y="7127"/>
                </a:lnTo>
                <a:lnTo>
                  <a:pt x="827617" y="8975"/>
                </a:lnTo>
                <a:lnTo>
                  <a:pt x="831056" y="11086"/>
                </a:lnTo>
                <a:lnTo>
                  <a:pt x="833967" y="12934"/>
                </a:lnTo>
                <a:lnTo>
                  <a:pt x="836877" y="15310"/>
                </a:lnTo>
                <a:lnTo>
                  <a:pt x="839523" y="17685"/>
                </a:lnTo>
                <a:lnTo>
                  <a:pt x="842698" y="20853"/>
                </a:lnTo>
                <a:lnTo>
                  <a:pt x="845344" y="23492"/>
                </a:lnTo>
                <a:lnTo>
                  <a:pt x="847725" y="26396"/>
                </a:lnTo>
                <a:lnTo>
                  <a:pt x="850106" y="29563"/>
                </a:lnTo>
                <a:lnTo>
                  <a:pt x="852223" y="32995"/>
                </a:lnTo>
                <a:lnTo>
                  <a:pt x="854604" y="36162"/>
                </a:lnTo>
                <a:lnTo>
                  <a:pt x="856192" y="39858"/>
                </a:lnTo>
                <a:lnTo>
                  <a:pt x="858309" y="43553"/>
                </a:lnTo>
                <a:lnTo>
                  <a:pt x="859896" y="47513"/>
                </a:lnTo>
                <a:lnTo>
                  <a:pt x="861219" y="51208"/>
                </a:lnTo>
                <a:lnTo>
                  <a:pt x="862806" y="55167"/>
                </a:lnTo>
                <a:lnTo>
                  <a:pt x="864129" y="59391"/>
                </a:lnTo>
                <a:lnTo>
                  <a:pt x="865188" y="63614"/>
                </a:lnTo>
                <a:lnTo>
                  <a:pt x="865981" y="67837"/>
                </a:lnTo>
                <a:lnTo>
                  <a:pt x="866775" y="72325"/>
                </a:lnTo>
                <a:lnTo>
                  <a:pt x="867304" y="76812"/>
                </a:lnTo>
                <a:lnTo>
                  <a:pt x="867834" y="81299"/>
                </a:lnTo>
                <a:lnTo>
                  <a:pt x="867834" y="86051"/>
                </a:lnTo>
                <a:lnTo>
                  <a:pt x="867834" y="90538"/>
                </a:lnTo>
                <a:lnTo>
                  <a:pt x="867040" y="136994"/>
                </a:lnTo>
                <a:lnTo>
                  <a:pt x="866511" y="143329"/>
                </a:lnTo>
                <a:lnTo>
                  <a:pt x="865717" y="149664"/>
                </a:lnTo>
                <a:lnTo>
                  <a:pt x="894292" y="153888"/>
                </a:lnTo>
                <a:lnTo>
                  <a:pt x="922338" y="159167"/>
                </a:lnTo>
                <a:lnTo>
                  <a:pt x="949590" y="164446"/>
                </a:lnTo>
                <a:lnTo>
                  <a:pt x="976577" y="170253"/>
                </a:lnTo>
                <a:lnTo>
                  <a:pt x="1002242" y="176588"/>
                </a:lnTo>
                <a:lnTo>
                  <a:pt x="1027642" y="183187"/>
                </a:lnTo>
                <a:lnTo>
                  <a:pt x="1052248" y="190050"/>
                </a:lnTo>
                <a:lnTo>
                  <a:pt x="1076061" y="197177"/>
                </a:lnTo>
                <a:lnTo>
                  <a:pt x="1099079" y="204568"/>
                </a:lnTo>
                <a:lnTo>
                  <a:pt x="1121304" y="212223"/>
                </a:lnTo>
                <a:lnTo>
                  <a:pt x="1142736" y="219877"/>
                </a:lnTo>
                <a:lnTo>
                  <a:pt x="1163638" y="227532"/>
                </a:lnTo>
                <a:lnTo>
                  <a:pt x="1183217" y="235451"/>
                </a:lnTo>
                <a:lnTo>
                  <a:pt x="1202267" y="243370"/>
                </a:lnTo>
                <a:lnTo>
                  <a:pt x="1220523" y="251024"/>
                </a:lnTo>
                <a:lnTo>
                  <a:pt x="1237721" y="258679"/>
                </a:lnTo>
                <a:lnTo>
                  <a:pt x="1254125" y="266598"/>
                </a:lnTo>
                <a:lnTo>
                  <a:pt x="1269206" y="273989"/>
                </a:lnTo>
                <a:lnTo>
                  <a:pt x="1283759" y="281116"/>
                </a:lnTo>
                <a:lnTo>
                  <a:pt x="1297252" y="287979"/>
                </a:lnTo>
                <a:lnTo>
                  <a:pt x="1321329" y="300913"/>
                </a:lnTo>
                <a:lnTo>
                  <a:pt x="1341173" y="312263"/>
                </a:lnTo>
                <a:lnTo>
                  <a:pt x="1357048" y="321765"/>
                </a:lnTo>
                <a:lnTo>
                  <a:pt x="1368690" y="328892"/>
                </a:lnTo>
                <a:lnTo>
                  <a:pt x="1377950" y="334963"/>
                </a:lnTo>
                <a:lnTo>
                  <a:pt x="0" y="334963"/>
                </a:lnTo>
                <a:lnTo>
                  <a:pt x="15346" y="325989"/>
                </a:lnTo>
                <a:lnTo>
                  <a:pt x="30692" y="316750"/>
                </a:lnTo>
                <a:lnTo>
                  <a:pt x="46038" y="308039"/>
                </a:lnTo>
                <a:lnTo>
                  <a:pt x="61119" y="299857"/>
                </a:lnTo>
                <a:lnTo>
                  <a:pt x="76465" y="291410"/>
                </a:lnTo>
                <a:lnTo>
                  <a:pt x="91546" y="283491"/>
                </a:lnTo>
                <a:lnTo>
                  <a:pt x="106627" y="275573"/>
                </a:lnTo>
                <a:lnTo>
                  <a:pt x="121973" y="268182"/>
                </a:lnTo>
                <a:lnTo>
                  <a:pt x="137054" y="261055"/>
                </a:lnTo>
                <a:lnTo>
                  <a:pt x="152136" y="254456"/>
                </a:lnTo>
                <a:lnTo>
                  <a:pt x="167217" y="247593"/>
                </a:lnTo>
                <a:lnTo>
                  <a:pt x="182298" y="240994"/>
                </a:lnTo>
                <a:lnTo>
                  <a:pt x="197115" y="234659"/>
                </a:lnTo>
                <a:lnTo>
                  <a:pt x="212196" y="228588"/>
                </a:lnTo>
                <a:lnTo>
                  <a:pt x="227013" y="222781"/>
                </a:lnTo>
                <a:lnTo>
                  <a:pt x="241829" y="217238"/>
                </a:lnTo>
                <a:lnTo>
                  <a:pt x="256381" y="211959"/>
                </a:lnTo>
                <a:lnTo>
                  <a:pt x="271198" y="206679"/>
                </a:lnTo>
                <a:lnTo>
                  <a:pt x="285750" y="201400"/>
                </a:lnTo>
                <a:lnTo>
                  <a:pt x="300567" y="196649"/>
                </a:lnTo>
                <a:lnTo>
                  <a:pt x="315119" y="192426"/>
                </a:lnTo>
                <a:lnTo>
                  <a:pt x="329671" y="187938"/>
                </a:lnTo>
                <a:lnTo>
                  <a:pt x="358511" y="179756"/>
                </a:lnTo>
                <a:lnTo>
                  <a:pt x="387350" y="172365"/>
                </a:lnTo>
                <a:lnTo>
                  <a:pt x="415925" y="165766"/>
                </a:lnTo>
                <a:lnTo>
                  <a:pt x="444236" y="159959"/>
                </a:lnTo>
                <a:lnTo>
                  <a:pt x="472017" y="154944"/>
                </a:lnTo>
                <a:lnTo>
                  <a:pt x="471223" y="150456"/>
                </a:lnTo>
                <a:lnTo>
                  <a:pt x="470694" y="145969"/>
                </a:lnTo>
                <a:lnTo>
                  <a:pt x="470165" y="141482"/>
                </a:lnTo>
                <a:lnTo>
                  <a:pt x="470165" y="136994"/>
                </a:lnTo>
                <a:lnTo>
                  <a:pt x="468048" y="90538"/>
                </a:lnTo>
                <a:lnTo>
                  <a:pt x="467784" y="86051"/>
                </a:lnTo>
                <a:lnTo>
                  <a:pt x="468048" y="81299"/>
                </a:lnTo>
                <a:lnTo>
                  <a:pt x="468313" y="76812"/>
                </a:lnTo>
                <a:lnTo>
                  <a:pt x="468577" y="72325"/>
                </a:lnTo>
                <a:lnTo>
                  <a:pt x="469106" y="67837"/>
                </a:lnTo>
                <a:lnTo>
                  <a:pt x="470165" y="63614"/>
                </a:lnTo>
                <a:lnTo>
                  <a:pt x="471223" y="59391"/>
                </a:lnTo>
                <a:lnTo>
                  <a:pt x="472017" y="55167"/>
                </a:lnTo>
                <a:lnTo>
                  <a:pt x="473604" y="51208"/>
                </a:lnTo>
                <a:lnTo>
                  <a:pt x="475192" y="47513"/>
                </a:lnTo>
                <a:lnTo>
                  <a:pt x="476515" y="43553"/>
                </a:lnTo>
                <a:lnTo>
                  <a:pt x="478367" y="39858"/>
                </a:lnTo>
                <a:lnTo>
                  <a:pt x="480484" y="36162"/>
                </a:lnTo>
                <a:lnTo>
                  <a:pt x="482336" y="32995"/>
                </a:lnTo>
                <a:lnTo>
                  <a:pt x="484717" y="29563"/>
                </a:lnTo>
                <a:lnTo>
                  <a:pt x="487098" y="26396"/>
                </a:lnTo>
                <a:lnTo>
                  <a:pt x="489479" y="23492"/>
                </a:lnTo>
                <a:lnTo>
                  <a:pt x="491861" y="20853"/>
                </a:lnTo>
                <a:lnTo>
                  <a:pt x="494506" y="17685"/>
                </a:lnTo>
                <a:lnTo>
                  <a:pt x="497417" y="15310"/>
                </a:lnTo>
                <a:lnTo>
                  <a:pt x="500327" y="12934"/>
                </a:lnTo>
                <a:lnTo>
                  <a:pt x="503502" y="11086"/>
                </a:lnTo>
                <a:lnTo>
                  <a:pt x="506413" y="8975"/>
                </a:lnTo>
                <a:lnTo>
                  <a:pt x="509588" y="7127"/>
                </a:lnTo>
                <a:lnTo>
                  <a:pt x="512763" y="5279"/>
                </a:lnTo>
                <a:lnTo>
                  <a:pt x="516202" y="3959"/>
                </a:lnTo>
                <a:lnTo>
                  <a:pt x="519642" y="2640"/>
                </a:lnTo>
                <a:lnTo>
                  <a:pt x="523346" y="1848"/>
                </a:lnTo>
                <a:lnTo>
                  <a:pt x="526786" y="792"/>
                </a:lnTo>
                <a:lnTo>
                  <a:pt x="530490" y="264"/>
                </a:lnTo>
                <a:lnTo>
                  <a:pt x="534194"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7" name="KSO_Shape"/>
          <p:cNvSpPr/>
          <p:nvPr/>
        </p:nvSpPr>
        <p:spPr bwMode="auto">
          <a:xfrm>
            <a:off x="4417717" y="3507066"/>
            <a:ext cx="571639" cy="55258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8" name="KSO_Shape"/>
          <p:cNvSpPr/>
          <p:nvPr/>
        </p:nvSpPr>
        <p:spPr bwMode="auto">
          <a:xfrm>
            <a:off x="3570594" y="4530158"/>
            <a:ext cx="632756" cy="461912"/>
          </a:xfrm>
          <a:custGeom>
            <a:avLst/>
            <a:gdLst>
              <a:gd name="T0" fmla="*/ 1480767 w 1492250"/>
              <a:gd name="T1" fmla="*/ 454090 h 1089025"/>
              <a:gd name="T2" fmla="*/ 900147 w 1492250"/>
              <a:gd name="T3" fmla="*/ 839234 h 1089025"/>
              <a:gd name="T4" fmla="*/ 540425 w 1492250"/>
              <a:gd name="T5" fmla="*/ 848710 h 1089025"/>
              <a:gd name="T6" fmla="*/ 468481 w 1492250"/>
              <a:gd name="T7" fmla="*/ 881200 h 1089025"/>
              <a:gd name="T8" fmla="*/ 409709 w 1492250"/>
              <a:gd name="T9" fmla="*/ 932304 h 1089025"/>
              <a:gd name="T10" fmla="*/ 369177 w 1492250"/>
              <a:gd name="T11" fmla="*/ 998299 h 1089025"/>
              <a:gd name="T12" fmla="*/ 41546 w 1492250"/>
              <a:gd name="T13" fmla="*/ 1038912 h 1089025"/>
              <a:gd name="T14" fmla="*/ 59109 w 1492250"/>
              <a:gd name="T15" fmla="*/ 947195 h 1089025"/>
              <a:gd name="T16" fmla="*/ 91196 w 1492250"/>
              <a:gd name="T17" fmla="*/ 861570 h 1089025"/>
              <a:gd name="T18" fmla="*/ 136120 w 1492250"/>
              <a:gd name="T19" fmla="*/ 783052 h 1089025"/>
              <a:gd name="T20" fmla="*/ 193201 w 1492250"/>
              <a:gd name="T21" fmla="*/ 712995 h 1089025"/>
              <a:gd name="T22" fmla="*/ 261093 w 1492250"/>
              <a:gd name="T23" fmla="*/ 652754 h 1089025"/>
              <a:gd name="T24" fmla="*/ 337429 w 1492250"/>
              <a:gd name="T25" fmla="*/ 603680 h 1089025"/>
              <a:gd name="T26" fmla="*/ 422207 w 1492250"/>
              <a:gd name="T27" fmla="*/ 567128 h 1089025"/>
              <a:gd name="T28" fmla="*/ 513066 w 1492250"/>
              <a:gd name="T29" fmla="*/ 544115 h 1089025"/>
              <a:gd name="T30" fmla="*/ 609668 w 1492250"/>
              <a:gd name="T31" fmla="*/ 535654 h 1089025"/>
              <a:gd name="T32" fmla="*/ 1672928 w 1492250"/>
              <a:gd name="T33" fmla="*/ 98319 h 1089025"/>
              <a:gd name="T34" fmla="*/ 1707391 w 1492250"/>
              <a:gd name="T35" fmla="*/ 109806 h 1089025"/>
              <a:gd name="T36" fmla="*/ 1735434 w 1492250"/>
              <a:gd name="T37" fmla="*/ 131768 h 1089025"/>
              <a:gd name="T38" fmla="*/ 1755029 w 1492250"/>
              <a:gd name="T39" fmla="*/ 161162 h 1089025"/>
              <a:gd name="T40" fmla="*/ 1763138 w 1492250"/>
              <a:gd name="T41" fmla="*/ 196299 h 1089025"/>
              <a:gd name="T42" fmla="*/ 1758409 w 1492250"/>
              <a:gd name="T43" fmla="*/ 232789 h 1089025"/>
              <a:gd name="T44" fmla="*/ 1742191 w 1492250"/>
              <a:gd name="T45" fmla="*/ 263873 h 1089025"/>
              <a:gd name="T46" fmla="*/ 1716175 w 1492250"/>
              <a:gd name="T47" fmla="*/ 288199 h 1089025"/>
              <a:gd name="T48" fmla="*/ 1683402 w 1492250"/>
              <a:gd name="T49" fmla="*/ 302727 h 1089025"/>
              <a:gd name="T50" fmla="*/ 1422230 w 1492250"/>
              <a:gd name="T51" fmla="*/ 292592 h 1089025"/>
              <a:gd name="T52" fmla="*/ 1443516 w 1492250"/>
              <a:gd name="T53" fmla="*/ 227046 h 1089025"/>
              <a:gd name="T54" fmla="*/ 1445881 w 1492250"/>
              <a:gd name="T55" fmla="*/ 164203 h 1089025"/>
              <a:gd name="T56" fmla="*/ 745481 w 1492250"/>
              <a:gd name="T57" fmla="*/ 97305 h 1089025"/>
              <a:gd name="T58" fmla="*/ 941445 w 1492250"/>
              <a:gd name="T59" fmla="*/ 164203 h 1089025"/>
              <a:gd name="T60" fmla="*/ 943810 w 1492250"/>
              <a:gd name="T61" fmla="*/ 227046 h 1089025"/>
              <a:gd name="T62" fmla="*/ 965095 w 1492250"/>
              <a:gd name="T63" fmla="*/ 292592 h 1089025"/>
              <a:gd name="T64" fmla="*/ 718451 w 1492250"/>
              <a:gd name="T65" fmla="*/ 302727 h 1089025"/>
              <a:gd name="T66" fmla="*/ 685679 w 1492250"/>
              <a:gd name="T67" fmla="*/ 288199 h 1089025"/>
              <a:gd name="T68" fmla="*/ 659325 w 1492250"/>
              <a:gd name="T69" fmla="*/ 263873 h 1089025"/>
              <a:gd name="T70" fmla="*/ 643108 w 1492250"/>
              <a:gd name="T71" fmla="*/ 232789 h 1089025"/>
              <a:gd name="T72" fmla="*/ 638377 w 1492250"/>
              <a:gd name="T73" fmla="*/ 196299 h 1089025"/>
              <a:gd name="T74" fmla="*/ 646824 w 1492250"/>
              <a:gd name="T75" fmla="*/ 161162 h 1089025"/>
              <a:gd name="T76" fmla="*/ 666083 w 1492250"/>
              <a:gd name="T77" fmla="*/ 131768 h 1089025"/>
              <a:gd name="T78" fmla="*/ 694126 w 1492250"/>
              <a:gd name="T79" fmla="*/ 109806 h 1089025"/>
              <a:gd name="T80" fmla="*/ 729264 w 1492250"/>
              <a:gd name="T81" fmla="*/ 98319 h 1089025"/>
              <a:gd name="T82" fmla="*/ 1223623 w 1492250"/>
              <a:gd name="T83" fmla="*/ 2361 h 1089025"/>
              <a:gd name="T84" fmla="*/ 1286228 w 1492250"/>
              <a:gd name="T85" fmla="*/ 22933 h 1089025"/>
              <a:gd name="T86" fmla="*/ 1336714 w 1492250"/>
              <a:gd name="T87" fmla="*/ 61380 h 1089025"/>
              <a:gd name="T88" fmla="*/ 1371382 w 1492250"/>
              <a:gd name="T89" fmla="*/ 114331 h 1089025"/>
              <a:gd name="T90" fmla="*/ 1385856 w 1492250"/>
              <a:gd name="T91" fmla="*/ 177735 h 1089025"/>
              <a:gd name="T92" fmla="*/ 1377777 w 1492250"/>
              <a:gd name="T93" fmla="*/ 243500 h 1089025"/>
              <a:gd name="T94" fmla="*/ 1348158 w 1492250"/>
              <a:gd name="T95" fmla="*/ 299822 h 1089025"/>
              <a:gd name="T96" fmla="*/ 1302047 w 1492250"/>
              <a:gd name="T97" fmla="*/ 342991 h 1089025"/>
              <a:gd name="T98" fmla="*/ 1242472 w 1492250"/>
              <a:gd name="T99" fmla="*/ 368959 h 1089025"/>
              <a:gd name="T100" fmla="*/ 1174820 w 1492250"/>
              <a:gd name="T101" fmla="*/ 374356 h 1089025"/>
              <a:gd name="T102" fmla="*/ 1111879 w 1492250"/>
              <a:gd name="T103" fmla="*/ 356481 h 1089025"/>
              <a:gd name="T104" fmla="*/ 1059373 w 1492250"/>
              <a:gd name="T105" fmla="*/ 320058 h 1089025"/>
              <a:gd name="T106" fmla="*/ 1021676 w 1492250"/>
              <a:gd name="T107" fmla="*/ 268794 h 1089025"/>
              <a:gd name="T108" fmla="*/ 1004174 w 1492250"/>
              <a:gd name="T109" fmla="*/ 206739 h 1089025"/>
              <a:gd name="T110" fmla="*/ 1009223 w 1492250"/>
              <a:gd name="T111" fmla="*/ 140636 h 1089025"/>
              <a:gd name="T112" fmla="*/ 1035476 w 1492250"/>
              <a:gd name="T113" fmla="*/ 82627 h 1089025"/>
              <a:gd name="T114" fmla="*/ 1080241 w 1492250"/>
              <a:gd name="T115" fmla="*/ 37436 h 1089025"/>
              <a:gd name="T116" fmla="*/ 1137797 w 1492250"/>
              <a:gd name="T117" fmla="*/ 8431 h 10890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2250" h="1089025">
                <a:moveTo>
                  <a:pt x="0" y="920750"/>
                </a:moveTo>
                <a:lnTo>
                  <a:pt x="315913" y="920750"/>
                </a:lnTo>
                <a:lnTo>
                  <a:pt x="315913" y="1089025"/>
                </a:lnTo>
                <a:lnTo>
                  <a:pt x="0" y="1089025"/>
                </a:lnTo>
                <a:lnTo>
                  <a:pt x="0" y="920750"/>
                </a:lnTo>
                <a:close/>
                <a:moveTo>
                  <a:pt x="705115" y="355600"/>
                </a:moveTo>
                <a:lnTo>
                  <a:pt x="1159934" y="355600"/>
                </a:lnTo>
                <a:lnTo>
                  <a:pt x="1159934" y="419473"/>
                </a:lnTo>
                <a:lnTo>
                  <a:pt x="1492250" y="419473"/>
                </a:lnTo>
                <a:lnTo>
                  <a:pt x="1492250" y="657208"/>
                </a:lnTo>
                <a:lnTo>
                  <a:pt x="1159934" y="657208"/>
                </a:lnTo>
                <a:lnTo>
                  <a:pt x="1159934" y="725851"/>
                </a:lnTo>
                <a:lnTo>
                  <a:pt x="705115" y="725851"/>
                </a:lnTo>
                <a:lnTo>
                  <a:pt x="705115" y="657208"/>
                </a:lnTo>
                <a:lnTo>
                  <a:pt x="477573" y="657208"/>
                </a:lnTo>
                <a:lnTo>
                  <a:pt x="468312" y="657473"/>
                </a:lnTo>
                <a:lnTo>
                  <a:pt x="459052" y="658003"/>
                </a:lnTo>
                <a:lnTo>
                  <a:pt x="449791" y="659328"/>
                </a:lnTo>
                <a:lnTo>
                  <a:pt x="440796" y="660653"/>
                </a:lnTo>
                <a:lnTo>
                  <a:pt x="432064" y="662508"/>
                </a:lnTo>
                <a:lnTo>
                  <a:pt x="423333" y="664629"/>
                </a:lnTo>
                <a:lnTo>
                  <a:pt x="414866" y="667544"/>
                </a:lnTo>
                <a:lnTo>
                  <a:pt x="406400" y="670194"/>
                </a:lnTo>
                <a:lnTo>
                  <a:pt x="397933" y="673640"/>
                </a:lnTo>
                <a:lnTo>
                  <a:pt x="389996" y="677085"/>
                </a:lnTo>
                <a:lnTo>
                  <a:pt x="382058" y="681061"/>
                </a:lnTo>
                <a:lnTo>
                  <a:pt x="374385" y="685566"/>
                </a:lnTo>
                <a:lnTo>
                  <a:pt x="366977" y="690072"/>
                </a:lnTo>
                <a:lnTo>
                  <a:pt x="359569" y="694842"/>
                </a:lnTo>
                <a:lnTo>
                  <a:pt x="352689" y="700143"/>
                </a:lnTo>
                <a:lnTo>
                  <a:pt x="345810" y="705709"/>
                </a:lnTo>
                <a:lnTo>
                  <a:pt x="339460" y="711274"/>
                </a:lnTo>
                <a:lnTo>
                  <a:pt x="332846" y="717370"/>
                </a:lnTo>
                <a:lnTo>
                  <a:pt x="327025" y="723731"/>
                </a:lnTo>
                <a:lnTo>
                  <a:pt x="320939" y="730092"/>
                </a:lnTo>
                <a:lnTo>
                  <a:pt x="315383" y="736717"/>
                </a:lnTo>
                <a:lnTo>
                  <a:pt x="310621" y="743873"/>
                </a:lnTo>
                <a:lnTo>
                  <a:pt x="305594" y="751029"/>
                </a:lnTo>
                <a:lnTo>
                  <a:pt x="300831" y="758450"/>
                </a:lnTo>
                <a:lnTo>
                  <a:pt x="296598" y="765871"/>
                </a:lnTo>
                <a:lnTo>
                  <a:pt x="292629" y="773822"/>
                </a:lnTo>
                <a:lnTo>
                  <a:pt x="289189" y="781773"/>
                </a:lnTo>
                <a:lnTo>
                  <a:pt x="285750" y="789989"/>
                </a:lnTo>
                <a:lnTo>
                  <a:pt x="282839" y="798205"/>
                </a:lnTo>
                <a:lnTo>
                  <a:pt x="280458" y="806686"/>
                </a:lnTo>
                <a:lnTo>
                  <a:pt x="278341" y="815432"/>
                </a:lnTo>
                <a:lnTo>
                  <a:pt x="276489" y="823913"/>
                </a:lnTo>
                <a:lnTo>
                  <a:pt x="31750" y="823913"/>
                </a:lnTo>
                <a:lnTo>
                  <a:pt x="32544" y="813577"/>
                </a:lnTo>
                <a:lnTo>
                  <a:pt x="33866" y="802976"/>
                </a:lnTo>
                <a:lnTo>
                  <a:pt x="35454" y="792639"/>
                </a:lnTo>
                <a:lnTo>
                  <a:pt x="37041" y="782038"/>
                </a:lnTo>
                <a:lnTo>
                  <a:pt x="39158" y="771967"/>
                </a:lnTo>
                <a:lnTo>
                  <a:pt x="41275" y="761896"/>
                </a:lnTo>
                <a:lnTo>
                  <a:pt x="43921" y="751559"/>
                </a:lnTo>
                <a:lnTo>
                  <a:pt x="46302" y="741753"/>
                </a:lnTo>
                <a:lnTo>
                  <a:pt x="49477" y="731682"/>
                </a:lnTo>
                <a:lnTo>
                  <a:pt x="52387" y="722141"/>
                </a:lnTo>
                <a:lnTo>
                  <a:pt x="55827" y="712599"/>
                </a:lnTo>
                <a:lnTo>
                  <a:pt x="59266" y="702793"/>
                </a:lnTo>
                <a:lnTo>
                  <a:pt x="62971" y="693252"/>
                </a:lnTo>
                <a:lnTo>
                  <a:pt x="66939" y="683976"/>
                </a:lnTo>
                <a:lnTo>
                  <a:pt x="71437" y="674700"/>
                </a:lnTo>
                <a:lnTo>
                  <a:pt x="75671" y="665689"/>
                </a:lnTo>
                <a:lnTo>
                  <a:pt x="80433" y="656678"/>
                </a:lnTo>
                <a:lnTo>
                  <a:pt x="85460" y="647666"/>
                </a:lnTo>
                <a:lnTo>
                  <a:pt x="90223" y="638920"/>
                </a:lnTo>
                <a:lnTo>
                  <a:pt x="95514" y="630174"/>
                </a:lnTo>
                <a:lnTo>
                  <a:pt x="101071" y="621428"/>
                </a:lnTo>
                <a:lnTo>
                  <a:pt x="106627" y="613212"/>
                </a:lnTo>
                <a:lnTo>
                  <a:pt x="112712" y="604996"/>
                </a:lnTo>
                <a:lnTo>
                  <a:pt x="118533" y="597045"/>
                </a:lnTo>
                <a:lnTo>
                  <a:pt x="124619" y="588829"/>
                </a:lnTo>
                <a:lnTo>
                  <a:pt x="131233" y="581143"/>
                </a:lnTo>
                <a:lnTo>
                  <a:pt x="137848" y="573192"/>
                </a:lnTo>
                <a:lnTo>
                  <a:pt x="144462" y="565771"/>
                </a:lnTo>
                <a:lnTo>
                  <a:pt x="151341" y="558350"/>
                </a:lnTo>
                <a:lnTo>
                  <a:pt x="158485" y="551194"/>
                </a:lnTo>
                <a:lnTo>
                  <a:pt x="165629" y="544039"/>
                </a:lnTo>
                <a:lnTo>
                  <a:pt x="173037" y="537148"/>
                </a:lnTo>
                <a:lnTo>
                  <a:pt x="180446" y="530522"/>
                </a:lnTo>
                <a:lnTo>
                  <a:pt x="188383" y="523896"/>
                </a:lnTo>
                <a:lnTo>
                  <a:pt x="196321" y="517270"/>
                </a:lnTo>
                <a:lnTo>
                  <a:pt x="204523" y="511175"/>
                </a:lnTo>
                <a:lnTo>
                  <a:pt x="212460" y="505344"/>
                </a:lnTo>
                <a:lnTo>
                  <a:pt x="220927" y="499248"/>
                </a:lnTo>
                <a:lnTo>
                  <a:pt x="229394" y="493417"/>
                </a:lnTo>
                <a:lnTo>
                  <a:pt x="237860" y="488117"/>
                </a:lnTo>
                <a:lnTo>
                  <a:pt x="246591" y="482816"/>
                </a:lnTo>
                <a:lnTo>
                  <a:pt x="255323" y="477515"/>
                </a:lnTo>
                <a:lnTo>
                  <a:pt x="264319" y="472745"/>
                </a:lnTo>
                <a:lnTo>
                  <a:pt x="273579" y="467974"/>
                </a:lnTo>
                <a:lnTo>
                  <a:pt x="282575" y="463734"/>
                </a:lnTo>
                <a:lnTo>
                  <a:pt x="292100" y="459228"/>
                </a:lnTo>
                <a:lnTo>
                  <a:pt x="301625" y="454988"/>
                </a:lnTo>
                <a:lnTo>
                  <a:pt x="311150" y="451277"/>
                </a:lnTo>
                <a:lnTo>
                  <a:pt x="320675" y="447567"/>
                </a:lnTo>
                <a:lnTo>
                  <a:pt x="330729" y="444121"/>
                </a:lnTo>
                <a:lnTo>
                  <a:pt x="340519" y="440676"/>
                </a:lnTo>
                <a:lnTo>
                  <a:pt x="350573" y="437495"/>
                </a:lnTo>
                <a:lnTo>
                  <a:pt x="360891" y="434845"/>
                </a:lnTo>
                <a:lnTo>
                  <a:pt x="370946" y="432195"/>
                </a:lnTo>
                <a:lnTo>
                  <a:pt x="381264" y="429809"/>
                </a:lnTo>
                <a:lnTo>
                  <a:pt x="391583" y="427954"/>
                </a:lnTo>
                <a:lnTo>
                  <a:pt x="401902" y="426099"/>
                </a:lnTo>
                <a:lnTo>
                  <a:pt x="412485" y="424244"/>
                </a:lnTo>
                <a:lnTo>
                  <a:pt x="423333" y="422919"/>
                </a:lnTo>
                <a:lnTo>
                  <a:pt x="433916" y="421593"/>
                </a:lnTo>
                <a:lnTo>
                  <a:pt x="444764" y="420798"/>
                </a:lnTo>
                <a:lnTo>
                  <a:pt x="455612" y="420268"/>
                </a:lnTo>
                <a:lnTo>
                  <a:pt x="466460" y="419738"/>
                </a:lnTo>
                <a:lnTo>
                  <a:pt x="477573" y="419473"/>
                </a:lnTo>
                <a:lnTo>
                  <a:pt x="705115" y="419473"/>
                </a:lnTo>
                <a:lnTo>
                  <a:pt x="705115" y="355600"/>
                </a:lnTo>
                <a:close/>
                <a:moveTo>
                  <a:pt x="1119638" y="76200"/>
                </a:moveTo>
                <a:lnTo>
                  <a:pt x="1297756" y="76200"/>
                </a:lnTo>
                <a:lnTo>
                  <a:pt x="1301991" y="76465"/>
                </a:lnTo>
                <a:lnTo>
                  <a:pt x="1306226" y="76729"/>
                </a:lnTo>
                <a:lnTo>
                  <a:pt x="1310460" y="76994"/>
                </a:lnTo>
                <a:lnTo>
                  <a:pt x="1314430" y="78052"/>
                </a:lnTo>
                <a:lnTo>
                  <a:pt x="1318665" y="78582"/>
                </a:lnTo>
                <a:lnTo>
                  <a:pt x="1322635" y="79904"/>
                </a:lnTo>
                <a:lnTo>
                  <a:pt x="1326340" y="81227"/>
                </a:lnTo>
                <a:lnTo>
                  <a:pt x="1330310" y="82815"/>
                </a:lnTo>
                <a:lnTo>
                  <a:pt x="1334015" y="84138"/>
                </a:lnTo>
                <a:lnTo>
                  <a:pt x="1337456" y="85990"/>
                </a:lnTo>
                <a:lnTo>
                  <a:pt x="1341161" y="87842"/>
                </a:lnTo>
                <a:lnTo>
                  <a:pt x="1344337" y="90223"/>
                </a:lnTo>
                <a:lnTo>
                  <a:pt x="1347778" y="92604"/>
                </a:lnTo>
                <a:lnTo>
                  <a:pt x="1350689" y="94721"/>
                </a:lnTo>
                <a:lnTo>
                  <a:pt x="1353865" y="97632"/>
                </a:lnTo>
                <a:lnTo>
                  <a:pt x="1356776" y="100013"/>
                </a:lnTo>
                <a:lnTo>
                  <a:pt x="1359423" y="103188"/>
                </a:lnTo>
                <a:lnTo>
                  <a:pt x="1362334" y="105834"/>
                </a:lnTo>
                <a:lnTo>
                  <a:pt x="1364716" y="109009"/>
                </a:lnTo>
                <a:lnTo>
                  <a:pt x="1366833" y="112184"/>
                </a:lnTo>
                <a:lnTo>
                  <a:pt x="1369215" y="115623"/>
                </a:lnTo>
                <a:lnTo>
                  <a:pt x="1371333" y="119063"/>
                </a:lnTo>
                <a:lnTo>
                  <a:pt x="1373185" y="122767"/>
                </a:lnTo>
                <a:lnTo>
                  <a:pt x="1374773" y="126207"/>
                </a:lnTo>
                <a:lnTo>
                  <a:pt x="1376361" y="129911"/>
                </a:lnTo>
                <a:lnTo>
                  <a:pt x="1377420" y="133615"/>
                </a:lnTo>
                <a:lnTo>
                  <a:pt x="1378743" y="137584"/>
                </a:lnTo>
                <a:lnTo>
                  <a:pt x="1379802" y="141553"/>
                </a:lnTo>
                <a:lnTo>
                  <a:pt x="1380331" y="145521"/>
                </a:lnTo>
                <a:lnTo>
                  <a:pt x="1380861" y="149755"/>
                </a:lnTo>
                <a:lnTo>
                  <a:pt x="1381125" y="153723"/>
                </a:lnTo>
                <a:lnTo>
                  <a:pt x="1381125" y="157957"/>
                </a:lnTo>
                <a:lnTo>
                  <a:pt x="1381125" y="162455"/>
                </a:lnTo>
                <a:lnTo>
                  <a:pt x="1380861" y="166423"/>
                </a:lnTo>
                <a:lnTo>
                  <a:pt x="1380331" y="170392"/>
                </a:lnTo>
                <a:lnTo>
                  <a:pt x="1379802" y="174361"/>
                </a:lnTo>
                <a:lnTo>
                  <a:pt x="1378743" y="178594"/>
                </a:lnTo>
                <a:lnTo>
                  <a:pt x="1377420" y="182298"/>
                </a:lnTo>
                <a:lnTo>
                  <a:pt x="1376361" y="186003"/>
                </a:lnTo>
                <a:lnTo>
                  <a:pt x="1374773" y="189707"/>
                </a:lnTo>
                <a:lnTo>
                  <a:pt x="1373185" y="193411"/>
                </a:lnTo>
                <a:lnTo>
                  <a:pt x="1371333" y="196851"/>
                </a:lnTo>
                <a:lnTo>
                  <a:pt x="1369215" y="200290"/>
                </a:lnTo>
                <a:lnTo>
                  <a:pt x="1366833" y="203730"/>
                </a:lnTo>
                <a:lnTo>
                  <a:pt x="1364716" y="206640"/>
                </a:lnTo>
                <a:lnTo>
                  <a:pt x="1362334" y="209815"/>
                </a:lnTo>
                <a:lnTo>
                  <a:pt x="1359423" y="212990"/>
                </a:lnTo>
                <a:lnTo>
                  <a:pt x="1356776" y="215636"/>
                </a:lnTo>
                <a:lnTo>
                  <a:pt x="1353865" y="218547"/>
                </a:lnTo>
                <a:lnTo>
                  <a:pt x="1350689" y="220928"/>
                </a:lnTo>
                <a:lnTo>
                  <a:pt x="1347778" y="223574"/>
                </a:lnTo>
                <a:lnTo>
                  <a:pt x="1344337" y="225690"/>
                </a:lnTo>
                <a:lnTo>
                  <a:pt x="1341161" y="227807"/>
                </a:lnTo>
                <a:lnTo>
                  <a:pt x="1337456" y="229659"/>
                </a:lnTo>
                <a:lnTo>
                  <a:pt x="1334015" y="231511"/>
                </a:lnTo>
                <a:lnTo>
                  <a:pt x="1330310" y="233363"/>
                </a:lnTo>
                <a:lnTo>
                  <a:pt x="1326340" y="234686"/>
                </a:lnTo>
                <a:lnTo>
                  <a:pt x="1322635" y="236009"/>
                </a:lnTo>
                <a:lnTo>
                  <a:pt x="1318665" y="237067"/>
                </a:lnTo>
                <a:lnTo>
                  <a:pt x="1314430" y="238126"/>
                </a:lnTo>
                <a:lnTo>
                  <a:pt x="1310460" y="238655"/>
                </a:lnTo>
                <a:lnTo>
                  <a:pt x="1306226" y="239184"/>
                </a:lnTo>
                <a:lnTo>
                  <a:pt x="1301991" y="239713"/>
                </a:lnTo>
                <a:lnTo>
                  <a:pt x="1297756" y="239713"/>
                </a:lnTo>
                <a:lnTo>
                  <a:pt x="1108522" y="239713"/>
                </a:lnTo>
                <a:lnTo>
                  <a:pt x="1114080" y="229130"/>
                </a:lnTo>
                <a:lnTo>
                  <a:pt x="1119109" y="218282"/>
                </a:lnTo>
                <a:lnTo>
                  <a:pt x="1123343" y="207169"/>
                </a:lnTo>
                <a:lnTo>
                  <a:pt x="1125196" y="201349"/>
                </a:lnTo>
                <a:lnTo>
                  <a:pt x="1127049" y="195528"/>
                </a:lnTo>
                <a:lnTo>
                  <a:pt x="1128372" y="189707"/>
                </a:lnTo>
                <a:lnTo>
                  <a:pt x="1129960" y="183886"/>
                </a:lnTo>
                <a:lnTo>
                  <a:pt x="1130754" y="177801"/>
                </a:lnTo>
                <a:lnTo>
                  <a:pt x="1132077" y="171980"/>
                </a:lnTo>
                <a:lnTo>
                  <a:pt x="1132607" y="165894"/>
                </a:lnTo>
                <a:lnTo>
                  <a:pt x="1133401" y="159544"/>
                </a:lnTo>
                <a:lnTo>
                  <a:pt x="1133665" y="153459"/>
                </a:lnTo>
                <a:lnTo>
                  <a:pt x="1133665" y="147109"/>
                </a:lnTo>
                <a:lnTo>
                  <a:pt x="1133401" y="137584"/>
                </a:lnTo>
                <a:lnTo>
                  <a:pt x="1132607" y="128588"/>
                </a:lnTo>
                <a:lnTo>
                  <a:pt x="1131548" y="119327"/>
                </a:lnTo>
                <a:lnTo>
                  <a:pt x="1129960" y="110596"/>
                </a:lnTo>
                <a:lnTo>
                  <a:pt x="1128107" y="101600"/>
                </a:lnTo>
                <a:lnTo>
                  <a:pt x="1125461" y="92869"/>
                </a:lnTo>
                <a:lnTo>
                  <a:pt x="1122814" y="84667"/>
                </a:lnTo>
                <a:lnTo>
                  <a:pt x="1119638" y="76200"/>
                </a:lnTo>
                <a:close/>
                <a:moveTo>
                  <a:pt x="583960" y="76200"/>
                </a:moveTo>
                <a:lnTo>
                  <a:pt x="750433" y="76200"/>
                </a:lnTo>
                <a:lnTo>
                  <a:pt x="747257" y="84667"/>
                </a:lnTo>
                <a:lnTo>
                  <a:pt x="744611" y="92869"/>
                </a:lnTo>
                <a:lnTo>
                  <a:pt x="742229" y="101600"/>
                </a:lnTo>
                <a:lnTo>
                  <a:pt x="740376" y="110596"/>
                </a:lnTo>
                <a:lnTo>
                  <a:pt x="738788" y="119327"/>
                </a:lnTo>
                <a:lnTo>
                  <a:pt x="737465" y="128588"/>
                </a:lnTo>
                <a:lnTo>
                  <a:pt x="736936" y="137584"/>
                </a:lnTo>
                <a:lnTo>
                  <a:pt x="736406" y="147109"/>
                </a:lnTo>
                <a:lnTo>
                  <a:pt x="736406" y="153459"/>
                </a:lnTo>
                <a:lnTo>
                  <a:pt x="736936" y="159544"/>
                </a:lnTo>
                <a:lnTo>
                  <a:pt x="737465" y="165894"/>
                </a:lnTo>
                <a:lnTo>
                  <a:pt x="737994" y="171980"/>
                </a:lnTo>
                <a:lnTo>
                  <a:pt x="739318" y="177801"/>
                </a:lnTo>
                <a:lnTo>
                  <a:pt x="740376" y="183886"/>
                </a:lnTo>
                <a:lnTo>
                  <a:pt x="741700" y="189707"/>
                </a:lnTo>
                <a:lnTo>
                  <a:pt x="743288" y="195528"/>
                </a:lnTo>
                <a:lnTo>
                  <a:pt x="744875" y="201349"/>
                </a:lnTo>
                <a:lnTo>
                  <a:pt x="746728" y="207169"/>
                </a:lnTo>
                <a:lnTo>
                  <a:pt x="751227" y="218282"/>
                </a:lnTo>
                <a:lnTo>
                  <a:pt x="755991" y="229130"/>
                </a:lnTo>
                <a:lnTo>
                  <a:pt x="761549" y="239713"/>
                </a:lnTo>
                <a:lnTo>
                  <a:pt x="583960" y="239713"/>
                </a:lnTo>
                <a:lnTo>
                  <a:pt x="579461" y="239713"/>
                </a:lnTo>
                <a:lnTo>
                  <a:pt x="575227" y="239184"/>
                </a:lnTo>
                <a:lnTo>
                  <a:pt x="571257" y="238655"/>
                </a:lnTo>
                <a:lnTo>
                  <a:pt x="566757" y="238126"/>
                </a:lnTo>
                <a:lnTo>
                  <a:pt x="562787" y="237067"/>
                </a:lnTo>
                <a:lnTo>
                  <a:pt x="558817" y="236009"/>
                </a:lnTo>
                <a:lnTo>
                  <a:pt x="555112" y="234686"/>
                </a:lnTo>
                <a:lnTo>
                  <a:pt x="551407" y="233363"/>
                </a:lnTo>
                <a:lnTo>
                  <a:pt x="547702" y="231511"/>
                </a:lnTo>
                <a:lnTo>
                  <a:pt x="543732" y="229659"/>
                </a:lnTo>
                <a:lnTo>
                  <a:pt x="540556" y="227807"/>
                </a:lnTo>
                <a:lnTo>
                  <a:pt x="537115" y="225690"/>
                </a:lnTo>
                <a:lnTo>
                  <a:pt x="533674" y="223574"/>
                </a:lnTo>
                <a:lnTo>
                  <a:pt x="530498" y="220928"/>
                </a:lnTo>
                <a:lnTo>
                  <a:pt x="527323" y="218547"/>
                </a:lnTo>
                <a:lnTo>
                  <a:pt x="524676" y="215636"/>
                </a:lnTo>
                <a:lnTo>
                  <a:pt x="521765" y="212990"/>
                </a:lnTo>
                <a:lnTo>
                  <a:pt x="519118" y="209815"/>
                </a:lnTo>
                <a:lnTo>
                  <a:pt x="516471" y="206640"/>
                </a:lnTo>
                <a:lnTo>
                  <a:pt x="514354" y="203730"/>
                </a:lnTo>
                <a:lnTo>
                  <a:pt x="512237" y="200290"/>
                </a:lnTo>
                <a:lnTo>
                  <a:pt x="510119" y="196851"/>
                </a:lnTo>
                <a:lnTo>
                  <a:pt x="508267" y="193411"/>
                </a:lnTo>
                <a:lnTo>
                  <a:pt x="506679" y="189707"/>
                </a:lnTo>
                <a:lnTo>
                  <a:pt x="505091" y="186003"/>
                </a:lnTo>
                <a:lnTo>
                  <a:pt x="503768" y="182298"/>
                </a:lnTo>
                <a:lnTo>
                  <a:pt x="502709" y="178594"/>
                </a:lnTo>
                <a:lnTo>
                  <a:pt x="501650" y="174361"/>
                </a:lnTo>
                <a:lnTo>
                  <a:pt x="501121" y="170392"/>
                </a:lnTo>
                <a:lnTo>
                  <a:pt x="500327" y="166423"/>
                </a:lnTo>
                <a:lnTo>
                  <a:pt x="500062" y="162455"/>
                </a:lnTo>
                <a:lnTo>
                  <a:pt x="500062" y="157957"/>
                </a:lnTo>
                <a:lnTo>
                  <a:pt x="500062" y="153723"/>
                </a:lnTo>
                <a:lnTo>
                  <a:pt x="500327" y="149755"/>
                </a:lnTo>
                <a:lnTo>
                  <a:pt x="501121" y="145521"/>
                </a:lnTo>
                <a:lnTo>
                  <a:pt x="501650" y="141553"/>
                </a:lnTo>
                <a:lnTo>
                  <a:pt x="502709" y="137584"/>
                </a:lnTo>
                <a:lnTo>
                  <a:pt x="503768" y="133615"/>
                </a:lnTo>
                <a:lnTo>
                  <a:pt x="505091" y="129911"/>
                </a:lnTo>
                <a:lnTo>
                  <a:pt x="506679" y="126207"/>
                </a:lnTo>
                <a:lnTo>
                  <a:pt x="508267" y="122767"/>
                </a:lnTo>
                <a:lnTo>
                  <a:pt x="510119" y="119063"/>
                </a:lnTo>
                <a:lnTo>
                  <a:pt x="512237" y="115623"/>
                </a:lnTo>
                <a:lnTo>
                  <a:pt x="514354" y="112184"/>
                </a:lnTo>
                <a:lnTo>
                  <a:pt x="516471" y="109009"/>
                </a:lnTo>
                <a:lnTo>
                  <a:pt x="519118" y="105834"/>
                </a:lnTo>
                <a:lnTo>
                  <a:pt x="521765" y="103188"/>
                </a:lnTo>
                <a:lnTo>
                  <a:pt x="524676" y="100013"/>
                </a:lnTo>
                <a:lnTo>
                  <a:pt x="527323" y="97632"/>
                </a:lnTo>
                <a:lnTo>
                  <a:pt x="530498" y="94721"/>
                </a:lnTo>
                <a:lnTo>
                  <a:pt x="533674" y="92604"/>
                </a:lnTo>
                <a:lnTo>
                  <a:pt x="537115" y="90223"/>
                </a:lnTo>
                <a:lnTo>
                  <a:pt x="540556" y="87842"/>
                </a:lnTo>
                <a:lnTo>
                  <a:pt x="543732" y="85990"/>
                </a:lnTo>
                <a:lnTo>
                  <a:pt x="547702" y="84138"/>
                </a:lnTo>
                <a:lnTo>
                  <a:pt x="551407" y="82815"/>
                </a:lnTo>
                <a:lnTo>
                  <a:pt x="555112" y="81227"/>
                </a:lnTo>
                <a:lnTo>
                  <a:pt x="558817" y="79904"/>
                </a:lnTo>
                <a:lnTo>
                  <a:pt x="562787" y="78582"/>
                </a:lnTo>
                <a:lnTo>
                  <a:pt x="566757" y="78052"/>
                </a:lnTo>
                <a:lnTo>
                  <a:pt x="571257" y="76994"/>
                </a:lnTo>
                <a:lnTo>
                  <a:pt x="575227" y="76729"/>
                </a:lnTo>
                <a:lnTo>
                  <a:pt x="579461" y="76465"/>
                </a:lnTo>
                <a:lnTo>
                  <a:pt x="583960" y="76200"/>
                </a:lnTo>
                <a:close/>
                <a:moveTo>
                  <a:pt x="935831" y="0"/>
                </a:moveTo>
                <a:lnTo>
                  <a:pt x="943477" y="264"/>
                </a:lnTo>
                <a:lnTo>
                  <a:pt x="951123" y="792"/>
                </a:lnTo>
                <a:lnTo>
                  <a:pt x="958505" y="1849"/>
                </a:lnTo>
                <a:lnTo>
                  <a:pt x="966151" y="2905"/>
                </a:lnTo>
                <a:lnTo>
                  <a:pt x="973270" y="4490"/>
                </a:lnTo>
                <a:lnTo>
                  <a:pt x="980125" y="6602"/>
                </a:lnTo>
                <a:lnTo>
                  <a:pt x="987244" y="8979"/>
                </a:lnTo>
                <a:lnTo>
                  <a:pt x="994099" y="11620"/>
                </a:lnTo>
                <a:lnTo>
                  <a:pt x="1000954" y="14526"/>
                </a:lnTo>
                <a:lnTo>
                  <a:pt x="1007545" y="17959"/>
                </a:lnTo>
                <a:lnTo>
                  <a:pt x="1013609" y="21128"/>
                </a:lnTo>
                <a:lnTo>
                  <a:pt x="1019937" y="24826"/>
                </a:lnTo>
                <a:lnTo>
                  <a:pt x="1025737" y="29316"/>
                </a:lnTo>
                <a:lnTo>
                  <a:pt x="1031274" y="33541"/>
                </a:lnTo>
                <a:lnTo>
                  <a:pt x="1036811" y="38295"/>
                </a:lnTo>
                <a:lnTo>
                  <a:pt x="1041820" y="42785"/>
                </a:lnTo>
                <a:lnTo>
                  <a:pt x="1047093" y="48067"/>
                </a:lnTo>
                <a:lnTo>
                  <a:pt x="1051575" y="53350"/>
                </a:lnTo>
                <a:lnTo>
                  <a:pt x="1056057" y="58896"/>
                </a:lnTo>
                <a:lnTo>
                  <a:pt x="1060276" y="64706"/>
                </a:lnTo>
                <a:lnTo>
                  <a:pt x="1063967" y="70781"/>
                </a:lnTo>
                <a:lnTo>
                  <a:pt x="1067658" y="76856"/>
                </a:lnTo>
                <a:lnTo>
                  <a:pt x="1071086" y="83194"/>
                </a:lnTo>
                <a:lnTo>
                  <a:pt x="1074249" y="89533"/>
                </a:lnTo>
                <a:lnTo>
                  <a:pt x="1076622" y="96400"/>
                </a:lnTo>
                <a:lnTo>
                  <a:pt x="1079259" y="103266"/>
                </a:lnTo>
                <a:lnTo>
                  <a:pt x="1081104" y="110133"/>
                </a:lnTo>
                <a:lnTo>
                  <a:pt x="1082950" y="117264"/>
                </a:lnTo>
                <a:lnTo>
                  <a:pt x="1084005" y="124395"/>
                </a:lnTo>
                <a:lnTo>
                  <a:pt x="1085059" y="131790"/>
                </a:lnTo>
                <a:lnTo>
                  <a:pt x="1085587" y="139185"/>
                </a:lnTo>
                <a:lnTo>
                  <a:pt x="1085850" y="146844"/>
                </a:lnTo>
                <a:lnTo>
                  <a:pt x="1085587" y="154239"/>
                </a:lnTo>
                <a:lnTo>
                  <a:pt x="1085059" y="161898"/>
                </a:lnTo>
                <a:lnTo>
                  <a:pt x="1084005" y="169293"/>
                </a:lnTo>
                <a:lnTo>
                  <a:pt x="1082950" y="176424"/>
                </a:lnTo>
                <a:lnTo>
                  <a:pt x="1081104" y="183555"/>
                </a:lnTo>
                <a:lnTo>
                  <a:pt x="1079259" y="190686"/>
                </a:lnTo>
                <a:lnTo>
                  <a:pt x="1076622" y="197289"/>
                </a:lnTo>
                <a:lnTo>
                  <a:pt x="1074249" y="203892"/>
                </a:lnTo>
                <a:lnTo>
                  <a:pt x="1071086" y="210494"/>
                </a:lnTo>
                <a:lnTo>
                  <a:pt x="1067658" y="216833"/>
                </a:lnTo>
                <a:lnTo>
                  <a:pt x="1063967" y="223171"/>
                </a:lnTo>
                <a:lnTo>
                  <a:pt x="1060276" y="228982"/>
                </a:lnTo>
                <a:lnTo>
                  <a:pt x="1056057" y="234792"/>
                </a:lnTo>
                <a:lnTo>
                  <a:pt x="1051575" y="240074"/>
                </a:lnTo>
                <a:lnTo>
                  <a:pt x="1047093" y="245621"/>
                </a:lnTo>
                <a:lnTo>
                  <a:pt x="1041820" y="250639"/>
                </a:lnTo>
                <a:lnTo>
                  <a:pt x="1036811" y="255657"/>
                </a:lnTo>
                <a:lnTo>
                  <a:pt x="1031274" y="260147"/>
                </a:lnTo>
                <a:lnTo>
                  <a:pt x="1025737" y="264636"/>
                </a:lnTo>
                <a:lnTo>
                  <a:pt x="1019937" y="268598"/>
                </a:lnTo>
                <a:lnTo>
                  <a:pt x="1013609" y="272295"/>
                </a:lnTo>
                <a:lnTo>
                  <a:pt x="1007545" y="275993"/>
                </a:lnTo>
                <a:lnTo>
                  <a:pt x="1000954" y="279162"/>
                </a:lnTo>
                <a:lnTo>
                  <a:pt x="994099" y="282332"/>
                </a:lnTo>
                <a:lnTo>
                  <a:pt x="987244" y="284709"/>
                </a:lnTo>
                <a:lnTo>
                  <a:pt x="980125" y="287086"/>
                </a:lnTo>
                <a:lnTo>
                  <a:pt x="973270" y="288934"/>
                </a:lnTo>
                <a:lnTo>
                  <a:pt x="966151" y="290519"/>
                </a:lnTo>
                <a:lnTo>
                  <a:pt x="958505" y="292104"/>
                </a:lnTo>
                <a:lnTo>
                  <a:pt x="951123" y="293160"/>
                </a:lnTo>
                <a:lnTo>
                  <a:pt x="943477" y="293688"/>
                </a:lnTo>
                <a:lnTo>
                  <a:pt x="935831" y="293688"/>
                </a:lnTo>
                <a:lnTo>
                  <a:pt x="927922" y="293688"/>
                </a:lnTo>
                <a:lnTo>
                  <a:pt x="920276" y="293160"/>
                </a:lnTo>
                <a:lnTo>
                  <a:pt x="912893" y="292104"/>
                </a:lnTo>
                <a:lnTo>
                  <a:pt x="905511" y="290519"/>
                </a:lnTo>
                <a:lnTo>
                  <a:pt x="898392" y="288934"/>
                </a:lnTo>
                <a:lnTo>
                  <a:pt x="891274" y="287086"/>
                </a:lnTo>
                <a:lnTo>
                  <a:pt x="884155" y="284709"/>
                </a:lnTo>
                <a:lnTo>
                  <a:pt x="877300" y="282332"/>
                </a:lnTo>
                <a:lnTo>
                  <a:pt x="870972" y="279162"/>
                </a:lnTo>
                <a:lnTo>
                  <a:pt x="864381" y="275993"/>
                </a:lnTo>
                <a:lnTo>
                  <a:pt x="857790" y="272295"/>
                </a:lnTo>
                <a:lnTo>
                  <a:pt x="851989" y="268598"/>
                </a:lnTo>
                <a:lnTo>
                  <a:pt x="846189" y="264636"/>
                </a:lnTo>
                <a:lnTo>
                  <a:pt x="840125" y="260147"/>
                </a:lnTo>
                <a:lnTo>
                  <a:pt x="835116" y="255657"/>
                </a:lnTo>
                <a:lnTo>
                  <a:pt x="829842" y="250639"/>
                </a:lnTo>
                <a:lnTo>
                  <a:pt x="824833" y="245621"/>
                </a:lnTo>
                <a:lnTo>
                  <a:pt x="819824" y="240074"/>
                </a:lnTo>
                <a:lnTo>
                  <a:pt x="815605" y="234792"/>
                </a:lnTo>
                <a:lnTo>
                  <a:pt x="811123" y="228982"/>
                </a:lnTo>
                <a:lnTo>
                  <a:pt x="807432" y="223171"/>
                </a:lnTo>
                <a:lnTo>
                  <a:pt x="803741" y="216833"/>
                </a:lnTo>
                <a:lnTo>
                  <a:pt x="800313" y="210494"/>
                </a:lnTo>
                <a:lnTo>
                  <a:pt x="797677" y="203892"/>
                </a:lnTo>
                <a:lnTo>
                  <a:pt x="794776" y="197289"/>
                </a:lnTo>
                <a:lnTo>
                  <a:pt x="792404" y="190686"/>
                </a:lnTo>
                <a:lnTo>
                  <a:pt x="790558" y="183555"/>
                </a:lnTo>
                <a:lnTo>
                  <a:pt x="788712" y="176424"/>
                </a:lnTo>
                <a:lnTo>
                  <a:pt x="787394" y="169293"/>
                </a:lnTo>
                <a:lnTo>
                  <a:pt x="786603" y="161898"/>
                </a:lnTo>
                <a:lnTo>
                  <a:pt x="785812" y="154239"/>
                </a:lnTo>
                <a:lnTo>
                  <a:pt x="785812" y="146844"/>
                </a:lnTo>
                <a:lnTo>
                  <a:pt x="785812" y="139185"/>
                </a:lnTo>
                <a:lnTo>
                  <a:pt x="786603" y="131790"/>
                </a:lnTo>
                <a:lnTo>
                  <a:pt x="787394" y="124395"/>
                </a:lnTo>
                <a:lnTo>
                  <a:pt x="788712" y="117264"/>
                </a:lnTo>
                <a:lnTo>
                  <a:pt x="790558" y="110133"/>
                </a:lnTo>
                <a:lnTo>
                  <a:pt x="792404" y="103266"/>
                </a:lnTo>
                <a:lnTo>
                  <a:pt x="794776" y="96400"/>
                </a:lnTo>
                <a:lnTo>
                  <a:pt x="797677" y="89533"/>
                </a:lnTo>
                <a:lnTo>
                  <a:pt x="800313" y="83194"/>
                </a:lnTo>
                <a:lnTo>
                  <a:pt x="803741" y="76856"/>
                </a:lnTo>
                <a:lnTo>
                  <a:pt x="807432" y="70781"/>
                </a:lnTo>
                <a:lnTo>
                  <a:pt x="811123" y="64706"/>
                </a:lnTo>
                <a:lnTo>
                  <a:pt x="815605" y="58896"/>
                </a:lnTo>
                <a:lnTo>
                  <a:pt x="819824" y="53350"/>
                </a:lnTo>
                <a:lnTo>
                  <a:pt x="824833" y="48067"/>
                </a:lnTo>
                <a:lnTo>
                  <a:pt x="829842" y="42785"/>
                </a:lnTo>
                <a:lnTo>
                  <a:pt x="835116" y="38295"/>
                </a:lnTo>
                <a:lnTo>
                  <a:pt x="840125" y="33541"/>
                </a:lnTo>
                <a:lnTo>
                  <a:pt x="846189" y="29316"/>
                </a:lnTo>
                <a:lnTo>
                  <a:pt x="851989" y="24826"/>
                </a:lnTo>
                <a:lnTo>
                  <a:pt x="857790" y="21128"/>
                </a:lnTo>
                <a:lnTo>
                  <a:pt x="864381" y="17959"/>
                </a:lnTo>
                <a:lnTo>
                  <a:pt x="870972" y="14526"/>
                </a:lnTo>
                <a:lnTo>
                  <a:pt x="877300" y="11620"/>
                </a:lnTo>
                <a:lnTo>
                  <a:pt x="884155" y="8979"/>
                </a:lnTo>
                <a:lnTo>
                  <a:pt x="891274" y="6602"/>
                </a:lnTo>
                <a:lnTo>
                  <a:pt x="898392" y="4490"/>
                </a:lnTo>
                <a:lnTo>
                  <a:pt x="905511" y="2905"/>
                </a:lnTo>
                <a:lnTo>
                  <a:pt x="912893" y="1849"/>
                </a:lnTo>
                <a:lnTo>
                  <a:pt x="920276" y="792"/>
                </a:lnTo>
                <a:lnTo>
                  <a:pt x="927922" y="264"/>
                </a:lnTo>
                <a:lnTo>
                  <a:pt x="935831" y="0"/>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9" name="KSO_Shape"/>
          <p:cNvSpPr/>
          <p:nvPr/>
        </p:nvSpPr>
        <p:spPr>
          <a:xfrm>
            <a:off x="5331099" y="3511128"/>
            <a:ext cx="550397" cy="490770"/>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b="1">
              <a:solidFill>
                <a:srgbClr val="FFFFFF"/>
              </a:solidFill>
            </a:endParaRPr>
          </a:p>
        </p:txBody>
      </p:sp>
      <p:sp>
        <p:nvSpPr>
          <p:cNvPr id="40" name="KSO_Shape"/>
          <p:cNvSpPr/>
          <p:nvPr/>
        </p:nvSpPr>
        <p:spPr bwMode="auto">
          <a:xfrm>
            <a:off x="6253618" y="3512514"/>
            <a:ext cx="552483" cy="508635"/>
          </a:xfrm>
          <a:custGeom>
            <a:avLst/>
            <a:gdLst>
              <a:gd name="T0" fmla="*/ 643673 w 3432"/>
              <a:gd name="T1" fmla="*/ 1431091 h 3159"/>
              <a:gd name="T2" fmla="*/ 0 w 3432"/>
              <a:gd name="T3" fmla="*/ 1341910 h 3159"/>
              <a:gd name="T4" fmla="*/ 132197 w 3432"/>
              <a:gd name="T5" fmla="*/ 1504534 h 3159"/>
              <a:gd name="T6" fmla="*/ 1077510 w 3432"/>
              <a:gd name="T7" fmla="*/ 1504534 h 3159"/>
              <a:gd name="T8" fmla="*/ 1800397 w 3432"/>
              <a:gd name="T9" fmla="*/ 1430567 h 3159"/>
              <a:gd name="T10" fmla="*/ 1602626 w 3432"/>
              <a:gd name="T11" fmla="*/ 1431091 h 3159"/>
              <a:gd name="T12" fmla="*/ 1602626 w 3432"/>
              <a:gd name="T13" fmla="*/ 930629 h 3159"/>
              <a:gd name="T14" fmla="*/ 643673 w 3432"/>
              <a:gd name="T15" fmla="*/ 930629 h 3159"/>
              <a:gd name="T16" fmla="*/ 0 w 3432"/>
              <a:gd name="T17" fmla="*/ 841448 h 3159"/>
              <a:gd name="T18" fmla="*/ 132197 w 3432"/>
              <a:gd name="T19" fmla="*/ 1004072 h 3159"/>
              <a:gd name="T20" fmla="*/ 1077510 w 3432"/>
              <a:gd name="T21" fmla="*/ 1004072 h 3159"/>
              <a:gd name="T22" fmla="*/ 1800397 w 3432"/>
              <a:gd name="T23" fmla="*/ 930104 h 3159"/>
              <a:gd name="T24" fmla="*/ 1602626 w 3432"/>
              <a:gd name="T25" fmla="*/ 930629 h 3159"/>
              <a:gd name="T26" fmla="*/ 643673 w 3432"/>
              <a:gd name="T27" fmla="*/ 1180860 h 3159"/>
              <a:gd name="T28" fmla="*/ 0 w 3432"/>
              <a:gd name="T29" fmla="*/ 1091679 h 3159"/>
              <a:gd name="T30" fmla="*/ 132197 w 3432"/>
              <a:gd name="T31" fmla="*/ 1254303 h 3159"/>
              <a:gd name="T32" fmla="*/ 1077510 w 3432"/>
              <a:gd name="T33" fmla="*/ 1254303 h 3159"/>
              <a:gd name="T34" fmla="*/ 1800397 w 3432"/>
              <a:gd name="T35" fmla="*/ 1180335 h 3159"/>
              <a:gd name="T36" fmla="*/ 1602626 w 3432"/>
              <a:gd name="T37" fmla="*/ 1180860 h 3159"/>
              <a:gd name="T38" fmla="*/ 1420068 w 3432"/>
              <a:gd name="T39" fmla="*/ 762234 h 3159"/>
              <a:gd name="T40" fmla="*/ 1640397 w 3432"/>
              <a:gd name="T41" fmla="*/ 523544 h 3159"/>
              <a:gd name="T42" fmla="*/ 1526036 w 3432"/>
              <a:gd name="T43" fmla="*/ 508856 h 3159"/>
              <a:gd name="T44" fmla="*/ 1420068 w 3432"/>
              <a:gd name="T45" fmla="*/ 676201 h 3159"/>
              <a:gd name="T46" fmla="*/ 1297839 w 3432"/>
              <a:gd name="T47" fmla="*/ 387675 h 3159"/>
              <a:gd name="T48" fmla="*/ 1420068 w 3432"/>
              <a:gd name="T49" fmla="*/ 104919 h 3159"/>
              <a:gd name="T50" fmla="*/ 1521839 w 3432"/>
              <a:gd name="T51" fmla="*/ 259149 h 3159"/>
              <a:gd name="T52" fmla="*/ 1636200 w 3432"/>
              <a:gd name="T53" fmla="*/ 246034 h 3159"/>
              <a:gd name="T54" fmla="*/ 1234363 w 3432"/>
              <a:gd name="T55" fmla="*/ 109115 h 3159"/>
              <a:gd name="T56" fmla="*/ 1234363 w 3432"/>
              <a:gd name="T57" fmla="*/ 672004 h 3159"/>
              <a:gd name="T58" fmla="*/ 1079609 w 3432"/>
              <a:gd name="T59" fmla="*/ 185706 h 3159"/>
              <a:gd name="T60" fmla="*/ 1079609 w 3432"/>
              <a:gd name="T61" fmla="*/ 0 h 3159"/>
              <a:gd name="T62" fmla="*/ 1079609 w 3432"/>
              <a:gd name="T63" fmla="*/ 185706 h 3159"/>
              <a:gd name="T64" fmla="*/ 1124199 w 3432"/>
              <a:gd name="T65" fmla="*/ 92853 h 3159"/>
              <a:gd name="T66" fmla="*/ 1034494 w 3432"/>
              <a:gd name="T67" fmla="*/ 92853 h 3159"/>
              <a:gd name="T68" fmla="*/ 864526 w 3432"/>
              <a:gd name="T69" fmla="*/ 619020 h 3159"/>
              <a:gd name="T70" fmla="*/ 935871 w 3432"/>
              <a:gd name="T71" fmla="*/ 475282 h 3159"/>
              <a:gd name="T72" fmla="*/ 1080133 w 3432"/>
              <a:gd name="T73" fmla="*/ 402888 h 3159"/>
              <a:gd name="T74" fmla="*/ 935871 w 3432"/>
              <a:gd name="T75" fmla="*/ 258625 h 3159"/>
              <a:gd name="T76" fmla="*/ 864526 w 3432"/>
              <a:gd name="T77" fmla="*/ 402888 h 3159"/>
              <a:gd name="T78" fmla="*/ 719739 w 3432"/>
              <a:gd name="T79" fmla="*/ 475282 h 3159"/>
              <a:gd name="T80" fmla="*/ 864526 w 3432"/>
              <a:gd name="T81" fmla="*/ 619020 h 31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2" h="3159">
                <a:moveTo>
                  <a:pt x="2160" y="2728"/>
                </a:moveTo>
                <a:cubicBezTo>
                  <a:pt x="1851" y="2496"/>
                  <a:pt x="1550" y="2486"/>
                  <a:pt x="1227" y="2728"/>
                </a:cubicBezTo>
                <a:cubicBezTo>
                  <a:pt x="887" y="2983"/>
                  <a:pt x="662" y="2956"/>
                  <a:pt x="357" y="2728"/>
                </a:cubicBezTo>
                <a:cubicBezTo>
                  <a:pt x="231" y="2633"/>
                  <a:pt x="114" y="2577"/>
                  <a:pt x="0" y="2558"/>
                </a:cubicBezTo>
                <a:cubicBezTo>
                  <a:pt x="0" y="2736"/>
                  <a:pt x="0" y="2736"/>
                  <a:pt x="0" y="2736"/>
                </a:cubicBezTo>
                <a:cubicBezTo>
                  <a:pt x="78" y="2756"/>
                  <a:pt x="160" y="2800"/>
                  <a:pt x="252" y="2868"/>
                </a:cubicBezTo>
                <a:cubicBezTo>
                  <a:pt x="636" y="3156"/>
                  <a:pt x="949" y="3156"/>
                  <a:pt x="1333" y="2868"/>
                </a:cubicBezTo>
                <a:cubicBezTo>
                  <a:pt x="1586" y="2679"/>
                  <a:pt x="1801" y="2679"/>
                  <a:pt x="2054" y="2868"/>
                </a:cubicBezTo>
                <a:cubicBezTo>
                  <a:pt x="2442" y="3159"/>
                  <a:pt x="2772" y="3159"/>
                  <a:pt x="3160" y="2868"/>
                </a:cubicBezTo>
                <a:cubicBezTo>
                  <a:pt x="3267" y="2788"/>
                  <a:pt x="3351" y="2742"/>
                  <a:pt x="3432" y="2727"/>
                </a:cubicBezTo>
                <a:cubicBezTo>
                  <a:pt x="3432" y="2549"/>
                  <a:pt x="3432" y="2549"/>
                  <a:pt x="3432" y="2549"/>
                </a:cubicBezTo>
                <a:cubicBezTo>
                  <a:pt x="3315" y="2563"/>
                  <a:pt x="3195" y="2622"/>
                  <a:pt x="3055" y="2728"/>
                </a:cubicBezTo>
                <a:cubicBezTo>
                  <a:pt x="2725" y="2975"/>
                  <a:pt x="2477" y="2966"/>
                  <a:pt x="2160" y="2728"/>
                </a:cubicBezTo>
                <a:close/>
                <a:moveTo>
                  <a:pt x="3055" y="1774"/>
                </a:moveTo>
                <a:cubicBezTo>
                  <a:pt x="2725" y="2021"/>
                  <a:pt x="2477" y="2011"/>
                  <a:pt x="2160" y="1774"/>
                </a:cubicBezTo>
                <a:cubicBezTo>
                  <a:pt x="1851" y="1542"/>
                  <a:pt x="1550" y="1531"/>
                  <a:pt x="1227" y="1774"/>
                </a:cubicBezTo>
                <a:cubicBezTo>
                  <a:pt x="887" y="2029"/>
                  <a:pt x="662" y="2002"/>
                  <a:pt x="357" y="1774"/>
                </a:cubicBezTo>
                <a:cubicBezTo>
                  <a:pt x="231" y="1679"/>
                  <a:pt x="114" y="1623"/>
                  <a:pt x="0" y="1604"/>
                </a:cubicBezTo>
                <a:cubicBezTo>
                  <a:pt x="0" y="1782"/>
                  <a:pt x="0" y="1782"/>
                  <a:pt x="0" y="1782"/>
                </a:cubicBezTo>
                <a:cubicBezTo>
                  <a:pt x="78" y="1802"/>
                  <a:pt x="160" y="1845"/>
                  <a:pt x="252" y="1914"/>
                </a:cubicBezTo>
                <a:cubicBezTo>
                  <a:pt x="636" y="2202"/>
                  <a:pt x="949" y="2202"/>
                  <a:pt x="1333" y="1914"/>
                </a:cubicBezTo>
                <a:cubicBezTo>
                  <a:pt x="1586" y="1725"/>
                  <a:pt x="1801" y="1725"/>
                  <a:pt x="2054" y="1914"/>
                </a:cubicBezTo>
                <a:cubicBezTo>
                  <a:pt x="2442" y="2205"/>
                  <a:pt x="2772" y="2205"/>
                  <a:pt x="3160" y="1914"/>
                </a:cubicBezTo>
                <a:cubicBezTo>
                  <a:pt x="3267" y="1834"/>
                  <a:pt x="3351" y="1788"/>
                  <a:pt x="3432" y="1773"/>
                </a:cubicBezTo>
                <a:cubicBezTo>
                  <a:pt x="3432" y="1595"/>
                  <a:pt x="3432" y="1595"/>
                  <a:pt x="3432" y="1595"/>
                </a:cubicBezTo>
                <a:cubicBezTo>
                  <a:pt x="3315" y="1609"/>
                  <a:pt x="3195" y="1668"/>
                  <a:pt x="3055" y="1774"/>
                </a:cubicBezTo>
                <a:close/>
                <a:moveTo>
                  <a:pt x="2160" y="2251"/>
                </a:moveTo>
                <a:cubicBezTo>
                  <a:pt x="1851" y="2019"/>
                  <a:pt x="1550" y="2008"/>
                  <a:pt x="1227" y="2251"/>
                </a:cubicBezTo>
                <a:cubicBezTo>
                  <a:pt x="887" y="2506"/>
                  <a:pt x="662" y="2479"/>
                  <a:pt x="357" y="2251"/>
                </a:cubicBezTo>
                <a:cubicBezTo>
                  <a:pt x="231" y="2156"/>
                  <a:pt x="114" y="2100"/>
                  <a:pt x="0" y="2081"/>
                </a:cubicBezTo>
                <a:cubicBezTo>
                  <a:pt x="0" y="2259"/>
                  <a:pt x="0" y="2259"/>
                  <a:pt x="0" y="2259"/>
                </a:cubicBezTo>
                <a:cubicBezTo>
                  <a:pt x="78" y="2278"/>
                  <a:pt x="160" y="2322"/>
                  <a:pt x="252" y="2391"/>
                </a:cubicBezTo>
                <a:cubicBezTo>
                  <a:pt x="636" y="2679"/>
                  <a:pt x="949" y="2679"/>
                  <a:pt x="1333" y="2391"/>
                </a:cubicBezTo>
                <a:cubicBezTo>
                  <a:pt x="1586" y="2202"/>
                  <a:pt x="1801" y="2202"/>
                  <a:pt x="2054" y="2391"/>
                </a:cubicBezTo>
                <a:cubicBezTo>
                  <a:pt x="2442" y="2682"/>
                  <a:pt x="2772" y="2682"/>
                  <a:pt x="3160" y="2391"/>
                </a:cubicBezTo>
                <a:cubicBezTo>
                  <a:pt x="3267" y="2311"/>
                  <a:pt x="3351" y="2265"/>
                  <a:pt x="3432" y="2250"/>
                </a:cubicBezTo>
                <a:cubicBezTo>
                  <a:pt x="3432" y="2072"/>
                  <a:pt x="3432" y="2072"/>
                  <a:pt x="3432" y="2072"/>
                </a:cubicBezTo>
                <a:cubicBezTo>
                  <a:pt x="3315" y="2086"/>
                  <a:pt x="3195" y="2145"/>
                  <a:pt x="3055" y="2251"/>
                </a:cubicBezTo>
                <a:cubicBezTo>
                  <a:pt x="2725" y="2498"/>
                  <a:pt x="2477" y="2489"/>
                  <a:pt x="2160" y="2251"/>
                </a:cubicBezTo>
                <a:close/>
                <a:moveTo>
                  <a:pt x="2707" y="1453"/>
                </a:moveTo>
                <a:cubicBezTo>
                  <a:pt x="2855" y="1453"/>
                  <a:pt x="2966" y="1403"/>
                  <a:pt x="3037" y="1302"/>
                </a:cubicBezTo>
                <a:cubicBezTo>
                  <a:pt x="3097" y="1218"/>
                  <a:pt x="3127" y="1138"/>
                  <a:pt x="3127" y="998"/>
                </a:cubicBezTo>
                <a:cubicBezTo>
                  <a:pt x="3127" y="970"/>
                  <a:pt x="3127" y="970"/>
                  <a:pt x="3127" y="970"/>
                </a:cubicBezTo>
                <a:cubicBezTo>
                  <a:pt x="2909" y="970"/>
                  <a:pt x="2909" y="970"/>
                  <a:pt x="2909" y="970"/>
                </a:cubicBezTo>
                <a:cubicBezTo>
                  <a:pt x="2909" y="993"/>
                  <a:pt x="2909" y="993"/>
                  <a:pt x="2909" y="993"/>
                </a:cubicBezTo>
                <a:cubicBezTo>
                  <a:pt x="2909" y="1212"/>
                  <a:pt x="2841" y="1289"/>
                  <a:pt x="2707" y="1289"/>
                </a:cubicBezTo>
                <a:cubicBezTo>
                  <a:pt x="2623" y="1289"/>
                  <a:pt x="2564" y="1252"/>
                  <a:pt x="2531" y="1178"/>
                </a:cubicBezTo>
                <a:cubicBezTo>
                  <a:pt x="2493" y="1097"/>
                  <a:pt x="2474" y="950"/>
                  <a:pt x="2474" y="739"/>
                </a:cubicBezTo>
                <a:cubicBezTo>
                  <a:pt x="2474" y="529"/>
                  <a:pt x="2493" y="384"/>
                  <a:pt x="2531" y="305"/>
                </a:cubicBezTo>
                <a:cubicBezTo>
                  <a:pt x="2564" y="236"/>
                  <a:pt x="2623" y="201"/>
                  <a:pt x="2707" y="200"/>
                </a:cubicBezTo>
                <a:cubicBezTo>
                  <a:pt x="2836" y="198"/>
                  <a:pt x="2901" y="292"/>
                  <a:pt x="2901" y="471"/>
                </a:cubicBezTo>
                <a:cubicBezTo>
                  <a:pt x="2901" y="494"/>
                  <a:pt x="2901" y="494"/>
                  <a:pt x="2901" y="494"/>
                </a:cubicBezTo>
                <a:cubicBezTo>
                  <a:pt x="3119" y="494"/>
                  <a:pt x="3119" y="494"/>
                  <a:pt x="3119" y="494"/>
                </a:cubicBezTo>
                <a:cubicBezTo>
                  <a:pt x="3119" y="469"/>
                  <a:pt x="3119" y="469"/>
                  <a:pt x="3119" y="469"/>
                </a:cubicBezTo>
                <a:cubicBezTo>
                  <a:pt x="3119" y="184"/>
                  <a:pt x="2982" y="36"/>
                  <a:pt x="2708" y="36"/>
                </a:cubicBezTo>
                <a:cubicBezTo>
                  <a:pt x="2540" y="36"/>
                  <a:pt x="2422" y="93"/>
                  <a:pt x="2353" y="208"/>
                </a:cubicBezTo>
                <a:cubicBezTo>
                  <a:pt x="2288" y="315"/>
                  <a:pt x="2256" y="494"/>
                  <a:pt x="2256" y="744"/>
                </a:cubicBezTo>
                <a:cubicBezTo>
                  <a:pt x="2256" y="995"/>
                  <a:pt x="2288" y="1174"/>
                  <a:pt x="2353" y="1281"/>
                </a:cubicBezTo>
                <a:cubicBezTo>
                  <a:pt x="2421" y="1396"/>
                  <a:pt x="2538" y="1453"/>
                  <a:pt x="2707" y="1453"/>
                </a:cubicBezTo>
                <a:close/>
                <a:moveTo>
                  <a:pt x="2058" y="354"/>
                </a:moveTo>
                <a:cubicBezTo>
                  <a:pt x="2155" y="354"/>
                  <a:pt x="2235" y="275"/>
                  <a:pt x="2235" y="177"/>
                </a:cubicBezTo>
                <a:cubicBezTo>
                  <a:pt x="2235" y="79"/>
                  <a:pt x="2155" y="0"/>
                  <a:pt x="2058" y="0"/>
                </a:cubicBezTo>
                <a:cubicBezTo>
                  <a:pt x="1960" y="0"/>
                  <a:pt x="1881" y="79"/>
                  <a:pt x="1881" y="177"/>
                </a:cubicBezTo>
                <a:cubicBezTo>
                  <a:pt x="1881" y="275"/>
                  <a:pt x="1960" y="354"/>
                  <a:pt x="2058" y="354"/>
                </a:cubicBezTo>
                <a:close/>
                <a:moveTo>
                  <a:pt x="2058" y="92"/>
                </a:moveTo>
                <a:cubicBezTo>
                  <a:pt x="2105" y="92"/>
                  <a:pt x="2143" y="130"/>
                  <a:pt x="2143" y="177"/>
                </a:cubicBezTo>
                <a:cubicBezTo>
                  <a:pt x="2143" y="224"/>
                  <a:pt x="2105" y="263"/>
                  <a:pt x="2058" y="263"/>
                </a:cubicBezTo>
                <a:cubicBezTo>
                  <a:pt x="2011" y="263"/>
                  <a:pt x="1972" y="224"/>
                  <a:pt x="1972" y="177"/>
                </a:cubicBezTo>
                <a:cubicBezTo>
                  <a:pt x="1972" y="130"/>
                  <a:pt x="2011" y="92"/>
                  <a:pt x="2058" y="92"/>
                </a:cubicBezTo>
                <a:close/>
                <a:moveTo>
                  <a:pt x="1648" y="1180"/>
                </a:moveTo>
                <a:cubicBezTo>
                  <a:pt x="1784" y="1180"/>
                  <a:pt x="1784" y="1180"/>
                  <a:pt x="1784" y="1180"/>
                </a:cubicBezTo>
                <a:cubicBezTo>
                  <a:pt x="1784" y="906"/>
                  <a:pt x="1784" y="906"/>
                  <a:pt x="1784" y="906"/>
                </a:cubicBezTo>
                <a:cubicBezTo>
                  <a:pt x="2059" y="906"/>
                  <a:pt x="2059" y="906"/>
                  <a:pt x="2059" y="906"/>
                </a:cubicBezTo>
                <a:cubicBezTo>
                  <a:pt x="2059" y="768"/>
                  <a:pt x="2059" y="768"/>
                  <a:pt x="2059" y="768"/>
                </a:cubicBezTo>
                <a:cubicBezTo>
                  <a:pt x="1784" y="768"/>
                  <a:pt x="1784" y="768"/>
                  <a:pt x="1784" y="768"/>
                </a:cubicBezTo>
                <a:cubicBezTo>
                  <a:pt x="1784" y="493"/>
                  <a:pt x="1784" y="493"/>
                  <a:pt x="1784" y="493"/>
                </a:cubicBezTo>
                <a:cubicBezTo>
                  <a:pt x="1648" y="493"/>
                  <a:pt x="1648" y="493"/>
                  <a:pt x="1648" y="493"/>
                </a:cubicBezTo>
                <a:cubicBezTo>
                  <a:pt x="1648" y="768"/>
                  <a:pt x="1648" y="768"/>
                  <a:pt x="1648" y="768"/>
                </a:cubicBezTo>
                <a:cubicBezTo>
                  <a:pt x="1372" y="768"/>
                  <a:pt x="1372" y="768"/>
                  <a:pt x="1372" y="768"/>
                </a:cubicBezTo>
                <a:cubicBezTo>
                  <a:pt x="1372" y="906"/>
                  <a:pt x="1372" y="906"/>
                  <a:pt x="1372" y="906"/>
                </a:cubicBezTo>
                <a:cubicBezTo>
                  <a:pt x="1648" y="906"/>
                  <a:pt x="1648" y="906"/>
                  <a:pt x="1648" y="906"/>
                </a:cubicBezTo>
                <a:lnTo>
                  <a:pt x="1648" y="1180"/>
                </a:ln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1" name="KSO_Shape"/>
          <p:cNvSpPr/>
          <p:nvPr/>
        </p:nvSpPr>
        <p:spPr bwMode="auto">
          <a:xfrm>
            <a:off x="7195598" y="3465691"/>
            <a:ext cx="508370" cy="584334"/>
          </a:xfrm>
          <a:custGeom>
            <a:avLst/>
            <a:gdLst>
              <a:gd name="T0" fmla="*/ 1407453 w 2947988"/>
              <a:gd name="T1" fmla="*/ 1697101 h 3389312"/>
              <a:gd name="T2" fmla="*/ 252045 w 2947988"/>
              <a:gd name="T3" fmla="*/ 1632144 h 3389312"/>
              <a:gd name="T4" fmla="*/ 309386 w 2947988"/>
              <a:gd name="T5" fmla="*/ 1497053 h 3389312"/>
              <a:gd name="T6" fmla="*/ 1234355 w 2947988"/>
              <a:gd name="T7" fmla="*/ 1763022 h 3389312"/>
              <a:gd name="T8" fmla="*/ 1175993 w 2947988"/>
              <a:gd name="T9" fmla="*/ 1768551 h 3389312"/>
              <a:gd name="T10" fmla="*/ 1071762 w 2947988"/>
              <a:gd name="T11" fmla="*/ 1772296 h 3389312"/>
              <a:gd name="T12" fmla="*/ 1013221 w 2947988"/>
              <a:gd name="T13" fmla="*/ 1777111 h 3389312"/>
              <a:gd name="T14" fmla="*/ 958071 w 2947988"/>
              <a:gd name="T15" fmla="*/ 1775506 h 3389312"/>
              <a:gd name="T16" fmla="*/ 898103 w 2947988"/>
              <a:gd name="T17" fmla="*/ 1771226 h 3389312"/>
              <a:gd name="T18" fmla="*/ 795478 w 2947988"/>
              <a:gd name="T19" fmla="*/ 1765519 h 3389312"/>
              <a:gd name="T20" fmla="*/ 735331 w 2947988"/>
              <a:gd name="T21" fmla="*/ 1761418 h 3389312"/>
              <a:gd name="T22" fmla="*/ 628958 w 2947988"/>
              <a:gd name="T23" fmla="*/ 1457361 h 3389312"/>
              <a:gd name="T24" fmla="*/ 576129 w 2947988"/>
              <a:gd name="T25" fmla="*/ 1449693 h 3389312"/>
              <a:gd name="T26" fmla="*/ 475110 w 2947988"/>
              <a:gd name="T27" fmla="*/ 1447374 h 3389312"/>
              <a:gd name="T28" fmla="*/ 415678 w 2947988"/>
              <a:gd name="T29" fmla="*/ 1444878 h 3389312"/>
              <a:gd name="T30" fmla="*/ 1314670 w 2947988"/>
              <a:gd name="T31" fmla="*/ 1510148 h 3389312"/>
              <a:gd name="T32" fmla="*/ 204896 w 2947988"/>
              <a:gd name="T33" fmla="*/ 1511752 h 3389312"/>
              <a:gd name="T34" fmla="*/ 1435168 w 2947988"/>
              <a:gd name="T35" fmla="*/ 1221087 h 3389312"/>
              <a:gd name="T36" fmla="*/ 1347188 w 2947988"/>
              <a:gd name="T37" fmla="*/ 1093429 h 3389312"/>
              <a:gd name="T38" fmla="*/ 207191 w 2947988"/>
              <a:gd name="T39" fmla="*/ 1097887 h 3389312"/>
              <a:gd name="T40" fmla="*/ 1098594 w 2947988"/>
              <a:gd name="T41" fmla="*/ 1014267 h 3389312"/>
              <a:gd name="T42" fmla="*/ 1043272 w 2947988"/>
              <a:gd name="T43" fmla="*/ 1280637 h 3389312"/>
              <a:gd name="T44" fmla="*/ 960467 w 2947988"/>
              <a:gd name="T45" fmla="*/ 1281885 h 3389312"/>
              <a:gd name="T46" fmla="*/ 904431 w 2947988"/>
              <a:gd name="T47" fmla="*/ 1019972 h 3389312"/>
              <a:gd name="T48" fmla="*/ 783436 w 2947988"/>
              <a:gd name="T49" fmla="*/ 1008918 h 3389312"/>
              <a:gd name="T50" fmla="*/ 691886 w 2947988"/>
              <a:gd name="T51" fmla="*/ 986275 h 3389312"/>
              <a:gd name="T52" fmla="*/ 529667 w 2947988"/>
              <a:gd name="T53" fmla="*/ 1008918 h 3389312"/>
              <a:gd name="T54" fmla="*/ 1597745 w 2947988"/>
              <a:gd name="T55" fmla="*/ 987701 h 3389312"/>
              <a:gd name="T56" fmla="*/ 1341409 w 2947988"/>
              <a:gd name="T57" fmla="*/ 767012 h 3389312"/>
              <a:gd name="T58" fmla="*/ 224240 w 2947988"/>
              <a:gd name="T59" fmla="*/ 803459 h 3389312"/>
              <a:gd name="T60" fmla="*/ 1371183 w 2947988"/>
              <a:gd name="T61" fmla="*/ 836415 h 3389312"/>
              <a:gd name="T62" fmla="*/ 218519 w 2947988"/>
              <a:gd name="T63" fmla="*/ 818034 h 3389312"/>
              <a:gd name="T64" fmla="*/ 1119001 w 2947988"/>
              <a:gd name="T65" fmla="*/ 700701 h 3389312"/>
              <a:gd name="T66" fmla="*/ 795207 w 2947988"/>
              <a:gd name="T67" fmla="*/ 674391 h 3389312"/>
              <a:gd name="T68" fmla="*/ 992599 w 2947988"/>
              <a:gd name="T69" fmla="*/ 595832 h 3389312"/>
              <a:gd name="T70" fmla="*/ 1011349 w 2947988"/>
              <a:gd name="T71" fmla="*/ 621857 h 3389312"/>
              <a:gd name="T72" fmla="*/ 926890 w 2947988"/>
              <a:gd name="T73" fmla="*/ 509434 h 3389312"/>
              <a:gd name="T74" fmla="*/ 1024584 w 2947988"/>
              <a:gd name="T75" fmla="*/ 483689 h 3389312"/>
              <a:gd name="T76" fmla="*/ 765754 w 2947988"/>
              <a:gd name="T77" fmla="*/ 325588 h 3389312"/>
              <a:gd name="T78" fmla="*/ 783604 w 2947988"/>
              <a:gd name="T79" fmla="*/ 271429 h 3389312"/>
              <a:gd name="T80" fmla="*/ 1437468 w 2947988"/>
              <a:gd name="T81" fmla="*/ 284634 h 3389312"/>
              <a:gd name="T82" fmla="*/ 1487316 w 2947988"/>
              <a:gd name="T83" fmla="*/ 355302 h 3389312"/>
              <a:gd name="T84" fmla="*/ 1506254 w 2947988"/>
              <a:gd name="T85" fmla="*/ 639402 h 3389312"/>
              <a:gd name="T86" fmla="*/ 1198235 w 2947988"/>
              <a:gd name="T87" fmla="*/ 705965 h 3389312"/>
              <a:gd name="T88" fmla="*/ 1111046 w 2947988"/>
              <a:gd name="T89" fmla="*/ 740050 h 3389312"/>
              <a:gd name="T90" fmla="*/ 1214136 w 2947988"/>
              <a:gd name="T91" fmla="*/ 401700 h 3389312"/>
              <a:gd name="T92" fmla="*/ 1262197 w 2947988"/>
              <a:gd name="T93" fmla="*/ 293200 h 3389312"/>
              <a:gd name="T94" fmla="*/ 442230 w 2947988"/>
              <a:gd name="T95" fmla="*/ 384926 h 3389312"/>
              <a:gd name="T96" fmla="*/ 489007 w 2947988"/>
              <a:gd name="T97" fmla="*/ 799297 h 3389312"/>
              <a:gd name="T98" fmla="*/ 273866 w 2947988"/>
              <a:gd name="T99" fmla="*/ 656355 h 3389312"/>
              <a:gd name="T100" fmla="*/ 141211 w 2947988"/>
              <a:gd name="T101" fmla="*/ 664385 h 3389312"/>
              <a:gd name="T102" fmla="*/ 140854 w 2947988"/>
              <a:gd name="T103" fmla="*/ 395454 h 3389312"/>
              <a:gd name="T104" fmla="*/ 210663 w 2947988"/>
              <a:gd name="T105" fmla="*/ 299089 h 3389312"/>
              <a:gd name="T106" fmla="*/ 842382 w 2947988"/>
              <a:gd name="T107" fmla="*/ 207594 h 3389312"/>
              <a:gd name="T108" fmla="*/ 1408683 w 2947988"/>
              <a:gd name="T109" fmla="*/ 197748 h 3389312"/>
              <a:gd name="T110" fmla="*/ 242233 w 2947988"/>
              <a:gd name="T111" fmla="*/ 206516 h 3389312"/>
              <a:gd name="T112" fmla="*/ 1290358 w 2947988"/>
              <a:gd name="T113" fmla="*/ 188113 h 3389312"/>
              <a:gd name="T114" fmla="*/ 278666 w 2947988"/>
              <a:gd name="T115" fmla="*/ 135200 h 3389312"/>
              <a:gd name="T116" fmla="*/ 1302140 w 2947988"/>
              <a:gd name="T117" fmla="*/ 138302 h 3389312"/>
              <a:gd name="T118" fmla="*/ 1336947 w 2947988"/>
              <a:gd name="T119" fmla="*/ 91518 h 3389312"/>
              <a:gd name="T120" fmla="*/ 836904 w 2947988"/>
              <a:gd name="T121" fmla="*/ 34121 h 3389312"/>
              <a:gd name="T122" fmla="*/ 1355689 w 2947988"/>
              <a:gd name="T123" fmla="*/ 55027 h 3389312"/>
              <a:gd name="T124" fmla="*/ 325937 w 2947988"/>
              <a:gd name="T125" fmla="*/ 39903 h 33893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47988" h="3389312">
                <a:moveTo>
                  <a:pt x="670560" y="3371850"/>
                </a:moveTo>
                <a:lnTo>
                  <a:pt x="2267902" y="3371850"/>
                </a:lnTo>
                <a:lnTo>
                  <a:pt x="2268538" y="3373320"/>
                </a:lnTo>
                <a:lnTo>
                  <a:pt x="2268538" y="3379788"/>
                </a:lnTo>
                <a:lnTo>
                  <a:pt x="672785" y="3379788"/>
                </a:lnTo>
                <a:lnTo>
                  <a:pt x="669925" y="3379788"/>
                </a:lnTo>
                <a:lnTo>
                  <a:pt x="669925" y="3373320"/>
                </a:lnTo>
                <a:lnTo>
                  <a:pt x="670560" y="3371850"/>
                </a:lnTo>
                <a:close/>
                <a:moveTo>
                  <a:pt x="676915" y="3354387"/>
                </a:moveTo>
                <a:lnTo>
                  <a:pt x="2261867" y="3354387"/>
                </a:lnTo>
                <a:lnTo>
                  <a:pt x="2266951" y="3368675"/>
                </a:lnTo>
                <a:lnTo>
                  <a:pt x="671513" y="3368675"/>
                </a:lnTo>
                <a:lnTo>
                  <a:pt x="676915" y="3354387"/>
                </a:lnTo>
                <a:close/>
                <a:moveTo>
                  <a:pt x="683574" y="3340100"/>
                </a:moveTo>
                <a:lnTo>
                  <a:pt x="2254889" y="3340100"/>
                </a:lnTo>
                <a:lnTo>
                  <a:pt x="2259013" y="3351213"/>
                </a:lnTo>
                <a:lnTo>
                  <a:pt x="679450" y="3351213"/>
                </a:lnTo>
                <a:lnTo>
                  <a:pt x="683574" y="3340100"/>
                </a:lnTo>
                <a:close/>
                <a:moveTo>
                  <a:pt x="688975" y="3322637"/>
                </a:moveTo>
                <a:lnTo>
                  <a:pt x="2249488" y="3322637"/>
                </a:lnTo>
                <a:lnTo>
                  <a:pt x="2254251" y="3336925"/>
                </a:lnTo>
                <a:lnTo>
                  <a:pt x="684213" y="3336925"/>
                </a:lnTo>
                <a:lnTo>
                  <a:pt x="688975" y="3322637"/>
                </a:lnTo>
                <a:close/>
                <a:moveTo>
                  <a:pt x="692467" y="3309937"/>
                </a:moveTo>
                <a:lnTo>
                  <a:pt x="2245997" y="3309937"/>
                </a:lnTo>
                <a:lnTo>
                  <a:pt x="2245997" y="3313879"/>
                </a:lnTo>
                <a:lnTo>
                  <a:pt x="2247901" y="3319462"/>
                </a:lnTo>
                <a:lnTo>
                  <a:pt x="690563" y="3319462"/>
                </a:lnTo>
                <a:lnTo>
                  <a:pt x="692467" y="3313879"/>
                </a:lnTo>
                <a:lnTo>
                  <a:pt x="692467" y="3309937"/>
                </a:lnTo>
                <a:close/>
                <a:moveTo>
                  <a:pt x="692150" y="3297237"/>
                </a:moveTo>
                <a:lnTo>
                  <a:pt x="2246313" y="3297237"/>
                </a:lnTo>
                <a:lnTo>
                  <a:pt x="2246313" y="3306762"/>
                </a:lnTo>
                <a:lnTo>
                  <a:pt x="692150" y="3306762"/>
                </a:lnTo>
                <a:lnTo>
                  <a:pt x="692150" y="3297237"/>
                </a:lnTo>
                <a:close/>
                <a:moveTo>
                  <a:pt x="2271713" y="3290887"/>
                </a:moveTo>
                <a:lnTo>
                  <a:pt x="2381251" y="3290887"/>
                </a:lnTo>
                <a:lnTo>
                  <a:pt x="2373653" y="3386137"/>
                </a:lnTo>
                <a:lnTo>
                  <a:pt x="2275512" y="3380704"/>
                </a:lnTo>
                <a:lnTo>
                  <a:pt x="2271713" y="3380704"/>
                </a:lnTo>
                <a:lnTo>
                  <a:pt x="2271713" y="3290887"/>
                </a:lnTo>
                <a:close/>
                <a:moveTo>
                  <a:pt x="568325" y="3290887"/>
                </a:moveTo>
                <a:lnTo>
                  <a:pt x="666750" y="3290887"/>
                </a:lnTo>
                <a:lnTo>
                  <a:pt x="666750" y="3380712"/>
                </a:lnTo>
                <a:lnTo>
                  <a:pt x="568325" y="3389312"/>
                </a:lnTo>
                <a:lnTo>
                  <a:pt x="568325" y="3290887"/>
                </a:lnTo>
                <a:close/>
                <a:moveTo>
                  <a:pt x="692150" y="3284537"/>
                </a:moveTo>
                <a:lnTo>
                  <a:pt x="2246313" y="3284537"/>
                </a:lnTo>
                <a:lnTo>
                  <a:pt x="2246313" y="3294062"/>
                </a:lnTo>
                <a:lnTo>
                  <a:pt x="692150" y="3294062"/>
                </a:lnTo>
                <a:lnTo>
                  <a:pt x="692150" y="3284537"/>
                </a:lnTo>
                <a:close/>
                <a:moveTo>
                  <a:pt x="692150" y="3271837"/>
                </a:moveTo>
                <a:lnTo>
                  <a:pt x="2246313" y="3271837"/>
                </a:lnTo>
                <a:lnTo>
                  <a:pt x="2246313" y="3281362"/>
                </a:lnTo>
                <a:lnTo>
                  <a:pt x="692150" y="3281362"/>
                </a:lnTo>
                <a:lnTo>
                  <a:pt x="692150" y="3271837"/>
                </a:lnTo>
                <a:close/>
                <a:moveTo>
                  <a:pt x="2249488" y="3260725"/>
                </a:moveTo>
                <a:lnTo>
                  <a:pt x="2268538" y="3289390"/>
                </a:lnTo>
                <a:lnTo>
                  <a:pt x="2268538" y="3290982"/>
                </a:lnTo>
                <a:lnTo>
                  <a:pt x="2268538" y="3362325"/>
                </a:lnTo>
                <a:lnTo>
                  <a:pt x="2249488" y="3313595"/>
                </a:lnTo>
                <a:lnTo>
                  <a:pt x="2249488" y="3260725"/>
                </a:lnTo>
                <a:close/>
                <a:moveTo>
                  <a:pt x="688975" y="3260725"/>
                </a:moveTo>
                <a:lnTo>
                  <a:pt x="688975" y="3313595"/>
                </a:lnTo>
                <a:lnTo>
                  <a:pt x="669925" y="3362325"/>
                </a:lnTo>
                <a:lnTo>
                  <a:pt x="669925" y="3290982"/>
                </a:lnTo>
                <a:lnTo>
                  <a:pt x="669925" y="3289390"/>
                </a:lnTo>
                <a:lnTo>
                  <a:pt x="688975" y="3260725"/>
                </a:lnTo>
                <a:close/>
                <a:moveTo>
                  <a:pt x="692150" y="3259137"/>
                </a:moveTo>
                <a:lnTo>
                  <a:pt x="2246313" y="3259137"/>
                </a:lnTo>
                <a:lnTo>
                  <a:pt x="2246313" y="3268662"/>
                </a:lnTo>
                <a:lnTo>
                  <a:pt x="692150" y="3268662"/>
                </a:lnTo>
                <a:lnTo>
                  <a:pt x="692150" y="3259137"/>
                </a:lnTo>
                <a:close/>
                <a:moveTo>
                  <a:pt x="697547" y="3246437"/>
                </a:moveTo>
                <a:lnTo>
                  <a:pt x="2240915" y="3246437"/>
                </a:lnTo>
                <a:lnTo>
                  <a:pt x="2246313" y="3255010"/>
                </a:lnTo>
                <a:lnTo>
                  <a:pt x="2246313" y="3255962"/>
                </a:lnTo>
                <a:lnTo>
                  <a:pt x="692150" y="3255962"/>
                </a:lnTo>
                <a:lnTo>
                  <a:pt x="692150" y="3255010"/>
                </a:lnTo>
                <a:lnTo>
                  <a:pt x="697547" y="3246437"/>
                </a:lnTo>
                <a:close/>
                <a:moveTo>
                  <a:pt x="687388" y="3233737"/>
                </a:moveTo>
                <a:lnTo>
                  <a:pt x="2251076" y="3233737"/>
                </a:lnTo>
                <a:lnTo>
                  <a:pt x="2239968" y="3242605"/>
                </a:lnTo>
                <a:lnTo>
                  <a:pt x="2239016" y="3243262"/>
                </a:lnTo>
                <a:lnTo>
                  <a:pt x="699448" y="3243262"/>
                </a:lnTo>
                <a:lnTo>
                  <a:pt x="698496" y="3242605"/>
                </a:lnTo>
                <a:lnTo>
                  <a:pt x="687388" y="3233737"/>
                </a:lnTo>
                <a:close/>
                <a:moveTo>
                  <a:pt x="684850" y="3221037"/>
                </a:moveTo>
                <a:lnTo>
                  <a:pt x="2253613" y="3221037"/>
                </a:lnTo>
                <a:lnTo>
                  <a:pt x="2259013" y="3228542"/>
                </a:lnTo>
                <a:lnTo>
                  <a:pt x="2256154" y="3230562"/>
                </a:lnTo>
                <a:lnTo>
                  <a:pt x="682309" y="3230562"/>
                </a:lnTo>
                <a:lnTo>
                  <a:pt x="679450" y="3228542"/>
                </a:lnTo>
                <a:lnTo>
                  <a:pt x="684850" y="3221037"/>
                </a:lnTo>
                <a:close/>
                <a:moveTo>
                  <a:pt x="694053" y="3206750"/>
                </a:moveTo>
                <a:lnTo>
                  <a:pt x="2244411" y="3206750"/>
                </a:lnTo>
                <a:lnTo>
                  <a:pt x="2251076" y="3216275"/>
                </a:lnTo>
                <a:lnTo>
                  <a:pt x="687388" y="3216275"/>
                </a:lnTo>
                <a:lnTo>
                  <a:pt x="694053" y="3206750"/>
                </a:lnTo>
                <a:close/>
                <a:moveTo>
                  <a:pt x="701995" y="3192462"/>
                </a:moveTo>
                <a:lnTo>
                  <a:pt x="2236468" y="3192462"/>
                </a:lnTo>
                <a:lnTo>
                  <a:pt x="2243138" y="3203575"/>
                </a:lnTo>
                <a:lnTo>
                  <a:pt x="695325" y="3203575"/>
                </a:lnTo>
                <a:lnTo>
                  <a:pt x="701995" y="3192462"/>
                </a:lnTo>
                <a:close/>
                <a:moveTo>
                  <a:pt x="2673350" y="3181350"/>
                </a:moveTo>
                <a:lnTo>
                  <a:pt x="2855250" y="3181350"/>
                </a:lnTo>
                <a:lnTo>
                  <a:pt x="2855250" y="3307358"/>
                </a:lnTo>
                <a:lnTo>
                  <a:pt x="2860675" y="3325813"/>
                </a:lnTo>
                <a:lnTo>
                  <a:pt x="2673350" y="3325813"/>
                </a:lnTo>
                <a:lnTo>
                  <a:pt x="2673350" y="3181350"/>
                </a:lnTo>
                <a:close/>
                <a:moveTo>
                  <a:pt x="93679" y="3181350"/>
                </a:moveTo>
                <a:lnTo>
                  <a:pt x="271463" y="3181350"/>
                </a:lnTo>
                <a:lnTo>
                  <a:pt x="271463" y="3325813"/>
                </a:lnTo>
                <a:lnTo>
                  <a:pt x="88900" y="3325813"/>
                </a:lnTo>
                <a:lnTo>
                  <a:pt x="93679" y="3307358"/>
                </a:lnTo>
                <a:lnTo>
                  <a:pt x="93679" y="3181350"/>
                </a:lnTo>
                <a:close/>
                <a:moveTo>
                  <a:pt x="2414588" y="3019425"/>
                </a:moveTo>
                <a:lnTo>
                  <a:pt x="2503488" y="3019425"/>
                </a:lnTo>
                <a:lnTo>
                  <a:pt x="2503488" y="3074988"/>
                </a:lnTo>
                <a:lnTo>
                  <a:pt x="2414588" y="3074988"/>
                </a:lnTo>
                <a:lnTo>
                  <a:pt x="2414588" y="3019425"/>
                </a:lnTo>
                <a:close/>
                <a:moveTo>
                  <a:pt x="441325" y="3019425"/>
                </a:moveTo>
                <a:lnTo>
                  <a:pt x="530225" y="3019425"/>
                </a:lnTo>
                <a:lnTo>
                  <a:pt x="530225" y="3074988"/>
                </a:lnTo>
                <a:lnTo>
                  <a:pt x="441325" y="3074988"/>
                </a:lnTo>
                <a:lnTo>
                  <a:pt x="441325" y="3019425"/>
                </a:lnTo>
                <a:close/>
                <a:moveTo>
                  <a:pt x="435572" y="3014027"/>
                </a:moveTo>
                <a:lnTo>
                  <a:pt x="435572" y="3082290"/>
                </a:lnTo>
                <a:lnTo>
                  <a:pt x="537248" y="3082290"/>
                </a:lnTo>
                <a:lnTo>
                  <a:pt x="537248" y="3014027"/>
                </a:lnTo>
                <a:lnTo>
                  <a:pt x="435572" y="3014027"/>
                </a:lnTo>
                <a:close/>
                <a:moveTo>
                  <a:pt x="2408765" y="3013780"/>
                </a:moveTo>
                <a:lnTo>
                  <a:pt x="2408765" y="3082200"/>
                </a:lnTo>
                <a:lnTo>
                  <a:pt x="2509311" y="3082200"/>
                </a:lnTo>
                <a:lnTo>
                  <a:pt x="2509311" y="3013780"/>
                </a:lnTo>
                <a:lnTo>
                  <a:pt x="2408765" y="3013780"/>
                </a:lnTo>
                <a:close/>
                <a:moveTo>
                  <a:pt x="2391375" y="2982912"/>
                </a:moveTo>
                <a:lnTo>
                  <a:pt x="2526385" y="2982912"/>
                </a:lnTo>
                <a:lnTo>
                  <a:pt x="2526385" y="3099703"/>
                </a:lnTo>
                <a:lnTo>
                  <a:pt x="2526701" y="3099703"/>
                </a:lnTo>
                <a:lnTo>
                  <a:pt x="2535238" y="3121025"/>
                </a:lnTo>
                <a:lnTo>
                  <a:pt x="2382838" y="3121025"/>
                </a:lnTo>
                <a:lnTo>
                  <a:pt x="2391375" y="3099703"/>
                </a:lnTo>
                <a:lnTo>
                  <a:pt x="2391375" y="2982912"/>
                </a:lnTo>
                <a:close/>
                <a:moveTo>
                  <a:pt x="2417763" y="2936875"/>
                </a:moveTo>
                <a:lnTo>
                  <a:pt x="2500313" y="2936875"/>
                </a:lnTo>
                <a:lnTo>
                  <a:pt x="2500313" y="2955925"/>
                </a:lnTo>
                <a:lnTo>
                  <a:pt x="2417763" y="2955925"/>
                </a:lnTo>
                <a:lnTo>
                  <a:pt x="2417763" y="2936875"/>
                </a:lnTo>
                <a:close/>
                <a:moveTo>
                  <a:pt x="444500" y="2936875"/>
                </a:moveTo>
                <a:lnTo>
                  <a:pt x="527050" y="2936875"/>
                </a:lnTo>
                <a:lnTo>
                  <a:pt x="527050" y="2955925"/>
                </a:lnTo>
                <a:lnTo>
                  <a:pt x="444500" y="2955925"/>
                </a:lnTo>
                <a:lnTo>
                  <a:pt x="444500" y="2936875"/>
                </a:lnTo>
                <a:close/>
                <a:moveTo>
                  <a:pt x="2411778" y="2932196"/>
                </a:moveTo>
                <a:lnTo>
                  <a:pt x="2411778" y="2960603"/>
                </a:lnTo>
                <a:lnTo>
                  <a:pt x="2504710" y="2960603"/>
                </a:lnTo>
                <a:lnTo>
                  <a:pt x="2504710" y="2932196"/>
                </a:lnTo>
                <a:lnTo>
                  <a:pt x="2411778" y="2932196"/>
                </a:lnTo>
                <a:close/>
                <a:moveTo>
                  <a:pt x="440079" y="2932196"/>
                </a:moveTo>
                <a:lnTo>
                  <a:pt x="440079" y="2960603"/>
                </a:lnTo>
                <a:lnTo>
                  <a:pt x="532740" y="2960603"/>
                </a:lnTo>
                <a:lnTo>
                  <a:pt x="532740" y="2932196"/>
                </a:lnTo>
                <a:lnTo>
                  <a:pt x="440079" y="2932196"/>
                </a:lnTo>
                <a:close/>
                <a:moveTo>
                  <a:pt x="2403475" y="2916237"/>
                </a:moveTo>
                <a:lnTo>
                  <a:pt x="2513013" y="2916237"/>
                </a:lnTo>
                <a:lnTo>
                  <a:pt x="2513013" y="2976562"/>
                </a:lnTo>
                <a:lnTo>
                  <a:pt x="2403475" y="2976562"/>
                </a:lnTo>
                <a:lnTo>
                  <a:pt x="2403475" y="2916237"/>
                </a:lnTo>
                <a:close/>
                <a:moveTo>
                  <a:pt x="431800" y="2916237"/>
                </a:moveTo>
                <a:lnTo>
                  <a:pt x="541338" y="2916237"/>
                </a:lnTo>
                <a:lnTo>
                  <a:pt x="541338" y="2976562"/>
                </a:lnTo>
                <a:lnTo>
                  <a:pt x="431800" y="2976562"/>
                </a:lnTo>
                <a:lnTo>
                  <a:pt x="431800" y="2916237"/>
                </a:lnTo>
                <a:close/>
                <a:moveTo>
                  <a:pt x="2608931" y="2759461"/>
                </a:moveTo>
                <a:lnTo>
                  <a:pt x="2609249" y="2765172"/>
                </a:lnTo>
                <a:lnTo>
                  <a:pt x="2609249" y="2759461"/>
                </a:lnTo>
                <a:lnTo>
                  <a:pt x="2608931" y="2759461"/>
                </a:lnTo>
                <a:close/>
                <a:moveTo>
                  <a:pt x="335883" y="2759461"/>
                </a:moveTo>
                <a:lnTo>
                  <a:pt x="335883" y="2765172"/>
                </a:lnTo>
                <a:lnTo>
                  <a:pt x="336200" y="2759461"/>
                </a:lnTo>
                <a:lnTo>
                  <a:pt x="335883" y="2759461"/>
                </a:lnTo>
                <a:close/>
                <a:moveTo>
                  <a:pt x="2459037" y="2715260"/>
                </a:moveTo>
                <a:lnTo>
                  <a:pt x="2455237" y="2715577"/>
                </a:lnTo>
                <a:lnTo>
                  <a:pt x="2451437" y="2716212"/>
                </a:lnTo>
                <a:lnTo>
                  <a:pt x="2447954" y="2717165"/>
                </a:lnTo>
                <a:lnTo>
                  <a:pt x="2444154" y="2718435"/>
                </a:lnTo>
                <a:lnTo>
                  <a:pt x="2440670" y="2720340"/>
                </a:lnTo>
                <a:lnTo>
                  <a:pt x="2437820" y="2721927"/>
                </a:lnTo>
                <a:lnTo>
                  <a:pt x="2434970" y="2724150"/>
                </a:lnTo>
                <a:lnTo>
                  <a:pt x="2432120" y="2726690"/>
                </a:lnTo>
                <a:lnTo>
                  <a:pt x="2429903" y="2729230"/>
                </a:lnTo>
                <a:lnTo>
                  <a:pt x="2427686" y="2732087"/>
                </a:lnTo>
                <a:lnTo>
                  <a:pt x="2425786" y="2735262"/>
                </a:lnTo>
                <a:lnTo>
                  <a:pt x="2424203" y="2738437"/>
                </a:lnTo>
                <a:lnTo>
                  <a:pt x="2422936" y="2741612"/>
                </a:lnTo>
                <a:lnTo>
                  <a:pt x="2421669" y="2745740"/>
                </a:lnTo>
                <a:lnTo>
                  <a:pt x="2421036" y="2749232"/>
                </a:lnTo>
                <a:lnTo>
                  <a:pt x="2421036" y="2753042"/>
                </a:lnTo>
                <a:lnTo>
                  <a:pt x="2421036" y="2903855"/>
                </a:lnTo>
                <a:lnTo>
                  <a:pt x="2497039" y="2903855"/>
                </a:lnTo>
                <a:lnTo>
                  <a:pt x="2497039" y="2753042"/>
                </a:lnTo>
                <a:lnTo>
                  <a:pt x="2496722" y="2749232"/>
                </a:lnTo>
                <a:lnTo>
                  <a:pt x="2496405" y="2745740"/>
                </a:lnTo>
                <a:lnTo>
                  <a:pt x="2495455" y="2741612"/>
                </a:lnTo>
                <a:lnTo>
                  <a:pt x="2494189" y="2738437"/>
                </a:lnTo>
                <a:lnTo>
                  <a:pt x="2492605" y="2735262"/>
                </a:lnTo>
                <a:lnTo>
                  <a:pt x="2490388" y="2732087"/>
                </a:lnTo>
                <a:lnTo>
                  <a:pt x="2488172" y="2729230"/>
                </a:lnTo>
                <a:lnTo>
                  <a:pt x="2485638" y="2726690"/>
                </a:lnTo>
                <a:lnTo>
                  <a:pt x="2483105" y="2724150"/>
                </a:lnTo>
                <a:lnTo>
                  <a:pt x="2480255" y="2721927"/>
                </a:lnTo>
                <a:lnTo>
                  <a:pt x="2477088" y="2720340"/>
                </a:lnTo>
                <a:lnTo>
                  <a:pt x="2473921" y="2718435"/>
                </a:lnTo>
                <a:lnTo>
                  <a:pt x="2470438" y="2717165"/>
                </a:lnTo>
                <a:lnTo>
                  <a:pt x="2466638" y="2716212"/>
                </a:lnTo>
                <a:lnTo>
                  <a:pt x="2462838" y="2715577"/>
                </a:lnTo>
                <a:lnTo>
                  <a:pt x="2459037" y="2715260"/>
                </a:lnTo>
                <a:close/>
                <a:moveTo>
                  <a:pt x="486251" y="2715260"/>
                </a:moveTo>
                <a:lnTo>
                  <a:pt x="482426" y="2715577"/>
                </a:lnTo>
                <a:lnTo>
                  <a:pt x="478920" y="2716212"/>
                </a:lnTo>
                <a:lnTo>
                  <a:pt x="475095" y="2717165"/>
                </a:lnTo>
                <a:lnTo>
                  <a:pt x="471589" y="2718435"/>
                </a:lnTo>
                <a:lnTo>
                  <a:pt x="468083" y="2720340"/>
                </a:lnTo>
                <a:lnTo>
                  <a:pt x="464895" y="2721927"/>
                </a:lnTo>
                <a:lnTo>
                  <a:pt x="462027" y="2724150"/>
                </a:lnTo>
                <a:lnTo>
                  <a:pt x="459477" y="2726690"/>
                </a:lnTo>
                <a:lnTo>
                  <a:pt x="456927" y="2729230"/>
                </a:lnTo>
                <a:lnTo>
                  <a:pt x="454696" y="2732087"/>
                </a:lnTo>
                <a:lnTo>
                  <a:pt x="453102" y="2735262"/>
                </a:lnTo>
                <a:lnTo>
                  <a:pt x="451509" y="2738437"/>
                </a:lnTo>
                <a:lnTo>
                  <a:pt x="450234" y="2741612"/>
                </a:lnTo>
                <a:lnTo>
                  <a:pt x="449277" y="2745740"/>
                </a:lnTo>
                <a:lnTo>
                  <a:pt x="448640" y="2749232"/>
                </a:lnTo>
                <a:lnTo>
                  <a:pt x="448321" y="2753042"/>
                </a:lnTo>
                <a:lnTo>
                  <a:pt x="448321" y="2903855"/>
                </a:lnTo>
                <a:lnTo>
                  <a:pt x="524817" y="2903855"/>
                </a:lnTo>
                <a:lnTo>
                  <a:pt x="524817" y="2753042"/>
                </a:lnTo>
                <a:lnTo>
                  <a:pt x="524499" y="2749232"/>
                </a:lnTo>
                <a:lnTo>
                  <a:pt x="523861" y="2745740"/>
                </a:lnTo>
                <a:lnTo>
                  <a:pt x="522905" y="2741612"/>
                </a:lnTo>
                <a:lnTo>
                  <a:pt x="521630" y="2738437"/>
                </a:lnTo>
                <a:lnTo>
                  <a:pt x="520036" y="2735262"/>
                </a:lnTo>
                <a:lnTo>
                  <a:pt x="518124" y="2732087"/>
                </a:lnTo>
                <a:lnTo>
                  <a:pt x="515893" y="2729230"/>
                </a:lnTo>
                <a:lnTo>
                  <a:pt x="513343" y="2726690"/>
                </a:lnTo>
                <a:lnTo>
                  <a:pt x="510793" y="2724150"/>
                </a:lnTo>
                <a:lnTo>
                  <a:pt x="507606" y="2721927"/>
                </a:lnTo>
                <a:lnTo>
                  <a:pt x="504737" y="2720340"/>
                </a:lnTo>
                <a:lnTo>
                  <a:pt x="501231" y="2718435"/>
                </a:lnTo>
                <a:lnTo>
                  <a:pt x="498044" y="2717165"/>
                </a:lnTo>
                <a:lnTo>
                  <a:pt x="494219" y="2716212"/>
                </a:lnTo>
                <a:lnTo>
                  <a:pt x="490075" y="2715577"/>
                </a:lnTo>
                <a:lnTo>
                  <a:pt x="486251" y="2715260"/>
                </a:lnTo>
                <a:close/>
                <a:moveTo>
                  <a:pt x="2452704" y="2644775"/>
                </a:moveTo>
                <a:lnTo>
                  <a:pt x="2459037" y="2644775"/>
                </a:lnTo>
                <a:lnTo>
                  <a:pt x="2465054" y="2644775"/>
                </a:lnTo>
                <a:lnTo>
                  <a:pt x="2471388" y="2645410"/>
                </a:lnTo>
                <a:lnTo>
                  <a:pt x="2477088" y="2646045"/>
                </a:lnTo>
                <a:lnTo>
                  <a:pt x="2483105" y="2647315"/>
                </a:lnTo>
                <a:lnTo>
                  <a:pt x="2488805" y="2648585"/>
                </a:lnTo>
                <a:lnTo>
                  <a:pt x="2494505" y="2650172"/>
                </a:lnTo>
                <a:lnTo>
                  <a:pt x="2500205" y="2652395"/>
                </a:lnTo>
                <a:lnTo>
                  <a:pt x="2505589" y="2654617"/>
                </a:lnTo>
                <a:lnTo>
                  <a:pt x="2510656" y="2656840"/>
                </a:lnTo>
                <a:lnTo>
                  <a:pt x="2516039" y="2659697"/>
                </a:lnTo>
                <a:lnTo>
                  <a:pt x="2521106" y="2662555"/>
                </a:lnTo>
                <a:lnTo>
                  <a:pt x="2525856" y="2665730"/>
                </a:lnTo>
                <a:lnTo>
                  <a:pt x="2530606" y="2669222"/>
                </a:lnTo>
                <a:lnTo>
                  <a:pt x="2535040" y="2672715"/>
                </a:lnTo>
                <a:lnTo>
                  <a:pt x="2539790" y="2676842"/>
                </a:lnTo>
                <a:lnTo>
                  <a:pt x="2543907" y="2680970"/>
                </a:lnTo>
                <a:lnTo>
                  <a:pt x="2548024" y="2685097"/>
                </a:lnTo>
                <a:lnTo>
                  <a:pt x="2551824" y="2689542"/>
                </a:lnTo>
                <a:lnTo>
                  <a:pt x="2555307" y="2693987"/>
                </a:lnTo>
                <a:lnTo>
                  <a:pt x="2558791" y="2699067"/>
                </a:lnTo>
                <a:lnTo>
                  <a:pt x="2562274" y="2704147"/>
                </a:lnTo>
                <a:lnTo>
                  <a:pt x="2565124" y="2709227"/>
                </a:lnTo>
                <a:lnTo>
                  <a:pt x="2567658" y="2714625"/>
                </a:lnTo>
                <a:lnTo>
                  <a:pt x="2570191" y="2720340"/>
                </a:lnTo>
                <a:lnTo>
                  <a:pt x="2572408" y="2725737"/>
                </a:lnTo>
                <a:lnTo>
                  <a:pt x="2574625" y="2731452"/>
                </a:lnTo>
                <a:lnTo>
                  <a:pt x="2576208" y="2737167"/>
                </a:lnTo>
                <a:lnTo>
                  <a:pt x="2577791" y="2743517"/>
                </a:lnTo>
                <a:lnTo>
                  <a:pt x="2579058" y="2749550"/>
                </a:lnTo>
                <a:lnTo>
                  <a:pt x="2580008" y="2755582"/>
                </a:lnTo>
                <a:lnTo>
                  <a:pt x="2580642" y="2761932"/>
                </a:lnTo>
                <a:lnTo>
                  <a:pt x="2580958" y="2768282"/>
                </a:lnTo>
                <a:lnTo>
                  <a:pt x="2581275" y="2773362"/>
                </a:lnTo>
                <a:lnTo>
                  <a:pt x="2581275" y="3121025"/>
                </a:lnTo>
                <a:lnTo>
                  <a:pt x="2539473" y="3121025"/>
                </a:lnTo>
                <a:lnTo>
                  <a:pt x="2530290" y="3098800"/>
                </a:lnTo>
                <a:lnTo>
                  <a:pt x="2530290" y="2983230"/>
                </a:lnTo>
                <a:lnTo>
                  <a:pt x="2539157" y="2983230"/>
                </a:lnTo>
                <a:lnTo>
                  <a:pt x="2539157" y="2976880"/>
                </a:lnTo>
                <a:lnTo>
                  <a:pt x="2517306" y="2976880"/>
                </a:lnTo>
                <a:lnTo>
                  <a:pt x="2517306" y="2916872"/>
                </a:lnTo>
                <a:lnTo>
                  <a:pt x="2517306" y="2913062"/>
                </a:lnTo>
                <a:lnTo>
                  <a:pt x="2513189" y="2913062"/>
                </a:lnTo>
                <a:lnTo>
                  <a:pt x="2404569" y="2913062"/>
                </a:lnTo>
                <a:lnTo>
                  <a:pt x="2400769" y="2913062"/>
                </a:lnTo>
                <a:lnTo>
                  <a:pt x="2400769" y="2976880"/>
                </a:lnTo>
                <a:lnTo>
                  <a:pt x="2378918" y="2976880"/>
                </a:lnTo>
                <a:lnTo>
                  <a:pt x="2378918" y="2983230"/>
                </a:lnTo>
                <a:lnTo>
                  <a:pt x="2387468" y="2983230"/>
                </a:lnTo>
                <a:lnTo>
                  <a:pt x="2387468" y="3098800"/>
                </a:lnTo>
                <a:lnTo>
                  <a:pt x="2378601" y="3121025"/>
                </a:lnTo>
                <a:lnTo>
                  <a:pt x="2336800" y="3121025"/>
                </a:lnTo>
                <a:lnTo>
                  <a:pt x="2336800" y="2779077"/>
                </a:lnTo>
                <a:lnTo>
                  <a:pt x="2336800" y="2773362"/>
                </a:lnTo>
                <a:lnTo>
                  <a:pt x="2336800" y="2767012"/>
                </a:lnTo>
                <a:lnTo>
                  <a:pt x="2337433" y="2760345"/>
                </a:lnTo>
                <a:lnTo>
                  <a:pt x="2338067" y="2753995"/>
                </a:lnTo>
                <a:lnTo>
                  <a:pt x="2339333" y="2747645"/>
                </a:lnTo>
                <a:lnTo>
                  <a:pt x="2340600" y="2741295"/>
                </a:lnTo>
                <a:lnTo>
                  <a:pt x="2342183" y="2735262"/>
                </a:lnTo>
                <a:lnTo>
                  <a:pt x="2344083" y="2729230"/>
                </a:lnTo>
                <a:lnTo>
                  <a:pt x="2346300" y="2723515"/>
                </a:lnTo>
                <a:lnTo>
                  <a:pt x="2348517" y="2717482"/>
                </a:lnTo>
                <a:lnTo>
                  <a:pt x="2351367" y="2712085"/>
                </a:lnTo>
                <a:lnTo>
                  <a:pt x="2354534" y="2706687"/>
                </a:lnTo>
                <a:lnTo>
                  <a:pt x="2357701" y="2701607"/>
                </a:lnTo>
                <a:lnTo>
                  <a:pt x="2361184" y="2696210"/>
                </a:lnTo>
                <a:lnTo>
                  <a:pt x="2364667" y="2691447"/>
                </a:lnTo>
                <a:lnTo>
                  <a:pt x="2368468" y="2687002"/>
                </a:lnTo>
                <a:lnTo>
                  <a:pt x="2372268" y="2682557"/>
                </a:lnTo>
                <a:lnTo>
                  <a:pt x="2377018" y="2678430"/>
                </a:lnTo>
                <a:lnTo>
                  <a:pt x="2381135" y="2673985"/>
                </a:lnTo>
                <a:lnTo>
                  <a:pt x="2385885" y="2670175"/>
                </a:lnTo>
                <a:lnTo>
                  <a:pt x="2390635" y="2666682"/>
                </a:lnTo>
                <a:lnTo>
                  <a:pt x="2395385" y="2663507"/>
                </a:lnTo>
                <a:lnTo>
                  <a:pt x="2400769" y="2660332"/>
                </a:lnTo>
                <a:lnTo>
                  <a:pt x="2406152" y="2657475"/>
                </a:lnTo>
                <a:lnTo>
                  <a:pt x="2411219" y="2654935"/>
                </a:lnTo>
                <a:lnTo>
                  <a:pt x="2416919" y="2652712"/>
                </a:lnTo>
                <a:lnTo>
                  <a:pt x="2422619" y="2650490"/>
                </a:lnTo>
                <a:lnTo>
                  <a:pt x="2428636" y="2648585"/>
                </a:lnTo>
                <a:lnTo>
                  <a:pt x="2434337" y="2647315"/>
                </a:lnTo>
                <a:lnTo>
                  <a:pt x="2440353" y="2646045"/>
                </a:lnTo>
                <a:lnTo>
                  <a:pt x="2446687" y="2645410"/>
                </a:lnTo>
                <a:lnTo>
                  <a:pt x="2452704" y="2644775"/>
                </a:lnTo>
                <a:close/>
                <a:moveTo>
                  <a:pt x="480195" y="2644775"/>
                </a:moveTo>
                <a:lnTo>
                  <a:pt x="486251" y="2644775"/>
                </a:lnTo>
                <a:lnTo>
                  <a:pt x="492625" y="2644775"/>
                </a:lnTo>
                <a:lnTo>
                  <a:pt x="499000" y="2645410"/>
                </a:lnTo>
                <a:lnTo>
                  <a:pt x="505056" y="2646045"/>
                </a:lnTo>
                <a:lnTo>
                  <a:pt x="511112" y="2647315"/>
                </a:lnTo>
                <a:lnTo>
                  <a:pt x="517487" y="2648585"/>
                </a:lnTo>
                <a:lnTo>
                  <a:pt x="523224" y="2650490"/>
                </a:lnTo>
                <a:lnTo>
                  <a:pt x="528642" y="2652712"/>
                </a:lnTo>
                <a:lnTo>
                  <a:pt x="534379" y="2654935"/>
                </a:lnTo>
                <a:lnTo>
                  <a:pt x="540117" y="2657475"/>
                </a:lnTo>
                <a:lnTo>
                  <a:pt x="545216" y="2660332"/>
                </a:lnTo>
                <a:lnTo>
                  <a:pt x="550316" y="2663507"/>
                </a:lnTo>
                <a:lnTo>
                  <a:pt x="555097" y="2666682"/>
                </a:lnTo>
                <a:lnTo>
                  <a:pt x="559878" y="2670175"/>
                </a:lnTo>
                <a:lnTo>
                  <a:pt x="564978" y="2673985"/>
                </a:lnTo>
                <a:lnTo>
                  <a:pt x="569440" y="2678430"/>
                </a:lnTo>
                <a:lnTo>
                  <a:pt x="573584" y="2682557"/>
                </a:lnTo>
                <a:lnTo>
                  <a:pt x="577409" y="2687002"/>
                </a:lnTo>
                <a:lnTo>
                  <a:pt x="581234" y="2691447"/>
                </a:lnTo>
                <a:lnTo>
                  <a:pt x="585058" y="2696210"/>
                </a:lnTo>
                <a:lnTo>
                  <a:pt x="588564" y="2701607"/>
                </a:lnTo>
                <a:lnTo>
                  <a:pt x="591752" y="2706687"/>
                </a:lnTo>
                <a:lnTo>
                  <a:pt x="594620" y="2712085"/>
                </a:lnTo>
                <a:lnTo>
                  <a:pt x="597489" y="2717482"/>
                </a:lnTo>
                <a:lnTo>
                  <a:pt x="599720" y="2723515"/>
                </a:lnTo>
                <a:lnTo>
                  <a:pt x="601951" y="2729230"/>
                </a:lnTo>
                <a:lnTo>
                  <a:pt x="603864" y="2735262"/>
                </a:lnTo>
                <a:lnTo>
                  <a:pt x="605457" y="2741295"/>
                </a:lnTo>
                <a:lnTo>
                  <a:pt x="607051" y="2747645"/>
                </a:lnTo>
                <a:lnTo>
                  <a:pt x="608007" y="2753995"/>
                </a:lnTo>
                <a:lnTo>
                  <a:pt x="608645" y="2760345"/>
                </a:lnTo>
                <a:lnTo>
                  <a:pt x="609601" y="2767012"/>
                </a:lnTo>
                <a:lnTo>
                  <a:pt x="609601" y="2773362"/>
                </a:lnTo>
                <a:lnTo>
                  <a:pt x="609601" y="2779077"/>
                </a:lnTo>
                <a:lnTo>
                  <a:pt x="609601" y="3121025"/>
                </a:lnTo>
                <a:lnTo>
                  <a:pt x="409436" y="3121025"/>
                </a:lnTo>
                <a:lnTo>
                  <a:pt x="418360" y="3099752"/>
                </a:lnTo>
                <a:lnTo>
                  <a:pt x="418360" y="2983230"/>
                </a:lnTo>
                <a:lnTo>
                  <a:pt x="554460" y="2983230"/>
                </a:lnTo>
                <a:lnTo>
                  <a:pt x="554460" y="3099752"/>
                </a:lnTo>
                <a:lnTo>
                  <a:pt x="558285" y="3099752"/>
                </a:lnTo>
                <a:lnTo>
                  <a:pt x="558285" y="2983230"/>
                </a:lnTo>
                <a:lnTo>
                  <a:pt x="567209" y="2983230"/>
                </a:lnTo>
                <a:lnTo>
                  <a:pt x="567209" y="2976880"/>
                </a:lnTo>
                <a:lnTo>
                  <a:pt x="545216" y="2976880"/>
                </a:lnTo>
                <a:lnTo>
                  <a:pt x="545216" y="2913062"/>
                </a:lnTo>
                <a:lnTo>
                  <a:pt x="541392" y="2913062"/>
                </a:lnTo>
                <a:lnTo>
                  <a:pt x="431747" y="2913062"/>
                </a:lnTo>
                <a:lnTo>
                  <a:pt x="427922" y="2913062"/>
                </a:lnTo>
                <a:lnTo>
                  <a:pt x="427922" y="2916872"/>
                </a:lnTo>
                <a:lnTo>
                  <a:pt x="427922" y="2976880"/>
                </a:lnTo>
                <a:lnTo>
                  <a:pt x="405930" y="2976880"/>
                </a:lnTo>
                <a:lnTo>
                  <a:pt x="405930" y="2983230"/>
                </a:lnTo>
                <a:lnTo>
                  <a:pt x="414535" y="2983230"/>
                </a:lnTo>
                <a:lnTo>
                  <a:pt x="414535" y="3098800"/>
                </a:lnTo>
                <a:lnTo>
                  <a:pt x="405611" y="3121025"/>
                </a:lnTo>
                <a:lnTo>
                  <a:pt x="363538" y="3121025"/>
                </a:lnTo>
                <a:lnTo>
                  <a:pt x="363538" y="2773362"/>
                </a:lnTo>
                <a:lnTo>
                  <a:pt x="363538" y="2768282"/>
                </a:lnTo>
                <a:lnTo>
                  <a:pt x="363857" y="2761932"/>
                </a:lnTo>
                <a:lnTo>
                  <a:pt x="364494" y="2755582"/>
                </a:lnTo>
                <a:lnTo>
                  <a:pt x="365450" y="2749550"/>
                </a:lnTo>
                <a:lnTo>
                  <a:pt x="366725" y="2743517"/>
                </a:lnTo>
                <a:lnTo>
                  <a:pt x="368319" y="2737167"/>
                </a:lnTo>
                <a:lnTo>
                  <a:pt x="369913" y="2731452"/>
                </a:lnTo>
                <a:lnTo>
                  <a:pt x="372144" y="2725737"/>
                </a:lnTo>
                <a:lnTo>
                  <a:pt x="374375" y="2720340"/>
                </a:lnTo>
                <a:lnTo>
                  <a:pt x="376925" y="2714625"/>
                </a:lnTo>
                <a:lnTo>
                  <a:pt x="379793" y="2709227"/>
                </a:lnTo>
                <a:lnTo>
                  <a:pt x="382981" y="2704147"/>
                </a:lnTo>
                <a:lnTo>
                  <a:pt x="386168" y="2699067"/>
                </a:lnTo>
                <a:lnTo>
                  <a:pt x="389355" y="2693987"/>
                </a:lnTo>
                <a:lnTo>
                  <a:pt x="393180" y="2689542"/>
                </a:lnTo>
                <a:lnTo>
                  <a:pt x="397005" y="2685097"/>
                </a:lnTo>
                <a:lnTo>
                  <a:pt x="400830" y="2680970"/>
                </a:lnTo>
                <a:lnTo>
                  <a:pt x="405292" y="2676842"/>
                </a:lnTo>
                <a:lnTo>
                  <a:pt x="409754" y="2672715"/>
                </a:lnTo>
                <a:lnTo>
                  <a:pt x="414217" y="2669222"/>
                </a:lnTo>
                <a:lnTo>
                  <a:pt x="418998" y="2665730"/>
                </a:lnTo>
                <a:lnTo>
                  <a:pt x="423779" y="2662555"/>
                </a:lnTo>
                <a:lnTo>
                  <a:pt x="429197" y="2659697"/>
                </a:lnTo>
                <a:lnTo>
                  <a:pt x="434297" y="2656840"/>
                </a:lnTo>
                <a:lnTo>
                  <a:pt x="439715" y="2654617"/>
                </a:lnTo>
                <a:lnTo>
                  <a:pt x="444815" y="2652395"/>
                </a:lnTo>
                <a:lnTo>
                  <a:pt x="450871" y="2650172"/>
                </a:lnTo>
                <a:lnTo>
                  <a:pt x="456290" y="2648585"/>
                </a:lnTo>
                <a:lnTo>
                  <a:pt x="462027" y="2647315"/>
                </a:lnTo>
                <a:lnTo>
                  <a:pt x="468083" y="2646045"/>
                </a:lnTo>
                <a:lnTo>
                  <a:pt x="474139" y="2645410"/>
                </a:lnTo>
                <a:lnTo>
                  <a:pt x="480195" y="2644775"/>
                </a:lnTo>
                <a:close/>
                <a:moveTo>
                  <a:pt x="2181941" y="2521182"/>
                </a:moveTo>
                <a:lnTo>
                  <a:pt x="2181624" y="2526893"/>
                </a:lnTo>
                <a:lnTo>
                  <a:pt x="2186385" y="2526893"/>
                </a:lnTo>
                <a:lnTo>
                  <a:pt x="2186385" y="2529749"/>
                </a:lnTo>
                <a:lnTo>
                  <a:pt x="2182258" y="2529749"/>
                </a:lnTo>
                <a:lnTo>
                  <a:pt x="2182258" y="2535777"/>
                </a:lnTo>
                <a:lnTo>
                  <a:pt x="2184481" y="2535777"/>
                </a:lnTo>
                <a:lnTo>
                  <a:pt x="2184481" y="2544978"/>
                </a:lnTo>
                <a:lnTo>
                  <a:pt x="2187973" y="2544978"/>
                </a:lnTo>
                <a:lnTo>
                  <a:pt x="2187973" y="2554180"/>
                </a:lnTo>
                <a:lnTo>
                  <a:pt x="2193370" y="2554497"/>
                </a:lnTo>
                <a:lnTo>
                  <a:pt x="2193370" y="2560208"/>
                </a:lnTo>
                <a:lnTo>
                  <a:pt x="2203846" y="2560843"/>
                </a:lnTo>
                <a:lnTo>
                  <a:pt x="2203529" y="2569092"/>
                </a:lnTo>
                <a:lnTo>
                  <a:pt x="2201941" y="2569409"/>
                </a:lnTo>
                <a:lnTo>
                  <a:pt x="2200036" y="2569409"/>
                </a:lnTo>
                <a:lnTo>
                  <a:pt x="2198132" y="2570044"/>
                </a:lnTo>
                <a:lnTo>
                  <a:pt x="2196227" y="2570678"/>
                </a:lnTo>
                <a:lnTo>
                  <a:pt x="2194322" y="2571630"/>
                </a:lnTo>
                <a:lnTo>
                  <a:pt x="2193687" y="2572265"/>
                </a:lnTo>
                <a:lnTo>
                  <a:pt x="2193052" y="2573217"/>
                </a:lnTo>
                <a:lnTo>
                  <a:pt x="2192735" y="2574168"/>
                </a:lnTo>
                <a:lnTo>
                  <a:pt x="2192735" y="2575120"/>
                </a:lnTo>
                <a:lnTo>
                  <a:pt x="2192735" y="2576072"/>
                </a:lnTo>
                <a:lnTo>
                  <a:pt x="2193052" y="2577024"/>
                </a:lnTo>
                <a:lnTo>
                  <a:pt x="2193687" y="2577658"/>
                </a:lnTo>
                <a:lnTo>
                  <a:pt x="2194322" y="2578293"/>
                </a:lnTo>
                <a:lnTo>
                  <a:pt x="2196227" y="2579245"/>
                </a:lnTo>
                <a:lnTo>
                  <a:pt x="2198449" y="2579879"/>
                </a:lnTo>
                <a:lnTo>
                  <a:pt x="2200671" y="2580514"/>
                </a:lnTo>
                <a:lnTo>
                  <a:pt x="2202576" y="2580514"/>
                </a:lnTo>
                <a:lnTo>
                  <a:pt x="2204164" y="2580514"/>
                </a:lnTo>
                <a:lnTo>
                  <a:pt x="2204164" y="2592888"/>
                </a:lnTo>
                <a:lnTo>
                  <a:pt x="2201941" y="2592888"/>
                </a:lnTo>
                <a:lnTo>
                  <a:pt x="2201941" y="2603041"/>
                </a:lnTo>
                <a:lnTo>
                  <a:pt x="2207338" y="2603041"/>
                </a:lnTo>
                <a:lnTo>
                  <a:pt x="2200354" y="3132586"/>
                </a:lnTo>
                <a:lnTo>
                  <a:pt x="2198449" y="3133855"/>
                </a:lnTo>
                <a:lnTo>
                  <a:pt x="2196862" y="3135124"/>
                </a:lnTo>
                <a:lnTo>
                  <a:pt x="2195592" y="3136710"/>
                </a:lnTo>
                <a:lnTo>
                  <a:pt x="2194640" y="3137979"/>
                </a:lnTo>
                <a:lnTo>
                  <a:pt x="2194005" y="3139566"/>
                </a:lnTo>
                <a:lnTo>
                  <a:pt x="2193687" y="3141152"/>
                </a:lnTo>
                <a:lnTo>
                  <a:pt x="2193687" y="3144008"/>
                </a:lnTo>
                <a:lnTo>
                  <a:pt x="2194005" y="3146546"/>
                </a:lnTo>
                <a:lnTo>
                  <a:pt x="2194640" y="3148450"/>
                </a:lnTo>
                <a:lnTo>
                  <a:pt x="2195592" y="3150353"/>
                </a:lnTo>
                <a:lnTo>
                  <a:pt x="2194640" y="3151305"/>
                </a:lnTo>
                <a:lnTo>
                  <a:pt x="2193370" y="3151940"/>
                </a:lnTo>
                <a:lnTo>
                  <a:pt x="2191782" y="3153209"/>
                </a:lnTo>
                <a:lnTo>
                  <a:pt x="2190513" y="3155113"/>
                </a:lnTo>
                <a:lnTo>
                  <a:pt x="2189878" y="3157016"/>
                </a:lnTo>
                <a:lnTo>
                  <a:pt x="2189560" y="3158920"/>
                </a:lnTo>
                <a:lnTo>
                  <a:pt x="2189243" y="3160506"/>
                </a:lnTo>
                <a:lnTo>
                  <a:pt x="2189560" y="3161776"/>
                </a:lnTo>
                <a:lnTo>
                  <a:pt x="2189243" y="3184938"/>
                </a:lnTo>
                <a:lnTo>
                  <a:pt x="2275276" y="3184938"/>
                </a:lnTo>
                <a:lnTo>
                  <a:pt x="2274958" y="3161776"/>
                </a:lnTo>
                <a:lnTo>
                  <a:pt x="2274958" y="3160506"/>
                </a:lnTo>
                <a:lnTo>
                  <a:pt x="2274958" y="3158920"/>
                </a:lnTo>
                <a:lnTo>
                  <a:pt x="2274641" y="3157016"/>
                </a:lnTo>
                <a:lnTo>
                  <a:pt x="2274006" y="3155113"/>
                </a:lnTo>
                <a:lnTo>
                  <a:pt x="2272736" y="3153209"/>
                </a:lnTo>
                <a:lnTo>
                  <a:pt x="2271149" y="3151940"/>
                </a:lnTo>
                <a:lnTo>
                  <a:pt x="2270196" y="3151305"/>
                </a:lnTo>
                <a:lnTo>
                  <a:pt x="2268926" y="3150353"/>
                </a:lnTo>
                <a:lnTo>
                  <a:pt x="2269879" y="3148450"/>
                </a:lnTo>
                <a:lnTo>
                  <a:pt x="2270514" y="3146546"/>
                </a:lnTo>
                <a:lnTo>
                  <a:pt x="2271149" y="3144008"/>
                </a:lnTo>
                <a:lnTo>
                  <a:pt x="2271149" y="3141152"/>
                </a:lnTo>
                <a:lnTo>
                  <a:pt x="2270514" y="3139566"/>
                </a:lnTo>
                <a:lnTo>
                  <a:pt x="2269879" y="3137979"/>
                </a:lnTo>
                <a:lnTo>
                  <a:pt x="2269244" y="3136710"/>
                </a:lnTo>
                <a:lnTo>
                  <a:pt x="2267974" y="3135124"/>
                </a:lnTo>
                <a:lnTo>
                  <a:pt x="2266387" y="3133855"/>
                </a:lnTo>
                <a:lnTo>
                  <a:pt x="2264164" y="3132586"/>
                </a:lnTo>
                <a:lnTo>
                  <a:pt x="2257180" y="2603041"/>
                </a:lnTo>
                <a:lnTo>
                  <a:pt x="2262895" y="2603041"/>
                </a:lnTo>
                <a:lnTo>
                  <a:pt x="2262577" y="2592888"/>
                </a:lnTo>
                <a:lnTo>
                  <a:pt x="2260672" y="2592888"/>
                </a:lnTo>
                <a:lnTo>
                  <a:pt x="2260037" y="2580514"/>
                </a:lnTo>
                <a:lnTo>
                  <a:pt x="2262260" y="2580514"/>
                </a:lnTo>
                <a:lnTo>
                  <a:pt x="2264164" y="2580514"/>
                </a:lnTo>
                <a:lnTo>
                  <a:pt x="2266387" y="2579879"/>
                </a:lnTo>
                <a:lnTo>
                  <a:pt x="2268291" y="2579245"/>
                </a:lnTo>
                <a:lnTo>
                  <a:pt x="2270196" y="2578293"/>
                </a:lnTo>
                <a:lnTo>
                  <a:pt x="2271149" y="2577658"/>
                </a:lnTo>
                <a:lnTo>
                  <a:pt x="2271466" y="2577024"/>
                </a:lnTo>
                <a:lnTo>
                  <a:pt x="2272101" y="2576072"/>
                </a:lnTo>
                <a:lnTo>
                  <a:pt x="2272101" y="2575120"/>
                </a:lnTo>
                <a:lnTo>
                  <a:pt x="2271784" y="2574168"/>
                </a:lnTo>
                <a:lnTo>
                  <a:pt x="2271466" y="2573217"/>
                </a:lnTo>
                <a:lnTo>
                  <a:pt x="2271149" y="2572265"/>
                </a:lnTo>
                <a:lnTo>
                  <a:pt x="2270196" y="2571630"/>
                </a:lnTo>
                <a:lnTo>
                  <a:pt x="2268609" y="2570678"/>
                </a:lnTo>
                <a:lnTo>
                  <a:pt x="2266387" y="2570044"/>
                </a:lnTo>
                <a:lnTo>
                  <a:pt x="2264482" y="2569409"/>
                </a:lnTo>
                <a:lnTo>
                  <a:pt x="2262895" y="2569409"/>
                </a:lnTo>
                <a:lnTo>
                  <a:pt x="2260990" y="2569092"/>
                </a:lnTo>
                <a:lnTo>
                  <a:pt x="2260990" y="2560843"/>
                </a:lnTo>
                <a:lnTo>
                  <a:pt x="2271149" y="2560208"/>
                </a:lnTo>
                <a:lnTo>
                  <a:pt x="2271149" y="2554497"/>
                </a:lnTo>
                <a:lnTo>
                  <a:pt x="2276545" y="2554180"/>
                </a:lnTo>
                <a:lnTo>
                  <a:pt x="2276545" y="2544978"/>
                </a:lnTo>
                <a:lnTo>
                  <a:pt x="2280038" y="2544978"/>
                </a:lnTo>
                <a:lnTo>
                  <a:pt x="2279720" y="2535777"/>
                </a:lnTo>
                <a:lnTo>
                  <a:pt x="2282260" y="2535777"/>
                </a:lnTo>
                <a:lnTo>
                  <a:pt x="2281942" y="2529749"/>
                </a:lnTo>
                <a:lnTo>
                  <a:pt x="2278133" y="2529749"/>
                </a:lnTo>
                <a:lnTo>
                  <a:pt x="2277815" y="2526893"/>
                </a:lnTo>
                <a:lnTo>
                  <a:pt x="2282577" y="2526893"/>
                </a:lnTo>
                <a:lnTo>
                  <a:pt x="2282577" y="2521182"/>
                </a:lnTo>
                <a:lnTo>
                  <a:pt x="2181941" y="2521182"/>
                </a:lnTo>
                <a:close/>
                <a:moveTo>
                  <a:pt x="2080035" y="2521182"/>
                </a:moveTo>
                <a:lnTo>
                  <a:pt x="2080035" y="2526893"/>
                </a:lnTo>
                <a:lnTo>
                  <a:pt x="2084479" y="2526893"/>
                </a:lnTo>
                <a:lnTo>
                  <a:pt x="2084479" y="2529749"/>
                </a:lnTo>
                <a:lnTo>
                  <a:pt x="2080670" y="2529749"/>
                </a:lnTo>
                <a:lnTo>
                  <a:pt x="2080352" y="2535777"/>
                </a:lnTo>
                <a:lnTo>
                  <a:pt x="2082574" y="2535777"/>
                </a:lnTo>
                <a:lnTo>
                  <a:pt x="2082574" y="2544978"/>
                </a:lnTo>
                <a:lnTo>
                  <a:pt x="2086067" y="2544978"/>
                </a:lnTo>
                <a:lnTo>
                  <a:pt x="2086067" y="2554180"/>
                </a:lnTo>
                <a:lnTo>
                  <a:pt x="2091463" y="2554497"/>
                </a:lnTo>
                <a:lnTo>
                  <a:pt x="2091146" y="2560208"/>
                </a:lnTo>
                <a:lnTo>
                  <a:pt x="2101940" y="2560843"/>
                </a:lnTo>
                <a:lnTo>
                  <a:pt x="2101622" y="2569092"/>
                </a:lnTo>
                <a:lnTo>
                  <a:pt x="2100035" y="2569409"/>
                </a:lnTo>
                <a:lnTo>
                  <a:pt x="2098130" y="2569409"/>
                </a:lnTo>
                <a:lnTo>
                  <a:pt x="2095908" y="2570044"/>
                </a:lnTo>
                <a:lnTo>
                  <a:pt x="2094003" y="2570678"/>
                </a:lnTo>
                <a:lnTo>
                  <a:pt x="2092098" y="2571630"/>
                </a:lnTo>
                <a:lnTo>
                  <a:pt x="2091463" y="2572265"/>
                </a:lnTo>
                <a:lnTo>
                  <a:pt x="2091146" y="2573217"/>
                </a:lnTo>
                <a:lnTo>
                  <a:pt x="2090511" y="2574168"/>
                </a:lnTo>
                <a:lnTo>
                  <a:pt x="2090511" y="2575120"/>
                </a:lnTo>
                <a:lnTo>
                  <a:pt x="2090511" y="2576072"/>
                </a:lnTo>
                <a:lnTo>
                  <a:pt x="2090828" y="2577024"/>
                </a:lnTo>
                <a:lnTo>
                  <a:pt x="2091463" y="2577658"/>
                </a:lnTo>
                <a:lnTo>
                  <a:pt x="2092416" y="2578293"/>
                </a:lnTo>
                <a:lnTo>
                  <a:pt x="2094003" y="2579245"/>
                </a:lnTo>
                <a:lnTo>
                  <a:pt x="2096225" y="2579879"/>
                </a:lnTo>
                <a:lnTo>
                  <a:pt x="2098448" y="2580514"/>
                </a:lnTo>
                <a:lnTo>
                  <a:pt x="2100670" y="2580514"/>
                </a:lnTo>
                <a:lnTo>
                  <a:pt x="2102575" y="2580514"/>
                </a:lnTo>
                <a:lnTo>
                  <a:pt x="2102257" y="2592888"/>
                </a:lnTo>
                <a:lnTo>
                  <a:pt x="2100035" y="2592888"/>
                </a:lnTo>
                <a:lnTo>
                  <a:pt x="2100035" y="2603041"/>
                </a:lnTo>
                <a:lnTo>
                  <a:pt x="2105432" y="2603041"/>
                </a:lnTo>
                <a:lnTo>
                  <a:pt x="2098130" y="3132586"/>
                </a:lnTo>
                <a:lnTo>
                  <a:pt x="2096225" y="3133855"/>
                </a:lnTo>
                <a:lnTo>
                  <a:pt x="2094638" y="3135124"/>
                </a:lnTo>
                <a:lnTo>
                  <a:pt x="2093368" y="3136710"/>
                </a:lnTo>
                <a:lnTo>
                  <a:pt x="2092416" y="3137979"/>
                </a:lnTo>
                <a:lnTo>
                  <a:pt x="2091781" y="3139566"/>
                </a:lnTo>
                <a:lnTo>
                  <a:pt x="2091463" y="3141152"/>
                </a:lnTo>
                <a:lnTo>
                  <a:pt x="2091463" y="3144008"/>
                </a:lnTo>
                <a:lnTo>
                  <a:pt x="2091781" y="3146546"/>
                </a:lnTo>
                <a:lnTo>
                  <a:pt x="2092733" y="3148450"/>
                </a:lnTo>
                <a:lnTo>
                  <a:pt x="2093368" y="3150353"/>
                </a:lnTo>
                <a:lnTo>
                  <a:pt x="2092416" y="3151305"/>
                </a:lnTo>
                <a:lnTo>
                  <a:pt x="2091463" y="3151940"/>
                </a:lnTo>
                <a:lnTo>
                  <a:pt x="2089559" y="3153209"/>
                </a:lnTo>
                <a:lnTo>
                  <a:pt x="2088606" y="3155113"/>
                </a:lnTo>
                <a:lnTo>
                  <a:pt x="2087971" y="3157016"/>
                </a:lnTo>
                <a:lnTo>
                  <a:pt x="2087654" y="3158920"/>
                </a:lnTo>
                <a:lnTo>
                  <a:pt x="2087654" y="3160506"/>
                </a:lnTo>
                <a:lnTo>
                  <a:pt x="2087654" y="3161776"/>
                </a:lnTo>
                <a:lnTo>
                  <a:pt x="2087336" y="3184938"/>
                </a:lnTo>
                <a:lnTo>
                  <a:pt x="2173369" y="3184938"/>
                </a:lnTo>
                <a:lnTo>
                  <a:pt x="2173052" y="3161776"/>
                </a:lnTo>
                <a:lnTo>
                  <a:pt x="2173052" y="3160506"/>
                </a:lnTo>
                <a:lnTo>
                  <a:pt x="2173052" y="3158920"/>
                </a:lnTo>
                <a:lnTo>
                  <a:pt x="2172734" y="3157016"/>
                </a:lnTo>
                <a:lnTo>
                  <a:pt x="2172100" y="3155113"/>
                </a:lnTo>
                <a:lnTo>
                  <a:pt x="2170830" y="3153209"/>
                </a:lnTo>
                <a:lnTo>
                  <a:pt x="2169242" y="3151940"/>
                </a:lnTo>
                <a:lnTo>
                  <a:pt x="2167973" y="3151305"/>
                </a:lnTo>
                <a:lnTo>
                  <a:pt x="2167020" y="3150353"/>
                </a:lnTo>
                <a:lnTo>
                  <a:pt x="2167655" y="3148450"/>
                </a:lnTo>
                <a:lnTo>
                  <a:pt x="2168925" y="3146546"/>
                </a:lnTo>
                <a:lnTo>
                  <a:pt x="2169242" y="3144008"/>
                </a:lnTo>
                <a:lnTo>
                  <a:pt x="2169242" y="3141152"/>
                </a:lnTo>
                <a:lnTo>
                  <a:pt x="2168925" y="3139566"/>
                </a:lnTo>
                <a:lnTo>
                  <a:pt x="2167973" y="3137979"/>
                </a:lnTo>
                <a:lnTo>
                  <a:pt x="2167020" y="3136710"/>
                </a:lnTo>
                <a:lnTo>
                  <a:pt x="2165750" y="3135124"/>
                </a:lnTo>
                <a:lnTo>
                  <a:pt x="2164163" y="3133855"/>
                </a:lnTo>
                <a:lnTo>
                  <a:pt x="2162258" y="3132586"/>
                </a:lnTo>
                <a:lnTo>
                  <a:pt x="2155274" y="2603041"/>
                </a:lnTo>
                <a:lnTo>
                  <a:pt x="2160671" y="2603041"/>
                </a:lnTo>
                <a:lnTo>
                  <a:pt x="2160671" y="2592888"/>
                </a:lnTo>
                <a:lnTo>
                  <a:pt x="2158449" y="2592888"/>
                </a:lnTo>
                <a:lnTo>
                  <a:pt x="2158131" y="2580514"/>
                </a:lnTo>
                <a:lnTo>
                  <a:pt x="2160036" y="2580514"/>
                </a:lnTo>
                <a:lnTo>
                  <a:pt x="2161941" y="2580514"/>
                </a:lnTo>
                <a:lnTo>
                  <a:pt x="2164163" y="2579879"/>
                </a:lnTo>
                <a:lnTo>
                  <a:pt x="2166385" y="2579245"/>
                </a:lnTo>
                <a:lnTo>
                  <a:pt x="2167973" y="2578293"/>
                </a:lnTo>
                <a:lnTo>
                  <a:pt x="2169242" y="2577658"/>
                </a:lnTo>
                <a:lnTo>
                  <a:pt x="2169877" y="2577024"/>
                </a:lnTo>
                <a:lnTo>
                  <a:pt x="2170195" y="2576072"/>
                </a:lnTo>
                <a:lnTo>
                  <a:pt x="2170195" y="2575120"/>
                </a:lnTo>
                <a:lnTo>
                  <a:pt x="2170195" y="2574168"/>
                </a:lnTo>
                <a:lnTo>
                  <a:pt x="2169560" y="2573217"/>
                </a:lnTo>
                <a:lnTo>
                  <a:pt x="2169242" y="2572265"/>
                </a:lnTo>
                <a:lnTo>
                  <a:pt x="2168290" y="2571630"/>
                </a:lnTo>
                <a:lnTo>
                  <a:pt x="2166385" y="2570678"/>
                </a:lnTo>
                <a:lnTo>
                  <a:pt x="2164480" y="2570044"/>
                </a:lnTo>
                <a:lnTo>
                  <a:pt x="2162258" y="2569409"/>
                </a:lnTo>
                <a:lnTo>
                  <a:pt x="2160671" y="2569409"/>
                </a:lnTo>
                <a:lnTo>
                  <a:pt x="2158766" y="2569092"/>
                </a:lnTo>
                <a:lnTo>
                  <a:pt x="2158766" y="2560843"/>
                </a:lnTo>
                <a:lnTo>
                  <a:pt x="2169560" y="2560208"/>
                </a:lnTo>
                <a:lnTo>
                  <a:pt x="2169242" y="2554497"/>
                </a:lnTo>
                <a:lnTo>
                  <a:pt x="2174639" y="2554180"/>
                </a:lnTo>
                <a:lnTo>
                  <a:pt x="2174639" y="2544978"/>
                </a:lnTo>
                <a:lnTo>
                  <a:pt x="2178131" y="2544978"/>
                </a:lnTo>
                <a:lnTo>
                  <a:pt x="2178131" y="2535777"/>
                </a:lnTo>
                <a:lnTo>
                  <a:pt x="2180354" y="2535777"/>
                </a:lnTo>
                <a:lnTo>
                  <a:pt x="2180036" y="2529749"/>
                </a:lnTo>
                <a:lnTo>
                  <a:pt x="2176227" y="2529749"/>
                </a:lnTo>
                <a:lnTo>
                  <a:pt x="2176227" y="2526893"/>
                </a:lnTo>
                <a:lnTo>
                  <a:pt x="2180671" y="2526893"/>
                </a:lnTo>
                <a:lnTo>
                  <a:pt x="2180671" y="2521182"/>
                </a:lnTo>
                <a:lnTo>
                  <a:pt x="2080035" y="2521182"/>
                </a:lnTo>
                <a:close/>
                <a:moveTo>
                  <a:pt x="1896540" y="2521182"/>
                </a:moveTo>
                <a:lnTo>
                  <a:pt x="1896540" y="2526893"/>
                </a:lnTo>
                <a:lnTo>
                  <a:pt x="1901302" y="2526893"/>
                </a:lnTo>
                <a:lnTo>
                  <a:pt x="1900985" y="2529749"/>
                </a:lnTo>
                <a:lnTo>
                  <a:pt x="1897175" y="2529749"/>
                </a:lnTo>
                <a:lnTo>
                  <a:pt x="1897175" y="2535777"/>
                </a:lnTo>
                <a:lnTo>
                  <a:pt x="1899397" y="2535777"/>
                </a:lnTo>
                <a:lnTo>
                  <a:pt x="1899080" y="2544978"/>
                </a:lnTo>
                <a:lnTo>
                  <a:pt x="1902572" y="2544978"/>
                </a:lnTo>
                <a:lnTo>
                  <a:pt x="1902572" y="2554180"/>
                </a:lnTo>
                <a:lnTo>
                  <a:pt x="1907969" y="2554497"/>
                </a:lnTo>
                <a:lnTo>
                  <a:pt x="1907969" y="2560208"/>
                </a:lnTo>
                <a:lnTo>
                  <a:pt x="1918445" y="2560843"/>
                </a:lnTo>
                <a:lnTo>
                  <a:pt x="1918445" y="2569092"/>
                </a:lnTo>
                <a:lnTo>
                  <a:pt x="1916540" y="2569409"/>
                </a:lnTo>
                <a:lnTo>
                  <a:pt x="1914636" y="2569409"/>
                </a:lnTo>
                <a:lnTo>
                  <a:pt x="1912731" y="2570044"/>
                </a:lnTo>
                <a:lnTo>
                  <a:pt x="1910508" y="2570678"/>
                </a:lnTo>
                <a:lnTo>
                  <a:pt x="1908921" y="2571630"/>
                </a:lnTo>
                <a:lnTo>
                  <a:pt x="1907969" y="2572265"/>
                </a:lnTo>
                <a:lnTo>
                  <a:pt x="1907651" y="2573217"/>
                </a:lnTo>
                <a:lnTo>
                  <a:pt x="1907334" y="2574168"/>
                </a:lnTo>
                <a:lnTo>
                  <a:pt x="1907016" y="2575120"/>
                </a:lnTo>
                <a:lnTo>
                  <a:pt x="1907334" y="2576072"/>
                </a:lnTo>
                <a:lnTo>
                  <a:pt x="1907651" y="2577024"/>
                </a:lnTo>
                <a:lnTo>
                  <a:pt x="1907969" y="2577658"/>
                </a:lnTo>
                <a:lnTo>
                  <a:pt x="1908921" y="2578293"/>
                </a:lnTo>
                <a:lnTo>
                  <a:pt x="1910826" y="2579245"/>
                </a:lnTo>
                <a:lnTo>
                  <a:pt x="1912731" y="2579879"/>
                </a:lnTo>
                <a:lnTo>
                  <a:pt x="1914953" y="2580514"/>
                </a:lnTo>
                <a:lnTo>
                  <a:pt x="1917175" y="2580514"/>
                </a:lnTo>
                <a:lnTo>
                  <a:pt x="1919080" y="2580514"/>
                </a:lnTo>
                <a:lnTo>
                  <a:pt x="1918763" y="2592888"/>
                </a:lnTo>
                <a:lnTo>
                  <a:pt x="1916858" y="2592888"/>
                </a:lnTo>
                <a:lnTo>
                  <a:pt x="1916540" y="2603041"/>
                </a:lnTo>
                <a:lnTo>
                  <a:pt x="1922255" y="2603041"/>
                </a:lnTo>
                <a:lnTo>
                  <a:pt x="1914953" y="3132586"/>
                </a:lnTo>
                <a:lnTo>
                  <a:pt x="1912731" y="3133855"/>
                </a:lnTo>
                <a:lnTo>
                  <a:pt x="1911143" y="3135124"/>
                </a:lnTo>
                <a:lnTo>
                  <a:pt x="1909874" y="3136710"/>
                </a:lnTo>
                <a:lnTo>
                  <a:pt x="1909239" y="3137979"/>
                </a:lnTo>
                <a:lnTo>
                  <a:pt x="1908604" y="3139566"/>
                </a:lnTo>
                <a:lnTo>
                  <a:pt x="1907969" y="3141152"/>
                </a:lnTo>
                <a:lnTo>
                  <a:pt x="1907969" y="3144008"/>
                </a:lnTo>
                <a:lnTo>
                  <a:pt x="1908604" y="3146546"/>
                </a:lnTo>
                <a:lnTo>
                  <a:pt x="1909239" y="3148450"/>
                </a:lnTo>
                <a:lnTo>
                  <a:pt x="1910191" y="3150353"/>
                </a:lnTo>
                <a:lnTo>
                  <a:pt x="1908921" y="3151305"/>
                </a:lnTo>
                <a:lnTo>
                  <a:pt x="1907969" y="3151940"/>
                </a:lnTo>
                <a:lnTo>
                  <a:pt x="1906381" y="3153209"/>
                </a:lnTo>
                <a:lnTo>
                  <a:pt x="1905112" y="3155113"/>
                </a:lnTo>
                <a:lnTo>
                  <a:pt x="1904477" y="3157016"/>
                </a:lnTo>
                <a:lnTo>
                  <a:pt x="1904159" y="3158920"/>
                </a:lnTo>
                <a:lnTo>
                  <a:pt x="1904159" y="3160506"/>
                </a:lnTo>
                <a:lnTo>
                  <a:pt x="1904159" y="3161776"/>
                </a:lnTo>
                <a:lnTo>
                  <a:pt x="1903842" y="3184938"/>
                </a:lnTo>
                <a:lnTo>
                  <a:pt x="1989875" y="3184938"/>
                </a:lnTo>
                <a:lnTo>
                  <a:pt x="1989875" y="3161776"/>
                </a:lnTo>
                <a:lnTo>
                  <a:pt x="1989875" y="3160506"/>
                </a:lnTo>
                <a:lnTo>
                  <a:pt x="1989557" y="3158920"/>
                </a:lnTo>
                <a:lnTo>
                  <a:pt x="1989240" y="3157016"/>
                </a:lnTo>
                <a:lnTo>
                  <a:pt x="1988605" y="3155113"/>
                </a:lnTo>
                <a:lnTo>
                  <a:pt x="1987652" y="3153209"/>
                </a:lnTo>
                <a:lnTo>
                  <a:pt x="1986065" y="3151940"/>
                </a:lnTo>
                <a:lnTo>
                  <a:pt x="1984478" y="3151305"/>
                </a:lnTo>
                <a:lnTo>
                  <a:pt x="1983525" y="3150353"/>
                </a:lnTo>
                <a:lnTo>
                  <a:pt x="1984478" y="3148450"/>
                </a:lnTo>
                <a:lnTo>
                  <a:pt x="1985430" y="3146546"/>
                </a:lnTo>
                <a:lnTo>
                  <a:pt x="1985748" y="3144008"/>
                </a:lnTo>
                <a:lnTo>
                  <a:pt x="1985748" y="3141152"/>
                </a:lnTo>
                <a:lnTo>
                  <a:pt x="1985430" y="3139566"/>
                </a:lnTo>
                <a:lnTo>
                  <a:pt x="1984478" y="3137979"/>
                </a:lnTo>
                <a:lnTo>
                  <a:pt x="1983525" y="3136710"/>
                </a:lnTo>
                <a:lnTo>
                  <a:pt x="1982256" y="3135124"/>
                </a:lnTo>
                <a:lnTo>
                  <a:pt x="1980668" y="3133855"/>
                </a:lnTo>
                <a:lnTo>
                  <a:pt x="1978763" y="3132586"/>
                </a:lnTo>
                <a:lnTo>
                  <a:pt x="1971779" y="2603041"/>
                </a:lnTo>
                <a:lnTo>
                  <a:pt x="1977176" y="2603041"/>
                </a:lnTo>
                <a:lnTo>
                  <a:pt x="1977176" y="2592888"/>
                </a:lnTo>
                <a:lnTo>
                  <a:pt x="1974954" y="2592888"/>
                </a:lnTo>
                <a:lnTo>
                  <a:pt x="1974954" y="2580514"/>
                </a:lnTo>
                <a:lnTo>
                  <a:pt x="1976541" y="2580514"/>
                </a:lnTo>
                <a:lnTo>
                  <a:pt x="1978446" y="2580514"/>
                </a:lnTo>
                <a:lnTo>
                  <a:pt x="1980668" y="2579879"/>
                </a:lnTo>
                <a:lnTo>
                  <a:pt x="1982890" y="2579245"/>
                </a:lnTo>
                <a:lnTo>
                  <a:pt x="1984795" y="2578293"/>
                </a:lnTo>
                <a:lnTo>
                  <a:pt x="1985748" y="2577658"/>
                </a:lnTo>
                <a:lnTo>
                  <a:pt x="1986383" y="2577024"/>
                </a:lnTo>
                <a:lnTo>
                  <a:pt x="1986700" y="2576072"/>
                </a:lnTo>
                <a:lnTo>
                  <a:pt x="1986700" y="2575120"/>
                </a:lnTo>
                <a:lnTo>
                  <a:pt x="1986700" y="2574168"/>
                </a:lnTo>
                <a:lnTo>
                  <a:pt x="1986383" y="2573217"/>
                </a:lnTo>
                <a:lnTo>
                  <a:pt x="1985748" y="2572265"/>
                </a:lnTo>
                <a:lnTo>
                  <a:pt x="1984795" y="2571630"/>
                </a:lnTo>
                <a:lnTo>
                  <a:pt x="1982890" y="2570678"/>
                </a:lnTo>
                <a:lnTo>
                  <a:pt x="1980986" y="2570044"/>
                </a:lnTo>
                <a:lnTo>
                  <a:pt x="1978763" y="2569409"/>
                </a:lnTo>
                <a:lnTo>
                  <a:pt x="1977176" y="2569409"/>
                </a:lnTo>
                <a:lnTo>
                  <a:pt x="1975589" y="2569092"/>
                </a:lnTo>
                <a:lnTo>
                  <a:pt x="1975271" y="2560843"/>
                </a:lnTo>
                <a:lnTo>
                  <a:pt x="1986065" y="2560208"/>
                </a:lnTo>
                <a:lnTo>
                  <a:pt x="1986065" y="2554497"/>
                </a:lnTo>
                <a:lnTo>
                  <a:pt x="1991145" y="2554180"/>
                </a:lnTo>
                <a:lnTo>
                  <a:pt x="1991145" y="2544978"/>
                </a:lnTo>
                <a:lnTo>
                  <a:pt x="1994637" y="2544978"/>
                </a:lnTo>
                <a:lnTo>
                  <a:pt x="1994637" y="2535777"/>
                </a:lnTo>
                <a:lnTo>
                  <a:pt x="1996859" y="2535777"/>
                </a:lnTo>
                <a:lnTo>
                  <a:pt x="1996859" y="2529749"/>
                </a:lnTo>
                <a:lnTo>
                  <a:pt x="1992732" y="2529749"/>
                </a:lnTo>
                <a:lnTo>
                  <a:pt x="1992732" y="2526893"/>
                </a:lnTo>
                <a:lnTo>
                  <a:pt x="1997494" y="2526893"/>
                </a:lnTo>
                <a:lnTo>
                  <a:pt x="1997176" y="2521182"/>
                </a:lnTo>
                <a:lnTo>
                  <a:pt x="1896540" y="2521182"/>
                </a:lnTo>
                <a:close/>
                <a:moveTo>
                  <a:pt x="1794316" y="2521182"/>
                </a:moveTo>
                <a:lnTo>
                  <a:pt x="1794316" y="2526893"/>
                </a:lnTo>
                <a:lnTo>
                  <a:pt x="1799078" y="2526893"/>
                </a:lnTo>
                <a:lnTo>
                  <a:pt x="1799078" y="2529749"/>
                </a:lnTo>
                <a:lnTo>
                  <a:pt x="1794951" y="2529749"/>
                </a:lnTo>
                <a:lnTo>
                  <a:pt x="1794951" y="2535777"/>
                </a:lnTo>
                <a:lnTo>
                  <a:pt x="1797174" y="2535777"/>
                </a:lnTo>
                <a:lnTo>
                  <a:pt x="1796856" y="2544978"/>
                </a:lnTo>
                <a:lnTo>
                  <a:pt x="1800666" y="2544978"/>
                </a:lnTo>
                <a:lnTo>
                  <a:pt x="1800348" y="2554180"/>
                </a:lnTo>
                <a:lnTo>
                  <a:pt x="1806063" y="2554497"/>
                </a:lnTo>
                <a:lnTo>
                  <a:pt x="1806063" y="2560208"/>
                </a:lnTo>
                <a:lnTo>
                  <a:pt x="1816221" y="2560843"/>
                </a:lnTo>
                <a:lnTo>
                  <a:pt x="1816221" y="2569092"/>
                </a:lnTo>
                <a:lnTo>
                  <a:pt x="1814317" y="2569409"/>
                </a:lnTo>
                <a:lnTo>
                  <a:pt x="1812729" y="2569409"/>
                </a:lnTo>
                <a:lnTo>
                  <a:pt x="1810825" y="2570044"/>
                </a:lnTo>
                <a:lnTo>
                  <a:pt x="1808602" y="2570678"/>
                </a:lnTo>
                <a:lnTo>
                  <a:pt x="1807015" y="2571630"/>
                </a:lnTo>
                <a:lnTo>
                  <a:pt x="1806380" y="2572265"/>
                </a:lnTo>
                <a:lnTo>
                  <a:pt x="1805745" y="2573217"/>
                </a:lnTo>
                <a:lnTo>
                  <a:pt x="1805428" y="2574168"/>
                </a:lnTo>
                <a:lnTo>
                  <a:pt x="1805110" y="2575120"/>
                </a:lnTo>
                <a:lnTo>
                  <a:pt x="1805428" y="2576072"/>
                </a:lnTo>
                <a:lnTo>
                  <a:pt x="1805745" y="2577024"/>
                </a:lnTo>
                <a:lnTo>
                  <a:pt x="1806380" y="2577658"/>
                </a:lnTo>
                <a:lnTo>
                  <a:pt x="1807015" y="2578293"/>
                </a:lnTo>
                <a:lnTo>
                  <a:pt x="1808920" y="2579245"/>
                </a:lnTo>
                <a:lnTo>
                  <a:pt x="1811142" y="2579879"/>
                </a:lnTo>
                <a:lnTo>
                  <a:pt x="1813047" y="2580514"/>
                </a:lnTo>
                <a:lnTo>
                  <a:pt x="1814952" y="2580514"/>
                </a:lnTo>
                <a:lnTo>
                  <a:pt x="1816856" y="2580514"/>
                </a:lnTo>
                <a:lnTo>
                  <a:pt x="1816539" y="2592888"/>
                </a:lnTo>
                <a:lnTo>
                  <a:pt x="1814634" y="2592888"/>
                </a:lnTo>
                <a:lnTo>
                  <a:pt x="1814317" y="2603041"/>
                </a:lnTo>
                <a:lnTo>
                  <a:pt x="1820031" y="2603041"/>
                </a:lnTo>
                <a:lnTo>
                  <a:pt x="1813047" y="3132586"/>
                </a:lnTo>
                <a:lnTo>
                  <a:pt x="1810825" y="3133855"/>
                </a:lnTo>
                <a:lnTo>
                  <a:pt x="1809237" y="3135124"/>
                </a:lnTo>
                <a:lnTo>
                  <a:pt x="1808285" y="3136710"/>
                </a:lnTo>
                <a:lnTo>
                  <a:pt x="1807332" y="3137979"/>
                </a:lnTo>
                <a:lnTo>
                  <a:pt x="1806697" y="3139566"/>
                </a:lnTo>
                <a:lnTo>
                  <a:pt x="1806380" y="3141152"/>
                </a:lnTo>
                <a:lnTo>
                  <a:pt x="1806063" y="3144008"/>
                </a:lnTo>
                <a:lnTo>
                  <a:pt x="1806697" y="3146546"/>
                </a:lnTo>
                <a:lnTo>
                  <a:pt x="1807332" y="3148450"/>
                </a:lnTo>
                <a:lnTo>
                  <a:pt x="1808285" y="3150353"/>
                </a:lnTo>
                <a:lnTo>
                  <a:pt x="1807015" y="3151305"/>
                </a:lnTo>
                <a:lnTo>
                  <a:pt x="1806063" y="3151940"/>
                </a:lnTo>
                <a:lnTo>
                  <a:pt x="1804475" y="3153209"/>
                </a:lnTo>
                <a:lnTo>
                  <a:pt x="1803205" y="3155113"/>
                </a:lnTo>
                <a:lnTo>
                  <a:pt x="1802570" y="3157016"/>
                </a:lnTo>
                <a:lnTo>
                  <a:pt x="1802253" y="3158920"/>
                </a:lnTo>
                <a:lnTo>
                  <a:pt x="1802253" y="3160506"/>
                </a:lnTo>
                <a:lnTo>
                  <a:pt x="1802253" y="3161776"/>
                </a:lnTo>
                <a:lnTo>
                  <a:pt x="1801935" y="3184938"/>
                </a:lnTo>
                <a:lnTo>
                  <a:pt x="1887968" y="3184938"/>
                </a:lnTo>
                <a:lnTo>
                  <a:pt x="1887651" y="3161776"/>
                </a:lnTo>
                <a:lnTo>
                  <a:pt x="1887651" y="3160506"/>
                </a:lnTo>
                <a:lnTo>
                  <a:pt x="1887334" y="3158920"/>
                </a:lnTo>
                <a:lnTo>
                  <a:pt x="1887016" y="3157016"/>
                </a:lnTo>
                <a:lnTo>
                  <a:pt x="1886381" y="3155113"/>
                </a:lnTo>
                <a:lnTo>
                  <a:pt x="1885429" y="3153209"/>
                </a:lnTo>
                <a:lnTo>
                  <a:pt x="1883841" y="3151940"/>
                </a:lnTo>
                <a:lnTo>
                  <a:pt x="1882889" y="3151305"/>
                </a:lnTo>
                <a:lnTo>
                  <a:pt x="1881619" y="3150353"/>
                </a:lnTo>
                <a:lnTo>
                  <a:pt x="1882572" y="3148450"/>
                </a:lnTo>
                <a:lnTo>
                  <a:pt x="1883206" y="3146546"/>
                </a:lnTo>
                <a:lnTo>
                  <a:pt x="1883524" y="3144008"/>
                </a:lnTo>
                <a:lnTo>
                  <a:pt x="1883524" y="3141152"/>
                </a:lnTo>
                <a:lnTo>
                  <a:pt x="1883206" y="3139566"/>
                </a:lnTo>
                <a:lnTo>
                  <a:pt x="1882572" y="3137979"/>
                </a:lnTo>
                <a:lnTo>
                  <a:pt x="1881619" y="3136710"/>
                </a:lnTo>
                <a:lnTo>
                  <a:pt x="1880349" y="3135124"/>
                </a:lnTo>
                <a:lnTo>
                  <a:pt x="1878762" y="3133855"/>
                </a:lnTo>
                <a:lnTo>
                  <a:pt x="1876857" y="3132586"/>
                </a:lnTo>
                <a:lnTo>
                  <a:pt x="1869556" y="2603041"/>
                </a:lnTo>
                <a:lnTo>
                  <a:pt x="1875270" y="2603041"/>
                </a:lnTo>
                <a:lnTo>
                  <a:pt x="1875270" y="2592888"/>
                </a:lnTo>
                <a:lnTo>
                  <a:pt x="1873048" y="2592888"/>
                </a:lnTo>
                <a:lnTo>
                  <a:pt x="1873048" y="2580514"/>
                </a:lnTo>
                <a:lnTo>
                  <a:pt x="1874952" y="2580514"/>
                </a:lnTo>
                <a:lnTo>
                  <a:pt x="1876540" y="2580514"/>
                </a:lnTo>
                <a:lnTo>
                  <a:pt x="1878762" y="2579879"/>
                </a:lnTo>
                <a:lnTo>
                  <a:pt x="1880984" y="2579245"/>
                </a:lnTo>
                <a:lnTo>
                  <a:pt x="1882889" y="2578293"/>
                </a:lnTo>
                <a:lnTo>
                  <a:pt x="1883524" y="2577658"/>
                </a:lnTo>
                <a:lnTo>
                  <a:pt x="1884159" y="2577024"/>
                </a:lnTo>
                <a:lnTo>
                  <a:pt x="1884476" y="2576072"/>
                </a:lnTo>
                <a:lnTo>
                  <a:pt x="1884476" y="2575120"/>
                </a:lnTo>
                <a:lnTo>
                  <a:pt x="1884476" y="2574168"/>
                </a:lnTo>
                <a:lnTo>
                  <a:pt x="1884159" y="2573217"/>
                </a:lnTo>
                <a:lnTo>
                  <a:pt x="1883524" y="2572265"/>
                </a:lnTo>
                <a:lnTo>
                  <a:pt x="1882889" y="2571630"/>
                </a:lnTo>
                <a:lnTo>
                  <a:pt x="1880984" y="2570678"/>
                </a:lnTo>
                <a:lnTo>
                  <a:pt x="1879079" y="2570044"/>
                </a:lnTo>
                <a:lnTo>
                  <a:pt x="1877175" y="2569409"/>
                </a:lnTo>
                <a:lnTo>
                  <a:pt x="1875270" y="2569409"/>
                </a:lnTo>
                <a:lnTo>
                  <a:pt x="1873683" y="2569092"/>
                </a:lnTo>
                <a:lnTo>
                  <a:pt x="1873365" y="2560843"/>
                </a:lnTo>
                <a:lnTo>
                  <a:pt x="1883841" y="2560208"/>
                </a:lnTo>
                <a:lnTo>
                  <a:pt x="1883841" y="2554497"/>
                </a:lnTo>
                <a:lnTo>
                  <a:pt x="1889238" y="2554180"/>
                </a:lnTo>
                <a:lnTo>
                  <a:pt x="1888921" y="2544978"/>
                </a:lnTo>
                <a:lnTo>
                  <a:pt x="1892413" y="2544978"/>
                </a:lnTo>
                <a:lnTo>
                  <a:pt x="1892413" y="2535777"/>
                </a:lnTo>
                <a:lnTo>
                  <a:pt x="1894953" y="2535777"/>
                </a:lnTo>
                <a:lnTo>
                  <a:pt x="1894953" y="2529749"/>
                </a:lnTo>
                <a:lnTo>
                  <a:pt x="1890508" y="2529749"/>
                </a:lnTo>
                <a:lnTo>
                  <a:pt x="1890508" y="2526893"/>
                </a:lnTo>
                <a:lnTo>
                  <a:pt x="1895588" y="2526893"/>
                </a:lnTo>
                <a:lnTo>
                  <a:pt x="1895270" y="2521182"/>
                </a:lnTo>
                <a:lnTo>
                  <a:pt x="1794316" y="2521182"/>
                </a:lnTo>
                <a:close/>
                <a:moveTo>
                  <a:pt x="1610822" y="2521182"/>
                </a:moveTo>
                <a:lnTo>
                  <a:pt x="1610822" y="2526893"/>
                </a:lnTo>
                <a:lnTo>
                  <a:pt x="1615584" y="2526893"/>
                </a:lnTo>
                <a:lnTo>
                  <a:pt x="1615584" y="2529749"/>
                </a:lnTo>
                <a:lnTo>
                  <a:pt x="1611457" y="2529749"/>
                </a:lnTo>
                <a:lnTo>
                  <a:pt x="1611457" y="2535777"/>
                </a:lnTo>
                <a:lnTo>
                  <a:pt x="1613679" y="2535777"/>
                </a:lnTo>
                <a:lnTo>
                  <a:pt x="1613679" y="2544978"/>
                </a:lnTo>
                <a:lnTo>
                  <a:pt x="1617171" y="2544978"/>
                </a:lnTo>
                <a:lnTo>
                  <a:pt x="1616853" y="2554180"/>
                </a:lnTo>
                <a:lnTo>
                  <a:pt x="1622568" y="2554497"/>
                </a:lnTo>
                <a:lnTo>
                  <a:pt x="1622568" y="2560208"/>
                </a:lnTo>
                <a:lnTo>
                  <a:pt x="1632727" y="2560843"/>
                </a:lnTo>
                <a:lnTo>
                  <a:pt x="1632727" y="2569092"/>
                </a:lnTo>
                <a:lnTo>
                  <a:pt x="1631139" y="2569409"/>
                </a:lnTo>
                <a:lnTo>
                  <a:pt x="1629235" y="2569409"/>
                </a:lnTo>
                <a:lnTo>
                  <a:pt x="1627330" y="2570044"/>
                </a:lnTo>
                <a:lnTo>
                  <a:pt x="1625425" y="2570678"/>
                </a:lnTo>
                <a:lnTo>
                  <a:pt x="1623520" y="2571630"/>
                </a:lnTo>
                <a:lnTo>
                  <a:pt x="1622885" y="2572265"/>
                </a:lnTo>
                <a:lnTo>
                  <a:pt x="1622250" y="2573217"/>
                </a:lnTo>
                <a:lnTo>
                  <a:pt x="1621933" y="2574168"/>
                </a:lnTo>
                <a:lnTo>
                  <a:pt x="1621933" y="2575120"/>
                </a:lnTo>
                <a:lnTo>
                  <a:pt x="1621933" y="2576072"/>
                </a:lnTo>
                <a:lnTo>
                  <a:pt x="1622250" y="2577024"/>
                </a:lnTo>
                <a:lnTo>
                  <a:pt x="1622885" y="2577658"/>
                </a:lnTo>
                <a:lnTo>
                  <a:pt x="1623520" y="2578293"/>
                </a:lnTo>
                <a:lnTo>
                  <a:pt x="1625425" y="2579245"/>
                </a:lnTo>
                <a:lnTo>
                  <a:pt x="1627647" y="2579879"/>
                </a:lnTo>
                <a:lnTo>
                  <a:pt x="1629552" y="2580514"/>
                </a:lnTo>
                <a:lnTo>
                  <a:pt x="1631457" y="2580514"/>
                </a:lnTo>
                <a:lnTo>
                  <a:pt x="1633362" y="2580514"/>
                </a:lnTo>
                <a:lnTo>
                  <a:pt x="1633362" y="2592888"/>
                </a:lnTo>
                <a:lnTo>
                  <a:pt x="1631139" y="2592888"/>
                </a:lnTo>
                <a:lnTo>
                  <a:pt x="1631139" y="2603041"/>
                </a:lnTo>
                <a:lnTo>
                  <a:pt x="1636536" y="2603041"/>
                </a:lnTo>
                <a:lnTo>
                  <a:pt x="1629552" y="3132586"/>
                </a:lnTo>
                <a:lnTo>
                  <a:pt x="1627647" y="3133855"/>
                </a:lnTo>
                <a:lnTo>
                  <a:pt x="1626060" y="3135124"/>
                </a:lnTo>
                <a:lnTo>
                  <a:pt x="1624790" y="3136710"/>
                </a:lnTo>
                <a:lnTo>
                  <a:pt x="1623838" y="3137979"/>
                </a:lnTo>
                <a:lnTo>
                  <a:pt x="1623203" y="3139566"/>
                </a:lnTo>
                <a:lnTo>
                  <a:pt x="1622885" y="3141152"/>
                </a:lnTo>
                <a:lnTo>
                  <a:pt x="1622568" y="3144008"/>
                </a:lnTo>
                <a:lnTo>
                  <a:pt x="1623203" y="3146546"/>
                </a:lnTo>
                <a:lnTo>
                  <a:pt x="1623838" y="3148450"/>
                </a:lnTo>
                <a:lnTo>
                  <a:pt x="1624790" y="3150353"/>
                </a:lnTo>
                <a:lnTo>
                  <a:pt x="1623520" y="3151305"/>
                </a:lnTo>
                <a:lnTo>
                  <a:pt x="1622568" y="3151940"/>
                </a:lnTo>
                <a:lnTo>
                  <a:pt x="1620981" y="3153209"/>
                </a:lnTo>
                <a:lnTo>
                  <a:pt x="1620028" y="3155113"/>
                </a:lnTo>
                <a:lnTo>
                  <a:pt x="1619393" y="3157016"/>
                </a:lnTo>
                <a:lnTo>
                  <a:pt x="1619076" y="3158920"/>
                </a:lnTo>
                <a:lnTo>
                  <a:pt x="1618758" y="3160506"/>
                </a:lnTo>
                <a:lnTo>
                  <a:pt x="1618758" y="3161776"/>
                </a:lnTo>
                <a:lnTo>
                  <a:pt x="1618441" y="3184938"/>
                </a:lnTo>
                <a:lnTo>
                  <a:pt x="1704474" y="3184938"/>
                </a:lnTo>
                <a:lnTo>
                  <a:pt x="1704156" y="3161776"/>
                </a:lnTo>
                <a:lnTo>
                  <a:pt x="1704156" y="3160506"/>
                </a:lnTo>
                <a:lnTo>
                  <a:pt x="1704156" y="3158920"/>
                </a:lnTo>
                <a:lnTo>
                  <a:pt x="1703839" y="3157016"/>
                </a:lnTo>
                <a:lnTo>
                  <a:pt x="1702886" y="3155113"/>
                </a:lnTo>
                <a:lnTo>
                  <a:pt x="1701934" y="3153209"/>
                </a:lnTo>
                <a:lnTo>
                  <a:pt x="1700347" y="3151940"/>
                </a:lnTo>
                <a:lnTo>
                  <a:pt x="1699394" y="3151305"/>
                </a:lnTo>
                <a:lnTo>
                  <a:pt x="1698124" y="3150353"/>
                </a:lnTo>
                <a:lnTo>
                  <a:pt x="1699077" y="3148450"/>
                </a:lnTo>
                <a:lnTo>
                  <a:pt x="1699712" y="3146546"/>
                </a:lnTo>
                <a:lnTo>
                  <a:pt x="1700347" y="3144008"/>
                </a:lnTo>
                <a:lnTo>
                  <a:pt x="1700029" y="3141152"/>
                </a:lnTo>
                <a:lnTo>
                  <a:pt x="1699712" y="3139566"/>
                </a:lnTo>
                <a:lnTo>
                  <a:pt x="1699077" y="3137979"/>
                </a:lnTo>
                <a:lnTo>
                  <a:pt x="1698124" y="3136710"/>
                </a:lnTo>
                <a:lnTo>
                  <a:pt x="1696855" y="3135124"/>
                </a:lnTo>
                <a:lnTo>
                  <a:pt x="1695267" y="3133855"/>
                </a:lnTo>
                <a:lnTo>
                  <a:pt x="1693363" y="3132586"/>
                </a:lnTo>
                <a:lnTo>
                  <a:pt x="1686061" y="2603041"/>
                </a:lnTo>
                <a:lnTo>
                  <a:pt x="1691775" y="2603041"/>
                </a:lnTo>
                <a:lnTo>
                  <a:pt x="1691775" y="2592888"/>
                </a:lnTo>
                <a:lnTo>
                  <a:pt x="1689553" y="2592888"/>
                </a:lnTo>
                <a:lnTo>
                  <a:pt x="1689553" y="2580514"/>
                </a:lnTo>
                <a:lnTo>
                  <a:pt x="1691458" y="2580514"/>
                </a:lnTo>
                <a:lnTo>
                  <a:pt x="1693363" y="2580514"/>
                </a:lnTo>
                <a:lnTo>
                  <a:pt x="1695267" y="2579879"/>
                </a:lnTo>
                <a:lnTo>
                  <a:pt x="1697490" y="2579245"/>
                </a:lnTo>
                <a:lnTo>
                  <a:pt x="1699394" y="2578293"/>
                </a:lnTo>
                <a:lnTo>
                  <a:pt x="1700029" y="2577658"/>
                </a:lnTo>
                <a:lnTo>
                  <a:pt x="1700664" y="2577024"/>
                </a:lnTo>
                <a:lnTo>
                  <a:pt x="1700982" y="2576072"/>
                </a:lnTo>
                <a:lnTo>
                  <a:pt x="1701299" y="2575120"/>
                </a:lnTo>
                <a:lnTo>
                  <a:pt x="1700982" y="2574168"/>
                </a:lnTo>
                <a:lnTo>
                  <a:pt x="1700664" y="2573217"/>
                </a:lnTo>
                <a:lnTo>
                  <a:pt x="1700029" y="2572265"/>
                </a:lnTo>
                <a:lnTo>
                  <a:pt x="1699394" y="2571630"/>
                </a:lnTo>
                <a:lnTo>
                  <a:pt x="1697807" y="2570678"/>
                </a:lnTo>
                <a:lnTo>
                  <a:pt x="1695585" y="2570044"/>
                </a:lnTo>
                <a:lnTo>
                  <a:pt x="1693680" y="2569409"/>
                </a:lnTo>
                <a:lnTo>
                  <a:pt x="1691775" y="2569409"/>
                </a:lnTo>
                <a:lnTo>
                  <a:pt x="1690188" y="2569092"/>
                </a:lnTo>
                <a:lnTo>
                  <a:pt x="1690188" y="2560843"/>
                </a:lnTo>
                <a:lnTo>
                  <a:pt x="1700347" y="2560208"/>
                </a:lnTo>
                <a:lnTo>
                  <a:pt x="1700347" y="2554497"/>
                </a:lnTo>
                <a:lnTo>
                  <a:pt x="1705744" y="2554180"/>
                </a:lnTo>
                <a:lnTo>
                  <a:pt x="1705426" y="2544978"/>
                </a:lnTo>
                <a:lnTo>
                  <a:pt x="1708918" y="2544978"/>
                </a:lnTo>
                <a:lnTo>
                  <a:pt x="1708918" y="2535777"/>
                </a:lnTo>
                <a:lnTo>
                  <a:pt x="1711458" y="2535777"/>
                </a:lnTo>
                <a:lnTo>
                  <a:pt x="1711458" y="2529749"/>
                </a:lnTo>
                <a:lnTo>
                  <a:pt x="1707014" y="2529749"/>
                </a:lnTo>
                <a:lnTo>
                  <a:pt x="1707014" y="2526893"/>
                </a:lnTo>
                <a:lnTo>
                  <a:pt x="1712093" y="2526893"/>
                </a:lnTo>
                <a:lnTo>
                  <a:pt x="1712093" y="2521182"/>
                </a:lnTo>
                <a:lnTo>
                  <a:pt x="1610822" y="2521182"/>
                </a:lnTo>
                <a:close/>
                <a:moveTo>
                  <a:pt x="1509233" y="2521182"/>
                </a:moveTo>
                <a:lnTo>
                  <a:pt x="1508915" y="2526893"/>
                </a:lnTo>
                <a:lnTo>
                  <a:pt x="1513677" y="2526893"/>
                </a:lnTo>
                <a:lnTo>
                  <a:pt x="1513677" y="2529749"/>
                </a:lnTo>
                <a:lnTo>
                  <a:pt x="1509550" y="2529749"/>
                </a:lnTo>
                <a:lnTo>
                  <a:pt x="1509550" y="2535777"/>
                </a:lnTo>
                <a:lnTo>
                  <a:pt x="1511773" y="2535777"/>
                </a:lnTo>
                <a:lnTo>
                  <a:pt x="1511773" y="2544978"/>
                </a:lnTo>
                <a:lnTo>
                  <a:pt x="1515265" y="2544978"/>
                </a:lnTo>
                <a:lnTo>
                  <a:pt x="1515265" y="2554180"/>
                </a:lnTo>
                <a:lnTo>
                  <a:pt x="1520344" y="2554497"/>
                </a:lnTo>
                <a:lnTo>
                  <a:pt x="1520344" y="2560208"/>
                </a:lnTo>
                <a:lnTo>
                  <a:pt x="1531138" y="2560843"/>
                </a:lnTo>
                <a:lnTo>
                  <a:pt x="1530821" y="2569092"/>
                </a:lnTo>
                <a:lnTo>
                  <a:pt x="1529233" y="2569409"/>
                </a:lnTo>
                <a:lnTo>
                  <a:pt x="1527328" y="2569409"/>
                </a:lnTo>
                <a:lnTo>
                  <a:pt x="1525106" y="2570044"/>
                </a:lnTo>
                <a:lnTo>
                  <a:pt x="1523201" y="2570678"/>
                </a:lnTo>
                <a:lnTo>
                  <a:pt x="1521297" y="2571630"/>
                </a:lnTo>
                <a:lnTo>
                  <a:pt x="1520662" y="2572265"/>
                </a:lnTo>
                <a:lnTo>
                  <a:pt x="1520027" y="2573217"/>
                </a:lnTo>
                <a:lnTo>
                  <a:pt x="1519709" y="2574168"/>
                </a:lnTo>
                <a:lnTo>
                  <a:pt x="1519709" y="2575120"/>
                </a:lnTo>
                <a:lnTo>
                  <a:pt x="1519709" y="2576072"/>
                </a:lnTo>
                <a:lnTo>
                  <a:pt x="1520027" y="2577024"/>
                </a:lnTo>
                <a:lnTo>
                  <a:pt x="1520662" y="2577658"/>
                </a:lnTo>
                <a:lnTo>
                  <a:pt x="1521297" y="2578293"/>
                </a:lnTo>
                <a:lnTo>
                  <a:pt x="1523201" y="2579245"/>
                </a:lnTo>
                <a:lnTo>
                  <a:pt x="1525424" y="2579879"/>
                </a:lnTo>
                <a:lnTo>
                  <a:pt x="1527963" y="2580514"/>
                </a:lnTo>
                <a:lnTo>
                  <a:pt x="1529868" y="2580514"/>
                </a:lnTo>
                <a:lnTo>
                  <a:pt x="1531455" y="2580514"/>
                </a:lnTo>
                <a:lnTo>
                  <a:pt x="1531455" y="2592888"/>
                </a:lnTo>
                <a:lnTo>
                  <a:pt x="1529233" y="2592888"/>
                </a:lnTo>
                <a:lnTo>
                  <a:pt x="1529233" y="2603041"/>
                </a:lnTo>
                <a:lnTo>
                  <a:pt x="1534630" y="2603041"/>
                </a:lnTo>
                <a:lnTo>
                  <a:pt x="1527646" y="3132586"/>
                </a:lnTo>
                <a:lnTo>
                  <a:pt x="1525424" y="3133855"/>
                </a:lnTo>
                <a:lnTo>
                  <a:pt x="1523836" y="3135124"/>
                </a:lnTo>
                <a:lnTo>
                  <a:pt x="1522566" y="3136710"/>
                </a:lnTo>
                <a:lnTo>
                  <a:pt x="1521614" y="3137979"/>
                </a:lnTo>
                <a:lnTo>
                  <a:pt x="1520979" y="3139566"/>
                </a:lnTo>
                <a:lnTo>
                  <a:pt x="1520662" y="3141152"/>
                </a:lnTo>
                <a:lnTo>
                  <a:pt x="1520662" y="3144008"/>
                </a:lnTo>
                <a:lnTo>
                  <a:pt x="1520979" y="3146546"/>
                </a:lnTo>
                <a:lnTo>
                  <a:pt x="1521614" y="3148450"/>
                </a:lnTo>
                <a:lnTo>
                  <a:pt x="1522566" y="3150353"/>
                </a:lnTo>
                <a:lnTo>
                  <a:pt x="1521297" y="3151305"/>
                </a:lnTo>
                <a:lnTo>
                  <a:pt x="1520344" y="3151940"/>
                </a:lnTo>
                <a:lnTo>
                  <a:pt x="1518757" y="3153209"/>
                </a:lnTo>
                <a:lnTo>
                  <a:pt x="1517804" y="3155113"/>
                </a:lnTo>
                <a:lnTo>
                  <a:pt x="1517170" y="3157016"/>
                </a:lnTo>
                <a:lnTo>
                  <a:pt x="1516852" y="3158920"/>
                </a:lnTo>
                <a:lnTo>
                  <a:pt x="1516535" y="3160506"/>
                </a:lnTo>
                <a:lnTo>
                  <a:pt x="1516535" y="3161776"/>
                </a:lnTo>
                <a:lnTo>
                  <a:pt x="1516217" y="3184938"/>
                </a:lnTo>
                <a:lnTo>
                  <a:pt x="1602568" y="3184938"/>
                </a:lnTo>
                <a:lnTo>
                  <a:pt x="1602250" y="3161776"/>
                </a:lnTo>
                <a:lnTo>
                  <a:pt x="1602250" y="3160506"/>
                </a:lnTo>
                <a:lnTo>
                  <a:pt x="1602250" y="3158920"/>
                </a:lnTo>
                <a:lnTo>
                  <a:pt x="1601933" y="3157016"/>
                </a:lnTo>
                <a:lnTo>
                  <a:pt x="1601298" y="3155113"/>
                </a:lnTo>
                <a:lnTo>
                  <a:pt x="1600028" y="3153209"/>
                </a:lnTo>
                <a:lnTo>
                  <a:pt x="1598441" y="3151940"/>
                </a:lnTo>
                <a:lnTo>
                  <a:pt x="1597488" y="3151305"/>
                </a:lnTo>
                <a:lnTo>
                  <a:pt x="1596218" y="3150353"/>
                </a:lnTo>
                <a:lnTo>
                  <a:pt x="1597171" y="3148450"/>
                </a:lnTo>
                <a:lnTo>
                  <a:pt x="1597806" y="3146546"/>
                </a:lnTo>
                <a:lnTo>
                  <a:pt x="1598441" y="3144008"/>
                </a:lnTo>
                <a:lnTo>
                  <a:pt x="1598123" y="3141152"/>
                </a:lnTo>
                <a:lnTo>
                  <a:pt x="1597806" y="3139566"/>
                </a:lnTo>
                <a:lnTo>
                  <a:pt x="1597171" y="3137979"/>
                </a:lnTo>
                <a:lnTo>
                  <a:pt x="1596218" y="3136710"/>
                </a:lnTo>
                <a:lnTo>
                  <a:pt x="1595266" y="3135124"/>
                </a:lnTo>
                <a:lnTo>
                  <a:pt x="1593361" y="3133855"/>
                </a:lnTo>
                <a:lnTo>
                  <a:pt x="1591139" y="3132586"/>
                </a:lnTo>
                <a:lnTo>
                  <a:pt x="1584155" y="2603041"/>
                </a:lnTo>
                <a:lnTo>
                  <a:pt x="1589869" y="2603041"/>
                </a:lnTo>
                <a:lnTo>
                  <a:pt x="1589552" y="2592888"/>
                </a:lnTo>
                <a:lnTo>
                  <a:pt x="1587647" y="2592888"/>
                </a:lnTo>
                <a:lnTo>
                  <a:pt x="1587329" y="2580514"/>
                </a:lnTo>
                <a:lnTo>
                  <a:pt x="1589234" y="2580514"/>
                </a:lnTo>
                <a:lnTo>
                  <a:pt x="1591139" y="2580514"/>
                </a:lnTo>
                <a:lnTo>
                  <a:pt x="1593361" y="2579879"/>
                </a:lnTo>
                <a:lnTo>
                  <a:pt x="1595583" y="2579245"/>
                </a:lnTo>
                <a:lnTo>
                  <a:pt x="1597488" y="2578293"/>
                </a:lnTo>
                <a:lnTo>
                  <a:pt x="1598123" y="2577658"/>
                </a:lnTo>
                <a:lnTo>
                  <a:pt x="1598758" y="2577024"/>
                </a:lnTo>
                <a:lnTo>
                  <a:pt x="1599075" y="2576072"/>
                </a:lnTo>
                <a:lnTo>
                  <a:pt x="1599393" y="2575120"/>
                </a:lnTo>
                <a:lnTo>
                  <a:pt x="1599075" y="2574168"/>
                </a:lnTo>
                <a:lnTo>
                  <a:pt x="1598758" y="2573217"/>
                </a:lnTo>
                <a:lnTo>
                  <a:pt x="1598123" y="2572265"/>
                </a:lnTo>
                <a:lnTo>
                  <a:pt x="1597488" y="2571630"/>
                </a:lnTo>
                <a:lnTo>
                  <a:pt x="1595901" y="2570678"/>
                </a:lnTo>
                <a:lnTo>
                  <a:pt x="1593361" y="2570044"/>
                </a:lnTo>
                <a:lnTo>
                  <a:pt x="1591456" y="2569409"/>
                </a:lnTo>
                <a:lnTo>
                  <a:pt x="1589552" y="2569409"/>
                </a:lnTo>
                <a:lnTo>
                  <a:pt x="1587964" y="2569092"/>
                </a:lnTo>
                <a:lnTo>
                  <a:pt x="1587964" y="2560843"/>
                </a:lnTo>
                <a:lnTo>
                  <a:pt x="1598441" y="2560208"/>
                </a:lnTo>
                <a:lnTo>
                  <a:pt x="1598441" y="2554497"/>
                </a:lnTo>
                <a:lnTo>
                  <a:pt x="1603837" y="2554180"/>
                </a:lnTo>
                <a:lnTo>
                  <a:pt x="1603520" y="2544978"/>
                </a:lnTo>
                <a:lnTo>
                  <a:pt x="1607330" y="2544978"/>
                </a:lnTo>
                <a:lnTo>
                  <a:pt x="1607012" y="2535777"/>
                </a:lnTo>
                <a:lnTo>
                  <a:pt x="1609234" y="2535777"/>
                </a:lnTo>
                <a:lnTo>
                  <a:pt x="1609234" y="2529749"/>
                </a:lnTo>
                <a:lnTo>
                  <a:pt x="1605107" y="2529749"/>
                </a:lnTo>
                <a:lnTo>
                  <a:pt x="1605107" y="2526893"/>
                </a:lnTo>
                <a:lnTo>
                  <a:pt x="1609869" y="2526893"/>
                </a:lnTo>
                <a:lnTo>
                  <a:pt x="1609869" y="2521182"/>
                </a:lnTo>
                <a:lnTo>
                  <a:pt x="1509233" y="2521182"/>
                </a:lnTo>
                <a:close/>
                <a:moveTo>
                  <a:pt x="1325738" y="2521182"/>
                </a:moveTo>
                <a:lnTo>
                  <a:pt x="1325738" y="2526893"/>
                </a:lnTo>
                <a:lnTo>
                  <a:pt x="1330183" y="2526893"/>
                </a:lnTo>
                <a:lnTo>
                  <a:pt x="1330183" y="2529749"/>
                </a:lnTo>
                <a:lnTo>
                  <a:pt x="1326373" y="2529749"/>
                </a:lnTo>
                <a:lnTo>
                  <a:pt x="1326056" y="2535777"/>
                </a:lnTo>
                <a:lnTo>
                  <a:pt x="1328278" y="2535777"/>
                </a:lnTo>
                <a:lnTo>
                  <a:pt x="1328278" y="2544978"/>
                </a:lnTo>
                <a:lnTo>
                  <a:pt x="1331770" y="2544978"/>
                </a:lnTo>
                <a:lnTo>
                  <a:pt x="1331770" y="2554180"/>
                </a:lnTo>
                <a:lnTo>
                  <a:pt x="1337167" y="2554497"/>
                </a:lnTo>
                <a:lnTo>
                  <a:pt x="1336850" y="2560208"/>
                </a:lnTo>
                <a:lnTo>
                  <a:pt x="1347643" y="2560843"/>
                </a:lnTo>
                <a:lnTo>
                  <a:pt x="1347326" y="2569092"/>
                </a:lnTo>
                <a:lnTo>
                  <a:pt x="1345739" y="2569409"/>
                </a:lnTo>
                <a:lnTo>
                  <a:pt x="1344151" y="2569409"/>
                </a:lnTo>
                <a:lnTo>
                  <a:pt x="1341611" y="2570044"/>
                </a:lnTo>
                <a:lnTo>
                  <a:pt x="1339707" y="2570678"/>
                </a:lnTo>
                <a:lnTo>
                  <a:pt x="1337802" y="2571630"/>
                </a:lnTo>
                <a:lnTo>
                  <a:pt x="1337167" y="2572265"/>
                </a:lnTo>
                <a:lnTo>
                  <a:pt x="1336532" y="2573217"/>
                </a:lnTo>
                <a:lnTo>
                  <a:pt x="1336215" y="2574168"/>
                </a:lnTo>
                <a:lnTo>
                  <a:pt x="1336215" y="2575120"/>
                </a:lnTo>
                <a:lnTo>
                  <a:pt x="1336215" y="2576072"/>
                </a:lnTo>
                <a:lnTo>
                  <a:pt x="1336532" y="2577024"/>
                </a:lnTo>
                <a:lnTo>
                  <a:pt x="1337167" y="2577658"/>
                </a:lnTo>
                <a:lnTo>
                  <a:pt x="1337802" y="2578293"/>
                </a:lnTo>
                <a:lnTo>
                  <a:pt x="1339707" y="2579245"/>
                </a:lnTo>
                <a:lnTo>
                  <a:pt x="1341929" y="2579879"/>
                </a:lnTo>
                <a:lnTo>
                  <a:pt x="1344469" y="2580514"/>
                </a:lnTo>
                <a:lnTo>
                  <a:pt x="1346373" y="2580514"/>
                </a:lnTo>
                <a:lnTo>
                  <a:pt x="1347961" y="2580514"/>
                </a:lnTo>
                <a:lnTo>
                  <a:pt x="1347961" y="2592888"/>
                </a:lnTo>
                <a:lnTo>
                  <a:pt x="1345739" y="2592888"/>
                </a:lnTo>
                <a:lnTo>
                  <a:pt x="1345739" y="2603041"/>
                </a:lnTo>
                <a:lnTo>
                  <a:pt x="1351135" y="2603041"/>
                </a:lnTo>
                <a:lnTo>
                  <a:pt x="1344151" y="3132586"/>
                </a:lnTo>
                <a:lnTo>
                  <a:pt x="1341929" y="3133855"/>
                </a:lnTo>
                <a:lnTo>
                  <a:pt x="1340342" y="3135124"/>
                </a:lnTo>
                <a:lnTo>
                  <a:pt x="1339072" y="3136710"/>
                </a:lnTo>
                <a:lnTo>
                  <a:pt x="1338119" y="3137979"/>
                </a:lnTo>
                <a:lnTo>
                  <a:pt x="1337484" y="3139566"/>
                </a:lnTo>
                <a:lnTo>
                  <a:pt x="1337167" y="3141152"/>
                </a:lnTo>
                <a:lnTo>
                  <a:pt x="1337167" y="3144008"/>
                </a:lnTo>
                <a:lnTo>
                  <a:pt x="1337484" y="3146546"/>
                </a:lnTo>
                <a:lnTo>
                  <a:pt x="1338119" y="3148450"/>
                </a:lnTo>
                <a:lnTo>
                  <a:pt x="1339072" y="3150353"/>
                </a:lnTo>
                <a:lnTo>
                  <a:pt x="1338119" y="3151305"/>
                </a:lnTo>
                <a:lnTo>
                  <a:pt x="1336850" y="3151940"/>
                </a:lnTo>
                <a:lnTo>
                  <a:pt x="1335262" y="3153209"/>
                </a:lnTo>
                <a:lnTo>
                  <a:pt x="1334310" y="3155113"/>
                </a:lnTo>
                <a:lnTo>
                  <a:pt x="1333675" y="3157016"/>
                </a:lnTo>
                <a:lnTo>
                  <a:pt x="1333357" y="3158920"/>
                </a:lnTo>
                <a:lnTo>
                  <a:pt x="1333040" y="3160506"/>
                </a:lnTo>
                <a:lnTo>
                  <a:pt x="1333357" y="3161776"/>
                </a:lnTo>
                <a:lnTo>
                  <a:pt x="1333040" y="3184938"/>
                </a:lnTo>
                <a:lnTo>
                  <a:pt x="1419073" y="3184938"/>
                </a:lnTo>
                <a:lnTo>
                  <a:pt x="1418755" y="3161776"/>
                </a:lnTo>
                <a:lnTo>
                  <a:pt x="1418755" y="3160506"/>
                </a:lnTo>
                <a:lnTo>
                  <a:pt x="1418755" y="3158920"/>
                </a:lnTo>
                <a:lnTo>
                  <a:pt x="1418438" y="3157016"/>
                </a:lnTo>
                <a:lnTo>
                  <a:pt x="1417803" y="3155113"/>
                </a:lnTo>
                <a:lnTo>
                  <a:pt x="1416533" y="3153209"/>
                </a:lnTo>
                <a:lnTo>
                  <a:pt x="1414946" y="3151940"/>
                </a:lnTo>
                <a:lnTo>
                  <a:pt x="1413993" y="3151305"/>
                </a:lnTo>
                <a:lnTo>
                  <a:pt x="1412724" y="3150353"/>
                </a:lnTo>
                <a:lnTo>
                  <a:pt x="1413676" y="3148450"/>
                </a:lnTo>
                <a:lnTo>
                  <a:pt x="1414628" y="3146546"/>
                </a:lnTo>
                <a:lnTo>
                  <a:pt x="1414946" y="3144008"/>
                </a:lnTo>
                <a:lnTo>
                  <a:pt x="1414946" y="3141152"/>
                </a:lnTo>
                <a:lnTo>
                  <a:pt x="1414311" y="3139566"/>
                </a:lnTo>
                <a:lnTo>
                  <a:pt x="1413993" y="3137979"/>
                </a:lnTo>
                <a:lnTo>
                  <a:pt x="1413041" y="3136710"/>
                </a:lnTo>
                <a:lnTo>
                  <a:pt x="1411771" y="3135124"/>
                </a:lnTo>
                <a:lnTo>
                  <a:pt x="1409866" y="3133855"/>
                </a:lnTo>
                <a:lnTo>
                  <a:pt x="1407644" y="3132586"/>
                </a:lnTo>
                <a:lnTo>
                  <a:pt x="1400977" y="2603041"/>
                </a:lnTo>
                <a:lnTo>
                  <a:pt x="1406374" y="2603041"/>
                </a:lnTo>
                <a:lnTo>
                  <a:pt x="1406057" y="2592888"/>
                </a:lnTo>
                <a:lnTo>
                  <a:pt x="1404152" y="2592888"/>
                </a:lnTo>
                <a:lnTo>
                  <a:pt x="1403835" y="2580514"/>
                </a:lnTo>
                <a:lnTo>
                  <a:pt x="1405739" y="2580514"/>
                </a:lnTo>
                <a:lnTo>
                  <a:pt x="1407644" y="2580514"/>
                </a:lnTo>
                <a:lnTo>
                  <a:pt x="1409866" y="2579879"/>
                </a:lnTo>
                <a:lnTo>
                  <a:pt x="1412089" y="2579245"/>
                </a:lnTo>
                <a:lnTo>
                  <a:pt x="1413993" y="2578293"/>
                </a:lnTo>
                <a:lnTo>
                  <a:pt x="1414946" y="2577658"/>
                </a:lnTo>
                <a:lnTo>
                  <a:pt x="1415263" y="2577024"/>
                </a:lnTo>
                <a:lnTo>
                  <a:pt x="1415898" y="2576072"/>
                </a:lnTo>
                <a:lnTo>
                  <a:pt x="1415898" y="2575120"/>
                </a:lnTo>
                <a:lnTo>
                  <a:pt x="1415898" y="2574168"/>
                </a:lnTo>
                <a:lnTo>
                  <a:pt x="1415263" y="2573217"/>
                </a:lnTo>
                <a:lnTo>
                  <a:pt x="1414946" y="2572265"/>
                </a:lnTo>
                <a:lnTo>
                  <a:pt x="1413993" y="2571630"/>
                </a:lnTo>
                <a:lnTo>
                  <a:pt x="1412406" y="2570678"/>
                </a:lnTo>
                <a:lnTo>
                  <a:pt x="1410184" y="2570044"/>
                </a:lnTo>
                <a:lnTo>
                  <a:pt x="1407962" y="2569409"/>
                </a:lnTo>
                <a:lnTo>
                  <a:pt x="1406374" y="2569409"/>
                </a:lnTo>
                <a:lnTo>
                  <a:pt x="1404470" y="2569092"/>
                </a:lnTo>
                <a:lnTo>
                  <a:pt x="1404470" y="2560843"/>
                </a:lnTo>
                <a:lnTo>
                  <a:pt x="1415263" y="2560208"/>
                </a:lnTo>
                <a:lnTo>
                  <a:pt x="1414946" y="2554497"/>
                </a:lnTo>
                <a:lnTo>
                  <a:pt x="1420343" y="2554180"/>
                </a:lnTo>
                <a:lnTo>
                  <a:pt x="1420343" y="2544978"/>
                </a:lnTo>
                <a:lnTo>
                  <a:pt x="1423835" y="2544978"/>
                </a:lnTo>
                <a:lnTo>
                  <a:pt x="1423517" y="2535777"/>
                </a:lnTo>
                <a:lnTo>
                  <a:pt x="1426057" y="2535777"/>
                </a:lnTo>
                <a:lnTo>
                  <a:pt x="1425740" y="2529749"/>
                </a:lnTo>
                <a:lnTo>
                  <a:pt x="1421930" y="2529749"/>
                </a:lnTo>
                <a:lnTo>
                  <a:pt x="1421613" y="2526893"/>
                </a:lnTo>
                <a:lnTo>
                  <a:pt x="1426375" y="2526893"/>
                </a:lnTo>
                <a:lnTo>
                  <a:pt x="1426375" y="2521182"/>
                </a:lnTo>
                <a:lnTo>
                  <a:pt x="1325738" y="2521182"/>
                </a:lnTo>
                <a:close/>
                <a:moveTo>
                  <a:pt x="1223515" y="2521182"/>
                </a:moveTo>
                <a:lnTo>
                  <a:pt x="1223515" y="2526893"/>
                </a:lnTo>
                <a:lnTo>
                  <a:pt x="1228277" y="2526893"/>
                </a:lnTo>
                <a:lnTo>
                  <a:pt x="1228277" y="2529749"/>
                </a:lnTo>
                <a:lnTo>
                  <a:pt x="1224149" y="2529749"/>
                </a:lnTo>
                <a:lnTo>
                  <a:pt x="1223832" y="2535777"/>
                </a:lnTo>
                <a:lnTo>
                  <a:pt x="1226054" y="2535777"/>
                </a:lnTo>
                <a:lnTo>
                  <a:pt x="1226054" y="2544978"/>
                </a:lnTo>
                <a:lnTo>
                  <a:pt x="1229864" y="2544978"/>
                </a:lnTo>
                <a:lnTo>
                  <a:pt x="1229864" y="2554180"/>
                </a:lnTo>
                <a:lnTo>
                  <a:pt x="1235261" y="2554497"/>
                </a:lnTo>
                <a:lnTo>
                  <a:pt x="1234943" y="2560208"/>
                </a:lnTo>
                <a:lnTo>
                  <a:pt x="1245420" y="2560843"/>
                </a:lnTo>
                <a:lnTo>
                  <a:pt x="1245420" y="2569092"/>
                </a:lnTo>
                <a:lnTo>
                  <a:pt x="1243515" y="2569409"/>
                </a:lnTo>
                <a:lnTo>
                  <a:pt x="1241928" y="2569409"/>
                </a:lnTo>
                <a:lnTo>
                  <a:pt x="1239705" y="2570044"/>
                </a:lnTo>
                <a:lnTo>
                  <a:pt x="1237800" y="2570678"/>
                </a:lnTo>
                <a:lnTo>
                  <a:pt x="1236213" y="2571630"/>
                </a:lnTo>
                <a:lnTo>
                  <a:pt x="1235261" y="2572265"/>
                </a:lnTo>
                <a:lnTo>
                  <a:pt x="1234943" y="2573217"/>
                </a:lnTo>
                <a:lnTo>
                  <a:pt x="1234308" y="2574168"/>
                </a:lnTo>
                <a:lnTo>
                  <a:pt x="1234308" y="2575120"/>
                </a:lnTo>
                <a:lnTo>
                  <a:pt x="1234308" y="2576072"/>
                </a:lnTo>
                <a:lnTo>
                  <a:pt x="1234943" y="2577024"/>
                </a:lnTo>
                <a:lnTo>
                  <a:pt x="1235261" y="2577658"/>
                </a:lnTo>
                <a:lnTo>
                  <a:pt x="1236213" y="2578293"/>
                </a:lnTo>
                <a:lnTo>
                  <a:pt x="1237800" y="2579245"/>
                </a:lnTo>
                <a:lnTo>
                  <a:pt x="1240023" y="2579879"/>
                </a:lnTo>
                <a:lnTo>
                  <a:pt x="1242245" y="2580514"/>
                </a:lnTo>
                <a:lnTo>
                  <a:pt x="1244150" y="2580514"/>
                </a:lnTo>
                <a:lnTo>
                  <a:pt x="1246055" y="2580514"/>
                </a:lnTo>
                <a:lnTo>
                  <a:pt x="1245737" y="2592888"/>
                </a:lnTo>
                <a:lnTo>
                  <a:pt x="1243832" y="2592888"/>
                </a:lnTo>
                <a:lnTo>
                  <a:pt x="1243515" y="2603041"/>
                </a:lnTo>
                <a:lnTo>
                  <a:pt x="1248912" y="2603041"/>
                </a:lnTo>
                <a:lnTo>
                  <a:pt x="1242245" y="3132586"/>
                </a:lnTo>
                <a:lnTo>
                  <a:pt x="1240023" y="3133855"/>
                </a:lnTo>
                <a:lnTo>
                  <a:pt x="1238435" y="3135124"/>
                </a:lnTo>
                <a:lnTo>
                  <a:pt x="1237166" y="3136710"/>
                </a:lnTo>
                <a:lnTo>
                  <a:pt x="1236213" y="3137979"/>
                </a:lnTo>
                <a:lnTo>
                  <a:pt x="1235578" y="3139566"/>
                </a:lnTo>
                <a:lnTo>
                  <a:pt x="1235261" y="3141152"/>
                </a:lnTo>
                <a:lnTo>
                  <a:pt x="1235261" y="3144008"/>
                </a:lnTo>
                <a:lnTo>
                  <a:pt x="1235578" y="3146546"/>
                </a:lnTo>
                <a:lnTo>
                  <a:pt x="1236531" y="3148450"/>
                </a:lnTo>
                <a:lnTo>
                  <a:pt x="1237483" y="3150353"/>
                </a:lnTo>
                <a:lnTo>
                  <a:pt x="1236213" y="3151305"/>
                </a:lnTo>
                <a:lnTo>
                  <a:pt x="1235261" y="3151940"/>
                </a:lnTo>
                <a:lnTo>
                  <a:pt x="1233673" y="3153209"/>
                </a:lnTo>
                <a:lnTo>
                  <a:pt x="1232404" y="3155113"/>
                </a:lnTo>
                <a:lnTo>
                  <a:pt x="1231769" y="3157016"/>
                </a:lnTo>
                <a:lnTo>
                  <a:pt x="1231451" y="3158920"/>
                </a:lnTo>
                <a:lnTo>
                  <a:pt x="1231451" y="3160506"/>
                </a:lnTo>
                <a:lnTo>
                  <a:pt x="1231451" y="3161776"/>
                </a:lnTo>
                <a:lnTo>
                  <a:pt x="1231134" y="3184938"/>
                </a:lnTo>
                <a:lnTo>
                  <a:pt x="1316849" y="3184938"/>
                </a:lnTo>
                <a:lnTo>
                  <a:pt x="1316532" y="3161776"/>
                </a:lnTo>
                <a:lnTo>
                  <a:pt x="1316532" y="3160506"/>
                </a:lnTo>
                <a:lnTo>
                  <a:pt x="1316532" y="3158920"/>
                </a:lnTo>
                <a:lnTo>
                  <a:pt x="1316214" y="3157016"/>
                </a:lnTo>
                <a:lnTo>
                  <a:pt x="1315579" y="3155113"/>
                </a:lnTo>
                <a:lnTo>
                  <a:pt x="1314627" y="3153209"/>
                </a:lnTo>
                <a:lnTo>
                  <a:pt x="1313040" y="3151940"/>
                </a:lnTo>
                <a:lnTo>
                  <a:pt x="1311770" y="3151305"/>
                </a:lnTo>
                <a:lnTo>
                  <a:pt x="1310817" y="3150353"/>
                </a:lnTo>
                <a:lnTo>
                  <a:pt x="1311452" y="3148450"/>
                </a:lnTo>
                <a:lnTo>
                  <a:pt x="1312405" y="3146546"/>
                </a:lnTo>
                <a:lnTo>
                  <a:pt x="1312722" y="3144008"/>
                </a:lnTo>
                <a:lnTo>
                  <a:pt x="1312722" y="3141152"/>
                </a:lnTo>
                <a:lnTo>
                  <a:pt x="1312405" y="3139566"/>
                </a:lnTo>
                <a:lnTo>
                  <a:pt x="1311770" y="3137979"/>
                </a:lnTo>
                <a:lnTo>
                  <a:pt x="1310817" y="3136710"/>
                </a:lnTo>
                <a:lnTo>
                  <a:pt x="1309548" y="3135124"/>
                </a:lnTo>
                <a:lnTo>
                  <a:pt x="1307960" y="3133855"/>
                </a:lnTo>
                <a:lnTo>
                  <a:pt x="1306055" y="3132586"/>
                </a:lnTo>
                <a:lnTo>
                  <a:pt x="1299071" y="2603041"/>
                </a:lnTo>
                <a:lnTo>
                  <a:pt x="1304468" y="2603041"/>
                </a:lnTo>
                <a:lnTo>
                  <a:pt x="1304468" y="2592888"/>
                </a:lnTo>
                <a:lnTo>
                  <a:pt x="1302246" y="2592888"/>
                </a:lnTo>
                <a:lnTo>
                  <a:pt x="1301928" y="2580514"/>
                </a:lnTo>
                <a:lnTo>
                  <a:pt x="1303833" y="2580514"/>
                </a:lnTo>
                <a:lnTo>
                  <a:pt x="1305738" y="2580514"/>
                </a:lnTo>
                <a:lnTo>
                  <a:pt x="1307960" y="2579879"/>
                </a:lnTo>
                <a:lnTo>
                  <a:pt x="1310182" y="2579245"/>
                </a:lnTo>
                <a:lnTo>
                  <a:pt x="1311770" y="2578293"/>
                </a:lnTo>
                <a:lnTo>
                  <a:pt x="1312722" y="2577658"/>
                </a:lnTo>
                <a:lnTo>
                  <a:pt x="1313357" y="2577024"/>
                </a:lnTo>
                <a:lnTo>
                  <a:pt x="1313675" y="2576072"/>
                </a:lnTo>
                <a:lnTo>
                  <a:pt x="1313675" y="2575120"/>
                </a:lnTo>
                <a:lnTo>
                  <a:pt x="1313675" y="2574168"/>
                </a:lnTo>
                <a:lnTo>
                  <a:pt x="1313357" y="2573217"/>
                </a:lnTo>
                <a:lnTo>
                  <a:pt x="1312722" y="2572265"/>
                </a:lnTo>
                <a:lnTo>
                  <a:pt x="1312087" y="2571630"/>
                </a:lnTo>
                <a:lnTo>
                  <a:pt x="1310182" y="2570678"/>
                </a:lnTo>
                <a:lnTo>
                  <a:pt x="1308278" y="2570044"/>
                </a:lnTo>
                <a:lnTo>
                  <a:pt x="1306055" y="2569409"/>
                </a:lnTo>
                <a:lnTo>
                  <a:pt x="1304468" y="2569409"/>
                </a:lnTo>
                <a:lnTo>
                  <a:pt x="1302563" y="2569092"/>
                </a:lnTo>
                <a:lnTo>
                  <a:pt x="1302563" y="2560843"/>
                </a:lnTo>
                <a:lnTo>
                  <a:pt x="1313040" y="2560208"/>
                </a:lnTo>
                <a:lnTo>
                  <a:pt x="1312722" y="2554497"/>
                </a:lnTo>
                <a:lnTo>
                  <a:pt x="1318119" y="2554180"/>
                </a:lnTo>
                <a:lnTo>
                  <a:pt x="1318119" y="2544978"/>
                </a:lnTo>
                <a:lnTo>
                  <a:pt x="1321929" y="2544978"/>
                </a:lnTo>
                <a:lnTo>
                  <a:pt x="1321929" y="2535777"/>
                </a:lnTo>
                <a:lnTo>
                  <a:pt x="1324151" y="2535777"/>
                </a:lnTo>
                <a:lnTo>
                  <a:pt x="1323833" y="2529749"/>
                </a:lnTo>
                <a:lnTo>
                  <a:pt x="1320024" y="2529749"/>
                </a:lnTo>
                <a:lnTo>
                  <a:pt x="1320024" y="2526893"/>
                </a:lnTo>
                <a:lnTo>
                  <a:pt x="1324468" y="2526893"/>
                </a:lnTo>
                <a:lnTo>
                  <a:pt x="1324468" y="2521182"/>
                </a:lnTo>
                <a:lnTo>
                  <a:pt x="1223515" y="2521182"/>
                </a:lnTo>
                <a:close/>
                <a:moveTo>
                  <a:pt x="1040020" y="2521182"/>
                </a:moveTo>
                <a:lnTo>
                  <a:pt x="1040020" y="2526893"/>
                </a:lnTo>
                <a:lnTo>
                  <a:pt x="1045099" y="2526893"/>
                </a:lnTo>
                <a:lnTo>
                  <a:pt x="1045099" y="2529749"/>
                </a:lnTo>
                <a:lnTo>
                  <a:pt x="1040655" y="2529749"/>
                </a:lnTo>
                <a:lnTo>
                  <a:pt x="1040655" y="2535777"/>
                </a:lnTo>
                <a:lnTo>
                  <a:pt x="1042877" y="2535777"/>
                </a:lnTo>
                <a:lnTo>
                  <a:pt x="1042560" y="2544978"/>
                </a:lnTo>
                <a:lnTo>
                  <a:pt x="1046369" y="2544978"/>
                </a:lnTo>
                <a:lnTo>
                  <a:pt x="1046369" y="2554180"/>
                </a:lnTo>
                <a:lnTo>
                  <a:pt x="1051766" y="2554497"/>
                </a:lnTo>
                <a:lnTo>
                  <a:pt x="1051766" y="2560208"/>
                </a:lnTo>
                <a:lnTo>
                  <a:pt x="1061925" y="2560843"/>
                </a:lnTo>
                <a:lnTo>
                  <a:pt x="1061925" y="2569092"/>
                </a:lnTo>
                <a:lnTo>
                  <a:pt x="1060020" y="2569409"/>
                </a:lnTo>
                <a:lnTo>
                  <a:pt x="1058433" y="2569409"/>
                </a:lnTo>
                <a:lnTo>
                  <a:pt x="1056528" y="2570044"/>
                </a:lnTo>
                <a:lnTo>
                  <a:pt x="1054306" y="2570678"/>
                </a:lnTo>
                <a:lnTo>
                  <a:pt x="1052719" y="2571630"/>
                </a:lnTo>
                <a:lnTo>
                  <a:pt x="1051766" y="2572265"/>
                </a:lnTo>
                <a:lnTo>
                  <a:pt x="1051449" y="2573217"/>
                </a:lnTo>
                <a:lnTo>
                  <a:pt x="1051131" y="2574168"/>
                </a:lnTo>
                <a:lnTo>
                  <a:pt x="1050814" y="2575120"/>
                </a:lnTo>
                <a:lnTo>
                  <a:pt x="1051131" y="2576072"/>
                </a:lnTo>
                <a:lnTo>
                  <a:pt x="1051449" y="2577024"/>
                </a:lnTo>
                <a:lnTo>
                  <a:pt x="1052084" y="2577658"/>
                </a:lnTo>
                <a:lnTo>
                  <a:pt x="1052719" y="2578293"/>
                </a:lnTo>
                <a:lnTo>
                  <a:pt x="1054623" y="2579245"/>
                </a:lnTo>
                <a:lnTo>
                  <a:pt x="1056528" y="2579879"/>
                </a:lnTo>
                <a:lnTo>
                  <a:pt x="1058750" y="2580514"/>
                </a:lnTo>
                <a:lnTo>
                  <a:pt x="1060655" y="2580514"/>
                </a:lnTo>
                <a:lnTo>
                  <a:pt x="1062560" y="2580514"/>
                </a:lnTo>
                <a:lnTo>
                  <a:pt x="1062242" y="2592888"/>
                </a:lnTo>
                <a:lnTo>
                  <a:pt x="1060338" y="2592888"/>
                </a:lnTo>
                <a:lnTo>
                  <a:pt x="1060020" y="2603041"/>
                </a:lnTo>
                <a:lnTo>
                  <a:pt x="1065735" y="2603041"/>
                </a:lnTo>
                <a:lnTo>
                  <a:pt x="1058750" y="3132586"/>
                </a:lnTo>
                <a:lnTo>
                  <a:pt x="1056528" y="3133855"/>
                </a:lnTo>
                <a:lnTo>
                  <a:pt x="1054941" y="3135124"/>
                </a:lnTo>
                <a:lnTo>
                  <a:pt x="1053671" y="3136710"/>
                </a:lnTo>
                <a:lnTo>
                  <a:pt x="1053036" y="3137979"/>
                </a:lnTo>
                <a:lnTo>
                  <a:pt x="1052401" y="3139566"/>
                </a:lnTo>
                <a:lnTo>
                  <a:pt x="1052084" y="3141152"/>
                </a:lnTo>
                <a:lnTo>
                  <a:pt x="1051766" y="3144008"/>
                </a:lnTo>
                <a:lnTo>
                  <a:pt x="1052401" y="3146546"/>
                </a:lnTo>
                <a:lnTo>
                  <a:pt x="1053036" y="3148450"/>
                </a:lnTo>
                <a:lnTo>
                  <a:pt x="1053988" y="3150353"/>
                </a:lnTo>
                <a:lnTo>
                  <a:pt x="1052719" y="3151305"/>
                </a:lnTo>
                <a:lnTo>
                  <a:pt x="1051766" y="3151940"/>
                </a:lnTo>
                <a:lnTo>
                  <a:pt x="1050179" y="3153209"/>
                </a:lnTo>
                <a:lnTo>
                  <a:pt x="1048909" y="3155113"/>
                </a:lnTo>
                <a:lnTo>
                  <a:pt x="1048274" y="3157016"/>
                </a:lnTo>
                <a:lnTo>
                  <a:pt x="1047957" y="3158920"/>
                </a:lnTo>
                <a:lnTo>
                  <a:pt x="1047957" y="3160506"/>
                </a:lnTo>
                <a:lnTo>
                  <a:pt x="1047957" y="3161776"/>
                </a:lnTo>
                <a:lnTo>
                  <a:pt x="1047639" y="3184938"/>
                </a:lnTo>
                <a:lnTo>
                  <a:pt x="1133672" y="3184938"/>
                </a:lnTo>
                <a:lnTo>
                  <a:pt x="1133355" y="3161776"/>
                </a:lnTo>
                <a:lnTo>
                  <a:pt x="1133355" y="3160506"/>
                </a:lnTo>
                <a:lnTo>
                  <a:pt x="1133037" y="3158920"/>
                </a:lnTo>
                <a:lnTo>
                  <a:pt x="1132720" y="3157016"/>
                </a:lnTo>
                <a:lnTo>
                  <a:pt x="1132085" y="3155113"/>
                </a:lnTo>
                <a:lnTo>
                  <a:pt x="1131132" y="3153209"/>
                </a:lnTo>
                <a:lnTo>
                  <a:pt x="1129545" y="3151940"/>
                </a:lnTo>
                <a:lnTo>
                  <a:pt x="1128593" y="3151305"/>
                </a:lnTo>
                <a:lnTo>
                  <a:pt x="1127323" y="3150353"/>
                </a:lnTo>
                <a:lnTo>
                  <a:pt x="1128275" y="3148450"/>
                </a:lnTo>
                <a:lnTo>
                  <a:pt x="1128910" y="3146546"/>
                </a:lnTo>
                <a:lnTo>
                  <a:pt x="1129227" y="3144008"/>
                </a:lnTo>
                <a:lnTo>
                  <a:pt x="1129227" y="3141152"/>
                </a:lnTo>
                <a:lnTo>
                  <a:pt x="1128910" y="3139566"/>
                </a:lnTo>
                <a:lnTo>
                  <a:pt x="1128275" y="3137979"/>
                </a:lnTo>
                <a:lnTo>
                  <a:pt x="1127323" y="3136710"/>
                </a:lnTo>
                <a:lnTo>
                  <a:pt x="1126053" y="3135124"/>
                </a:lnTo>
                <a:lnTo>
                  <a:pt x="1124466" y="3133855"/>
                </a:lnTo>
                <a:lnTo>
                  <a:pt x="1122561" y="3132586"/>
                </a:lnTo>
                <a:lnTo>
                  <a:pt x="1115577" y="2603041"/>
                </a:lnTo>
                <a:lnTo>
                  <a:pt x="1120973" y="2603041"/>
                </a:lnTo>
                <a:lnTo>
                  <a:pt x="1120973" y="2592888"/>
                </a:lnTo>
                <a:lnTo>
                  <a:pt x="1118751" y="2592888"/>
                </a:lnTo>
                <a:lnTo>
                  <a:pt x="1118751" y="2580514"/>
                </a:lnTo>
                <a:lnTo>
                  <a:pt x="1120338" y="2580514"/>
                </a:lnTo>
                <a:lnTo>
                  <a:pt x="1122243" y="2580514"/>
                </a:lnTo>
                <a:lnTo>
                  <a:pt x="1124466" y="2579879"/>
                </a:lnTo>
                <a:lnTo>
                  <a:pt x="1126688" y="2579245"/>
                </a:lnTo>
                <a:lnTo>
                  <a:pt x="1128593" y="2578293"/>
                </a:lnTo>
                <a:lnTo>
                  <a:pt x="1129227" y="2577658"/>
                </a:lnTo>
                <a:lnTo>
                  <a:pt x="1129862" y="2577024"/>
                </a:lnTo>
                <a:lnTo>
                  <a:pt x="1130180" y="2576072"/>
                </a:lnTo>
                <a:lnTo>
                  <a:pt x="1130180" y="2575120"/>
                </a:lnTo>
                <a:lnTo>
                  <a:pt x="1130180" y="2574168"/>
                </a:lnTo>
                <a:lnTo>
                  <a:pt x="1129862" y="2573217"/>
                </a:lnTo>
                <a:lnTo>
                  <a:pt x="1129227" y="2572265"/>
                </a:lnTo>
                <a:lnTo>
                  <a:pt x="1128593" y="2571630"/>
                </a:lnTo>
                <a:lnTo>
                  <a:pt x="1126688" y="2570678"/>
                </a:lnTo>
                <a:lnTo>
                  <a:pt x="1124783" y="2570044"/>
                </a:lnTo>
                <a:lnTo>
                  <a:pt x="1122878" y="2569409"/>
                </a:lnTo>
                <a:lnTo>
                  <a:pt x="1120973" y="2569409"/>
                </a:lnTo>
                <a:lnTo>
                  <a:pt x="1119386" y="2569092"/>
                </a:lnTo>
                <a:lnTo>
                  <a:pt x="1119069" y="2560843"/>
                </a:lnTo>
                <a:lnTo>
                  <a:pt x="1129545" y="2560208"/>
                </a:lnTo>
                <a:lnTo>
                  <a:pt x="1129545" y="2554497"/>
                </a:lnTo>
                <a:lnTo>
                  <a:pt x="1134624" y="2554180"/>
                </a:lnTo>
                <a:lnTo>
                  <a:pt x="1134624" y="2544978"/>
                </a:lnTo>
                <a:lnTo>
                  <a:pt x="1138434" y="2544978"/>
                </a:lnTo>
                <a:lnTo>
                  <a:pt x="1138434" y="2535777"/>
                </a:lnTo>
                <a:lnTo>
                  <a:pt x="1140656" y="2535777"/>
                </a:lnTo>
                <a:lnTo>
                  <a:pt x="1140656" y="2529749"/>
                </a:lnTo>
                <a:lnTo>
                  <a:pt x="1136529" y="2529749"/>
                </a:lnTo>
                <a:lnTo>
                  <a:pt x="1136529" y="2526893"/>
                </a:lnTo>
                <a:lnTo>
                  <a:pt x="1141291" y="2526893"/>
                </a:lnTo>
                <a:lnTo>
                  <a:pt x="1140974" y="2521182"/>
                </a:lnTo>
                <a:lnTo>
                  <a:pt x="1040020" y="2521182"/>
                </a:lnTo>
                <a:close/>
                <a:moveTo>
                  <a:pt x="938114" y="2521182"/>
                </a:moveTo>
                <a:lnTo>
                  <a:pt x="938114" y="2526893"/>
                </a:lnTo>
                <a:lnTo>
                  <a:pt x="942876" y="2526893"/>
                </a:lnTo>
                <a:lnTo>
                  <a:pt x="942876" y="2529749"/>
                </a:lnTo>
                <a:lnTo>
                  <a:pt x="938749" y="2529749"/>
                </a:lnTo>
                <a:lnTo>
                  <a:pt x="938749" y="2535777"/>
                </a:lnTo>
                <a:lnTo>
                  <a:pt x="940971" y="2535777"/>
                </a:lnTo>
                <a:lnTo>
                  <a:pt x="940653" y="2544978"/>
                </a:lnTo>
                <a:lnTo>
                  <a:pt x="944463" y="2544978"/>
                </a:lnTo>
                <a:lnTo>
                  <a:pt x="944146" y="2554180"/>
                </a:lnTo>
                <a:lnTo>
                  <a:pt x="949542" y="2554497"/>
                </a:lnTo>
                <a:lnTo>
                  <a:pt x="949542" y="2560208"/>
                </a:lnTo>
                <a:lnTo>
                  <a:pt x="960019" y="2560843"/>
                </a:lnTo>
                <a:lnTo>
                  <a:pt x="960019" y="2569092"/>
                </a:lnTo>
                <a:lnTo>
                  <a:pt x="958431" y="2569409"/>
                </a:lnTo>
                <a:lnTo>
                  <a:pt x="956527" y="2569409"/>
                </a:lnTo>
                <a:lnTo>
                  <a:pt x="954622" y="2570044"/>
                </a:lnTo>
                <a:lnTo>
                  <a:pt x="952400" y="2570678"/>
                </a:lnTo>
                <a:lnTo>
                  <a:pt x="950495" y="2571630"/>
                </a:lnTo>
                <a:lnTo>
                  <a:pt x="949860" y="2572265"/>
                </a:lnTo>
                <a:lnTo>
                  <a:pt x="949225" y="2573217"/>
                </a:lnTo>
                <a:lnTo>
                  <a:pt x="948907" y="2574168"/>
                </a:lnTo>
                <a:lnTo>
                  <a:pt x="948590" y="2575120"/>
                </a:lnTo>
                <a:lnTo>
                  <a:pt x="948907" y="2576072"/>
                </a:lnTo>
                <a:lnTo>
                  <a:pt x="949225" y="2577024"/>
                </a:lnTo>
                <a:lnTo>
                  <a:pt x="949860" y="2577658"/>
                </a:lnTo>
                <a:lnTo>
                  <a:pt x="950495" y="2578293"/>
                </a:lnTo>
                <a:lnTo>
                  <a:pt x="952717" y="2579245"/>
                </a:lnTo>
                <a:lnTo>
                  <a:pt x="954939" y="2579879"/>
                </a:lnTo>
                <a:lnTo>
                  <a:pt x="956844" y="2580514"/>
                </a:lnTo>
                <a:lnTo>
                  <a:pt x="958749" y="2580514"/>
                </a:lnTo>
                <a:lnTo>
                  <a:pt x="960654" y="2580514"/>
                </a:lnTo>
                <a:lnTo>
                  <a:pt x="960336" y="2592888"/>
                </a:lnTo>
                <a:lnTo>
                  <a:pt x="958431" y="2592888"/>
                </a:lnTo>
                <a:lnTo>
                  <a:pt x="958114" y="2603041"/>
                </a:lnTo>
                <a:lnTo>
                  <a:pt x="963828" y="2603041"/>
                </a:lnTo>
                <a:lnTo>
                  <a:pt x="956844" y="3132586"/>
                </a:lnTo>
                <a:lnTo>
                  <a:pt x="954939" y="3133855"/>
                </a:lnTo>
                <a:lnTo>
                  <a:pt x="953035" y="3135124"/>
                </a:lnTo>
                <a:lnTo>
                  <a:pt x="951765" y="3136710"/>
                </a:lnTo>
                <a:lnTo>
                  <a:pt x="950812" y="3137979"/>
                </a:lnTo>
                <a:lnTo>
                  <a:pt x="950177" y="3139566"/>
                </a:lnTo>
                <a:lnTo>
                  <a:pt x="949860" y="3141152"/>
                </a:lnTo>
                <a:lnTo>
                  <a:pt x="949542" y="3144008"/>
                </a:lnTo>
                <a:lnTo>
                  <a:pt x="950177" y="3146546"/>
                </a:lnTo>
                <a:lnTo>
                  <a:pt x="950812" y="3148450"/>
                </a:lnTo>
                <a:lnTo>
                  <a:pt x="951765" y="3150353"/>
                </a:lnTo>
                <a:lnTo>
                  <a:pt x="950495" y="3151305"/>
                </a:lnTo>
                <a:lnTo>
                  <a:pt x="949542" y="3151940"/>
                </a:lnTo>
                <a:lnTo>
                  <a:pt x="947955" y="3153209"/>
                </a:lnTo>
                <a:lnTo>
                  <a:pt x="947003" y="3155113"/>
                </a:lnTo>
                <a:lnTo>
                  <a:pt x="946050" y="3157016"/>
                </a:lnTo>
                <a:lnTo>
                  <a:pt x="945733" y="3158920"/>
                </a:lnTo>
                <a:lnTo>
                  <a:pt x="945733" y="3160506"/>
                </a:lnTo>
                <a:lnTo>
                  <a:pt x="945733" y="3161776"/>
                </a:lnTo>
                <a:lnTo>
                  <a:pt x="945415" y="3184938"/>
                </a:lnTo>
                <a:lnTo>
                  <a:pt x="1031766" y="3184938"/>
                </a:lnTo>
                <a:lnTo>
                  <a:pt x="1031448" y="3161776"/>
                </a:lnTo>
                <a:lnTo>
                  <a:pt x="1031448" y="3160506"/>
                </a:lnTo>
                <a:lnTo>
                  <a:pt x="1031131" y="3158920"/>
                </a:lnTo>
                <a:lnTo>
                  <a:pt x="1030813" y="3157016"/>
                </a:lnTo>
                <a:lnTo>
                  <a:pt x="1030178" y="3155113"/>
                </a:lnTo>
                <a:lnTo>
                  <a:pt x="1029226" y="3153209"/>
                </a:lnTo>
                <a:lnTo>
                  <a:pt x="1027639" y="3151940"/>
                </a:lnTo>
                <a:lnTo>
                  <a:pt x="1026686" y="3151305"/>
                </a:lnTo>
                <a:lnTo>
                  <a:pt x="1025417" y="3150353"/>
                </a:lnTo>
                <a:lnTo>
                  <a:pt x="1026369" y="3148450"/>
                </a:lnTo>
                <a:lnTo>
                  <a:pt x="1027004" y="3146546"/>
                </a:lnTo>
                <a:lnTo>
                  <a:pt x="1027321" y="3144008"/>
                </a:lnTo>
                <a:lnTo>
                  <a:pt x="1027321" y="3141152"/>
                </a:lnTo>
                <a:lnTo>
                  <a:pt x="1027004" y="3139566"/>
                </a:lnTo>
                <a:lnTo>
                  <a:pt x="1026369" y="3137979"/>
                </a:lnTo>
                <a:lnTo>
                  <a:pt x="1025417" y="3136710"/>
                </a:lnTo>
                <a:lnTo>
                  <a:pt x="1024147" y="3135124"/>
                </a:lnTo>
                <a:lnTo>
                  <a:pt x="1022559" y="3133855"/>
                </a:lnTo>
                <a:lnTo>
                  <a:pt x="1020337" y="3132586"/>
                </a:lnTo>
                <a:lnTo>
                  <a:pt x="1013353" y="2603041"/>
                </a:lnTo>
                <a:lnTo>
                  <a:pt x="1018750" y="2603041"/>
                </a:lnTo>
                <a:lnTo>
                  <a:pt x="1018750" y="2592888"/>
                </a:lnTo>
                <a:lnTo>
                  <a:pt x="1016528" y="2592888"/>
                </a:lnTo>
                <a:lnTo>
                  <a:pt x="1016528" y="2580514"/>
                </a:lnTo>
                <a:lnTo>
                  <a:pt x="1018432" y="2580514"/>
                </a:lnTo>
                <a:lnTo>
                  <a:pt x="1020020" y="2580514"/>
                </a:lnTo>
                <a:lnTo>
                  <a:pt x="1022559" y="2579879"/>
                </a:lnTo>
                <a:lnTo>
                  <a:pt x="1024782" y="2579245"/>
                </a:lnTo>
                <a:lnTo>
                  <a:pt x="1026686" y="2578293"/>
                </a:lnTo>
                <a:lnTo>
                  <a:pt x="1027321" y="2577658"/>
                </a:lnTo>
                <a:lnTo>
                  <a:pt x="1027956" y="2577024"/>
                </a:lnTo>
                <a:lnTo>
                  <a:pt x="1028274" y="2576072"/>
                </a:lnTo>
                <a:lnTo>
                  <a:pt x="1028274" y="2575120"/>
                </a:lnTo>
                <a:lnTo>
                  <a:pt x="1028274" y="2574168"/>
                </a:lnTo>
                <a:lnTo>
                  <a:pt x="1027956" y="2573217"/>
                </a:lnTo>
                <a:lnTo>
                  <a:pt x="1027321" y="2572265"/>
                </a:lnTo>
                <a:lnTo>
                  <a:pt x="1026686" y="2571630"/>
                </a:lnTo>
                <a:lnTo>
                  <a:pt x="1024782" y="2570678"/>
                </a:lnTo>
                <a:lnTo>
                  <a:pt x="1022877" y="2570044"/>
                </a:lnTo>
                <a:lnTo>
                  <a:pt x="1020655" y="2569409"/>
                </a:lnTo>
                <a:lnTo>
                  <a:pt x="1018750" y="2569409"/>
                </a:lnTo>
                <a:lnTo>
                  <a:pt x="1017162" y="2569092"/>
                </a:lnTo>
                <a:lnTo>
                  <a:pt x="1016845" y="2560843"/>
                </a:lnTo>
                <a:lnTo>
                  <a:pt x="1027639" y="2560208"/>
                </a:lnTo>
                <a:lnTo>
                  <a:pt x="1027639" y="2554497"/>
                </a:lnTo>
                <a:lnTo>
                  <a:pt x="1033036" y="2554180"/>
                </a:lnTo>
                <a:lnTo>
                  <a:pt x="1032718" y="2544978"/>
                </a:lnTo>
                <a:lnTo>
                  <a:pt x="1036210" y="2544978"/>
                </a:lnTo>
                <a:lnTo>
                  <a:pt x="1036210" y="2535777"/>
                </a:lnTo>
                <a:lnTo>
                  <a:pt x="1038433" y="2535777"/>
                </a:lnTo>
                <a:lnTo>
                  <a:pt x="1038433" y="2529749"/>
                </a:lnTo>
                <a:lnTo>
                  <a:pt x="1034306" y="2529749"/>
                </a:lnTo>
                <a:lnTo>
                  <a:pt x="1034306" y="2526893"/>
                </a:lnTo>
                <a:lnTo>
                  <a:pt x="1039068" y="2526893"/>
                </a:lnTo>
                <a:lnTo>
                  <a:pt x="1039068" y="2521182"/>
                </a:lnTo>
                <a:lnTo>
                  <a:pt x="938114" y="2521182"/>
                </a:lnTo>
                <a:close/>
                <a:moveTo>
                  <a:pt x="754937" y="2521182"/>
                </a:moveTo>
                <a:lnTo>
                  <a:pt x="754619" y="2526893"/>
                </a:lnTo>
                <a:lnTo>
                  <a:pt x="759381" y="2526893"/>
                </a:lnTo>
                <a:lnTo>
                  <a:pt x="759381" y="2529749"/>
                </a:lnTo>
                <a:lnTo>
                  <a:pt x="755254" y="2529749"/>
                </a:lnTo>
                <a:lnTo>
                  <a:pt x="755254" y="2535777"/>
                </a:lnTo>
                <a:lnTo>
                  <a:pt x="757476" y="2535777"/>
                </a:lnTo>
                <a:lnTo>
                  <a:pt x="757476" y="2544978"/>
                </a:lnTo>
                <a:lnTo>
                  <a:pt x="760968" y="2544978"/>
                </a:lnTo>
                <a:lnTo>
                  <a:pt x="760651" y="2554180"/>
                </a:lnTo>
                <a:lnTo>
                  <a:pt x="766048" y="2554497"/>
                </a:lnTo>
                <a:lnTo>
                  <a:pt x="766048" y="2560208"/>
                </a:lnTo>
                <a:lnTo>
                  <a:pt x="776524" y="2560843"/>
                </a:lnTo>
                <a:lnTo>
                  <a:pt x="776524" y="2569092"/>
                </a:lnTo>
                <a:lnTo>
                  <a:pt x="774937" y="2569409"/>
                </a:lnTo>
                <a:lnTo>
                  <a:pt x="773032" y="2569409"/>
                </a:lnTo>
                <a:lnTo>
                  <a:pt x="771127" y="2570044"/>
                </a:lnTo>
                <a:lnTo>
                  <a:pt x="769222" y="2570678"/>
                </a:lnTo>
                <a:lnTo>
                  <a:pt x="767000" y="2571630"/>
                </a:lnTo>
                <a:lnTo>
                  <a:pt x="766365" y="2572265"/>
                </a:lnTo>
                <a:lnTo>
                  <a:pt x="765730" y="2573217"/>
                </a:lnTo>
                <a:lnTo>
                  <a:pt x="765413" y="2574168"/>
                </a:lnTo>
                <a:lnTo>
                  <a:pt x="765413" y="2575120"/>
                </a:lnTo>
                <a:lnTo>
                  <a:pt x="765413" y="2576072"/>
                </a:lnTo>
                <a:lnTo>
                  <a:pt x="765730" y="2577024"/>
                </a:lnTo>
                <a:lnTo>
                  <a:pt x="766365" y="2577658"/>
                </a:lnTo>
                <a:lnTo>
                  <a:pt x="767000" y="2578293"/>
                </a:lnTo>
                <a:lnTo>
                  <a:pt x="769222" y="2579245"/>
                </a:lnTo>
                <a:lnTo>
                  <a:pt x="771445" y="2579879"/>
                </a:lnTo>
                <a:lnTo>
                  <a:pt x="773667" y="2580514"/>
                </a:lnTo>
                <a:lnTo>
                  <a:pt x="775254" y="2580514"/>
                </a:lnTo>
                <a:lnTo>
                  <a:pt x="777159" y="2580514"/>
                </a:lnTo>
                <a:lnTo>
                  <a:pt x="777159" y="2592888"/>
                </a:lnTo>
                <a:lnTo>
                  <a:pt x="774937" y="2592888"/>
                </a:lnTo>
                <a:lnTo>
                  <a:pt x="774937" y="2603041"/>
                </a:lnTo>
                <a:lnTo>
                  <a:pt x="780334" y="2603041"/>
                </a:lnTo>
                <a:lnTo>
                  <a:pt x="773350" y="3132586"/>
                </a:lnTo>
                <a:lnTo>
                  <a:pt x="771445" y="3133855"/>
                </a:lnTo>
                <a:lnTo>
                  <a:pt x="769857" y="3135124"/>
                </a:lnTo>
                <a:lnTo>
                  <a:pt x="768270" y="3136710"/>
                </a:lnTo>
                <a:lnTo>
                  <a:pt x="767318" y="3137979"/>
                </a:lnTo>
                <a:lnTo>
                  <a:pt x="766683" y="3139566"/>
                </a:lnTo>
                <a:lnTo>
                  <a:pt x="766365" y="3141152"/>
                </a:lnTo>
                <a:lnTo>
                  <a:pt x="766365" y="3144008"/>
                </a:lnTo>
                <a:lnTo>
                  <a:pt x="766683" y="3146546"/>
                </a:lnTo>
                <a:lnTo>
                  <a:pt x="767318" y="3148450"/>
                </a:lnTo>
                <a:lnTo>
                  <a:pt x="768270" y="3150353"/>
                </a:lnTo>
                <a:lnTo>
                  <a:pt x="767000" y="3151305"/>
                </a:lnTo>
                <a:lnTo>
                  <a:pt x="766048" y="3151940"/>
                </a:lnTo>
                <a:lnTo>
                  <a:pt x="764461" y="3153209"/>
                </a:lnTo>
                <a:lnTo>
                  <a:pt x="763508" y="3155113"/>
                </a:lnTo>
                <a:lnTo>
                  <a:pt x="762873" y="3157016"/>
                </a:lnTo>
                <a:lnTo>
                  <a:pt x="762556" y="3158920"/>
                </a:lnTo>
                <a:lnTo>
                  <a:pt x="762238" y="3160506"/>
                </a:lnTo>
                <a:lnTo>
                  <a:pt x="762238" y="3161776"/>
                </a:lnTo>
                <a:lnTo>
                  <a:pt x="761921" y="3184938"/>
                </a:lnTo>
                <a:lnTo>
                  <a:pt x="848271" y="3184938"/>
                </a:lnTo>
                <a:lnTo>
                  <a:pt x="847954" y="3161776"/>
                </a:lnTo>
                <a:lnTo>
                  <a:pt x="847954" y="3160506"/>
                </a:lnTo>
                <a:lnTo>
                  <a:pt x="847954" y="3158920"/>
                </a:lnTo>
                <a:lnTo>
                  <a:pt x="847636" y="3157016"/>
                </a:lnTo>
                <a:lnTo>
                  <a:pt x="847001" y="3155113"/>
                </a:lnTo>
                <a:lnTo>
                  <a:pt x="845731" y="3153209"/>
                </a:lnTo>
                <a:lnTo>
                  <a:pt x="844144" y="3151940"/>
                </a:lnTo>
                <a:lnTo>
                  <a:pt x="843192" y="3151305"/>
                </a:lnTo>
                <a:lnTo>
                  <a:pt x="841922" y="3150353"/>
                </a:lnTo>
                <a:lnTo>
                  <a:pt x="842874" y="3148450"/>
                </a:lnTo>
                <a:lnTo>
                  <a:pt x="843509" y="3146546"/>
                </a:lnTo>
                <a:lnTo>
                  <a:pt x="844144" y="3144008"/>
                </a:lnTo>
                <a:lnTo>
                  <a:pt x="843827" y="3141152"/>
                </a:lnTo>
                <a:lnTo>
                  <a:pt x="843509" y="3139566"/>
                </a:lnTo>
                <a:lnTo>
                  <a:pt x="842874" y="3137979"/>
                </a:lnTo>
                <a:lnTo>
                  <a:pt x="841922" y="3136710"/>
                </a:lnTo>
                <a:lnTo>
                  <a:pt x="840969" y="3135124"/>
                </a:lnTo>
                <a:lnTo>
                  <a:pt x="839065" y="3133855"/>
                </a:lnTo>
                <a:lnTo>
                  <a:pt x="836842" y="3132586"/>
                </a:lnTo>
                <a:lnTo>
                  <a:pt x="829858" y="2603041"/>
                </a:lnTo>
                <a:lnTo>
                  <a:pt x="835573" y="2603041"/>
                </a:lnTo>
                <a:lnTo>
                  <a:pt x="835255" y="2592888"/>
                </a:lnTo>
                <a:lnTo>
                  <a:pt x="833350" y="2592888"/>
                </a:lnTo>
                <a:lnTo>
                  <a:pt x="833033" y="2580514"/>
                </a:lnTo>
                <a:lnTo>
                  <a:pt x="834938" y="2580514"/>
                </a:lnTo>
                <a:lnTo>
                  <a:pt x="836842" y="2580514"/>
                </a:lnTo>
                <a:lnTo>
                  <a:pt x="839065" y="2579879"/>
                </a:lnTo>
                <a:lnTo>
                  <a:pt x="841287" y="2579245"/>
                </a:lnTo>
                <a:lnTo>
                  <a:pt x="843192" y="2578293"/>
                </a:lnTo>
                <a:lnTo>
                  <a:pt x="843827" y="2577658"/>
                </a:lnTo>
                <a:lnTo>
                  <a:pt x="844462" y="2577024"/>
                </a:lnTo>
                <a:lnTo>
                  <a:pt x="844779" y="2576072"/>
                </a:lnTo>
                <a:lnTo>
                  <a:pt x="845096" y="2575120"/>
                </a:lnTo>
                <a:lnTo>
                  <a:pt x="844779" y="2574168"/>
                </a:lnTo>
                <a:lnTo>
                  <a:pt x="844462" y="2573217"/>
                </a:lnTo>
                <a:lnTo>
                  <a:pt x="843827" y="2572265"/>
                </a:lnTo>
                <a:lnTo>
                  <a:pt x="843192" y="2571630"/>
                </a:lnTo>
                <a:lnTo>
                  <a:pt x="841604" y="2570678"/>
                </a:lnTo>
                <a:lnTo>
                  <a:pt x="839382" y="2570044"/>
                </a:lnTo>
                <a:lnTo>
                  <a:pt x="837160" y="2569409"/>
                </a:lnTo>
                <a:lnTo>
                  <a:pt x="835255" y="2569409"/>
                </a:lnTo>
                <a:lnTo>
                  <a:pt x="833668" y="2569092"/>
                </a:lnTo>
                <a:lnTo>
                  <a:pt x="833668" y="2560843"/>
                </a:lnTo>
                <a:lnTo>
                  <a:pt x="844144" y="2560208"/>
                </a:lnTo>
                <a:lnTo>
                  <a:pt x="844144" y="2554497"/>
                </a:lnTo>
                <a:lnTo>
                  <a:pt x="849541" y="2554180"/>
                </a:lnTo>
                <a:lnTo>
                  <a:pt x="849224" y="2544978"/>
                </a:lnTo>
                <a:lnTo>
                  <a:pt x="853033" y="2544978"/>
                </a:lnTo>
                <a:lnTo>
                  <a:pt x="852716" y="2535777"/>
                </a:lnTo>
                <a:lnTo>
                  <a:pt x="854938" y="2535777"/>
                </a:lnTo>
                <a:lnTo>
                  <a:pt x="854938" y="2529749"/>
                </a:lnTo>
                <a:lnTo>
                  <a:pt x="850811" y="2529749"/>
                </a:lnTo>
                <a:lnTo>
                  <a:pt x="850811" y="2526893"/>
                </a:lnTo>
                <a:lnTo>
                  <a:pt x="855573" y="2526893"/>
                </a:lnTo>
                <a:lnTo>
                  <a:pt x="855573" y="2521182"/>
                </a:lnTo>
                <a:lnTo>
                  <a:pt x="754937" y="2521182"/>
                </a:lnTo>
                <a:close/>
                <a:moveTo>
                  <a:pt x="652713" y="2521182"/>
                </a:moveTo>
                <a:lnTo>
                  <a:pt x="652395" y="2526893"/>
                </a:lnTo>
                <a:lnTo>
                  <a:pt x="657475" y="2526893"/>
                </a:lnTo>
                <a:lnTo>
                  <a:pt x="657475" y="2529749"/>
                </a:lnTo>
                <a:lnTo>
                  <a:pt x="653030" y="2529749"/>
                </a:lnTo>
                <a:lnTo>
                  <a:pt x="653030" y="2535777"/>
                </a:lnTo>
                <a:lnTo>
                  <a:pt x="655570" y="2535777"/>
                </a:lnTo>
                <a:lnTo>
                  <a:pt x="655570" y="2544978"/>
                </a:lnTo>
                <a:lnTo>
                  <a:pt x="659062" y="2544978"/>
                </a:lnTo>
                <a:lnTo>
                  <a:pt x="659062" y="2554180"/>
                </a:lnTo>
                <a:lnTo>
                  <a:pt x="664142" y="2554497"/>
                </a:lnTo>
                <a:lnTo>
                  <a:pt x="664142" y="2560208"/>
                </a:lnTo>
                <a:lnTo>
                  <a:pt x="674618" y="2560843"/>
                </a:lnTo>
                <a:lnTo>
                  <a:pt x="674300" y="2569092"/>
                </a:lnTo>
                <a:lnTo>
                  <a:pt x="672713" y="2569409"/>
                </a:lnTo>
                <a:lnTo>
                  <a:pt x="670808" y="2569409"/>
                </a:lnTo>
                <a:lnTo>
                  <a:pt x="668904" y="2570044"/>
                </a:lnTo>
                <a:lnTo>
                  <a:pt x="666999" y="2570678"/>
                </a:lnTo>
                <a:lnTo>
                  <a:pt x="665094" y="2571630"/>
                </a:lnTo>
                <a:lnTo>
                  <a:pt x="664459" y="2572265"/>
                </a:lnTo>
                <a:lnTo>
                  <a:pt x="663824" y="2573217"/>
                </a:lnTo>
                <a:lnTo>
                  <a:pt x="663507" y="2574168"/>
                </a:lnTo>
                <a:lnTo>
                  <a:pt x="663507" y="2575120"/>
                </a:lnTo>
                <a:lnTo>
                  <a:pt x="663507" y="2576072"/>
                </a:lnTo>
                <a:lnTo>
                  <a:pt x="663824" y="2577024"/>
                </a:lnTo>
                <a:lnTo>
                  <a:pt x="664459" y="2577658"/>
                </a:lnTo>
                <a:lnTo>
                  <a:pt x="665094" y="2578293"/>
                </a:lnTo>
                <a:lnTo>
                  <a:pt x="666999" y="2579245"/>
                </a:lnTo>
                <a:lnTo>
                  <a:pt x="669221" y="2579879"/>
                </a:lnTo>
                <a:lnTo>
                  <a:pt x="671443" y="2580514"/>
                </a:lnTo>
                <a:lnTo>
                  <a:pt x="673348" y="2580514"/>
                </a:lnTo>
                <a:lnTo>
                  <a:pt x="674935" y="2580514"/>
                </a:lnTo>
                <a:lnTo>
                  <a:pt x="674935" y="2592888"/>
                </a:lnTo>
                <a:lnTo>
                  <a:pt x="672713" y="2592888"/>
                </a:lnTo>
                <a:lnTo>
                  <a:pt x="672713" y="2603041"/>
                </a:lnTo>
                <a:lnTo>
                  <a:pt x="678428" y="2603041"/>
                </a:lnTo>
                <a:lnTo>
                  <a:pt x="671126" y="3132586"/>
                </a:lnTo>
                <a:lnTo>
                  <a:pt x="669221" y="3133855"/>
                </a:lnTo>
                <a:lnTo>
                  <a:pt x="667634" y="3135124"/>
                </a:lnTo>
                <a:lnTo>
                  <a:pt x="666364" y="3136710"/>
                </a:lnTo>
                <a:lnTo>
                  <a:pt x="665411" y="3137979"/>
                </a:lnTo>
                <a:lnTo>
                  <a:pt x="664777" y="3139566"/>
                </a:lnTo>
                <a:lnTo>
                  <a:pt x="664459" y="3141152"/>
                </a:lnTo>
                <a:lnTo>
                  <a:pt x="664459" y="3144008"/>
                </a:lnTo>
                <a:lnTo>
                  <a:pt x="664777" y="3146546"/>
                </a:lnTo>
                <a:lnTo>
                  <a:pt x="665411" y="3148450"/>
                </a:lnTo>
                <a:lnTo>
                  <a:pt x="666364" y="3150353"/>
                </a:lnTo>
                <a:lnTo>
                  <a:pt x="665094" y="3151305"/>
                </a:lnTo>
                <a:lnTo>
                  <a:pt x="664142" y="3151940"/>
                </a:lnTo>
                <a:lnTo>
                  <a:pt x="662554" y="3153209"/>
                </a:lnTo>
                <a:lnTo>
                  <a:pt x="661602" y="3155113"/>
                </a:lnTo>
                <a:lnTo>
                  <a:pt x="660967" y="3157016"/>
                </a:lnTo>
                <a:lnTo>
                  <a:pt x="660650" y="3158920"/>
                </a:lnTo>
                <a:lnTo>
                  <a:pt x="660332" y="3160506"/>
                </a:lnTo>
                <a:lnTo>
                  <a:pt x="660332" y="3161776"/>
                </a:lnTo>
                <a:lnTo>
                  <a:pt x="660015" y="3184938"/>
                </a:lnTo>
                <a:lnTo>
                  <a:pt x="746365" y="3184938"/>
                </a:lnTo>
                <a:lnTo>
                  <a:pt x="746048" y="3161776"/>
                </a:lnTo>
                <a:lnTo>
                  <a:pt x="746048" y="3160506"/>
                </a:lnTo>
                <a:lnTo>
                  <a:pt x="746048" y="3158920"/>
                </a:lnTo>
                <a:lnTo>
                  <a:pt x="745413" y="3157016"/>
                </a:lnTo>
                <a:lnTo>
                  <a:pt x="744778" y="3155113"/>
                </a:lnTo>
                <a:lnTo>
                  <a:pt x="743508" y="3153209"/>
                </a:lnTo>
                <a:lnTo>
                  <a:pt x="741920" y="3151940"/>
                </a:lnTo>
                <a:lnTo>
                  <a:pt x="740968" y="3151305"/>
                </a:lnTo>
                <a:lnTo>
                  <a:pt x="739698" y="3150353"/>
                </a:lnTo>
                <a:lnTo>
                  <a:pt x="740651" y="3148450"/>
                </a:lnTo>
                <a:lnTo>
                  <a:pt x="741286" y="3146546"/>
                </a:lnTo>
                <a:lnTo>
                  <a:pt x="741920" y="3144008"/>
                </a:lnTo>
                <a:lnTo>
                  <a:pt x="741603" y="3141152"/>
                </a:lnTo>
                <a:lnTo>
                  <a:pt x="741286" y="3139566"/>
                </a:lnTo>
                <a:lnTo>
                  <a:pt x="740651" y="3137979"/>
                </a:lnTo>
                <a:lnTo>
                  <a:pt x="740016" y="3136710"/>
                </a:lnTo>
                <a:lnTo>
                  <a:pt x="738746" y="3135124"/>
                </a:lnTo>
                <a:lnTo>
                  <a:pt x="737159" y="3133855"/>
                </a:lnTo>
                <a:lnTo>
                  <a:pt x="734936" y="3132586"/>
                </a:lnTo>
                <a:lnTo>
                  <a:pt x="727952" y="2603041"/>
                </a:lnTo>
                <a:lnTo>
                  <a:pt x="733666" y="2603041"/>
                </a:lnTo>
                <a:lnTo>
                  <a:pt x="733349" y="2592888"/>
                </a:lnTo>
                <a:lnTo>
                  <a:pt x="731444" y="2592888"/>
                </a:lnTo>
                <a:lnTo>
                  <a:pt x="731127" y="2580514"/>
                </a:lnTo>
                <a:lnTo>
                  <a:pt x="733031" y="2580514"/>
                </a:lnTo>
                <a:lnTo>
                  <a:pt x="734936" y="2580514"/>
                </a:lnTo>
                <a:lnTo>
                  <a:pt x="737159" y="2579879"/>
                </a:lnTo>
                <a:lnTo>
                  <a:pt x="739063" y="2579245"/>
                </a:lnTo>
                <a:lnTo>
                  <a:pt x="740968" y="2578293"/>
                </a:lnTo>
                <a:lnTo>
                  <a:pt x="741920" y="2577658"/>
                </a:lnTo>
                <a:lnTo>
                  <a:pt x="742238" y="2577024"/>
                </a:lnTo>
                <a:lnTo>
                  <a:pt x="742555" y="2576072"/>
                </a:lnTo>
                <a:lnTo>
                  <a:pt x="742873" y="2575120"/>
                </a:lnTo>
                <a:lnTo>
                  <a:pt x="742555" y="2574168"/>
                </a:lnTo>
                <a:lnTo>
                  <a:pt x="742238" y="2573217"/>
                </a:lnTo>
                <a:lnTo>
                  <a:pt x="741920" y="2572265"/>
                </a:lnTo>
                <a:lnTo>
                  <a:pt x="740968" y="2571630"/>
                </a:lnTo>
                <a:lnTo>
                  <a:pt x="739381" y="2570678"/>
                </a:lnTo>
                <a:lnTo>
                  <a:pt x="737159" y="2570044"/>
                </a:lnTo>
                <a:lnTo>
                  <a:pt x="735254" y="2569409"/>
                </a:lnTo>
                <a:lnTo>
                  <a:pt x="733666" y="2569409"/>
                </a:lnTo>
                <a:lnTo>
                  <a:pt x="731762" y="2569092"/>
                </a:lnTo>
                <a:lnTo>
                  <a:pt x="731762" y="2560843"/>
                </a:lnTo>
                <a:lnTo>
                  <a:pt x="741920" y="2560208"/>
                </a:lnTo>
                <a:lnTo>
                  <a:pt x="741920" y="2554497"/>
                </a:lnTo>
                <a:lnTo>
                  <a:pt x="747635" y="2554180"/>
                </a:lnTo>
                <a:lnTo>
                  <a:pt x="747317" y="2544978"/>
                </a:lnTo>
                <a:lnTo>
                  <a:pt x="751127" y="2544978"/>
                </a:lnTo>
                <a:lnTo>
                  <a:pt x="750810" y="2535777"/>
                </a:lnTo>
                <a:lnTo>
                  <a:pt x="753032" y="2535777"/>
                </a:lnTo>
                <a:lnTo>
                  <a:pt x="753032" y="2529749"/>
                </a:lnTo>
                <a:lnTo>
                  <a:pt x="748905" y="2529749"/>
                </a:lnTo>
                <a:lnTo>
                  <a:pt x="748905" y="2526893"/>
                </a:lnTo>
                <a:lnTo>
                  <a:pt x="753667" y="2526893"/>
                </a:lnTo>
                <a:lnTo>
                  <a:pt x="753667" y="2521182"/>
                </a:lnTo>
                <a:lnTo>
                  <a:pt x="652713" y="2521182"/>
                </a:lnTo>
                <a:close/>
                <a:moveTo>
                  <a:pt x="641602" y="2480887"/>
                </a:moveTo>
                <a:lnTo>
                  <a:pt x="641602" y="2502780"/>
                </a:lnTo>
                <a:lnTo>
                  <a:pt x="2294641" y="2502780"/>
                </a:lnTo>
                <a:lnTo>
                  <a:pt x="2294641" y="2480887"/>
                </a:lnTo>
                <a:lnTo>
                  <a:pt x="641602" y="2480887"/>
                </a:lnTo>
                <a:close/>
                <a:moveTo>
                  <a:pt x="609538" y="2432978"/>
                </a:moveTo>
                <a:lnTo>
                  <a:pt x="609538" y="2454553"/>
                </a:lnTo>
                <a:lnTo>
                  <a:pt x="2326387" y="2454553"/>
                </a:lnTo>
                <a:lnTo>
                  <a:pt x="2326387" y="2432978"/>
                </a:lnTo>
                <a:lnTo>
                  <a:pt x="609538" y="2432978"/>
                </a:lnTo>
                <a:close/>
                <a:moveTo>
                  <a:pt x="42863" y="2397125"/>
                </a:moveTo>
                <a:lnTo>
                  <a:pt x="2905126" y="2397125"/>
                </a:lnTo>
                <a:lnTo>
                  <a:pt x="2897507" y="2406961"/>
                </a:lnTo>
                <a:lnTo>
                  <a:pt x="2891793" y="2406009"/>
                </a:lnTo>
                <a:lnTo>
                  <a:pt x="2886396" y="2406009"/>
                </a:lnTo>
                <a:lnTo>
                  <a:pt x="2881316" y="2406326"/>
                </a:lnTo>
                <a:lnTo>
                  <a:pt x="2875919" y="2407278"/>
                </a:lnTo>
                <a:lnTo>
                  <a:pt x="2871475" y="2408547"/>
                </a:lnTo>
                <a:lnTo>
                  <a:pt x="2867030" y="2410451"/>
                </a:lnTo>
                <a:lnTo>
                  <a:pt x="2863221" y="2412672"/>
                </a:lnTo>
                <a:lnTo>
                  <a:pt x="2859729" y="2414893"/>
                </a:lnTo>
                <a:lnTo>
                  <a:pt x="2856237" y="2417114"/>
                </a:lnTo>
                <a:lnTo>
                  <a:pt x="2853379" y="2419335"/>
                </a:lnTo>
                <a:lnTo>
                  <a:pt x="2848935" y="2423459"/>
                </a:lnTo>
                <a:lnTo>
                  <a:pt x="2846078" y="2426949"/>
                </a:lnTo>
                <a:lnTo>
                  <a:pt x="2845125" y="2428218"/>
                </a:lnTo>
                <a:lnTo>
                  <a:pt x="2845125" y="2461850"/>
                </a:lnTo>
                <a:lnTo>
                  <a:pt x="2850522" y="2461850"/>
                </a:lnTo>
                <a:lnTo>
                  <a:pt x="2850522" y="2472003"/>
                </a:lnTo>
                <a:lnTo>
                  <a:pt x="2853379" y="2474542"/>
                </a:lnTo>
                <a:lnTo>
                  <a:pt x="2853379" y="2507222"/>
                </a:lnTo>
                <a:lnTo>
                  <a:pt x="2866713" y="2507222"/>
                </a:lnTo>
                <a:lnTo>
                  <a:pt x="2866713" y="2524038"/>
                </a:lnTo>
                <a:lnTo>
                  <a:pt x="2864491" y="2524038"/>
                </a:lnTo>
                <a:lnTo>
                  <a:pt x="2847982" y="2582418"/>
                </a:lnTo>
                <a:lnTo>
                  <a:pt x="2847982" y="2595744"/>
                </a:lnTo>
                <a:lnTo>
                  <a:pt x="2841951" y="2595744"/>
                </a:lnTo>
                <a:lnTo>
                  <a:pt x="2841951" y="3115452"/>
                </a:lnTo>
                <a:lnTo>
                  <a:pt x="2847982" y="3115452"/>
                </a:lnTo>
                <a:lnTo>
                  <a:pt x="2847982" y="3134489"/>
                </a:lnTo>
                <a:lnTo>
                  <a:pt x="2854014" y="3134489"/>
                </a:lnTo>
                <a:lnTo>
                  <a:pt x="2854014" y="3152257"/>
                </a:lnTo>
                <a:lnTo>
                  <a:pt x="2860681" y="3152257"/>
                </a:lnTo>
                <a:lnTo>
                  <a:pt x="2860681" y="3158920"/>
                </a:lnTo>
                <a:lnTo>
                  <a:pt x="2664170" y="3158920"/>
                </a:lnTo>
                <a:lnTo>
                  <a:pt x="2602264" y="3128144"/>
                </a:lnTo>
                <a:lnTo>
                  <a:pt x="2602264" y="2765172"/>
                </a:lnTo>
                <a:lnTo>
                  <a:pt x="2602264" y="2759461"/>
                </a:lnTo>
                <a:lnTo>
                  <a:pt x="2601629" y="2752481"/>
                </a:lnTo>
                <a:lnTo>
                  <a:pt x="2600995" y="2745818"/>
                </a:lnTo>
                <a:lnTo>
                  <a:pt x="2599725" y="2738838"/>
                </a:lnTo>
                <a:lnTo>
                  <a:pt x="2598455" y="2732175"/>
                </a:lnTo>
                <a:lnTo>
                  <a:pt x="2596550" y="2725829"/>
                </a:lnTo>
                <a:lnTo>
                  <a:pt x="2594645" y="2719166"/>
                </a:lnTo>
                <a:lnTo>
                  <a:pt x="2592106" y="2713138"/>
                </a:lnTo>
                <a:lnTo>
                  <a:pt x="2589566" y="2707110"/>
                </a:lnTo>
                <a:lnTo>
                  <a:pt x="2586709" y="2701081"/>
                </a:lnTo>
                <a:lnTo>
                  <a:pt x="2583217" y="2695053"/>
                </a:lnTo>
                <a:lnTo>
                  <a:pt x="2579407" y="2689659"/>
                </a:lnTo>
                <a:lnTo>
                  <a:pt x="2575915" y="2684265"/>
                </a:lnTo>
                <a:lnTo>
                  <a:pt x="2571788" y="2678872"/>
                </a:lnTo>
                <a:lnTo>
                  <a:pt x="2567661" y="2673795"/>
                </a:lnTo>
                <a:lnTo>
                  <a:pt x="2563216" y="2669036"/>
                </a:lnTo>
                <a:lnTo>
                  <a:pt x="2558137" y="2664277"/>
                </a:lnTo>
                <a:lnTo>
                  <a:pt x="2553057" y="2659835"/>
                </a:lnTo>
                <a:lnTo>
                  <a:pt x="2547978" y="2655710"/>
                </a:lnTo>
                <a:lnTo>
                  <a:pt x="2542898" y="2651903"/>
                </a:lnTo>
                <a:lnTo>
                  <a:pt x="2537184" y="2647778"/>
                </a:lnTo>
                <a:lnTo>
                  <a:pt x="2531152" y="2644288"/>
                </a:lnTo>
                <a:lnTo>
                  <a:pt x="2525438" y="2641115"/>
                </a:lnTo>
                <a:lnTo>
                  <a:pt x="2519406" y="2638259"/>
                </a:lnTo>
                <a:lnTo>
                  <a:pt x="2513057" y="2635721"/>
                </a:lnTo>
                <a:lnTo>
                  <a:pt x="2506390" y="2633500"/>
                </a:lnTo>
                <a:lnTo>
                  <a:pt x="2500041" y="2631279"/>
                </a:lnTo>
                <a:lnTo>
                  <a:pt x="2493374" y="2629376"/>
                </a:lnTo>
                <a:lnTo>
                  <a:pt x="2486390" y="2627789"/>
                </a:lnTo>
                <a:lnTo>
                  <a:pt x="2479406" y="2626520"/>
                </a:lnTo>
                <a:lnTo>
                  <a:pt x="2472739" y="2625885"/>
                </a:lnTo>
                <a:lnTo>
                  <a:pt x="2465120" y="2625251"/>
                </a:lnTo>
                <a:lnTo>
                  <a:pt x="2458135" y="2624934"/>
                </a:lnTo>
                <a:lnTo>
                  <a:pt x="2450834" y="2625251"/>
                </a:lnTo>
                <a:lnTo>
                  <a:pt x="2443215" y="2625885"/>
                </a:lnTo>
                <a:lnTo>
                  <a:pt x="2435913" y="2626520"/>
                </a:lnTo>
                <a:lnTo>
                  <a:pt x="2428929" y="2627789"/>
                </a:lnTo>
                <a:lnTo>
                  <a:pt x="2422262" y="2629693"/>
                </a:lnTo>
                <a:lnTo>
                  <a:pt x="2414960" y="2631597"/>
                </a:lnTo>
                <a:lnTo>
                  <a:pt x="2408611" y="2633817"/>
                </a:lnTo>
                <a:lnTo>
                  <a:pt x="2401944" y="2636356"/>
                </a:lnTo>
                <a:lnTo>
                  <a:pt x="2395277" y="2638894"/>
                </a:lnTo>
                <a:lnTo>
                  <a:pt x="2389246" y="2642067"/>
                </a:lnTo>
                <a:lnTo>
                  <a:pt x="2383214" y="2645240"/>
                </a:lnTo>
                <a:lnTo>
                  <a:pt x="2377499" y="2649047"/>
                </a:lnTo>
                <a:lnTo>
                  <a:pt x="2371467" y="2653172"/>
                </a:lnTo>
                <a:lnTo>
                  <a:pt x="2366388" y="2657296"/>
                </a:lnTo>
                <a:lnTo>
                  <a:pt x="2360991" y="2661421"/>
                </a:lnTo>
                <a:lnTo>
                  <a:pt x="2356229" y="2666180"/>
                </a:lnTo>
                <a:lnTo>
                  <a:pt x="2351150" y="2670940"/>
                </a:lnTo>
                <a:lnTo>
                  <a:pt x="2346705" y="2676333"/>
                </a:lnTo>
                <a:lnTo>
                  <a:pt x="2342261" y="2681410"/>
                </a:lnTo>
                <a:lnTo>
                  <a:pt x="2338451" y="2686804"/>
                </a:lnTo>
                <a:lnTo>
                  <a:pt x="2334642" y="2692515"/>
                </a:lnTo>
                <a:lnTo>
                  <a:pt x="2331149" y="2698543"/>
                </a:lnTo>
                <a:lnTo>
                  <a:pt x="2327975" y="2704571"/>
                </a:lnTo>
                <a:lnTo>
                  <a:pt x="2325118" y="2710600"/>
                </a:lnTo>
                <a:lnTo>
                  <a:pt x="2322578" y="2716946"/>
                </a:lnTo>
                <a:lnTo>
                  <a:pt x="2320356" y="2723608"/>
                </a:lnTo>
                <a:lnTo>
                  <a:pt x="2318133" y="2729954"/>
                </a:lnTo>
                <a:lnTo>
                  <a:pt x="2316546" y="2736617"/>
                </a:lnTo>
                <a:lnTo>
                  <a:pt x="2315594" y="2743915"/>
                </a:lnTo>
                <a:lnTo>
                  <a:pt x="2314641" y="2750895"/>
                </a:lnTo>
                <a:lnTo>
                  <a:pt x="2314006" y="2757875"/>
                </a:lnTo>
                <a:lnTo>
                  <a:pt x="2313689" y="2765172"/>
                </a:lnTo>
                <a:lnTo>
                  <a:pt x="2314006" y="2771518"/>
                </a:lnTo>
                <a:lnTo>
                  <a:pt x="2314006" y="3142739"/>
                </a:lnTo>
                <a:lnTo>
                  <a:pt x="2582264" y="3142739"/>
                </a:lnTo>
                <a:lnTo>
                  <a:pt x="2657821" y="3181130"/>
                </a:lnTo>
                <a:lnTo>
                  <a:pt x="2657821" y="3181448"/>
                </a:lnTo>
                <a:lnTo>
                  <a:pt x="2657821" y="3321686"/>
                </a:lnTo>
                <a:lnTo>
                  <a:pt x="2647344" y="3318514"/>
                </a:lnTo>
                <a:lnTo>
                  <a:pt x="2617820" y="3318514"/>
                </a:lnTo>
                <a:lnTo>
                  <a:pt x="2614328" y="3317562"/>
                </a:lnTo>
                <a:lnTo>
                  <a:pt x="2610836" y="3315975"/>
                </a:lnTo>
                <a:lnTo>
                  <a:pt x="2607661" y="3314072"/>
                </a:lnTo>
                <a:lnTo>
                  <a:pt x="2604487" y="3311851"/>
                </a:lnTo>
                <a:lnTo>
                  <a:pt x="2601629" y="3308995"/>
                </a:lnTo>
                <a:lnTo>
                  <a:pt x="2599090" y="3306140"/>
                </a:lnTo>
                <a:lnTo>
                  <a:pt x="2594328" y="3300746"/>
                </a:lnTo>
                <a:lnTo>
                  <a:pt x="2590518" y="3295669"/>
                </a:lnTo>
                <a:lnTo>
                  <a:pt x="2587978" y="3291227"/>
                </a:lnTo>
                <a:lnTo>
                  <a:pt x="2585756" y="3286468"/>
                </a:lnTo>
                <a:lnTo>
                  <a:pt x="2385753" y="3286468"/>
                </a:lnTo>
                <a:lnTo>
                  <a:pt x="2381309" y="3286468"/>
                </a:lnTo>
                <a:lnTo>
                  <a:pt x="2270514" y="3286468"/>
                </a:lnTo>
                <a:lnTo>
                  <a:pt x="2243529" y="3244269"/>
                </a:lnTo>
                <a:lnTo>
                  <a:pt x="2260990" y="3231578"/>
                </a:lnTo>
                <a:lnTo>
                  <a:pt x="2263847" y="3229674"/>
                </a:lnTo>
                <a:lnTo>
                  <a:pt x="2238132" y="3188745"/>
                </a:lnTo>
                <a:lnTo>
                  <a:pt x="2237815" y="3188745"/>
                </a:lnTo>
                <a:lnTo>
                  <a:pt x="700015" y="3188745"/>
                </a:lnTo>
                <a:lnTo>
                  <a:pt x="699380" y="3188745"/>
                </a:lnTo>
                <a:lnTo>
                  <a:pt x="673666" y="3229674"/>
                </a:lnTo>
                <a:lnTo>
                  <a:pt x="676523" y="3231578"/>
                </a:lnTo>
                <a:lnTo>
                  <a:pt x="693983" y="3244269"/>
                </a:lnTo>
                <a:lnTo>
                  <a:pt x="666999" y="3286468"/>
                </a:lnTo>
                <a:lnTo>
                  <a:pt x="568267" y="3286468"/>
                </a:lnTo>
                <a:lnTo>
                  <a:pt x="551759" y="3286468"/>
                </a:lnTo>
                <a:lnTo>
                  <a:pt x="362550" y="3286468"/>
                </a:lnTo>
                <a:lnTo>
                  <a:pt x="360010" y="3291227"/>
                </a:lnTo>
                <a:lnTo>
                  <a:pt x="357470" y="3295669"/>
                </a:lnTo>
                <a:lnTo>
                  <a:pt x="353343" y="3300746"/>
                </a:lnTo>
                <a:lnTo>
                  <a:pt x="348899" y="3306140"/>
                </a:lnTo>
                <a:lnTo>
                  <a:pt x="346042" y="3308995"/>
                </a:lnTo>
                <a:lnTo>
                  <a:pt x="343185" y="3311851"/>
                </a:lnTo>
                <a:lnTo>
                  <a:pt x="340327" y="3314072"/>
                </a:lnTo>
                <a:lnTo>
                  <a:pt x="337153" y="3315975"/>
                </a:lnTo>
                <a:lnTo>
                  <a:pt x="333661" y="3317562"/>
                </a:lnTo>
                <a:lnTo>
                  <a:pt x="329851" y="3318514"/>
                </a:lnTo>
                <a:lnTo>
                  <a:pt x="300327" y="3318514"/>
                </a:lnTo>
                <a:lnTo>
                  <a:pt x="286041" y="3322638"/>
                </a:lnTo>
                <a:lnTo>
                  <a:pt x="286041" y="3181448"/>
                </a:lnTo>
                <a:lnTo>
                  <a:pt x="286041" y="3181130"/>
                </a:lnTo>
                <a:lnTo>
                  <a:pt x="361915" y="3142739"/>
                </a:lnTo>
                <a:lnTo>
                  <a:pt x="629855" y="3142739"/>
                </a:lnTo>
                <a:lnTo>
                  <a:pt x="629855" y="2771518"/>
                </a:lnTo>
                <a:lnTo>
                  <a:pt x="630173" y="2765172"/>
                </a:lnTo>
                <a:lnTo>
                  <a:pt x="629855" y="2757875"/>
                </a:lnTo>
                <a:lnTo>
                  <a:pt x="629538" y="2750895"/>
                </a:lnTo>
                <a:lnTo>
                  <a:pt x="628586" y="2743915"/>
                </a:lnTo>
                <a:lnTo>
                  <a:pt x="627316" y="2736617"/>
                </a:lnTo>
                <a:lnTo>
                  <a:pt x="625728" y="2729954"/>
                </a:lnTo>
                <a:lnTo>
                  <a:pt x="623824" y="2723608"/>
                </a:lnTo>
                <a:lnTo>
                  <a:pt x="621601" y="2716946"/>
                </a:lnTo>
                <a:lnTo>
                  <a:pt x="619062" y="2710600"/>
                </a:lnTo>
                <a:lnTo>
                  <a:pt x="616204" y="2704571"/>
                </a:lnTo>
                <a:lnTo>
                  <a:pt x="613030" y="2698543"/>
                </a:lnTo>
                <a:lnTo>
                  <a:pt x="609538" y="2692515"/>
                </a:lnTo>
                <a:lnTo>
                  <a:pt x="605411" y="2686804"/>
                </a:lnTo>
                <a:lnTo>
                  <a:pt x="601601" y="2681410"/>
                </a:lnTo>
                <a:lnTo>
                  <a:pt x="597157" y="2676333"/>
                </a:lnTo>
                <a:lnTo>
                  <a:pt x="592712" y="2670940"/>
                </a:lnTo>
                <a:lnTo>
                  <a:pt x="588268" y="2666180"/>
                </a:lnTo>
                <a:lnTo>
                  <a:pt x="582871" y="2661421"/>
                </a:lnTo>
                <a:lnTo>
                  <a:pt x="577791" y="2657296"/>
                </a:lnTo>
                <a:lnTo>
                  <a:pt x="572394" y="2653172"/>
                </a:lnTo>
                <a:lnTo>
                  <a:pt x="566680" y="2649047"/>
                </a:lnTo>
                <a:lnTo>
                  <a:pt x="560648" y="2645240"/>
                </a:lnTo>
                <a:lnTo>
                  <a:pt x="554616" y="2642067"/>
                </a:lnTo>
                <a:lnTo>
                  <a:pt x="548584" y="2638894"/>
                </a:lnTo>
                <a:lnTo>
                  <a:pt x="542235" y="2636356"/>
                </a:lnTo>
                <a:lnTo>
                  <a:pt x="535568" y="2633817"/>
                </a:lnTo>
                <a:lnTo>
                  <a:pt x="528901" y="2631597"/>
                </a:lnTo>
                <a:lnTo>
                  <a:pt x="522235" y="2629693"/>
                </a:lnTo>
                <a:lnTo>
                  <a:pt x="514933" y="2627789"/>
                </a:lnTo>
                <a:lnTo>
                  <a:pt x="507949" y="2626520"/>
                </a:lnTo>
                <a:lnTo>
                  <a:pt x="500647" y="2625885"/>
                </a:lnTo>
                <a:lnTo>
                  <a:pt x="493663" y="2625251"/>
                </a:lnTo>
                <a:lnTo>
                  <a:pt x="485726" y="2624934"/>
                </a:lnTo>
                <a:lnTo>
                  <a:pt x="478742" y="2625251"/>
                </a:lnTo>
                <a:lnTo>
                  <a:pt x="471758" y="2625885"/>
                </a:lnTo>
                <a:lnTo>
                  <a:pt x="464456" y="2626520"/>
                </a:lnTo>
                <a:lnTo>
                  <a:pt x="457472" y="2627789"/>
                </a:lnTo>
                <a:lnTo>
                  <a:pt x="450805" y="2629376"/>
                </a:lnTo>
                <a:lnTo>
                  <a:pt x="443821" y="2631279"/>
                </a:lnTo>
                <a:lnTo>
                  <a:pt x="437472" y="2633500"/>
                </a:lnTo>
                <a:lnTo>
                  <a:pt x="431122" y="2635721"/>
                </a:lnTo>
                <a:lnTo>
                  <a:pt x="424773" y="2638259"/>
                </a:lnTo>
                <a:lnTo>
                  <a:pt x="418424" y="2641115"/>
                </a:lnTo>
                <a:lnTo>
                  <a:pt x="412709" y="2644288"/>
                </a:lnTo>
                <a:lnTo>
                  <a:pt x="406995" y="2647778"/>
                </a:lnTo>
                <a:lnTo>
                  <a:pt x="401598" y="2651903"/>
                </a:lnTo>
                <a:lnTo>
                  <a:pt x="395884" y="2655710"/>
                </a:lnTo>
                <a:lnTo>
                  <a:pt x="390804" y="2659835"/>
                </a:lnTo>
                <a:lnTo>
                  <a:pt x="385725" y="2664277"/>
                </a:lnTo>
                <a:lnTo>
                  <a:pt x="381280" y="2669036"/>
                </a:lnTo>
                <a:lnTo>
                  <a:pt x="376201" y="2673795"/>
                </a:lnTo>
                <a:lnTo>
                  <a:pt x="372074" y="2678872"/>
                </a:lnTo>
                <a:lnTo>
                  <a:pt x="368264" y="2684265"/>
                </a:lnTo>
                <a:lnTo>
                  <a:pt x="364455" y="2689659"/>
                </a:lnTo>
                <a:lnTo>
                  <a:pt x="360963" y="2695053"/>
                </a:lnTo>
                <a:lnTo>
                  <a:pt x="357788" y="2701081"/>
                </a:lnTo>
                <a:lnTo>
                  <a:pt x="354296" y="2707110"/>
                </a:lnTo>
                <a:lnTo>
                  <a:pt x="351756" y="2713138"/>
                </a:lnTo>
                <a:lnTo>
                  <a:pt x="349534" y="2719166"/>
                </a:lnTo>
                <a:lnTo>
                  <a:pt x="347312" y="2725829"/>
                </a:lnTo>
                <a:lnTo>
                  <a:pt x="345407" y="2732175"/>
                </a:lnTo>
                <a:lnTo>
                  <a:pt x="344137" y="2738838"/>
                </a:lnTo>
                <a:lnTo>
                  <a:pt x="342867" y="2745818"/>
                </a:lnTo>
                <a:lnTo>
                  <a:pt x="342232" y="2752481"/>
                </a:lnTo>
                <a:lnTo>
                  <a:pt x="341597" y="2759461"/>
                </a:lnTo>
                <a:lnTo>
                  <a:pt x="341597" y="2765172"/>
                </a:lnTo>
                <a:lnTo>
                  <a:pt x="341597" y="3128144"/>
                </a:lnTo>
                <a:lnTo>
                  <a:pt x="279692" y="3158920"/>
                </a:lnTo>
                <a:lnTo>
                  <a:pt x="87308" y="3158920"/>
                </a:lnTo>
                <a:lnTo>
                  <a:pt x="87308" y="3152257"/>
                </a:lnTo>
                <a:lnTo>
                  <a:pt x="93657" y="3152257"/>
                </a:lnTo>
                <a:lnTo>
                  <a:pt x="93657" y="3134489"/>
                </a:lnTo>
                <a:lnTo>
                  <a:pt x="99689" y="3134489"/>
                </a:lnTo>
                <a:lnTo>
                  <a:pt x="99689" y="3115452"/>
                </a:lnTo>
                <a:lnTo>
                  <a:pt x="106038" y="3115452"/>
                </a:lnTo>
                <a:lnTo>
                  <a:pt x="106038" y="2595744"/>
                </a:lnTo>
                <a:lnTo>
                  <a:pt x="100007" y="2595744"/>
                </a:lnTo>
                <a:lnTo>
                  <a:pt x="100007" y="2582418"/>
                </a:lnTo>
                <a:lnTo>
                  <a:pt x="83498" y="2524038"/>
                </a:lnTo>
                <a:lnTo>
                  <a:pt x="81276" y="2524038"/>
                </a:lnTo>
                <a:lnTo>
                  <a:pt x="81276" y="2507222"/>
                </a:lnTo>
                <a:lnTo>
                  <a:pt x="94292" y="2507222"/>
                </a:lnTo>
                <a:lnTo>
                  <a:pt x="94292" y="2474542"/>
                </a:lnTo>
                <a:lnTo>
                  <a:pt x="97149" y="2472003"/>
                </a:lnTo>
                <a:lnTo>
                  <a:pt x="97149" y="2461850"/>
                </a:lnTo>
                <a:lnTo>
                  <a:pt x="102546" y="2461850"/>
                </a:lnTo>
                <a:lnTo>
                  <a:pt x="102546" y="2428218"/>
                </a:lnTo>
                <a:lnTo>
                  <a:pt x="101594" y="2426949"/>
                </a:lnTo>
                <a:lnTo>
                  <a:pt x="99054" y="2423459"/>
                </a:lnTo>
                <a:lnTo>
                  <a:pt x="94292" y="2419335"/>
                </a:lnTo>
                <a:lnTo>
                  <a:pt x="91752" y="2417114"/>
                </a:lnTo>
                <a:lnTo>
                  <a:pt x="88260" y="2414893"/>
                </a:lnTo>
                <a:lnTo>
                  <a:pt x="84768" y="2412672"/>
                </a:lnTo>
                <a:lnTo>
                  <a:pt x="80959" y="2410451"/>
                </a:lnTo>
                <a:lnTo>
                  <a:pt x="76197" y="2408547"/>
                </a:lnTo>
                <a:lnTo>
                  <a:pt x="71752" y="2407278"/>
                </a:lnTo>
                <a:lnTo>
                  <a:pt x="66990" y="2406326"/>
                </a:lnTo>
                <a:lnTo>
                  <a:pt x="61593" y="2406009"/>
                </a:lnTo>
                <a:lnTo>
                  <a:pt x="55879" y="2406009"/>
                </a:lnTo>
                <a:lnTo>
                  <a:pt x="50165" y="2406961"/>
                </a:lnTo>
                <a:lnTo>
                  <a:pt x="42863" y="2397125"/>
                </a:lnTo>
                <a:close/>
                <a:moveTo>
                  <a:pt x="609786" y="2321925"/>
                </a:moveTo>
                <a:lnTo>
                  <a:pt x="609786" y="2343813"/>
                </a:lnTo>
                <a:lnTo>
                  <a:pt x="2326457" y="2343813"/>
                </a:lnTo>
                <a:lnTo>
                  <a:pt x="2326457" y="2321925"/>
                </a:lnTo>
                <a:lnTo>
                  <a:pt x="609786" y="2321925"/>
                </a:lnTo>
                <a:close/>
                <a:moveTo>
                  <a:pt x="2340106" y="2190599"/>
                </a:moveTo>
                <a:lnTo>
                  <a:pt x="2340106" y="2201384"/>
                </a:lnTo>
                <a:lnTo>
                  <a:pt x="2608336" y="2201384"/>
                </a:lnTo>
                <a:lnTo>
                  <a:pt x="2608336" y="2190599"/>
                </a:lnTo>
                <a:lnTo>
                  <a:pt x="2340106" y="2190599"/>
                </a:lnTo>
                <a:close/>
                <a:moveTo>
                  <a:pt x="338382" y="2190599"/>
                </a:moveTo>
                <a:lnTo>
                  <a:pt x="338382" y="2201384"/>
                </a:lnTo>
                <a:lnTo>
                  <a:pt x="605977" y="2201384"/>
                </a:lnTo>
                <a:lnTo>
                  <a:pt x="605977" y="2190599"/>
                </a:lnTo>
                <a:lnTo>
                  <a:pt x="338382" y="2190599"/>
                </a:lnTo>
                <a:close/>
                <a:moveTo>
                  <a:pt x="2436813" y="1963737"/>
                </a:moveTo>
                <a:lnTo>
                  <a:pt x="2514601" y="1963737"/>
                </a:lnTo>
                <a:lnTo>
                  <a:pt x="2514601" y="2173287"/>
                </a:lnTo>
                <a:lnTo>
                  <a:pt x="2436813" y="2173287"/>
                </a:lnTo>
                <a:lnTo>
                  <a:pt x="2436813" y="1963737"/>
                </a:lnTo>
                <a:close/>
                <a:moveTo>
                  <a:pt x="433388" y="1963737"/>
                </a:moveTo>
                <a:lnTo>
                  <a:pt x="511176" y="1963737"/>
                </a:lnTo>
                <a:lnTo>
                  <a:pt x="511176" y="2173287"/>
                </a:lnTo>
                <a:lnTo>
                  <a:pt x="433388" y="2173287"/>
                </a:lnTo>
                <a:lnTo>
                  <a:pt x="433388" y="1963737"/>
                </a:lnTo>
                <a:close/>
                <a:moveTo>
                  <a:pt x="2427082" y="1955860"/>
                </a:moveTo>
                <a:lnTo>
                  <a:pt x="2427082" y="2181399"/>
                </a:lnTo>
                <a:lnTo>
                  <a:pt x="2521995" y="2181399"/>
                </a:lnTo>
                <a:lnTo>
                  <a:pt x="2521995" y="1955860"/>
                </a:lnTo>
                <a:lnTo>
                  <a:pt x="2427082" y="1955860"/>
                </a:lnTo>
                <a:close/>
                <a:moveTo>
                  <a:pt x="424089" y="1955860"/>
                </a:moveTo>
                <a:lnTo>
                  <a:pt x="424089" y="2181399"/>
                </a:lnTo>
                <a:lnTo>
                  <a:pt x="519318" y="2181399"/>
                </a:lnTo>
                <a:lnTo>
                  <a:pt x="519318" y="1955860"/>
                </a:lnTo>
                <a:lnTo>
                  <a:pt x="424089" y="1955860"/>
                </a:lnTo>
                <a:close/>
                <a:moveTo>
                  <a:pt x="2548659" y="1930483"/>
                </a:moveTo>
                <a:lnTo>
                  <a:pt x="2548659" y="1932704"/>
                </a:lnTo>
                <a:lnTo>
                  <a:pt x="2550246" y="1932704"/>
                </a:lnTo>
                <a:lnTo>
                  <a:pt x="2550246" y="1933973"/>
                </a:lnTo>
                <a:lnTo>
                  <a:pt x="2548976" y="1933973"/>
                </a:lnTo>
                <a:lnTo>
                  <a:pt x="2548976" y="1936193"/>
                </a:lnTo>
                <a:lnTo>
                  <a:pt x="2549611" y="1936193"/>
                </a:lnTo>
                <a:lnTo>
                  <a:pt x="2549611" y="1939682"/>
                </a:lnTo>
                <a:lnTo>
                  <a:pt x="2550881" y="1939682"/>
                </a:lnTo>
                <a:lnTo>
                  <a:pt x="2550881" y="1943172"/>
                </a:lnTo>
                <a:lnTo>
                  <a:pt x="2552785" y="1943172"/>
                </a:lnTo>
                <a:lnTo>
                  <a:pt x="2552785" y="1945392"/>
                </a:lnTo>
                <a:lnTo>
                  <a:pt x="2556595" y="1945392"/>
                </a:lnTo>
                <a:lnTo>
                  <a:pt x="2556595" y="1949199"/>
                </a:lnTo>
                <a:lnTo>
                  <a:pt x="2555960" y="1949199"/>
                </a:lnTo>
                <a:lnTo>
                  <a:pt x="2554373" y="1949516"/>
                </a:lnTo>
                <a:lnTo>
                  <a:pt x="2553103" y="1950150"/>
                </a:lnTo>
                <a:lnTo>
                  <a:pt x="2552785" y="1950468"/>
                </a:lnTo>
                <a:lnTo>
                  <a:pt x="2552468" y="1951419"/>
                </a:lnTo>
                <a:lnTo>
                  <a:pt x="2552785" y="1952054"/>
                </a:lnTo>
                <a:lnTo>
                  <a:pt x="2553103" y="1952688"/>
                </a:lnTo>
                <a:lnTo>
                  <a:pt x="2554690" y="1953323"/>
                </a:lnTo>
                <a:lnTo>
                  <a:pt x="2555960" y="1953323"/>
                </a:lnTo>
                <a:lnTo>
                  <a:pt x="2556595" y="1953640"/>
                </a:lnTo>
                <a:lnTo>
                  <a:pt x="2556595" y="1958081"/>
                </a:lnTo>
                <a:lnTo>
                  <a:pt x="2555960" y="1958081"/>
                </a:lnTo>
                <a:lnTo>
                  <a:pt x="2555960" y="1961887"/>
                </a:lnTo>
                <a:lnTo>
                  <a:pt x="2557864" y="1961887"/>
                </a:lnTo>
                <a:lnTo>
                  <a:pt x="2555325" y="2165539"/>
                </a:lnTo>
                <a:lnTo>
                  <a:pt x="2554055" y="2166490"/>
                </a:lnTo>
                <a:lnTo>
                  <a:pt x="2553103" y="2167442"/>
                </a:lnTo>
                <a:lnTo>
                  <a:pt x="2552785" y="2168711"/>
                </a:lnTo>
                <a:lnTo>
                  <a:pt x="2552785" y="2169662"/>
                </a:lnTo>
                <a:lnTo>
                  <a:pt x="2553103" y="2171566"/>
                </a:lnTo>
                <a:lnTo>
                  <a:pt x="2553738" y="2172200"/>
                </a:lnTo>
                <a:lnTo>
                  <a:pt x="2552785" y="2172517"/>
                </a:lnTo>
                <a:lnTo>
                  <a:pt x="2552151" y="2173152"/>
                </a:lnTo>
                <a:lnTo>
                  <a:pt x="2551516" y="2175055"/>
                </a:lnTo>
                <a:lnTo>
                  <a:pt x="2551516" y="2176324"/>
                </a:lnTo>
                <a:lnTo>
                  <a:pt x="2551516" y="2176958"/>
                </a:lnTo>
                <a:lnTo>
                  <a:pt x="2551198" y="2185523"/>
                </a:lnTo>
                <a:lnTo>
                  <a:pt x="2582624" y="2185523"/>
                </a:lnTo>
                <a:lnTo>
                  <a:pt x="2582307" y="2176958"/>
                </a:lnTo>
                <a:lnTo>
                  <a:pt x="2582307" y="2176324"/>
                </a:lnTo>
                <a:lnTo>
                  <a:pt x="2582307" y="2175055"/>
                </a:lnTo>
                <a:lnTo>
                  <a:pt x="2581354" y="2173152"/>
                </a:lnTo>
                <a:lnTo>
                  <a:pt x="2580719" y="2172517"/>
                </a:lnTo>
                <a:lnTo>
                  <a:pt x="2580085" y="2172200"/>
                </a:lnTo>
                <a:lnTo>
                  <a:pt x="2580402" y="2171566"/>
                </a:lnTo>
                <a:lnTo>
                  <a:pt x="2580719" y="2169662"/>
                </a:lnTo>
                <a:lnTo>
                  <a:pt x="2580719" y="2168711"/>
                </a:lnTo>
                <a:lnTo>
                  <a:pt x="2580402" y="2167442"/>
                </a:lnTo>
                <a:lnTo>
                  <a:pt x="2579450" y="2166490"/>
                </a:lnTo>
                <a:lnTo>
                  <a:pt x="2578180" y="2165539"/>
                </a:lnTo>
                <a:lnTo>
                  <a:pt x="2575641" y="1961887"/>
                </a:lnTo>
                <a:lnTo>
                  <a:pt x="2577863" y="1961887"/>
                </a:lnTo>
                <a:lnTo>
                  <a:pt x="2577545" y="1958081"/>
                </a:lnTo>
                <a:lnTo>
                  <a:pt x="2576910" y="1958081"/>
                </a:lnTo>
                <a:lnTo>
                  <a:pt x="2576910" y="1953640"/>
                </a:lnTo>
                <a:lnTo>
                  <a:pt x="2577545" y="1953323"/>
                </a:lnTo>
                <a:lnTo>
                  <a:pt x="2579132" y="1953323"/>
                </a:lnTo>
                <a:lnTo>
                  <a:pt x="2580402" y="1952688"/>
                </a:lnTo>
                <a:lnTo>
                  <a:pt x="2581037" y="1952054"/>
                </a:lnTo>
                <a:lnTo>
                  <a:pt x="2581037" y="1951419"/>
                </a:lnTo>
                <a:lnTo>
                  <a:pt x="2581037" y="1950468"/>
                </a:lnTo>
                <a:lnTo>
                  <a:pt x="2580402" y="1950150"/>
                </a:lnTo>
                <a:lnTo>
                  <a:pt x="2579132" y="1949516"/>
                </a:lnTo>
                <a:lnTo>
                  <a:pt x="2577863" y="1949199"/>
                </a:lnTo>
                <a:lnTo>
                  <a:pt x="2577228" y="1949199"/>
                </a:lnTo>
                <a:lnTo>
                  <a:pt x="2576910" y="1945392"/>
                </a:lnTo>
                <a:lnTo>
                  <a:pt x="2580719" y="1945392"/>
                </a:lnTo>
                <a:lnTo>
                  <a:pt x="2580719" y="1943172"/>
                </a:lnTo>
                <a:lnTo>
                  <a:pt x="2582941" y="1943172"/>
                </a:lnTo>
                <a:lnTo>
                  <a:pt x="2582941" y="1939682"/>
                </a:lnTo>
                <a:lnTo>
                  <a:pt x="2584211" y="1939682"/>
                </a:lnTo>
                <a:lnTo>
                  <a:pt x="2584211" y="1936193"/>
                </a:lnTo>
                <a:lnTo>
                  <a:pt x="2584846" y="1936193"/>
                </a:lnTo>
                <a:lnTo>
                  <a:pt x="2584846" y="1933973"/>
                </a:lnTo>
                <a:lnTo>
                  <a:pt x="2583576" y="1933973"/>
                </a:lnTo>
                <a:lnTo>
                  <a:pt x="2583576" y="1932704"/>
                </a:lnTo>
                <a:lnTo>
                  <a:pt x="2585163" y="1932704"/>
                </a:lnTo>
                <a:lnTo>
                  <a:pt x="2585163" y="1930483"/>
                </a:lnTo>
                <a:lnTo>
                  <a:pt x="2548659" y="1930483"/>
                </a:lnTo>
                <a:close/>
                <a:moveTo>
                  <a:pt x="2364231" y="1930483"/>
                </a:moveTo>
                <a:lnTo>
                  <a:pt x="2364231" y="1932704"/>
                </a:lnTo>
                <a:lnTo>
                  <a:pt x="2365818" y="1932704"/>
                </a:lnTo>
                <a:lnTo>
                  <a:pt x="2365818" y="1933973"/>
                </a:lnTo>
                <a:lnTo>
                  <a:pt x="2364231" y="1933973"/>
                </a:lnTo>
                <a:lnTo>
                  <a:pt x="2364231" y="1936193"/>
                </a:lnTo>
                <a:lnTo>
                  <a:pt x="2365183" y="1936193"/>
                </a:lnTo>
                <a:lnTo>
                  <a:pt x="2365183" y="1939682"/>
                </a:lnTo>
                <a:lnTo>
                  <a:pt x="2366453" y="1939682"/>
                </a:lnTo>
                <a:lnTo>
                  <a:pt x="2366453" y="1943172"/>
                </a:lnTo>
                <a:lnTo>
                  <a:pt x="2368358" y="1943172"/>
                </a:lnTo>
                <a:lnTo>
                  <a:pt x="2368040" y="1945392"/>
                </a:lnTo>
                <a:lnTo>
                  <a:pt x="2371849" y="1945392"/>
                </a:lnTo>
                <a:lnTo>
                  <a:pt x="2371849" y="1949199"/>
                </a:lnTo>
                <a:lnTo>
                  <a:pt x="2371215" y="1949199"/>
                </a:lnTo>
                <a:lnTo>
                  <a:pt x="2369945" y="1949516"/>
                </a:lnTo>
                <a:lnTo>
                  <a:pt x="2368675" y="1950150"/>
                </a:lnTo>
                <a:lnTo>
                  <a:pt x="2368040" y="1950468"/>
                </a:lnTo>
                <a:lnTo>
                  <a:pt x="2368040" y="1951419"/>
                </a:lnTo>
                <a:lnTo>
                  <a:pt x="2368040" y="1952054"/>
                </a:lnTo>
                <a:lnTo>
                  <a:pt x="2368675" y="1952688"/>
                </a:lnTo>
                <a:lnTo>
                  <a:pt x="2369945" y="1953323"/>
                </a:lnTo>
                <a:lnTo>
                  <a:pt x="2371532" y="1953323"/>
                </a:lnTo>
                <a:lnTo>
                  <a:pt x="2372167" y="1953640"/>
                </a:lnTo>
                <a:lnTo>
                  <a:pt x="2372167" y="1958081"/>
                </a:lnTo>
                <a:lnTo>
                  <a:pt x="2371215" y="1958081"/>
                </a:lnTo>
                <a:lnTo>
                  <a:pt x="2371215" y="1961887"/>
                </a:lnTo>
                <a:lnTo>
                  <a:pt x="2373119" y="1961887"/>
                </a:lnTo>
                <a:lnTo>
                  <a:pt x="2370580" y="2165539"/>
                </a:lnTo>
                <a:lnTo>
                  <a:pt x="2369310" y="2166490"/>
                </a:lnTo>
                <a:lnTo>
                  <a:pt x="2368675" y="2167442"/>
                </a:lnTo>
                <a:lnTo>
                  <a:pt x="2368358" y="2168711"/>
                </a:lnTo>
                <a:lnTo>
                  <a:pt x="2368358" y="2169662"/>
                </a:lnTo>
                <a:lnTo>
                  <a:pt x="2368675" y="2171566"/>
                </a:lnTo>
                <a:lnTo>
                  <a:pt x="2368992" y="2172200"/>
                </a:lnTo>
                <a:lnTo>
                  <a:pt x="2368358" y="2172517"/>
                </a:lnTo>
                <a:lnTo>
                  <a:pt x="2367723" y="2173152"/>
                </a:lnTo>
                <a:lnTo>
                  <a:pt x="2367088" y="2175055"/>
                </a:lnTo>
                <a:lnTo>
                  <a:pt x="2366770" y="2176324"/>
                </a:lnTo>
                <a:lnTo>
                  <a:pt x="2366770" y="2176958"/>
                </a:lnTo>
                <a:lnTo>
                  <a:pt x="2366770" y="2185523"/>
                </a:lnTo>
                <a:lnTo>
                  <a:pt x="2397561" y="2185523"/>
                </a:lnTo>
                <a:lnTo>
                  <a:pt x="2397561" y="2176958"/>
                </a:lnTo>
                <a:lnTo>
                  <a:pt x="2397561" y="2176324"/>
                </a:lnTo>
                <a:lnTo>
                  <a:pt x="2397244" y="2175055"/>
                </a:lnTo>
                <a:lnTo>
                  <a:pt x="2396926" y="2173152"/>
                </a:lnTo>
                <a:lnTo>
                  <a:pt x="2396292" y="2172517"/>
                </a:lnTo>
                <a:lnTo>
                  <a:pt x="2395339" y="2172200"/>
                </a:lnTo>
                <a:lnTo>
                  <a:pt x="2395657" y="2171566"/>
                </a:lnTo>
                <a:lnTo>
                  <a:pt x="2396292" y="2169662"/>
                </a:lnTo>
                <a:lnTo>
                  <a:pt x="2395974" y="2168711"/>
                </a:lnTo>
                <a:lnTo>
                  <a:pt x="2395657" y="2167442"/>
                </a:lnTo>
                <a:lnTo>
                  <a:pt x="2395022" y="2166490"/>
                </a:lnTo>
                <a:lnTo>
                  <a:pt x="2393752" y="2165539"/>
                </a:lnTo>
                <a:lnTo>
                  <a:pt x="2391213" y="1961887"/>
                </a:lnTo>
                <a:lnTo>
                  <a:pt x="2393117" y="1961887"/>
                </a:lnTo>
                <a:lnTo>
                  <a:pt x="2393117" y="1958081"/>
                </a:lnTo>
                <a:lnTo>
                  <a:pt x="2392482" y="1958081"/>
                </a:lnTo>
                <a:lnTo>
                  <a:pt x="2392165" y="1953640"/>
                </a:lnTo>
                <a:lnTo>
                  <a:pt x="2393117" y="1953323"/>
                </a:lnTo>
                <a:lnTo>
                  <a:pt x="2394387" y="1953323"/>
                </a:lnTo>
                <a:lnTo>
                  <a:pt x="2395974" y="1952688"/>
                </a:lnTo>
                <a:lnTo>
                  <a:pt x="2396292" y="1952054"/>
                </a:lnTo>
                <a:lnTo>
                  <a:pt x="2396609" y="1951419"/>
                </a:lnTo>
                <a:lnTo>
                  <a:pt x="2396292" y="1950468"/>
                </a:lnTo>
                <a:lnTo>
                  <a:pt x="2395974" y="1950150"/>
                </a:lnTo>
                <a:lnTo>
                  <a:pt x="2394387" y="1949516"/>
                </a:lnTo>
                <a:lnTo>
                  <a:pt x="2393117" y="1949199"/>
                </a:lnTo>
                <a:lnTo>
                  <a:pt x="2392482" y="1949199"/>
                </a:lnTo>
                <a:lnTo>
                  <a:pt x="2392482" y="1945392"/>
                </a:lnTo>
                <a:lnTo>
                  <a:pt x="2396292" y="1945392"/>
                </a:lnTo>
                <a:lnTo>
                  <a:pt x="2396292" y="1943172"/>
                </a:lnTo>
                <a:lnTo>
                  <a:pt x="2398514" y="1943172"/>
                </a:lnTo>
                <a:lnTo>
                  <a:pt x="2398514" y="1939682"/>
                </a:lnTo>
                <a:lnTo>
                  <a:pt x="2399783" y="1939682"/>
                </a:lnTo>
                <a:lnTo>
                  <a:pt x="2399466" y="1936193"/>
                </a:lnTo>
                <a:lnTo>
                  <a:pt x="2400418" y="1936193"/>
                </a:lnTo>
                <a:lnTo>
                  <a:pt x="2400418" y="1933973"/>
                </a:lnTo>
                <a:lnTo>
                  <a:pt x="2398831" y="1933973"/>
                </a:lnTo>
                <a:lnTo>
                  <a:pt x="2398831" y="1932704"/>
                </a:lnTo>
                <a:lnTo>
                  <a:pt x="2400736" y="1932704"/>
                </a:lnTo>
                <a:lnTo>
                  <a:pt x="2400736" y="1930483"/>
                </a:lnTo>
                <a:lnTo>
                  <a:pt x="2364231" y="1930483"/>
                </a:lnTo>
                <a:close/>
                <a:moveTo>
                  <a:pt x="545982" y="1930483"/>
                </a:moveTo>
                <a:lnTo>
                  <a:pt x="545982" y="1932704"/>
                </a:lnTo>
                <a:lnTo>
                  <a:pt x="547569" y="1932704"/>
                </a:lnTo>
                <a:lnTo>
                  <a:pt x="547569" y="1933973"/>
                </a:lnTo>
                <a:lnTo>
                  <a:pt x="545982" y="1933973"/>
                </a:lnTo>
                <a:lnTo>
                  <a:pt x="545982" y="1936193"/>
                </a:lnTo>
                <a:lnTo>
                  <a:pt x="546935" y="1936193"/>
                </a:lnTo>
                <a:lnTo>
                  <a:pt x="546935" y="1939682"/>
                </a:lnTo>
                <a:lnTo>
                  <a:pt x="548204" y="1939682"/>
                </a:lnTo>
                <a:lnTo>
                  <a:pt x="548204" y="1943172"/>
                </a:lnTo>
                <a:lnTo>
                  <a:pt x="550109" y="1943172"/>
                </a:lnTo>
                <a:lnTo>
                  <a:pt x="550109" y="1945392"/>
                </a:lnTo>
                <a:lnTo>
                  <a:pt x="553601" y="1945392"/>
                </a:lnTo>
                <a:lnTo>
                  <a:pt x="553601" y="1949199"/>
                </a:lnTo>
                <a:lnTo>
                  <a:pt x="552966" y="1949199"/>
                </a:lnTo>
                <a:lnTo>
                  <a:pt x="551696" y="1949516"/>
                </a:lnTo>
                <a:lnTo>
                  <a:pt x="550426" y="1950150"/>
                </a:lnTo>
                <a:lnTo>
                  <a:pt x="549792" y="1950468"/>
                </a:lnTo>
                <a:lnTo>
                  <a:pt x="549792" y="1951419"/>
                </a:lnTo>
                <a:lnTo>
                  <a:pt x="549792" y="1952054"/>
                </a:lnTo>
                <a:lnTo>
                  <a:pt x="550426" y="1952688"/>
                </a:lnTo>
                <a:lnTo>
                  <a:pt x="551696" y="1953323"/>
                </a:lnTo>
                <a:lnTo>
                  <a:pt x="553283" y="1953323"/>
                </a:lnTo>
                <a:lnTo>
                  <a:pt x="553918" y="1953640"/>
                </a:lnTo>
                <a:lnTo>
                  <a:pt x="553918" y="1958081"/>
                </a:lnTo>
                <a:lnTo>
                  <a:pt x="552966" y="1958081"/>
                </a:lnTo>
                <a:lnTo>
                  <a:pt x="552966" y="1961887"/>
                </a:lnTo>
                <a:lnTo>
                  <a:pt x="554870" y="1961887"/>
                </a:lnTo>
                <a:lnTo>
                  <a:pt x="552648" y="2165539"/>
                </a:lnTo>
                <a:lnTo>
                  <a:pt x="551061" y="2166490"/>
                </a:lnTo>
                <a:lnTo>
                  <a:pt x="550426" y="2167442"/>
                </a:lnTo>
                <a:lnTo>
                  <a:pt x="550109" y="2168711"/>
                </a:lnTo>
                <a:lnTo>
                  <a:pt x="550109" y="2169662"/>
                </a:lnTo>
                <a:lnTo>
                  <a:pt x="550426" y="2171566"/>
                </a:lnTo>
                <a:lnTo>
                  <a:pt x="550744" y="2172200"/>
                </a:lnTo>
                <a:lnTo>
                  <a:pt x="550109" y="2172517"/>
                </a:lnTo>
                <a:lnTo>
                  <a:pt x="549474" y="2173152"/>
                </a:lnTo>
                <a:lnTo>
                  <a:pt x="548839" y="2175055"/>
                </a:lnTo>
                <a:lnTo>
                  <a:pt x="548522" y="2176324"/>
                </a:lnTo>
                <a:lnTo>
                  <a:pt x="548522" y="2176958"/>
                </a:lnTo>
                <a:lnTo>
                  <a:pt x="548522" y="2185523"/>
                </a:lnTo>
                <a:lnTo>
                  <a:pt x="579313" y="2185523"/>
                </a:lnTo>
                <a:lnTo>
                  <a:pt x="579313" y="2176958"/>
                </a:lnTo>
                <a:lnTo>
                  <a:pt x="579313" y="2176324"/>
                </a:lnTo>
                <a:lnTo>
                  <a:pt x="579313" y="2175055"/>
                </a:lnTo>
                <a:lnTo>
                  <a:pt x="578678" y="2173152"/>
                </a:lnTo>
                <a:lnTo>
                  <a:pt x="578043" y="2172517"/>
                </a:lnTo>
                <a:lnTo>
                  <a:pt x="577091" y="2172200"/>
                </a:lnTo>
                <a:lnTo>
                  <a:pt x="577408" y="2171566"/>
                </a:lnTo>
                <a:lnTo>
                  <a:pt x="578043" y="2169662"/>
                </a:lnTo>
                <a:lnTo>
                  <a:pt x="577726" y="2168711"/>
                </a:lnTo>
                <a:lnTo>
                  <a:pt x="577408" y="2167442"/>
                </a:lnTo>
                <a:lnTo>
                  <a:pt x="576773" y="2166490"/>
                </a:lnTo>
                <a:lnTo>
                  <a:pt x="575503" y="2165539"/>
                </a:lnTo>
                <a:lnTo>
                  <a:pt x="572964" y="1961887"/>
                </a:lnTo>
                <a:lnTo>
                  <a:pt x="574869" y="1961887"/>
                </a:lnTo>
                <a:lnTo>
                  <a:pt x="574869" y="1958081"/>
                </a:lnTo>
                <a:lnTo>
                  <a:pt x="574234" y="1958081"/>
                </a:lnTo>
                <a:lnTo>
                  <a:pt x="574234" y="1953640"/>
                </a:lnTo>
                <a:lnTo>
                  <a:pt x="574869" y="1953323"/>
                </a:lnTo>
                <a:lnTo>
                  <a:pt x="576138" y="1953323"/>
                </a:lnTo>
                <a:lnTo>
                  <a:pt x="577726" y="1952688"/>
                </a:lnTo>
                <a:lnTo>
                  <a:pt x="578043" y="1952054"/>
                </a:lnTo>
                <a:lnTo>
                  <a:pt x="578361" y="1951419"/>
                </a:lnTo>
                <a:lnTo>
                  <a:pt x="578043" y="1950468"/>
                </a:lnTo>
                <a:lnTo>
                  <a:pt x="577726" y="1950150"/>
                </a:lnTo>
                <a:lnTo>
                  <a:pt x="576138" y="1949516"/>
                </a:lnTo>
                <a:lnTo>
                  <a:pt x="574869" y="1949199"/>
                </a:lnTo>
                <a:lnTo>
                  <a:pt x="574234" y="1949199"/>
                </a:lnTo>
                <a:lnTo>
                  <a:pt x="574234" y="1945392"/>
                </a:lnTo>
                <a:lnTo>
                  <a:pt x="578043" y="1945392"/>
                </a:lnTo>
                <a:lnTo>
                  <a:pt x="578043" y="1943172"/>
                </a:lnTo>
                <a:lnTo>
                  <a:pt x="579948" y="1943172"/>
                </a:lnTo>
                <a:lnTo>
                  <a:pt x="579948" y="1939682"/>
                </a:lnTo>
                <a:lnTo>
                  <a:pt x="581217" y="1939682"/>
                </a:lnTo>
                <a:lnTo>
                  <a:pt x="581217" y="1936193"/>
                </a:lnTo>
                <a:lnTo>
                  <a:pt x="581852" y="1936193"/>
                </a:lnTo>
                <a:lnTo>
                  <a:pt x="581852" y="1933973"/>
                </a:lnTo>
                <a:lnTo>
                  <a:pt x="580265" y="1933973"/>
                </a:lnTo>
                <a:lnTo>
                  <a:pt x="580265" y="1932704"/>
                </a:lnTo>
                <a:lnTo>
                  <a:pt x="582170" y="1932704"/>
                </a:lnTo>
                <a:lnTo>
                  <a:pt x="582170" y="1930483"/>
                </a:lnTo>
                <a:lnTo>
                  <a:pt x="545982" y="1930483"/>
                </a:lnTo>
                <a:close/>
                <a:moveTo>
                  <a:pt x="361237" y="1930483"/>
                </a:moveTo>
                <a:lnTo>
                  <a:pt x="361237" y="1932704"/>
                </a:lnTo>
                <a:lnTo>
                  <a:pt x="363142" y="1932704"/>
                </a:lnTo>
                <a:lnTo>
                  <a:pt x="362824" y="1933973"/>
                </a:lnTo>
                <a:lnTo>
                  <a:pt x="361555" y="1933973"/>
                </a:lnTo>
                <a:lnTo>
                  <a:pt x="361555" y="1936193"/>
                </a:lnTo>
                <a:lnTo>
                  <a:pt x="362189" y="1936193"/>
                </a:lnTo>
                <a:lnTo>
                  <a:pt x="362189" y="1939682"/>
                </a:lnTo>
                <a:lnTo>
                  <a:pt x="363459" y="1939682"/>
                </a:lnTo>
                <a:lnTo>
                  <a:pt x="363459" y="1943172"/>
                </a:lnTo>
                <a:lnTo>
                  <a:pt x="365364" y="1943172"/>
                </a:lnTo>
                <a:lnTo>
                  <a:pt x="365364" y="1945392"/>
                </a:lnTo>
                <a:lnTo>
                  <a:pt x="369173" y="1945392"/>
                </a:lnTo>
                <a:lnTo>
                  <a:pt x="369173" y="1949199"/>
                </a:lnTo>
                <a:lnTo>
                  <a:pt x="368538" y="1949199"/>
                </a:lnTo>
                <a:lnTo>
                  <a:pt x="366951" y="1949516"/>
                </a:lnTo>
                <a:lnTo>
                  <a:pt x="365681" y="1950150"/>
                </a:lnTo>
                <a:lnTo>
                  <a:pt x="365364" y="1950468"/>
                </a:lnTo>
                <a:lnTo>
                  <a:pt x="365046" y="1951419"/>
                </a:lnTo>
                <a:lnTo>
                  <a:pt x="365364" y="1952054"/>
                </a:lnTo>
                <a:lnTo>
                  <a:pt x="365681" y="1952688"/>
                </a:lnTo>
                <a:lnTo>
                  <a:pt x="367268" y="1953323"/>
                </a:lnTo>
                <a:lnTo>
                  <a:pt x="368538" y="1953323"/>
                </a:lnTo>
                <a:lnTo>
                  <a:pt x="369173" y="1953640"/>
                </a:lnTo>
                <a:lnTo>
                  <a:pt x="369173" y="1958081"/>
                </a:lnTo>
                <a:lnTo>
                  <a:pt x="368538" y="1958081"/>
                </a:lnTo>
                <a:lnTo>
                  <a:pt x="368538" y="1961887"/>
                </a:lnTo>
                <a:lnTo>
                  <a:pt x="370443" y="1961887"/>
                </a:lnTo>
                <a:lnTo>
                  <a:pt x="367903" y="2165539"/>
                </a:lnTo>
                <a:lnTo>
                  <a:pt x="366633" y="2166490"/>
                </a:lnTo>
                <a:lnTo>
                  <a:pt x="365999" y="2167442"/>
                </a:lnTo>
                <a:lnTo>
                  <a:pt x="365364" y="2168711"/>
                </a:lnTo>
                <a:lnTo>
                  <a:pt x="365364" y="2169662"/>
                </a:lnTo>
                <a:lnTo>
                  <a:pt x="365999" y="2171566"/>
                </a:lnTo>
                <a:lnTo>
                  <a:pt x="366316" y="2172200"/>
                </a:lnTo>
                <a:lnTo>
                  <a:pt x="365364" y="2172517"/>
                </a:lnTo>
                <a:lnTo>
                  <a:pt x="364729" y="2173152"/>
                </a:lnTo>
                <a:lnTo>
                  <a:pt x="364094" y="2175055"/>
                </a:lnTo>
                <a:lnTo>
                  <a:pt x="364094" y="2176324"/>
                </a:lnTo>
                <a:lnTo>
                  <a:pt x="364094" y="2176958"/>
                </a:lnTo>
                <a:lnTo>
                  <a:pt x="364094" y="2185523"/>
                </a:lnTo>
                <a:lnTo>
                  <a:pt x="394885" y="2185523"/>
                </a:lnTo>
                <a:lnTo>
                  <a:pt x="394885" y="2176958"/>
                </a:lnTo>
                <a:lnTo>
                  <a:pt x="394885" y="2176324"/>
                </a:lnTo>
                <a:lnTo>
                  <a:pt x="394567" y="2175055"/>
                </a:lnTo>
                <a:lnTo>
                  <a:pt x="393933" y="2173152"/>
                </a:lnTo>
                <a:lnTo>
                  <a:pt x="393298" y="2172517"/>
                </a:lnTo>
                <a:lnTo>
                  <a:pt x="392663" y="2172200"/>
                </a:lnTo>
                <a:lnTo>
                  <a:pt x="392980" y="2171566"/>
                </a:lnTo>
                <a:lnTo>
                  <a:pt x="393298" y="2169662"/>
                </a:lnTo>
                <a:lnTo>
                  <a:pt x="393298" y="2168711"/>
                </a:lnTo>
                <a:lnTo>
                  <a:pt x="392980" y="2167442"/>
                </a:lnTo>
                <a:lnTo>
                  <a:pt x="392028" y="2166490"/>
                </a:lnTo>
                <a:lnTo>
                  <a:pt x="390758" y="2165539"/>
                </a:lnTo>
                <a:lnTo>
                  <a:pt x="388536" y="1961887"/>
                </a:lnTo>
                <a:lnTo>
                  <a:pt x="390441" y="1961887"/>
                </a:lnTo>
                <a:lnTo>
                  <a:pt x="390441" y="1958081"/>
                </a:lnTo>
                <a:lnTo>
                  <a:pt x="389488" y="1958081"/>
                </a:lnTo>
                <a:lnTo>
                  <a:pt x="389488" y="1953640"/>
                </a:lnTo>
                <a:lnTo>
                  <a:pt x="390123" y="1953323"/>
                </a:lnTo>
                <a:lnTo>
                  <a:pt x="391711" y="1953323"/>
                </a:lnTo>
                <a:lnTo>
                  <a:pt x="392980" y="1952688"/>
                </a:lnTo>
                <a:lnTo>
                  <a:pt x="393615" y="1952054"/>
                </a:lnTo>
                <a:lnTo>
                  <a:pt x="393615" y="1951419"/>
                </a:lnTo>
                <a:lnTo>
                  <a:pt x="393615" y="1950468"/>
                </a:lnTo>
                <a:lnTo>
                  <a:pt x="392980" y="1950150"/>
                </a:lnTo>
                <a:lnTo>
                  <a:pt x="391711" y="1949516"/>
                </a:lnTo>
                <a:lnTo>
                  <a:pt x="390441" y="1949199"/>
                </a:lnTo>
                <a:lnTo>
                  <a:pt x="389806" y="1949199"/>
                </a:lnTo>
                <a:lnTo>
                  <a:pt x="389806" y="1945392"/>
                </a:lnTo>
                <a:lnTo>
                  <a:pt x="393298" y="1945392"/>
                </a:lnTo>
                <a:lnTo>
                  <a:pt x="393298" y="1943172"/>
                </a:lnTo>
                <a:lnTo>
                  <a:pt x="395202" y="1943172"/>
                </a:lnTo>
                <a:lnTo>
                  <a:pt x="395202" y="1939682"/>
                </a:lnTo>
                <a:lnTo>
                  <a:pt x="396472" y="1939682"/>
                </a:lnTo>
                <a:lnTo>
                  <a:pt x="396472" y="1936193"/>
                </a:lnTo>
                <a:lnTo>
                  <a:pt x="397424" y="1936193"/>
                </a:lnTo>
                <a:lnTo>
                  <a:pt x="397424" y="1933973"/>
                </a:lnTo>
                <a:lnTo>
                  <a:pt x="395837" y="1933973"/>
                </a:lnTo>
                <a:lnTo>
                  <a:pt x="395837" y="1932704"/>
                </a:lnTo>
                <a:lnTo>
                  <a:pt x="397424" y="1932704"/>
                </a:lnTo>
                <a:lnTo>
                  <a:pt x="397424" y="1930483"/>
                </a:lnTo>
                <a:lnTo>
                  <a:pt x="361237" y="1930483"/>
                </a:lnTo>
                <a:close/>
                <a:moveTo>
                  <a:pt x="2364231" y="1903203"/>
                </a:moveTo>
                <a:lnTo>
                  <a:pt x="2368992" y="1926677"/>
                </a:lnTo>
                <a:lnTo>
                  <a:pt x="2579767" y="1926677"/>
                </a:lnTo>
                <a:lnTo>
                  <a:pt x="2585163" y="1903203"/>
                </a:lnTo>
                <a:lnTo>
                  <a:pt x="2364231" y="1903203"/>
                </a:lnTo>
                <a:close/>
                <a:moveTo>
                  <a:pt x="361237" y="1903203"/>
                </a:moveTo>
                <a:lnTo>
                  <a:pt x="366316" y="1926677"/>
                </a:lnTo>
                <a:lnTo>
                  <a:pt x="577091" y="1926677"/>
                </a:lnTo>
                <a:lnTo>
                  <a:pt x="582170" y="1903203"/>
                </a:lnTo>
                <a:lnTo>
                  <a:pt x="361237" y="1903203"/>
                </a:lnTo>
                <a:close/>
                <a:moveTo>
                  <a:pt x="2473486" y="1830387"/>
                </a:moveTo>
                <a:lnTo>
                  <a:pt x="2578100" y="1884362"/>
                </a:lnTo>
                <a:lnTo>
                  <a:pt x="2475071" y="1884362"/>
                </a:lnTo>
                <a:lnTo>
                  <a:pt x="2371725" y="1884362"/>
                </a:lnTo>
                <a:lnTo>
                  <a:pt x="2473486" y="1830387"/>
                </a:lnTo>
                <a:close/>
                <a:moveTo>
                  <a:pt x="473548" y="1830387"/>
                </a:moveTo>
                <a:lnTo>
                  <a:pt x="574675" y="1884362"/>
                </a:lnTo>
                <a:lnTo>
                  <a:pt x="471646" y="1884362"/>
                </a:lnTo>
                <a:lnTo>
                  <a:pt x="368300" y="1884362"/>
                </a:lnTo>
                <a:lnTo>
                  <a:pt x="473548" y="1830387"/>
                </a:lnTo>
                <a:close/>
                <a:moveTo>
                  <a:pt x="2472475" y="1823265"/>
                </a:moveTo>
                <a:lnTo>
                  <a:pt x="2343915" y="1892100"/>
                </a:lnTo>
                <a:lnTo>
                  <a:pt x="2474697" y="1892100"/>
                </a:lnTo>
                <a:lnTo>
                  <a:pt x="2605479" y="1892100"/>
                </a:lnTo>
                <a:lnTo>
                  <a:pt x="2472475" y="1823265"/>
                </a:lnTo>
                <a:close/>
                <a:moveTo>
                  <a:pt x="473925" y="1823265"/>
                </a:moveTo>
                <a:lnTo>
                  <a:pt x="341239" y="1892100"/>
                </a:lnTo>
                <a:lnTo>
                  <a:pt x="471703" y="1892100"/>
                </a:lnTo>
                <a:lnTo>
                  <a:pt x="602168" y="1892100"/>
                </a:lnTo>
                <a:lnTo>
                  <a:pt x="473925" y="1823265"/>
                </a:lnTo>
                <a:close/>
                <a:moveTo>
                  <a:pt x="1934111" y="1754747"/>
                </a:moveTo>
                <a:lnTo>
                  <a:pt x="1934111" y="1759505"/>
                </a:lnTo>
                <a:lnTo>
                  <a:pt x="1938238" y="1759822"/>
                </a:lnTo>
                <a:lnTo>
                  <a:pt x="1938238" y="1762043"/>
                </a:lnTo>
                <a:lnTo>
                  <a:pt x="1934428" y="1762043"/>
                </a:lnTo>
                <a:lnTo>
                  <a:pt x="1934428" y="1767118"/>
                </a:lnTo>
                <a:lnTo>
                  <a:pt x="1936333" y="1767118"/>
                </a:lnTo>
                <a:lnTo>
                  <a:pt x="1936333" y="1774731"/>
                </a:lnTo>
                <a:lnTo>
                  <a:pt x="1939825" y="1774731"/>
                </a:lnTo>
                <a:lnTo>
                  <a:pt x="1939825" y="1782344"/>
                </a:lnTo>
                <a:lnTo>
                  <a:pt x="1944586" y="1782344"/>
                </a:lnTo>
                <a:lnTo>
                  <a:pt x="1944269" y="1787420"/>
                </a:lnTo>
                <a:lnTo>
                  <a:pt x="1953474" y="1787420"/>
                </a:lnTo>
                <a:lnTo>
                  <a:pt x="1953474" y="1795033"/>
                </a:lnTo>
                <a:lnTo>
                  <a:pt x="1951887" y="1795033"/>
                </a:lnTo>
                <a:lnTo>
                  <a:pt x="1948713" y="1795350"/>
                </a:lnTo>
                <a:lnTo>
                  <a:pt x="1946808" y="1795985"/>
                </a:lnTo>
                <a:lnTo>
                  <a:pt x="1945221" y="1796936"/>
                </a:lnTo>
                <a:lnTo>
                  <a:pt x="1944269" y="1798205"/>
                </a:lnTo>
                <a:lnTo>
                  <a:pt x="1943951" y="1798839"/>
                </a:lnTo>
                <a:lnTo>
                  <a:pt x="1943634" y="1799791"/>
                </a:lnTo>
                <a:lnTo>
                  <a:pt x="1943951" y="1800426"/>
                </a:lnTo>
                <a:lnTo>
                  <a:pt x="1944269" y="1801377"/>
                </a:lnTo>
                <a:lnTo>
                  <a:pt x="1945221" y="1802646"/>
                </a:lnTo>
                <a:lnTo>
                  <a:pt x="1946808" y="1803280"/>
                </a:lnTo>
                <a:lnTo>
                  <a:pt x="1948713" y="1803915"/>
                </a:lnTo>
                <a:lnTo>
                  <a:pt x="1952522" y="1804232"/>
                </a:lnTo>
                <a:lnTo>
                  <a:pt x="1954109" y="1804549"/>
                </a:lnTo>
                <a:lnTo>
                  <a:pt x="1953792" y="1814700"/>
                </a:lnTo>
                <a:lnTo>
                  <a:pt x="1951887" y="1814700"/>
                </a:lnTo>
                <a:lnTo>
                  <a:pt x="1951887" y="1822948"/>
                </a:lnTo>
                <a:lnTo>
                  <a:pt x="1956649" y="1822948"/>
                </a:lnTo>
                <a:lnTo>
                  <a:pt x="1950617" y="2263558"/>
                </a:lnTo>
                <a:lnTo>
                  <a:pt x="1948713" y="2264509"/>
                </a:lnTo>
                <a:lnTo>
                  <a:pt x="1947443" y="2265778"/>
                </a:lnTo>
                <a:lnTo>
                  <a:pt x="1946173" y="2267047"/>
                </a:lnTo>
                <a:lnTo>
                  <a:pt x="1945539" y="2268316"/>
                </a:lnTo>
                <a:lnTo>
                  <a:pt x="1944904" y="2269268"/>
                </a:lnTo>
                <a:lnTo>
                  <a:pt x="1944586" y="2270536"/>
                </a:lnTo>
                <a:lnTo>
                  <a:pt x="1944586" y="2273074"/>
                </a:lnTo>
                <a:lnTo>
                  <a:pt x="1944904" y="2275295"/>
                </a:lnTo>
                <a:lnTo>
                  <a:pt x="1945539" y="2276881"/>
                </a:lnTo>
                <a:lnTo>
                  <a:pt x="1946491" y="2278467"/>
                </a:lnTo>
                <a:lnTo>
                  <a:pt x="1944269" y="2279418"/>
                </a:lnTo>
                <a:lnTo>
                  <a:pt x="1942999" y="2280687"/>
                </a:lnTo>
                <a:lnTo>
                  <a:pt x="1942047" y="2282273"/>
                </a:lnTo>
                <a:lnTo>
                  <a:pt x="1941412" y="2283859"/>
                </a:lnTo>
                <a:lnTo>
                  <a:pt x="1941095" y="2285128"/>
                </a:lnTo>
                <a:lnTo>
                  <a:pt x="1941095" y="2286397"/>
                </a:lnTo>
                <a:lnTo>
                  <a:pt x="1941095" y="2287666"/>
                </a:lnTo>
                <a:lnTo>
                  <a:pt x="1940777" y="2307016"/>
                </a:lnTo>
                <a:lnTo>
                  <a:pt x="2017278" y="2307016"/>
                </a:lnTo>
                <a:lnTo>
                  <a:pt x="2016961" y="2287666"/>
                </a:lnTo>
                <a:lnTo>
                  <a:pt x="2016961" y="2286397"/>
                </a:lnTo>
                <a:lnTo>
                  <a:pt x="2016961" y="2285128"/>
                </a:lnTo>
                <a:lnTo>
                  <a:pt x="2016643" y="2283859"/>
                </a:lnTo>
                <a:lnTo>
                  <a:pt x="2016008" y="2282273"/>
                </a:lnTo>
                <a:lnTo>
                  <a:pt x="2015056" y="2280687"/>
                </a:lnTo>
                <a:lnTo>
                  <a:pt x="2013786" y="2279418"/>
                </a:lnTo>
                <a:lnTo>
                  <a:pt x="2011882" y="2278467"/>
                </a:lnTo>
                <a:lnTo>
                  <a:pt x="2012517" y="2276881"/>
                </a:lnTo>
                <a:lnTo>
                  <a:pt x="2013152" y="2275295"/>
                </a:lnTo>
                <a:lnTo>
                  <a:pt x="2013469" y="2273074"/>
                </a:lnTo>
                <a:lnTo>
                  <a:pt x="2013469" y="2270536"/>
                </a:lnTo>
                <a:lnTo>
                  <a:pt x="2013152" y="2269268"/>
                </a:lnTo>
                <a:lnTo>
                  <a:pt x="2012517" y="2268316"/>
                </a:lnTo>
                <a:lnTo>
                  <a:pt x="2011882" y="2267047"/>
                </a:lnTo>
                <a:lnTo>
                  <a:pt x="2010612" y="2265778"/>
                </a:lnTo>
                <a:lnTo>
                  <a:pt x="2009342" y="2264509"/>
                </a:lnTo>
                <a:lnTo>
                  <a:pt x="2007120" y="2263558"/>
                </a:lnTo>
                <a:lnTo>
                  <a:pt x="2001089" y="1822948"/>
                </a:lnTo>
                <a:lnTo>
                  <a:pt x="2005851" y="1822948"/>
                </a:lnTo>
                <a:lnTo>
                  <a:pt x="2005851" y="1814700"/>
                </a:lnTo>
                <a:lnTo>
                  <a:pt x="2003946" y="1814700"/>
                </a:lnTo>
                <a:lnTo>
                  <a:pt x="2003629" y="1804549"/>
                </a:lnTo>
                <a:lnTo>
                  <a:pt x="2005533" y="1804232"/>
                </a:lnTo>
                <a:lnTo>
                  <a:pt x="2009342" y="1803915"/>
                </a:lnTo>
                <a:lnTo>
                  <a:pt x="2011247" y="1803280"/>
                </a:lnTo>
                <a:lnTo>
                  <a:pt x="2012834" y="1802646"/>
                </a:lnTo>
                <a:lnTo>
                  <a:pt x="2014104" y="1801377"/>
                </a:lnTo>
                <a:lnTo>
                  <a:pt x="2014421" y="1800426"/>
                </a:lnTo>
                <a:lnTo>
                  <a:pt x="2014421" y="1799791"/>
                </a:lnTo>
                <a:lnTo>
                  <a:pt x="2014421" y="1798839"/>
                </a:lnTo>
                <a:lnTo>
                  <a:pt x="2014104" y="1798205"/>
                </a:lnTo>
                <a:lnTo>
                  <a:pt x="2012834" y="1796936"/>
                </a:lnTo>
                <a:lnTo>
                  <a:pt x="2011247" y="1795985"/>
                </a:lnTo>
                <a:lnTo>
                  <a:pt x="2009660" y="1795350"/>
                </a:lnTo>
                <a:lnTo>
                  <a:pt x="2005851" y="1795033"/>
                </a:lnTo>
                <a:lnTo>
                  <a:pt x="2004263" y="1795033"/>
                </a:lnTo>
                <a:lnTo>
                  <a:pt x="2004263" y="1787420"/>
                </a:lnTo>
                <a:lnTo>
                  <a:pt x="2013786" y="1787420"/>
                </a:lnTo>
                <a:lnTo>
                  <a:pt x="2013786" y="1782344"/>
                </a:lnTo>
                <a:lnTo>
                  <a:pt x="2018548" y="1782344"/>
                </a:lnTo>
                <a:lnTo>
                  <a:pt x="2018230" y="1774731"/>
                </a:lnTo>
                <a:lnTo>
                  <a:pt x="2021405" y="1774731"/>
                </a:lnTo>
                <a:lnTo>
                  <a:pt x="2021405" y="1767118"/>
                </a:lnTo>
                <a:lnTo>
                  <a:pt x="2023309" y="1767118"/>
                </a:lnTo>
                <a:lnTo>
                  <a:pt x="2023309" y="1762043"/>
                </a:lnTo>
                <a:lnTo>
                  <a:pt x="2019818" y="1762043"/>
                </a:lnTo>
                <a:lnTo>
                  <a:pt x="2019818" y="1759822"/>
                </a:lnTo>
                <a:lnTo>
                  <a:pt x="2023944" y="1759505"/>
                </a:lnTo>
                <a:lnTo>
                  <a:pt x="2023627" y="1754747"/>
                </a:lnTo>
                <a:lnTo>
                  <a:pt x="1934111" y="1754747"/>
                </a:lnTo>
                <a:close/>
                <a:moveTo>
                  <a:pt x="1843326" y="1754747"/>
                </a:moveTo>
                <a:lnTo>
                  <a:pt x="1843326" y="1759505"/>
                </a:lnTo>
                <a:lnTo>
                  <a:pt x="1847770" y="1759822"/>
                </a:lnTo>
                <a:lnTo>
                  <a:pt x="1847770" y="1762043"/>
                </a:lnTo>
                <a:lnTo>
                  <a:pt x="1843643" y="1762043"/>
                </a:lnTo>
                <a:lnTo>
                  <a:pt x="1843643" y="1767118"/>
                </a:lnTo>
                <a:lnTo>
                  <a:pt x="1845865" y="1767118"/>
                </a:lnTo>
                <a:lnTo>
                  <a:pt x="1845548" y="1774731"/>
                </a:lnTo>
                <a:lnTo>
                  <a:pt x="1849039" y="1774731"/>
                </a:lnTo>
                <a:lnTo>
                  <a:pt x="1849039" y="1782344"/>
                </a:lnTo>
                <a:lnTo>
                  <a:pt x="1853801" y="1782344"/>
                </a:lnTo>
                <a:lnTo>
                  <a:pt x="1853801" y="1787420"/>
                </a:lnTo>
                <a:lnTo>
                  <a:pt x="1862689" y="1787420"/>
                </a:lnTo>
                <a:lnTo>
                  <a:pt x="1862689" y="1795033"/>
                </a:lnTo>
                <a:lnTo>
                  <a:pt x="1861102" y="1795033"/>
                </a:lnTo>
                <a:lnTo>
                  <a:pt x="1857927" y="1795350"/>
                </a:lnTo>
                <a:lnTo>
                  <a:pt x="1856023" y="1795985"/>
                </a:lnTo>
                <a:lnTo>
                  <a:pt x="1854436" y="1796936"/>
                </a:lnTo>
                <a:lnTo>
                  <a:pt x="1853483" y="1798205"/>
                </a:lnTo>
                <a:lnTo>
                  <a:pt x="1853166" y="1798839"/>
                </a:lnTo>
                <a:lnTo>
                  <a:pt x="1852849" y="1799791"/>
                </a:lnTo>
                <a:lnTo>
                  <a:pt x="1853166" y="1800426"/>
                </a:lnTo>
                <a:lnTo>
                  <a:pt x="1853483" y="1801377"/>
                </a:lnTo>
                <a:lnTo>
                  <a:pt x="1854436" y="1802646"/>
                </a:lnTo>
                <a:lnTo>
                  <a:pt x="1856340" y="1803280"/>
                </a:lnTo>
                <a:lnTo>
                  <a:pt x="1858245" y="1803915"/>
                </a:lnTo>
                <a:lnTo>
                  <a:pt x="1861737" y="1804232"/>
                </a:lnTo>
                <a:lnTo>
                  <a:pt x="1863324" y="1804549"/>
                </a:lnTo>
                <a:lnTo>
                  <a:pt x="1863006" y="1814700"/>
                </a:lnTo>
                <a:lnTo>
                  <a:pt x="1861419" y="1814700"/>
                </a:lnTo>
                <a:lnTo>
                  <a:pt x="1861102" y="1822948"/>
                </a:lnTo>
                <a:lnTo>
                  <a:pt x="1866181" y="1822948"/>
                </a:lnTo>
                <a:lnTo>
                  <a:pt x="1859832" y="2263558"/>
                </a:lnTo>
                <a:lnTo>
                  <a:pt x="1858245" y="2264509"/>
                </a:lnTo>
                <a:lnTo>
                  <a:pt x="1856658" y="2265778"/>
                </a:lnTo>
                <a:lnTo>
                  <a:pt x="1855705" y="2267047"/>
                </a:lnTo>
                <a:lnTo>
                  <a:pt x="1854753" y="2268316"/>
                </a:lnTo>
                <a:lnTo>
                  <a:pt x="1854118" y="2269268"/>
                </a:lnTo>
                <a:lnTo>
                  <a:pt x="1853801" y="2270536"/>
                </a:lnTo>
                <a:lnTo>
                  <a:pt x="1853801" y="2273074"/>
                </a:lnTo>
                <a:lnTo>
                  <a:pt x="1854118" y="2275295"/>
                </a:lnTo>
                <a:lnTo>
                  <a:pt x="1854753" y="2276881"/>
                </a:lnTo>
                <a:lnTo>
                  <a:pt x="1855705" y="2278467"/>
                </a:lnTo>
                <a:lnTo>
                  <a:pt x="1853801" y="2279418"/>
                </a:lnTo>
                <a:lnTo>
                  <a:pt x="1852214" y="2280687"/>
                </a:lnTo>
                <a:lnTo>
                  <a:pt x="1851261" y="2282273"/>
                </a:lnTo>
                <a:lnTo>
                  <a:pt x="1850626" y="2283859"/>
                </a:lnTo>
                <a:lnTo>
                  <a:pt x="1850309" y="2285128"/>
                </a:lnTo>
                <a:lnTo>
                  <a:pt x="1850309" y="2286397"/>
                </a:lnTo>
                <a:lnTo>
                  <a:pt x="1850309" y="2287666"/>
                </a:lnTo>
                <a:lnTo>
                  <a:pt x="1849992" y="2307016"/>
                </a:lnTo>
                <a:lnTo>
                  <a:pt x="1926493" y="2307016"/>
                </a:lnTo>
                <a:lnTo>
                  <a:pt x="1926175" y="2287666"/>
                </a:lnTo>
                <a:lnTo>
                  <a:pt x="1926175" y="2286397"/>
                </a:lnTo>
                <a:lnTo>
                  <a:pt x="1926175" y="2285128"/>
                </a:lnTo>
                <a:lnTo>
                  <a:pt x="1925858" y="2283859"/>
                </a:lnTo>
                <a:lnTo>
                  <a:pt x="1925223" y="2282273"/>
                </a:lnTo>
                <a:lnTo>
                  <a:pt x="1924271" y="2280687"/>
                </a:lnTo>
                <a:lnTo>
                  <a:pt x="1923001" y="2279418"/>
                </a:lnTo>
                <a:lnTo>
                  <a:pt x="1921096" y="2278467"/>
                </a:lnTo>
                <a:lnTo>
                  <a:pt x="1921731" y="2276881"/>
                </a:lnTo>
                <a:lnTo>
                  <a:pt x="1922366" y="2275295"/>
                </a:lnTo>
                <a:lnTo>
                  <a:pt x="1922683" y="2273074"/>
                </a:lnTo>
                <a:lnTo>
                  <a:pt x="1922683" y="2270536"/>
                </a:lnTo>
                <a:lnTo>
                  <a:pt x="1922366" y="2269268"/>
                </a:lnTo>
                <a:lnTo>
                  <a:pt x="1921731" y="2268316"/>
                </a:lnTo>
                <a:lnTo>
                  <a:pt x="1921096" y="2267047"/>
                </a:lnTo>
                <a:lnTo>
                  <a:pt x="1919827" y="2265778"/>
                </a:lnTo>
                <a:lnTo>
                  <a:pt x="1918557" y="2264509"/>
                </a:lnTo>
                <a:lnTo>
                  <a:pt x="1916652" y="2263558"/>
                </a:lnTo>
                <a:lnTo>
                  <a:pt x="1910304" y="1822948"/>
                </a:lnTo>
                <a:lnTo>
                  <a:pt x="1915065" y="1822948"/>
                </a:lnTo>
                <a:lnTo>
                  <a:pt x="1915065" y="1814700"/>
                </a:lnTo>
                <a:lnTo>
                  <a:pt x="1913161" y="1814700"/>
                </a:lnTo>
                <a:lnTo>
                  <a:pt x="1913161" y="1804549"/>
                </a:lnTo>
                <a:lnTo>
                  <a:pt x="1914748" y="1804232"/>
                </a:lnTo>
                <a:lnTo>
                  <a:pt x="1918557" y="1803915"/>
                </a:lnTo>
                <a:lnTo>
                  <a:pt x="1920461" y="1803280"/>
                </a:lnTo>
                <a:lnTo>
                  <a:pt x="1922049" y="1802646"/>
                </a:lnTo>
                <a:lnTo>
                  <a:pt x="1923318" y="1801377"/>
                </a:lnTo>
                <a:lnTo>
                  <a:pt x="1923636" y="1800426"/>
                </a:lnTo>
                <a:lnTo>
                  <a:pt x="1923636" y="1799791"/>
                </a:lnTo>
                <a:lnTo>
                  <a:pt x="1923636" y="1798839"/>
                </a:lnTo>
                <a:lnTo>
                  <a:pt x="1923318" y="1798205"/>
                </a:lnTo>
                <a:lnTo>
                  <a:pt x="1922049" y="1796936"/>
                </a:lnTo>
                <a:lnTo>
                  <a:pt x="1920461" y="1795985"/>
                </a:lnTo>
                <a:lnTo>
                  <a:pt x="1918874" y="1795350"/>
                </a:lnTo>
                <a:lnTo>
                  <a:pt x="1915065" y="1795033"/>
                </a:lnTo>
                <a:lnTo>
                  <a:pt x="1913478" y="1795033"/>
                </a:lnTo>
                <a:lnTo>
                  <a:pt x="1913478" y="1787420"/>
                </a:lnTo>
                <a:lnTo>
                  <a:pt x="1923001" y="1787420"/>
                </a:lnTo>
                <a:lnTo>
                  <a:pt x="1923001" y="1782344"/>
                </a:lnTo>
                <a:lnTo>
                  <a:pt x="1927762" y="1782344"/>
                </a:lnTo>
                <a:lnTo>
                  <a:pt x="1927445" y="1774731"/>
                </a:lnTo>
                <a:lnTo>
                  <a:pt x="1930619" y="1774731"/>
                </a:lnTo>
                <a:lnTo>
                  <a:pt x="1930619" y="1767118"/>
                </a:lnTo>
                <a:lnTo>
                  <a:pt x="1932524" y="1767118"/>
                </a:lnTo>
                <a:lnTo>
                  <a:pt x="1932524" y="1762043"/>
                </a:lnTo>
                <a:lnTo>
                  <a:pt x="1929032" y="1762043"/>
                </a:lnTo>
                <a:lnTo>
                  <a:pt x="1929032" y="1759822"/>
                </a:lnTo>
                <a:lnTo>
                  <a:pt x="1933159" y="1759505"/>
                </a:lnTo>
                <a:lnTo>
                  <a:pt x="1933159" y="1754747"/>
                </a:lnTo>
                <a:lnTo>
                  <a:pt x="1843326" y="1754747"/>
                </a:lnTo>
                <a:close/>
                <a:moveTo>
                  <a:pt x="1627789" y="1754747"/>
                </a:moveTo>
                <a:lnTo>
                  <a:pt x="1627789" y="1759505"/>
                </a:lnTo>
                <a:lnTo>
                  <a:pt x="1631916" y="1759822"/>
                </a:lnTo>
                <a:lnTo>
                  <a:pt x="1631916" y="1762043"/>
                </a:lnTo>
                <a:lnTo>
                  <a:pt x="1628424" y="1762043"/>
                </a:lnTo>
                <a:lnTo>
                  <a:pt x="1628107" y="1767118"/>
                </a:lnTo>
                <a:lnTo>
                  <a:pt x="1630329" y="1767118"/>
                </a:lnTo>
                <a:lnTo>
                  <a:pt x="1630011" y="1774731"/>
                </a:lnTo>
                <a:lnTo>
                  <a:pt x="1633186" y="1774731"/>
                </a:lnTo>
                <a:lnTo>
                  <a:pt x="1633186" y="1782344"/>
                </a:lnTo>
                <a:lnTo>
                  <a:pt x="1637947" y="1782344"/>
                </a:lnTo>
                <a:lnTo>
                  <a:pt x="1637947" y="1787420"/>
                </a:lnTo>
                <a:lnTo>
                  <a:pt x="1647470" y="1787420"/>
                </a:lnTo>
                <a:lnTo>
                  <a:pt x="1647153" y="1795033"/>
                </a:lnTo>
                <a:lnTo>
                  <a:pt x="1645566" y="1795033"/>
                </a:lnTo>
                <a:lnTo>
                  <a:pt x="1642391" y="1795350"/>
                </a:lnTo>
                <a:lnTo>
                  <a:pt x="1640169" y="1795985"/>
                </a:lnTo>
                <a:lnTo>
                  <a:pt x="1638582" y="1796936"/>
                </a:lnTo>
                <a:lnTo>
                  <a:pt x="1637630" y="1798205"/>
                </a:lnTo>
                <a:lnTo>
                  <a:pt x="1637312" y="1798839"/>
                </a:lnTo>
                <a:lnTo>
                  <a:pt x="1636995" y="1799791"/>
                </a:lnTo>
                <a:lnTo>
                  <a:pt x="1637312" y="1800426"/>
                </a:lnTo>
                <a:lnTo>
                  <a:pt x="1637630" y="1801377"/>
                </a:lnTo>
                <a:lnTo>
                  <a:pt x="1638582" y="1802646"/>
                </a:lnTo>
                <a:lnTo>
                  <a:pt x="1640487" y="1803280"/>
                </a:lnTo>
                <a:lnTo>
                  <a:pt x="1642709" y="1803915"/>
                </a:lnTo>
                <a:lnTo>
                  <a:pt x="1646200" y="1804232"/>
                </a:lnTo>
                <a:lnTo>
                  <a:pt x="1647788" y="1804549"/>
                </a:lnTo>
                <a:lnTo>
                  <a:pt x="1647788" y="1814700"/>
                </a:lnTo>
                <a:lnTo>
                  <a:pt x="1645883" y="1814700"/>
                </a:lnTo>
                <a:lnTo>
                  <a:pt x="1645566" y="1822948"/>
                </a:lnTo>
                <a:lnTo>
                  <a:pt x="1650645" y="1822948"/>
                </a:lnTo>
                <a:lnTo>
                  <a:pt x="1644296" y="2263558"/>
                </a:lnTo>
                <a:lnTo>
                  <a:pt x="1642709" y="2264509"/>
                </a:lnTo>
                <a:lnTo>
                  <a:pt x="1641122" y="2265778"/>
                </a:lnTo>
                <a:lnTo>
                  <a:pt x="1639852" y="2267047"/>
                </a:lnTo>
                <a:lnTo>
                  <a:pt x="1638900" y="2268316"/>
                </a:lnTo>
                <a:lnTo>
                  <a:pt x="1638265" y="2269268"/>
                </a:lnTo>
                <a:lnTo>
                  <a:pt x="1637947" y="2270536"/>
                </a:lnTo>
                <a:lnTo>
                  <a:pt x="1637947" y="2273074"/>
                </a:lnTo>
                <a:lnTo>
                  <a:pt x="1638265" y="2275295"/>
                </a:lnTo>
                <a:lnTo>
                  <a:pt x="1638900" y="2276881"/>
                </a:lnTo>
                <a:lnTo>
                  <a:pt x="1639852" y="2278467"/>
                </a:lnTo>
                <a:lnTo>
                  <a:pt x="1637947" y="2279418"/>
                </a:lnTo>
                <a:lnTo>
                  <a:pt x="1636360" y="2280687"/>
                </a:lnTo>
                <a:lnTo>
                  <a:pt x="1635408" y="2282273"/>
                </a:lnTo>
                <a:lnTo>
                  <a:pt x="1634773" y="2283859"/>
                </a:lnTo>
                <a:lnTo>
                  <a:pt x="1634456" y="2285128"/>
                </a:lnTo>
                <a:lnTo>
                  <a:pt x="1634456" y="2286397"/>
                </a:lnTo>
                <a:lnTo>
                  <a:pt x="1634456" y="2287666"/>
                </a:lnTo>
                <a:lnTo>
                  <a:pt x="1634138" y="2307016"/>
                </a:lnTo>
                <a:lnTo>
                  <a:pt x="1710957" y="2307016"/>
                </a:lnTo>
                <a:lnTo>
                  <a:pt x="1710957" y="2287666"/>
                </a:lnTo>
                <a:lnTo>
                  <a:pt x="1710957" y="2286397"/>
                </a:lnTo>
                <a:lnTo>
                  <a:pt x="1710639" y="2285128"/>
                </a:lnTo>
                <a:lnTo>
                  <a:pt x="1710322" y="2283859"/>
                </a:lnTo>
                <a:lnTo>
                  <a:pt x="1709369" y="2282273"/>
                </a:lnTo>
                <a:lnTo>
                  <a:pt x="1708417" y="2280687"/>
                </a:lnTo>
                <a:lnTo>
                  <a:pt x="1707147" y="2279418"/>
                </a:lnTo>
                <a:lnTo>
                  <a:pt x="1705243" y="2278467"/>
                </a:lnTo>
                <a:lnTo>
                  <a:pt x="1705878" y="2276881"/>
                </a:lnTo>
                <a:lnTo>
                  <a:pt x="1706513" y="2275295"/>
                </a:lnTo>
                <a:lnTo>
                  <a:pt x="1707147" y="2273074"/>
                </a:lnTo>
                <a:lnTo>
                  <a:pt x="1706830" y="2270536"/>
                </a:lnTo>
                <a:lnTo>
                  <a:pt x="1706513" y="2269268"/>
                </a:lnTo>
                <a:lnTo>
                  <a:pt x="1706195" y="2268316"/>
                </a:lnTo>
                <a:lnTo>
                  <a:pt x="1705243" y="2267047"/>
                </a:lnTo>
                <a:lnTo>
                  <a:pt x="1704290" y="2265778"/>
                </a:lnTo>
                <a:lnTo>
                  <a:pt x="1702703" y="2264509"/>
                </a:lnTo>
                <a:lnTo>
                  <a:pt x="1700799" y="2263558"/>
                </a:lnTo>
                <a:lnTo>
                  <a:pt x="1694768" y="1822948"/>
                </a:lnTo>
                <a:lnTo>
                  <a:pt x="1699529" y="1822948"/>
                </a:lnTo>
                <a:lnTo>
                  <a:pt x="1699529" y="1814700"/>
                </a:lnTo>
                <a:lnTo>
                  <a:pt x="1697624" y="1814700"/>
                </a:lnTo>
                <a:lnTo>
                  <a:pt x="1697624" y="1804549"/>
                </a:lnTo>
                <a:lnTo>
                  <a:pt x="1699212" y="1804232"/>
                </a:lnTo>
                <a:lnTo>
                  <a:pt x="1702703" y="1803915"/>
                </a:lnTo>
                <a:lnTo>
                  <a:pt x="1704608" y="1803280"/>
                </a:lnTo>
                <a:lnTo>
                  <a:pt x="1706195" y="1802646"/>
                </a:lnTo>
                <a:lnTo>
                  <a:pt x="1707465" y="1801377"/>
                </a:lnTo>
                <a:lnTo>
                  <a:pt x="1707782" y="1800426"/>
                </a:lnTo>
                <a:lnTo>
                  <a:pt x="1707782" y="1799791"/>
                </a:lnTo>
                <a:lnTo>
                  <a:pt x="1707782" y="1798839"/>
                </a:lnTo>
                <a:lnTo>
                  <a:pt x="1707465" y="1798205"/>
                </a:lnTo>
                <a:lnTo>
                  <a:pt x="1706195" y="1796936"/>
                </a:lnTo>
                <a:lnTo>
                  <a:pt x="1704608" y="1795985"/>
                </a:lnTo>
                <a:lnTo>
                  <a:pt x="1703021" y="1795350"/>
                </a:lnTo>
                <a:lnTo>
                  <a:pt x="1699529" y="1795033"/>
                </a:lnTo>
                <a:lnTo>
                  <a:pt x="1697942" y="1795033"/>
                </a:lnTo>
                <a:lnTo>
                  <a:pt x="1697942" y="1787420"/>
                </a:lnTo>
                <a:lnTo>
                  <a:pt x="1707147" y="1787420"/>
                </a:lnTo>
                <a:lnTo>
                  <a:pt x="1707147" y="1782344"/>
                </a:lnTo>
                <a:lnTo>
                  <a:pt x="1712226" y="1782344"/>
                </a:lnTo>
                <a:lnTo>
                  <a:pt x="1711909" y="1774731"/>
                </a:lnTo>
                <a:lnTo>
                  <a:pt x="1715083" y="1774731"/>
                </a:lnTo>
                <a:lnTo>
                  <a:pt x="1715083" y="1767118"/>
                </a:lnTo>
                <a:lnTo>
                  <a:pt x="1716988" y="1767118"/>
                </a:lnTo>
                <a:lnTo>
                  <a:pt x="1716988" y="1762043"/>
                </a:lnTo>
                <a:lnTo>
                  <a:pt x="1713496" y="1762043"/>
                </a:lnTo>
                <a:lnTo>
                  <a:pt x="1713496" y="1759822"/>
                </a:lnTo>
                <a:lnTo>
                  <a:pt x="1717623" y="1759505"/>
                </a:lnTo>
                <a:lnTo>
                  <a:pt x="1717623" y="1754747"/>
                </a:lnTo>
                <a:lnTo>
                  <a:pt x="1627789" y="1754747"/>
                </a:lnTo>
                <a:close/>
                <a:moveTo>
                  <a:pt x="1537004" y="1754747"/>
                </a:moveTo>
                <a:lnTo>
                  <a:pt x="1537004" y="1759505"/>
                </a:lnTo>
                <a:lnTo>
                  <a:pt x="1541131" y="1759822"/>
                </a:lnTo>
                <a:lnTo>
                  <a:pt x="1541131" y="1762043"/>
                </a:lnTo>
                <a:lnTo>
                  <a:pt x="1537639" y="1762043"/>
                </a:lnTo>
                <a:lnTo>
                  <a:pt x="1537321" y="1767118"/>
                </a:lnTo>
                <a:lnTo>
                  <a:pt x="1539543" y="1767118"/>
                </a:lnTo>
                <a:lnTo>
                  <a:pt x="1539226" y="1774731"/>
                </a:lnTo>
                <a:lnTo>
                  <a:pt x="1542400" y="1774731"/>
                </a:lnTo>
                <a:lnTo>
                  <a:pt x="1542400" y="1782344"/>
                </a:lnTo>
                <a:lnTo>
                  <a:pt x="1547162" y="1782344"/>
                </a:lnTo>
                <a:lnTo>
                  <a:pt x="1547162" y="1787420"/>
                </a:lnTo>
                <a:lnTo>
                  <a:pt x="1556685" y="1787420"/>
                </a:lnTo>
                <a:lnTo>
                  <a:pt x="1556367" y="1795033"/>
                </a:lnTo>
                <a:lnTo>
                  <a:pt x="1555098" y="1795033"/>
                </a:lnTo>
                <a:lnTo>
                  <a:pt x="1551606" y="1795350"/>
                </a:lnTo>
                <a:lnTo>
                  <a:pt x="1549701" y="1795985"/>
                </a:lnTo>
                <a:lnTo>
                  <a:pt x="1547797" y="1796936"/>
                </a:lnTo>
                <a:lnTo>
                  <a:pt x="1546844" y="1798205"/>
                </a:lnTo>
                <a:lnTo>
                  <a:pt x="1546527" y="1798839"/>
                </a:lnTo>
                <a:lnTo>
                  <a:pt x="1546527" y="1799791"/>
                </a:lnTo>
                <a:lnTo>
                  <a:pt x="1546527" y="1800426"/>
                </a:lnTo>
                <a:lnTo>
                  <a:pt x="1546844" y="1801377"/>
                </a:lnTo>
                <a:lnTo>
                  <a:pt x="1548114" y="1802646"/>
                </a:lnTo>
                <a:lnTo>
                  <a:pt x="1550019" y="1803280"/>
                </a:lnTo>
                <a:lnTo>
                  <a:pt x="1551923" y="1803915"/>
                </a:lnTo>
                <a:lnTo>
                  <a:pt x="1555415" y="1804232"/>
                </a:lnTo>
                <a:lnTo>
                  <a:pt x="1557002" y="1804549"/>
                </a:lnTo>
                <a:lnTo>
                  <a:pt x="1557002" y="1814700"/>
                </a:lnTo>
                <a:lnTo>
                  <a:pt x="1555098" y="1814700"/>
                </a:lnTo>
                <a:lnTo>
                  <a:pt x="1554780" y="1822948"/>
                </a:lnTo>
                <a:lnTo>
                  <a:pt x="1559859" y="1822948"/>
                </a:lnTo>
                <a:lnTo>
                  <a:pt x="1553510" y="2263558"/>
                </a:lnTo>
                <a:lnTo>
                  <a:pt x="1551923" y="2264509"/>
                </a:lnTo>
                <a:lnTo>
                  <a:pt x="1550336" y="2265778"/>
                </a:lnTo>
                <a:lnTo>
                  <a:pt x="1549384" y="2267047"/>
                </a:lnTo>
                <a:lnTo>
                  <a:pt x="1548114" y="2268316"/>
                </a:lnTo>
                <a:lnTo>
                  <a:pt x="1547797" y="2269268"/>
                </a:lnTo>
                <a:lnTo>
                  <a:pt x="1547479" y="2270536"/>
                </a:lnTo>
                <a:lnTo>
                  <a:pt x="1547162" y="2273074"/>
                </a:lnTo>
                <a:lnTo>
                  <a:pt x="1547797" y="2275295"/>
                </a:lnTo>
                <a:lnTo>
                  <a:pt x="1548114" y="2276881"/>
                </a:lnTo>
                <a:lnTo>
                  <a:pt x="1549384" y="2278467"/>
                </a:lnTo>
                <a:lnTo>
                  <a:pt x="1547162" y="2279418"/>
                </a:lnTo>
                <a:lnTo>
                  <a:pt x="1545575" y="2280687"/>
                </a:lnTo>
                <a:lnTo>
                  <a:pt x="1544622" y="2282273"/>
                </a:lnTo>
                <a:lnTo>
                  <a:pt x="1544305" y="2283859"/>
                </a:lnTo>
                <a:lnTo>
                  <a:pt x="1543987" y="2285128"/>
                </a:lnTo>
                <a:lnTo>
                  <a:pt x="1543670" y="2286397"/>
                </a:lnTo>
                <a:lnTo>
                  <a:pt x="1543670" y="2287666"/>
                </a:lnTo>
                <a:lnTo>
                  <a:pt x="1543353" y="2307016"/>
                </a:lnTo>
                <a:lnTo>
                  <a:pt x="1620489" y="2307016"/>
                </a:lnTo>
                <a:lnTo>
                  <a:pt x="1620171" y="2287666"/>
                </a:lnTo>
                <a:lnTo>
                  <a:pt x="1620171" y="2286397"/>
                </a:lnTo>
                <a:lnTo>
                  <a:pt x="1619854" y="2285128"/>
                </a:lnTo>
                <a:lnTo>
                  <a:pt x="1619536" y="2283859"/>
                </a:lnTo>
                <a:lnTo>
                  <a:pt x="1619219" y="2282273"/>
                </a:lnTo>
                <a:lnTo>
                  <a:pt x="1618267" y="2280687"/>
                </a:lnTo>
                <a:lnTo>
                  <a:pt x="1616362" y="2279418"/>
                </a:lnTo>
                <a:lnTo>
                  <a:pt x="1614457" y="2278467"/>
                </a:lnTo>
                <a:lnTo>
                  <a:pt x="1615410" y="2276881"/>
                </a:lnTo>
                <a:lnTo>
                  <a:pt x="1615727" y="2275295"/>
                </a:lnTo>
                <a:lnTo>
                  <a:pt x="1616362" y="2273074"/>
                </a:lnTo>
                <a:lnTo>
                  <a:pt x="1616044" y="2270536"/>
                </a:lnTo>
                <a:lnTo>
                  <a:pt x="1615727" y="2269268"/>
                </a:lnTo>
                <a:lnTo>
                  <a:pt x="1615410" y="2268316"/>
                </a:lnTo>
                <a:lnTo>
                  <a:pt x="1614457" y="2267047"/>
                </a:lnTo>
                <a:lnTo>
                  <a:pt x="1613505" y="2265778"/>
                </a:lnTo>
                <a:lnTo>
                  <a:pt x="1611918" y="2264509"/>
                </a:lnTo>
                <a:lnTo>
                  <a:pt x="1610331" y="2263558"/>
                </a:lnTo>
                <a:lnTo>
                  <a:pt x="1603982" y="1822948"/>
                </a:lnTo>
                <a:lnTo>
                  <a:pt x="1608744" y="1822948"/>
                </a:lnTo>
                <a:lnTo>
                  <a:pt x="1608744" y="1814700"/>
                </a:lnTo>
                <a:lnTo>
                  <a:pt x="1606839" y="1814700"/>
                </a:lnTo>
                <a:lnTo>
                  <a:pt x="1606839" y="1804549"/>
                </a:lnTo>
                <a:lnTo>
                  <a:pt x="1608426" y="1804232"/>
                </a:lnTo>
                <a:lnTo>
                  <a:pt x="1611918" y="1803915"/>
                </a:lnTo>
                <a:lnTo>
                  <a:pt x="1613822" y="1803280"/>
                </a:lnTo>
                <a:lnTo>
                  <a:pt x="1615410" y="1802646"/>
                </a:lnTo>
                <a:lnTo>
                  <a:pt x="1616679" y="1801377"/>
                </a:lnTo>
                <a:lnTo>
                  <a:pt x="1616997" y="1800426"/>
                </a:lnTo>
                <a:lnTo>
                  <a:pt x="1616997" y="1799791"/>
                </a:lnTo>
                <a:lnTo>
                  <a:pt x="1616997" y="1798839"/>
                </a:lnTo>
                <a:lnTo>
                  <a:pt x="1616679" y="1798205"/>
                </a:lnTo>
                <a:lnTo>
                  <a:pt x="1615727" y="1796936"/>
                </a:lnTo>
                <a:lnTo>
                  <a:pt x="1614140" y="1795985"/>
                </a:lnTo>
                <a:lnTo>
                  <a:pt x="1612235" y="1795350"/>
                </a:lnTo>
                <a:lnTo>
                  <a:pt x="1608744" y="1795033"/>
                </a:lnTo>
                <a:lnTo>
                  <a:pt x="1607474" y="1795033"/>
                </a:lnTo>
                <a:lnTo>
                  <a:pt x="1607156" y="1787420"/>
                </a:lnTo>
                <a:lnTo>
                  <a:pt x="1616362" y="1787420"/>
                </a:lnTo>
                <a:lnTo>
                  <a:pt x="1616362" y="1782344"/>
                </a:lnTo>
                <a:lnTo>
                  <a:pt x="1621441" y="1782344"/>
                </a:lnTo>
                <a:lnTo>
                  <a:pt x="1621441" y="1774731"/>
                </a:lnTo>
                <a:lnTo>
                  <a:pt x="1624615" y="1774731"/>
                </a:lnTo>
                <a:lnTo>
                  <a:pt x="1624298" y="1767118"/>
                </a:lnTo>
                <a:lnTo>
                  <a:pt x="1626520" y="1767118"/>
                </a:lnTo>
                <a:lnTo>
                  <a:pt x="1626202" y="1762043"/>
                </a:lnTo>
                <a:lnTo>
                  <a:pt x="1622711" y="1762043"/>
                </a:lnTo>
                <a:lnTo>
                  <a:pt x="1622711" y="1759822"/>
                </a:lnTo>
                <a:lnTo>
                  <a:pt x="1626837" y="1759505"/>
                </a:lnTo>
                <a:lnTo>
                  <a:pt x="1626837" y="1754747"/>
                </a:lnTo>
                <a:lnTo>
                  <a:pt x="1537004" y="1754747"/>
                </a:lnTo>
                <a:close/>
                <a:moveTo>
                  <a:pt x="1321468" y="1754747"/>
                </a:moveTo>
                <a:lnTo>
                  <a:pt x="1321468" y="1759505"/>
                </a:lnTo>
                <a:lnTo>
                  <a:pt x="1325595" y="1759822"/>
                </a:lnTo>
                <a:lnTo>
                  <a:pt x="1325595" y="1762043"/>
                </a:lnTo>
                <a:lnTo>
                  <a:pt x="1322103" y="1762043"/>
                </a:lnTo>
                <a:lnTo>
                  <a:pt x="1322103" y="1767118"/>
                </a:lnTo>
                <a:lnTo>
                  <a:pt x="1324007" y="1767118"/>
                </a:lnTo>
                <a:lnTo>
                  <a:pt x="1324007" y="1774731"/>
                </a:lnTo>
                <a:lnTo>
                  <a:pt x="1327182" y="1774731"/>
                </a:lnTo>
                <a:lnTo>
                  <a:pt x="1326864" y="1782344"/>
                </a:lnTo>
                <a:lnTo>
                  <a:pt x="1331626" y="1782344"/>
                </a:lnTo>
                <a:lnTo>
                  <a:pt x="1331626" y="1787420"/>
                </a:lnTo>
                <a:lnTo>
                  <a:pt x="1340831" y="1787420"/>
                </a:lnTo>
                <a:lnTo>
                  <a:pt x="1340514" y="1795033"/>
                </a:lnTo>
                <a:lnTo>
                  <a:pt x="1339244" y="1795033"/>
                </a:lnTo>
                <a:lnTo>
                  <a:pt x="1335752" y="1795350"/>
                </a:lnTo>
                <a:lnTo>
                  <a:pt x="1334165" y="1795985"/>
                </a:lnTo>
                <a:lnTo>
                  <a:pt x="1332578" y="1796936"/>
                </a:lnTo>
                <a:lnTo>
                  <a:pt x="1331308" y="1798205"/>
                </a:lnTo>
                <a:lnTo>
                  <a:pt x="1330991" y="1798839"/>
                </a:lnTo>
                <a:lnTo>
                  <a:pt x="1330991" y="1799791"/>
                </a:lnTo>
                <a:lnTo>
                  <a:pt x="1330991" y="1800426"/>
                </a:lnTo>
                <a:lnTo>
                  <a:pt x="1331308" y="1801377"/>
                </a:lnTo>
                <a:lnTo>
                  <a:pt x="1332578" y="1802646"/>
                </a:lnTo>
                <a:lnTo>
                  <a:pt x="1334165" y="1803280"/>
                </a:lnTo>
                <a:lnTo>
                  <a:pt x="1336070" y="1803915"/>
                </a:lnTo>
                <a:lnTo>
                  <a:pt x="1339561" y="1804232"/>
                </a:lnTo>
                <a:lnTo>
                  <a:pt x="1341149" y="1804549"/>
                </a:lnTo>
                <a:lnTo>
                  <a:pt x="1341149" y="1814700"/>
                </a:lnTo>
                <a:lnTo>
                  <a:pt x="1339244" y="1814700"/>
                </a:lnTo>
                <a:lnTo>
                  <a:pt x="1339244" y="1822948"/>
                </a:lnTo>
                <a:lnTo>
                  <a:pt x="1344323" y="1822948"/>
                </a:lnTo>
                <a:lnTo>
                  <a:pt x="1337974" y="2263558"/>
                </a:lnTo>
                <a:lnTo>
                  <a:pt x="1336070" y="2264509"/>
                </a:lnTo>
                <a:lnTo>
                  <a:pt x="1334483" y="2265778"/>
                </a:lnTo>
                <a:lnTo>
                  <a:pt x="1333530" y="2267047"/>
                </a:lnTo>
                <a:lnTo>
                  <a:pt x="1332578" y="2268316"/>
                </a:lnTo>
                <a:lnTo>
                  <a:pt x="1332261" y="2269268"/>
                </a:lnTo>
                <a:lnTo>
                  <a:pt x="1331943" y="2270536"/>
                </a:lnTo>
                <a:lnTo>
                  <a:pt x="1331626" y="2273074"/>
                </a:lnTo>
                <a:lnTo>
                  <a:pt x="1332261" y="2275295"/>
                </a:lnTo>
                <a:lnTo>
                  <a:pt x="1332895" y="2276881"/>
                </a:lnTo>
                <a:lnTo>
                  <a:pt x="1333530" y="2278467"/>
                </a:lnTo>
                <a:lnTo>
                  <a:pt x="1331626" y="2279418"/>
                </a:lnTo>
                <a:lnTo>
                  <a:pt x="1330356" y="2280687"/>
                </a:lnTo>
                <a:lnTo>
                  <a:pt x="1329404" y="2282273"/>
                </a:lnTo>
                <a:lnTo>
                  <a:pt x="1328769" y="2283859"/>
                </a:lnTo>
                <a:lnTo>
                  <a:pt x="1328451" y="2285128"/>
                </a:lnTo>
                <a:lnTo>
                  <a:pt x="1328134" y="2286397"/>
                </a:lnTo>
                <a:lnTo>
                  <a:pt x="1328451" y="2287666"/>
                </a:lnTo>
                <a:lnTo>
                  <a:pt x="1328134" y="2307016"/>
                </a:lnTo>
                <a:lnTo>
                  <a:pt x="1404635" y="2307016"/>
                </a:lnTo>
                <a:lnTo>
                  <a:pt x="1404318" y="2287666"/>
                </a:lnTo>
                <a:lnTo>
                  <a:pt x="1404318" y="2286397"/>
                </a:lnTo>
                <a:lnTo>
                  <a:pt x="1404318" y="2285128"/>
                </a:lnTo>
                <a:lnTo>
                  <a:pt x="1404000" y="2283859"/>
                </a:lnTo>
                <a:lnTo>
                  <a:pt x="1403365" y="2282273"/>
                </a:lnTo>
                <a:lnTo>
                  <a:pt x="1402413" y="2280687"/>
                </a:lnTo>
                <a:lnTo>
                  <a:pt x="1400826" y="2279418"/>
                </a:lnTo>
                <a:lnTo>
                  <a:pt x="1398921" y="2278467"/>
                </a:lnTo>
                <a:lnTo>
                  <a:pt x="1399874" y="2276881"/>
                </a:lnTo>
                <a:lnTo>
                  <a:pt x="1400508" y="2275295"/>
                </a:lnTo>
                <a:lnTo>
                  <a:pt x="1400826" y="2273074"/>
                </a:lnTo>
                <a:lnTo>
                  <a:pt x="1400826" y="2270536"/>
                </a:lnTo>
                <a:lnTo>
                  <a:pt x="1400508" y="2269268"/>
                </a:lnTo>
                <a:lnTo>
                  <a:pt x="1399874" y="2268316"/>
                </a:lnTo>
                <a:lnTo>
                  <a:pt x="1398921" y="2267047"/>
                </a:lnTo>
                <a:lnTo>
                  <a:pt x="1397969" y="2265778"/>
                </a:lnTo>
                <a:lnTo>
                  <a:pt x="1396382" y="2264509"/>
                </a:lnTo>
                <a:lnTo>
                  <a:pt x="1394795" y="2263558"/>
                </a:lnTo>
                <a:lnTo>
                  <a:pt x="1388129" y="1822948"/>
                </a:lnTo>
                <a:lnTo>
                  <a:pt x="1393525" y="1822948"/>
                </a:lnTo>
                <a:lnTo>
                  <a:pt x="1393207" y="1814700"/>
                </a:lnTo>
                <a:lnTo>
                  <a:pt x="1391303" y="1814700"/>
                </a:lnTo>
                <a:lnTo>
                  <a:pt x="1391303" y="1804549"/>
                </a:lnTo>
                <a:lnTo>
                  <a:pt x="1392890" y="1804232"/>
                </a:lnTo>
                <a:lnTo>
                  <a:pt x="1396382" y="1803915"/>
                </a:lnTo>
                <a:lnTo>
                  <a:pt x="1398286" y="1803280"/>
                </a:lnTo>
                <a:lnTo>
                  <a:pt x="1400191" y="1802646"/>
                </a:lnTo>
                <a:lnTo>
                  <a:pt x="1401143" y="1801377"/>
                </a:lnTo>
                <a:lnTo>
                  <a:pt x="1401461" y="1800426"/>
                </a:lnTo>
                <a:lnTo>
                  <a:pt x="1401778" y="1799791"/>
                </a:lnTo>
                <a:lnTo>
                  <a:pt x="1401461" y="1798839"/>
                </a:lnTo>
                <a:lnTo>
                  <a:pt x="1401143" y="1798205"/>
                </a:lnTo>
                <a:lnTo>
                  <a:pt x="1400191" y="1796936"/>
                </a:lnTo>
                <a:lnTo>
                  <a:pt x="1398604" y="1795985"/>
                </a:lnTo>
                <a:lnTo>
                  <a:pt x="1396699" y="1795350"/>
                </a:lnTo>
                <a:lnTo>
                  <a:pt x="1393525" y="1795033"/>
                </a:lnTo>
                <a:lnTo>
                  <a:pt x="1391938" y="1795033"/>
                </a:lnTo>
                <a:lnTo>
                  <a:pt x="1391620" y="1787420"/>
                </a:lnTo>
                <a:lnTo>
                  <a:pt x="1400826" y="1787420"/>
                </a:lnTo>
                <a:lnTo>
                  <a:pt x="1400826" y="1782344"/>
                </a:lnTo>
                <a:lnTo>
                  <a:pt x="1405587" y="1782344"/>
                </a:lnTo>
                <a:lnTo>
                  <a:pt x="1405587" y="1774731"/>
                </a:lnTo>
                <a:lnTo>
                  <a:pt x="1408762" y="1774731"/>
                </a:lnTo>
                <a:lnTo>
                  <a:pt x="1408444" y="1767118"/>
                </a:lnTo>
                <a:lnTo>
                  <a:pt x="1410666" y="1767118"/>
                </a:lnTo>
                <a:lnTo>
                  <a:pt x="1410349" y="1762043"/>
                </a:lnTo>
                <a:lnTo>
                  <a:pt x="1406857" y="1762043"/>
                </a:lnTo>
                <a:lnTo>
                  <a:pt x="1406857" y="1759822"/>
                </a:lnTo>
                <a:lnTo>
                  <a:pt x="1410984" y="1759505"/>
                </a:lnTo>
                <a:lnTo>
                  <a:pt x="1410984" y="1754747"/>
                </a:lnTo>
                <a:lnTo>
                  <a:pt x="1321468" y="1754747"/>
                </a:lnTo>
                <a:close/>
                <a:moveTo>
                  <a:pt x="1230682" y="1754747"/>
                </a:moveTo>
                <a:lnTo>
                  <a:pt x="1230682" y="1759505"/>
                </a:lnTo>
                <a:lnTo>
                  <a:pt x="1234809" y="1759822"/>
                </a:lnTo>
                <a:lnTo>
                  <a:pt x="1234809" y="1762043"/>
                </a:lnTo>
                <a:lnTo>
                  <a:pt x="1231317" y="1762043"/>
                </a:lnTo>
                <a:lnTo>
                  <a:pt x="1231317" y="1767118"/>
                </a:lnTo>
                <a:lnTo>
                  <a:pt x="1233222" y="1767118"/>
                </a:lnTo>
                <a:lnTo>
                  <a:pt x="1233222" y="1774731"/>
                </a:lnTo>
                <a:lnTo>
                  <a:pt x="1236396" y="1774731"/>
                </a:lnTo>
                <a:lnTo>
                  <a:pt x="1236079" y="1782344"/>
                </a:lnTo>
                <a:lnTo>
                  <a:pt x="1240840" y="1782344"/>
                </a:lnTo>
                <a:lnTo>
                  <a:pt x="1240840" y="1787420"/>
                </a:lnTo>
                <a:lnTo>
                  <a:pt x="1250046" y="1787420"/>
                </a:lnTo>
                <a:lnTo>
                  <a:pt x="1250046" y="1795033"/>
                </a:lnTo>
                <a:lnTo>
                  <a:pt x="1248459" y="1795033"/>
                </a:lnTo>
                <a:lnTo>
                  <a:pt x="1244967" y="1795350"/>
                </a:lnTo>
                <a:lnTo>
                  <a:pt x="1243380" y="1795985"/>
                </a:lnTo>
                <a:lnTo>
                  <a:pt x="1241793" y="1796936"/>
                </a:lnTo>
                <a:lnTo>
                  <a:pt x="1240523" y="1798205"/>
                </a:lnTo>
                <a:lnTo>
                  <a:pt x="1240205" y="1798839"/>
                </a:lnTo>
                <a:lnTo>
                  <a:pt x="1240205" y="1799791"/>
                </a:lnTo>
                <a:lnTo>
                  <a:pt x="1240205" y="1800426"/>
                </a:lnTo>
                <a:lnTo>
                  <a:pt x="1240523" y="1801377"/>
                </a:lnTo>
                <a:lnTo>
                  <a:pt x="1241793" y="1802646"/>
                </a:lnTo>
                <a:lnTo>
                  <a:pt x="1243380" y="1803280"/>
                </a:lnTo>
                <a:lnTo>
                  <a:pt x="1245284" y="1803915"/>
                </a:lnTo>
                <a:lnTo>
                  <a:pt x="1248776" y="1804232"/>
                </a:lnTo>
                <a:lnTo>
                  <a:pt x="1250363" y="1804549"/>
                </a:lnTo>
                <a:lnTo>
                  <a:pt x="1250363" y="1814700"/>
                </a:lnTo>
                <a:lnTo>
                  <a:pt x="1248459" y="1814700"/>
                </a:lnTo>
                <a:lnTo>
                  <a:pt x="1248459" y="1822948"/>
                </a:lnTo>
                <a:lnTo>
                  <a:pt x="1253538" y="1822948"/>
                </a:lnTo>
                <a:lnTo>
                  <a:pt x="1247189" y="2263558"/>
                </a:lnTo>
                <a:lnTo>
                  <a:pt x="1245284" y="2264509"/>
                </a:lnTo>
                <a:lnTo>
                  <a:pt x="1244015" y="2265778"/>
                </a:lnTo>
                <a:lnTo>
                  <a:pt x="1242745" y="2267047"/>
                </a:lnTo>
                <a:lnTo>
                  <a:pt x="1242110" y="2268316"/>
                </a:lnTo>
                <a:lnTo>
                  <a:pt x="1241475" y="2269268"/>
                </a:lnTo>
                <a:lnTo>
                  <a:pt x="1241158" y="2270536"/>
                </a:lnTo>
                <a:lnTo>
                  <a:pt x="1241158" y="2273074"/>
                </a:lnTo>
                <a:lnTo>
                  <a:pt x="1241475" y="2275295"/>
                </a:lnTo>
                <a:lnTo>
                  <a:pt x="1242110" y="2276881"/>
                </a:lnTo>
                <a:lnTo>
                  <a:pt x="1242745" y="2278467"/>
                </a:lnTo>
                <a:lnTo>
                  <a:pt x="1240840" y="2279418"/>
                </a:lnTo>
                <a:lnTo>
                  <a:pt x="1239571" y="2280687"/>
                </a:lnTo>
                <a:lnTo>
                  <a:pt x="1238618" y="2282273"/>
                </a:lnTo>
                <a:lnTo>
                  <a:pt x="1237983" y="2283859"/>
                </a:lnTo>
                <a:lnTo>
                  <a:pt x="1237666" y="2285128"/>
                </a:lnTo>
                <a:lnTo>
                  <a:pt x="1237666" y="2286397"/>
                </a:lnTo>
                <a:lnTo>
                  <a:pt x="1237666" y="2287666"/>
                </a:lnTo>
                <a:lnTo>
                  <a:pt x="1237348" y="2307016"/>
                </a:lnTo>
                <a:lnTo>
                  <a:pt x="1313850" y="2307016"/>
                </a:lnTo>
                <a:lnTo>
                  <a:pt x="1313532" y="2287666"/>
                </a:lnTo>
                <a:lnTo>
                  <a:pt x="1313532" y="2286397"/>
                </a:lnTo>
                <a:lnTo>
                  <a:pt x="1313532" y="2285128"/>
                </a:lnTo>
                <a:lnTo>
                  <a:pt x="1313215" y="2283859"/>
                </a:lnTo>
                <a:lnTo>
                  <a:pt x="1312580" y="2282273"/>
                </a:lnTo>
                <a:lnTo>
                  <a:pt x="1311628" y="2280687"/>
                </a:lnTo>
                <a:lnTo>
                  <a:pt x="1310040" y="2279418"/>
                </a:lnTo>
                <a:lnTo>
                  <a:pt x="1308136" y="2278467"/>
                </a:lnTo>
                <a:lnTo>
                  <a:pt x="1309088" y="2276881"/>
                </a:lnTo>
                <a:lnTo>
                  <a:pt x="1309723" y="2275295"/>
                </a:lnTo>
                <a:lnTo>
                  <a:pt x="1310040" y="2273074"/>
                </a:lnTo>
                <a:lnTo>
                  <a:pt x="1310040" y="2270536"/>
                </a:lnTo>
                <a:lnTo>
                  <a:pt x="1309723" y="2269268"/>
                </a:lnTo>
                <a:lnTo>
                  <a:pt x="1309088" y="2268316"/>
                </a:lnTo>
                <a:lnTo>
                  <a:pt x="1308136" y="2267047"/>
                </a:lnTo>
                <a:lnTo>
                  <a:pt x="1307183" y="2265778"/>
                </a:lnTo>
                <a:lnTo>
                  <a:pt x="1305596" y="2264509"/>
                </a:lnTo>
                <a:lnTo>
                  <a:pt x="1304009" y="2263558"/>
                </a:lnTo>
                <a:lnTo>
                  <a:pt x="1297661" y="1822948"/>
                </a:lnTo>
                <a:lnTo>
                  <a:pt x="1302739" y="1822948"/>
                </a:lnTo>
                <a:lnTo>
                  <a:pt x="1302422" y="1814700"/>
                </a:lnTo>
                <a:lnTo>
                  <a:pt x="1300835" y="1814700"/>
                </a:lnTo>
                <a:lnTo>
                  <a:pt x="1300517" y="1804549"/>
                </a:lnTo>
                <a:lnTo>
                  <a:pt x="1302105" y="1804232"/>
                </a:lnTo>
                <a:lnTo>
                  <a:pt x="1305596" y="1803915"/>
                </a:lnTo>
                <a:lnTo>
                  <a:pt x="1307501" y="1803280"/>
                </a:lnTo>
                <a:lnTo>
                  <a:pt x="1309405" y="1802646"/>
                </a:lnTo>
                <a:lnTo>
                  <a:pt x="1310358" y="1801377"/>
                </a:lnTo>
                <a:lnTo>
                  <a:pt x="1310675" y="1800426"/>
                </a:lnTo>
                <a:lnTo>
                  <a:pt x="1310993" y="1799791"/>
                </a:lnTo>
                <a:lnTo>
                  <a:pt x="1310675" y="1798839"/>
                </a:lnTo>
                <a:lnTo>
                  <a:pt x="1310358" y="1798205"/>
                </a:lnTo>
                <a:lnTo>
                  <a:pt x="1309405" y="1796936"/>
                </a:lnTo>
                <a:lnTo>
                  <a:pt x="1307818" y="1795985"/>
                </a:lnTo>
                <a:lnTo>
                  <a:pt x="1305914" y="1795350"/>
                </a:lnTo>
                <a:lnTo>
                  <a:pt x="1302739" y="1795033"/>
                </a:lnTo>
                <a:lnTo>
                  <a:pt x="1301152" y="1795033"/>
                </a:lnTo>
                <a:lnTo>
                  <a:pt x="1301152" y="1787420"/>
                </a:lnTo>
                <a:lnTo>
                  <a:pt x="1310358" y="1787420"/>
                </a:lnTo>
                <a:lnTo>
                  <a:pt x="1310040" y="1782344"/>
                </a:lnTo>
                <a:lnTo>
                  <a:pt x="1314802" y="1782344"/>
                </a:lnTo>
                <a:lnTo>
                  <a:pt x="1314802" y="1774731"/>
                </a:lnTo>
                <a:lnTo>
                  <a:pt x="1317976" y="1774731"/>
                </a:lnTo>
                <a:lnTo>
                  <a:pt x="1317659" y="1767118"/>
                </a:lnTo>
                <a:lnTo>
                  <a:pt x="1320198" y="1767118"/>
                </a:lnTo>
                <a:lnTo>
                  <a:pt x="1320198" y="1762043"/>
                </a:lnTo>
                <a:lnTo>
                  <a:pt x="1316072" y="1762043"/>
                </a:lnTo>
                <a:lnTo>
                  <a:pt x="1316072" y="1759822"/>
                </a:lnTo>
                <a:lnTo>
                  <a:pt x="1320516" y="1759505"/>
                </a:lnTo>
                <a:lnTo>
                  <a:pt x="1320516" y="1754747"/>
                </a:lnTo>
                <a:lnTo>
                  <a:pt x="1230682" y="1754747"/>
                </a:lnTo>
                <a:close/>
                <a:moveTo>
                  <a:pt x="1015146" y="1754747"/>
                </a:moveTo>
                <a:lnTo>
                  <a:pt x="1014829" y="1759505"/>
                </a:lnTo>
                <a:lnTo>
                  <a:pt x="1019273" y="1759822"/>
                </a:lnTo>
                <a:lnTo>
                  <a:pt x="1018956" y="1762043"/>
                </a:lnTo>
                <a:lnTo>
                  <a:pt x="1015464" y="1762043"/>
                </a:lnTo>
                <a:lnTo>
                  <a:pt x="1015464" y="1767118"/>
                </a:lnTo>
                <a:lnTo>
                  <a:pt x="1017368" y="1767118"/>
                </a:lnTo>
                <a:lnTo>
                  <a:pt x="1017368" y="1774731"/>
                </a:lnTo>
                <a:lnTo>
                  <a:pt x="1020543" y="1774731"/>
                </a:lnTo>
                <a:lnTo>
                  <a:pt x="1020225" y="1782344"/>
                </a:lnTo>
                <a:lnTo>
                  <a:pt x="1025304" y="1782344"/>
                </a:lnTo>
                <a:lnTo>
                  <a:pt x="1025304" y="1787420"/>
                </a:lnTo>
                <a:lnTo>
                  <a:pt x="1034510" y="1787420"/>
                </a:lnTo>
                <a:lnTo>
                  <a:pt x="1034510" y="1795033"/>
                </a:lnTo>
                <a:lnTo>
                  <a:pt x="1032923" y="1795033"/>
                </a:lnTo>
                <a:lnTo>
                  <a:pt x="1029431" y="1795350"/>
                </a:lnTo>
                <a:lnTo>
                  <a:pt x="1027844" y="1795985"/>
                </a:lnTo>
                <a:lnTo>
                  <a:pt x="1026256" y="1796936"/>
                </a:lnTo>
                <a:lnTo>
                  <a:pt x="1024987" y="1798205"/>
                </a:lnTo>
                <a:lnTo>
                  <a:pt x="1024669" y="1798839"/>
                </a:lnTo>
                <a:lnTo>
                  <a:pt x="1024669" y="1799791"/>
                </a:lnTo>
                <a:lnTo>
                  <a:pt x="1024669" y="1800426"/>
                </a:lnTo>
                <a:lnTo>
                  <a:pt x="1024987" y="1801377"/>
                </a:lnTo>
                <a:lnTo>
                  <a:pt x="1026256" y="1802646"/>
                </a:lnTo>
                <a:lnTo>
                  <a:pt x="1027844" y="1803280"/>
                </a:lnTo>
                <a:lnTo>
                  <a:pt x="1029748" y="1803915"/>
                </a:lnTo>
                <a:lnTo>
                  <a:pt x="1033240" y="1804232"/>
                </a:lnTo>
                <a:lnTo>
                  <a:pt x="1035145" y="1804549"/>
                </a:lnTo>
                <a:lnTo>
                  <a:pt x="1034827" y="1814700"/>
                </a:lnTo>
                <a:lnTo>
                  <a:pt x="1032923" y="1814700"/>
                </a:lnTo>
                <a:lnTo>
                  <a:pt x="1032923" y="1822948"/>
                </a:lnTo>
                <a:lnTo>
                  <a:pt x="1037684" y="1822948"/>
                </a:lnTo>
                <a:lnTo>
                  <a:pt x="1031653" y="2263558"/>
                </a:lnTo>
                <a:lnTo>
                  <a:pt x="1029748" y="2264509"/>
                </a:lnTo>
                <a:lnTo>
                  <a:pt x="1028478" y="2265778"/>
                </a:lnTo>
                <a:lnTo>
                  <a:pt x="1027209" y="2267047"/>
                </a:lnTo>
                <a:lnTo>
                  <a:pt x="1026574" y="2268316"/>
                </a:lnTo>
                <a:lnTo>
                  <a:pt x="1025939" y="2269268"/>
                </a:lnTo>
                <a:lnTo>
                  <a:pt x="1025622" y="2270536"/>
                </a:lnTo>
                <a:lnTo>
                  <a:pt x="1025622" y="2273074"/>
                </a:lnTo>
                <a:lnTo>
                  <a:pt x="1025939" y="2275295"/>
                </a:lnTo>
                <a:lnTo>
                  <a:pt x="1026574" y="2276881"/>
                </a:lnTo>
                <a:lnTo>
                  <a:pt x="1027526" y="2278467"/>
                </a:lnTo>
                <a:lnTo>
                  <a:pt x="1025304" y="2279418"/>
                </a:lnTo>
                <a:lnTo>
                  <a:pt x="1024034" y="2280687"/>
                </a:lnTo>
                <a:lnTo>
                  <a:pt x="1023082" y="2282273"/>
                </a:lnTo>
                <a:lnTo>
                  <a:pt x="1022447" y="2283859"/>
                </a:lnTo>
                <a:lnTo>
                  <a:pt x="1022130" y="2285128"/>
                </a:lnTo>
                <a:lnTo>
                  <a:pt x="1022130" y="2286397"/>
                </a:lnTo>
                <a:lnTo>
                  <a:pt x="1022130" y="2287666"/>
                </a:lnTo>
                <a:lnTo>
                  <a:pt x="1021812" y="2307016"/>
                </a:lnTo>
                <a:lnTo>
                  <a:pt x="1098313" y="2307016"/>
                </a:lnTo>
                <a:lnTo>
                  <a:pt x="1097996" y="2287666"/>
                </a:lnTo>
                <a:lnTo>
                  <a:pt x="1097996" y="2286397"/>
                </a:lnTo>
                <a:lnTo>
                  <a:pt x="1097996" y="2285128"/>
                </a:lnTo>
                <a:lnTo>
                  <a:pt x="1097679" y="2283859"/>
                </a:lnTo>
                <a:lnTo>
                  <a:pt x="1097044" y="2282273"/>
                </a:lnTo>
                <a:lnTo>
                  <a:pt x="1096091" y="2280687"/>
                </a:lnTo>
                <a:lnTo>
                  <a:pt x="1094822" y="2279418"/>
                </a:lnTo>
                <a:lnTo>
                  <a:pt x="1092600" y="2278467"/>
                </a:lnTo>
                <a:lnTo>
                  <a:pt x="1093552" y="2276881"/>
                </a:lnTo>
                <a:lnTo>
                  <a:pt x="1094187" y="2275295"/>
                </a:lnTo>
                <a:lnTo>
                  <a:pt x="1094504" y="2273074"/>
                </a:lnTo>
                <a:lnTo>
                  <a:pt x="1094504" y="2270536"/>
                </a:lnTo>
                <a:lnTo>
                  <a:pt x="1094187" y="2269268"/>
                </a:lnTo>
                <a:lnTo>
                  <a:pt x="1093552" y="2268316"/>
                </a:lnTo>
                <a:lnTo>
                  <a:pt x="1092917" y="2267047"/>
                </a:lnTo>
                <a:lnTo>
                  <a:pt x="1091647" y="2265778"/>
                </a:lnTo>
                <a:lnTo>
                  <a:pt x="1090378" y="2264509"/>
                </a:lnTo>
                <a:lnTo>
                  <a:pt x="1088156" y="2263558"/>
                </a:lnTo>
                <a:lnTo>
                  <a:pt x="1082124" y="1822948"/>
                </a:lnTo>
                <a:lnTo>
                  <a:pt x="1086886" y="1822948"/>
                </a:lnTo>
                <a:lnTo>
                  <a:pt x="1086886" y="1814700"/>
                </a:lnTo>
                <a:lnTo>
                  <a:pt x="1084981" y="1814700"/>
                </a:lnTo>
                <a:lnTo>
                  <a:pt x="1084664" y="1804549"/>
                </a:lnTo>
                <a:lnTo>
                  <a:pt x="1086251" y="1804232"/>
                </a:lnTo>
                <a:lnTo>
                  <a:pt x="1090378" y="1803915"/>
                </a:lnTo>
                <a:lnTo>
                  <a:pt x="1092282" y="1803280"/>
                </a:lnTo>
                <a:lnTo>
                  <a:pt x="1093869" y="1802646"/>
                </a:lnTo>
                <a:lnTo>
                  <a:pt x="1095139" y="1801377"/>
                </a:lnTo>
                <a:lnTo>
                  <a:pt x="1095457" y="1800426"/>
                </a:lnTo>
                <a:lnTo>
                  <a:pt x="1095457" y="1799791"/>
                </a:lnTo>
                <a:lnTo>
                  <a:pt x="1095139" y="1798839"/>
                </a:lnTo>
                <a:lnTo>
                  <a:pt x="1094822" y="1798205"/>
                </a:lnTo>
                <a:lnTo>
                  <a:pt x="1093869" y="1796936"/>
                </a:lnTo>
                <a:lnTo>
                  <a:pt x="1092282" y="1795985"/>
                </a:lnTo>
                <a:lnTo>
                  <a:pt x="1090378" y="1795350"/>
                </a:lnTo>
                <a:lnTo>
                  <a:pt x="1086886" y="1795033"/>
                </a:lnTo>
                <a:lnTo>
                  <a:pt x="1085299" y="1795033"/>
                </a:lnTo>
                <a:lnTo>
                  <a:pt x="1085299" y="1787420"/>
                </a:lnTo>
                <a:lnTo>
                  <a:pt x="1094822" y="1787420"/>
                </a:lnTo>
                <a:lnTo>
                  <a:pt x="1094504" y="1782344"/>
                </a:lnTo>
                <a:lnTo>
                  <a:pt x="1099266" y="1782344"/>
                </a:lnTo>
                <a:lnTo>
                  <a:pt x="1099266" y="1774731"/>
                </a:lnTo>
                <a:lnTo>
                  <a:pt x="1102440" y="1774731"/>
                </a:lnTo>
                <a:lnTo>
                  <a:pt x="1102440" y="1767118"/>
                </a:lnTo>
                <a:lnTo>
                  <a:pt x="1104345" y="1767118"/>
                </a:lnTo>
                <a:lnTo>
                  <a:pt x="1104345" y="1762043"/>
                </a:lnTo>
                <a:lnTo>
                  <a:pt x="1100535" y="1762043"/>
                </a:lnTo>
                <a:lnTo>
                  <a:pt x="1100535" y="1759822"/>
                </a:lnTo>
                <a:lnTo>
                  <a:pt x="1104662" y="1759505"/>
                </a:lnTo>
                <a:lnTo>
                  <a:pt x="1104662" y="1754747"/>
                </a:lnTo>
                <a:lnTo>
                  <a:pt x="1015146" y="1754747"/>
                </a:lnTo>
                <a:close/>
                <a:moveTo>
                  <a:pt x="924361" y="1754747"/>
                </a:moveTo>
                <a:lnTo>
                  <a:pt x="924361" y="1759505"/>
                </a:lnTo>
                <a:lnTo>
                  <a:pt x="928488" y="1759822"/>
                </a:lnTo>
                <a:lnTo>
                  <a:pt x="928488" y="1762043"/>
                </a:lnTo>
                <a:lnTo>
                  <a:pt x="924678" y="1762043"/>
                </a:lnTo>
                <a:lnTo>
                  <a:pt x="924678" y="1767118"/>
                </a:lnTo>
                <a:lnTo>
                  <a:pt x="926583" y="1767118"/>
                </a:lnTo>
                <a:lnTo>
                  <a:pt x="926583" y="1774731"/>
                </a:lnTo>
                <a:lnTo>
                  <a:pt x="930075" y="1774731"/>
                </a:lnTo>
                <a:lnTo>
                  <a:pt x="930075" y="1782344"/>
                </a:lnTo>
                <a:lnTo>
                  <a:pt x="934836" y="1782344"/>
                </a:lnTo>
                <a:lnTo>
                  <a:pt x="934519" y="1787420"/>
                </a:lnTo>
                <a:lnTo>
                  <a:pt x="943724" y="1787420"/>
                </a:lnTo>
                <a:lnTo>
                  <a:pt x="943724" y="1795033"/>
                </a:lnTo>
                <a:lnTo>
                  <a:pt x="942137" y="1795033"/>
                </a:lnTo>
                <a:lnTo>
                  <a:pt x="938963" y="1795350"/>
                </a:lnTo>
                <a:lnTo>
                  <a:pt x="937058" y="1795985"/>
                </a:lnTo>
                <a:lnTo>
                  <a:pt x="935471" y="1796936"/>
                </a:lnTo>
                <a:lnTo>
                  <a:pt x="934519" y="1798205"/>
                </a:lnTo>
                <a:lnTo>
                  <a:pt x="934201" y="1798839"/>
                </a:lnTo>
                <a:lnTo>
                  <a:pt x="933884" y="1799791"/>
                </a:lnTo>
                <a:lnTo>
                  <a:pt x="934201" y="1800426"/>
                </a:lnTo>
                <a:lnTo>
                  <a:pt x="934519" y="1801377"/>
                </a:lnTo>
                <a:lnTo>
                  <a:pt x="935471" y="1802646"/>
                </a:lnTo>
                <a:lnTo>
                  <a:pt x="937058" y="1803280"/>
                </a:lnTo>
                <a:lnTo>
                  <a:pt x="938963" y="1803915"/>
                </a:lnTo>
                <a:lnTo>
                  <a:pt x="942772" y="1804232"/>
                </a:lnTo>
                <a:lnTo>
                  <a:pt x="944359" y="1804549"/>
                </a:lnTo>
                <a:lnTo>
                  <a:pt x="944042" y="1814700"/>
                </a:lnTo>
                <a:lnTo>
                  <a:pt x="942137" y="1814700"/>
                </a:lnTo>
                <a:lnTo>
                  <a:pt x="942137" y="1822948"/>
                </a:lnTo>
                <a:lnTo>
                  <a:pt x="946899" y="1822948"/>
                </a:lnTo>
                <a:lnTo>
                  <a:pt x="940867" y="2263558"/>
                </a:lnTo>
                <a:lnTo>
                  <a:pt x="938963" y="2264509"/>
                </a:lnTo>
                <a:lnTo>
                  <a:pt x="937693" y="2265778"/>
                </a:lnTo>
                <a:lnTo>
                  <a:pt x="936423" y="2267047"/>
                </a:lnTo>
                <a:lnTo>
                  <a:pt x="935788" y="2268316"/>
                </a:lnTo>
                <a:lnTo>
                  <a:pt x="935154" y="2269268"/>
                </a:lnTo>
                <a:lnTo>
                  <a:pt x="934836" y="2270536"/>
                </a:lnTo>
                <a:lnTo>
                  <a:pt x="934836" y="2273074"/>
                </a:lnTo>
                <a:lnTo>
                  <a:pt x="935154" y="2275295"/>
                </a:lnTo>
                <a:lnTo>
                  <a:pt x="935788" y="2276881"/>
                </a:lnTo>
                <a:lnTo>
                  <a:pt x="936741" y="2278467"/>
                </a:lnTo>
                <a:lnTo>
                  <a:pt x="934519" y="2279418"/>
                </a:lnTo>
                <a:lnTo>
                  <a:pt x="933249" y="2280687"/>
                </a:lnTo>
                <a:lnTo>
                  <a:pt x="932297" y="2282273"/>
                </a:lnTo>
                <a:lnTo>
                  <a:pt x="931662" y="2283859"/>
                </a:lnTo>
                <a:lnTo>
                  <a:pt x="931344" y="2285128"/>
                </a:lnTo>
                <a:lnTo>
                  <a:pt x="931344" y="2286397"/>
                </a:lnTo>
                <a:lnTo>
                  <a:pt x="931344" y="2287666"/>
                </a:lnTo>
                <a:lnTo>
                  <a:pt x="931027" y="2307016"/>
                </a:lnTo>
                <a:lnTo>
                  <a:pt x="1007528" y="2307016"/>
                </a:lnTo>
                <a:lnTo>
                  <a:pt x="1007211" y="2287666"/>
                </a:lnTo>
                <a:lnTo>
                  <a:pt x="1007211" y="2286397"/>
                </a:lnTo>
                <a:lnTo>
                  <a:pt x="1007211" y="2285128"/>
                </a:lnTo>
                <a:lnTo>
                  <a:pt x="1006893" y="2283859"/>
                </a:lnTo>
                <a:lnTo>
                  <a:pt x="1006258" y="2282273"/>
                </a:lnTo>
                <a:lnTo>
                  <a:pt x="1005306" y="2280687"/>
                </a:lnTo>
                <a:lnTo>
                  <a:pt x="1004036" y="2279418"/>
                </a:lnTo>
                <a:lnTo>
                  <a:pt x="1002132" y="2278467"/>
                </a:lnTo>
                <a:lnTo>
                  <a:pt x="1002767" y="2276881"/>
                </a:lnTo>
                <a:lnTo>
                  <a:pt x="1003401" y="2275295"/>
                </a:lnTo>
                <a:lnTo>
                  <a:pt x="1003719" y="2273074"/>
                </a:lnTo>
                <a:lnTo>
                  <a:pt x="1003719" y="2270536"/>
                </a:lnTo>
                <a:lnTo>
                  <a:pt x="1003401" y="2269268"/>
                </a:lnTo>
                <a:lnTo>
                  <a:pt x="1002767" y="2268316"/>
                </a:lnTo>
                <a:lnTo>
                  <a:pt x="1002132" y="2267047"/>
                </a:lnTo>
                <a:lnTo>
                  <a:pt x="1000862" y="2265778"/>
                </a:lnTo>
                <a:lnTo>
                  <a:pt x="999592" y="2264509"/>
                </a:lnTo>
                <a:lnTo>
                  <a:pt x="997370" y="2263558"/>
                </a:lnTo>
                <a:lnTo>
                  <a:pt x="991339" y="1822948"/>
                </a:lnTo>
                <a:lnTo>
                  <a:pt x="996100" y="1822948"/>
                </a:lnTo>
                <a:lnTo>
                  <a:pt x="996100" y="1814700"/>
                </a:lnTo>
                <a:lnTo>
                  <a:pt x="994196" y="1814700"/>
                </a:lnTo>
                <a:lnTo>
                  <a:pt x="993878" y="1804549"/>
                </a:lnTo>
                <a:lnTo>
                  <a:pt x="995783" y="1804232"/>
                </a:lnTo>
                <a:lnTo>
                  <a:pt x="999592" y="1803915"/>
                </a:lnTo>
                <a:lnTo>
                  <a:pt x="1001497" y="1803280"/>
                </a:lnTo>
                <a:lnTo>
                  <a:pt x="1003084" y="1802646"/>
                </a:lnTo>
                <a:lnTo>
                  <a:pt x="1004354" y="1801377"/>
                </a:lnTo>
                <a:lnTo>
                  <a:pt x="1004671" y="1800426"/>
                </a:lnTo>
                <a:lnTo>
                  <a:pt x="1004671" y="1799791"/>
                </a:lnTo>
                <a:lnTo>
                  <a:pt x="1004671" y="1798839"/>
                </a:lnTo>
                <a:lnTo>
                  <a:pt x="1004354" y="1798205"/>
                </a:lnTo>
                <a:lnTo>
                  <a:pt x="1003084" y="1796936"/>
                </a:lnTo>
                <a:lnTo>
                  <a:pt x="1001497" y="1795985"/>
                </a:lnTo>
                <a:lnTo>
                  <a:pt x="999592" y="1795350"/>
                </a:lnTo>
                <a:lnTo>
                  <a:pt x="996100" y="1795033"/>
                </a:lnTo>
                <a:lnTo>
                  <a:pt x="994513" y="1795033"/>
                </a:lnTo>
                <a:lnTo>
                  <a:pt x="994513" y="1787420"/>
                </a:lnTo>
                <a:lnTo>
                  <a:pt x="1004036" y="1787420"/>
                </a:lnTo>
                <a:lnTo>
                  <a:pt x="1004036" y="1782344"/>
                </a:lnTo>
                <a:lnTo>
                  <a:pt x="1008798" y="1782344"/>
                </a:lnTo>
                <a:lnTo>
                  <a:pt x="1008480" y="1774731"/>
                </a:lnTo>
                <a:lnTo>
                  <a:pt x="1011655" y="1774731"/>
                </a:lnTo>
                <a:lnTo>
                  <a:pt x="1011655" y="1767118"/>
                </a:lnTo>
                <a:lnTo>
                  <a:pt x="1013559" y="1767118"/>
                </a:lnTo>
                <a:lnTo>
                  <a:pt x="1013559" y="1762043"/>
                </a:lnTo>
                <a:lnTo>
                  <a:pt x="1010067" y="1762043"/>
                </a:lnTo>
                <a:lnTo>
                  <a:pt x="1009750" y="1759822"/>
                </a:lnTo>
                <a:lnTo>
                  <a:pt x="1014194" y="1759505"/>
                </a:lnTo>
                <a:lnTo>
                  <a:pt x="1013877" y="1754747"/>
                </a:lnTo>
                <a:lnTo>
                  <a:pt x="924361" y="1754747"/>
                </a:lnTo>
                <a:close/>
                <a:moveTo>
                  <a:pt x="893887" y="1716998"/>
                </a:moveTo>
                <a:lnTo>
                  <a:pt x="893887" y="1738569"/>
                </a:lnTo>
                <a:lnTo>
                  <a:pt x="2054418" y="1738569"/>
                </a:lnTo>
                <a:lnTo>
                  <a:pt x="2054418" y="1716998"/>
                </a:lnTo>
                <a:lnTo>
                  <a:pt x="893887" y="1716998"/>
                </a:lnTo>
                <a:close/>
                <a:moveTo>
                  <a:pt x="55550" y="1671637"/>
                </a:moveTo>
                <a:lnTo>
                  <a:pt x="2892438" y="1671637"/>
                </a:lnTo>
                <a:lnTo>
                  <a:pt x="2892438" y="1677664"/>
                </a:lnTo>
                <a:lnTo>
                  <a:pt x="2867995" y="1686229"/>
                </a:lnTo>
                <a:lnTo>
                  <a:pt x="2867995" y="1697014"/>
                </a:lnTo>
                <a:lnTo>
                  <a:pt x="2855298" y="1697014"/>
                </a:lnTo>
                <a:lnTo>
                  <a:pt x="2855298" y="1709068"/>
                </a:lnTo>
                <a:lnTo>
                  <a:pt x="2844823" y="1723343"/>
                </a:lnTo>
                <a:lnTo>
                  <a:pt x="2844823" y="1736031"/>
                </a:lnTo>
                <a:lnTo>
                  <a:pt x="2846093" y="1736348"/>
                </a:lnTo>
                <a:lnTo>
                  <a:pt x="2849267" y="1737617"/>
                </a:lnTo>
                <a:lnTo>
                  <a:pt x="2851171" y="1738569"/>
                </a:lnTo>
                <a:lnTo>
                  <a:pt x="2852441" y="1739521"/>
                </a:lnTo>
                <a:lnTo>
                  <a:pt x="2853711" y="1740789"/>
                </a:lnTo>
                <a:lnTo>
                  <a:pt x="2853711" y="1741424"/>
                </a:lnTo>
                <a:lnTo>
                  <a:pt x="2854028" y="1742375"/>
                </a:lnTo>
                <a:lnTo>
                  <a:pt x="2853711" y="1743010"/>
                </a:lnTo>
                <a:lnTo>
                  <a:pt x="2853711" y="1743962"/>
                </a:lnTo>
                <a:lnTo>
                  <a:pt x="2852759" y="1745230"/>
                </a:lnTo>
                <a:lnTo>
                  <a:pt x="2851171" y="1746182"/>
                </a:lnTo>
                <a:lnTo>
                  <a:pt x="2849584" y="1746816"/>
                </a:lnTo>
                <a:lnTo>
                  <a:pt x="2846727" y="1747768"/>
                </a:lnTo>
                <a:lnTo>
                  <a:pt x="2845458" y="1748085"/>
                </a:lnTo>
                <a:lnTo>
                  <a:pt x="2845458" y="1757284"/>
                </a:lnTo>
                <a:lnTo>
                  <a:pt x="2841966" y="1757284"/>
                </a:lnTo>
                <a:lnTo>
                  <a:pt x="2841966" y="1768070"/>
                </a:lnTo>
                <a:lnTo>
                  <a:pt x="2835935" y="1768070"/>
                </a:lnTo>
                <a:lnTo>
                  <a:pt x="2835935" y="1774097"/>
                </a:lnTo>
                <a:lnTo>
                  <a:pt x="2854028" y="1774097"/>
                </a:lnTo>
                <a:lnTo>
                  <a:pt x="2854028" y="1780441"/>
                </a:lnTo>
                <a:lnTo>
                  <a:pt x="2850537" y="1780441"/>
                </a:lnTo>
                <a:lnTo>
                  <a:pt x="2850537" y="1801060"/>
                </a:lnTo>
                <a:lnTo>
                  <a:pt x="2846093" y="1801060"/>
                </a:lnTo>
                <a:lnTo>
                  <a:pt x="2846093" y="1806453"/>
                </a:lnTo>
                <a:lnTo>
                  <a:pt x="2841966" y="1806453"/>
                </a:lnTo>
                <a:lnTo>
                  <a:pt x="2841966" y="1831195"/>
                </a:lnTo>
                <a:lnTo>
                  <a:pt x="2842601" y="1833099"/>
                </a:lnTo>
                <a:lnTo>
                  <a:pt x="2842918" y="1835636"/>
                </a:lnTo>
                <a:lnTo>
                  <a:pt x="2842918" y="1837540"/>
                </a:lnTo>
                <a:lnTo>
                  <a:pt x="2842918" y="1839760"/>
                </a:lnTo>
                <a:lnTo>
                  <a:pt x="2842283" y="1842615"/>
                </a:lnTo>
                <a:lnTo>
                  <a:pt x="2841966" y="1843884"/>
                </a:lnTo>
                <a:lnTo>
                  <a:pt x="2841966" y="2271488"/>
                </a:lnTo>
                <a:lnTo>
                  <a:pt x="2843871" y="2271488"/>
                </a:lnTo>
                <a:lnTo>
                  <a:pt x="2846410" y="2273709"/>
                </a:lnTo>
                <a:lnTo>
                  <a:pt x="2846410" y="2285128"/>
                </a:lnTo>
                <a:lnTo>
                  <a:pt x="2849902" y="2285128"/>
                </a:lnTo>
                <a:lnTo>
                  <a:pt x="2853393" y="2289252"/>
                </a:lnTo>
                <a:lnTo>
                  <a:pt x="2853393" y="2303527"/>
                </a:lnTo>
                <a:lnTo>
                  <a:pt x="2858472" y="2307968"/>
                </a:lnTo>
                <a:lnTo>
                  <a:pt x="2858472" y="2350792"/>
                </a:lnTo>
                <a:lnTo>
                  <a:pt x="2923546" y="2367287"/>
                </a:lnTo>
                <a:lnTo>
                  <a:pt x="2947988" y="2370776"/>
                </a:lnTo>
                <a:lnTo>
                  <a:pt x="2947988" y="2374583"/>
                </a:lnTo>
                <a:lnTo>
                  <a:pt x="2921641" y="2374583"/>
                </a:lnTo>
                <a:lnTo>
                  <a:pt x="2921324" y="2374900"/>
                </a:lnTo>
                <a:lnTo>
                  <a:pt x="26664" y="2374900"/>
                </a:lnTo>
                <a:lnTo>
                  <a:pt x="26347" y="2374583"/>
                </a:lnTo>
                <a:lnTo>
                  <a:pt x="0" y="2374583"/>
                </a:lnTo>
                <a:lnTo>
                  <a:pt x="0" y="2370776"/>
                </a:lnTo>
                <a:lnTo>
                  <a:pt x="24442" y="2367287"/>
                </a:lnTo>
                <a:lnTo>
                  <a:pt x="90150" y="2350792"/>
                </a:lnTo>
                <a:lnTo>
                  <a:pt x="90150" y="2307968"/>
                </a:lnTo>
                <a:lnTo>
                  <a:pt x="94594" y="2303527"/>
                </a:lnTo>
                <a:lnTo>
                  <a:pt x="94594" y="2289252"/>
                </a:lnTo>
                <a:lnTo>
                  <a:pt x="98086" y="2285128"/>
                </a:lnTo>
                <a:lnTo>
                  <a:pt x="101578" y="2285128"/>
                </a:lnTo>
                <a:lnTo>
                  <a:pt x="101578" y="2273709"/>
                </a:lnTo>
                <a:lnTo>
                  <a:pt x="104435" y="2271488"/>
                </a:lnTo>
                <a:lnTo>
                  <a:pt x="106339" y="2271488"/>
                </a:lnTo>
                <a:lnTo>
                  <a:pt x="106339" y="1843884"/>
                </a:lnTo>
                <a:lnTo>
                  <a:pt x="106022" y="1842615"/>
                </a:lnTo>
                <a:lnTo>
                  <a:pt x="105387" y="1839760"/>
                </a:lnTo>
                <a:lnTo>
                  <a:pt x="105387" y="1837540"/>
                </a:lnTo>
                <a:lnTo>
                  <a:pt x="105387" y="1835636"/>
                </a:lnTo>
                <a:lnTo>
                  <a:pt x="105705" y="1833099"/>
                </a:lnTo>
                <a:lnTo>
                  <a:pt x="106339" y="1831195"/>
                </a:lnTo>
                <a:lnTo>
                  <a:pt x="106339" y="1806453"/>
                </a:lnTo>
                <a:lnTo>
                  <a:pt x="101895" y="1806453"/>
                </a:lnTo>
                <a:lnTo>
                  <a:pt x="101895" y="1801060"/>
                </a:lnTo>
                <a:lnTo>
                  <a:pt x="97451" y="1801060"/>
                </a:lnTo>
                <a:lnTo>
                  <a:pt x="97451" y="1780441"/>
                </a:lnTo>
                <a:lnTo>
                  <a:pt x="93960" y="1780441"/>
                </a:lnTo>
                <a:lnTo>
                  <a:pt x="93960" y="1774097"/>
                </a:lnTo>
                <a:lnTo>
                  <a:pt x="112371" y="1774097"/>
                </a:lnTo>
                <a:lnTo>
                  <a:pt x="112371" y="1768070"/>
                </a:lnTo>
                <a:lnTo>
                  <a:pt x="106339" y="1768070"/>
                </a:lnTo>
                <a:lnTo>
                  <a:pt x="106339" y="1757284"/>
                </a:lnTo>
                <a:lnTo>
                  <a:pt x="102530" y="1757284"/>
                </a:lnTo>
                <a:lnTo>
                  <a:pt x="102530" y="1748085"/>
                </a:lnTo>
                <a:lnTo>
                  <a:pt x="101261" y="1747768"/>
                </a:lnTo>
                <a:lnTo>
                  <a:pt x="98404" y="1746816"/>
                </a:lnTo>
                <a:lnTo>
                  <a:pt x="96816" y="1746182"/>
                </a:lnTo>
                <a:lnTo>
                  <a:pt x="95547" y="1745230"/>
                </a:lnTo>
                <a:lnTo>
                  <a:pt x="94594" y="1743962"/>
                </a:lnTo>
                <a:lnTo>
                  <a:pt x="94277" y="1743010"/>
                </a:lnTo>
                <a:lnTo>
                  <a:pt x="93960" y="1742375"/>
                </a:lnTo>
                <a:lnTo>
                  <a:pt x="94277" y="1741424"/>
                </a:lnTo>
                <a:lnTo>
                  <a:pt x="94594" y="1740789"/>
                </a:lnTo>
                <a:lnTo>
                  <a:pt x="95547" y="1739521"/>
                </a:lnTo>
                <a:lnTo>
                  <a:pt x="97134" y="1738569"/>
                </a:lnTo>
                <a:lnTo>
                  <a:pt x="98721" y="1737617"/>
                </a:lnTo>
                <a:lnTo>
                  <a:pt x="101895" y="1736348"/>
                </a:lnTo>
                <a:lnTo>
                  <a:pt x="103483" y="1736031"/>
                </a:lnTo>
                <a:lnTo>
                  <a:pt x="103483" y="1723343"/>
                </a:lnTo>
                <a:lnTo>
                  <a:pt x="92690" y="1709068"/>
                </a:lnTo>
                <a:lnTo>
                  <a:pt x="92690" y="1697014"/>
                </a:lnTo>
                <a:lnTo>
                  <a:pt x="79993" y="1697014"/>
                </a:lnTo>
                <a:lnTo>
                  <a:pt x="79993" y="1686229"/>
                </a:lnTo>
                <a:lnTo>
                  <a:pt x="55550" y="1677664"/>
                </a:lnTo>
                <a:lnTo>
                  <a:pt x="55550" y="1671637"/>
                </a:lnTo>
                <a:close/>
                <a:moveTo>
                  <a:pt x="2460625" y="1433512"/>
                </a:moveTo>
                <a:lnTo>
                  <a:pt x="2474913" y="1433512"/>
                </a:lnTo>
                <a:lnTo>
                  <a:pt x="2474913" y="1477962"/>
                </a:lnTo>
                <a:lnTo>
                  <a:pt x="2460625" y="1477962"/>
                </a:lnTo>
                <a:lnTo>
                  <a:pt x="2460625" y="1433512"/>
                </a:lnTo>
                <a:close/>
                <a:moveTo>
                  <a:pt x="2420938" y="1422400"/>
                </a:moveTo>
                <a:lnTo>
                  <a:pt x="2433638" y="1429238"/>
                </a:lnTo>
                <a:lnTo>
                  <a:pt x="2412365" y="1466850"/>
                </a:lnTo>
                <a:lnTo>
                  <a:pt x="2400300" y="1460322"/>
                </a:lnTo>
                <a:lnTo>
                  <a:pt x="2420938" y="1422400"/>
                </a:lnTo>
                <a:close/>
                <a:moveTo>
                  <a:pt x="2514282" y="1420812"/>
                </a:moveTo>
                <a:lnTo>
                  <a:pt x="2536825" y="1458062"/>
                </a:lnTo>
                <a:lnTo>
                  <a:pt x="2524760" y="1465262"/>
                </a:lnTo>
                <a:lnTo>
                  <a:pt x="2501900" y="1428324"/>
                </a:lnTo>
                <a:lnTo>
                  <a:pt x="2514282" y="1420812"/>
                </a:lnTo>
                <a:close/>
                <a:moveTo>
                  <a:pt x="2394052" y="1390650"/>
                </a:moveTo>
                <a:lnTo>
                  <a:pt x="2401888" y="1402606"/>
                </a:lnTo>
                <a:lnTo>
                  <a:pt x="2363360" y="1425575"/>
                </a:lnTo>
                <a:lnTo>
                  <a:pt x="2355850" y="1413618"/>
                </a:lnTo>
                <a:lnTo>
                  <a:pt x="2394052" y="1390650"/>
                </a:lnTo>
                <a:close/>
                <a:moveTo>
                  <a:pt x="2541055" y="1387475"/>
                </a:moveTo>
                <a:lnTo>
                  <a:pt x="2579688" y="1408861"/>
                </a:lnTo>
                <a:lnTo>
                  <a:pt x="2572927" y="1420813"/>
                </a:lnTo>
                <a:lnTo>
                  <a:pt x="2533650" y="1399426"/>
                </a:lnTo>
                <a:lnTo>
                  <a:pt x="2541055" y="1387475"/>
                </a:lnTo>
                <a:close/>
                <a:moveTo>
                  <a:pt x="1466855" y="1377950"/>
                </a:moveTo>
                <a:lnTo>
                  <a:pt x="1965325" y="1636713"/>
                </a:lnTo>
                <a:lnTo>
                  <a:pt x="1474787" y="1636713"/>
                </a:lnTo>
                <a:lnTo>
                  <a:pt x="984250" y="1636713"/>
                </a:lnTo>
                <a:lnTo>
                  <a:pt x="1466855" y="1377950"/>
                </a:lnTo>
                <a:close/>
                <a:moveTo>
                  <a:pt x="2386013" y="1350962"/>
                </a:moveTo>
                <a:lnTo>
                  <a:pt x="2386013" y="1364642"/>
                </a:lnTo>
                <a:lnTo>
                  <a:pt x="2341883" y="1365250"/>
                </a:lnTo>
                <a:lnTo>
                  <a:pt x="2341563" y="1351570"/>
                </a:lnTo>
                <a:lnTo>
                  <a:pt x="2386013" y="1350962"/>
                </a:lnTo>
                <a:close/>
                <a:moveTo>
                  <a:pt x="2592068" y="1346200"/>
                </a:moveTo>
                <a:lnTo>
                  <a:pt x="2592388" y="1359880"/>
                </a:lnTo>
                <a:lnTo>
                  <a:pt x="2547938" y="1360488"/>
                </a:lnTo>
                <a:lnTo>
                  <a:pt x="2547938" y="1346808"/>
                </a:lnTo>
                <a:lnTo>
                  <a:pt x="2592068" y="1346200"/>
                </a:lnTo>
                <a:close/>
                <a:moveTo>
                  <a:pt x="2528954" y="1311275"/>
                </a:moveTo>
                <a:lnTo>
                  <a:pt x="2533650" y="1319017"/>
                </a:lnTo>
                <a:lnTo>
                  <a:pt x="2481292" y="1351835"/>
                </a:lnTo>
                <a:lnTo>
                  <a:pt x="2498725" y="1360228"/>
                </a:lnTo>
                <a:lnTo>
                  <a:pt x="2494960" y="1368425"/>
                </a:lnTo>
                <a:lnTo>
                  <a:pt x="2472220" y="1357521"/>
                </a:lnTo>
                <a:lnTo>
                  <a:pt x="2449758" y="1371600"/>
                </a:lnTo>
                <a:lnTo>
                  <a:pt x="2444750" y="1363858"/>
                </a:lnTo>
                <a:lnTo>
                  <a:pt x="2462421" y="1352823"/>
                </a:lnTo>
                <a:lnTo>
                  <a:pt x="2419350" y="1332171"/>
                </a:lnTo>
                <a:lnTo>
                  <a:pt x="2423428" y="1323975"/>
                </a:lnTo>
                <a:lnTo>
                  <a:pt x="2471530" y="1347135"/>
                </a:lnTo>
                <a:lnTo>
                  <a:pt x="2528954" y="1311275"/>
                </a:lnTo>
                <a:close/>
                <a:moveTo>
                  <a:pt x="2359708" y="1289050"/>
                </a:moveTo>
                <a:lnTo>
                  <a:pt x="2398713" y="1309565"/>
                </a:lnTo>
                <a:lnTo>
                  <a:pt x="2391999" y="1322388"/>
                </a:lnTo>
                <a:lnTo>
                  <a:pt x="2352675" y="1301552"/>
                </a:lnTo>
                <a:lnTo>
                  <a:pt x="2359708" y="1289050"/>
                </a:lnTo>
                <a:close/>
                <a:moveTo>
                  <a:pt x="2570968" y="1284287"/>
                </a:moveTo>
                <a:lnTo>
                  <a:pt x="2578101" y="1296783"/>
                </a:lnTo>
                <a:lnTo>
                  <a:pt x="2539520" y="1319212"/>
                </a:lnTo>
                <a:lnTo>
                  <a:pt x="2532063" y="1306716"/>
                </a:lnTo>
                <a:lnTo>
                  <a:pt x="2570968" y="1284287"/>
                </a:lnTo>
                <a:close/>
                <a:moveTo>
                  <a:pt x="2405799" y="1244600"/>
                </a:moveTo>
                <a:lnTo>
                  <a:pt x="2428875" y="1281484"/>
                </a:lnTo>
                <a:lnTo>
                  <a:pt x="2417025" y="1289050"/>
                </a:lnTo>
                <a:lnTo>
                  <a:pt x="2393950" y="1252166"/>
                </a:lnTo>
                <a:lnTo>
                  <a:pt x="2405799" y="1244600"/>
                </a:lnTo>
                <a:close/>
                <a:moveTo>
                  <a:pt x="481013" y="1244600"/>
                </a:moveTo>
                <a:lnTo>
                  <a:pt x="486744" y="1244916"/>
                </a:lnTo>
                <a:lnTo>
                  <a:pt x="492157" y="1245233"/>
                </a:lnTo>
                <a:lnTo>
                  <a:pt x="498207" y="1245866"/>
                </a:lnTo>
                <a:lnTo>
                  <a:pt x="503620" y="1246816"/>
                </a:lnTo>
                <a:lnTo>
                  <a:pt x="508714" y="1248082"/>
                </a:lnTo>
                <a:lnTo>
                  <a:pt x="514128" y="1249665"/>
                </a:lnTo>
                <a:lnTo>
                  <a:pt x="519540" y="1251248"/>
                </a:lnTo>
                <a:lnTo>
                  <a:pt x="524317" y="1253148"/>
                </a:lnTo>
                <a:lnTo>
                  <a:pt x="529093" y="1255364"/>
                </a:lnTo>
                <a:lnTo>
                  <a:pt x="533869" y="1257897"/>
                </a:lnTo>
                <a:lnTo>
                  <a:pt x="538645" y="1260429"/>
                </a:lnTo>
                <a:lnTo>
                  <a:pt x="543421" y="1263279"/>
                </a:lnTo>
                <a:lnTo>
                  <a:pt x="547560" y="1266761"/>
                </a:lnTo>
                <a:lnTo>
                  <a:pt x="551700" y="1269927"/>
                </a:lnTo>
                <a:lnTo>
                  <a:pt x="555839" y="1273409"/>
                </a:lnTo>
                <a:lnTo>
                  <a:pt x="559660" y="1276892"/>
                </a:lnTo>
                <a:lnTo>
                  <a:pt x="563481" y="1280691"/>
                </a:lnTo>
                <a:lnTo>
                  <a:pt x="566983" y="1284490"/>
                </a:lnTo>
                <a:lnTo>
                  <a:pt x="570168" y="1288922"/>
                </a:lnTo>
                <a:lnTo>
                  <a:pt x="573352" y="1293355"/>
                </a:lnTo>
                <a:lnTo>
                  <a:pt x="575899" y="1297787"/>
                </a:lnTo>
                <a:lnTo>
                  <a:pt x="578765" y="1302219"/>
                </a:lnTo>
                <a:lnTo>
                  <a:pt x="580994" y="1306968"/>
                </a:lnTo>
                <a:lnTo>
                  <a:pt x="583223" y="1312033"/>
                </a:lnTo>
                <a:lnTo>
                  <a:pt x="585133" y="1317099"/>
                </a:lnTo>
                <a:lnTo>
                  <a:pt x="587362" y="1322164"/>
                </a:lnTo>
                <a:lnTo>
                  <a:pt x="588635" y="1327230"/>
                </a:lnTo>
                <a:lnTo>
                  <a:pt x="589909" y="1332612"/>
                </a:lnTo>
                <a:lnTo>
                  <a:pt x="590864" y="1338310"/>
                </a:lnTo>
                <a:lnTo>
                  <a:pt x="591820" y="1343692"/>
                </a:lnTo>
                <a:lnTo>
                  <a:pt x="592138" y="1349391"/>
                </a:lnTo>
                <a:lnTo>
                  <a:pt x="592138" y="1354773"/>
                </a:lnTo>
                <a:lnTo>
                  <a:pt x="592138" y="1360788"/>
                </a:lnTo>
                <a:lnTo>
                  <a:pt x="591820" y="1366170"/>
                </a:lnTo>
                <a:lnTo>
                  <a:pt x="590864" y="1371869"/>
                </a:lnTo>
                <a:lnTo>
                  <a:pt x="589909" y="1377251"/>
                </a:lnTo>
                <a:lnTo>
                  <a:pt x="588635" y="1382633"/>
                </a:lnTo>
                <a:lnTo>
                  <a:pt x="587362" y="1388015"/>
                </a:lnTo>
                <a:lnTo>
                  <a:pt x="585133" y="1393080"/>
                </a:lnTo>
                <a:lnTo>
                  <a:pt x="583223" y="1397829"/>
                </a:lnTo>
                <a:lnTo>
                  <a:pt x="580994" y="1402895"/>
                </a:lnTo>
                <a:lnTo>
                  <a:pt x="578765" y="1407643"/>
                </a:lnTo>
                <a:lnTo>
                  <a:pt x="575899" y="1412392"/>
                </a:lnTo>
                <a:lnTo>
                  <a:pt x="573352" y="1416825"/>
                </a:lnTo>
                <a:lnTo>
                  <a:pt x="570168" y="1420940"/>
                </a:lnTo>
                <a:lnTo>
                  <a:pt x="566983" y="1425372"/>
                </a:lnTo>
                <a:lnTo>
                  <a:pt x="563481" y="1429488"/>
                </a:lnTo>
                <a:lnTo>
                  <a:pt x="559660" y="1433287"/>
                </a:lnTo>
                <a:lnTo>
                  <a:pt x="555839" y="1436770"/>
                </a:lnTo>
                <a:lnTo>
                  <a:pt x="551700" y="1440252"/>
                </a:lnTo>
                <a:lnTo>
                  <a:pt x="547560" y="1443418"/>
                </a:lnTo>
                <a:lnTo>
                  <a:pt x="543421" y="1446584"/>
                </a:lnTo>
                <a:lnTo>
                  <a:pt x="538645" y="1449433"/>
                </a:lnTo>
                <a:lnTo>
                  <a:pt x="533869" y="1452283"/>
                </a:lnTo>
                <a:lnTo>
                  <a:pt x="529093" y="1454499"/>
                </a:lnTo>
                <a:lnTo>
                  <a:pt x="524317" y="1456715"/>
                </a:lnTo>
                <a:lnTo>
                  <a:pt x="519540" y="1458614"/>
                </a:lnTo>
                <a:lnTo>
                  <a:pt x="514128" y="1460514"/>
                </a:lnTo>
                <a:lnTo>
                  <a:pt x="508714" y="1461780"/>
                </a:lnTo>
                <a:lnTo>
                  <a:pt x="503620" y="1463047"/>
                </a:lnTo>
                <a:lnTo>
                  <a:pt x="498207" y="1463996"/>
                </a:lnTo>
                <a:lnTo>
                  <a:pt x="492157" y="1464630"/>
                </a:lnTo>
                <a:lnTo>
                  <a:pt x="486744" y="1465263"/>
                </a:lnTo>
                <a:lnTo>
                  <a:pt x="481013" y="1465263"/>
                </a:lnTo>
                <a:lnTo>
                  <a:pt x="475600" y="1465263"/>
                </a:lnTo>
                <a:lnTo>
                  <a:pt x="469550" y="1464630"/>
                </a:lnTo>
                <a:lnTo>
                  <a:pt x="464137" y="1463996"/>
                </a:lnTo>
                <a:lnTo>
                  <a:pt x="458724" y="1463047"/>
                </a:lnTo>
                <a:lnTo>
                  <a:pt x="453311" y="1461780"/>
                </a:lnTo>
                <a:lnTo>
                  <a:pt x="448217" y="1460514"/>
                </a:lnTo>
                <a:lnTo>
                  <a:pt x="442804" y="1458614"/>
                </a:lnTo>
                <a:lnTo>
                  <a:pt x="437709" y="1456715"/>
                </a:lnTo>
                <a:lnTo>
                  <a:pt x="432933" y="1454499"/>
                </a:lnTo>
                <a:lnTo>
                  <a:pt x="428157" y="1452283"/>
                </a:lnTo>
                <a:lnTo>
                  <a:pt x="423381" y="1449433"/>
                </a:lnTo>
                <a:lnTo>
                  <a:pt x="418923" y="1446584"/>
                </a:lnTo>
                <a:lnTo>
                  <a:pt x="414465" y="1443418"/>
                </a:lnTo>
                <a:lnTo>
                  <a:pt x="410326" y="1440252"/>
                </a:lnTo>
                <a:lnTo>
                  <a:pt x="406505" y="1436770"/>
                </a:lnTo>
                <a:lnTo>
                  <a:pt x="402684" y="1433287"/>
                </a:lnTo>
                <a:lnTo>
                  <a:pt x="398863" y="1429488"/>
                </a:lnTo>
                <a:lnTo>
                  <a:pt x="395361" y="1425372"/>
                </a:lnTo>
                <a:lnTo>
                  <a:pt x="392176" y="1420940"/>
                </a:lnTo>
                <a:lnTo>
                  <a:pt x="388992" y="1416825"/>
                </a:lnTo>
                <a:lnTo>
                  <a:pt x="386127" y="1412392"/>
                </a:lnTo>
                <a:lnTo>
                  <a:pt x="383580" y="1407643"/>
                </a:lnTo>
                <a:lnTo>
                  <a:pt x="381032" y="1402895"/>
                </a:lnTo>
                <a:lnTo>
                  <a:pt x="378485" y="1397829"/>
                </a:lnTo>
                <a:lnTo>
                  <a:pt x="376574" y="1393080"/>
                </a:lnTo>
                <a:lnTo>
                  <a:pt x="374982" y="1388015"/>
                </a:lnTo>
                <a:lnTo>
                  <a:pt x="373390" y="1382633"/>
                </a:lnTo>
                <a:lnTo>
                  <a:pt x="372117" y="1377251"/>
                </a:lnTo>
                <a:lnTo>
                  <a:pt x="371162" y="1371869"/>
                </a:lnTo>
                <a:lnTo>
                  <a:pt x="370525" y="1366170"/>
                </a:lnTo>
                <a:lnTo>
                  <a:pt x="370206" y="1360788"/>
                </a:lnTo>
                <a:lnTo>
                  <a:pt x="369888" y="1354773"/>
                </a:lnTo>
                <a:lnTo>
                  <a:pt x="370206" y="1349391"/>
                </a:lnTo>
                <a:lnTo>
                  <a:pt x="370525" y="1343692"/>
                </a:lnTo>
                <a:lnTo>
                  <a:pt x="371162" y="1338310"/>
                </a:lnTo>
                <a:lnTo>
                  <a:pt x="372117" y="1332612"/>
                </a:lnTo>
                <a:lnTo>
                  <a:pt x="373390" y="1327230"/>
                </a:lnTo>
                <a:lnTo>
                  <a:pt x="374982" y="1322164"/>
                </a:lnTo>
                <a:lnTo>
                  <a:pt x="376574" y="1317099"/>
                </a:lnTo>
                <a:lnTo>
                  <a:pt x="378485" y="1312033"/>
                </a:lnTo>
                <a:lnTo>
                  <a:pt x="381032" y="1306968"/>
                </a:lnTo>
                <a:lnTo>
                  <a:pt x="383580" y="1302219"/>
                </a:lnTo>
                <a:lnTo>
                  <a:pt x="386127" y="1297787"/>
                </a:lnTo>
                <a:lnTo>
                  <a:pt x="388992" y="1293355"/>
                </a:lnTo>
                <a:lnTo>
                  <a:pt x="392176" y="1288922"/>
                </a:lnTo>
                <a:lnTo>
                  <a:pt x="395361" y="1284490"/>
                </a:lnTo>
                <a:lnTo>
                  <a:pt x="398863" y="1280691"/>
                </a:lnTo>
                <a:lnTo>
                  <a:pt x="402684" y="1276892"/>
                </a:lnTo>
                <a:lnTo>
                  <a:pt x="406505" y="1273409"/>
                </a:lnTo>
                <a:lnTo>
                  <a:pt x="410326" y="1269927"/>
                </a:lnTo>
                <a:lnTo>
                  <a:pt x="414465" y="1266761"/>
                </a:lnTo>
                <a:lnTo>
                  <a:pt x="418923" y="1263279"/>
                </a:lnTo>
                <a:lnTo>
                  <a:pt x="423381" y="1260429"/>
                </a:lnTo>
                <a:lnTo>
                  <a:pt x="428157" y="1257897"/>
                </a:lnTo>
                <a:lnTo>
                  <a:pt x="432933" y="1255364"/>
                </a:lnTo>
                <a:lnTo>
                  <a:pt x="437709" y="1253148"/>
                </a:lnTo>
                <a:lnTo>
                  <a:pt x="442804" y="1251248"/>
                </a:lnTo>
                <a:lnTo>
                  <a:pt x="448217" y="1249665"/>
                </a:lnTo>
                <a:lnTo>
                  <a:pt x="453311" y="1248082"/>
                </a:lnTo>
                <a:lnTo>
                  <a:pt x="458724" y="1246816"/>
                </a:lnTo>
                <a:lnTo>
                  <a:pt x="464137" y="1245866"/>
                </a:lnTo>
                <a:lnTo>
                  <a:pt x="469550" y="1245233"/>
                </a:lnTo>
                <a:lnTo>
                  <a:pt x="475600" y="1244916"/>
                </a:lnTo>
                <a:lnTo>
                  <a:pt x="481013" y="1244600"/>
                </a:lnTo>
                <a:close/>
                <a:moveTo>
                  <a:pt x="2522835" y="1241425"/>
                </a:moveTo>
                <a:lnTo>
                  <a:pt x="2535238" y="1248829"/>
                </a:lnTo>
                <a:lnTo>
                  <a:pt x="2512716" y="1287463"/>
                </a:lnTo>
                <a:lnTo>
                  <a:pt x="2500313" y="1280380"/>
                </a:lnTo>
                <a:lnTo>
                  <a:pt x="2522835" y="1241425"/>
                </a:lnTo>
                <a:close/>
                <a:moveTo>
                  <a:pt x="2457450" y="1228725"/>
                </a:moveTo>
                <a:lnTo>
                  <a:pt x="2471738" y="1228725"/>
                </a:lnTo>
                <a:lnTo>
                  <a:pt x="2471738" y="1273175"/>
                </a:lnTo>
                <a:lnTo>
                  <a:pt x="2457450" y="1273175"/>
                </a:lnTo>
                <a:lnTo>
                  <a:pt x="2457450" y="1228725"/>
                </a:lnTo>
                <a:close/>
                <a:moveTo>
                  <a:pt x="2466621" y="1217612"/>
                </a:moveTo>
                <a:lnTo>
                  <a:pt x="2459629" y="1217929"/>
                </a:lnTo>
                <a:lnTo>
                  <a:pt x="2452956" y="1218564"/>
                </a:lnTo>
                <a:lnTo>
                  <a:pt x="2445964" y="1219199"/>
                </a:lnTo>
                <a:lnTo>
                  <a:pt x="2438972" y="1220469"/>
                </a:lnTo>
                <a:lnTo>
                  <a:pt x="2432616" y="1222374"/>
                </a:lnTo>
                <a:lnTo>
                  <a:pt x="2426260" y="1224279"/>
                </a:lnTo>
                <a:lnTo>
                  <a:pt x="2419587" y="1226184"/>
                </a:lnTo>
                <a:lnTo>
                  <a:pt x="2413548" y="1228724"/>
                </a:lnTo>
                <a:lnTo>
                  <a:pt x="2407510" y="1231264"/>
                </a:lnTo>
                <a:lnTo>
                  <a:pt x="2401790" y="1234439"/>
                </a:lnTo>
                <a:lnTo>
                  <a:pt x="2395752" y="1237614"/>
                </a:lnTo>
                <a:lnTo>
                  <a:pt x="2390349" y="1241107"/>
                </a:lnTo>
                <a:lnTo>
                  <a:pt x="2384947" y="1245234"/>
                </a:lnTo>
                <a:lnTo>
                  <a:pt x="2379862" y="1249044"/>
                </a:lnTo>
                <a:lnTo>
                  <a:pt x="2374777" y="1253489"/>
                </a:lnTo>
                <a:lnTo>
                  <a:pt x="2370010" y="1257934"/>
                </a:lnTo>
                <a:lnTo>
                  <a:pt x="2365561" y="1262379"/>
                </a:lnTo>
                <a:lnTo>
                  <a:pt x="2361429" y="1267777"/>
                </a:lnTo>
                <a:lnTo>
                  <a:pt x="2357298" y="1272857"/>
                </a:lnTo>
                <a:lnTo>
                  <a:pt x="2353484" y="1277937"/>
                </a:lnTo>
                <a:lnTo>
                  <a:pt x="2349671" y="1283652"/>
                </a:lnTo>
                <a:lnTo>
                  <a:pt x="2346493" y="1289367"/>
                </a:lnTo>
                <a:lnTo>
                  <a:pt x="2343633" y="1295399"/>
                </a:lnTo>
                <a:lnTo>
                  <a:pt x="2340772" y="1301114"/>
                </a:lnTo>
                <a:lnTo>
                  <a:pt x="2338548" y="1307464"/>
                </a:lnTo>
                <a:lnTo>
                  <a:pt x="2336323" y="1313814"/>
                </a:lnTo>
                <a:lnTo>
                  <a:pt x="2334416" y="1320482"/>
                </a:lnTo>
                <a:lnTo>
                  <a:pt x="2333145" y="1326832"/>
                </a:lnTo>
                <a:lnTo>
                  <a:pt x="2331874" y="1333499"/>
                </a:lnTo>
                <a:lnTo>
                  <a:pt x="2330921" y="1340484"/>
                </a:lnTo>
                <a:lnTo>
                  <a:pt x="2330285" y="1347469"/>
                </a:lnTo>
                <a:lnTo>
                  <a:pt x="2330285" y="1354454"/>
                </a:lnTo>
                <a:lnTo>
                  <a:pt x="2330285" y="1361439"/>
                </a:lnTo>
                <a:lnTo>
                  <a:pt x="2330921" y="1368424"/>
                </a:lnTo>
                <a:lnTo>
                  <a:pt x="2331874" y="1375092"/>
                </a:lnTo>
                <a:lnTo>
                  <a:pt x="2333145" y="1382077"/>
                </a:lnTo>
                <a:lnTo>
                  <a:pt x="2334416" y="1388427"/>
                </a:lnTo>
                <a:lnTo>
                  <a:pt x="2336323" y="1395094"/>
                </a:lnTo>
                <a:lnTo>
                  <a:pt x="2338548" y="1401127"/>
                </a:lnTo>
                <a:lnTo>
                  <a:pt x="2340772" y="1407794"/>
                </a:lnTo>
                <a:lnTo>
                  <a:pt x="2343633" y="1413509"/>
                </a:lnTo>
                <a:lnTo>
                  <a:pt x="2346493" y="1419542"/>
                </a:lnTo>
                <a:lnTo>
                  <a:pt x="2349671" y="1425257"/>
                </a:lnTo>
                <a:lnTo>
                  <a:pt x="2353484" y="1430972"/>
                </a:lnTo>
                <a:lnTo>
                  <a:pt x="2357298" y="1436052"/>
                </a:lnTo>
                <a:lnTo>
                  <a:pt x="2361429" y="1441132"/>
                </a:lnTo>
                <a:lnTo>
                  <a:pt x="2365561" y="1446212"/>
                </a:lnTo>
                <a:lnTo>
                  <a:pt x="2370010" y="1450974"/>
                </a:lnTo>
                <a:lnTo>
                  <a:pt x="2374777" y="1455419"/>
                </a:lnTo>
                <a:lnTo>
                  <a:pt x="2379862" y="1459864"/>
                </a:lnTo>
                <a:lnTo>
                  <a:pt x="2384947" y="1463674"/>
                </a:lnTo>
                <a:lnTo>
                  <a:pt x="2390349" y="1467484"/>
                </a:lnTo>
                <a:lnTo>
                  <a:pt x="2395752" y="1471294"/>
                </a:lnTo>
                <a:lnTo>
                  <a:pt x="2401790" y="1474469"/>
                </a:lnTo>
                <a:lnTo>
                  <a:pt x="2407510" y="1477644"/>
                </a:lnTo>
                <a:lnTo>
                  <a:pt x="2413548" y="1480184"/>
                </a:lnTo>
                <a:lnTo>
                  <a:pt x="2419587" y="1482724"/>
                </a:lnTo>
                <a:lnTo>
                  <a:pt x="2426260" y="1484629"/>
                </a:lnTo>
                <a:lnTo>
                  <a:pt x="2432616" y="1486534"/>
                </a:lnTo>
                <a:lnTo>
                  <a:pt x="2438972" y="1488122"/>
                </a:lnTo>
                <a:lnTo>
                  <a:pt x="2445964" y="1489392"/>
                </a:lnTo>
                <a:lnTo>
                  <a:pt x="2452956" y="1490027"/>
                </a:lnTo>
                <a:lnTo>
                  <a:pt x="2459629" y="1490662"/>
                </a:lnTo>
                <a:lnTo>
                  <a:pt x="2466621" y="1490662"/>
                </a:lnTo>
                <a:lnTo>
                  <a:pt x="2473930" y="1490662"/>
                </a:lnTo>
                <a:lnTo>
                  <a:pt x="2480604" y="1490027"/>
                </a:lnTo>
                <a:lnTo>
                  <a:pt x="2487596" y="1489392"/>
                </a:lnTo>
                <a:lnTo>
                  <a:pt x="2494269" y="1488122"/>
                </a:lnTo>
                <a:lnTo>
                  <a:pt x="2500943" y="1486534"/>
                </a:lnTo>
                <a:lnTo>
                  <a:pt x="2507299" y="1484629"/>
                </a:lnTo>
                <a:lnTo>
                  <a:pt x="2513973" y="1482724"/>
                </a:lnTo>
                <a:lnTo>
                  <a:pt x="2520011" y="1480184"/>
                </a:lnTo>
                <a:lnTo>
                  <a:pt x="2526049" y="1477644"/>
                </a:lnTo>
                <a:lnTo>
                  <a:pt x="2531770" y="1474469"/>
                </a:lnTo>
                <a:lnTo>
                  <a:pt x="2537808" y="1471294"/>
                </a:lnTo>
                <a:lnTo>
                  <a:pt x="2543210" y="1467484"/>
                </a:lnTo>
                <a:lnTo>
                  <a:pt x="2548613" y="1463674"/>
                </a:lnTo>
                <a:lnTo>
                  <a:pt x="2553698" y="1459864"/>
                </a:lnTo>
                <a:lnTo>
                  <a:pt x="2558465" y="1455419"/>
                </a:lnTo>
                <a:lnTo>
                  <a:pt x="2563550" y="1450974"/>
                </a:lnTo>
                <a:lnTo>
                  <a:pt x="2567999" y="1446212"/>
                </a:lnTo>
                <a:lnTo>
                  <a:pt x="2572130" y="1441132"/>
                </a:lnTo>
                <a:lnTo>
                  <a:pt x="2576262" y="1436052"/>
                </a:lnTo>
                <a:lnTo>
                  <a:pt x="2580075" y="1430972"/>
                </a:lnTo>
                <a:lnTo>
                  <a:pt x="2583889" y="1425257"/>
                </a:lnTo>
                <a:lnTo>
                  <a:pt x="2587067" y="1419542"/>
                </a:lnTo>
                <a:lnTo>
                  <a:pt x="2589927" y="1413509"/>
                </a:lnTo>
                <a:lnTo>
                  <a:pt x="2592787" y="1407794"/>
                </a:lnTo>
                <a:lnTo>
                  <a:pt x="2595012" y="1401127"/>
                </a:lnTo>
                <a:lnTo>
                  <a:pt x="2597236" y="1395094"/>
                </a:lnTo>
                <a:lnTo>
                  <a:pt x="2599143" y="1388427"/>
                </a:lnTo>
                <a:lnTo>
                  <a:pt x="2600414" y="1382077"/>
                </a:lnTo>
                <a:lnTo>
                  <a:pt x="2601685" y="1375092"/>
                </a:lnTo>
                <a:lnTo>
                  <a:pt x="2602639" y="1368424"/>
                </a:lnTo>
                <a:lnTo>
                  <a:pt x="2602957" y="1361439"/>
                </a:lnTo>
                <a:lnTo>
                  <a:pt x="2603274" y="1354454"/>
                </a:lnTo>
                <a:lnTo>
                  <a:pt x="2602957" y="1347469"/>
                </a:lnTo>
                <a:lnTo>
                  <a:pt x="2602639" y="1340484"/>
                </a:lnTo>
                <a:lnTo>
                  <a:pt x="2601685" y="1333499"/>
                </a:lnTo>
                <a:lnTo>
                  <a:pt x="2600414" y="1326832"/>
                </a:lnTo>
                <a:lnTo>
                  <a:pt x="2599143" y="1320482"/>
                </a:lnTo>
                <a:lnTo>
                  <a:pt x="2597236" y="1313814"/>
                </a:lnTo>
                <a:lnTo>
                  <a:pt x="2595012" y="1307464"/>
                </a:lnTo>
                <a:lnTo>
                  <a:pt x="2592787" y="1301114"/>
                </a:lnTo>
                <a:lnTo>
                  <a:pt x="2589927" y="1295399"/>
                </a:lnTo>
                <a:lnTo>
                  <a:pt x="2587067" y="1289367"/>
                </a:lnTo>
                <a:lnTo>
                  <a:pt x="2583889" y="1283652"/>
                </a:lnTo>
                <a:lnTo>
                  <a:pt x="2580075" y="1277937"/>
                </a:lnTo>
                <a:lnTo>
                  <a:pt x="2576262" y="1272857"/>
                </a:lnTo>
                <a:lnTo>
                  <a:pt x="2572130" y="1267777"/>
                </a:lnTo>
                <a:lnTo>
                  <a:pt x="2567999" y="1262379"/>
                </a:lnTo>
                <a:lnTo>
                  <a:pt x="2563550" y="1257934"/>
                </a:lnTo>
                <a:lnTo>
                  <a:pt x="2558465" y="1253489"/>
                </a:lnTo>
                <a:lnTo>
                  <a:pt x="2553698" y="1249044"/>
                </a:lnTo>
                <a:lnTo>
                  <a:pt x="2548613" y="1245234"/>
                </a:lnTo>
                <a:lnTo>
                  <a:pt x="2543210" y="1241107"/>
                </a:lnTo>
                <a:lnTo>
                  <a:pt x="2537808" y="1237614"/>
                </a:lnTo>
                <a:lnTo>
                  <a:pt x="2531770" y="1234439"/>
                </a:lnTo>
                <a:lnTo>
                  <a:pt x="2526049" y="1231264"/>
                </a:lnTo>
                <a:lnTo>
                  <a:pt x="2520011" y="1228724"/>
                </a:lnTo>
                <a:lnTo>
                  <a:pt x="2513973" y="1226184"/>
                </a:lnTo>
                <a:lnTo>
                  <a:pt x="2507299" y="1224279"/>
                </a:lnTo>
                <a:lnTo>
                  <a:pt x="2500943" y="1222374"/>
                </a:lnTo>
                <a:lnTo>
                  <a:pt x="2494269" y="1220469"/>
                </a:lnTo>
                <a:lnTo>
                  <a:pt x="2487596" y="1219199"/>
                </a:lnTo>
                <a:lnTo>
                  <a:pt x="2480604" y="1218564"/>
                </a:lnTo>
                <a:lnTo>
                  <a:pt x="2473930" y="1217929"/>
                </a:lnTo>
                <a:lnTo>
                  <a:pt x="2466621" y="1217612"/>
                </a:lnTo>
                <a:close/>
                <a:moveTo>
                  <a:pt x="480467" y="1217612"/>
                </a:moveTo>
                <a:lnTo>
                  <a:pt x="473798" y="1217929"/>
                </a:lnTo>
                <a:lnTo>
                  <a:pt x="466494" y="1218564"/>
                </a:lnTo>
                <a:lnTo>
                  <a:pt x="459824" y="1219199"/>
                </a:lnTo>
                <a:lnTo>
                  <a:pt x="453155" y="1220469"/>
                </a:lnTo>
                <a:lnTo>
                  <a:pt x="446169" y="1222374"/>
                </a:lnTo>
                <a:lnTo>
                  <a:pt x="439817" y="1224279"/>
                </a:lnTo>
                <a:lnTo>
                  <a:pt x="433783" y="1226184"/>
                </a:lnTo>
                <a:lnTo>
                  <a:pt x="427432" y="1228724"/>
                </a:lnTo>
                <a:lnTo>
                  <a:pt x="421398" y="1231264"/>
                </a:lnTo>
                <a:lnTo>
                  <a:pt x="415364" y="1234439"/>
                </a:lnTo>
                <a:lnTo>
                  <a:pt x="409965" y="1237614"/>
                </a:lnTo>
                <a:lnTo>
                  <a:pt x="404249" y="1241107"/>
                </a:lnTo>
                <a:lnTo>
                  <a:pt x="398850" y="1245234"/>
                </a:lnTo>
                <a:lnTo>
                  <a:pt x="393769" y="1249044"/>
                </a:lnTo>
                <a:lnTo>
                  <a:pt x="388688" y="1253489"/>
                </a:lnTo>
                <a:lnTo>
                  <a:pt x="384242" y="1257934"/>
                </a:lnTo>
                <a:lnTo>
                  <a:pt x="379795" y="1262379"/>
                </a:lnTo>
                <a:lnTo>
                  <a:pt x="375032" y="1267777"/>
                </a:lnTo>
                <a:lnTo>
                  <a:pt x="371221" y="1272857"/>
                </a:lnTo>
                <a:lnTo>
                  <a:pt x="367410" y="1277937"/>
                </a:lnTo>
                <a:lnTo>
                  <a:pt x="363917" y="1283652"/>
                </a:lnTo>
                <a:lnTo>
                  <a:pt x="360741" y="1289367"/>
                </a:lnTo>
                <a:lnTo>
                  <a:pt x="357565" y="1295399"/>
                </a:lnTo>
                <a:lnTo>
                  <a:pt x="354707" y="1301114"/>
                </a:lnTo>
                <a:lnTo>
                  <a:pt x="352166" y="1307464"/>
                </a:lnTo>
                <a:lnTo>
                  <a:pt x="349943" y="1313814"/>
                </a:lnTo>
                <a:lnTo>
                  <a:pt x="348355" y="1320482"/>
                </a:lnTo>
                <a:lnTo>
                  <a:pt x="346768" y="1326832"/>
                </a:lnTo>
                <a:lnTo>
                  <a:pt x="345497" y="1333499"/>
                </a:lnTo>
                <a:lnTo>
                  <a:pt x="344862" y="1340484"/>
                </a:lnTo>
                <a:lnTo>
                  <a:pt x="344227" y="1347469"/>
                </a:lnTo>
                <a:lnTo>
                  <a:pt x="343909" y="1354454"/>
                </a:lnTo>
                <a:lnTo>
                  <a:pt x="344227" y="1361439"/>
                </a:lnTo>
                <a:lnTo>
                  <a:pt x="344862" y="1368424"/>
                </a:lnTo>
                <a:lnTo>
                  <a:pt x="345497" y="1375092"/>
                </a:lnTo>
                <a:lnTo>
                  <a:pt x="346768" y="1382077"/>
                </a:lnTo>
                <a:lnTo>
                  <a:pt x="348355" y="1388427"/>
                </a:lnTo>
                <a:lnTo>
                  <a:pt x="349943" y="1395094"/>
                </a:lnTo>
                <a:lnTo>
                  <a:pt x="352166" y="1401127"/>
                </a:lnTo>
                <a:lnTo>
                  <a:pt x="354707" y="1407794"/>
                </a:lnTo>
                <a:lnTo>
                  <a:pt x="357565" y="1413509"/>
                </a:lnTo>
                <a:lnTo>
                  <a:pt x="360741" y="1419542"/>
                </a:lnTo>
                <a:lnTo>
                  <a:pt x="363917" y="1425257"/>
                </a:lnTo>
                <a:lnTo>
                  <a:pt x="367410" y="1430972"/>
                </a:lnTo>
                <a:lnTo>
                  <a:pt x="371221" y="1436052"/>
                </a:lnTo>
                <a:lnTo>
                  <a:pt x="375032" y="1441132"/>
                </a:lnTo>
                <a:lnTo>
                  <a:pt x="379795" y="1446212"/>
                </a:lnTo>
                <a:lnTo>
                  <a:pt x="384242" y="1450974"/>
                </a:lnTo>
                <a:lnTo>
                  <a:pt x="388688" y="1455419"/>
                </a:lnTo>
                <a:lnTo>
                  <a:pt x="393769" y="1459864"/>
                </a:lnTo>
                <a:lnTo>
                  <a:pt x="398850" y="1463674"/>
                </a:lnTo>
                <a:lnTo>
                  <a:pt x="404249" y="1467484"/>
                </a:lnTo>
                <a:lnTo>
                  <a:pt x="409965" y="1471294"/>
                </a:lnTo>
                <a:lnTo>
                  <a:pt x="415364" y="1474469"/>
                </a:lnTo>
                <a:lnTo>
                  <a:pt x="421398" y="1477644"/>
                </a:lnTo>
                <a:lnTo>
                  <a:pt x="427432" y="1480184"/>
                </a:lnTo>
                <a:lnTo>
                  <a:pt x="433783" y="1482724"/>
                </a:lnTo>
                <a:lnTo>
                  <a:pt x="439817" y="1484629"/>
                </a:lnTo>
                <a:lnTo>
                  <a:pt x="446169" y="1486534"/>
                </a:lnTo>
                <a:lnTo>
                  <a:pt x="453155" y="1488122"/>
                </a:lnTo>
                <a:lnTo>
                  <a:pt x="459824" y="1489392"/>
                </a:lnTo>
                <a:lnTo>
                  <a:pt x="466494" y="1490027"/>
                </a:lnTo>
                <a:lnTo>
                  <a:pt x="473798" y="1490662"/>
                </a:lnTo>
                <a:lnTo>
                  <a:pt x="480467" y="1490662"/>
                </a:lnTo>
                <a:lnTo>
                  <a:pt x="487454" y="1490662"/>
                </a:lnTo>
                <a:lnTo>
                  <a:pt x="494758" y="1490027"/>
                </a:lnTo>
                <a:lnTo>
                  <a:pt x="501427" y="1489392"/>
                </a:lnTo>
                <a:lnTo>
                  <a:pt x="508096" y="1488122"/>
                </a:lnTo>
                <a:lnTo>
                  <a:pt x="514447" y="1486534"/>
                </a:lnTo>
                <a:lnTo>
                  <a:pt x="521117" y="1484629"/>
                </a:lnTo>
                <a:lnTo>
                  <a:pt x="527468" y="1482724"/>
                </a:lnTo>
                <a:lnTo>
                  <a:pt x="533502" y="1480184"/>
                </a:lnTo>
                <a:lnTo>
                  <a:pt x="539854" y="1477644"/>
                </a:lnTo>
                <a:lnTo>
                  <a:pt x="545570" y="1474469"/>
                </a:lnTo>
                <a:lnTo>
                  <a:pt x="551286" y="1471294"/>
                </a:lnTo>
                <a:lnTo>
                  <a:pt x="556685" y="1467484"/>
                </a:lnTo>
                <a:lnTo>
                  <a:pt x="562084" y="1463674"/>
                </a:lnTo>
                <a:lnTo>
                  <a:pt x="567483" y="1459864"/>
                </a:lnTo>
                <a:lnTo>
                  <a:pt x="572246" y="1455419"/>
                </a:lnTo>
                <a:lnTo>
                  <a:pt x="577010" y="1450974"/>
                </a:lnTo>
                <a:lnTo>
                  <a:pt x="581456" y="1446212"/>
                </a:lnTo>
                <a:lnTo>
                  <a:pt x="586220" y="1441132"/>
                </a:lnTo>
                <a:lnTo>
                  <a:pt x="590031" y="1436052"/>
                </a:lnTo>
                <a:lnTo>
                  <a:pt x="593841" y="1430972"/>
                </a:lnTo>
                <a:lnTo>
                  <a:pt x="597335" y="1425257"/>
                </a:lnTo>
                <a:lnTo>
                  <a:pt x="600511" y="1419542"/>
                </a:lnTo>
                <a:lnTo>
                  <a:pt x="603686" y="1413509"/>
                </a:lnTo>
                <a:lnTo>
                  <a:pt x="606227" y="1407794"/>
                </a:lnTo>
                <a:lnTo>
                  <a:pt x="609085" y="1401127"/>
                </a:lnTo>
                <a:lnTo>
                  <a:pt x="610991" y="1395094"/>
                </a:lnTo>
                <a:lnTo>
                  <a:pt x="612896" y="1388427"/>
                </a:lnTo>
                <a:lnTo>
                  <a:pt x="614484" y="1382077"/>
                </a:lnTo>
                <a:lnTo>
                  <a:pt x="615437" y="1375092"/>
                </a:lnTo>
                <a:lnTo>
                  <a:pt x="616389" y="1368424"/>
                </a:lnTo>
                <a:lnTo>
                  <a:pt x="617025" y="1361439"/>
                </a:lnTo>
                <a:lnTo>
                  <a:pt x="617025" y="1354454"/>
                </a:lnTo>
                <a:lnTo>
                  <a:pt x="617025" y="1347469"/>
                </a:lnTo>
                <a:lnTo>
                  <a:pt x="616389" y="1340484"/>
                </a:lnTo>
                <a:lnTo>
                  <a:pt x="615437" y="1333499"/>
                </a:lnTo>
                <a:lnTo>
                  <a:pt x="614484" y="1326832"/>
                </a:lnTo>
                <a:lnTo>
                  <a:pt x="612896" y="1320482"/>
                </a:lnTo>
                <a:lnTo>
                  <a:pt x="610991" y="1313814"/>
                </a:lnTo>
                <a:lnTo>
                  <a:pt x="609085" y="1307464"/>
                </a:lnTo>
                <a:lnTo>
                  <a:pt x="606227" y="1301114"/>
                </a:lnTo>
                <a:lnTo>
                  <a:pt x="603686" y="1295399"/>
                </a:lnTo>
                <a:lnTo>
                  <a:pt x="600511" y="1289367"/>
                </a:lnTo>
                <a:lnTo>
                  <a:pt x="597335" y="1283652"/>
                </a:lnTo>
                <a:lnTo>
                  <a:pt x="593841" y="1277937"/>
                </a:lnTo>
                <a:lnTo>
                  <a:pt x="590031" y="1272857"/>
                </a:lnTo>
                <a:lnTo>
                  <a:pt x="586220" y="1267777"/>
                </a:lnTo>
                <a:lnTo>
                  <a:pt x="581456" y="1262379"/>
                </a:lnTo>
                <a:lnTo>
                  <a:pt x="577010" y="1257934"/>
                </a:lnTo>
                <a:lnTo>
                  <a:pt x="572246" y="1253489"/>
                </a:lnTo>
                <a:lnTo>
                  <a:pt x="567483" y="1249044"/>
                </a:lnTo>
                <a:lnTo>
                  <a:pt x="562084" y="1245234"/>
                </a:lnTo>
                <a:lnTo>
                  <a:pt x="556685" y="1241107"/>
                </a:lnTo>
                <a:lnTo>
                  <a:pt x="551286" y="1237614"/>
                </a:lnTo>
                <a:lnTo>
                  <a:pt x="545570" y="1234439"/>
                </a:lnTo>
                <a:lnTo>
                  <a:pt x="539854" y="1231264"/>
                </a:lnTo>
                <a:lnTo>
                  <a:pt x="533502" y="1228724"/>
                </a:lnTo>
                <a:lnTo>
                  <a:pt x="527468" y="1226184"/>
                </a:lnTo>
                <a:lnTo>
                  <a:pt x="521117" y="1224279"/>
                </a:lnTo>
                <a:lnTo>
                  <a:pt x="514447" y="1222374"/>
                </a:lnTo>
                <a:lnTo>
                  <a:pt x="508096" y="1220469"/>
                </a:lnTo>
                <a:lnTo>
                  <a:pt x="501427" y="1219199"/>
                </a:lnTo>
                <a:lnTo>
                  <a:pt x="494758" y="1218564"/>
                </a:lnTo>
                <a:lnTo>
                  <a:pt x="487454" y="1217929"/>
                </a:lnTo>
                <a:lnTo>
                  <a:pt x="480467" y="1217612"/>
                </a:lnTo>
                <a:close/>
                <a:moveTo>
                  <a:pt x="1469073" y="1082675"/>
                </a:moveTo>
                <a:lnTo>
                  <a:pt x="1503681" y="1082993"/>
                </a:lnTo>
                <a:lnTo>
                  <a:pt x="1537653" y="1083948"/>
                </a:lnTo>
                <a:lnTo>
                  <a:pt x="1571308" y="1086177"/>
                </a:lnTo>
                <a:lnTo>
                  <a:pt x="1604646" y="1088725"/>
                </a:lnTo>
                <a:lnTo>
                  <a:pt x="1637348" y="1091909"/>
                </a:lnTo>
                <a:lnTo>
                  <a:pt x="1669733" y="1095412"/>
                </a:lnTo>
                <a:lnTo>
                  <a:pt x="1701166" y="1099870"/>
                </a:lnTo>
                <a:lnTo>
                  <a:pt x="1731963" y="1104964"/>
                </a:lnTo>
                <a:lnTo>
                  <a:pt x="1762761" y="1111014"/>
                </a:lnTo>
                <a:lnTo>
                  <a:pt x="1792288" y="1117383"/>
                </a:lnTo>
                <a:lnTo>
                  <a:pt x="1821498" y="1124070"/>
                </a:lnTo>
                <a:lnTo>
                  <a:pt x="1850073" y="1131712"/>
                </a:lnTo>
                <a:lnTo>
                  <a:pt x="1877696" y="1139672"/>
                </a:lnTo>
                <a:lnTo>
                  <a:pt x="1904366" y="1148270"/>
                </a:lnTo>
                <a:lnTo>
                  <a:pt x="1930401" y="1157504"/>
                </a:lnTo>
                <a:lnTo>
                  <a:pt x="1943101" y="1162280"/>
                </a:lnTo>
                <a:lnTo>
                  <a:pt x="1955483" y="1167057"/>
                </a:lnTo>
                <a:lnTo>
                  <a:pt x="1959293" y="1170559"/>
                </a:lnTo>
                <a:lnTo>
                  <a:pt x="1962786" y="1174381"/>
                </a:lnTo>
                <a:lnTo>
                  <a:pt x="1965961" y="1178520"/>
                </a:lnTo>
                <a:lnTo>
                  <a:pt x="1968183" y="1182660"/>
                </a:lnTo>
                <a:lnTo>
                  <a:pt x="1970088" y="1186799"/>
                </a:lnTo>
                <a:lnTo>
                  <a:pt x="1971676" y="1191257"/>
                </a:lnTo>
                <a:lnTo>
                  <a:pt x="1972311" y="1195715"/>
                </a:lnTo>
                <a:lnTo>
                  <a:pt x="1972311" y="1200810"/>
                </a:lnTo>
                <a:lnTo>
                  <a:pt x="1971676" y="1202720"/>
                </a:lnTo>
                <a:lnTo>
                  <a:pt x="1971041" y="1204312"/>
                </a:lnTo>
                <a:lnTo>
                  <a:pt x="1969771" y="1205268"/>
                </a:lnTo>
                <a:lnTo>
                  <a:pt x="1968818" y="1206223"/>
                </a:lnTo>
                <a:lnTo>
                  <a:pt x="1966596" y="1207178"/>
                </a:lnTo>
                <a:lnTo>
                  <a:pt x="1965326" y="1207497"/>
                </a:lnTo>
                <a:lnTo>
                  <a:pt x="1965326" y="1222781"/>
                </a:lnTo>
                <a:lnTo>
                  <a:pt x="1970406" y="1226920"/>
                </a:lnTo>
                <a:lnTo>
                  <a:pt x="1975803" y="1231060"/>
                </a:lnTo>
                <a:lnTo>
                  <a:pt x="1981518" y="1236791"/>
                </a:lnTo>
                <a:lnTo>
                  <a:pt x="1984693" y="1239976"/>
                </a:lnTo>
                <a:lnTo>
                  <a:pt x="1987868" y="1243160"/>
                </a:lnTo>
                <a:lnTo>
                  <a:pt x="1990408" y="1246663"/>
                </a:lnTo>
                <a:lnTo>
                  <a:pt x="1992948" y="1250165"/>
                </a:lnTo>
                <a:lnTo>
                  <a:pt x="1994853" y="1253668"/>
                </a:lnTo>
                <a:lnTo>
                  <a:pt x="1996123" y="1256852"/>
                </a:lnTo>
                <a:lnTo>
                  <a:pt x="1997076" y="1260355"/>
                </a:lnTo>
                <a:lnTo>
                  <a:pt x="1997076" y="1263539"/>
                </a:lnTo>
                <a:lnTo>
                  <a:pt x="1996758" y="1267042"/>
                </a:lnTo>
                <a:lnTo>
                  <a:pt x="1995806" y="1270226"/>
                </a:lnTo>
                <a:lnTo>
                  <a:pt x="1994536" y="1273410"/>
                </a:lnTo>
                <a:lnTo>
                  <a:pt x="1993266" y="1276594"/>
                </a:lnTo>
                <a:lnTo>
                  <a:pt x="1991361" y="1279779"/>
                </a:lnTo>
                <a:lnTo>
                  <a:pt x="1989456" y="1282644"/>
                </a:lnTo>
                <a:lnTo>
                  <a:pt x="1985646" y="1288058"/>
                </a:lnTo>
                <a:lnTo>
                  <a:pt x="1981518" y="1293152"/>
                </a:lnTo>
                <a:lnTo>
                  <a:pt x="1978026" y="1296973"/>
                </a:lnTo>
                <a:lnTo>
                  <a:pt x="1974533" y="1300158"/>
                </a:lnTo>
                <a:lnTo>
                  <a:pt x="1974533" y="1301750"/>
                </a:lnTo>
                <a:lnTo>
                  <a:pt x="1950721" y="1292197"/>
                </a:lnTo>
                <a:lnTo>
                  <a:pt x="1925638" y="1282644"/>
                </a:lnTo>
                <a:lnTo>
                  <a:pt x="1899921" y="1273729"/>
                </a:lnTo>
                <a:lnTo>
                  <a:pt x="1873568" y="1265131"/>
                </a:lnTo>
                <a:lnTo>
                  <a:pt x="1846263" y="1257489"/>
                </a:lnTo>
                <a:lnTo>
                  <a:pt x="1818323" y="1250165"/>
                </a:lnTo>
                <a:lnTo>
                  <a:pt x="1789748" y="1243160"/>
                </a:lnTo>
                <a:lnTo>
                  <a:pt x="1760538" y="1237110"/>
                </a:lnTo>
                <a:lnTo>
                  <a:pt x="1730376" y="1231697"/>
                </a:lnTo>
                <a:lnTo>
                  <a:pt x="1699896" y="1226602"/>
                </a:lnTo>
                <a:lnTo>
                  <a:pt x="1669098" y="1222144"/>
                </a:lnTo>
                <a:lnTo>
                  <a:pt x="1637031" y="1218005"/>
                </a:lnTo>
                <a:lnTo>
                  <a:pt x="1605281" y="1214820"/>
                </a:lnTo>
                <a:lnTo>
                  <a:pt x="1572578" y="1212273"/>
                </a:lnTo>
                <a:lnTo>
                  <a:pt x="1539558" y="1210362"/>
                </a:lnTo>
                <a:lnTo>
                  <a:pt x="1506221" y="1209407"/>
                </a:lnTo>
                <a:lnTo>
                  <a:pt x="1511936" y="1204631"/>
                </a:lnTo>
                <a:lnTo>
                  <a:pt x="1517333" y="1200173"/>
                </a:lnTo>
                <a:lnTo>
                  <a:pt x="1519556" y="1197625"/>
                </a:lnTo>
                <a:lnTo>
                  <a:pt x="1521143" y="1195715"/>
                </a:lnTo>
                <a:lnTo>
                  <a:pt x="1522096" y="1193804"/>
                </a:lnTo>
                <a:lnTo>
                  <a:pt x="1522096" y="1193168"/>
                </a:lnTo>
                <a:lnTo>
                  <a:pt x="1522096" y="1192212"/>
                </a:lnTo>
                <a:lnTo>
                  <a:pt x="1521778" y="1190620"/>
                </a:lnTo>
                <a:lnTo>
                  <a:pt x="1521143" y="1189028"/>
                </a:lnTo>
                <a:lnTo>
                  <a:pt x="1519556" y="1185844"/>
                </a:lnTo>
                <a:lnTo>
                  <a:pt x="1517333" y="1182978"/>
                </a:lnTo>
                <a:lnTo>
                  <a:pt x="1514793" y="1180112"/>
                </a:lnTo>
                <a:lnTo>
                  <a:pt x="1509078" y="1175017"/>
                </a:lnTo>
                <a:lnTo>
                  <a:pt x="1506221" y="1172788"/>
                </a:lnTo>
                <a:lnTo>
                  <a:pt x="1503681" y="1170241"/>
                </a:lnTo>
                <a:lnTo>
                  <a:pt x="1500506" y="1167375"/>
                </a:lnTo>
                <a:lnTo>
                  <a:pt x="1497966" y="1163873"/>
                </a:lnTo>
                <a:lnTo>
                  <a:pt x="1495108" y="1160688"/>
                </a:lnTo>
                <a:lnTo>
                  <a:pt x="1492251" y="1157823"/>
                </a:lnTo>
                <a:lnTo>
                  <a:pt x="1489393" y="1155275"/>
                </a:lnTo>
                <a:lnTo>
                  <a:pt x="1486536" y="1153046"/>
                </a:lnTo>
                <a:lnTo>
                  <a:pt x="1483361" y="1150180"/>
                </a:lnTo>
                <a:lnTo>
                  <a:pt x="1482091" y="1148907"/>
                </a:lnTo>
                <a:lnTo>
                  <a:pt x="1480821" y="1147315"/>
                </a:lnTo>
                <a:lnTo>
                  <a:pt x="1479551" y="1145404"/>
                </a:lnTo>
                <a:lnTo>
                  <a:pt x="1478281" y="1143175"/>
                </a:lnTo>
                <a:lnTo>
                  <a:pt x="1476693" y="1138717"/>
                </a:lnTo>
                <a:lnTo>
                  <a:pt x="1475106" y="1134259"/>
                </a:lnTo>
                <a:lnTo>
                  <a:pt x="1473836" y="1132030"/>
                </a:lnTo>
                <a:lnTo>
                  <a:pt x="1472566" y="1129483"/>
                </a:lnTo>
                <a:lnTo>
                  <a:pt x="1470661" y="1126617"/>
                </a:lnTo>
                <a:lnTo>
                  <a:pt x="1469708" y="1125025"/>
                </a:lnTo>
                <a:lnTo>
                  <a:pt x="1468438" y="1123751"/>
                </a:lnTo>
                <a:lnTo>
                  <a:pt x="1466216" y="1122159"/>
                </a:lnTo>
                <a:lnTo>
                  <a:pt x="1463993" y="1121204"/>
                </a:lnTo>
                <a:lnTo>
                  <a:pt x="1461453" y="1120567"/>
                </a:lnTo>
                <a:lnTo>
                  <a:pt x="1458913" y="1120249"/>
                </a:lnTo>
                <a:lnTo>
                  <a:pt x="1456056" y="1120567"/>
                </a:lnTo>
                <a:lnTo>
                  <a:pt x="1453833" y="1121522"/>
                </a:lnTo>
                <a:lnTo>
                  <a:pt x="1451611" y="1122796"/>
                </a:lnTo>
                <a:lnTo>
                  <a:pt x="1449706" y="1124707"/>
                </a:lnTo>
                <a:lnTo>
                  <a:pt x="1448118" y="1127254"/>
                </a:lnTo>
                <a:lnTo>
                  <a:pt x="1446848" y="1130757"/>
                </a:lnTo>
                <a:lnTo>
                  <a:pt x="1446531" y="1132667"/>
                </a:lnTo>
                <a:lnTo>
                  <a:pt x="1446213" y="1134259"/>
                </a:lnTo>
                <a:lnTo>
                  <a:pt x="1446531" y="1135851"/>
                </a:lnTo>
                <a:lnTo>
                  <a:pt x="1446848" y="1137444"/>
                </a:lnTo>
                <a:lnTo>
                  <a:pt x="1447483" y="1138399"/>
                </a:lnTo>
                <a:lnTo>
                  <a:pt x="1448436" y="1139036"/>
                </a:lnTo>
                <a:lnTo>
                  <a:pt x="1449706" y="1139354"/>
                </a:lnTo>
                <a:lnTo>
                  <a:pt x="1450976" y="1139672"/>
                </a:lnTo>
                <a:lnTo>
                  <a:pt x="1452246" y="1139672"/>
                </a:lnTo>
                <a:lnTo>
                  <a:pt x="1453516" y="1139672"/>
                </a:lnTo>
                <a:lnTo>
                  <a:pt x="1454151" y="1139991"/>
                </a:lnTo>
                <a:lnTo>
                  <a:pt x="1454468" y="1140309"/>
                </a:lnTo>
                <a:lnTo>
                  <a:pt x="1454786" y="1140628"/>
                </a:lnTo>
                <a:lnTo>
                  <a:pt x="1455103" y="1141583"/>
                </a:lnTo>
                <a:lnTo>
                  <a:pt x="1454786" y="1142220"/>
                </a:lnTo>
                <a:lnTo>
                  <a:pt x="1454151" y="1142538"/>
                </a:lnTo>
                <a:lnTo>
                  <a:pt x="1452563" y="1143494"/>
                </a:lnTo>
                <a:lnTo>
                  <a:pt x="1450341" y="1143812"/>
                </a:lnTo>
                <a:lnTo>
                  <a:pt x="1449388" y="1144130"/>
                </a:lnTo>
                <a:lnTo>
                  <a:pt x="1448118" y="1144767"/>
                </a:lnTo>
                <a:lnTo>
                  <a:pt x="1446531" y="1146041"/>
                </a:lnTo>
                <a:lnTo>
                  <a:pt x="1445261" y="1147633"/>
                </a:lnTo>
                <a:lnTo>
                  <a:pt x="1443991" y="1149544"/>
                </a:lnTo>
                <a:lnTo>
                  <a:pt x="1442721" y="1151454"/>
                </a:lnTo>
                <a:lnTo>
                  <a:pt x="1440498" y="1155594"/>
                </a:lnTo>
                <a:lnTo>
                  <a:pt x="1438593" y="1159415"/>
                </a:lnTo>
                <a:lnTo>
                  <a:pt x="1436053" y="1165146"/>
                </a:lnTo>
                <a:lnTo>
                  <a:pt x="1433196" y="1171196"/>
                </a:lnTo>
                <a:lnTo>
                  <a:pt x="1432561" y="1174062"/>
                </a:lnTo>
                <a:lnTo>
                  <a:pt x="1431926" y="1177883"/>
                </a:lnTo>
                <a:lnTo>
                  <a:pt x="1430973" y="1180749"/>
                </a:lnTo>
                <a:lnTo>
                  <a:pt x="1430338" y="1182341"/>
                </a:lnTo>
                <a:lnTo>
                  <a:pt x="1429386" y="1183615"/>
                </a:lnTo>
                <a:lnTo>
                  <a:pt x="1428116" y="1184570"/>
                </a:lnTo>
                <a:lnTo>
                  <a:pt x="1427163" y="1185207"/>
                </a:lnTo>
                <a:lnTo>
                  <a:pt x="1424623" y="1186799"/>
                </a:lnTo>
                <a:lnTo>
                  <a:pt x="1422083" y="1188073"/>
                </a:lnTo>
                <a:lnTo>
                  <a:pt x="1420813" y="1189028"/>
                </a:lnTo>
                <a:lnTo>
                  <a:pt x="1419861" y="1189983"/>
                </a:lnTo>
                <a:lnTo>
                  <a:pt x="1417638" y="1192531"/>
                </a:lnTo>
                <a:lnTo>
                  <a:pt x="1416051" y="1194760"/>
                </a:lnTo>
                <a:lnTo>
                  <a:pt x="1415098" y="1197307"/>
                </a:lnTo>
                <a:lnTo>
                  <a:pt x="1414463" y="1199854"/>
                </a:lnTo>
                <a:lnTo>
                  <a:pt x="1413828" y="1202402"/>
                </a:lnTo>
                <a:lnTo>
                  <a:pt x="1413828" y="1204631"/>
                </a:lnTo>
                <a:lnTo>
                  <a:pt x="1414146" y="1207178"/>
                </a:lnTo>
                <a:lnTo>
                  <a:pt x="1414781" y="1209407"/>
                </a:lnTo>
                <a:lnTo>
                  <a:pt x="1383031" y="1210681"/>
                </a:lnTo>
                <a:lnTo>
                  <a:pt x="1351916" y="1212591"/>
                </a:lnTo>
                <a:lnTo>
                  <a:pt x="1321118" y="1214820"/>
                </a:lnTo>
                <a:lnTo>
                  <a:pt x="1290638" y="1218005"/>
                </a:lnTo>
                <a:lnTo>
                  <a:pt x="1260793" y="1221826"/>
                </a:lnTo>
                <a:lnTo>
                  <a:pt x="1231265" y="1225965"/>
                </a:lnTo>
                <a:lnTo>
                  <a:pt x="1202055" y="1230423"/>
                </a:lnTo>
                <a:lnTo>
                  <a:pt x="1173798" y="1235518"/>
                </a:lnTo>
                <a:lnTo>
                  <a:pt x="1145858" y="1241249"/>
                </a:lnTo>
                <a:lnTo>
                  <a:pt x="1118870" y="1247618"/>
                </a:lnTo>
                <a:lnTo>
                  <a:pt x="1092200" y="1254305"/>
                </a:lnTo>
                <a:lnTo>
                  <a:pt x="1065848" y="1261310"/>
                </a:lnTo>
                <a:lnTo>
                  <a:pt x="1040448" y="1269271"/>
                </a:lnTo>
                <a:lnTo>
                  <a:pt x="1015683" y="1277231"/>
                </a:lnTo>
                <a:lnTo>
                  <a:pt x="991553" y="1285829"/>
                </a:lnTo>
                <a:lnTo>
                  <a:pt x="968375" y="1295063"/>
                </a:lnTo>
                <a:lnTo>
                  <a:pt x="962978" y="1288694"/>
                </a:lnTo>
                <a:lnTo>
                  <a:pt x="960438" y="1284873"/>
                </a:lnTo>
                <a:lnTo>
                  <a:pt x="957580" y="1281052"/>
                </a:lnTo>
                <a:lnTo>
                  <a:pt x="955358" y="1276913"/>
                </a:lnTo>
                <a:lnTo>
                  <a:pt x="953453" y="1272455"/>
                </a:lnTo>
                <a:lnTo>
                  <a:pt x="951548" y="1268315"/>
                </a:lnTo>
                <a:lnTo>
                  <a:pt x="951230" y="1265768"/>
                </a:lnTo>
                <a:lnTo>
                  <a:pt x="950913" y="1263539"/>
                </a:lnTo>
                <a:lnTo>
                  <a:pt x="950913" y="1260355"/>
                </a:lnTo>
                <a:lnTo>
                  <a:pt x="951865" y="1256852"/>
                </a:lnTo>
                <a:lnTo>
                  <a:pt x="953453" y="1253668"/>
                </a:lnTo>
                <a:lnTo>
                  <a:pt x="955675" y="1250165"/>
                </a:lnTo>
                <a:lnTo>
                  <a:pt x="957898" y="1246663"/>
                </a:lnTo>
                <a:lnTo>
                  <a:pt x="960438" y="1243160"/>
                </a:lnTo>
                <a:lnTo>
                  <a:pt x="963295" y="1239976"/>
                </a:lnTo>
                <a:lnTo>
                  <a:pt x="966470" y="1236791"/>
                </a:lnTo>
                <a:lnTo>
                  <a:pt x="972185" y="1231060"/>
                </a:lnTo>
                <a:lnTo>
                  <a:pt x="977900" y="1226920"/>
                </a:lnTo>
                <a:lnTo>
                  <a:pt x="982980" y="1222781"/>
                </a:lnTo>
                <a:lnTo>
                  <a:pt x="982980" y="1207497"/>
                </a:lnTo>
                <a:lnTo>
                  <a:pt x="982028" y="1207178"/>
                </a:lnTo>
                <a:lnTo>
                  <a:pt x="979805" y="1206223"/>
                </a:lnTo>
                <a:lnTo>
                  <a:pt x="978535" y="1205268"/>
                </a:lnTo>
                <a:lnTo>
                  <a:pt x="977265" y="1204312"/>
                </a:lnTo>
                <a:lnTo>
                  <a:pt x="976630" y="1202720"/>
                </a:lnTo>
                <a:lnTo>
                  <a:pt x="975995" y="1200810"/>
                </a:lnTo>
                <a:lnTo>
                  <a:pt x="975995" y="1197625"/>
                </a:lnTo>
                <a:lnTo>
                  <a:pt x="976313" y="1194441"/>
                </a:lnTo>
                <a:lnTo>
                  <a:pt x="976630" y="1191894"/>
                </a:lnTo>
                <a:lnTo>
                  <a:pt x="977583" y="1189028"/>
                </a:lnTo>
                <a:lnTo>
                  <a:pt x="978535" y="1186162"/>
                </a:lnTo>
                <a:lnTo>
                  <a:pt x="979488" y="1183615"/>
                </a:lnTo>
                <a:lnTo>
                  <a:pt x="981075" y="1181067"/>
                </a:lnTo>
                <a:lnTo>
                  <a:pt x="982663" y="1178520"/>
                </a:lnTo>
                <a:lnTo>
                  <a:pt x="986473" y="1173107"/>
                </a:lnTo>
                <a:lnTo>
                  <a:pt x="990918" y="1168331"/>
                </a:lnTo>
                <a:lnTo>
                  <a:pt x="996315" y="1163873"/>
                </a:lnTo>
                <a:lnTo>
                  <a:pt x="1002030" y="1159733"/>
                </a:lnTo>
                <a:lnTo>
                  <a:pt x="1026478" y="1150817"/>
                </a:lnTo>
                <a:lnTo>
                  <a:pt x="1051878" y="1142538"/>
                </a:lnTo>
                <a:lnTo>
                  <a:pt x="1077913" y="1134578"/>
                </a:lnTo>
                <a:lnTo>
                  <a:pt x="1104583" y="1127254"/>
                </a:lnTo>
                <a:lnTo>
                  <a:pt x="1131888" y="1120567"/>
                </a:lnTo>
                <a:lnTo>
                  <a:pt x="1160145" y="1114199"/>
                </a:lnTo>
                <a:lnTo>
                  <a:pt x="1188720" y="1108467"/>
                </a:lnTo>
                <a:lnTo>
                  <a:pt x="1217930" y="1103054"/>
                </a:lnTo>
                <a:lnTo>
                  <a:pt x="1247458" y="1098277"/>
                </a:lnTo>
                <a:lnTo>
                  <a:pt x="1277938" y="1094456"/>
                </a:lnTo>
                <a:lnTo>
                  <a:pt x="1308736" y="1090954"/>
                </a:lnTo>
                <a:lnTo>
                  <a:pt x="1339851" y="1088088"/>
                </a:lnTo>
                <a:lnTo>
                  <a:pt x="1371601" y="1085859"/>
                </a:lnTo>
                <a:lnTo>
                  <a:pt x="1403668" y="1083948"/>
                </a:lnTo>
                <a:lnTo>
                  <a:pt x="1436371" y="1082993"/>
                </a:lnTo>
                <a:lnTo>
                  <a:pt x="1469073" y="1082675"/>
                </a:lnTo>
                <a:close/>
                <a:moveTo>
                  <a:pt x="1801463" y="1037732"/>
                </a:moveTo>
                <a:lnTo>
                  <a:pt x="1801463" y="1073496"/>
                </a:lnTo>
                <a:lnTo>
                  <a:pt x="1812262" y="1077967"/>
                </a:lnTo>
                <a:lnTo>
                  <a:pt x="1812262" y="1046354"/>
                </a:lnTo>
                <a:lnTo>
                  <a:pt x="1801463" y="1037732"/>
                </a:lnTo>
                <a:close/>
                <a:moveTo>
                  <a:pt x="1141125" y="1037093"/>
                </a:moveTo>
                <a:lnTo>
                  <a:pt x="1130008" y="1045715"/>
                </a:lnTo>
                <a:lnTo>
                  <a:pt x="1130008" y="1077009"/>
                </a:lnTo>
                <a:lnTo>
                  <a:pt x="1141125" y="1072858"/>
                </a:lnTo>
                <a:lnTo>
                  <a:pt x="1141125" y="1037093"/>
                </a:lnTo>
                <a:close/>
                <a:moveTo>
                  <a:pt x="2298187" y="1035367"/>
                </a:moveTo>
                <a:lnTo>
                  <a:pt x="2256556" y="1055687"/>
                </a:lnTo>
                <a:lnTo>
                  <a:pt x="2256556" y="1072832"/>
                </a:lnTo>
                <a:lnTo>
                  <a:pt x="2298187" y="1054417"/>
                </a:lnTo>
                <a:lnTo>
                  <a:pt x="2356662" y="1067752"/>
                </a:lnTo>
                <a:lnTo>
                  <a:pt x="2543210" y="1067752"/>
                </a:lnTo>
                <a:lnTo>
                  <a:pt x="2543210" y="1067434"/>
                </a:lnTo>
                <a:lnTo>
                  <a:pt x="2543528" y="1067752"/>
                </a:lnTo>
                <a:lnTo>
                  <a:pt x="2601685" y="1054417"/>
                </a:lnTo>
                <a:lnTo>
                  <a:pt x="2643317" y="1072832"/>
                </a:lnTo>
                <a:lnTo>
                  <a:pt x="2643317" y="1055687"/>
                </a:lnTo>
                <a:lnTo>
                  <a:pt x="2601685" y="1035367"/>
                </a:lnTo>
                <a:lnTo>
                  <a:pt x="2541621" y="1049019"/>
                </a:lnTo>
                <a:lnTo>
                  <a:pt x="2358569" y="1049019"/>
                </a:lnTo>
                <a:lnTo>
                  <a:pt x="2298187" y="1035367"/>
                </a:lnTo>
                <a:close/>
                <a:moveTo>
                  <a:pt x="345497" y="1035367"/>
                </a:moveTo>
                <a:lnTo>
                  <a:pt x="303895" y="1055687"/>
                </a:lnTo>
                <a:lnTo>
                  <a:pt x="304212" y="1072832"/>
                </a:lnTo>
                <a:lnTo>
                  <a:pt x="345815" y="1054417"/>
                </a:lnTo>
                <a:lnTo>
                  <a:pt x="404249" y="1067752"/>
                </a:lnTo>
                <a:lnTo>
                  <a:pt x="590983" y="1067752"/>
                </a:lnTo>
                <a:lnTo>
                  <a:pt x="590983" y="1067434"/>
                </a:lnTo>
                <a:lnTo>
                  <a:pt x="647512" y="1054417"/>
                </a:lnTo>
                <a:lnTo>
                  <a:pt x="689114" y="1072832"/>
                </a:lnTo>
                <a:lnTo>
                  <a:pt x="689432" y="1055687"/>
                </a:lnTo>
                <a:lnTo>
                  <a:pt x="647829" y="1035367"/>
                </a:lnTo>
                <a:lnTo>
                  <a:pt x="647512" y="1035367"/>
                </a:lnTo>
                <a:lnTo>
                  <a:pt x="587490" y="1049019"/>
                </a:lnTo>
                <a:lnTo>
                  <a:pt x="406154" y="1049019"/>
                </a:lnTo>
                <a:lnTo>
                  <a:pt x="345815" y="1035367"/>
                </a:lnTo>
                <a:lnTo>
                  <a:pt x="345497" y="1035367"/>
                </a:lnTo>
                <a:close/>
                <a:moveTo>
                  <a:pt x="1752232" y="1019211"/>
                </a:moveTo>
                <a:lnTo>
                  <a:pt x="1752232" y="1057530"/>
                </a:lnTo>
                <a:lnTo>
                  <a:pt x="1765572" y="1060085"/>
                </a:lnTo>
                <a:lnTo>
                  <a:pt x="1765572" y="1022724"/>
                </a:lnTo>
                <a:lnTo>
                  <a:pt x="1752232" y="1019211"/>
                </a:lnTo>
                <a:close/>
                <a:moveTo>
                  <a:pt x="1190039" y="1018573"/>
                </a:moveTo>
                <a:lnTo>
                  <a:pt x="1176699" y="1022085"/>
                </a:lnTo>
                <a:lnTo>
                  <a:pt x="1176699" y="1059127"/>
                </a:lnTo>
                <a:lnTo>
                  <a:pt x="1190039" y="1056892"/>
                </a:lnTo>
                <a:lnTo>
                  <a:pt x="1190039" y="1018573"/>
                </a:lnTo>
                <a:close/>
                <a:moveTo>
                  <a:pt x="1686484" y="999413"/>
                </a:moveTo>
                <a:lnTo>
                  <a:pt x="1686484" y="1043799"/>
                </a:lnTo>
                <a:lnTo>
                  <a:pt x="1711258" y="1046354"/>
                </a:lnTo>
                <a:lnTo>
                  <a:pt x="1711258" y="1005800"/>
                </a:lnTo>
                <a:lnTo>
                  <a:pt x="1686484" y="999413"/>
                </a:lnTo>
                <a:close/>
                <a:moveTo>
                  <a:pt x="1256104" y="998774"/>
                </a:moveTo>
                <a:lnTo>
                  <a:pt x="1231330" y="1005161"/>
                </a:lnTo>
                <a:lnTo>
                  <a:pt x="1231330" y="1045715"/>
                </a:lnTo>
                <a:lnTo>
                  <a:pt x="1256104" y="1043161"/>
                </a:lnTo>
                <a:lnTo>
                  <a:pt x="1256104" y="998774"/>
                </a:lnTo>
                <a:close/>
                <a:moveTo>
                  <a:pt x="1609936" y="989195"/>
                </a:moveTo>
                <a:lnTo>
                  <a:pt x="1609936" y="1033262"/>
                </a:lnTo>
                <a:lnTo>
                  <a:pt x="1623912" y="1035497"/>
                </a:lnTo>
                <a:lnTo>
                  <a:pt x="1639158" y="1037732"/>
                </a:lnTo>
                <a:lnTo>
                  <a:pt x="1639475" y="1037413"/>
                </a:lnTo>
                <a:lnTo>
                  <a:pt x="1639793" y="1036135"/>
                </a:lnTo>
                <a:lnTo>
                  <a:pt x="1640111" y="1031026"/>
                </a:lnTo>
                <a:lnTo>
                  <a:pt x="1640111" y="1015699"/>
                </a:lnTo>
                <a:lnTo>
                  <a:pt x="1639158" y="993665"/>
                </a:lnTo>
                <a:lnTo>
                  <a:pt x="1609936" y="989195"/>
                </a:lnTo>
                <a:close/>
                <a:moveTo>
                  <a:pt x="1332334" y="988556"/>
                </a:moveTo>
                <a:lnTo>
                  <a:pt x="1303113" y="992388"/>
                </a:lnTo>
                <a:lnTo>
                  <a:pt x="1302477" y="1015060"/>
                </a:lnTo>
                <a:lnTo>
                  <a:pt x="1302160" y="1030388"/>
                </a:lnTo>
                <a:lnTo>
                  <a:pt x="1302477" y="1035177"/>
                </a:lnTo>
                <a:lnTo>
                  <a:pt x="1302795" y="1036455"/>
                </a:lnTo>
                <a:lnTo>
                  <a:pt x="1303113" y="1037093"/>
                </a:lnTo>
                <a:lnTo>
                  <a:pt x="1318358" y="1034539"/>
                </a:lnTo>
                <a:lnTo>
                  <a:pt x="1332334" y="1032623"/>
                </a:lnTo>
                <a:lnTo>
                  <a:pt x="1332334" y="988556"/>
                </a:lnTo>
                <a:close/>
                <a:moveTo>
                  <a:pt x="1527990" y="983447"/>
                </a:moveTo>
                <a:lnTo>
                  <a:pt x="1527990" y="1027833"/>
                </a:lnTo>
                <a:lnTo>
                  <a:pt x="1561658" y="1027833"/>
                </a:lnTo>
                <a:lnTo>
                  <a:pt x="1561658" y="983447"/>
                </a:lnTo>
                <a:lnTo>
                  <a:pt x="1527990" y="983447"/>
                </a:lnTo>
                <a:close/>
                <a:moveTo>
                  <a:pt x="1380613" y="982808"/>
                </a:moveTo>
                <a:lnTo>
                  <a:pt x="1380613" y="1027194"/>
                </a:lnTo>
                <a:lnTo>
                  <a:pt x="1414598" y="1027194"/>
                </a:lnTo>
                <a:lnTo>
                  <a:pt x="1414598" y="982808"/>
                </a:lnTo>
                <a:lnTo>
                  <a:pt x="1380613" y="982808"/>
                </a:lnTo>
                <a:close/>
                <a:moveTo>
                  <a:pt x="1456842" y="980254"/>
                </a:moveTo>
                <a:lnTo>
                  <a:pt x="1456842" y="1027194"/>
                </a:lnTo>
                <a:lnTo>
                  <a:pt x="1492734" y="1027194"/>
                </a:lnTo>
                <a:lnTo>
                  <a:pt x="1492734" y="980254"/>
                </a:lnTo>
                <a:lnTo>
                  <a:pt x="1456842" y="980254"/>
                </a:lnTo>
                <a:close/>
                <a:moveTo>
                  <a:pt x="2421493" y="907732"/>
                </a:moveTo>
                <a:lnTo>
                  <a:pt x="2421493" y="1040447"/>
                </a:lnTo>
                <a:lnTo>
                  <a:pt x="2474566" y="1040447"/>
                </a:lnTo>
                <a:lnTo>
                  <a:pt x="2474566" y="907732"/>
                </a:lnTo>
                <a:lnTo>
                  <a:pt x="2421493" y="907732"/>
                </a:lnTo>
                <a:close/>
                <a:moveTo>
                  <a:pt x="472845" y="907732"/>
                </a:moveTo>
                <a:lnTo>
                  <a:pt x="472845" y="1040447"/>
                </a:lnTo>
                <a:lnTo>
                  <a:pt x="525880" y="1040447"/>
                </a:lnTo>
                <a:lnTo>
                  <a:pt x="525880" y="907732"/>
                </a:lnTo>
                <a:lnTo>
                  <a:pt x="472845" y="907732"/>
                </a:lnTo>
                <a:close/>
                <a:moveTo>
                  <a:pt x="1467324" y="901700"/>
                </a:moveTo>
                <a:lnTo>
                  <a:pt x="1494957" y="902338"/>
                </a:lnTo>
                <a:lnTo>
                  <a:pt x="1522273" y="903296"/>
                </a:lnTo>
                <a:lnTo>
                  <a:pt x="1549270" y="904893"/>
                </a:lnTo>
                <a:lnTo>
                  <a:pt x="1576268" y="907448"/>
                </a:lnTo>
                <a:lnTo>
                  <a:pt x="1602631" y="910322"/>
                </a:lnTo>
                <a:lnTo>
                  <a:pt x="1628359" y="913834"/>
                </a:lnTo>
                <a:lnTo>
                  <a:pt x="1653768" y="918305"/>
                </a:lnTo>
                <a:lnTo>
                  <a:pt x="1678861" y="923095"/>
                </a:lnTo>
                <a:lnTo>
                  <a:pt x="1703318" y="928842"/>
                </a:lnTo>
                <a:lnTo>
                  <a:pt x="1727139" y="934590"/>
                </a:lnTo>
                <a:lnTo>
                  <a:pt x="1750644" y="941296"/>
                </a:lnTo>
                <a:lnTo>
                  <a:pt x="1773512" y="948640"/>
                </a:lnTo>
                <a:lnTo>
                  <a:pt x="1796064" y="956304"/>
                </a:lnTo>
                <a:lnTo>
                  <a:pt x="1817662" y="964287"/>
                </a:lnTo>
                <a:lnTo>
                  <a:pt x="1838943" y="973228"/>
                </a:lnTo>
                <a:lnTo>
                  <a:pt x="1859271" y="982170"/>
                </a:lnTo>
                <a:lnTo>
                  <a:pt x="1862764" y="988556"/>
                </a:lnTo>
                <a:lnTo>
                  <a:pt x="1865941" y="995581"/>
                </a:lnTo>
                <a:lnTo>
                  <a:pt x="1868482" y="1001329"/>
                </a:lnTo>
                <a:lnTo>
                  <a:pt x="1871023" y="1007716"/>
                </a:lnTo>
                <a:lnTo>
                  <a:pt x="1873881" y="1014102"/>
                </a:lnTo>
                <a:lnTo>
                  <a:pt x="1876105" y="1019211"/>
                </a:lnTo>
                <a:lnTo>
                  <a:pt x="1877058" y="1021127"/>
                </a:lnTo>
                <a:lnTo>
                  <a:pt x="1877375" y="1022724"/>
                </a:lnTo>
                <a:lnTo>
                  <a:pt x="1877693" y="1025917"/>
                </a:lnTo>
                <a:lnTo>
                  <a:pt x="1877693" y="1028791"/>
                </a:lnTo>
                <a:lnTo>
                  <a:pt x="1878010" y="1030388"/>
                </a:lnTo>
                <a:lnTo>
                  <a:pt x="1878646" y="1031984"/>
                </a:lnTo>
                <a:lnTo>
                  <a:pt x="1879281" y="1033581"/>
                </a:lnTo>
                <a:lnTo>
                  <a:pt x="1880234" y="1034858"/>
                </a:lnTo>
                <a:lnTo>
                  <a:pt x="1881822" y="1036774"/>
                </a:lnTo>
                <a:lnTo>
                  <a:pt x="1882775" y="1038051"/>
                </a:lnTo>
                <a:lnTo>
                  <a:pt x="1883410" y="1039648"/>
                </a:lnTo>
                <a:lnTo>
                  <a:pt x="1884045" y="1041564"/>
                </a:lnTo>
                <a:lnTo>
                  <a:pt x="1884363" y="1044119"/>
                </a:lnTo>
                <a:lnTo>
                  <a:pt x="1884363" y="1046993"/>
                </a:lnTo>
                <a:lnTo>
                  <a:pt x="1883728" y="1049866"/>
                </a:lnTo>
                <a:lnTo>
                  <a:pt x="1882775" y="1052740"/>
                </a:lnTo>
                <a:lnTo>
                  <a:pt x="1881822" y="1055614"/>
                </a:lnTo>
                <a:lnTo>
                  <a:pt x="1879598" y="1061362"/>
                </a:lnTo>
                <a:lnTo>
                  <a:pt x="1878963" y="1064555"/>
                </a:lnTo>
                <a:lnTo>
                  <a:pt x="1878646" y="1067110"/>
                </a:lnTo>
                <a:lnTo>
                  <a:pt x="1878646" y="1068387"/>
                </a:lnTo>
                <a:lnTo>
                  <a:pt x="1878328" y="1069665"/>
                </a:lnTo>
                <a:lnTo>
                  <a:pt x="1877693" y="1070942"/>
                </a:lnTo>
                <a:lnTo>
                  <a:pt x="1876740" y="1072219"/>
                </a:lnTo>
                <a:lnTo>
                  <a:pt x="1874834" y="1074135"/>
                </a:lnTo>
                <a:lnTo>
                  <a:pt x="1872293" y="1076051"/>
                </a:lnTo>
                <a:lnTo>
                  <a:pt x="1869752" y="1077648"/>
                </a:lnTo>
                <a:lnTo>
                  <a:pt x="1867846" y="1078925"/>
                </a:lnTo>
                <a:lnTo>
                  <a:pt x="1865941" y="1079883"/>
                </a:lnTo>
                <a:lnTo>
                  <a:pt x="1865941" y="1123950"/>
                </a:lnTo>
                <a:lnTo>
                  <a:pt x="1844025" y="1117883"/>
                </a:lnTo>
                <a:lnTo>
                  <a:pt x="1821473" y="1112135"/>
                </a:lnTo>
                <a:lnTo>
                  <a:pt x="1798922" y="1106387"/>
                </a:lnTo>
                <a:lnTo>
                  <a:pt x="1775736" y="1101278"/>
                </a:lnTo>
                <a:lnTo>
                  <a:pt x="1751914" y="1096488"/>
                </a:lnTo>
                <a:lnTo>
                  <a:pt x="1728092" y="1092337"/>
                </a:lnTo>
                <a:lnTo>
                  <a:pt x="1703635" y="1088185"/>
                </a:lnTo>
                <a:lnTo>
                  <a:pt x="1678861" y="1084353"/>
                </a:lnTo>
                <a:lnTo>
                  <a:pt x="1654086" y="1081160"/>
                </a:lnTo>
                <a:lnTo>
                  <a:pt x="1628676" y="1078606"/>
                </a:lnTo>
                <a:lnTo>
                  <a:pt x="1602949" y="1076051"/>
                </a:lnTo>
                <a:lnTo>
                  <a:pt x="1576904" y="1074135"/>
                </a:lnTo>
                <a:lnTo>
                  <a:pt x="1550541" y="1072538"/>
                </a:lnTo>
                <a:lnTo>
                  <a:pt x="1523861" y="1071581"/>
                </a:lnTo>
                <a:lnTo>
                  <a:pt x="1496863" y="1070942"/>
                </a:lnTo>
                <a:lnTo>
                  <a:pt x="1469865" y="1070623"/>
                </a:lnTo>
                <a:lnTo>
                  <a:pt x="1443502" y="1070942"/>
                </a:lnTo>
                <a:lnTo>
                  <a:pt x="1417457" y="1071581"/>
                </a:lnTo>
                <a:lnTo>
                  <a:pt x="1391729" y="1072538"/>
                </a:lnTo>
                <a:lnTo>
                  <a:pt x="1366002" y="1074135"/>
                </a:lnTo>
                <a:lnTo>
                  <a:pt x="1340592" y="1075732"/>
                </a:lnTo>
                <a:lnTo>
                  <a:pt x="1315500" y="1077967"/>
                </a:lnTo>
                <a:lnTo>
                  <a:pt x="1290725" y="1080841"/>
                </a:lnTo>
                <a:lnTo>
                  <a:pt x="1266586" y="1083715"/>
                </a:lnTo>
                <a:lnTo>
                  <a:pt x="1242447" y="1087547"/>
                </a:lnTo>
                <a:lnTo>
                  <a:pt x="1218625" y="1091059"/>
                </a:lnTo>
                <a:lnTo>
                  <a:pt x="1195121" y="1095211"/>
                </a:lnTo>
                <a:lnTo>
                  <a:pt x="1172252" y="1099681"/>
                </a:lnTo>
                <a:lnTo>
                  <a:pt x="1149383" y="1104471"/>
                </a:lnTo>
                <a:lnTo>
                  <a:pt x="1127149" y="1109899"/>
                </a:lnTo>
                <a:lnTo>
                  <a:pt x="1105233" y="1115328"/>
                </a:lnTo>
                <a:lnTo>
                  <a:pt x="1083953" y="1121076"/>
                </a:lnTo>
                <a:lnTo>
                  <a:pt x="1083953" y="1079883"/>
                </a:lnTo>
                <a:lnTo>
                  <a:pt x="1081729" y="1078925"/>
                </a:lnTo>
                <a:lnTo>
                  <a:pt x="1079824" y="1077648"/>
                </a:lnTo>
                <a:lnTo>
                  <a:pt x="1077600" y="1076051"/>
                </a:lnTo>
                <a:lnTo>
                  <a:pt x="1075059" y="1074135"/>
                </a:lnTo>
                <a:lnTo>
                  <a:pt x="1073153" y="1072219"/>
                </a:lnTo>
                <a:lnTo>
                  <a:pt x="1072518" y="1070942"/>
                </a:lnTo>
                <a:lnTo>
                  <a:pt x="1071883" y="1069665"/>
                </a:lnTo>
                <a:lnTo>
                  <a:pt x="1071248" y="1068387"/>
                </a:lnTo>
                <a:lnTo>
                  <a:pt x="1071248" y="1067110"/>
                </a:lnTo>
                <a:lnTo>
                  <a:pt x="1070930" y="1064555"/>
                </a:lnTo>
                <a:lnTo>
                  <a:pt x="1070295" y="1061362"/>
                </a:lnTo>
                <a:lnTo>
                  <a:pt x="1068071" y="1055614"/>
                </a:lnTo>
                <a:lnTo>
                  <a:pt x="1066801" y="1052740"/>
                </a:lnTo>
                <a:lnTo>
                  <a:pt x="1065848" y="1049866"/>
                </a:lnTo>
                <a:lnTo>
                  <a:pt x="1065213" y="1046993"/>
                </a:lnTo>
                <a:lnTo>
                  <a:pt x="1065213" y="1044119"/>
                </a:lnTo>
                <a:lnTo>
                  <a:pt x="1065848" y="1041564"/>
                </a:lnTo>
                <a:lnTo>
                  <a:pt x="1066166" y="1039648"/>
                </a:lnTo>
                <a:lnTo>
                  <a:pt x="1067119" y="1038051"/>
                </a:lnTo>
                <a:lnTo>
                  <a:pt x="1068071" y="1036774"/>
                </a:lnTo>
                <a:lnTo>
                  <a:pt x="1069977" y="1034858"/>
                </a:lnTo>
                <a:lnTo>
                  <a:pt x="1070612" y="1033581"/>
                </a:lnTo>
                <a:lnTo>
                  <a:pt x="1071565" y="1031984"/>
                </a:lnTo>
                <a:lnTo>
                  <a:pt x="1071883" y="1030388"/>
                </a:lnTo>
                <a:lnTo>
                  <a:pt x="1072201" y="1028791"/>
                </a:lnTo>
                <a:lnTo>
                  <a:pt x="1072201" y="1025917"/>
                </a:lnTo>
                <a:lnTo>
                  <a:pt x="1072518" y="1022724"/>
                </a:lnTo>
                <a:lnTo>
                  <a:pt x="1073153" y="1021127"/>
                </a:lnTo>
                <a:lnTo>
                  <a:pt x="1073789" y="1019211"/>
                </a:lnTo>
                <a:lnTo>
                  <a:pt x="1076330" y="1014102"/>
                </a:lnTo>
                <a:lnTo>
                  <a:pt x="1078553" y="1007716"/>
                </a:lnTo>
                <a:lnTo>
                  <a:pt x="1081412" y="1001329"/>
                </a:lnTo>
                <a:lnTo>
                  <a:pt x="1083953" y="995581"/>
                </a:lnTo>
                <a:lnTo>
                  <a:pt x="1088717" y="985044"/>
                </a:lnTo>
                <a:lnTo>
                  <a:pt x="1091576" y="980254"/>
                </a:lnTo>
                <a:lnTo>
                  <a:pt x="1094434" y="976102"/>
                </a:lnTo>
                <a:lnTo>
                  <a:pt x="1095387" y="974506"/>
                </a:lnTo>
                <a:lnTo>
                  <a:pt x="1096022" y="973228"/>
                </a:lnTo>
                <a:lnTo>
                  <a:pt x="1116033" y="964607"/>
                </a:lnTo>
                <a:lnTo>
                  <a:pt x="1136043" y="956943"/>
                </a:lnTo>
                <a:lnTo>
                  <a:pt x="1157006" y="949918"/>
                </a:lnTo>
                <a:lnTo>
                  <a:pt x="1178287" y="942893"/>
                </a:lnTo>
                <a:lnTo>
                  <a:pt x="1200203" y="936506"/>
                </a:lnTo>
                <a:lnTo>
                  <a:pt x="1222436" y="930758"/>
                </a:lnTo>
                <a:lnTo>
                  <a:pt x="1245305" y="925649"/>
                </a:lnTo>
                <a:lnTo>
                  <a:pt x="1268492" y="920540"/>
                </a:lnTo>
                <a:lnTo>
                  <a:pt x="1291996" y="916389"/>
                </a:lnTo>
                <a:lnTo>
                  <a:pt x="1316135" y="912557"/>
                </a:lnTo>
                <a:lnTo>
                  <a:pt x="1340592" y="909364"/>
                </a:lnTo>
                <a:lnTo>
                  <a:pt x="1365049" y="906809"/>
                </a:lnTo>
                <a:lnTo>
                  <a:pt x="1390459" y="904574"/>
                </a:lnTo>
                <a:lnTo>
                  <a:pt x="1415869" y="903296"/>
                </a:lnTo>
                <a:lnTo>
                  <a:pt x="1441596" y="902338"/>
                </a:lnTo>
                <a:lnTo>
                  <a:pt x="1467324" y="901700"/>
                </a:lnTo>
                <a:close/>
                <a:moveTo>
                  <a:pt x="1466369" y="881062"/>
                </a:moveTo>
                <a:lnTo>
                  <a:pt x="1492733" y="881378"/>
                </a:lnTo>
                <a:lnTo>
                  <a:pt x="1518461" y="882327"/>
                </a:lnTo>
                <a:lnTo>
                  <a:pt x="1544190" y="883592"/>
                </a:lnTo>
                <a:lnTo>
                  <a:pt x="1569283" y="885807"/>
                </a:lnTo>
                <a:lnTo>
                  <a:pt x="1594376" y="888337"/>
                </a:lnTo>
                <a:lnTo>
                  <a:pt x="1619152" y="891501"/>
                </a:lnTo>
                <a:lnTo>
                  <a:pt x="1643609" y="895297"/>
                </a:lnTo>
                <a:lnTo>
                  <a:pt x="1667432" y="899725"/>
                </a:lnTo>
                <a:lnTo>
                  <a:pt x="1690619" y="904786"/>
                </a:lnTo>
                <a:lnTo>
                  <a:pt x="1713807" y="910164"/>
                </a:lnTo>
                <a:lnTo>
                  <a:pt x="1736359" y="915858"/>
                </a:lnTo>
                <a:lnTo>
                  <a:pt x="1758276" y="922184"/>
                </a:lnTo>
                <a:lnTo>
                  <a:pt x="1779875" y="929460"/>
                </a:lnTo>
                <a:lnTo>
                  <a:pt x="1800521" y="936736"/>
                </a:lnTo>
                <a:lnTo>
                  <a:pt x="1821167" y="944327"/>
                </a:lnTo>
                <a:lnTo>
                  <a:pt x="1840861" y="952868"/>
                </a:lnTo>
                <a:lnTo>
                  <a:pt x="1841496" y="954450"/>
                </a:lnTo>
                <a:lnTo>
                  <a:pt x="1842131" y="955083"/>
                </a:lnTo>
                <a:lnTo>
                  <a:pt x="1844037" y="956664"/>
                </a:lnTo>
                <a:lnTo>
                  <a:pt x="1845625" y="957930"/>
                </a:lnTo>
                <a:lnTo>
                  <a:pt x="1846896" y="959511"/>
                </a:lnTo>
                <a:lnTo>
                  <a:pt x="1848484" y="960777"/>
                </a:lnTo>
                <a:lnTo>
                  <a:pt x="1850072" y="963623"/>
                </a:lnTo>
                <a:lnTo>
                  <a:pt x="1851025" y="966787"/>
                </a:lnTo>
                <a:lnTo>
                  <a:pt x="1830696" y="958246"/>
                </a:lnTo>
                <a:lnTo>
                  <a:pt x="1809732" y="950021"/>
                </a:lnTo>
                <a:lnTo>
                  <a:pt x="1788451" y="942113"/>
                </a:lnTo>
                <a:lnTo>
                  <a:pt x="1766534" y="934838"/>
                </a:lnTo>
                <a:lnTo>
                  <a:pt x="1743982" y="928195"/>
                </a:lnTo>
                <a:lnTo>
                  <a:pt x="1720795" y="921552"/>
                </a:lnTo>
                <a:lnTo>
                  <a:pt x="1697290" y="915858"/>
                </a:lnTo>
                <a:lnTo>
                  <a:pt x="1673149" y="910797"/>
                </a:lnTo>
                <a:lnTo>
                  <a:pt x="1648692" y="906368"/>
                </a:lnTo>
                <a:lnTo>
                  <a:pt x="1623916" y="901939"/>
                </a:lnTo>
                <a:lnTo>
                  <a:pt x="1598505" y="898460"/>
                </a:lnTo>
                <a:lnTo>
                  <a:pt x="1572777" y="895613"/>
                </a:lnTo>
                <a:lnTo>
                  <a:pt x="1546413" y="893399"/>
                </a:lnTo>
                <a:lnTo>
                  <a:pt x="1520050" y="891817"/>
                </a:lnTo>
                <a:lnTo>
                  <a:pt x="1493368" y="890868"/>
                </a:lnTo>
                <a:lnTo>
                  <a:pt x="1466369" y="890552"/>
                </a:lnTo>
                <a:lnTo>
                  <a:pt x="1440959" y="890868"/>
                </a:lnTo>
                <a:lnTo>
                  <a:pt x="1415865" y="891817"/>
                </a:lnTo>
                <a:lnTo>
                  <a:pt x="1391090" y="893082"/>
                </a:lnTo>
                <a:lnTo>
                  <a:pt x="1366632" y="894980"/>
                </a:lnTo>
                <a:lnTo>
                  <a:pt x="1342492" y="897511"/>
                </a:lnTo>
                <a:lnTo>
                  <a:pt x="1318034" y="900674"/>
                </a:lnTo>
                <a:lnTo>
                  <a:pt x="1294529" y="904470"/>
                </a:lnTo>
                <a:lnTo>
                  <a:pt x="1271342" y="908582"/>
                </a:lnTo>
                <a:lnTo>
                  <a:pt x="1248472" y="913011"/>
                </a:lnTo>
                <a:lnTo>
                  <a:pt x="1226238" y="918072"/>
                </a:lnTo>
                <a:lnTo>
                  <a:pt x="1204321" y="923450"/>
                </a:lnTo>
                <a:lnTo>
                  <a:pt x="1183039" y="929776"/>
                </a:lnTo>
                <a:lnTo>
                  <a:pt x="1162075" y="936419"/>
                </a:lnTo>
                <a:lnTo>
                  <a:pt x="1141429" y="943062"/>
                </a:lnTo>
                <a:lnTo>
                  <a:pt x="1121101" y="950654"/>
                </a:lnTo>
                <a:lnTo>
                  <a:pt x="1101725" y="958246"/>
                </a:lnTo>
                <a:lnTo>
                  <a:pt x="1103313" y="956664"/>
                </a:lnTo>
                <a:lnTo>
                  <a:pt x="1105536" y="955083"/>
                </a:lnTo>
                <a:lnTo>
                  <a:pt x="1106172" y="954134"/>
                </a:lnTo>
                <a:lnTo>
                  <a:pt x="1106807" y="952236"/>
                </a:lnTo>
                <a:lnTo>
                  <a:pt x="1108395" y="945593"/>
                </a:lnTo>
                <a:lnTo>
                  <a:pt x="1127771" y="938317"/>
                </a:lnTo>
                <a:lnTo>
                  <a:pt x="1147464" y="931358"/>
                </a:lnTo>
                <a:lnTo>
                  <a:pt x="1167793" y="924399"/>
                </a:lnTo>
                <a:lnTo>
                  <a:pt x="1188439" y="918389"/>
                </a:lnTo>
                <a:lnTo>
                  <a:pt x="1209721" y="912695"/>
                </a:lnTo>
                <a:lnTo>
                  <a:pt x="1231320" y="907317"/>
                </a:lnTo>
                <a:lnTo>
                  <a:pt x="1253237" y="902256"/>
                </a:lnTo>
                <a:lnTo>
                  <a:pt x="1275789" y="897827"/>
                </a:lnTo>
                <a:lnTo>
                  <a:pt x="1298341" y="894031"/>
                </a:lnTo>
                <a:lnTo>
                  <a:pt x="1321528" y="890552"/>
                </a:lnTo>
                <a:lnTo>
                  <a:pt x="1345033" y="887705"/>
                </a:lnTo>
                <a:lnTo>
                  <a:pt x="1368856" y="885174"/>
                </a:lnTo>
                <a:lnTo>
                  <a:pt x="1392678" y="883276"/>
                </a:lnTo>
                <a:lnTo>
                  <a:pt x="1417136" y="882011"/>
                </a:lnTo>
                <a:lnTo>
                  <a:pt x="1441594" y="881378"/>
                </a:lnTo>
                <a:lnTo>
                  <a:pt x="1466369" y="881062"/>
                </a:lnTo>
                <a:close/>
                <a:moveTo>
                  <a:pt x="2298187" y="706754"/>
                </a:moveTo>
                <a:lnTo>
                  <a:pt x="2298187" y="707072"/>
                </a:lnTo>
                <a:lnTo>
                  <a:pt x="2256556" y="727392"/>
                </a:lnTo>
                <a:lnTo>
                  <a:pt x="2256556" y="744219"/>
                </a:lnTo>
                <a:lnTo>
                  <a:pt x="2298187" y="725804"/>
                </a:lnTo>
                <a:lnTo>
                  <a:pt x="2356662" y="738822"/>
                </a:lnTo>
                <a:lnTo>
                  <a:pt x="2543210" y="738822"/>
                </a:lnTo>
                <a:lnTo>
                  <a:pt x="2543210" y="738504"/>
                </a:lnTo>
                <a:lnTo>
                  <a:pt x="2543528" y="738822"/>
                </a:lnTo>
                <a:lnTo>
                  <a:pt x="2601685" y="725804"/>
                </a:lnTo>
                <a:lnTo>
                  <a:pt x="2643317" y="744219"/>
                </a:lnTo>
                <a:lnTo>
                  <a:pt x="2643317" y="727392"/>
                </a:lnTo>
                <a:lnTo>
                  <a:pt x="2601685" y="707072"/>
                </a:lnTo>
                <a:lnTo>
                  <a:pt x="2601685" y="706754"/>
                </a:lnTo>
                <a:lnTo>
                  <a:pt x="2541621" y="720089"/>
                </a:lnTo>
                <a:lnTo>
                  <a:pt x="2358569" y="720089"/>
                </a:lnTo>
                <a:lnTo>
                  <a:pt x="2298187" y="706754"/>
                </a:lnTo>
                <a:close/>
                <a:moveTo>
                  <a:pt x="345497" y="706754"/>
                </a:moveTo>
                <a:lnTo>
                  <a:pt x="345497" y="707072"/>
                </a:lnTo>
                <a:lnTo>
                  <a:pt x="303895" y="727392"/>
                </a:lnTo>
                <a:lnTo>
                  <a:pt x="304212" y="744219"/>
                </a:lnTo>
                <a:lnTo>
                  <a:pt x="345815" y="725804"/>
                </a:lnTo>
                <a:lnTo>
                  <a:pt x="404249" y="738822"/>
                </a:lnTo>
                <a:lnTo>
                  <a:pt x="590983" y="738822"/>
                </a:lnTo>
                <a:lnTo>
                  <a:pt x="648782" y="725804"/>
                </a:lnTo>
                <a:lnTo>
                  <a:pt x="690384" y="744219"/>
                </a:lnTo>
                <a:lnTo>
                  <a:pt x="690702" y="727392"/>
                </a:lnTo>
                <a:lnTo>
                  <a:pt x="648782" y="707072"/>
                </a:lnTo>
                <a:lnTo>
                  <a:pt x="648782" y="706754"/>
                </a:lnTo>
                <a:lnTo>
                  <a:pt x="588760" y="720089"/>
                </a:lnTo>
                <a:lnTo>
                  <a:pt x="406154" y="720089"/>
                </a:lnTo>
                <a:lnTo>
                  <a:pt x="345815" y="706754"/>
                </a:lnTo>
                <a:lnTo>
                  <a:pt x="345497" y="706754"/>
                </a:lnTo>
                <a:close/>
                <a:moveTo>
                  <a:pt x="1469712" y="582612"/>
                </a:moveTo>
                <a:lnTo>
                  <a:pt x="1479863" y="582612"/>
                </a:lnTo>
                <a:lnTo>
                  <a:pt x="1490014" y="582929"/>
                </a:lnTo>
                <a:lnTo>
                  <a:pt x="1500165" y="583563"/>
                </a:lnTo>
                <a:lnTo>
                  <a:pt x="1510316" y="584513"/>
                </a:lnTo>
                <a:lnTo>
                  <a:pt x="1520150" y="585781"/>
                </a:lnTo>
                <a:lnTo>
                  <a:pt x="1529984" y="587049"/>
                </a:lnTo>
                <a:lnTo>
                  <a:pt x="1539818" y="588317"/>
                </a:lnTo>
                <a:lnTo>
                  <a:pt x="1549652" y="590218"/>
                </a:lnTo>
                <a:lnTo>
                  <a:pt x="1558851" y="592120"/>
                </a:lnTo>
                <a:lnTo>
                  <a:pt x="1568368" y="594022"/>
                </a:lnTo>
                <a:lnTo>
                  <a:pt x="1577885" y="596240"/>
                </a:lnTo>
                <a:lnTo>
                  <a:pt x="1586767" y="598776"/>
                </a:lnTo>
                <a:lnTo>
                  <a:pt x="1595967" y="601628"/>
                </a:lnTo>
                <a:lnTo>
                  <a:pt x="1604849" y="604480"/>
                </a:lnTo>
                <a:lnTo>
                  <a:pt x="1613414" y="607650"/>
                </a:lnTo>
                <a:lnTo>
                  <a:pt x="1622296" y="611136"/>
                </a:lnTo>
                <a:lnTo>
                  <a:pt x="1630861" y="615890"/>
                </a:lnTo>
                <a:lnTo>
                  <a:pt x="1639109" y="620961"/>
                </a:lnTo>
                <a:lnTo>
                  <a:pt x="1647674" y="626349"/>
                </a:lnTo>
                <a:lnTo>
                  <a:pt x="1655604" y="631737"/>
                </a:lnTo>
                <a:lnTo>
                  <a:pt x="1670831" y="642512"/>
                </a:lnTo>
                <a:lnTo>
                  <a:pt x="1684789" y="653605"/>
                </a:lnTo>
                <a:lnTo>
                  <a:pt x="1698430" y="664698"/>
                </a:lnTo>
                <a:lnTo>
                  <a:pt x="1711436" y="676424"/>
                </a:lnTo>
                <a:lnTo>
                  <a:pt x="1722856" y="687834"/>
                </a:lnTo>
                <a:lnTo>
                  <a:pt x="1734276" y="699877"/>
                </a:lnTo>
                <a:lnTo>
                  <a:pt x="1744427" y="711604"/>
                </a:lnTo>
                <a:lnTo>
                  <a:pt x="1753626" y="723648"/>
                </a:lnTo>
                <a:lnTo>
                  <a:pt x="1762826" y="735374"/>
                </a:lnTo>
                <a:lnTo>
                  <a:pt x="1770756" y="747734"/>
                </a:lnTo>
                <a:lnTo>
                  <a:pt x="1778370" y="759461"/>
                </a:lnTo>
                <a:lnTo>
                  <a:pt x="1785349" y="771504"/>
                </a:lnTo>
                <a:lnTo>
                  <a:pt x="1791693" y="783231"/>
                </a:lnTo>
                <a:lnTo>
                  <a:pt x="1797403" y="794958"/>
                </a:lnTo>
                <a:lnTo>
                  <a:pt x="1803113" y="806367"/>
                </a:lnTo>
                <a:lnTo>
                  <a:pt x="1807871" y="817777"/>
                </a:lnTo>
                <a:lnTo>
                  <a:pt x="1811995" y="828870"/>
                </a:lnTo>
                <a:lnTo>
                  <a:pt x="1815802" y="839962"/>
                </a:lnTo>
                <a:lnTo>
                  <a:pt x="1819291" y="850104"/>
                </a:lnTo>
                <a:lnTo>
                  <a:pt x="1822464" y="860563"/>
                </a:lnTo>
                <a:lnTo>
                  <a:pt x="1825319" y="870388"/>
                </a:lnTo>
                <a:lnTo>
                  <a:pt x="1827539" y="880213"/>
                </a:lnTo>
                <a:lnTo>
                  <a:pt x="1831663" y="897644"/>
                </a:lnTo>
                <a:lnTo>
                  <a:pt x="1834518" y="913491"/>
                </a:lnTo>
                <a:lnTo>
                  <a:pt x="1836739" y="927119"/>
                </a:lnTo>
                <a:lnTo>
                  <a:pt x="1838325" y="938212"/>
                </a:lnTo>
                <a:lnTo>
                  <a:pt x="1818657" y="929971"/>
                </a:lnTo>
                <a:lnTo>
                  <a:pt x="1798038" y="922048"/>
                </a:lnTo>
                <a:lnTo>
                  <a:pt x="1777418" y="915076"/>
                </a:lnTo>
                <a:lnTo>
                  <a:pt x="1756164" y="908420"/>
                </a:lnTo>
                <a:lnTo>
                  <a:pt x="1734276" y="901764"/>
                </a:lnTo>
                <a:lnTo>
                  <a:pt x="1712070" y="896060"/>
                </a:lnTo>
                <a:lnTo>
                  <a:pt x="1689230" y="890672"/>
                </a:lnTo>
                <a:lnTo>
                  <a:pt x="1666073" y="885918"/>
                </a:lnTo>
                <a:lnTo>
                  <a:pt x="1642281" y="881798"/>
                </a:lnTo>
                <a:lnTo>
                  <a:pt x="1618489" y="877677"/>
                </a:lnTo>
                <a:lnTo>
                  <a:pt x="1593746" y="874508"/>
                </a:lnTo>
                <a:lnTo>
                  <a:pt x="1569003" y="871973"/>
                </a:lnTo>
                <a:lnTo>
                  <a:pt x="1543942" y="869754"/>
                </a:lnTo>
                <a:lnTo>
                  <a:pt x="1518564" y="868486"/>
                </a:lnTo>
                <a:lnTo>
                  <a:pt x="1492869" y="867535"/>
                </a:lnTo>
                <a:lnTo>
                  <a:pt x="1466857" y="867219"/>
                </a:lnTo>
                <a:lnTo>
                  <a:pt x="1442431" y="867535"/>
                </a:lnTo>
                <a:lnTo>
                  <a:pt x="1418004" y="868169"/>
                </a:lnTo>
                <a:lnTo>
                  <a:pt x="1393896" y="869754"/>
                </a:lnTo>
                <a:lnTo>
                  <a:pt x="1370104" y="871656"/>
                </a:lnTo>
                <a:lnTo>
                  <a:pt x="1346312" y="873874"/>
                </a:lnTo>
                <a:lnTo>
                  <a:pt x="1323155" y="876727"/>
                </a:lnTo>
                <a:lnTo>
                  <a:pt x="1300315" y="880530"/>
                </a:lnTo>
                <a:lnTo>
                  <a:pt x="1277792" y="884333"/>
                </a:lnTo>
                <a:lnTo>
                  <a:pt x="1255269" y="888453"/>
                </a:lnTo>
                <a:lnTo>
                  <a:pt x="1233698" y="893207"/>
                </a:lnTo>
                <a:lnTo>
                  <a:pt x="1212127" y="898595"/>
                </a:lnTo>
                <a:lnTo>
                  <a:pt x="1191190" y="904300"/>
                </a:lnTo>
                <a:lnTo>
                  <a:pt x="1170571" y="910639"/>
                </a:lnTo>
                <a:lnTo>
                  <a:pt x="1150268" y="916977"/>
                </a:lnTo>
                <a:lnTo>
                  <a:pt x="1130600" y="923950"/>
                </a:lnTo>
                <a:lnTo>
                  <a:pt x="1111250" y="931556"/>
                </a:lnTo>
                <a:lnTo>
                  <a:pt x="1113153" y="918879"/>
                </a:lnTo>
                <a:lnTo>
                  <a:pt x="1116325" y="904300"/>
                </a:lnTo>
                <a:lnTo>
                  <a:pt x="1119498" y="887185"/>
                </a:lnTo>
                <a:lnTo>
                  <a:pt x="1121718" y="877994"/>
                </a:lnTo>
                <a:lnTo>
                  <a:pt x="1124256" y="868803"/>
                </a:lnTo>
                <a:lnTo>
                  <a:pt x="1126794" y="858978"/>
                </a:lnTo>
                <a:lnTo>
                  <a:pt x="1129966" y="848519"/>
                </a:lnTo>
                <a:lnTo>
                  <a:pt x="1133455" y="838378"/>
                </a:lnTo>
                <a:lnTo>
                  <a:pt x="1137579" y="827285"/>
                </a:lnTo>
                <a:lnTo>
                  <a:pt x="1141703" y="816509"/>
                </a:lnTo>
                <a:lnTo>
                  <a:pt x="1146462" y="805099"/>
                </a:lnTo>
                <a:lnTo>
                  <a:pt x="1151854" y="793690"/>
                </a:lnTo>
                <a:lnTo>
                  <a:pt x="1157564" y="781963"/>
                </a:lnTo>
                <a:lnTo>
                  <a:pt x="1163909" y="770554"/>
                </a:lnTo>
                <a:lnTo>
                  <a:pt x="1170888" y="758510"/>
                </a:lnTo>
                <a:lnTo>
                  <a:pt x="1178184" y="746784"/>
                </a:lnTo>
                <a:lnTo>
                  <a:pt x="1186749" y="734740"/>
                </a:lnTo>
                <a:lnTo>
                  <a:pt x="1195314" y="723014"/>
                </a:lnTo>
                <a:lnTo>
                  <a:pt x="1204831" y="710970"/>
                </a:lnTo>
                <a:lnTo>
                  <a:pt x="1215299" y="699561"/>
                </a:lnTo>
                <a:lnTo>
                  <a:pt x="1226085" y="687517"/>
                </a:lnTo>
                <a:lnTo>
                  <a:pt x="1237822" y="676424"/>
                </a:lnTo>
                <a:lnTo>
                  <a:pt x="1250194" y="664698"/>
                </a:lnTo>
                <a:lnTo>
                  <a:pt x="1263517" y="653605"/>
                </a:lnTo>
                <a:lnTo>
                  <a:pt x="1277792" y="642512"/>
                </a:lnTo>
                <a:lnTo>
                  <a:pt x="1292701" y="632054"/>
                </a:lnTo>
                <a:lnTo>
                  <a:pt x="1308880" y="621278"/>
                </a:lnTo>
                <a:lnTo>
                  <a:pt x="1317128" y="616524"/>
                </a:lnTo>
                <a:lnTo>
                  <a:pt x="1325693" y="611453"/>
                </a:lnTo>
                <a:lnTo>
                  <a:pt x="1334575" y="606382"/>
                </a:lnTo>
                <a:lnTo>
                  <a:pt x="1343774" y="601628"/>
                </a:lnTo>
                <a:lnTo>
                  <a:pt x="1358367" y="597191"/>
                </a:lnTo>
                <a:lnTo>
                  <a:pt x="1373593" y="593388"/>
                </a:lnTo>
                <a:lnTo>
                  <a:pt x="1388503" y="590218"/>
                </a:lnTo>
                <a:lnTo>
                  <a:pt x="1404364" y="587683"/>
                </a:lnTo>
                <a:lnTo>
                  <a:pt x="1420542" y="585464"/>
                </a:lnTo>
                <a:lnTo>
                  <a:pt x="1436721" y="583880"/>
                </a:lnTo>
                <a:lnTo>
                  <a:pt x="1452899" y="582929"/>
                </a:lnTo>
                <a:lnTo>
                  <a:pt x="1469712" y="582612"/>
                </a:lnTo>
                <a:close/>
                <a:moveTo>
                  <a:pt x="1469390" y="549275"/>
                </a:moveTo>
                <a:lnTo>
                  <a:pt x="1483995" y="549587"/>
                </a:lnTo>
                <a:lnTo>
                  <a:pt x="1498283" y="550212"/>
                </a:lnTo>
                <a:lnTo>
                  <a:pt x="1512570" y="551462"/>
                </a:lnTo>
                <a:lnTo>
                  <a:pt x="1526858" y="553025"/>
                </a:lnTo>
                <a:lnTo>
                  <a:pt x="1540510" y="554900"/>
                </a:lnTo>
                <a:lnTo>
                  <a:pt x="1554163" y="557400"/>
                </a:lnTo>
                <a:lnTo>
                  <a:pt x="1567498" y="560213"/>
                </a:lnTo>
                <a:lnTo>
                  <a:pt x="1580833" y="563963"/>
                </a:lnTo>
                <a:lnTo>
                  <a:pt x="1582738" y="566463"/>
                </a:lnTo>
                <a:lnTo>
                  <a:pt x="1584008" y="569275"/>
                </a:lnTo>
                <a:lnTo>
                  <a:pt x="1584960" y="571463"/>
                </a:lnTo>
                <a:lnTo>
                  <a:pt x="1585595" y="573650"/>
                </a:lnTo>
                <a:lnTo>
                  <a:pt x="1585913" y="575838"/>
                </a:lnTo>
                <a:lnTo>
                  <a:pt x="1585913" y="577713"/>
                </a:lnTo>
                <a:lnTo>
                  <a:pt x="1585913" y="579275"/>
                </a:lnTo>
                <a:lnTo>
                  <a:pt x="1585595" y="580838"/>
                </a:lnTo>
                <a:lnTo>
                  <a:pt x="1584643" y="583338"/>
                </a:lnTo>
                <a:lnTo>
                  <a:pt x="1583690" y="585213"/>
                </a:lnTo>
                <a:lnTo>
                  <a:pt x="1582420" y="586775"/>
                </a:lnTo>
                <a:lnTo>
                  <a:pt x="1582420" y="588963"/>
                </a:lnTo>
                <a:lnTo>
                  <a:pt x="1569085" y="585525"/>
                </a:lnTo>
                <a:lnTo>
                  <a:pt x="1555433" y="582400"/>
                </a:lnTo>
                <a:lnTo>
                  <a:pt x="1541463" y="579900"/>
                </a:lnTo>
                <a:lnTo>
                  <a:pt x="1527493" y="577713"/>
                </a:lnTo>
                <a:lnTo>
                  <a:pt x="1513205" y="576150"/>
                </a:lnTo>
                <a:lnTo>
                  <a:pt x="1498600" y="574900"/>
                </a:lnTo>
                <a:lnTo>
                  <a:pt x="1484313" y="574275"/>
                </a:lnTo>
                <a:lnTo>
                  <a:pt x="1469390" y="573963"/>
                </a:lnTo>
                <a:lnTo>
                  <a:pt x="1455738" y="574275"/>
                </a:lnTo>
                <a:lnTo>
                  <a:pt x="1442403" y="574900"/>
                </a:lnTo>
                <a:lnTo>
                  <a:pt x="1429068" y="575838"/>
                </a:lnTo>
                <a:lnTo>
                  <a:pt x="1416050" y="577088"/>
                </a:lnTo>
                <a:lnTo>
                  <a:pt x="1403032" y="578963"/>
                </a:lnTo>
                <a:lnTo>
                  <a:pt x="1390650" y="580838"/>
                </a:lnTo>
                <a:lnTo>
                  <a:pt x="1377950" y="583338"/>
                </a:lnTo>
                <a:lnTo>
                  <a:pt x="1365250" y="586463"/>
                </a:lnTo>
                <a:lnTo>
                  <a:pt x="1364615" y="585838"/>
                </a:lnTo>
                <a:lnTo>
                  <a:pt x="1363662" y="583963"/>
                </a:lnTo>
                <a:lnTo>
                  <a:pt x="1362710" y="582088"/>
                </a:lnTo>
                <a:lnTo>
                  <a:pt x="1362075" y="579275"/>
                </a:lnTo>
                <a:lnTo>
                  <a:pt x="1362075" y="577400"/>
                </a:lnTo>
                <a:lnTo>
                  <a:pt x="1362075" y="575525"/>
                </a:lnTo>
                <a:lnTo>
                  <a:pt x="1362392" y="573650"/>
                </a:lnTo>
                <a:lnTo>
                  <a:pt x="1363027" y="571463"/>
                </a:lnTo>
                <a:lnTo>
                  <a:pt x="1363980" y="568963"/>
                </a:lnTo>
                <a:lnTo>
                  <a:pt x="1365250" y="566463"/>
                </a:lnTo>
                <a:lnTo>
                  <a:pt x="1367472" y="563650"/>
                </a:lnTo>
                <a:lnTo>
                  <a:pt x="1369695" y="560525"/>
                </a:lnTo>
                <a:lnTo>
                  <a:pt x="1381442" y="558025"/>
                </a:lnTo>
                <a:lnTo>
                  <a:pt x="1393507" y="555837"/>
                </a:lnTo>
                <a:lnTo>
                  <a:pt x="1405572" y="553650"/>
                </a:lnTo>
                <a:lnTo>
                  <a:pt x="1418272" y="552087"/>
                </a:lnTo>
                <a:lnTo>
                  <a:pt x="1430655" y="550837"/>
                </a:lnTo>
                <a:lnTo>
                  <a:pt x="1443355" y="549900"/>
                </a:lnTo>
                <a:lnTo>
                  <a:pt x="1456055" y="549587"/>
                </a:lnTo>
                <a:lnTo>
                  <a:pt x="1469390" y="549275"/>
                </a:lnTo>
                <a:close/>
                <a:moveTo>
                  <a:pt x="2332827" y="542607"/>
                </a:moveTo>
                <a:lnTo>
                  <a:pt x="2232721" y="587692"/>
                </a:lnTo>
                <a:lnTo>
                  <a:pt x="2230178" y="604837"/>
                </a:lnTo>
                <a:lnTo>
                  <a:pt x="2332192" y="558799"/>
                </a:lnTo>
                <a:lnTo>
                  <a:pt x="2383993" y="587374"/>
                </a:lnTo>
                <a:lnTo>
                  <a:pt x="2451049" y="587374"/>
                </a:lnTo>
                <a:lnTo>
                  <a:pt x="2541939" y="559117"/>
                </a:lnTo>
                <a:lnTo>
                  <a:pt x="2615033" y="603884"/>
                </a:lnTo>
                <a:lnTo>
                  <a:pt x="2629016" y="594994"/>
                </a:lnTo>
                <a:lnTo>
                  <a:pt x="2543846" y="543559"/>
                </a:lnTo>
                <a:lnTo>
                  <a:pt x="2448189" y="572769"/>
                </a:lnTo>
                <a:lnTo>
                  <a:pt x="2388125" y="572769"/>
                </a:lnTo>
                <a:lnTo>
                  <a:pt x="2332827" y="542607"/>
                </a:lnTo>
                <a:close/>
                <a:moveTo>
                  <a:pt x="614484" y="542607"/>
                </a:moveTo>
                <a:lnTo>
                  <a:pt x="559226" y="572769"/>
                </a:lnTo>
                <a:lnTo>
                  <a:pt x="499204" y="572769"/>
                </a:lnTo>
                <a:lnTo>
                  <a:pt x="403931" y="543559"/>
                </a:lnTo>
                <a:lnTo>
                  <a:pt x="403614" y="543559"/>
                </a:lnTo>
                <a:lnTo>
                  <a:pt x="318821" y="594994"/>
                </a:lnTo>
                <a:lnTo>
                  <a:pt x="332477" y="603884"/>
                </a:lnTo>
                <a:lnTo>
                  <a:pt x="405519" y="559117"/>
                </a:lnTo>
                <a:lnTo>
                  <a:pt x="496663" y="587374"/>
                </a:lnTo>
                <a:lnTo>
                  <a:pt x="563354" y="587374"/>
                </a:lnTo>
                <a:lnTo>
                  <a:pt x="615119" y="558799"/>
                </a:lnTo>
                <a:lnTo>
                  <a:pt x="717061" y="604837"/>
                </a:lnTo>
                <a:lnTo>
                  <a:pt x="714203" y="587692"/>
                </a:lnTo>
                <a:lnTo>
                  <a:pt x="614801" y="542607"/>
                </a:lnTo>
                <a:lnTo>
                  <a:pt x="614484" y="542607"/>
                </a:lnTo>
                <a:close/>
                <a:moveTo>
                  <a:pt x="1459865" y="501650"/>
                </a:moveTo>
                <a:lnTo>
                  <a:pt x="1470025" y="501650"/>
                </a:lnTo>
                <a:lnTo>
                  <a:pt x="1482090" y="501650"/>
                </a:lnTo>
                <a:lnTo>
                  <a:pt x="1493838" y="502277"/>
                </a:lnTo>
                <a:lnTo>
                  <a:pt x="1505903" y="502904"/>
                </a:lnTo>
                <a:lnTo>
                  <a:pt x="1517333" y="504159"/>
                </a:lnTo>
                <a:lnTo>
                  <a:pt x="1529080" y="505413"/>
                </a:lnTo>
                <a:lnTo>
                  <a:pt x="1540510" y="506981"/>
                </a:lnTo>
                <a:lnTo>
                  <a:pt x="1551940" y="509176"/>
                </a:lnTo>
                <a:lnTo>
                  <a:pt x="1562735" y="511371"/>
                </a:lnTo>
                <a:lnTo>
                  <a:pt x="1567498" y="514820"/>
                </a:lnTo>
                <a:lnTo>
                  <a:pt x="1570990" y="518270"/>
                </a:lnTo>
                <a:lnTo>
                  <a:pt x="1573848" y="521092"/>
                </a:lnTo>
                <a:lnTo>
                  <a:pt x="1575435" y="523287"/>
                </a:lnTo>
                <a:lnTo>
                  <a:pt x="1576070" y="525482"/>
                </a:lnTo>
                <a:lnTo>
                  <a:pt x="1576388" y="526736"/>
                </a:lnTo>
                <a:lnTo>
                  <a:pt x="1576388" y="527991"/>
                </a:lnTo>
                <a:lnTo>
                  <a:pt x="1576388" y="552450"/>
                </a:lnTo>
                <a:lnTo>
                  <a:pt x="1563688" y="549314"/>
                </a:lnTo>
                <a:lnTo>
                  <a:pt x="1550988" y="546805"/>
                </a:lnTo>
                <a:lnTo>
                  <a:pt x="1537653" y="544610"/>
                </a:lnTo>
                <a:lnTo>
                  <a:pt x="1524318" y="542729"/>
                </a:lnTo>
                <a:lnTo>
                  <a:pt x="1511300" y="541161"/>
                </a:lnTo>
                <a:lnTo>
                  <a:pt x="1497330" y="540220"/>
                </a:lnTo>
                <a:lnTo>
                  <a:pt x="1483995" y="539593"/>
                </a:lnTo>
                <a:lnTo>
                  <a:pt x="1470025" y="539280"/>
                </a:lnTo>
                <a:lnTo>
                  <a:pt x="1457325" y="539593"/>
                </a:lnTo>
                <a:lnTo>
                  <a:pt x="1444943" y="539907"/>
                </a:lnTo>
                <a:lnTo>
                  <a:pt x="1432560" y="540847"/>
                </a:lnTo>
                <a:lnTo>
                  <a:pt x="1420495" y="542102"/>
                </a:lnTo>
                <a:lnTo>
                  <a:pt x="1408113" y="543670"/>
                </a:lnTo>
                <a:lnTo>
                  <a:pt x="1396365" y="545551"/>
                </a:lnTo>
                <a:lnTo>
                  <a:pt x="1384618" y="547433"/>
                </a:lnTo>
                <a:lnTo>
                  <a:pt x="1373188" y="549941"/>
                </a:lnTo>
                <a:lnTo>
                  <a:pt x="1373188" y="527991"/>
                </a:lnTo>
                <a:lnTo>
                  <a:pt x="1373188" y="526736"/>
                </a:lnTo>
                <a:lnTo>
                  <a:pt x="1373823" y="524855"/>
                </a:lnTo>
                <a:lnTo>
                  <a:pt x="1374775" y="522346"/>
                </a:lnTo>
                <a:lnTo>
                  <a:pt x="1376998" y="519524"/>
                </a:lnTo>
                <a:lnTo>
                  <a:pt x="1380173" y="516075"/>
                </a:lnTo>
                <a:lnTo>
                  <a:pt x="1382395" y="514193"/>
                </a:lnTo>
                <a:lnTo>
                  <a:pt x="1384935" y="512312"/>
                </a:lnTo>
                <a:lnTo>
                  <a:pt x="1387793" y="510430"/>
                </a:lnTo>
                <a:lnTo>
                  <a:pt x="1391603" y="508549"/>
                </a:lnTo>
                <a:lnTo>
                  <a:pt x="1401128" y="506981"/>
                </a:lnTo>
                <a:lnTo>
                  <a:pt x="1410335" y="505413"/>
                </a:lnTo>
                <a:lnTo>
                  <a:pt x="1420178" y="504159"/>
                </a:lnTo>
                <a:lnTo>
                  <a:pt x="1430020" y="503218"/>
                </a:lnTo>
                <a:lnTo>
                  <a:pt x="1439863" y="502591"/>
                </a:lnTo>
                <a:lnTo>
                  <a:pt x="1449705" y="501963"/>
                </a:lnTo>
                <a:lnTo>
                  <a:pt x="1459865" y="501650"/>
                </a:lnTo>
                <a:close/>
                <a:moveTo>
                  <a:pt x="1427413" y="473075"/>
                </a:moveTo>
                <a:lnTo>
                  <a:pt x="1520257" y="473075"/>
                </a:lnTo>
                <a:lnTo>
                  <a:pt x="1526912" y="482600"/>
                </a:lnTo>
                <a:lnTo>
                  <a:pt x="1526912" y="482917"/>
                </a:lnTo>
                <a:lnTo>
                  <a:pt x="1554163" y="482917"/>
                </a:lnTo>
                <a:lnTo>
                  <a:pt x="1554163" y="501650"/>
                </a:lnTo>
                <a:lnTo>
                  <a:pt x="1543706" y="499745"/>
                </a:lnTo>
                <a:lnTo>
                  <a:pt x="1533566" y="498157"/>
                </a:lnTo>
                <a:lnTo>
                  <a:pt x="1522792" y="496570"/>
                </a:lnTo>
                <a:lnTo>
                  <a:pt x="1512336" y="495617"/>
                </a:lnTo>
                <a:lnTo>
                  <a:pt x="1501562" y="494347"/>
                </a:lnTo>
                <a:lnTo>
                  <a:pt x="1491105" y="493712"/>
                </a:lnTo>
                <a:lnTo>
                  <a:pt x="1480331" y="493077"/>
                </a:lnTo>
                <a:lnTo>
                  <a:pt x="1469241" y="493077"/>
                </a:lnTo>
                <a:lnTo>
                  <a:pt x="1459418" y="493077"/>
                </a:lnTo>
                <a:lnTo>
                  <a:pt x="1449911" y="493395"/>
                </a:lnTo>
                <a:lnTo>
                  <a:pt x="1440405" y="494030"/>
                </a:lnTo>
                <a:lnTo>
                  <a:pt x="1430582" y="494982"/>
                </a:lnTo>
                <a:lnTo>
                  <a:pt x="1421393" y="495935"/>
                </a:lnTo>
                <a:lnTo>
                  <a:pt x="1412204" y="497205"/>
                </a:lnTo>
                <a:lnTo>
                  <a:pt x="1403014" y="498475"/>
                </a:lnTo>
                <a:lnTo>
                  <a:pt x="1393825" y="499745"/>
                </a:lnTo>
                <a:lnTo>
                  <a:pt x="1393825" y="482917"/>
                </a:lnTo>
                <a:lnTo>
                  <a:pt x="1421076" y="482917"/>
                </a:lnTo>
                <a:lnTo>
                  <a:pt x="1421076" y="482600"/>
                </a:lnTo>
                <a:lnTo>
                  <a:pt x="1427413" y="473075"/>
                </a:lnTo>
                <a:close/>
                <a:moveTo>
                  <a:pt x="2414502" y="454659"/>
                </a:moveTo>
                <a:lnTo>
                  <a:pt x="2412595" y="454977"/>
                </a:lnTo>
                <a:lnTo>
                  <a:pt x="2410370" y="455612"/>
                </a:lnTo>
                <a:lnTo>
                  <a:pt x="2408464" y="456247"/>
                </a:lnTo>
                <a:lnTo>
                  <a:pt x="2406875" y="457199"/>
                </a:lnTo>
                <a:lnTo>
                  <a:pt x="2404968" y="458152"/>
                </a:lnTo>
                <a:lnTo>
                  <a:pt x="2402108" y="460692"/>
                </a:lnTo>
                <a:lnTo>
                  <a:pt x="2399565" y="463549"/>
                </a:lnTo>
                <a:lnTo>
                  <a:pt x="2398294" y="465137"/>
                </a:lnTo>
                <a:lnTo>
                  <a:pt x="2397341" y="467042"/>
                </a:lnTo>
                <a:lnTo>
                  <a:pt x="2396705" y="468947"/>
                </a:lnTo>
                <a:lnTo>
                  <a:pt x="2396070" y="470852"/>
                </a:lnTo>
                <a:lnTo>
                  <a:pt x="2395752" y="473074"/>
                </a:lnTo>
                <a:lnTo>
                  <a:pt x="2395752" y="475297"/>
                </a:lnTo>
                <a:lnTo>
                  <a:pt x="2395752" y="557212"/>
                </a:lnTo>
                <a:lnTo>
                  <a:pt x="2437383" y="557212"/>
                </a:lnTo>
                <a:lnTo>
                  <a:pt x="2437383" y="475297"/>
                </a:lnTo>
                <a:lnTo>
                  <a:pt x="2437383" y="473074"/>
                </a:lnTo>
                <a:lnTo>
                  <a:pt x="2437066" y="470852"/>
                </a:lnTo>
                <a:lnTo>
                  <a:pt x="2436430" y="468947"/>
                </a:lnTo>
                <a:lnTo>
                  <a:pt x="2435794" y="467042"/>
                </a:lnTo>
                <a:lnTo>
                  <a:pt x="2434841" y="465137"/>
                </a:lnTo>
                <a:lnTo>
                  <a:pt x="2433888" y="463549"/>
                </a:lnTo>
                <a:lnTo>
                  <a:pt x="2431345" y="460692"/>
                </a:lnTo>
                <a:lnTo>
                  <a:pt x="2428485" y="458152"/>
                </a:lnTo>
                <a:lnTo>
                  <a:pt x="2426578" y="457199"/>
                </a:lnTo>
                <a:lnTo>
                  <a:pt x="2424989" y="456247"/>
                </a:lnTo>
                <a:lnTo>
                  <a:pt x="2423082" y="455612"/>
                </a:lnTo>
                <a:lnTo>
                  <a:pt x="2420858" y="454977"/>
                </a:lnTo>
                <a:lnTo>
                  <a:pt x="2418633" y="454659"/>
                </a:lnTo>
                <a:lnTo>
                  <a:pt x="2416726" y="454659"/>
                </a:lnTo>
                <a:lnTo>
                  <a:pt x="2414502" y="454659"/>
                </a:lnTo>
                <a:close/>
                <a:moveTo>
                  <a:pt x="528421" y="454659"/>
                </a:moveTo>
                <a:lnTo>
                  <a:pt x="526515" y="454977"/>
                </a:lnTo>
                <a:lnTo>
                  <a:pt x="524610" y="455612"/>
                </a:lnTo>
                <a:lnTo>
                  <a:pt x="522704" y="456247"/>
                </a:lnTo>
                <a:lnTo>
                  <a:pt x="520799" y="457199"/>
                </a:lnTo>
                <a:lnTo>
                  <a:pt x="519211" y="458152"/>
                </a:lnTo>
                <a:lnTo>
                  <a:pt x="515718" y="460692"/>
                </a:lnTo>
                <a:lnTo>
                  <a:pt x="513177" y="463549"/>
                </a:lnTo>
                <a:lnTo>
                  <a:pt x="512224" y="465137"/>
                </a:lnTo>
                <a:lnTo>
                  <a:pt x="511272" y="467042"/>
                </a:lnTo>
                <a:lnTo>
                  <a:pt x="510637" y="468947"/>
                </a:lnTo>
                <a:lnTo>
                  <a:pt x="510319" y="470852"/>
                </a:lnTo>
                <a:lnTo>
                  <a:pt x="510001" y="473074"/>
                </a:lnTo>
                <a:lnTo>
                  <a:pt x="509684" y="475297"/>
                </a:lnTo>
                <a:lnTo>
                  <a:pt x="509684" y="557212"/>
                </a:lnTo>
                <a:lnTo>
                  <a:pt x="551286" y="557212"/>
                </a:lnTo>
                <a:lnTo>
                  <a:pt x="551286" y="475297"/>
                </a:lnTo>
                <a:lnTo>
                  <a:pt x="551286" y="473074"/>
                </a:lnTo>
                <a:lnTo>
                  <a:pt x="550969" y="470852"/>
                </a:lnTo>
                <a:lnTo>
                  <a:pt x="550334" y="468947"/>
                </a:lnTo>
                <a:lnTo>
                  <a:pt x="549698" y="467042"/>
                </a:lnTo>
                <a:lnTo>
                  <a:pt x="548746" y="465137"/>
                </a:lnTo>
                <a:lnTo>
                  <a:pt x="547793" y="463549"/>
                </a:lnTo>
                <a:lnTo>
                  <a:pt x="545252" y="460692"/>
                </a:lnTo>
                <a:lnTo>
                  <a:pt x="542394" y="458152"/>
                </a:lnTo>
                <a:lnTo>
                  <a:pt x="540489" y="457199"/>
                </a:lnTo>
                <a:lnTo>
                  <a:pt x="538583" y="456247"/>
                </a:lnTo>
                <a:lnTo>
                  <a:pt x="536678" y="455612"/>
                </a:lnTo>
                <a:lnTo>
                  <a:pt x="534772" y="454977"/>
                </a:lnTo>
                <a:lnTo>
                  <a:pt x="532549" y="454659"/>
                </a:lnTo>
                <a:lnTo>
                  <a:pt x="530644" y="454659"/>
                </a:lnTo>
                <a:lnTo>
                  <a:pt x="528421" y="454659"/>
                </a:lnTo>
                <a:close/>
                <a:moveTo>
                  <a:pt x="2386218" y="407987"/>
                </a:moveTo>
                <a:lnTo>
                  <a:pt x="2447553" y="407987"/>
                </a:lnTo>
                <a:lnTo>
                  <a:pt x="2537490" y="452754"/>
                </a:lnTo>
                <a:lnTo>
                  <a:pt x="2533359" y="457199"/>
                </a:lnTo>
                <a:lnTo>
                  <a:pt x="2529545" y="461327"/>
                </a:lnTo>
                <a:lnTo>
                  <a:pt x="2525414" y="465137"/>
                </a:lnTo>
                <a:lnTo>
                  <a:pt x="2525414" y="501332"/>
                </a:lnTo>
                <a:lnTo>
                  <a:pt x="2526049" y="500697"/>
                </a:lnTo>
                <a:lnTo>
                  <a:pt x="2527003" y="500062"/>
                </a:lnTo>
                <a:lnTo>
                  <a:pt x="2529545" y="499109"/>
                </a:lnTo>
                <a:lnTo>
                  <a:pt x="2532723" y="498474"/>
                </a:lnTo>
                <a:lnTo>
                  <a:pt x="2532723" y="493077"/>
                </a:lnTo>
                <a:lnTo>
                  <a:pt x="2531770" y="491807"/>
                </a:lnTo>
                <a:lnTo>
                  <a:pt x="2529863" y="489584"/>
                </a:lnTo>
                <a:lnTo>
                  <a:pt x="2527956" y="486409"/>
                </a:lnTo>
                <a:lnTo>
                  <a:pt x="2527321" y="484822"/>
                </a:lnTo>
                <a:lnTo>
                  <a:pt x="2527003" y="483552"/>
                </a:lnTo>
                <a:lnTo>
                  <a:pt x="2527321" y="480059"/>
                </a:lnTo>
                <a:lnTo>
                  <a:pt x="2527638" y="477837"/>
                </a:lnTo>
                <a:lnTo>
                  <a:pt x="2528592" y="475614"/>
                </a:lnTo>
                <a:lnTo>
                  <a:pt x="2529863" y="473709"/>
                </a:lnTo>
                <a:lnTo>
                  <a:pt x="2531452" y="472122"/>
                </a:lnTo>
                <a:lnTo>
                  <a:pt x="2532405" y="471804"/>
                </a:lnTo>
                <a:lnTo>
                  <a:pt x="2533677" y="470852"/>
                </a:lnTo>
                <a:lnTo>
                  <a:pt x="2535266" y="470534"/>
                </a:lnTo>
                <a:lnTo>
                  <a:pt x="2536537" y="470534"/>
                </a:lnTo>
                <a:lnTo>
                  <a:pt x="2538761" y="470534"/>
                </a:lnTo>
                <a:lnTo>
                  <a:pt x="2540032" y="470852"/>
                </a:lnTo>
                <a:lnTo>
                  <a:pt x="2542893" y="472122"/>
                </a:lnTo>
                <a:lnTo>
                  <a:pt x="2545117" y="473709"/>
                </a:lnTo>
                <a:lnTo>
                  <a:pt x="2547024" y="475614"/>
                </a:lnTo>
                <a:lnTo>
                  <a:pt x="2548295" y="477519"/>
                </a:lnTo>
                <a:lnTo>
                  <a:pt x="2549566" y="479742"/>
                </a:lnTo>
                <a:lnTo>
                  <a:pt x="2550202" y="481964"/>
                </a:lnTo>
                <a:lnTo>
                  <a:pt x="2550202" y="483869"/>
                </a:lnTo>
                <a:lnTo>
                  <a:pt x="2550202" y="485774"/>
                </a:lnTo>
                <a:lnTo>
                  <a:pt x="2549566" y="487044"/>
                </a:lnTo>
                <a:lnTo>
                  <a:pt x="2548931" y="488632"/>
                </a:lnTo>
                <a:lnTo>
                  <a:pt x="2548295" y="489584"/>
                </a:lnTo>
                <a:lnTo>
                  <a:pt x="2547024" y="491172"/>
                </a:lnTo>
                <a:lnTo>
                  <a:pt x="2546388" y="491807"/>
                </a:lnTo>
                <a:lnTo>
                  <a:pt x="2546388" y="495617"/>
                </a:lnTo>
                <a:lnTo>
                  <a:pt x="2547977" y="495934"/>
                </a:lnTo>
                <a:lnTo>
                  <a:pt x="2549566" y="496569"/>
                </a:lnTo>
                <a:lnTo>
                  <a:pt x="2551473" y="497522"/>
                </a:lnTo>
                <a:lnTo>
                  <a:pt x="2553380" y="498792"/>
                </a:lnTo>
                <a:lnTo>
                  <a:pt x="2554969" y="500697"/>
                </a:lnTo>
                <a:lnTo>
                  <a:pt x="2555922" y="501967"/>
                </a:lnTo>
                <a:lnTo>
                  <a:pt x="2556240" y="503237"/>
                </a:lnTo>
                <a:lnTo>
                  <a:pt x="2556558" y="504824"/>
                </a:lnTo>
                <a:lnTo>
                  <a:pt x="2556876" y="506412"/>
                </a:lnTo>
                <a:lnTo>
                  <a:pt x="2556558" y="507999"/>
                </a:lnTo>
                <a:lnTo>
                  <a:pt x="2556240" y="509904"/>
                </a:lnTo>
                <a:lnTo>
                  <a:pt x="2555605" y="511492"/>
                </a:lnTo>
                <a:lnTo>
                  <a:pt x="2554651" y="513079"/>
                </a:lnTo>
                <a:lnTo>
                  <a:pt x="2552427" y="516254"/>
                </a:lnTo>
                <a:lnTo>
                  <a:pt x="2549884" y="519112"/>
                </a:lnTo>
                <a:lnTo>
                  <a:pt x="2547342" y="521652"/>
                </a:lnTo>
                <a:lnTo>
                  <a:pt x="2545435" y="523239"/>
                </a:lnTo>
                <a:lnTo>
                  <a:pt x="2543210" y="524827"/>
                </a:lnTo>
                <a:lnTo>
                  <a:pt x="2543210" y="531177"/>
                </a:lnTo>
                <a:lnTo>
                  <a:pt x="2548931" y="531177"/>
                </a:lnTo>
                <a:lnTo>
                  <a:pt x="2548931" y="537527"/>
                </a:lnTo>
                <a:lnTo>
                  <a:pt x="2554969" y="545782"/>
                </a:lnTo>
                <a:lnTo>
                  <a:pt x="2579440" y="559434"/>
                </a:lnTo>
                <a:lnTo>
                  <a:pt x="2579440" y="553084"/>
                </a:lnTo>
                <a:lnTo>
                  <a:pt x="2578168" y="551814"/>
                </a:lnTo>
                <a:lnTo>
                  <a:pt x="2575308" y="548639"/>
                </a:lnTo>
                <a:lnTo>
                  <a:pt x="2573719" y="546734"/>
                </a:lnTo>
                <a:lnTo>
                  <a:pt x="2572448" y="544194"/>
                </a:lnTo>
                <a:lnTo>
                  <a:pt x="2571495" y="541654"/>
                </a:lnTo>
                <a:lnTo>
                  <a:pt x="2571177" y="538479"/>
                </a:lnTo>
                <a:lnTo>
                  <a:pt x="2571177" y="537209"/>
                </a:lnTo>
                <a:lnTo>
                  <a:pt x="2571495" y="535939"/>
                </a:lnTo>
                <a:lnTo>
                  <a:pt x="2572766" y="533717"/>
                </a:lnTo>
                <a:lnTo>
                  <a:pt x="2574673" y="532129"/>
                </a:lnTo>
                <a:lnTo>
                  <a:pt x="2576579" y="530542"/>
                </a:lnTo>
                <a:lnTo>
                  <a:pt x="2578486" y="529272"/>
                </a:lnTo>
                <a:lnTo>
                  <a:pt x="2580075" y="528637"/>
                </a:lnTo>
                <a:lnTo>
                  <a:pt x="2581664" y="528002"/>
                </a:lnTo>
                <a:lnTo>
                  <a:pt x="2581664" y="522922"/>
                </a:lnTo>
                <a:lnTo>
                  <a:pt x="2580393" y="522604"/>
                </a:lnTo>
                <a:lnTo>
                  <a:pt x="2579440" y="521969"/>
                </a:lnTo>
                <a:lnTo>
                  <a:pt x="2578168" y="520699"/>
                </a:lnTo>
                <a:lnTo>
                  <a:pt x="2576897" y="519747"/>
                </a:lnTo>
                <a:lnTo>
                  <a:pt x="2575944" y="518159"/>
                </a:lnTo>
                <a:lnTo>
                  <a:pt x="2575308" y="516889"/>
                </a:lnTo>
                <a:lnTo>
                  <a:pt x="2574673" y="514667"/>
                </a:lnTo>
                <a:lnTo>
                  <a:pt x="2574673" y="513079"/>
                </a:lnTo>
                <a:lnTo>
                  <a:pt x="2574990" y="511174"/>
                </a:lnTo>
                <a:lnTo>
                  <a:pt x="2575944" y="509587"/>
                </a:lnTo>
                <a:lnTo>
                  <a:pt x="2577215" y="507999"/>
                </a:lnTo>
                <a:lnTo>
                  <a:pt x="2578804" y="506412"/>
                </a:lnTo>
                <a:lnTo>
                  <a:pt x="2581029" y="504824"/>
                </a:lnTo>
                <a:lnTo>
                  <a:pt x="2583571" y="503872"/>
                </a:lnTo>
                <a:lnTo>
                  <a:pt x="2586113" y="503237"/>
                </a:lnTo>
                <a:lnTo>
                  <a:pt x="2588656" y="502919"/>
                </a:lnTo>
                <a:lnTo>
                  <a:pt x="2591198" y="503237"/>
                </a:lnTo>
                <a:lnTo>
                  <a:pt x="2593105" y="504189"/>
                </a:lnTo>
                <a:lnTo>
                  <a:pt x="2594694" y="505459"/>
                </a:lnTo>
                <a:lnTo>
                  <a:pt x="2595965" y="507364"/>
                </a:lnTo>
                <a:lnTo>
                  <a:pt x="2596601" y="509269"/>
                </a:lnTo>
                <a:lnTo>
                  <a:pt x="2597236" y="511174"/>
                </a:lnTo>
                <a:lnTo>
                  <a:pt x="2597554" y="513397"/>
                </a:lnTo>
                <a:lnTo>
                  <a:pt x="2597872" y="515302"/>
                </a:lnTo>
                <a:lnTo>
                  <a:pt x="2597554" y="517207"/>
                </a:lnTo>
                <a:lnTo>
                  <a:pt x="2596919" y="518794"/>
                </a:lnTo>
                <a:lnTo>
                  <a:pt x="2596283" y="519747"/>
                </a:lnTo>
                <a:lnTo>
                  <a:pt x="2595330" y="520699"/>
                </a:lnTo>
                <a:lnTo>
                  <a:pt x="2593423" y="521652"/>
                </a:lnTo>
                <a:lnTo>
                  <a:pt x="2592787" y="522287"/>
                </a:lnTo>
                <a:lnTo>
                  <a:pt x="2592787" y="527684"/>
                </a:lnTo>
                <a:lnTo>
                  <a:pt x="2595647" y="527684"/>
                </a:lnTo>
                <a:lnTo>
                  <a:pt x="2597554" y="528319"/>
                </a:lnTo>
                <a:lnTo>
                  <a:pt x="2601685" y="529907"/>
                </a:lnTo>
                <a:lnTo>
                  <a:pt x="2603910" y="531177"/>
                </a:lnTo>
                <a:lnTo>
                  <a:pt x="2606135" y="532447"/>
                </a:lnTo>
                <a:lnTo>
                  <a:pt x="2607088" y="533399"/>
                </a:lnTo>
                <a:lnTo>
                  <a:pt x="2607724" y="534352"/>
                </a:lnTo>
                <a:lnTo>
                  <a:pt x="2608041" y="535304"/>
                </a:lnTo>
                <a:lnTo>
                  <a:pt x="2608041" y="536257"/>
                </a:lnTo>
                <a:lnTo>
                  <a:pt x="2607406" y="538479"/>
                </a:lnTo>
                <a:lnTo>
                  <a:pt x="2606135" y="541337"/>
                </a:lnTo>
                <a:lnTo>
                  <a:pt x="2604228" y="544194"/>
                </a:lnTo>
                <a:lnTo>
                  <a:pt x="2602321" y="546734"/>
                </a:lnTo>
                <a:lnTo>
                  <a:pt x="2598825" y="550862"/>
                </a:lnTo>
                <a:lnTo>
                  <a:pt x="2597236" y="552767"/>
                </a:lnTo>
                <a:lnTo>
                  <a:pt x="2599143" y="572134"/>
                </a:lnTo>
                <a:lnTo>
                  <a:pt x="2630287" y="591502"/>
                </a:lnTo>
                <a:lnTo>
                  <a:pt x="2630287" y="591819"/>
                </a:lnTo>
                <a:lnTo>
                  <a:pt x="2630287" y="592137"/>
                </a:lnTo>
                <a:lnTo>
                  <a:pt x="2631241" y="592454"/>
                </a:lnTo>
                <a:lnTo>
                  <a:pt x="2634419" y="592772"/>
                </a:lnTo>
                <a:lnTo>
                  <a:pt x="2636326" y="592772"/>
                </a:lnTo>
                <a:lnTo>
                  <a:pt x="2637915" y="593089"/>
                </a:lnTo>
                <a:lnTo>
                  <a:pt x="2639186" y="593724"/>
                </a:lnTo>
                <a:lnTo>
                  <a:pt x="2640139" y="594359"/>
                </a:lnTo>
                <a:lnTo>
                  <a:pt x="2640775" y="595629"/>
                </a:lnTo>
                <a:lnTo>
                  <a:pt x="2641093" y="596899"/>
                </a:lnTo>
                <a:lnTo>
                  <a:pt x="2641410" y="600074"/>
                </a:lnTo>
                <a:lnTo>
                  <a:pt x="2641410" y="601662"/>
                </a:lnTo>
                <a:lnTo>
                  <a:pt x="2640775" y="603249"/>
                </a:lnTo>
                <a:lnTo>
                  <a:pt x="2639821" y="604519"/>
                </a:lnTo>
                <a:lnTo>
                  <a:pt x="2639186" y="605789"/>
                </a:lnTo>
                <a:lnTo>
                  <a:pt x="2637279" y="607694"/>
                </a:lnTo>
                <a:lnTo>
                  <a:pt x="2636326" y="608329"/>
                </a:lnTo>
                <a:lnTo>
                  <a:pt x="2636326" y="610869"/>
                </a:lnTo>
                <a:lnTo>
                  <a:pt x="2637915" y="611187"/>
                </a:lnTo>
                <a:lnTo>
                  <a:pt x="2639186" y="611504"/>
                </a:lnTo>
                <a:lnTo>
                  <a:pt x="2640775" y="611822"/>
                </a:lnTo>
                <a:lnTo>
                  <a:pt x="2642364" y="612774"/>
                </a:lnTo>
                <a:lnTo>
                  <a:pt x="2643953" y="614044"/>
                </a:lnTo>
                <a:lnTo>
                  <a:pt x="2644906" y="615632"/>
                </a:lnTo>
                <a:lnTo>
                  <a:pt x="2645224" y="616584"/>
                </a:lnTo>
                <a:lnTo>
                  <a:pt x="2645224" y="617537"/>
                </a:lnTo>
                <a:lnTo>
                  <a:pt x="2644906" y="619759"/>
                </a:lnTo>
                <a:lnTo>
                  <a:pt x="2643953" y="621347"/>
                </a:lnTo>
                <a:lnTo>
                  <a:pt x="2642682" y="622617"/>
                </a:lnTo>
                <a:lnTo>
                  <a:pt x="2641093" y="623887"/>
                </a:lnTo>
                <a:lnTo>
                  <a:pt x="2638232" y="625157"/>
                </a:lnTo>
                <a:lnTo>
                  <a:pt x="2636961" y="625474"/>
                </a:lnTo>
                <a:lnTo>
                  <a:pt x="2636961" y="628332"/>
                </a:lnTo>
                <a:lnTo>
                  <a:pt x="2638232" y="628014"/>
                </a:lnTo>
                <a:lnTo>
                  <a:pt x="2641093" y="628014"/>
                </a:lnTo>
                <a:lnTo>
                  <a:pt x="2642682" y="628332"/>
                </a:lnTo>
                <a:lnTo>
                  <a:pt x="2643953" y="628967"/>
                </a:lnTo>
                <a:lnTo>
                  <a:pt x="2644906" y="630554"/>
                </a:lnTo>
                <a:lnTo>
                  <a:pt x="2645224" y="631189"/>
                </a:lnTo>
                <a:lnTo>
                  <a:pt x="2645542" y="632142"/>
                </a:lnTo>
                <a:lnTo>
                  <a:pt x="2644906" y="633729"/>
                </a:lnTo>
                <a:lnTo>
                  <a:pt x="2644271" y="634999"/>
                </a:lnTo>
                <a:lnTo>
                  <a:pt x="2642999" y="635952"/>
                </a:lnTo>
                <a:lnTo>
                  <a:pt x="2641410" y="636587"/>
                </a:lnTo>
                <a:lnTo>
                  <a:pt x="2638550" y="637222"/>
                </a:lnTo>
                <a:lnTo>
                  <a:pt x="2637279" y="637539"/>
                </a:lnTo>
                <a:lnTo>
                  <a:pt x="2637279" y="640079"/>
                </a:lnTo>
                <a:lnTo>
                  <a:pt x="2642364" y="640397"/>
                </a:lnTo>
                <a:lnTo>
                  <a:pt x="2646495" y="641032"/>
                </a:lnTo>
                <a:lnTo>
                  <a:pt x="2649673" y="642302"/>
                </a:lnTo>
                <a:lnTo>
                  <a:pt x="2652851" y="644207"/>
                </a:lnTo>
                <a:lnTo>
                  <a:pt x="2654758" y="646112"/>
                </a:lnTo>
                <a:lnTo>
                  <a:pt x="2656029" y="648334"/>
                </a:lnTo>
                <a:lnTo>
                  <a:pt x="2656983" y="651192"/>
                </a:lnTo>
                <a:lnTo>
                  <a:pt x="2656983" y="654049"/>
                </a:lnTo>
                <a:lnTo>
                  <a:pt x="2656983" y="655637"/>
                </a:lnTo>
                <a:lnTo>
                  <a:pt x="2656665" y="657224"/>
                </a:lnTo>
                <a:lnTo>
                  <a:pt x="2655076" y="660082"/>
                </a:lnTo>
                <a:lnTo>
                  <a:pt x="2653487" y="662622"/>
                </a:lnTo>
                <a:lnTo>
                  <a:pt x="2650944" y="665162"/>
                </a:lnTo>
                <a:lnTo>
                  <a:pt x="2646813" y="668972"/>
                </a:lnTo>
                <a:lnTo>
                  <a:pt x="2645224" y="670242"/>
                </a:lnTo>
                <a:lnTo>
                  <a:pt x="2697343" y="700087"/>
                </a:lnTo>
                <a:lnTo>
                  <a:pt x="2698932" y="703579"/>
                </a:lnTo>
                <a:lnTo>
                  <a:pt x="2686538" y="714692"/>
                </a:lnTo>
                <a:lnTo>
                  <a:pt x="2682725" y="722947"/>
                </a:lnTo>
                <a:lnTo>
                  <a:pt x="2655711" y="733107"/>
                </a:lnTo>
                <a:lnTo>
                  <a:pt x="2655711" y="745489"/>
                </a:lnTo>
                <a:lnTo>
                  <a:pt x="2656665" y="746124"/>
                </a:lnTo>
                <a:lnTo>
                  <a:pt x="2658889" y="747394"/>
                </a:lnTo>
                <a:lnTo>
                  <a:pt x="2659843" y="748347"/>
                </a:lnTo>
                <a:lnTo>
                  <a:pt x="2660796" y="749299"/>
                </a:lnTo>
                <a:lnTo>
                  <a:pt x="2661750" y="750887"/>
                </a:lnTo>
                <a:lnTo>
                  <a:pt x="2661750" y="752474"/>
                </a:lnTo>
                <a:lnTo>
                  <a:pt x="2661432" y="754062"/>
                </a:lnTo>
                <a:lnTo>
                  <a:pt x="2660796" y="755332"/>
                </a:lnTo>
                <a:lnTo>
                  <a:pt x="2660161" y="756284"/>
                </a:lnTo>
                <a:lnTo>
                  <a:pt x="2659207" y="757237"/>
                </a:lnTo>
                <a:lnTo>
                  <a:pt x="2657300" y="758507"/>
                </a:lnTo>
                <a:lnTo>
                  <a:pt x="2656347" y="758824"/>
                </a:lnTo>
                <a:lnTo>
                  <a:pt x="2656347" y="763269"/>
                </a:lnTo>
                <a:lnTo>
                  <a:pt x="2657936" y="763587"/>
                </a:lnTo>
                <a:lnTo>
                  <a:pt x="2659207" y="763904"/>
                </a:lnTo>
                <a:lnTo>
                  <a:pt x="2661114" y="764857"/>
                </a:lnTo>
                <a:lnTo>
                  <a:pt x="2662703" y="766127"/>
                </a:lnTo>
                <a:lnTo>
                  <a:pt x="2664292" y="768032"/>
                </a:lnTo>
                <a:lnTo>
                  <a:pt x="2664928" y="769302"/>
                </a:lnTo>
                <a:lnTo>
                  <a:pt x="2665245" y="770572"/>
                </a:lnTo>
                <a:lnTo>
                  <a:pt x="2665563" y="772159"/>
                </a:lnTo>
                <a:lnTo>
                  <a:pt x="2665881" y="773747"/>
                </a:lnTo>
                <a:lnTo>
                  <a:pt x="2665563" y="775334"/>
                </a:lnTo>
                <a:lnTo>
                  <a:pt x="2664928" y="776922"/>
                </a:lnTo>
                <a:lnTo>
                  <a:pt x="2664292" y="778509"/>
                </a:lnTo>
                <a:lnTo>
                  <a:pt x="2663339" y="780097"/>
                </a:lnTo>
                <a:lnTo>
                  <a:pt x="2660478" y="782954"/>
                </a:lnTo>
                <a:lnTo>
                  <a:pt x="2657618" y="785177"/>
                </a:lnTo>
                <a:lnTo>
                  <a:pt x="2654440" y="787717"/>
                </a:lnTo>
                <a:lnTo>
                  <a:pt x="2651898" y="790257"/>
                </a:lnTo>
                <a:lnTo>
                  <a:pt x="2650309" y="791527"/>
                </a:lnTo>
                <a:lnTo>
                  <a:pt x="2649355" y="792797"/>
                </a:lnTo>
                <a:lnTo>
                  <a:pt x="2648720" y="794067"/>
                </a:lnTo>
                <a:lnTo>
                  <a:pt x="2648402" y="795337"/>
                </a:lnTo>
                <a:lnTo>
                  <a:pt x="2648402" y="797559"/>
                </a:lnTo>
                <a:lnTo>
                  <a:pt x="2648720" y="799147"/>
                </a:lnTo>
                <a:lnTo>
                  <a:pt x="2649038" y="800417"/>
                </a:lnTo>
                <a:lnTo>
                  <a:pt x="2649673" y="801052"/>
                </a:lnTo>
                <a:lnTo>
                  <a:pt x="2650309" y="801687"/>
                </a:lnTo>
                <a:lnTo>
                  <a:pt x="2650944" y="802004"/>
                </a:lnTo>
                <a:lnTo>
                  <a:pt x="2651262" y="802004"/>
                </a:lnTo>
                <a:lnTo>
                  <a:pt x="2651262" y="1039177"/>
                </a:lnTo>
                <a:lnTo>
                  <a:pt x="2654440" y="1039177"/>
                </a:lnTo>
                <a:lnTo>
                  <a:pt x="2654440" y="1045209"/>
                </a:lnTo>
                <a:lnTo>
                  <a:pt x="2657300" y="1045209"/>
                </a:lnTo>
                <a:lnTo>
                  <a:pt x="2657300" y="1047749"/>
                </a:lnTo>
                <a:lnTo>
                  <a:pt x="2658254" y="1048067"/>
                </a:lnTo>
                <a:lnTo>
                  <a:pt x="2661114" y="1049337"/>
                </a:lnTo>
                <a:lnTo>
                  <a:pt x="2662703" y="1050289"/>
                </a:lnTo>
                <a:lnTo>
                  <a:pt x="2664292" y="1051559"/>
                </a:lnTo>
                <a:lnTo>
                  <a:pt x="2665881" y="1053147"/>
                </a:lnTo>
                <a:lnTo>
                  <a:pt x="2667152" y="1054734"/>
                </a:lnTo>
                <a:lnTo>
                  <a:pt x="2668106" y="1056957"/>
                </a:lnTo>
                <a:lnTo>
                  <a:pt x="2668741" y="1059497"/>
                </a:lnTo>
                <a:lnTo>
                  <a:pt x="2669059" y="1062989"/>
                </a:lnTo>
                <a:lnTo>
                  <a:pt x="2669377" y="1066164"/>
                </a:lnTo>
                <a:lnTo>
                  <a:pt x="2669695" y="1071244"/>
                </a:lnTo>
                <a:lnTo>
                  <a:pt x="2669695" y="1073467"/>
                </a:lnTo>
                <a:lnTo>
                  <a:pt x="2673190" y="1074737"/>
                </a:lnTo>
                <a:lnTo>
                  <a:pt x="2681453" y="1077912"/>
                </a:lnTo>
                <a:lnTo>
                  <a:pt x="2685585" y="1079817"/>
                </a:lnTo>
                <a:lnTo>
                  <a:pt x="2689081" y="1082039"/>
                </a:lnTo>
                <a:lnTo>
                  <a:pt x="2690670" y="1082992"/>
                </a:lnTo>
                <a:lnTo>
                  <a:pt x="2691941" y="1084579"/>
                </a:lnTo>
                <a:lnTo>
                  <a:pt x="2692576" y="1085532"/>
                </a:lnTo>
                <a:lnTo>
                  <a:pt x="2692894" y="1086484"/>
                </a:lnTo>
                <a:lnTo>
                  <a:pt x="2692576" y="1088072"/>
                </a:lnTo>
                <a:lnTo>
                  <a:pt x="2691623" y="1089977"/>
                </a:lnTo>
                <a:lnTo>
                  <a:pt x="2690352" y="1091882"/>
                </a:lnTo>
                <a:lnTo>
                  <a:pt x="2688763" y="1094104"/>
                </a:lnTo>
                <a:lnTo>
                  <a:pt x="2685267" y="1098232"/>
                </a:lnTo>
                <a:lnTo>
                  <a:pt x="2681136" y="1102677"/>
                </a:lnTo>
                <a:lnTo>
                  <a:pt x="2673190" y="1110614"/>
                </a:lnTo>
                <a:lnTo>
                  <a:pt x="2670648" y="1113472"/>
                </a:lnTo>
                <a:lnTo>
                  <a:pt x="2670012" y="1114742"/>
                </a:lnTo>
                <a:lnTo>
                  <a:pt x="2669695" y="1115377"/>
                </a:lnTo>
                <a:lnTo>
                  <a:pt x="2669695" y="1116329"/>
                </a:lnTo>
                <a:lnTo>
                  <a:pt x="2670330" y="1116964"/>
                </a:lnTo>
                <a:lnTo>
                  <a:pt x="2671919" y="1118234"/>
                </a:lnTo>
                <a:lnTo>
                  <a:pt x="2676686" y="1121092"/>
                </a:lnTo>
                <a:lnTo>
                  <a:pt x="2679229" y="1122679"/>
                </a:lnTo>
                <a:lnTo>
                  <a:pt x="2681453" y="1124902"/>
                </a:lnTo>
                <a:lnTo>
                  <a:pt x="2682089" y="1125854"/>
                </a:lnTo>
                <a:lnTo>
                  <a:pt x="2682725" y="1127124"/>
                </a:lnTo>
                <a:lnTo>
                  <a:pt x="2683042" y="1128394"/>
                </a:lnTo>
                <a:lnTo>
                  <a:pt x="2683042" y="1130299"/>
                </a:lnTo>
                <a:lnTo>
                  <a:pt x="2682725" y="1131887"/>
                </a:lnTo>
                <a:lnTo>
                  <a:pt x="2682089" y="1133792"/>
                </a:lnTo>
                <a:lnTo>
                  <a:pt x="2680818" y="1135697"/>
                </a:lnTo>
                <a:lnTo>
                  <a:pt x="2679229" y="1137602"/>
                </a:lnTo>
                <a:lnTo>
                  <a:pt x="2675733" y="1141729"/>
                </a:lnTo>
                <a:lnTo>
                  <a:pt x="2671283" y="1145857"/>
                </a:lnTo>
                <a:lnTo>
                  <a:pt x="2663656" y="1153477"/>
                </a:lnTo>
                <a:lnTo>
                  <a:pt x="2661114" y="1156017"/>
                </a:lnTo>
                <a:lnTo>
                  <a:pt x="2660478" y="1156969"/>
                </a:lnTo>
                <a:lnTo>
                  <a:pt x="2660161" y="1157922"/>
                </a:lnTo>
                <a:lnTo>
                  <a:pt x="2660161" y="1158874"/>
                </a:lnTo>
                <a:lnTo>
                  <a:pt x="2660478" y="1159509"/>
                </a:lnTo>
                <a:lnTo>
                  <a:pt x="2661114" y="1159827"/>
                </a:lnTo>
                <a:lnTo>
                  <a:pt x="2661750" y="1160144"/>
                </a:lnTo>
                <a:lnTo>
                  <a:pt x="2663974" y="1160144"/>
                </a:lnTo>
                <a:lnTo>
                  <a:pt x="2667470" y="1160462"/>
                </a:lnTo>
                <a:lnTo>
                  <a:pt x="2670012" y="1160779"/>
                </a:lnTo>
                <a:lnTo>
                  <a:pt x="2673508" y="1162049"/>
                </a:lnTo>
                <a:lnTo>
                  <a:pt x="2681453" y="1164589"/>
                </a:lnTo>
                <a:lnTo>
                  <a:pt x="2690987" y="1168717"/>
                </a:lnTo>
                <a:lnTo>
                  <a:pt x="2692259" y="1169352"/>
                </a:lnTo>
                <a:lnTo>
                  <a:pt x="2693530" y="1170304"/>
                </a:lnTo>
                <a:lnTo>
                  <a:pt x="2694801" y="1171574"/>
                </a:lnTo>
                <a:lnTo>
                  <a:pt x="2696072" y="1173162"/>
                </a:lnTo>
                <a:lnTo>
                  <a:pt x="2697343" y="1175384"/>
                </a:lnTo>
                <a:lnTo>
                  <a:pt x="2698297" y="1177924"/>
                </a:lnTo>
                <a:lnTo>
                  <a:pt x="2698615" y="1180782"/>
                </a:lnTo>
                <a:lnTo>
                  <a:pt x="2698297" y="1182052"/>
                </a:lnTo>
                <a:lnTo>
                  <a:pt x="2697979" y="1183322"/>
                </a:lnTo>
                <a:lnTo>
                  <a:pt x="2697343" y="1184274"/>
                </a:lnTo>
                <a:lnTo>
                  <a:pt x="2696708" y="1184909"/>
                </a:lnTo>
                <a:lnTo>
                  <a:pt x="2695437" y="1186179"/>
                </a:lnTo>
                <a:lnTo>
                  <a:pt x="2693848" y="1186814"/>
                </a:lnTo>
                <a:lnTo>
                  <a:pt x="2690987" y="1187132"/>
                </a:lnTo>
                <a:lnTo>
                  <a:pt x="2690034" y="1187449"/>
                </a:lnTo>
                <a:lnTo>
                  <a:pt x="2690034" y="1187767"/>
                </a:lnTo>
                <a:lnTo>
                  <a:pt x="2689716" y="1188084"/>
                </a:lnTo>
                <a:lnTo>
                  <a:pt x="2690034" y="1188719"/>
                </a:lnTo>
                <a:lnTo>
                  <a:pt x="2690987" y="1189037"/>
                </a:lnTo>
                <a:lnTo>
                  <a:pt x="2693212" y="1189037"/>
                </a:lnTo>
                <a:lnTo>
                  <a:pt x="2696390" y="1189037"/>
                </a:lnTo>
                <a:lnTo>
                  <a:pt x="2697979" y="1188084"/>
                </a:lnTo>
                <a:lnTo>
                  <a:pt x="2701157" y="1186179"/>
                </a:lnTo>
                <a:lnTo>
                  <a:pt x="2703382" y="1184909"/>
                </a:lnTo>
                <a:lnTo>
                  <a:pt x="2705924" y="1183957"/>
                </a:lnTo>
                <a:lnTo>
                  <a:pt x="2708149" y="1183322"/>
                </a:lnTo>
                <a:lnTo>
                  <a:pt x="2710691" y="1183004"/>
                </a:lnTo>
                <a:lnTo>
                  <a:pt x="2713233" y="1183322"/>
                </a:lnTo>
                <a:lnTo>
                  <a:pt x="2715776" y="1183957"/>
                </a:lnTo>
                <a:lnTo>
                  <a:pt x="2718000" y="1184909"/>
                </a:lnTo>
                <a:lnTo>
                  <a:pt x="2719907" y="1186179"/>
                </a:lnTo>
                <a:lnTo>
                  <a:pt x="2723403" y="1188084"/>
                </a:lnTo>
                <a:lnTo>
                  <a:pt x="2724356" y="1189037"/>
                </a:lnTo>
                <a:lnTo>
                  <a:pt x="2732937" y="1191894"/>
                </a:lnTo>
                <a:lnTo>
                  <a:pt x="2734526" y="1193799"/>
                </a:lnTo>
                <a:lnTo>
                  <a:pt x="2735479" y="1195704"/>
                </a:lnTo>
                <a:lnTo>
                  <a:pt x="2736433" y="1198244"/>
                </a:lnTo>
                <a:lnTo>
                  <a:pt x="2736750" y="1200149"/>
                </a:lnTo>
                <a:lnTo>
                  <a:pt x="2736750" y="1202054"/>
                </a:lnTo>
                <a:lnTo>
                  <a:pt x="2736433" y="1203959"/>
                </a:lnTo>
                <a:lnTo>
                  <a:pt x="2735797" y="1207769"/>
                </a:lnTo>
                <a:lnTo>
                  <a:pt x="2734208" y="1210944"/>
                </a:lnTo>
                <a:lnTo>
                  <a:pt x="2732937" y="1213484"/>
                </a:lnTo>
                <a:lnTo>
                  <a:pt x="2731348" y="1215707"/>
                </a:lnTo>
                <a:lnTo>
                  <a:pt x="2746602" y="1238884"/>
                </a:lnTo>
                <a:lnTo>
                  <a:pt x="2783467" y="1238884"/>
                </a:lnTo>
                <a:lnTo>
                  <a:pt x="2783467" y="1244917"/>
                </a:lnTo>
                <a:lnTo>
                  <a:pt x="2781560" y="1246187"/>
                </a:lnTo>
                <a:lnTo>
                  <a:pt x="2761857" y="1246187"/>
                </a:lnTo>
                <a:lnTo>
                  <a:pt x="2657300" y="1246187"/>
                </a:lnTo>
                <a:lnTo>
                  <a:pt x="2657300" y="1235709"/>
                </a:lnTo>
                <a:lnTo>
                  <a:pt x="2638232" y="1235709"/>
                </a:lnTo>
                <a:lnTo>
                  <a:pt x="2635054" y="1231899"/>
                </a:lnTo>
                <a:lnTo>
                  <a:pt x="2631241" y="1227454"/>
                </a:lnTo>
                <a:lnTo>
                  <a:pt x="2625520" y="1222057"/>
                </a:lnTo>
                <a:lnTo>
                  <a:pt x="2618529" y="1215072"/>
                </a:lnTo>
                <a:lnTo>
                  <a:pt x="2610266" y="1207769"/>
                </a:lnTo>
                <a:lnTo>
                  <a:pt x="2600414" y="1199832"/>
                </a:lnTo>
                <a:lnTo>
                  <a:pt x="2589609" y="1191259"/>
                </a:lnTo>
                <a:lnTo>
                  <a:pt x="2583889" y="1187132"/>
                </a:lnTo>
                <a:lnTo>
                  <a:pt x="2577215" y="1183322"/>
                </a:lnTo>
                <a:lnTo>
                  <a:pt x="2570859" y="1179194"/>
                </a:lnTo>
                <a:lnTo>
                  <a:pt x="2564185" y="1175384"/>
                </a:lnTo>
                <a:lnTo>
                  <a:pt x="2556558" y="1171257"/>
                </a:lnTo>
                <a:lnTo>
                  <a:pt x="2549249" y="1167764"/>
                </a:lnTo>
                <a:lnTo>
                  <a:pt x="2541939" y="1164272"/>
                </a:lnTo>
                <a:lnTo>
                  <a:pt x="2533677" y="1161097"/>
                </a:lnTo>
                <a:lnTo>
                  <a:pt x="2525414" y="1158239"/>
                </a:lnTo>
                <a:lnTo>
                  <a:pt x="2517151" y="1155382"/>
                </a:lnTo>
                <a:lnTo>
                  <a:pt x="2508253" y="1153159"/>
                </a:lnTo>
                <a:lnTo>
                  <a:pt x="2499354" y="1150937"/>
                </a:lnTo>
                <a:lnTo>
                  <a:pt x="2490138" y="1149349"/>
                </a:lnTo>
                <a:lnTo>
                  <a:pt x="2480922" y="1148079"/>
                </a:lnTo>
                <a:lnTo>
                  <a:pt x="2471388" y="1147444"/>
                </a:lnTo>
                <a:lnTo>
                  <a:pt x="2461218" y="1147127"/>
                </a:lnTo>
                <a:lnTo>
                  <a:pt x="2451684" y="1147444"/>
                </a:lnTo>
                <a:lnTo>
                  <a:pt x="2441833" y="1148079"/>
                </a:lnTo>
                <a:lnTo>
                  <a:pt x="2432616" y="1149032"/>
                </a:lnTo>
                <a:lnTo>
                  <a:pt x="2424036" y="1150619"/>
                </a:lnTo>
                <a:lnTo>
                  <a:pt x="2415137" y="1152842"/>
                </a:lnTo>
                <a:lnTo>
                  <a:pt x="2406875" y="1155064"/>
                </a:lnTo>
                <a:lnTo>
                  <a:pt x="2398294" y="1157604"/>
                </a:lnTo>
                <a:lnTo>
                  <a:pt x="2390667" y="1160144"/>
                </a:lnTo>
                <a:lnTo>
                  <a:pt x="2383358" y="1163002"/>
                </a:lnTo>
                <a:lnTo>
                  <a:pt x="2375730" y="1166494"/>
                </a:lnTo>
                <a:lnTo>
                  <a:pt x="2369057" y="1169669"/>
                </a:lnTo>
                <a:lnTo>
                  <a:pt x="2362383" y="1173162"/>
                </a:lnTo>
                <a:lnTo>
                  <a:pt x="2356345" y="1177289"/>
                </a:lnTo>
                <a:lnTo>
                  <a:pt x="2349989" y="1180782"/>
                </a:lnTo>
                <a:lnTo>
                  <a:pt x="2344268" y="1184592"/>
                </a:lnTo>
                <a:lnTo>
                  <a:pt x="2338866" y="1188402"/>
                </a:lnTo>
                <a:lnTo>
                  <a:pt x="2329014" y="1196022"/>
                </a:lnTo>
                <a:lnTo>
                  <a:pt x="2320433" y="1203642"/>
                </a:lnTo>
                <a:lnTo>
                  <a:pt x="2313124" y="1210627"/>
                </a:lnTo>
                <a:lnTo>
                  <a:pt x="2306768" y="1216659"/>
                </a:lnTo>
                <a:lnTo>
                  <a:pt x="2302319" y="1222374"/>
                </a:lnTo>
                <a:lnTo>
                  <a:pt x="2298823" y="1226184"/>
                </a:lnTo>
                <a:lnTo>
                  <a:pt x="2296281" y="1229677"/>
                </a:lnTo>
                <a:lnTo>
                  <a:pt x="2280391" y="1229677"/>
                </a:lnTo>
                <a:lnTo>
                  <a:pt x="2280391" y="1236344"/>
                </a:lnTo>
                <a:lnTo>
                  <a:pt x="2151046" y="1236344"/>
                </a:lnTo>
                <a:lnTo>
                  <a:pt x="2131343" y="1256029"/>
                </a:lnTo>
                <a:lnTo>
                  <a:pt x="2132614" y="1277619"/>
                </a:lnTo>
                <a:lnTo>
                  <a:pt x="2157720" y="1252219"/>
                </a:lnTo>
                <a:lnTo>
                  <a:pt x="2311853" y="1252219"/>
                </a:lnTo>
                <a:lnTo>
                  <a:pt x="2314395" y="1248727"/>
                </a:lnTo>
                <a:lnTo>
                  <a:pt x="2317573" y="1244599"/>
                </a:lnTo>
                <a:lnTo>
                  <a:pt x="2321705" y="1238884"/>
                </a:lnTo>
                <a:lnTo>
                  <a:pt x="2327425" y="1232852"/>
                </a:lnTo>
                <a:lnTo>
                  <a:pt x="2334416" y="1225549"/>
                </a:lnTo>
                <a:lnTo>
                  <a:pt x="2342044" y="1217929"/>
                </a:lnTo>
                <a:lnTo>
                  <a:pt x="2350942" y="1209992"/>
                </a:lnTo>
                <a:lnTo>
                  <a:pt x="2356027" y="1206182"/>
                </a:lnTo>
                <a:lnTo>
                  <a:pt x="2361429" y="1202372"/>
                </a:lnTo>
                <a:lnTo>
                  <a:pt x="2366514" y="1198562"/>
                </a:lnTo>
                <a:lnTo>
                  <a:pt x="2372235" y="1194434"/>
                </a:lnTo>
                <a:lnTo>
                  <a:pt x="2378591" y="1190942"/>
                </a:lnTo>
                <a:lnTo>
                  <a:pt x="2384629" y="1187449"/>
                </a:lnTo>
                <a:lnTo>
                  <a:pt x="2390985" y="1184274"/>
                </a:lnTo>
                <a:lnTo>
                  <a:pt x="2397658" y="1181099"/>
                </a:lnTo>
                <a:lnTo>
                  <a:pt x="2404968" y="1178242"/>
                </a:lnTo>
                <a:lnTo>
                  <a:pt x="2411959" y="1175702"/>
                </a:lnTo>
                <a:lnTo>
                  <a:pt x="2419269" y="1173162"/>
                </a:lnTo>
                <a:lnTo>
                  <a:pt x="2427214" y="1171257"/>
                </a:lnTo>
                <a:lnTo>
                  <a:pt x="2435159" y="1169987"/>
                </a:lnTo>
                <a:lnTo>
                  <a:pt x="2443104" y="1168717"/>
                </a:lnTo>
                <a:lnTo>
                  <a:pt x="2451684" y="1168082"/>
                </a:lnTo>
                <a:lnTo>
                  <a:pt x="2460265" y="1167764"/>
                </a:lnTo>
                <a:lnTo>
                  <a:pt x="2468845" y="1168082"/>
                </a:lnTo>
                <a:lnTo>
                  <a:pt x="2477426" y="1168717"/>
                </a:lnTo>
                <a:lnTo>
                  <a:pt x="2485689" y="1169987"/>
                </a:lnTo>
                <a:lnTo>
                  <a:pt x="2493952" y="1171574"/>
                </a:lnTo>
                <a:lnTo>
                  <a:pt x="2501897" y="1173479"/>
                </a:lnTo>
                <a:lnTo>
                  <a:pt x="2509842" y="1176019"/>
                </a:lnTo>
                <a:lnTo>
                  <a:pt x="2517787" y="1178559"/>
                </a:lnTo>
                <a:lnTo>
                  <a:pt x="2525096" y="1181417"/>
                </a:lnTo>
                <a:lnTo>
                  <a:pt x="2532405" y="1184592"/>
                </a:lnTo>
                <a:lnTo>
                  <a:pt x="2539715" y="1188084"/>
                </a:lnTo>
                <a:lnTo>
                  <a:pt x="2546388" y="1191577"/>
                </a:lnTo>
                <a:lnTo>
                  <a:pt x="2553062" y="1195387"/>
                </a:lnTo>
                <a:lnTo>
                  <a:pt x="2559418" y="1199514"/>
                </a:lnTo>
                <a:lnTo>
                  <a:pt x="2565774" y="1203324"/>
                </a:lnTo>
                <a:lnTo>
                  <a:pt x="2577215" y="1211262"/>
                </a:lnTo>
                <a:lnTo>
                  <a:pt x="2588020" y="1219199"/>
                </a:lnTo>
                <a:lnTo>
                  <a:pt x="2597236" y="1227454"/>
                </a:lnTo>
                <a:lnTo>
                  <a:pt x="2605181" y="1234439"/>
                </a:lnTo>
                <a:lnTo>
                  <a:pt x="2612173" y="1241107"/>
                </a:lnTo>
                <a:lnTo>
                  <a:pt x="2617575" y="1246822"/>
                </a:lnTo>
                <a:lnTo>
                  <a:pt x="2621389" y="1250949"/>
                </a:lnTo>
                <a:lnTo>
                  <a:pt x="2624885" y="1254759"/>
                </a:lnTo>
                <a:lnTo>
                  <a:pt x="2636643" y="1257934"/>
                </a:lnTo>
                <a:lnTo>
                  <a:pt x="2647766" y="1261109"/>
                </a:lnTo>
                <a:lnTo>
                  <a:pt x="2761857" y="1261109"/>
                </a:lnTo>
                <a:lnTo>
                  <a:pt x="2774251" y="1261109"/>
                </a:lnTo>
                <a:lnTo>
                  <a:pt x="2772344" y="1262379"/>
                </a:lnTo>
                <a:lnTo>
                  <a:pt x="2770437" y="1263967"/>
                </a:lnTo>
                <a:lnTo>
                  <a:pt x="2766306" y="1268094"/>
                </a:lnTo>
                <a:lnTo>
                  <a:pt x="2762810" y="1272539"/>
                </a:lnTo>
                <a:lnTo>
                  <a:pt x="2759950" y="1276667"/>
                </a:lnTo>
                <a:lnTo>
                  <a:pt x="2757407" y="1280794"/>
                </a:lnTo>
                <a:lnTo>
                  <a:pt x="2755501" y="1284287"/>
                </a:lnTo>
                <a:lnTo>
                  <a:pt x="2753912" y="1287462"/>
                </a:lnTo>
                <a:lnTo>
                  <a:pt x="2744378" y="1287462"/>
                </a:lnTo>
                <a:lnTo>
                  <a:pt x="2744378" y="1470659"/>
                </a:lnTo>
                <a:lnTo>
                  <a:pt x="2825734" y="1573529"/>
                </a:lnTo>
                <a:lnTo>
                  <a:pt x="2843213" y="1593532"/>
                </a:lnTo>
                <a:lnTo>
                  <a:pt x="2843213" y="1649412"/>
                </a:lnTo>
                <a:lnTo>
                  <a:pt x="2052846" y="1649412"/>
                </a:lnTo>
                <a:lnTo>
                  <a:pt x="1500829" y="1363344"/>
                </a:lnTo>
                <a:lnTo>
                  <a:pt x="1500829" y="1323022"/>
                </a:lnTo>
                <a:lnTo>
                  <a:pt x="1507821" y="1323022"/>
                </a:lnTo>
                <a:lnTo>
                  <a:pt x="1507821" y="1312227"/>
                </a:lnTo>
                <a:lnTo>
                  <a:pt x="1500194" y="1312227"/>
                </a:lnTo>
                <a:lnTo>
                  <a:pt x="1500194" y="1304924"/>
                </a:lnTo>
                <a:lnTo>
                  <a:pt x="1496062" y="1304924"/>
                </a:lnTo>
                <a:lnTo>
                  <a:pt x="1496698" y="1302384"/>
                </a:lnTo>
                <a:lnTo>
                  <a:pt x="1497334" y="1301432"/>
                </a:lnTo>
                <a:lnTo>
                  <a:pt x="1498287" y="1300162"/>
                </a:lnTo>
                <a:lnTo>
                  <a:pt x="1499240" y="1298892"/>
                </a:lnTo>
                <a:lnTo>
                  <a:pt x="1499558" y="1297622"/>
                </a:lnTo>
                <a:lnTo>
                  <a:pt x="1499876" y="1296034"/>
                </a:lnTo>
                <a:lnTo>
                  <a:pt x="1499558" y="1293812"/>
                </a:lnTo>
                <a:lnTo>
                  <a:pt x="1498923" y="1291907"/>
                </a:lnTo>
                <a:lnTo>
                  <a:pt x="1498287" y="1289684"/>
                </a:lnTo>
                <a:lnTo>
                  <a:pt x="1496698" y="1284922"/>
                </a:lnTo>
                <a:lnTo>
                  <a:pt x="1495427" y="1281112"/>
                </a:lnTo>
                <a:lnTo>
                  <a:pt x="1494791" y="1276032"/>
                </a:lnTo>
                <a:lnTo>
                  <a:pt x="1494473" y="1270634"/>
                </a:lnTo>
                <a:lnTo>
                  <a:pt x="1494473" y="1264919"/>
                </a:lnTo>
                <a:lnTo>
                  <a:pt x="1494156" y="1259522"/>
                </a:lnTo>
                <a:lnTo>
                  <a:pt x="1493838" y="1256347"/>
                </a:lnTo>
                <a:lnTo>
                  <a:pt x="1494156" y="1253172"/>
                </a:lnTo>
                <a:lnTo>
                  <a:pt x="1495427" y="1247457"/>
                </a:lnTo>
                <a:lnTo>
                  <a:pt x="1496380" y="1244599"/>
                </a:lnTo>
                <a:lnTo>
                  <a:pt x="1496698" y="1241107"/>
                </a:lnTo>
                <a:lnTo>
                  <a:pt x="1497016" y="1237932"/>
                </a:lnTo>
                <a:lnTo>
                  <a:pt x="1497016" y="1234439"/>
                </a:lnTo>
                <a:lnTo>
                  <a:pt x="1496380" y="1227772"/>
                </a:lnTo>
                <a:lnTo>
                  <a:pt x="1495745" y="1224597"/>
                </a:lnTo>
                <a:lnTo>
                  <a:pt x="1494473" y="1221422"/>
                </a:lnTo>
                <a:lnTo>
                  <a:pt x="1529114" y="1222374"/>
                </a:lnTo>
                <a:lnTo>
                  <a:pt x="1562800" y="1224279"/>
                </a:lnTo>
                <a:lnTo>
                  <a:pt x="1596487" y="1226502"/>
                </a:lnTo>
                <a:lnTo>
                  <a:pt x="1629220" y="1229677"/>
                </a:lnTo>
                <a:lnTo>
                  <a:pt x="1661318" y="1233169"/>
                </a:lnTo>
                <a:lnTo>
                  <a:pt x="1693416" y="1237614"/>
                </a:lnTo>
                <a:lnTo>
                  <a:pt x="1724560" y="1242694"/>
                </a:lnTo>
                <a:lnTo>
                  <a:pt x="1755387" y="1248409"/>
                </a:lnTo>
                <a:lnTo>
                  <a:pt x="1785577" y="1254759"/>
                </a:lnTo>
                <a:lnTo>
                  <a:pt x="1814815" y="1261427"/>
                </a:lnTo>
                <a:lnTo>
                  <a:pt x="1843417" y="1269047"/>
                </a:lnTo>
                <a:lnTo>
                  <a:pt x="1871383" y="1276667"/>
                </a:lnTo>
                <a:lnTo>
                  <a:pt x="1898396" y="1285239"/>
                </a:lnTo>
                <a:lnTo>
                  <a:pt x="1924773" y="1294447"/>
                </a:lnTo>
                <a:lnTo>
                  <a:pt x="1950197" y="1303654"/>
                </a:lnTo>
                <a:lnTo>
                  <a:pt x="1962909" y="1308734"/>
                </a:lnTo>
                <a:lnTo>
                  <a:pt x="1974668" y="1313814"/>
                </a:lnTo>
                <a:lnTo>
                  <a:pt x="1974668" y="1316354"/>
                </a:lnTo>
                <a:lnTo>
                  <a:pt x="1975621" y="1316354"/>
                </a:lnTo>
                <a:lnTo>
                  <a:pt x="1976257" y="1316672"/>
                </a:lnTo>
                <a:lnTo>
                  <a:pt x="1976892" y="1317307"/>
                </a:lnTo>
                <a:lnTo>
                  <a:pt x="1977846" y="1318577"/>
                </a:lnTo>
                <a:lnTo>
                  <a:pt x="1978481" y="1320799"/>
                </a:lnTo>
                <a:lnTo>
                  <a:pt x="1979117" y="1323657"/>
                </a:lnTo>
                <a:lnTo>
                  <a:pt x="1979117" y="1327467"/>
                </a:lnTo>
                <a:lnTo>
                  <a:pt x="1979117" y="1331912"/>
                </a:lnTo>
                <a:lnTo>
                  <a:pt x="1978481" y="1336039"/>
                </a:lnTo>
                <a:lnTo>
                  <a:pt x="1977846" y="1338897"/>
                </a:lnTo>
                <a:lnTo>
                  <a:pt x="1976892" y="1341754"/>
                </a:lnTo>
                <a:lnTo>
                  <a:pt x="1975621" y="1344929"/>
                </a:lnTo>
                <a:lnTo>
                  <a:pt x="1974668" y="1346199"/>
                </a:lnTo>
                <a:lnTo>
                  <a:pt x="1974668" y="1531302"/>
                </a:lnTo>
                <a:lnTo>
                  <a:pt x="1980388" y="1531302"/>
                </a:lnTo>
                <a:lnTo>
                  <a:pt x="1980388" y="1537334"/>
                </a:lnTo>
                <a:lnTo>
                  <a:pt x="1975939" y="1543684"/>
                </a:lnTo>
                <a:lnTo>
                  <a:pt x="1975939" y="1586547"/>
                </a:lnTo>
                <a:lnTo>
                  <a:pt x="1990876" y="1597977"/>
                </a:lnTo>
                <a:lnTo>
                  <a:pt x="2070961" y="1597977"/>
                </a:lnTo>
                <a:lnTo>
                  <a:pt x="2072232" y="1575434"/>
                </a:lnTo>
                <a:lnTo>
                  <a:pt x="2084944" y="1555749"/>
                </a:lnTo>
                <a:lnTo>
                  <a:pt x="2084944" y="1504632"/>
                </a:lnTo>
                <a:lnTo>
                  <a:pt x="2083355" y="1497647"/>
                </a:lnTo>
                <a:lnTo>
                  <a:pt x="2082402" y="1488757"/>
                </a:lnTo>
                <a:lnTo>
                  <a:pt x="2081448" y="1479232"/>
                </a:lnTo>
                <a:lnTo>
                  <a:pt x="2080495" y="1468437"/>
                </a:lnTo>
                <a:lnTo>
                  <a:pt x="2080177" y="1457324"/>
                </a:lnTo>
                <a:lnTo>
                  <a:pt x="2079859" y="1445577"/>
                </a:lnTo>
                <a:lnTo>
                  <a:pt x="2079542" y="1422082"/>
                </a:lnTo>
                <a:lnTo>
                  <a:pt x="2079542" y="1400492"/>
                </a:lnTo>
                <a:lnTo>
                  <a:pt x="2079859" y="1383029"/>
                </a:lnTo>
                <a:lnTo>
                  <a:pt x="2080177" y="1365884"/>
                </a:lnTo>
                <a:lnTo>
                  <a:pt x="2064605" y="1365884"/>
                </a:lnTo>
                <a:lnTo>
                  <a:pt x="2064605" y="1361122"/>
                </a:lnTo>
                <a:lnTo>
                  <a:pt x="2056978" y="1353502"/>
                </a:lnTo>
                <a:lnTo>
                  <a:pt x="2056978" y="1335087"/>
                </a:lnTo>
                <a:lnTo>
                  <a:pt x="2053482" y="1329689"/>
                </a:lnTo>
                <a:lnTo>
                  <a:pt x="2055071" y="1310957"/>
                </a:lnTo>
                <a:lnTo>
                  <a:pt x="2056342" y="1294447"/>
                </a:lnTo>
                <a:lnTo>
                  <a:pt x="2058249" y="1279524"/>
                </a:lnTo>
                <a:lnTo>
                  <a:pt x="2060474" y="1267142"/>
                </a:lnTo>
                <a:lnTo>
                  <a:pt x="2063016" y="1256029"/>
                </a:lnTo>
                <a:lnTo>
                  <a:pt x="2065558" y="1246504"/>
                </a:lnTo>
                <a:lnTo>
                  <a:pt x="2068101" y="1238567"/>
                </a:lnTo>
                <a:lnTo>
                  <a:pt x="2070961" y="1232217"/>
                </a:lnTo>
                <a:lnTo>
                  <a:pt x="2073503" y="1227137"/>
                </a:lnTo>
                <a:lnTo>
                  <a:pt x="2076046" y="1223009"/>
                </a:lnTo>
                <a:lnTo>
                  <a:pt x="2078588" y="1219517"/>
                </a:lnTo>
                <a:lnTo>
                  <a:pt x="2080813" y="1217294"/>
                </a:lnTo>
                <a:lnTo>
                  <a:pt x="2082402" y="1215707"/>
                </a:lnTo>
                <a:lnTo>
                  <a:pt x="2083673" y="1214754"/>
                </a:lnTo>
                <a:lnTo>
                  <a:pt x="2084944" y="1214119"/>
                </a:lnTo>
                <a:lnTo>
                  <a:pt x="2128165" y="1214754"/>
                </a:lnTo>
                <a:lnTo>
                  <a:pt x="2138652" y="1205864"/>
                </a:lnTo>
                <a:lnTo>
                  <a:pt x="2138652" y="1177607"/>
                </a:lnTo>
                <a:lnTo>
                  <a:pt x="2122444" y="1165224"/>
                </a:lnTo>
                <a:lnTo>
                  <a:pt x="2122444" y="1157604"/>
                </a:lnTo>
                <a:lnTo>
                  <a:pt x="2116724" y="1151254"/>
                </a:lnTo>
                <a:lnTo>
                  <a:pt x="2138970" y="1144269"/>
                </a:lnTo>
                <a:lnTo>
                  <a:pt x="2138970" y="1131887"/>
                </a:lnTo>
                <a:lnTo>
                  <a:pt x="2143419" y="1122679"/>
                </a:lnTo>
                <a:lnTo>
                  <a:pt x="2144690" y="1122362"/>
                </a:lnTo>
                <a:lnTo>
                  <a:pt x="2145962" y="1121727"/>
                </a:lnTo>
                <a:lnTo>
                  <a:pt x="2147233" y="1120774"/>
                </a:lnTo>
                <a:lnTo>
                  <a:pt x="2148186" y="1119504"/>
                </a:lnTo>
                <a:lnTo>
                  <a:pt x="2149457" y="1116964"/>
                </a:lnTo>
                <a:lnTo>
                  <a:pt x="2150411" y="1114107"/>
                </a:lnTo>
                <a:lnTo>
                  <a:pt x="2151046" y="1111567"/>
                </a:lnTo>
                <a:lnTo>
                  <a:pt x="2151364" y="1109027"/>
                </a:lnTo>
                <a:lnTo>
                  <a:pt x="2151364" y="1106487"/>
                </a:lnTo>
                <a:lnTo>
                  <a:pt x="2151364" y="872489"/>
                </a:lnTo>
                <a:lnTo>
                  <a:pt x="2138970" y="860107"/>
                </a:lnTo>
                <a:lnTo>
                  <a:pt x="2138970" y="848677"/>
                </a:lnTo>
                <a:lnTo>
                  <a:pt x="2148504" y="848677"/>
                </a:lnTo>
                <a:lnTo>
                  <a:pt x="2148504" y="839787"/>
                </a:lnTo>
                <a:lnTo>
                  <a:pt x="2145008" y="838834"/>
                </a:lnTo>
                <a:lnTo>
                  <a:pt x="2143101" y="837564"/>
                </a:lnTo>
                <a:lnTo>
                  <a:pt x="2142466" y="836929"/>
                </a:lnTo>
                <a:lnTo>
                  <a:pt x="2142148" y="836294"/>
                </a:lnTo>
                <a:lnTo>
                  <a:pt x="2142466" y="835342"/>
                </a:lnTo>
                <a:lnTo>
                  <a:pt x="2143101" y="834072"/>
                </a:lnTo>
                <a:lnTo>
                  <a:pt x="2145008" y="831532"/>
                </a:lnTo>
                <a:lnTo>
                  <a:pt x="2148186" y="828674"/>
                </a:lnTo>
                <a:lnTo>
                  <a:pt x="2148186" y="818197"/>
                </a:lnTo>
                <a:lnTo>
                  <a:pt x="2118949" y="805179"/>
                </a:lnTo>
                <a:lnTo>
                  <a:pt x="2118949" y="798194"/>
                </a:lnTo>
                <a:lnTo>
                  <a:pt x="2109733" y="790257"/>
                </a:lnTo>
                <a:lnTo>
                  <a:pt x="2110368" y="785812"/>
                </a:lnTo>
                <a:lnTo>
                  <a:pt x="2157402" y="768032"/>
                </a:lnTo>
                <a:lnTo>
                  <a:pt x="2157402" y="757872"/>
                </a:lnTo>
                <a:lnTo>
                  <a:pt x="2156131" y="756284"/>
                </a:lnTo>
                <a:lnTo>
                  <a:pt x="2152953" y="752474"/>
                </a:lnTo>
                <a:lnTo>
                  <a:pt x="2151364" y="749934"/>
                </a:lnTo>
                <a:lnTo>
                  <a:pt x="2150093" y="747077"/>
                </a:lnTo>
                <a:lnTo>
                  <a:pt x="2148822" y="744537"/>
                </a:lnTo>
                <a:lnTo>
                  <a:pt x="2148504" y="741679"/>
                </a:lnTo>
                <a:lnTo>
                  <a:pt x="2148822" y="740727"/>
                </a:lnTo>
                <a:lnTo>
                  <a:pt x="2149140" y="739774"/>
                </a:lnTo>
                <a:lnTo>
                  <a:pt x="2150411" y="737869"/>
                </a:lnTo>
                <a:lnTo>
                  <a:pt x="2152000" y="736282"/>
                </a:lnTo>
                <a:lnTo>
                  <a:pt x="2153907" y="735012"/>
                </a:lnTo>
                <a:lnTo>
                  <a:pt x="2156131" y="733742"/>
                </a:lnTo>
                <a:lnTo>
                  <a:pt x="2157720" y="733107"/>
                </a:lnTo>
                <a:lnTo>
                  <a:pt x="2159627" y="732472"/>
                </a:lnTo>
                <a:lnTo>
                  <a:pt x="2159627" y="727074"/>
                </a:lnTo>
                <a:lnTo>
                  <a:pt x="2158991" y="727074"/>
                </a:lnTo>
                <a:lnTo>
                  <a:pt x="2157402" y="726757"/>
                </a:lnTo>
                <a:lnTo>
                  <a:pt x="2156767" y="726122"/>
                </a:lnTo>
                <a:lnTo>
                  <a:pt x="2156131" y="725487"/>
                </a:lnTo>
                <a:lnTo>
                  <a:pt x="2155813" y="724852"/>
                </a:lnTo>
                <a:lnTo>
                  <a:pt x="2155496" y="723899"/>
                </a:lnTo>
                <a:lnTo>
                  <a:pt x="2155813" y="722947"/>
                </a:lnTo>
                <a:lnTo>
                  <a:pt x="2156131" y="722312"/>
                </a:lnTo>
                <a:lnTo>
                  <a:pt x="2157085" y="721677"/>
                </a:lnTo>
                <a:lnTo>
                  <a:pt x="2158038" y="721359"/>
                </a:lnTo>
                <a:lnTo>
                  <a:pt x="2159627" y="720407"/>
                </a:lnTo>
                <a:lnTo>
                  <a:pt x="2160580" y="720407"/>
                </a:lnTo>
                <a:lnTo>
                  <a:pt x="2160580" y="715009"/>
                </a:lnTo>
                <a:lnTo>
                  <a:pt x="2159627" y="714692"/>
                </a:lnTo>
                <a:lnTo>
                  <a:pt x="2157720" y="714057"/>
                </a:lnTo>
                <a:lnTo>
                  <a:pt x="2156767" y="713422"/>
                </a:lnTo>
                <a:lnTo>
                  <a:pt x="2155813" y="712787"/>
                </a:lnTo>
                <a:lnTo>
                  <a:pt x="2155178" y="711834"/>
                </a:lnTo>
                <a:lnTo>
                  <a:pt x="2154860" y="710564"/>
                </a:lnTo>
                <a:lnTo>
                  <a:pt x="2155178" y="709294"/>
                </a:lnTo>
                <a:lnTo>
                  <a:pt x="2155813" y="708024"/>
                </a:lnTo>
                <a:lnTo>
                  <a:pt x="2156767" y="707389"/>
                </a:lnTo>
                <a:lnTo>
                  <a:pt x="2157720" y="706754"/>
                </a:lnTo>
                <a:lnTo>
                  <a:pt x="2159945" y="705802"/>
                </a:lnTo>
                <a:lnTo>
                  <a:pt x="2160580" y="705484"/>
                </a:lnTo>
                <a:lnTo>
                  <a:pt x="2160580" y="701039"/>
                </a:lnTo>
                <a:lnTo>
                  <a:pt x="2159309" y="701039"/>
                </a:lnTo>
                <a:lnTo>
                  <a:pt x="2156131" y="700404"/>
                </a:lnTo>
                <a:lnTo>
                  <a:pt x="2154542" y="699769"/>
                </a:lnTo>
                <a:lnTo>
                  <a:pt x="2152953" y="698182"/>
                </a:lnTo>
                <a:lnTo>
                  <a:pt x="2152000" y="696912"/>
                </a:lnTo>
                <a:lnTo>
                  <a:pt x="2151682" y="695959"/>
                </a:lnTo>
                <a:lnTo>
                  <a:pt x="2151682" y="695007"/>
                </a:lnTo>
                <a:lnTo>
                  <a:pt x="2151682" y="694054"/>
                </a:lnTo>
                <a:lnTo>
                  <a:pt x="2152000" y="693419"/>
                </a:lnTo>
                <a:lnTo>
                  <a:pt x="2152635" y="692467"/>
                </a:lnTo>
                <a:lnTo>
                  <a:pt x="2153271" y="692149"/>
                </a:lnTo>
                <a:lnTo>
                  <a:pt x="2154860" y="691197"/>
                </a:lnTo>
                <a:lnTo>
                  <a:pt x="2157085" y="690879"/>
                </a:lnTo>
                <a:lnTo>
                  <a:pt x="2160580" y="690562"/>
                </a:lnTo>
                <a:lnTo>
                  <a:pt x="2162169" y="690562"/>
                </a:lnTo>
                <a:lnTo>
                  <a:pt x="2162169" y="684847"/>
                </a:lnTo>
                <a:lnTo>
                  <a:pt x="2172657" y="684847"/>
                </a:lnTo>
                <a:lnTo>
                  <a:pt x="2172657" y="687704"/>
                </a:lnTo>
                <a:lnTo>
                  <a:pt x="2176153" y="687704"/>
                </a:lnTo>
                <a:lnTo>
                  <a:pt x="2176153" y="684529"/>
                </a:lnTo>
                <a:lnTo>
                  <a:pt x="2186004" y="684529"/>
                </a:lnTo>
                <a:lnTo>
                  <a:pt x="2186004" y="680084"/>
                </a:lnTo>
                <a:lnTo>
                  <a:pt x="2183462" y="680084"/>
                </a:lnTo>
                <a:lnTo>
                  <a:pt x="2181237" y="680084"/>
                </a:lnTo>
                <a:lnTo>
                  <a:pt x="2179013" y="679767"/>
                </a:lnTo>
                <a:lnTo>
                  <a:pt x="2177106" y="679132"/>
                </a:lnTo>
                <a:lnTo>
                  <a:pt x="2175517" y="678179"/>
                </a:lnTo>
                <a:lnTo>
                  <a:pt x="2173928" y="677227"/>
                </a:lnTo>
                <a:lnTo>
                  <a:pt x="2171703" y="674369"/>
                </a:lnTo>
                <a:lnTo>
                  <a:pt x="2169797" y="671829"/>
                </a:lnTo>
                <a:lnTo>
                  <a:pt x="2168208" y="669607"/>
                </a:lnTo>
                <a:lnTo>
                  <a:pt x="2167572" y="667384"/>
                </a:lnTo>
                <a:lnTo>
                  <a:pt x="2167572" y="661987"/>
                </a:lnTo>
                <a:lnTo>
                  <a:pt x="2169479" y="661669"/>
                </a:lnTo>
                <a:lnTo>
                  <a:pt x="2171068" y="661352"/>
                </a:lnTo>
                <a:lnTo>
                  <a:pt x="2174881" y="660399"/>
                </a:lnTo>
                <a:lnTo>
                  <a:pt x="2178695" y="658494"/>
                </a:lnTo>
                <a:lnTo>
                  <a:pt x="2182191" y="656589"/>
                </a:lnTo>
                <a:lnTo>
                  <a:pt x="2187593" y="653097"/>
                </a:lnTo>
                <a:lnTo>
                  <a:pt x="2189818" y="651192"/>
                </a:lnTo>
                <a:lnTo>
                  <a:pt x="2192996" y="640079"/>
                </a:lnTo>
                <a:lnTo>
                  <a:pt x="2192996" y="624522"/>
                </a:lnTo>
                <a:lnTo>
                  <a:pt x="2191407" y="623569"/>
                </a:lnTo>
                <a:lnTo>
                  <a:pt x="2188864" y="621029"/>
                </a:lnTo>
                <a:lnTo>
                  <a:pt x="2187275" y="619124"/>
                </a:lnTo>
                <a:lnTo>
                  <a:pt x="2186004" y="616902"/>
                </a:lnTo>
                <a:lnTo>
                  <a:pt x="2185051" y="614679"/>
                </a:lnTo>
                <a:lnTo>
                  <a:pt x="2184733" y="612139"/>
                </a:lnTo>
                <a:lnTo>
                  <a:pt x="2184733" y="610869"/>
                </a:lnTo>
                <a:lnTo>
                  <a:pt x="2185051" y="609917"/>
                </a:lnTo>
                <a:lnTo>
                  <a:pt x="2186322" y="607694"/>
                </a:lnTo>
                <a:lnTo>
                  <a:pt x="2187593" y="605472"/>
                </a:lnTo>
                <a:lnTo>
                  <a:pt x="2189500" y="603884"/>
                </a:lnTo>
                <a:lnTo>
                  <a:pt x="2192996" y="601344"/>
                </a:lnTo>
                <a:lnTo>
                  <a:pt x="2194585" y="600709"/>
                </a:lnTo>
                <a:lnTo>
                  <a:pt x="2194585" y="595947"/>
                </a:lnTo>
                <a:lnTo>
                  <a:pt x="2192996" y="594994"/>
                </a:lnTo>
                <a:lnTo>
                  <a:pt x="2191407" y="593724"/>
                </a:lnTo>
                <a:lnTo>
                  <a:pt x="2190453" y="591819"/>
                </a:lnTo>
                <a:lnTo>
                  <a:pt x="2190136" y="589914"/>
                </a:lnTo>
                <a:lnTo>
                  <a:pt x="2190136" y="587692"/>
                </a:lnTo>
                <a:lnTo>
                  <a:pt x="2190453" y="585787"/>
                </a:lnTo>
                <a:lnTo>
                  <a:pt x="2191407" y="583247"/>
                </a:lnTo>
                <a:lnTo>
                  <a:pt x="2192996" y="581342"/>
                </a:lnTo>
                <a:lnTo>
                  <a:pt x="2193631" y="580707"/>
                </a:lnTo>
                <a:lnTo>
                  <a:pt x="2194585" y="580072"/>
                </a:lnTo>
                <a:lnTo>
                  <a:pt x="2195220" y="579754"/>
                </a:lnTo>
                <a:lnTo>
                  <a:pt x="2196174" y="579437"/>
                </a:lnTo>
                <a:lnTo>
                  <a:pt x="2198398" y="579437"/>
                </a:lnTo>
                <a:lnTo>
                  <a:pt x="2200305" y="580072"/>
                </a:lnTo>
                <a:lnTo>
                  <a:pt x="2204119" y="581659"/>
                </a:lnTo>
                <a:lnTo>
                  <a:pt x="2206026" y="582294"/>
                </a:lnTo>
                <a:lnTo>
                  <a:pt x="2207297" y="582612"/>
                </a:lnTo>
                <a:lnTo>
                  <a:pt x="2208886" y="582294"/>
                </a:lnTo>
                <a:lnTo>
                  <a:pt x="2210793" y="581977"/>
                </a:lnTo>
                <a:lnTo>
                  <a:pt x="2214924" y="580707"/>
                </a:lnTo>
                <a:lnTo>
                  <a:pt x="2220327" y="579119"/>
                </a:lnTo>
                <a:lnTo>
                  <a:pt x="2232403" y="567054"/>
                </a:lnTo>
                <a:lnTo>
                  <a:pt x="2233039" y="548957"/>
                </a:lnTo>
                <a:lnTo>
                  <a:pt x="2224458" y="537209"/>
                </a:lnTo>
                <a:lnTo>
                  <a:pt x="2224458" y="531177"/>
                </a:lnTo>
                <a:lnTo>
                  <a:pt x="2234310" y="521652"/>
                </a:lnTo>
                <a:lnTo>
                  <a:pt x="2234310" y="518477"/>
                </a:lnTo>
                <a:lnTo>
                  <a:pt x="2232403" y="515302"/>
                </a:lnTo>
                <a:lnTo>
                  <a:pt x="2231132" y="512127"/>
                </a:lnTo>
                <a:lnTo>
                  <a:pt x="2229861" y="508634"/>
                </a:lnTo>
                <a:lnTo>
                  <a:pt x="2229861" y="507047"/>
                </a:lnTo>
                <a:lnTo>
                  <a:pt x="2229861" y="505142"/>
                </a:lnTo>
                <a:lnTo>
                  <a:pt x="2230178" y="503554"/>
                </a:lnTo>
                <a:lnTo>
                  <a:pt x="2230814" y="502284"/>
                </a:lnTo>
                <a:lnTo>
                  <a:pt x="2231767" y="501014"/>
                </a:lnTo>
                <a:lnTo>
                  <a:pt x="2233674" y="500062"/>
                </a:lnTo>
                <a:lnTo>
                  <a:pt x="2235899" y="499427"/>
                </a:lnTo>
                <a:lnTo>
                  <a:pt x="2239077" y="499427"/>
                </a:lnTo>
                <a:lnTo>
                  <a:pt x="2241937" y="499427"/>
                </a:lnTo>
                <a:lnTo>
                  <a:pt x="2244162" y="500062"/>
                </a:lnTo>
                <a:lnTo>
                  <a:pt x="2246068" y="501014"/>
                </a:lnTo>
                <a:lnTo>
                  <a:pt x="2247022" y="502284"/>
                </a:lnTo>
                <a:lnTo>
                  <a:pt x="2247975" y="503872"/>
                </a:lnTo>
                <a:lnTo>
                  <a:pt x="2248611" y="505459"/>
                </a:lnTo>
                <a:lnTo>
                  <a:pt x="2248611" y="507047"/>
                </a:lnTo>
                <a:lnTo>
                  <a:pt x="2248611" y="508952"/>
                </a:lnTo>
                <a:lnTo>
                  <a:pt x="2247657" y="512444"/>
                </a:lnTo>
                <a:lnTo>
                  <a:pt x="2246704" y="515302"/>
                </a:lnTo>
                <a:lnTo>
                  <a:pt x="2245115" y="518794"/>
                </a:lnTo>
                <a:lnTo>
                  <a:pt x="2245115" y="521652"/>
                </a:lnTo>
                <a:lnTo>
                  <a:pt x="2255602" y="530224"/>
                </a:lnTo>
                <a:lnTo>
                  <a:pt x="2254967" y="538479"/>
                </a:lnTo>
                <a:lnTo>
                  <a:pt x="2247022" y="549909"/>
                </a:lnTo>
                <a:lnTo>
                  <a:pt x="2246704" y="572452"/>
                </a:lnTo>
                <a:lnTo>
                  <a:pt x="2258780" y="566419"/>
                </a:lnTo>
                <a:lnTo>
                  <a:pt x="2258780" y="504824"/>
                </a:lnTo>
                <a:lnTo>
                  <a:pt x="2256238" y="500062"/>
                </a:lnTo>
                <a:lnTo>
                  <a:pt x="2242255" y="477837"/>
                </a:lnTo>
                <a:lnTo>
                  <a:pt x="2255602" y="458787"/>
                </a:lnTo>
                <a:lnTo>
                  <a:pt x="2255284" y="455294"/>
                </a:lnTo>
                <a:lnTo>
                  <a:pt x="2255284" y="451802"/>
                </a:lnTo>
                <a:lnTo>
                  <a:pt x="2255602" y="447357"/>
                </a:lnTo>
                <a:lnTo>
                  <a:pt x="2386218" y="407987"/>
                </a:lnTo>
                <a:close/>
                <a:moveTo>
                  <a:pt x="499839" y="407987"/>
                </a:moveTo>
                <a:lnTo>
                  <a:pt x="560814" y="407987"/>
                </a:lnTo>
                <a:lnTo>
                  <a:pt x="693243" y="447992"/>
                </a:lnTo>
                <a:lnTo>
                  <a:pt x="693560" y="452119"/>
                </a:lnTo>
                <a:lnTo>
                  <a:pt x="693560" y="455612"/>
                </a:lnTo>
                <a:lnTo>
                  <a:pt x="693560" y="458787"/>
                </a:lnTo>
                <a:lnTo>
                  <a:pt x="706898" y="477837"/>
                </a:lnTo>
                <a:lnTo>
                  <a:pt x="692925" y="500062"/>
                </a:lnTo>
                <a:lnTo>
                  <a:pt x="690067" y="504824"/>
                </a:lnTo>
                <a:lnTo>
                  <a:pt x="690067" y="566419"/>
                </a:lnTo>
                <a:lnTo>
                  <a:pt x="702452" y="572452"/>
                </a:lnTo>
                <a:lnTo>
                  <a:pt x="702135" y="549909"/>
                </a:lnTo>
                <a:lnTo>
                  <a:pt x="694195" y="538479"/>
                </a:lnTo>
                <a:lnTo>
                  <a:pt x="693560" y="530224"/>
                </a:lnTo>
                <a:lnTo>
                  <a:pt x="704040" y="521652"/>
                </a:lnTo>
                <a:lnTo>
                  <a:pt x="704040" y="518794"/>
                </a:lnTo>
                <a:lnTo>
                  <a:pt x="702770" y="515302"/>
                </a:lnTo>
                <a:lnTo>
                  <a:pt x="701500" y="512444"/>
                </a:lnTo>
                <a:lnTo>
                  <a:pt x="700865" y="508952"/>
                </a:lnTo>
                <a:lnTo>
                  <a:pt x="700547" y="507047"/>
                </a:lnTo>
                <a:lnTo>
                  <a:pt x="700865" y="505459"/>
                </a:lnTo>
                <a:lnTo>
                  <a:pt x="701182" y="503872"/>
                </a:lnTo>
                <a:lnTo>
                  <a:pt x="702135" y="502284"/>
                </a:lnTo>
                <a:lnTo>
                  <a:pt x="703405" y="501014"/>
                </a:lnTo>
                <a:lnTo>
                  <a:pt x="704993" y="500062"/>
                </a:lnTo>
                <a:lnTo>
                  <a:pt x="707216" y="499427"/>
                </a:lnTo>
                <a:lnTo>
                  <a:pt x="710074" y="499427"/>
                </a:lnTo>
                <a:lnTo>
                  <a:pt x="713250" y="499427"/>
                </a:lnTo>
                <a:lnTo>
                  <a:pt x="715473" y="500062"/>
                </a:lnTo>
                <a:lnTo>
                  <a:pt x="717061" y="501014"/>
                </a:lnTo>
                <a:lnTo>
                  <a:pt x="718014" y="502284"/>
                </a:lnTo>
                <a:lnTo>
                  <a:pt x="718966" y="503554"/>
                </a:lnTo>
                <a:lnTo>
                  <a:pt x="719284" y="505142"/>
                </a:lnTo>
                <a:lnTo>
                  <a:pt x="719284" y="507047"/>
                </a:lnTo>
                <a:lnTo>
                  <a:pt x="718966" y="508634"/>
                </a:lnTo>
                <a:lnTo>
                  <a:pt x="717696" y="512127"/>
                </a:lnTo>
                <a:lnTo>
                  <a:pt x="716426" y="515302"/>
                </a:lnTo>
                <a:lnTo>
                  <a:pt x="714838" y="518477"/>
                </a:lnTo>
                <a:lnTo>
                  <a:pt x="714838" y="521652"/>
                </a:lnTo>
                <a:lnTo>
                  <a:pt x="724683" y="531177"/>
                </a:lnTo>
                <a:lnTo>
                  <a:pt x="724683" y="537209"/>
                </a:lnTo>
                <a:lnTo>
                  <a:pt x="715791" y="548957"/>
                </a:lnTo>
                <a:lnTo>
                  <a:pt x="716426" y="567054"/>
                </a:lnTo>
                <a:lnTo>
                  <a:pt x="728811" y="579119"/>
                </a:lnTo>
                <a:lnTo>
                  <a:pt x="733892" y="580707"/>
                </a:lnTo>
                <a:lnTo>
                  <a:pt x="738021" y="581977"/>
                </a:lnTo>
                <a:lnTo>
                  <a:pt x="739926" y="582294"/>
                </a:lnTo>
                <a:lnTo>
                  <a:pt x="741514" y="582612"/>
                </a:lnTo>
                <a:lnTo>
                  <a:pt x="742784" y="582294"/>
                </a:lnTo>
                <a:lnTo>
                  <a:pt x="744690" y="581659"/>
                </a:lnTo>
                <a:lnTo>
                  <a:pt x="748818" y="580072"/>
                </a:lnTo>
                <a:lnTo>
                  <a:pt x="751042" y="579437"/>
                </a:lnTo>
                <a:lnTo>
                  <a:pt x="752947" y="579437"/>
                </a:lnTo>
                <a:lnTo>
                  <a:pt x="753900" y="579754"/>
                </a:lnTo>
                <a:lnTo>
                  <a:pt x="754535" y="580072"/>
                </a:lnTo>
                <a:lnTo>
                  <a:pt x="755488" y="580707"/>
                </a:lnTo>
                <a:lnTo>
                  <a:pt x="756123" y="581342"/>
                </a:lnTo>
                <a:lnTo>
                  <a:pt x="757393" y="583247"/>
                </a:lnTo>
                <a:lnTo>
                  <a:pt x="758346" y="585787"/>
                </a:lnTo>
                <a:lnTo>
                  <a:pt x="758663" y="587692"/>
                </a:lnTo>
                <a:lnTo>
                  <a:pt x="758663" y="589914"/>
                </a:lnTo>
                <a:lnTo>
                  <a:pt x="758346" y="591819"/>
                </a:lnTo>
                <a:lnTo>
                  <a:pt x="757710" y="593724"/>
                </a:lnTo>
                <a:lnTo>
                  <a:pt x="756440" y="594994"/>
                </a:lnTo>
                <a:lnTo>
                  <a:pt x="754535" y="595947"/>
                </a:lnTo>
                <a:lnTo>
                  <a:pt x="754535" y="600709"/>
                </a:lnTo>
                <a:lnTo>
                  <a:pt x="756123" y="601344"/>
                </a:lnTo>
                <a:lnTo>
                  <a:pt x="759298" y="603884"/>
                </a:lnTo>
                <a:lnTo>
                  <a:pt x="761204" y="605472"/>
                </a:lnTo>
                <a:lnTo>
                  <a:pt x="762792" y="607694"/>
                </a:lnTo>
                <a:lnTo>
                  <a:pt x="763744" y="609917"/>
                </a:lnTo>
                <a:lnTo>
                  <a:pt x="764062" y="610869"/>
                </a:lnTo>
                <a:lnTo>
                  <a:pt x="764062" y="612139"/>
                </a:lnTo>
                <a:lnTo>
                  <a:pt x="763744" y="614679"/>
                </a:lnTo>
                <a:lnTo>
                  <a:pt x="762792" y="616902"/>
                </a:lnTo>
                <a:lnTo>
                  <a:pt x="761521" y="619124"/>
                </a:lnTo>
                <a:lnTo>
                  <a:pt x="759934" y="621029"/>
                </a:lnTo>
                <a:lnTo>
                  <a:pt x="757393" y="623569"/>
                </a:lnTo>
                <a:lnTo>
                  <a:pt x="756123" y="624522"/>
                </a:lnTo>
                <a:lnTo>
                  <a:pt x="756123" y="640079"/>
                </a:lnTo>
                <a:lnTo>
                  <a:pt x="758981" y="651192"/>
                </a:lnTo>
                <a:lnTo>
                  <a:pt x="761204" y="653097"/>
                </a:lnTo>
                <a:lnTo>
                  <a:pt x="766603" y="656589"/>
                </a:lnTo>
                <a:lnTo>
                  <a:pt x="770414" y="658494"/>
                </a:lnTo>
                <a:lnTo>
                  <a:pt x="774224" y="660399"/>
                </a:lnTo>
                <a:lnTo>
                  <a:pt x="778035" y="661352"/>
                </a:lnTo>
                <a:lnTo>
                  <a:pt x="779623" y="661669"/>
                </a:lnTo>
                <a:lnTo>
                  <a:pt x="781529" y="661987"/>
                </a:lnTo>
                <a:lnTo>
                  <a:pt x="781529" y="667384"/>
                </a:lnTo>
                <a:lnTo>
                  <a:pt x="780576" y="669607"/>
                </a:lnTo>
                <a:lnTo>
                  <a:pt x="779306" y="671829"/>
                </a:lnTo>
                <a:lnTo>
                  <a:pt x="777718" y="674369"/>
                </a:lnTo>
                <a:lnTo>
                  <a:pt x="775177" y="677227"/>
                </a:lnTo>
                <a:lnTo>
                  <a:pt x="773589" y="678179"/>
                </a:lnTo>
                <a:lnTo>
                  <a:pt x="772001" y="679132"/>
                </a:lnTo>
                <a:lnTo>
                  <a:pt x="770096" y="679767"/>
                </a:lnTo>
                <a:lnTo>
                  <a:pt x="767555" y="680084"/>
                </a:lnTo>
                <a:lnTo>
                  <a:pt x="765332" y="680084"/>
                </a:lnTo>
                <a:lnTo>
                  <a:pt x="762792" y="680084"/>
                </a:lnTo>
                <a:lnTo>
                  <a:pt x="762792" y="684529"/>
                </a:lnTo>
                <a:lnTo>
                  <a:pt x="772954" y="684529"/>
                </a:lnTo>
                <a:lnTo>
                  <a:pt x="772954" y="687704"/>
                </a:lnTo>
                <a:lnTo>
                  <a:pt x="776447" y="687704"/>
                </a:lnTo>
                <a:lnTo>
                  <a:pt x="776447" y="684847"/>
                </a:lnTo>
                <a:lnTo>
                  <a:pt x="786610" y="684847"/>
                </a:lnTo>
                <a:lnTo>
                  <a:pt x="786610" y="690562"/>
                </a:lnTo>
                <a:lnTo>
                  <a:pt x="788198" y="690562"/>
                </a:lnTo>
                <a:lnTo>
                  <a:pt x="792326" y="690879"/>
                </a:lnTo>
                <a:lnTo>
                  <a:pt x="794232" y="691197"/>
                </a:lnTo>
                <a:lnTo>
                  <a:pt x="795820" y="692149"/>
                </a:lnTo>
                <a:lnTo>
                  <a:pt x="796455" y="692467"/>
                </a:lnTo>
                <a:lnTo>
                  <a:pt x="797090" y="693419"/>
                </a:lnTo>
                <a:lnTo>
                  <a:pt x="797407" y="694054"/>
                </a:lnTo>
                <a:lnTo>
                  <a:pt x="797407" y="695007"/>
                </a:lnTo>
                <a:lnTo>
                  <a:pt x="797407" y="695959"/>
                </a:lnTo>
                <a:lnTo>
                  <a:pt x="797090" y="696912"/>
                </a:lnTo>
                <a:lnTo>
                  <a:pt x="796137" y="698182"/>
                </a:lnTo>
                <a:lnTo>
                  <a:pt x="794549" y="699769"/>
                </a:lnTo>
                <a:lnTo>
                  <a:pt x="792961" y="700404"/>
                </a:lnTo>
                <a:lnTo>
                  <a:pt x="789468" y="701039"/>
                </a:lnTo>
                <a:lnTo>
                  <a:pt x="788198" y="701039"/>
                </a:lnTo>
                <a:lnTo>
                  <a:pt x="788198" y="705484"/>
                </a:lnTo>
                <a:lnTo>
                  <a:pt x="789150" y="705802"/>
                </a:lnTo>
                <a:lnTo>
                  <a:pt x="791056" y="706754"/>
                </a:lnTo>
                <a:lnTo>
                  <a:pt x="792326" y="707389"/>
                </a:lnTo>
                <a:lnTo>
                  <a:pt x="793279" y="708024"/>
                </a:lnTo>
                <a:lnTo>
                  <a:pt x="793914" y="709294"/>
                </a:lnTo>
                <a:lnTo>
                  <a:pt x="794232" y="710564"/>
                </a:lnTo>
                <a:lnTo>
                  <a:pt x="793914" y="711834"/>
                </a:lnTo>
                <a:lnTo>
                  <a:pt x="793279" y="712787"/>
                </a:lnTo>
                <a:lnTo>
                  <a:pt x="792326" y="713422"/>
                </a:lnTo>
                <a:lnTo>
                  <a:pt x="791056" y="714057"/>
                </a:lnTo>
                <a:lnTo>
                  <a:pt x="789150" y="714692"/>
                </a:lnTo>
                <a:lnTo>
                  <a:pt x="788515" y="715009"/>
                </a:lnTo>
                <a:lnTo>
                  <a:pt x="788515" y="720407"/>
                </a:lnTo>
                <a:lnTo>
                  <a:pt x="789150" y="720407"/>
                </a:lnTo>
                <a:lnTo>
                  <a:pt x="790738" y="721359"/>
                </a:lnTo>
                <a:lnTo>
                  <a:pt x="791691" y="721677"/>
                </a:lnTo>
                <a:lnTo>
                  <a:pt x="792961" y="722312"/>
                </a:lnTo>
                <a:lnTo>
                  <a:pt x="793279" y="722947"/>
                </a:lnTo>
                <a:lnTo>
                  <a:pt x="793597" y="723899"/>
                </a:lnTo>
                <a:lnTo>
                  <a:pt x="793597" y="724852"/>
                </a:lnTo>
                <a:lnTo>
                  <a:pt x="792961" y="725487"/>
                </a:lnTo>
                <a:lnTo>
                  <a:pt x="792326" y="726122"/>
                </a:lnTo>
                <a:lnTo>
                  <a:pt x="791374" y="726757"/>
                </a:lnTo>
                <a:lnTo>
                  <a:pt x="789786" y="727074"/>
                </a:lnTo>
                <a:lnTo>
                  <a:pt x="789150" y="727074"/>
                </a:lnTo>
                <a:lnTo>
                  <a:pt x="789150" y="732472"/>
                </a:lnTo>
                <a:lnTo>
                  <a:pt x="791056" y="733107"/>
                </a:lnTo>
                <a:lnTo>
                  <a:pt x="792961" y="733742"/>
                </a:lnTo>
                <a:lnTo>
                  <a:pt x="795184" y="735012"/>
                </a:lnTo>
                <a:lnTo>
                  <a:pt x="797090" y="736282"/>
                </a:lnTo>
                <a:lnTo>
                  <a:pt x="798995" y="737869"/>
                </a:lnTo>
                <a:lnTo>
                  <a:pt x="800266" y="739774"/>
                </a:lnTo>
                <a:lnTo>
                  <a:pt x="800583" y="740727"/>
                </a:lnTo>
                <a:lnTo>
                  <a:pt x="800583" y="741679"/>
                </a:lnTo>
                <a:lnTo>
                  <a:pt x="800266" y="744537"/>
                </a:lnTo>
                <a:lnTo>
                  <a:pt x="799313" y="747077"/>
                </a:lnTo>
                <a:lnTo>
                  <a:pt x="797725" y="749934"/>
                </a:lnTo>
                <a:lnTo>
                  <a:pt x="796137" y="752474"/>
                </a:lnTo>
                <a:lnTo>
                  <a:pt x="792961" y="756284"/>
                </a:lnTo>
                <a:lnTo>
                  <a:pt x="791374" y="757872"/>
                </a:lnTo>
                <a:lnTo>
                  <a:pt x="791374" y="768032"/>
                </a:lnTo>
                <a:lnTo>
                  <a:pt x="838692" y="785812"/>
                </a:lnTo>
                <a:lnTo>
                  <a:pt x="839327" y="790257"/>
                </a:lnTo>
                <a:lnTo>
                  <a:pt x="829800" y="798194"/>
                </a:lnTo>
                <a:lnTo>
                  <a:pt x="829800" y="805179"/>
                </a:lnTo>
                <a:lnTo>
                  <a:pt x="800901" y="818197"/>
                </a:lnTo>
                <a:lnTo>
                  <a:pt x="800901" y="828674"/>
                </a:lnTo>
                <a:lnTo>
                  <a:pt x="803759" y="831532"/>
                </a:lnTo>
                <a:lnTo>
                  <a:pt x="805982" y="834072"/>
                </a:lnTo>
                <a:lnTo>
                  <a:pt x="806617" y="835342"/>
                </a:lnTo>
                <a:lnTo>
                  <a:pt x="806617" y="836294"/>
                </a:lnTo>
                <a:lnTo>
                  <a:pt x="806617" y="836929"/>
                </a:lnTo>
                <a:lnTo>
                  <a:pt x="805664" y="837564"/>
                </a:lnTo>
                <a:lnTo>
                  <a:pt x="803759" y="838834"/>
                </a:lnTo>
                <a:lnTo>
                  <a:pt x="800583" y="839787"/>
                </a:lnTo>
                <a:lnTo>
                  <a:pt x="800583" y="848677"/>
                </a:lnTo>
                <a:lnTo>
                  <a:pt x="810110" y="848677"/>
                </a:lnTo>
                <a:lnTo>
                  <a:pt x="810110" y="860107"/>
                </a:lnTo>
                <a:lnTo>
                  <a:pt x="797725" y="872489"/>
                </a:lnTo>
                <a:lnTo>
                  <a:pt x="797725" y="1106487"/>
                </a:lnTo>
                <a:lnTo>
                  <a:pt x="797725" y="1109027"/>
                </a:lnTo>
                <a:lnTo>
                  <a:pt x="798043" y="1111567"/>
                </a:lnTo>
                <a:lnTo>
                  <a:pt x="798678" y="1114107"/>
                </a:lnTo>
                <a:lnTo>
                  <a:pt x="799630" y="1116964"/>
                </a:lnTo>
                <a:lnTo>
                  <a:pt x="800901" y="1119504"/>
                </a:lnTo>
                <a:lnTo>
                  <a:pt x="801853" y="1120774"/>
                </a:lnTo>
                <a:lnTo>
                  <a:pt x="802806" y="1121727"/>
                </a:lnTo>
                <a:lnTo>
                  <a:pt x="804076" y="1122362"/>
                </a:lnTo>
                <a:lnTo>
                  <a:pt x="805347" y="1122679"/>
                </a:lnTo>
                <a:lnTo>
                  <a:pt x="810110" y="1131887"/>
                </a:lnTo>
                <a:lnTo>
                  <a:pt x="810110" y="1144269"/>
                </a:lnTo>
                <a:lnTo>
                  <a:pt x="832023" y="1151254"/>
                </a:lnTo>
                <a:lnTo>
                  <a:pt x="826307" y="1157604"/>
                </a:lnTo>
                <a:lnTo>
                  <a:pt x="826307" y="1165224"/>
                </a:lnTo>
                <a:lnTo>
                  <a:pt x="810428" y="1177607"/>
                </a:lnTo>
                <a:lnTo>
                  <a:pt x="810428" y="1205864"/>
                </a:lnTo>
                <a:lnTo>
                  <a:pt x="820908" y="1214754"/>
                </a:lnTo>
                <a:lnTo>
                  <a:pt x="864098" y="1214119"/>
                </a:lnTo>
                <a:lnTo>
                  <a:pt x="865369" y="1214754"/>
                </a:lnTo>
                <a:lnTo>
                  <a:pt x="866639" y="1215707"/>
                </a:lnTo>
                <a:lnTo>
                  <a:pt x="868227" y="1217294"/>
                </a:lnTo>
                <a:lnTo>
                  <a:pt x="870450" y="1219517"/>
                </a:lnTo>
                <a:lnTo>
                  <a:pt x="872673" y="1223009"/>
                </a:lnTo>
                <a:lnTo>
                  <a:pt x="875213" y="1227137"/>
                </a:lnTo>
                <a:lnTo>
                  <a:pt x="877754" y="1232217"/>
                </a:lnTo>
                <a:lnTo>
                  <a:pt x="880612" y="1238567"/>
                </a:lnTo>
                <a:lnTo>
                  <a:pt x="883153" y="1246504"/>
                </a:lnTo>
                <a:lnTo>
                  <a:pt x="886011" y="1256029"/>
                </a:lnTo>
                <a:lnTo>
                  <a:pt x="888552" y="1267142"/>
                </a:lnTo>
                <a:lnTo>
                  <a:pt x="890775" y="1279524"/>
                </a:lnTo>
                <a:lnTo>
                  <a:pt x="892680" y="1294447"/>
                </a:lnTo>
                <a:lnTo>
                  <a:pt x="894268" y="1310957"/>
                </a:lnTo>
                <a:lnTo>
                  <a:pt x="895221" y="1329689"/>
                </a:lnTo>
                <a:lnTo>
                  <a:pt x="892045" y="1335087"/>
                </a:lnTo>
                <a:lnTo>
                  <a:pt x="892045" y="1353502"/>
                </a:lnTo>
                <a:lnTo>
                  <a:pt x="884423" y="1361122"/>
                </a:lnTo>
                <a:lnTo>
                  <a:pt x="884423" y="1365884"/>
                </a:lnTo>
                <a:lnTo>
                  <a:pt x="868862" y="1365884"/>
                </a:lnTo>
                <a:lnTo>
                  <a:pt x="869179" y="1383029"/>
                </a:lnTo>
                <a:lnTo>
                  <a:pt x="869497" y="1400492"/>
                </a:lnTo>
                <a:lnTo>
                  <a:pt x="869815" y="1422082"/>
                </a:lnTo>
                <a:lnTo>
                  <a:pt x="869497" y="1445577"/>
                </a:lnTo>
                <a:lnTo>
                  <a:pt x="868862" y="1457324"/>
                </a:lnTo>
                <a:lnTo>
                  <a:pt x="868544" y="1468437"/>
                </a:lnTo>
                <a:lnTo>
                  <a:pt x="867592" y="1479232"/>
                </a:lnTo>
                <a:lnTo>
                  <a:pt x="866956" y="1488757"/>
                </a:lnTo>
                <a:lnTo>
                  <a:pt x="865686" y="1497647"/>
                </a:lnTo>
                <a:lnTo>
                  <a:pt x="864098" y="1504632"/>
                </a:lnTo>
                <a:lnTo>
                  <a:pt x="864098" y="1555749"/>
                </a:lnTo>
                <a:lnTo>
                  <a:pt x="876484" y="1575434"/>
                </a:lnTo>
                <a:lnTo>
                  <a:pt x="877754" y="1597977"/>
                </a:lnTo>
                <a:lnTo>
                  <a:pt x="958101" y="1597977"/>
                </a:lnTo>
                <a:lnTo>
                  <a:pt x="972709" y="1586547"/>
                </a:lnTo>
                <a:lnTo>
                  <a:pt x="972709" y="1543684"/>
                </a:lnTo>
                <a:lnTo>
                  <a:pt x="968263" y="1537334"/>
                </a:lnTo>
                <a:lnTo>
                  <a:pt x="968263" y="1531302"/>
                </a:lnTo>
                <a:lnTo>
                  <a:pt x="973979" y="1531302"/>
                </a:lnTo>
                <a:lnTo>
                  <a:pt x="973979" y="1346199"/>
                </a:lnTo>
                <a:lnTo>
                  <a:pt x="973027" y="1344929"/>
                </a:lnTo>
                <a:lnTo>
                  <a:pt x="971756" y="1341754"/>
                </a:lnTo>
                <a:lnTo>
                  <a:pt x="970804" y="1338897"/>
                </a:lnTo>
                <a:lnTo>
                  <a:pt x="970169" y="1336039"/>
                </a:lnTo>
                <a:lnTo>
                  <a:pt x="969533" y="1331912"/>
                </a:lnTo>
                <a:lnTo>
                  <a:pt x="969533" y="1327467"/>
                </a:lnTo>
                <a:lnTo>
                  <a:pt x="969533" y="1323657"/>
                </a:lnTo>
                <a:lnTo>
                  <a:pt x="970169" y="1320799"/>
                </a:lnTo>
                <a:lnTo>
                  <a:pt x="970804" y="1318577"/>
                </a:lnTo>
                <a:lnTo>
                  <a:pt x="971756" y="1317307"/>
                </a:lnTo>
                <a:lnTo>
                  <a:pt x="972392" y="1316672"/>
                </a:lnTo>
                <a:lnTo>
                  <a:pt x="973027" y="1316354"/>
                </a:lnTo>
                <a:lnTo>
                  <a:pt x="973979" y="1316354"/>
                </a:lnTo>
                <a:lnTo>
                  <a:pt x="973979" y="1304924"/>
                </a:lnTo>
                <a:lnTo>
                  <a:pt x="997480" y="1296034"/>
                </a:lnTo>
                <a:lnTo>
                  <a:pt x="1021933" y="1287462"/>
                </a:lnTo>
                <a:lnTo>
                  <a:pt x="1046704" y="1279524"/>
                </a:lnTo>
                <a:lnTo>
                  <a:pt x="1072110" y="1272222"/>
                </a:lnTo>
                <a:lnTo>
                  <a:pt x="1098469" y="1264919"/>
                </a:lnTo>
                <a:lnTo>
                  <a:pt x="1125145" y="1258252"/>
                </a:lnTo>
                <a:lnTo>
                  <a:pt x="1152457" y="1252219"/>
                </a:lnTo>
                <a:lnTo>
                  <a:pt x="1180404" y="1246822"/>
                </a:lnTo>
                <a:lnTo>
                  <a:pt x="1209303" y="1241424"/>
                </a:lnTo>
                <a:lnTo>
                  <a:pt x="1238520" y="1236979"/>
                </a:lnTo>
                <a:lnTo>
                  <a:pt x="1267737" y="1232852"/>
                </a:lnTo>
                <a:lnTo>
                  <a:pt x="1298224" y="1229677"/>
                </a:lnTo>
                <a:lnTo>
                  <a:pt x="1328394" y="1226819"/>
                </a:lnTo>
                <a:lnTo>
                  <a:pt x="1359199" y="1224279"/>
                </a:lnTo>
                <a:lnTo>
                  <a:pt x="1390956" y="1222692"/>
                </a:lnTo>
                <a:lnTo>
                  <a:pt x="1422396" y="1221739"/>
                </a:lnTo>
                <a:lnTo>
                  <a:pt x="1423984" y="1223009"/>
                </a:lnTo>
                <a:lnTo>
                  <a:pt x="1425572" y="1223962"/>
                </a:lnTo>
                <a:lnTo>
                  <a:pt x="1428748" y="1226184"/>
                </a:lnTo>
                <a:lnTo>
                  <a:pt x="1430336" y="1227137"/>
                </a:lnTo>
                <a:lnTo>
                  <a:pt x="1431606" y="1228407"/>
                </a:lnTo>
                <a:lnTo>
                  <a:pt x="1432876" y="1229677"/>
                </a:lnTo>
                <a:lnTo>
                  <a:pt x="1433829" y="1231582"/>
                </a:lnTo>
                <a:lnTo>
                  <a:pt x="1434782" y="1234439"/>
                </a:lnTo>
                <a:lnTo>
                  <a:pt x="1435734" y="1237297"/>
                </a:lnTo>
                <a:lnTo>
                  <a:pt x="1436052" y="1240472"/>
                </a:lnTo>
                <a:lnTo>
                  <a:pt x="1436369" y="1243964"/>
                </a:lnTo>
                <a:lnTo>
                  <a:pt x="1436369" y="1250314"/>
                </a:lnTo>
                <a:lnTo>
                  <a:pt x="1436369" y="1256347"/>
                </a:lnTo>
                <a:lnTo>
                  <a:pt x="1436052" y="1261427"/>
                </a:lnTo>
                <a:lnTo>
                  <a:pt x="1434782" y="1268094"/>
                </a:lnTo>
                <a:lnTo>
                  <a:pt x="1434146" y="1274762"/>
                </a:lnTo>
                <a:lnTo>
                  <a:pt x="1433194" y="1281747"/>
                </a:lnTo>
                <a:lnTo>
                  <a:pt x="1433194" y="1288414"/>
                </a:lnTo>
                <a:lnTo>
                  <a:pt x="1433511" y="1292224"/>
                </a:lnTo>
                <a:lnTo>
                  <a:pt x="1434146" y="1295082"/>
                </a:lnTo>
                <a:lnTo>
                  <a:pt x="1434782" y="1297939"/>
                </a:lnTo>
                <a:lnTo>
                  <a:pt x="1436369" y="1300479"/>
                </a:lnTo>
                <a:lnTo>
                  <a:pt x="1437957" y="1303019"/>
                </a:lnTo>
                <a:lnTo>
                  <a:pt x="1439863" y="1304924"/>
                </a:lnTo>
                <a:lnTo>
                  <a:pt x="1437640" y="1304924"/>
                </a:lnTo>
                <a:lnTo>
                  <a:pt x="1437640" y="1312227"/>
                </a:lnTo>
                <a:lnTo>
                  <a:pt x="1430653" y="1312227"/>
                </a:lnTo>
                <a:lnTo>
                  <a:pt x="1430653" y="1323022"/>
                </a:lnTo>
                <a:lnTo>
                  <a:pt x="1435734" y="1323022"/>
                </a:lnTo>
                <a:lnTo>
                  <a:pt x="1435734" y="1359852"/>
                </a:lnTo>
                <a:lnTo>
                  <a:pt x="894586" y="1649412"/>
                </a:lnTo>
                <a:lnTo>
                  <a:pt x="106363" y="1649412"/>
                </a:lnTo>
                <a:lnTo>
                  <a:pt x="106363" y="1593532"/>
                </a:lnTo>
                <a:lnTo>
                  <a:pt x="123512" y="1573529"/>
                </a:lnTo>
                <a:lnTo>
                  <a:pt x="205129" y="1470659"/>
                </a:lnTo>
                <a:lnTo>
                  <a:pt x="205129" y="1287462"/>
                </a:lnTo>
                <a:lnTo>
                  <a:pt x="195602" y="1287462"/>
                </a:lnTo>
                <a:lnTo>
                  <a:pt x="193696" y="1284287"/>
                </a:lnTo>
                <a:lnTo>
                  <a:pt x="191791" y="1280794"/>
                </a:lnTo>
                <a:lnTo>
                  <a:pt x="189568" y="1276667"/>
                </a:lnTo>
                <a:lnTo>
                  <a:pt x="186392" y="1272539"/>
                </a:lnTo>
                <a:lnTo>
                  <a:pt x="182899" y="1268094"/>
                </a:lnTo>
                <a:lnTo>
                  <a:pt x="179405" y="1263967"/>
                </a:lnTo>
                <a:lnTo>
                  <a:pt x="177182" y="1262379"/>
                </a:lnTo>
                <a:lnTo>
                  <a:pt x="175277" y="1261109"/>
                </a:lnTo>
                <a:lnTo>
                  <a:pt x="185757" y="1261109"/>
                </a:lnTo>
                <a:lnTo>
                  <a:pt x="299449" y="1261109"/>
                </a:lnTo>
                <a:lnTo>
                  <a:pt x="310882" y="1257934"/>
                </a:lnTo>
                <a:lnTo>
                  <a:pt x="322632" y="1254759"/>
                </a:lnTo>
                <a:lnTo>
                  <a:pt x="325808" y="1250949"/>
                </a:lnTo>
                <a:lnTo>
                  <a:pt x="329619" y="1246822"/>
                </a:lnTo>
                <a:lnTo>
                  <a:pt x="335335" y="1241107"/>
                </a:lnTo>
                <a:lnTo>
                  <a:pt x="342004" y="1234439"/>
                </a:lnTo>
                <a:lnTo>
                  <a:pt x="349943" y="1227454"/>
                </a:lnTo>
                <a:lnTo>
                  <a:pt x="359788" y="1219199"/>
                </a:lnTo>
                <a:lnTo>
                  <a:pt x="369951" y="1211262"/>
                </a:lnTo>
                <a:lnTo>
                  <a:pt x="381701" y="1203324"/>
                </a:lnTo>
                <a:lnTo>
                  <a:pt x="387735" y="1199514"/>
                </a:lnTo>
                <a:lnTo>
                  <a:pt x="394086" y="1195387"/>
                </a:lnTo>
                <a:lnTo>
                  <a:pt x="400755" y="1191577"/>
                </a:lnTo>
                <a:lnTo>
                  <a:pt x="408060" y="1188084"/>
                </a:lnTo>
                <a:lnTo>
                  <a:pt x="415046" y="1184592"/>
                </a:lnTo>
                <a:lnTo>
                  <a:pt x="422033" y="1181417"/>
                </a:lnTo>
                <a:lnTo>
                  <a:pt x="429972" y="1178559"/>
                </a:lnTo>
                <a:lnTo>
                  <a:pt x="437594" y="1176019"/>
                </a:lnTo>
                <a:lnTo>
                  <a:pt x="445216" y="1173479"/>
                </a:lnTo>
                <a:lnTo>
                  <a:pt x="453473" y="1171574"/>
                </a:lnTo>
                <a:lnTo>
                  <a:pt x="461730" y="1169987"/>
                </a:lnTo>
                <a:lnTo>
                  <a:pt x="469987" y="1168717"/>
                </a:lnTo>
                <a:lnTo>
                  <a:pt x="478561" y="1168082"/>
                </a:lnTo>
                <a:lnTo>
                  <a:pt x="487136" y="1167764"/>
                </a:lnTo>
                <a:lnTo>
                  <a:pt x="495711" y="1168082"/>
                </a:lnTo>
                <a:lnTo>
                  <a:pt x="503967" y="1168717"/>
                </a:lnTo>
                <a:lnTo>
                  <a:pt x="512224" y="1169987"/>
                </a:lnTo>
                <a:lnTo>
                  <a:pt x="520164" y="1171257"/>
                </a:lnTo>
                <a:lnTo>
                  <a:pt x="527786" y="1173162"/>
                </a:lnTo>
                <a:lnTo>
                  <a:pt x="535090" y="1175702"/>
                </a:lnTo>
                <a:lnTo>
                  <a:pt x="542712" y="1178242"/>
                </a:lnTo>
                <a:lnTo>
                  <a:pt x="549381" y="1181099"/>
                </a:lnTo>
                <a:lnTo>
                  <a:pt x="556050" y="1184274"/>
                </a:lnTo>
                <a:lnTo>
                  <a:pt x="562719" y="1187449"/>
                </a:lnTo>
                <a:lnTo>
                  <a:pt x="569070" y="1190942"/>
                </a:lnTo>
                <a:lnTo>
                  <a:pt x="574787" y="1194434"/>
                </a:lnTo>
                <a:lnTo>
                  <a:pt x="580503" y="1198562"/>
                </a:lnTo>
                <a:lnTo>
                  <a:pt x="586220" y="1202372"/>
                </a:lnTo>
                <a:lnTo>
                  <a:pt x="591301" y="1206182"/>
                </a:lnTo>
                <a:lnTo>
                  <a:pt x="596065" y="1209992"/>
                </a:lnTo>
                <a:lnTo>
                  <a:pt x="604957" y="1217929"/>
                </a:lnTo>
                <a:lnTo>
                  <a:pt x="613214" y="1225549"/>
                </a:lnTo>
                <a:lnTo>
                  <a:pt x="619883" y="1232852"/>
                </a:lnTo>
                <a:lnTo>
                  <a:pt x="625281" y="1238884"/>
                </a:lnTo>
                <a:lnTo>
                  <a:pt x="629728" y="1244599"/>
                </a:lnTo>
                <a:lnTo>
                  <a:pt x="632903" y="1248727"/>
                </a:lnTo>
                <a:lnTo>
                  <a:pt x="635444" y="1252219"/>
                </a:lnTo>
                <a:lnTo>
                  <a:pt x="791374" y="1252219"/>
                </a:lnTo>
                <a:lnTo>
                  <a:pt x="796137" y="1236344"/>
                </a:lnTo>
                <a:lnTo>
                  <a:pt x="666566" y="1236344"/>
                </a:lnTo>
                <a:lnTo>
                  <a:pt x="666566" y="1229677"/>
                </a:lnTo>
                <a:lnTo>
                  <a:pt x="651005" y="1229677"/>
                </a:lnTo>
                <a:lnTo>
                  <a:pt x="648147" y="1226184"/>
                </a:lnTo>
                <a:lnTo>
                  <a:pt x="644971" y="1222374"/>
                </a:lnTo>
                <a:lnTo>
                  <a:pt x="640208" y="1216659"/>
                </a:lnTo>
                <a:lnTo>
                  <a:pt x="634174" y="1210627"/>
                </a:lnTo>
                <a:lnTo>
                  <a:pt x="626552" y="1203642"/>
                </a:lnTo>
                <a:lnTo>
                  <a:pt x="618295" y="1196022"/>
                </a:lnTo>
                <a:lnTo>
                  <a:pt x="608132" y="1188402"/>
                </a:lnTo>
                <a:lnTo>
                  <a:pt x="602734" y="1184592"/>
                </a:lnTo>
                <a:lnTo>
                  <a:pt x="597017" y="1180782"/>
                </a:lnTo>
                <a:lnTo>
                  <a:pt x="591301" y="1177289"/>
                </a:lnTo>
                <a:lnTo>
                  <a:pt x="584632" y="1173162"/>
                </a:lnTo>
                <a:lnTo>
                  <a:pt x="578280" y="1169669"/>
                </a:lnTo>
                <a:lnTo>
                  <a:pt x="571294" y="1166494"/>
                </a:lnTo>
                <a:lnTo>
                  <a:pt x="564307" y="1163002"/>
                </a:lnTo>
                <a:lnTo>
                  <a:pt x="556367" y="1160144"/>
                </a:lnTo>
                <a:lnTo>
                  <a:pt x="548746" y="1157604"/>
                </a:lnTo>
                <a:lnTo>
                  <a:pt x="540806" y="1155064"/>
                </a:lnTo>
                <a:lnTo>
                  <a:pt x="532232" y="1152842"/>
                </a:lnTo>
                <a:lnTo>
                  <a:pt x="523657" y="1150619"/>
                </a:lnTo>
                <a:lnTo>
                  <a:pt x="514447" y="1149032"/>
                </a:lnTo>
                <a:lnTo>
                  <a:pt x="505238" y="1148079"/>
                </a:lnTo>
                <a:lnTo>
                  <a:pt x="496028" y="1147444"/>
                </a:lnTo>
                <a:lnTo>
                  <a:pt x="485866" y="1147127"/>
                </a:lnTo>
                <a:lnTo>
                  <a:pt x="476338" y="1147444"/>
                </a:lnTo>
                <a:lnTo>
                  <a:pt x="466494" y="1148079"/>
                </a:lnTo>
                <a:lnTo>
                  <a:pt x="456966" y="1149349"/>
                </a:lnTo>
                <a:lnTo>
                  <a:pt x="448074" y="1150937"/>
                </a:lnTo>
                <a:lnTo>
                  <a:pt x="438865" y="1153159"/>
                </a:lnTo>
                <a:lnTo>
                  <a:pt x="430290" y="1155382"/>
                </a:lnTo>
                <a:lnTo>
                  <a:pt x="421715" y="1158239"/>
                </a:lnTo>
                <a:lnTo>
                  <a:pt x="413458" y="1161097"/>
                </a:lnTo>
                <a:lnTo>
                  <a:pt x="405837" y="1164272"/>
                </a:lnTo>
                <a:lnTo>
                  <a:pt x="397897" y="1167764"/>
                </a:lnTo>
                <a:lnTo>
                  <a:pt x="390593" y="1171257"/>
                </a:lnTo>
                <a:lnTo>
                  <a:pt x="383606" y="1175384"/>
                </a:lnTo>
                <a:lnTo>
                  <a:pt x="376302" y="1179194"/>
                </a:lnTo>
                <a:lnTo>
                  <a:pt x="369951" y="1183322"/>
                </a:lnTo>
                <a:lnTo>
                  <a:pt x="363917" y="1187132"/>
                </a:lnTo>
                <a:lnTo>
                  <a:pt x="357883" y="1191259"/>
                </a:lnTo>
                <a:lnTo>
                  <a:pt x="346768" y="1199832"/>
                </a:lnTo>
                <a:lnTo>
                  <a:pt x="337240" y="1207769"/>
                </a:lnTo>
                <a:lnTo>
                  <a:pt x="328666" y="1215072"/>
                </a:lnTo>
                <a:lnTo>
                  <a:pt x="321997" y="1222057"/>
                </a:lnTo>
                <a:lnTo>
                  <a:pt x="316598" y="1227454"/>
                </a:lnTo>
                <a:lnTo>
                  <a:pt x="312469" y="1231899"/>
                </a:lnTo>
                <a:lnTo>
                  <a:pt x="308976" y="1235709"/>
                </a:lnTo>
                <a:lnTo>
                  <a:pt x="290239" y="1235709"/>
                </a:lnTo>
                <a:lnTo>
                  <a:pt x="290239" y="1246187"/>
                </a:lnTo>
                <a:lnTo>
                  <a:pt x="185757" y="1246187"/>
                </a:lnTo>
                <a:lnTo>
                  <a:pt x="167973" y="1246187"/>
                </a:lnTo>
                <a:lnTo>
                  <a:pt x="165750" y="1244917"/>
                </a:lnTo>
                <a:lnTo>
                  <a:pt x="165750" y="1238884"/>
                </a:lnTo>
                <a:lnTo>
                  <a:pt x="202906" y="1238884"/>
                </a:lnTo>
                <a:lnTo>
                  <a:pt x="217832" y="1215707"/>
                </a:lnTo>
                <a:lnTo>
                  <a:pt x="216244" y="1213484"/>
                </a:lnTo>
                <a:lnTo>
                  <a:pt x="214974" y="1210944"/>
                </a:lnTo>
                <a:lnTo>
                  <a:pt x="213703" y="1207769"/>
                </a:lnTo>
                <a:lnTo>
                  <a:pt x="212751" y="1203959"/>
                </a:lnTo>
                <a:lnTo>
                  <a:pt x="212433" y="1202054"/>
                </a:lnTo>
                <a:lnTo>
                  <a:pt x="212433" y="1200149"/>
                </a:lnTo>
                <a:lnTo>
                  <a:pt x="213068" y="1198244"/>
                </a:lnTo>
                <a:lnTo>
                  <a:pt x="213703" y="1195704"/>
                </a:lnTo>
                <a:lnTo>
                  <a:pt x="214656" y="1193799"/>
                </a:lnTo>
                <a:lnTo>
                  <a:pt x="216244" y="1191894"/>
                </a:lnTo>
                <a:lnTo>
                  <a:pt x="225136" y="1189037"/>
                </a:lnTo>
                <a:lnTo>
                  <a:pt x="226406" y="1188084"/>
                </a:lnTo>
                <a:lnTo>
                  <a:pt x="229265" y="1186179"/>
                </a:lnTo>
                <a:lnTo>
                  <a:pt x="231170" y="1184909"/>
                </a:lnTo>
                <a:lnTo>
                  <a:pt x="233393" y="1183957"/>
                </a:lnTo>
                <a:lnTo>
                  <a:pt x="235934" y="1183322"/>
                </a:lnTo>
                <a:lnTo>
                  <a:pt x="238474" y="1183004"/>
                </a:lnTo>
                <a:lnTo>
                  <a:pt x="241332" y="1183322"/>
                </a:lnTo>
                <a:lnTo>
                  <a:pt x="243873" y="1183957"/>
                </a:lnTo>
                <a:lnTo>
                  <a:pt x="246096" y="1184909"/>
                </a:lnTo>
                <a:lnTo>
                  <a:pt x="248319" y="1186179"/>
                </a:lnTo>
                <a:lnTo>
                  <a:pt x="251495" y="1188084"/>
                </a:lnTo>
                <a:lnTo>
                  <a:pt x="252765" y="1189037"/>
                </a:lnTo>
                <a:lnTo>
                  <a:pt x="255941" y="1189037"/>
                </a:lnTo>
                <a:lnTo>
                  <a:pt x="258482" y="1189037"/>
                </a:lnTo>
                <a:lnTo>
                  <a:pt x="259117" y="1188719"/>
                </a:lnTo>
                <a:lnTo>
                  <a:pt x="259434" y="1188084"/>
                </a:lnTo>
                <a:lnTo>
                  <a:pt x="259434" y="1187767"/>
                </a:lnTo>
                <a:lnTo>
                  <a:pt x="259117" y="1187449"/>
                </a:lnTo>
                <a:lnTo>
                  <a:pt x="258164" y="1187132"/>
                </a:lnTo>
                <a:lnTo>
                  <a:pt x="255306" y="1186814"/>
                </a:lnTo>
                <a:lnTo>
                  <a:pt x="254035" y="1186179"/>
                </a:lnTo>
                <a:lnTo>
                  <a:pt x="252448" y="1184909"/>
                </a:lnTo>
                <a:lnTo>
                  <a:pt x="252130" y="1184274"/>
                </a:lnTo>
                <a:lnTo>
                  <a:pt x="251495" y="1183322"/>
                </a:lnTo>
                <a:lnTo>
                  <a:pt x="251177" y="1182052"/>
                </a:lnTo>
                <a:lnTo>
                  <a:pt x="250860" y="1180782"/>
                </a:lnTo>
                <a:lnTo>
                  <a:pt x="251177" y="1177924"/>
                </a:lnTo>
                <a:lnTo>
                  <a:pt x="251812" y="1175384"/>
                </a:lnTo>
                <a:lnTo>
                  <a:pt x="253083" y="1173162"/>
                </a:lnTo>
                <a:lnTo>
                  <a:pt x="254353" y="1171574"/>
                </a:lnTo>
                <a:lnTo>
                  <a:pt x="255623" y="1170304"/>
                </a:lnTo>
                <a:lnTo>
                  <a:pt x="256894" y="1169352"/>
                </a:lnTo>
                <a:lnTo>
                  <a:pt x="258164" y="1168717"/>
                </a:lnTo>
                <a:lnTo>
                  <a:pt x="268009" y="1164589"/>
                </a:lnTo>
                <a:lnTo>
                  <a:pt x="275631" y="1162049"/>
                </a:lnTo>
                <a:lnTo>
                  <a:pt x="279124" y="1160779"/>
                </a:lnTo>
                <a:lnTo>
                  <a:pt x="281665" y="1160462"/>
                </a:lnTo>
                <a:lnTo>
                  <a:pt x="285158" y="1160144"/>
                </a:lnTo>
                <a:lnTo>
                  <a:pt x="287698" y="1160144"/>
                </a:lnTo>
                <a:lnTo>
                  <a:pt x="288651" y="1159827"/>
                </a:lnTo>
                <a:lnTo>
                  <a:pt x="288969" y="1159509"/>
                </a:lnTo>
                <a:lnTo>
                  <a:pt x="289286" y="1158874"/>
                </a:lnTo>
                <a:lnTo>
                  <a:pt x="289286" y="1157922"/>
                </a:lnTo>
                <a:lnTo>
                  <a:pt x="289286" y="1156969"/>
                </a:lnTo>
                <a:lnTo>
                  <a:pt x="288334" y="1156017"/>
                </a:lnTo>
                <a:lnTo>
                  <a:pt x="285475" y="1153477"/>
                </a:lnTo>
                <a:lnTo>
                  <a:pt x="277854" y="1145857"/>
                </a:lnTo>
                <a:lnTo>
                  <a:pt x="273725" y="1141729"/>
                </a:lnTo>
                <a:lnTo>
                  <a:pt x="270232" y="1137602"/>
                </a:lnTo>
                <a:lnTo>
                  <a:pt x="268644" y="1135697"/>
                </a:lnTo>
                <a:lnTo>
                  <a:pt x="267374" y="1133792"/>
                </a:lnTo>
                <a:lnTo>
                  <a:pt x="266739" y="1131887"/>
                </a:lnTo>
                <a:lnTo>
                  <a:pt x="266421" y="1130299"/>
                </a:lnTo>
                <a:lnTo>
                  <a:pt x="266421" y="1128394"/>
                </a:lnTo>
                <a:lnTo>
                  <a:pt x="266739" y="1127124"/>
                </a:lnTo>
                <a:lnTo>
                  <a:pt x="267374" y="1125854"/>
                </a:lnTo>
                <a:lnTo>
                  <a:pt x="268009" y="1124902"/>
                </a:lnTo>
                <a:lnTo>
                  <a:pt x="270232" y="1122679"/>
                </a:lnTo>
                <a:lnTo>
                  <a:pt x="272772" y="1121092"/>
                </a:lnTo>
                <a:lnTo>
                  <a:pt x="277536" y="1118234"/>
                </a:lnTo>
                <a:lnTo>
                  <a:pt x="278806" y="1116964"/>
                </a:lnTo>
                <a:lnTo>
                  <a:pt x="279442" y="1116329"/>
                </a:lnTo>
                <a:lnTo>
                  <a:pt x="279442" y="1115377"/>
                </a:lnTo>
                <a:lnTo>
                  <a:pt x="279442" y="1114742"/>
                </a:lnTo>
                <a:lnTo>
                  <a:pt x="278489" y="1113472"/>
                </a:lnTo>
                <a:lnTo>
                  <a:pt x="275948" y="1110614"/>
                </a:lnTo>
                <a:lnTo>
                  <a:pt x="268326" y="1102677"/>
                </a:lnTo>
                <a:lnTo>
                  <a:pt x="264198" y="1098232"/>
                </a:lnTo>
                <a:lnTo>
                  <a:pt x="260387" y="1094104"/>
                </a:lnTo>
                <a:lnTo>
                  <a:pt x="258799" y="1091882"/>
                </a:lnTo>
                <a:lnTo>
                  <a:pt x="257529" y="1089977"/>
                </a:lnTo>
                <a:lnTo>
                  <a:pt x="256894" y="1088072"/>
                </a:lnTo>
                <a:lnTo>
                  <a:pt x="256259" y="1086484"/>
                </a:lnTo>
                <a:lnTo>
                  <a:pt x="256576" y="1085532"/>
                </a:lnTo>
                <a:lnTo>
                  <a:pt x="257529" y="1084579"/>
                </a:lnTo>
                <a:lnTo>
                  <a:pt x="258482" y="1082992"/>
                </a:lnTo>
                <a:lnTo>
                  <a:pt x="260069" y="1082039"/>
                </a:lnTo>
                <a:lnTo>
                  <a:pt x="263563" y="1079817"/>
                </a:lnTo>
                <a:lnTo>
                  <a:pt x="268009" y="1077912"/>
                </a:lnTo>
                <a:lnTo>
                  <a:pt x="275948" y="1074737"/>
                </a:lnTo>
                <a:lnTo>
                  <a:pt x="279442" y="1073467"/>
                </a:lnTo>
                <a:lnTo>
                  <a:pt x="279442" y="1071244"/>
                </a:lnTo>
                <a:lnTo>
                  <a:pt x="279759" y="1066164"/>
                </a:lnTo>
                <a:lnTo>
                  <a:pt x="280077" y="1062989"/>
                </a:lnTo>
                <a:lnTo>
                  <a:pt x="280394" y="1059497"/>
                </a:lnTo>
                <a:lnTo>
                  <a:pt x="281029" y="1056957"/>
                </a:lnTo>
                <a:lnTo>
                  <a:pt x="281982" y="1054734"/>
                </a:lnTo>
                <a:lnTo>
                  <a:pt x="283252" y="1053147"/>
                </a:lnTo>
                <a:lnTo>
                  <a:pt x="284840" y="1051559"/>
                </a:lnTo>
                <a:lnTo>
                  <a:pt x="286428" y="1050289"/>
                </a:lnTo>
                <a:lnTo>
                  <a:pt x="288334" y="1049337"/>
                </a:lnTo>
                <a:lnTo>
                  <a:pt x="291192" y="1048067"/>
                </a:lnTo>
                <a:lnTo>
                  <a:pt x="292145" y="1047749"/>
                </a:lnTo>
                <a:lnTo>
                  <a:pt x="292145" y="1045209"/>
                </a:lnTo>
                <a:lnTo>
                  <a:pt x="295003" y="1045209"/>
                </a:lnTo>
                <a:lnTo>
                  <a:pt x="295003" y="1039177"/>
                </a:lnTo>
                <a:lnTo>
                  <a:pt x="297861" y="1039177"/>
                </a:lnTo>
                <a:lnTo>
                  <a:pt x="297861" y="802004"/>
                </a:lnTo>
                <a:lnTo>
                  <a:pt x="298178" y="802004"/>
                </a:lnTo>
                <a:lnTo>
                  <a:pt x="298814" y="801687"/>
                </a:lnTo>
                <a:lnTo>
                  <a:pt x="299449" y="801052"/>
                </a:lnTo>
                <a:lnTo>
                  <a:pt x="300084" y="800417"/>
                </a:lnTo>
                <a:lnTo>
                  <a:pt x="300402" y="799147"/>
                </a:lnTo>
                <a:lnTo>
                  <a:pt x="300719" y="797559"/>
                </a:lnTo>
                <a:lnTo>
                  <a:pt x="300719" y="795337"/>
                </a:lnTo>
                <a:lnTo>
                  <a:pt x="300402" y="794067"/>
                </a:lnTo>
                <a:lnTo>
                  <a:pt x="299766" y="792797"/>
                </a:lnTo>
                <a:lnTo>
                  <a:pt x="298814" y="791527"/>
                </a:lnTo>
                <a:lnTo>
                  <a:pt x="297543" y="790257"/>
                </a:lnTo>
                <a:lnTo>
                  <a:pt x="295003" y="787717"/>
                </a:lnTo>
                <a:lnTo>
                  <a:pt x="291827" y="785177"/>
                </a:lnTo>
                <a:lnTo>
                  <a:pt x="288969" y="782954"/>
                </a:lnTo>
                <a:lnTo>
                  <a:pt x="286111" y="780097"/>
                </a:lnTo>
                <a:lnTo>
                  <a:pt x="284840" y="778509"/>
                </a:lnTo>
                <a:lnTo>
                  <a:pt x="284205" y="776922"/>
                </a:lnTo>
                <a:lnTo>
                  <a:pt x="283570" y="775334"/>
                </a:lnTo>
                <a:lnTo>
                  <a:pt x="283570" y="773747"/>
                </a:lnTo>
                <a:lnTo>
                  <a:pt x="283570" y="772159"/>
                </a:lnTo>
                <a:lnTo>
                  <a:pt x="283888" y="770572"/>
                </a:lnTo>
                <a:lnTo>
                  <a:pt x="284205" y="769302"/>
                </a:lnTo>
                <a:lnTo>
                  <a:pt x="284840" y="768032"/>
                </a:lnTo>
                <a:lnTo>
                  <a:pt x="286428" y="766127"/>
                </a:lnTo>
                <a:lnTo>
                  <a:pt x="288334" y="764857"/>
                </a:lnTo>
                <a:lnTo>
                  <a:pt x="290239" y="763904"/>
                </a:lnTo>
                <a:lnTo>
                  <a:pt x="291509" y="763587"/>
                </a:lnTo>
                <a:lnTo>
                  <a:pt x="293097" y="763269"/>
                </a:lnTo>
                <a:lnTo>
                  <a:pt x="293097" y="758824"/>
                </a:lnTo>
                <a:lnTo>
                  <a:pt x="292145" y="758507"/>
                </a:lnTo>
                <a:lnTo>
                  <a:pt x="290557" y="757237"/>
                </a:lnTo>
                <a:lnTo>
                  <a:pt x="289286" y="756284"/>
                </a:lnTo>
                <a:lnTo>
                  <a:pt x="288651" y="755332"/>
                </a:lnTo>
                <a:lnTo>
                  <a:pt x="288016" y="754062"/>
                </a:lnTo>
                <a:lnTo>
                  <a:pt x="287698" y="752474"/>
                </a:lnTo>
                <a:lnTo>
                  <a:pt x="288016" y="750887"/>
                </a:lnTo>
                <a:lnTo>
                  <a:pt x="288651" y="749299"/>
                </a:lnTo>
                <a:lnTo>
                  <a:pt x="289604" y="748347"/>
                </a:lnTo>
                <a:lnTo>
                  <a:pt x="290557" y="747394"/>
                </a:lnTo>
                <a:lnTo>
                  <a:pt x="292780" y="746124"/>
                </a:lnTo>
                <a:lnTo>
                  <a:pt x="293732" y="745489"/>
                </a:lnTo>
                <a:lnTo>
                  <a:pt x="293732" y="733107"/>
                </a:lnTo>
                <a:lnTo>
                  <a:pt x="266739" y="722947"/>
                </a:lnTo>
                <a:lnTo>
                  <a:pt x="262928" y="714692"/>
                </a:lnTo>
                <a:lnTo>
                  <a:pt x="250542" y="703579"/>
                </a:lnTo>
                <a:lnTo>
                  <a:pt x="251812" y="700087"/>
                </a:lnTo>
                <a:lnTo>
                  <a:pt x="303895" y="670242"/>
                </a:lnTo>
                <a:lnTo>
                  <a:pt x="302307" y="668972"/>
                </a:lnTo>
                <a:lnTo>
                  <a:pt x="298178" y="665162"/>
                </a:lnTo>
                <a:lnTo>
                  <a:pt x="296273" y="662622"/>
                </a:lnTo>
                <a:lnTo>
                  <a:pt x="294368" y="660082"/>
                </a:lnTo>
                <a:lnTo>
                  <a:pt x="293097" y="657224"/>
                </a:lnTo>
                <a:lnTo>
                  <a:pt x="292462" y="655637"/>
                </a:lnTo>
                <a:lnTo>
                  <a:pt x="292462" y="654049"/>
                </a:lnTo>
                <a:lnTo>
                  <a:pt x="292462" y="651192"/>
                </a:lnTo>
                <a:lnTo>
                  <a:pt x="293415" y="648334"/>
                </a:lnTo>
                <a:lnTo>
                  <a:pt x="294685" y="646112"/>
                </a:lnTo>
                <a:lnTo>
                  <a:pt x="296908" y="644207"/>
                </a:lnTo>
                <a:lnTo>
                  <a:pt x="299449" y="642302"/>
                </a:lnTo>
                <a:lnTo>
                  <a:pt x="302942" y="641032"/>
                </a:lnTo>
                <a:lnTo>
                  <a:pt x="307071" y="640397"/>
                </a:lnTo>
                <a:lnTo>
                  <a:pt x="312152" y="640079"/>
                </a:lnTo>
                <a:lnTo>
                  <a:pt x="312152" y="637539"/>
                </a:lnTo>
                <a:lnTo>
                  <a:pt x="310882" y="637222"/>
                </a:lnTo>
                <a:lnTo>
                  <a:pt x="307706" y="636587"/>
                </a:lnTo>
                <a:lnTo>
                  <a:pt x="306435" y="635952"/>
                </a:lnTo>
                <a:lnTo>
                  <a:pt x="305165" y="634999"/>
                </a:lnTo>
                <a:lnTo>
                  <a:pt x="304212" y="633729"/>
                </a:lnTo>
                <a:lnTo>
                  <a:pt x="303895" y="632142"/>
                </a:lnTo>
                <a:lnTo>
                  <a:pt x="303895" y="631189"/>
                </a:lnTo>
                <a:lnTo>
                  <a:pt x="304212" y="630554"/>
                </a:lnTo>
                <a:lnTo>
                  <a:pt x="305165" y="628967"/>
                </a:lnTo>
                <a:lnTo>
                  <a:pt x="306435" y="628332"/>
                </a:lnTo>
                <a:lnTo>
                  <a:pt x="308023" y="628014"/>
                </a:lnTo>
                <a:lnTo>
                  <a:pt x="311199" y="628014"/>
                </a:lnTo>
                <a:lnTo>
                  <a:pt x="312469" y="628332"/>
                </a:lnTo>
                <a:lnTo>
                  <a:pt x="312469" y="625474"/>
                </a:lnTo>
                <a:lnTo>
                  <a:pt x="311199" y="625157"/>
                </a:lnTo>
                <a:lnTo>
                  <a:pt x="308023" y="623887"/>
                </a:lnTo>
                <a:lnTo>
                  <a:pt x="306435" y="622617"/>
                </a:lnTo>
                <a:lnTo>
                  <a:pt x="305165" y="621347"/>
                </a:lnTo>
                <a:lnTo>
                  <a:pt x="304212" y="619759"/>
                </a:lnTo>
                <a:lnTo>
                  <a:pt x="303895" y="617537"/>
                </a:lnTo>
                <a:lnTo>
                  <a:pt x="304212" y="616584"/>
                </a:lnTo>
                <a:lnTo>
                  <a:pt x="304212" y="615632"/>
                </a:lnTo>
                <a:lnTo>
                  <a:pt x="305483" y="614044"/>
                </a:lnTo>
                <a:lnTo>
                  <a:pt x="306753" y="612774"/>
                </a:lnTo>
                <a:lnTo>
                  <a:pt x="308341" y="611822"/>
                </a:lnTo>
                <a:lnTo>
                  <a:pt x="310246" y="611504"/>
                </a:lnTo>
                <a:lnTo>
                  <a:pt x="311517" y="611187"/>
                </a:lnTo>
                <a:lnTo>
                  <a:pt x="313105" y="610869"/>
                </a:lnTo>
                <a:lnTo>
                  <a:pt x="313105" y="608329"/>
                </a:lnTo>
                <a:lnTo>
                  <a:pt x="312152" y="607694"/>
                </a:lnTo>
                <a:lnTo>
                  <a:pt x="310564" y="605789"/>
                </a:lnTo>
                <a:lnTo>
                  <a:pt x="309294" y="604519"/>
                </a:lnTo>
                <a:lnTo>
                  <a:pt x="308341" y="603249"/>
                </a:lnTo>
                <a:lnTo>
                  <a:pt x="307706" y="601662"/>
                </a:lnTo>
                <a:lnTo>
                  <a:pt x="307706" y="600074"/>
                </a:lnTo>
                <a:lnTo>
                  <a:pt x="308023" y="596899"/>
                </a:lnTo>
                <a:lnTo>
                  <a:pt x="308341" y="595629"/>
                </a:lnTo>
                <a:lnTo>
                  <a:pt x="308976" y="594359"/>
                </a:lnTo>
                <a:lnTo>
                  <a:pt x="310246" y="593724"/>
                </a:lnTo>
                <a:lnTo>
                  <a:pt x="311517" y="593089"/>
                </a:lnTo>
                <a:lnTo>
                  <a:pt x="313105" y="592772"/>
                </a:lnTo>
                <a:lnTo>
                  <a:pt x="315010" y="592772"/>
                </a:lnTo>
                <a:lnTo>
                  <a:pt x="318186" y="592454"/>
                </a:lnTo>
                <a:lnTo>
                  <a:pt x="319138" y="592137"/>
                </a:lnTo>
                <a:lnTo>
                  <a:pt x="319456" y="591819"/>
                </a:lnTo>
                <a:lnTo>
                  <a:pt x="319138" y="591819"/>
                </a:lnTo>
                <a:lnTo>
                  <a:pt x="319138" y="591502"/>
                </a:lnTo>
                <a:lnTo>
                  <a:pt x="349943" y="572134"/>
                </a:lnTo>
                <a:lnTo>
                  <a:pt x="351849" y="552767"/>
                </a:lnTo>
                <a:lnTo>
                  <a:pt x="350261" y="550862"/>
                </a:lnTo>
                <a:lnTo>
                  <a:pt x="346768" y="546734"/>
                </a:lnTo>
                <a:lnTo>
                  <a:pt x="344862" y="544194"/>
                </a:lnTo>
                <a:lnTo>
                  <a:pt x="343274" y="541337"/>
                </a:lnTo>
                <a:lnTo>
                  <a:pt x="342004" y="538479"/>
                </a:lnTo>
                <a:lnTo>
                  <a:pt x="341369" y="536257"/>
                </a:lnTo>
                <a:lnTo>
                  <a:pt x="341686" y="535304"/>
                </a:lnTo>
                <a:lnTo>
                  <a:pt x="342004" y="534352"/>
                </a:lnTo>
                <a:lnTo>
                  <a:pt x="342322" y="533399"/>
                </a:lnTo>
                <a:lnTo>
                  <a:pt x="343274" y="532447"/>
                </a:lnTo>
                <a:lnTo>
                  <a:pt x="345180" y="531177"/>
                </a:lnTo>
                <a:lnTo>
                  <a:pt x="347403" y="529907"/>
                </a:lnTo>
                <a:lnTo>
                  <a:pt x="351531" y="528319"/>
                </a:lnTo>
                <a:lnTo>
                  <a:pt x="353437" y="527684"/>
                </a:lnTo>
                <a:lnTo>
                  <a:pt x="356930" y="527684"/>
                </a:lnTo>
                <a:lnTo>
                  <a:pt x="356930" y="522287"/>
                </a:lnTo>
                <a:lnTo>
                  <a:pt x="355660" y="521652"/>
                </a:lnTo>
                <a:lnTo>
                  <a:pt x="354072" y="520699"/>
                </a:lnTo>
                <a:lnTo>
                  <a:pt x="353119" y="519747"/>
                </a:lnTo>
                <a:lnTo>
                  <a:pt x="352166" y="518794"/>
                </a:lnTo>
                <a:lnTo>
                  <a:pt x="351531" y="517207"/>
                </a:lnTo>
                <a:lnTo>
                  <a:pt x="351531" y="515302"/>
                </a:lnTo>
                <a:lnTo>
                  <a:pt x="351531" y="513397"/>
                </a:lnTo>
                <a:lnTo>
                  <a:pt x="351849" y="511174"/>
                </a:lnTo>
                <a:lnTo>
                  <a:pt x="352484" y="509269"/>
                </a:lnTo>
                <a:lnTo>
                  <a:pt x="353119" y="507364"/>
                </a:lnTo>
                <a:lnTo>
                  <a:pt x="354389" y="505459"/>
                </a:lnTo>
                <a:lnTo>
                  <a:pt x="356295" y="504189"/>
                </a:lnTo>
                <a:lnTo>
                  <a:pt x="358200" y="503237"/>
                </a:lnTo>
                <a:lnTo>
                  <a:pt x="360741" y="502919"/>
                </a:lnTo>
                <a:lnTo>
                  <a:pt x="363281" y="503237"/>
                </a:lnTo>
                <a:lnTo>
                  <a:pt x="365822" y="503872"/>
                </a:lnTo>
                <a:lnTo>
                  <a:pt x="368045" y="504824"/>
                </a:lnTo>
                <a:lnTo>
                  <a:pt x="370268" y="506412"/>
                </a:lnTo>
                <a:lnTo>
                  <a:pt x="371856" y="507999"/>
                </a:lnTo>
                <a:lnTo>
                  <a:pt x="373444" y="509587"/>
                </a:lnTo>
                <a:lnTo>
                  <a:pt x="374079" y="511174"/>
                </a:lnTo>
                <a:lnTo>
                  <a:pt x="374397" y="513079"/>
                </a:lnTo>
                <a:lnTo>
                  <a:pt x="374397" y="514667"/>
                </a:lnTo>
                <a:lnTo>
                  <a:pt x="373761" y="516889"/>
                </a:lnTo>
                <a:lnTo>
                  <a:pt x="373126" y="518159"/>
                </a:lnTo>
                <a:lnTo>
                  <a:pt x="372174" y="519747"/>
                </a:lnTo>
                <a:lnTo>
                  <a:pt x="370903" y="520699"/>
                </a:lnTo>
                <a:lnTo>
                  <a:pt x="369951" y="521969"/>
                </a:lnTo>
                <a:lnTo>
                  <a:pt x="368680" y="522604"/>
                </a:lnTo>
                <a:lnTo>
                  <a:pt x="367410" y="522922"/>
                </a:lnTo>
                <a:lnTo>
                  <a:pt x="367410" y="528002"/>
                </a:lnTo>
                <a:lnTo>
                  <a:pt x="368998" y="528637"/>
                </a:lnTo>
                <a:lnTo>
                  <a:pt x="370586" y="529272"/>
                </a:lnTo>
                <a:lnTo>
                  <a:pt x="372491" y="530542"/>
                </a:lnTo>
                <a:lnTo>
                  <a:pt x="374714" y="532129"/>
                </a:lnTo>
                <a:lnTo>
                  <a:pt x="376302" y="533717"/>
                </a:lnTo>
                <a:lnTo>
                  <a:pt x="377572" y="535939"/>
                </a:lnTo>
                <a:lnTo>
                  <a:pt x="377890" y="537209"/>
                </a:lnTo>
                <a:lnTo>
                  <a:pt x="377890" y="538479"/>
                </a:lnTo>
                <a:lnTo>
                  <a:pt x="377572" y="541654"/>
                </a:lnTo>
                <a:lnTo>
                  <a:pt x="376937" y="544194"/>
                </a:lnTo>
                <a:lnTo>
                  <a:pt x="375349" y="546734"/>
                </a:lnTo>
                <a:lnTo>
                  <a:pt x="373761" y="548639"/>
                </a:lnTo>
                <a:lnTo>
                  <a:pt x="370903" y="551814"/>
                </a:lnTo>
                <a:lnTo>
                  <a:pt x="369633" y="553084"/>
                </a:lnTo>
                <a:lnTo>
                  <a:pt x="369633" y="559434"/>
                </a:lnTo>
                <a:lnTo>
                  <a:pt x="394086" y="545782"/>
                </a:lnTo>
                <a:lnTo>
                  <a:pt x="400120" y="537527"/>
                </a:lnTo>
                <a:lnTo>
                  <a:pt x="400120" y="531177"/>
                </a:lnTo>
                <a:lnTo>
                  <a:pt x="406154" y="531177"/>
                </a:lnTo>
                <a:lnTo>
                  <a:pt x="406154" y="524827"/>
                </a:lnTo>
                <a:lnTo>
                  <a:pt x="404249" y="523239"/>
                </a:lnTo>
                <a:lnTo>
                  <a:pt x="402026" y="521652"/>
                </a:lnTo>
                <a:lnTo>
                  <a:pt x="399168" y="519112"/>
                </a:lnTo>
                <a:lnTo>
                  <a:pt x="396627" y="516254"/>
                </a:lnTo>
                <a:lnTo>
                  <a:pt x="394404" y="513079"/>
                </a:lnTo>
                <a:lnTo>
                  <a:pt x="393769" y="511492"/>
                </a:lnTo>
                <a:lnTo>
                  <a:pt x="392816" y="509904"/>
                </a:lnTo>
                <a:lnTo>
                  <a:pt x="392498" y="507999"/>
                </a:lnTo>
                <a:lnTo>
                  <a:pt x="392498" y="506412"/>
                </a:lnTo>
                <a:lnTo>
                  <a:pt x="392498" y="504824"/>
                </a:lnTo>
                <a:lnTo>
                  <a:pt x="392816" y="503237"/>
                </a:lnTo>
                <a:lnTo>
                  <a:pt x="393451" y="501967"/>
                </a:lnTo>
                <a:lnTo>
                  <a:pt x="394086" y="500697"/>
                </a:lnTo>
                <a:lnTo>
                  <a:pt x="395674" y="498792"/>
                </a:lnTo>
                <a:lnTo>
                  <a:pt x="397580" y="497522"/>
                </a:lnTo>
                <a:lnTo>
                  <a:pt x="399485" y="496569"/>
                </a:lnTo>
                <a:lnTo>
                  <a:pt x="401073" y="495934"/>
                </a:lnTo>
                <a:lnTo>
                  <a:pt x="402978" y="495617"/>
                </a:lnTo>
                <a:lnTo>
                  <a:pt x="402978" y="491807"/>
                </a:lnTo>
                <a:lnTo>
                  <a:pt x="402343" y="491172"/>
                </a:lnTo>
                <a:lnTo>
                  <a:pt x="400755" y="489584"/>
                </a:lnTo>
                <a:lnTo>
                  <a:pt x="400120" y="488632"/>
                </a:lnTo>
                <a:lnTo>
                  <a:pt x="399485" y="487044"/>
                </a:lnTo>
                <a:lnTo>
                  <a:pt x="399168" y="485774"/>
                </a:lnTo>
                <a:lnTo>
                  <a:pt x="398850" y="483869"/>
                </a:lnTo>
                <a:lnTo>
                  <a:pt x="399168" y="481964"/>
                </a:lnTo>
                <a:lnTo>
                  <a:pt x="399803" y="479742"/>
                </a:lnTo>
                <a:lnTo>
                  <a:pt x="400755" y="477519"/>
                </a:lnTo>
                <a:lnTo>
                  <a:pt x="402343" y="475614"/>
                </a:lnTo>
                <a:lnTo>
                  <a:pt x="404249" y="473709"/>
                </a:lnTo>
                <a:lnTo>
                  <a:pt x="406472" y="472122"/>
                </a:lnTo>
                <a:lnTo>
                  <a:pt x="409330" y="470852"/>
                </a:lnTo>
                <a:lnTo>
                  <a:pt x="410918" y="470534"/>
                </a:lnTo>
                <a:lnTo>
                  <a:pt x="412506" y="470534"/>
                </a:lnTo>
                <a:lnTo>
                  <a:pt x="414094" y="470534"/>
                </a:lnTo>
                <a:lnTo>
                  <a:pt x="415364" y="470852"/>
                </a:lnTo>
                <a:lnTo>
                  <a:pt x="416634" y="471804"/>
                </a:lnTo>
                <a:lnTo>
                  <a:pt x="417587" y="472122"/>
                </a:lnTo>
                <a:lnTo>
                  <a:pt x="419492" y="473709"/>
                </a:lnTo>
                <a:lnTo>
                  <a:pt x="420445" y="475614"/>
                </a:lnTo>
                <a:lnTo>
                  <a:pt x="421398" y="477837"/>
                </a:lnTo>
                <a:lnTo>
                  <a:pt x="421715" y="480059"/>
                </a:lnTo>
                <a:lnTo>
                  <a:pt x="422033" y="483552"/>
                </a:lnTo>
                <a:lnTo>
                  <a:pt x="421715" y="484822"/>
                </a:lnTo>
                <a:lnTo>
                  <a:pt x="421080" y="486409"/>
                </a:lnTo>
                <a:lnTo>
                  <a:pt x="419175" y="489584"/>
                </a:lnTo>
                <a:lnTo>
                  <a:pt x="417269" y="491807"/>
                </a:lnTo>
                <a:lnTo>
                  <a:pt x="416317" y="493077"/>
                </a:lnTo>
                <a:lnTo>
                  <a:pt x="416317" y="498474"/>
                </a:lnTo>
                <a:lnTo>
                  <a:pt x="419810" y="499109"/>
                </a:lnTo>
                <a:lnTo>
                  <a:pt x="422033" y="500062"/>
                </a:lnTo>
                <a:lnTo>
                  <a:pt x="422986" y="500697"/>
                </a:lnTo>
                <a:lnTo>
                  <a:pt x="423621" y="501332"/>
                </a:lnTo>
                <a:lnTo>
                  <a:pt x="423621" y="465137"/>
                </a:lnTo>
                <a:lnTo>
                  <a:pt x="419175" y="461009"/>
                </a:lnTo>
                <a:lnTo>
                  <a:pt x="415364" y="456882"/>
                </a:lnTo>
                <a:lnTo>
                  <a:pt x="411553" y="452119"/>
                </a:lnTo>
                <a:lnTo>
                  <a:pt x="499839" y="407987"/>
                </a:lnTo>
                <a:close/>
                <a:moveTo>
                  <a:pt x="1488175" y="357992"/>
                </a:moveTo>
                <a:lnTo>
                  <a:pt x="1488175" y="358938"/>
                </a:lnTo>
                <a:lnTo>
                  <a:pt x="1488812" y="359253"/>
                </a:lnTo>
                <a:lnTo>
                  <a:pt x="1488812" y="359569"/>
                </a:lnTo>
                <a:lnTo>
                  <a:pt x="1488175" y="359569"/>
                </a:lnTo>
                <a:lnTo>
                  <a:pt x="1488175" y="360515"/>
                </a:lnTo>
                <a:lnTo>
                  <a:pt x="1488494" y="360515"/>
                </a:lnTo>
                <a:lnTo>
                  <a:pt x="1488494" y="361776"/>
                </a:lnTo>
                <a:lnTo>
                  <a:pt x="1488812" y="361776"/>
                </a:lnTo>
                <a:lnTo>
                  <a:pt x="1488812" y="363353"/>
                </a:lnTo>
                <a:lnTo>
                  <a:pt x="1489769" y="363353"/>
                </a:lnTo>
                <a:lnTo>
                  <a:pt x="1489769" y="364299"/>
                </a:lnTo>
                <a:lnTo>
                  <a:pt x="1491044" y="364299"/>
                </a:lnTo>
                <a:lnTo>
                  <a:pt x="1491044" y="365560"/>
                </a:lnTo>
                <a:lnTo>
                  <a:pt x="1490087" y="365560"/>
                </a:lnTo>
                <a:lnTo>
                  <a:pt x="1489769" y="365875"/>
                </a:lnTo>
                <a:lnTo>
                  <a:pt x="1489450" y="366506"/>
                </a:lnTo>
                <a:lnTo>
                  <a:pt x="1489769" y="367137"/>
                </a:lnTo>
                <a:lnTo>
                  <a:pt x="1490406" y="367137"/>
                </a:lnTo>
                <a:lnTo>
                  <a:pt x="1491044" y="367452"/>
                </a:lnTo>
                <a:lnTo>
                  <a:pt x="1491044" y="369344"/>
                </a:lnTo>
                <a:lnTo>
                  <a:pt x="1490725" y="369344"/>
                </a:lnTo>
                <a:lnTo>
                  <a:pt x="1490725" y="370605"/>
                </a:lnTo>
                <a:lnTo>
                  <a:pt x="1491362" y="370605"/>
                </a:lnTo>
                <a:lnTo>
                  <a:pt x="1490406" y="453221"/>
                </a:lnTo>
                <a:lnTo>
                  <a:pt x="1490087" y="453851"/>
                </a:lnTo>
                <a:lnTo>
                  <a:pt x="1489769" y="454167"/>
                </a:lnTo>
                <a:lnTo>
                  <a:pt x="1489769" y="455113"/>
                </a:lnTo>
                <a:lnTo>
                  <a:pt x="1489769" y="456059"/>
                </a:lnTo>
                <a:lnTo>
                  <a:pt x="1489450" y="456374"/>
                </a:lnTo>
                <a:lnTo>
                  <a:pt x="1489131" y="457005"/>
                </a:lnTo>
                <a:lnTo>
                  <a:pt x="1489131" y="457951"/>
                </a:lnTo>
                <a:lnTo>
                  <a:pt x="1489131" y="461419"/>
                </a:lnTo>
                <a:lnTo>
                  <a:pt x="1499969" y="461419"/>
                </a:lnTo>
                <a:lnTo>
                  <a:pt x="1499969" y="457951"/>
                </a:lnTo>
                <a:lnTo>
                  <a:pt x="1499650" y="457005"/>
                </a:lnTo>
                <a:lnTo>
                  <a:pt x="1499650" y="456374"/>
                </a:lnTo>
                <a:lnTo>
                  <a:pt x="1499012" y="456059"/>
                </a:lnTo>
                <a:lnTo>
                  <a:pt x="1499331" y="455113"/>
                </a:lnTo>
                <a:lnTo>
                  <a:pt x="1499331" y="454167"/>
                </a:lnTo>
                <a:lnTo>
                  <a:pt x="1498375" y="453221"/>
                </a:lnTo>
                <a:lnTo>
                  <a:pt x="1497737" y="370605"/>
                </a:lnTo>
                <a:lnTo>
                  <a:pt x="1498375" y="370605"/>
                </a:lnTo>
                <a:lnTo>
                  <a:pt x="1498375" y="369344"/>
                </a:lnTo>
                <a:lnTo>
                  <a:pt x="1498056" y="369344"/>
                </a:lnTo>
                <a:lnTo>
                  <a:pt x="1498056" y="367452"/>
                </a:lnTo>
                <a:lnTo>
                  <a:pt x="1498694" y="367137"/>
                </a:lnTo>
                <a:lnTo>
                  <a:pt x="1499331" y="367137"/>
                </a:lnTo>
                <a:lnTo>
                  <a:pt x="1499331" y="366506"/>
                </a:lnTo>
                <a:lnTo>
                  <a:pt x="1499331" y="365875"/>
                </a:lnTo>
                <a:lnTo>
                  <a:pt x="1498694" y="365560"/>
                </a:lnTo>
                <a:lnTo>
                  <a:pt x="1498056" y="365560"/>
                </a:lnTo>
                <a:lnTo>
                  <a:pt x="1498056" y="364299"/>
                </a:lnTo>
                <a:lnTo>
                  <a:pt x="1499331" y="364299"/>
                </a:lnTo>
                <a:lnTo>
                  <a:pt x="1499331" y="363353"/>
                </a:lnTo>
                <a:lnTo>
                  <a:pt x="1499969" y="363353"/>
                </a:lnTo>
                <a:lnTo>
                  <a:pt x="1499969" y="361776"/>
                </a:lnTo>
                <a:lnTo>
                  <a:pt x="1500606" y="361776"/>
                </a:lnTo>
                <a:lnTo>
                  <a:pt x="1500606" y="360515"/>
                </a:lnTo>
                <a:lnTo>
                  <a:pt x="1500606" y="359569"/>
                </a:lnTo>
                <a:lnTo>
                  <a:pt x="1500287" y="359569"/>
                </a:lnTo>
                <a:lnTo>
                  <a:pt x="1500287" y="359253"/>
                </a:lnTo>
                <a:lnTo>
                  <a:pt x="1500925" y="358938"/>
                </a:lnTo>
                <a:lnTo>
                  <a:pt x="1500925" y="357992"/>
                </a:lnTo>
                <a:lnTo>
                  <a:pt x="1488175" y="357992"/>
                </a:lnTo>
                <a:close/>
                <a:moveTo>
                  <a:pt x="1445781" y="357992"/>
                </a:moveTo>
                <a:lnTo>
                  <a:pt x="1445781" y="358938"/>
                </a:lnTo>
                <a:lnTo>
                  <a:pt x="1446419" y="359253"/>
                </a:lnTo>
                <a:lnTo>
                  <a:pt x="1446419" y="359569"/>
                </a:lnTo>
                <a:lnTo>
                  <a:pt x="1445781" y="359569"/>
                </a:lnTo>
                <a:lnTo>
                  <a:pt x="1445781" y="360515"/>
                </a:lnTo>
                <a:lnTo>
                  <a:pt x="1446100" y="360515"/>
                </a:lnTo>
                <a:lnTo>
                  <a:pt x="1446100" y="361776"/>
                </a:lnTo>
                <a:lnTo>
                  <a:pt x="1446419" y="361776"/>
                </a:lnTo>
                <a:lnTo>
                  <a:pt x="1446419" y="363353"/>
                </a:lnTo>
                <a:lnTo>
                  <a:pt x="1447056" y="363353"/>
                </a:lnTo>
                <a:lnTo>
                  <a:pt x="1447056" y="364299"/>
                </a:lnTo>
                <a:lnTo>
                  <a:pt x="1448331" y="364299"/>
                </a:lnTo>
                <a:lnTo>
                  <a:pt x="1448331" y="365560"/>
                </a:lnTo>
                <a:lnTo>
                  <a:pt x="1447694" y="365560"/>
                </a:lnTo>
                <a:lnTo>
                  <a:pt x="1447375" y="365875"/>
                </a:lnTo>
                <a:lnTo>
                  <a:pt x="1447056" y="366506"/>
                </a:lnTo>
                <a:lnTo>
                  <a:pt x="1447375" y="367137"/>
                </a:lnTo>
                <a:lnTo>
                  <a:pt x="1447694" y="367137"/>
                </a:lnTo>
                <a:lnTo>
                  <a:pt x="1448650" y="367452"/>
                </a:lnTo>
                <a:lnTo>
                  <a:pt x="1448650" y="369344"/>
                </a:lnTo>
                <a:lnTo>
                  <a:pt x="1448331" y="369344"/>
                </a:lnTo>
                <a:lnTo>
                  <a:pt x="1448331" y="370605"/>
                </a:lnTo>
                <a:lnTo>
                  <a:pt x="1448969" y="370605"/>
                </a:lnTo>
                <a:lnTo>
                  <a:pt x="1448012" y="453221"/>
                </a:lnTo>
                <a:lnTo>
                  <a:pt x="1447694" y="453851"/>
                </a:lnTo>
                <a:lnTo>
                  <a:pt x="1447375" y="454167"/>
                </a:lnTo>
                <a:lnTo>
                  <a:pt x="1447056" y="455113"/>
                </a:lnTo>
                <a:lnTo>
                  <a:pt x="1447375" y="456059"/>
                </a:lnTo>
                <a:lnTo>
                  <a:pt x="1447056" y="456374"/>
                </a:lnTo>
                <a:lnTo>
                  <a:pt x="1446737" y="457005"/>
                </a:lnTo>
                <a:lnTo>
                  <a:pt x="1446737" y="457951"/>
                </a:lnTo>
                <a:lnTo>
                  <a:pt x="1446737" y="461419"/>
                </a:lnTo>
                <a:lnTo>
                  <a:pt x="1457575" y="461419"/>
                </a:lnTo>
                <a:lnTo>
                  <a:pt x="1457256" y="457951"/>
                </a:lnTo>
                <a:lnTo>
                  <a:pt x="1457256" y="457005"/>
                </a:lnTo>
                <a:lnTo>
                  <a:pt x="1457256" y="456374"/>
                </a:lnTo>
                <a:lnTo>
                  <a:pt x="1456619" y="456059"/>
                </a:lnTo>
                <a:lnTo>
                  <a:pt x="1456937" y="455113"/>
                </a:lnTo>
                <a:lnTo>
                  <a:pt x="1456619" y="454167"/>
                </a:lnTo>
                <a:lnTo>
                  <a:pt x="1456619" y="453851"/>
                </a:lnTo>
                <a:lnTo>
                  <a:pt x="1455981" y="453221"/>
                </a:lnTo>
                <a:lnTo>
                  <a:pt x="1455025" y="370605"/>
                </a:lnTo>
                <a:lnTo>
                  <a:pt x="1455981" y="370605"/>
                </a:lnTo>
                <a:lnTo>
                  <a:pt x="1455662" y="369344"/>
                </a:lnTo>
                <a:lnTo>
                  <a:pt x="1455662" y="367452"/>
                </a:lnTo>
                <a:lnTo>
                  <a:pt x="1456300" y="367137"/>
                </a:lnTo>
                <a:lnTo>
                  <a:pt x="1456937" y="367137"/>
                </a:lnTo>
                <a:lnTo>
                  <a:pt x="1456937" y="366506"/>
                </a:lnTo>
                <a:lnTo>
                  <a:pt x="1456937" y="365875"/>
                </a:lnTo>
                <a:lnTo>
                  <a:pt x="1456300" y="365560"/>
                </a:lnTo>
                <a:lnTo>
                  <a:pt x="1455662" y="365560"/>
                </a:lnTo>
                <a:lnTo>
                  <a:pt x="1455662" y="364299"/>
                </a:lnTo>
                <a:lnTo>
                  <a:pt x="1456937" y="364299"/>
                </a:lnTo>
                <a:lnTo>
                  <a:pt x="1456937" y="363353"/>
                </a:lnTo>
                <a:lnTo>
                  <a:pt x="1457575" y="363353"/>
                </a:lnTo>
                <a:lnTo>
                  <a:pt x="1457575" y="361776"/>
                </a:lnTo>
                <a:lnTo>
                  <a:pt x="1458212" y="361776"/>
                </a:lnTo>
                <a:lnTo>
                  <a:pt x="1458212" y="360515"/>
                </a:lnTo>
                <a:lnTo>
                  <a:pt x="1458531" y="360515"/>
                </a:lnTo>
                <a:lnTo>
                  <a:pt x="1458531" y="359569"/>
                </a:lnTo>
                <a:lnTo>
                  <a:pt x="1458212" y="359569"/>
                </a:lnTo>
                <a:lnTo>
                  <a:pt x="1458212" y="359253"/>
                </a:lnTo>
                <a:lnTo>
                  <a:pt x="1458531" y="358938"/>
                </a:lnTo>
                <a:lnTo>
                  <a:pt x="1458531" y="357992"/>
                </a:lnTo>
                <a:lnTo>
                  <a:pt x="1445781" y="357992"/>
                </a:lnTo>
                <a:close/>
                <a:moveTo>
                  <a:pt x="1427931" y="336550"/>
                </a:moveTo>
                <a:lnTo>
                  <a:pt x="1521325" y="336550"/>
                </a:lnTo>
                <a:lnTo>
                  <a:pt x="1528019" y="346325"/>
                </a:lnTo>
                <a:lnTo>
                  <a:pt x="1555750" y="346325"/>
                </a:lnTo>
                <a:lnTo>
                  <a:pt x="1555750" y="393309"/>
                </a:lnTo>
                <a:lnTo>
                  <a:pt x="1548419" y="400246"/>
                </a:lnTo>
                <a:lnTo>
                  <a:pt x="1548419" y="474663"/>
                </a:lnTo>
                <a:lnTo>
                  <a:pt x="1532162" y="474663"/>
                </a:lnTo>
                <a:lnTo>
                  <a:pt x="1525469" y="464888"/>
                </a:lnTo>
                <a:lnTo>
                  <a:pt x="1525150" y="464888"/>
                </a:lnTo>
                <a:lnTo>
                  <a:pt x="1521644" y="464888"/>
                </a:lnTo>
                <a:lnTo>
                  <a:pt x="1427612" y="464888"/>
                </a:lnTo>
                <a:lnTo>
                  <a:pt x="1424106" y="464888"/>
                </a:lnTo>
                <a:lnTo>
                  <a:pt x="1417412" y="474663"/>
                </a:lnTo>
                <a:lnTo>
                  <a:pt x="1400837" y="474663"/>
                </a:lnTo>
                <a:lnTo>
                  <a:pt x="1400837" y="400246"/>
                </a:lnTo>
                <a:lnTo>
                  <a:pt x="1393825" y="393309"/>
                </a:lnTo>
                <a:lnTo>
                  <a:pt x="1393825" y="346325"/>
                </a:lnTo>
                <a:lnTo>
                  <a:pt x="1421556" y="346325"/>
                </a:lnTo>
                <a:lnTo>
                  <a:pt x="1427931" y="336550"/>
                </a:lnTo>
                <a:close/>
                <a:moveTo>
                  <a:pt x="2407454" y="319087"/>
                </a:moveTo>
                <a:lnTo>
                  <a:pt x="2419533" y="319408"/>
                </a:lnTo>
                <a:lnTo>
                  <a:pt x="2431612" y="320371"/>
                </a:lnTo>
                <a:lnTo>
                  <a:pt x="2443373" y="321655"/>
                </a:lnTo>
                <a:lnTo>
                  <a:pt x="2454816" y="323259"/>
                </a:lnTo>
                <a:lnTo>
                  <a:pt x="2465941" y="325506"/>
                </a:lnTo>
                <a:lnTo>
                  <a:pt x="2477067" y="328395"/>
                </a:lnTo>
                <a:lnTo>
                  <a:pt x="2487556" y="331605"/>
                </a:lnTo>
                <a:lnTo>
                  <a:pt x="2498046" y="335456"/>
                </a:lnTo>
                <a:lnTo>
                  <a:pt x="2505675" y="347332"/>
                </a:lnTo>
                <a:lnTo>
                  <a:pt x="2505675" y="351826"/>
                </a:lnTo>
                <a:lnTo>
                  <a:pt x="2507582" y="353752"/>
                </a:lnTo>
                <a:lnTo>
                  <a:pt x="2512032" y="358887"/>
                </a:lnTo>
                <a:lnTo>
                  <a:pt x="2514893" y="361776"/>
                </a:lnTo>
                <a:lnTo>
                  <a:pt x="2516800" y="364665"/>
                </a:lnTo>
                <a:lnTo>
                  <a:pt x="2518390" y="367553"/>
                </a:lnTo>
                <a:lnTo>
                  <a:pt x="2518707" y="368837"/>
                </a:lnTo>
                <a:lnTo>
                  <a:pt x="2519025" y="370121"/>
                </a:lnTo>
                <a:lnTo>
                  <a:pt x="2518390" y="373010"/>
                </a:lnTo>
                <a:lnTo>
                  <a:pt x="2517754" y="376220"/>
                </a:lnTo>
                <a:lnTo>
                  <a:pt x="2516164" y="380071"/>
                </a:lnTo>
                <a:lnTo>
                  <a:pt x="2514575" y="383923"/>
                </a:lnTo>
                <a:lnTo>
                  <a:pt x="2511396" y="390342"/>
                </a:lnTo>
                <a:lnTo>
                  <a:pt x="2510125" y="392910"/>
                </a:lnTo>
                <a:lnTo>
                  <a:pt x="2507582" y="392910"/>
                </a:lnTo>
                <a:lnTo>
                  <a:pt x="2507582" y="394515"/>
                </a:lnTo>
                <a:lnTo>
                  <a:pt x="2509489" y="394515"/>
                </a:lnTo>
                <a:lnTo>
                  <a:pt x="2511396" y="395157"/>
                </a:lnTo>
                <a:lnTo>
                  <a:pt x="2513621" y="395799"/>
                </a:lnTo>
                <a:lnTo>
                  <a:pt x="2515847" y="397083"/>
                </a:lnTo>
                <a:lnTo>
                  <a:pt x="2517754" y="398045"/>
                </a:lnTo>
                <a:lnTo>
                  <a:pt x="2520615" y="400292"/>
                </a:lnTo>
                <a:lnTo>
                  <a:pt x="2521568" y="401255"/>
                </a:lnTo>
                <a:lnTo>
                  <a:pt x="2521568" y="412810"/>
                </a:lnTo>
                <a:lnTo>
                  <a:pt x="2527290" y="420834"/>
                </a:lnTo>
                <a:lnTo>
                  <a:pt x="2532058" y="428538"/>
                </a:lnTo>
                <a:lnTo>
                  <a:pt x="2536826" y="436562"/>
                </a:lnTo>
                <a:lnTo>
                  <a:pt x="2451319" y="393231"/>
                </a:lnTo>
                <a:lnTo>
                  <a:pt x="2384249" y="393231"/>
                </a:lnTo>
                <a:lnTo>
                  <a:pt x="2270135" y="428538"/>
                </a:lnTo>
                <a:lnTo>
                  <a:pt x="2270135" y="416662"/>
                </a:lnTo>
                <a:lnTo>
                  <a:pt x="2266956" y="412168"/>
                </a:lnTo>
                <a:lnTo>
                  <a:pt x="2264413" y="407675"/>
                </a:lnTo>
                <a:lnTo>
                  <a:pt x="2262824" y="403181"/>
                </a:lnTo>
                <a:lnTo>
                  <a:pt x="2262188" y="399329"/>
                </a:lnTo>
                <a:lnTo>
                  <a:pt x="2262188" y="395799"/>
                </a:lnTo>
                <a:lnTo>
                  <a:pt x="2262506" y="392268"/>
                </a:lnTo>
                <a:lnTo>
                  <a:pt x="2263459" y="389058"/>
                </a:lnTo>
                <a:lnTo>
                  <a:pt x="2264731" y="385849"/>
                </a:lnTo>
                <a:lnTo>
                  <a:pt x="2266320" y="383281"/>
                </a:lnTo>
                <a:lnTo>
                  <a:pt x="2267909" y="380713"/>
                </a:lnTo>
                <a:lnTo>
                  <a:pt x="2271406" y="376540"/>
                </a:lnTo>
                <a:lnTo>
                  <a:pt x="2273949" y="374294"/>
                </a:lnTo>
                <a:lnTo>
                  <a:pt x="2275220" y="373331"/>
                </a:lnTo>
                <a:lnTo>
                  <a:pt x="2275220" y="360171"/>
                </a:lnTo>
                <a:lnTo>
                  <a:pt x="2278717" y="354715"/>
                </a:lnTo>
                <a:lnTo>
                  <a:pt x="2285392" y="350863"/>
                </a:lnTo>
                <a:lnTo>
                  <a:pt x="2292067" y="347011"/>
                </a:lnTo>
                <a:lnTo>
                  <a:pt x="2299061" y="343481"/>
                </a:lnTo>
                <a:lnTo>
                  <a:pt x="2306372" y="339950"/>
                </a:lnTo>
                <a:lnTo>
                  <a:pt x="2314000" y="336740"/>
                </a:lnTo>
                <a:lnTo>
                  <a:pt x="2321629" y="333531"/>
                </a:lnTo>
                <a:lnTo>
                  <a:pt x="2329258" y="330963"/>
                </a:lnTo>
                <a:lnTo>
                  <a:pt x="2337523" y="328716"/>
                </a:lnTo>
                <a:lnTo>
                  <a:pt x="2345787" y="326469"/>
                </a:lnTo>
                <a:lnTo>
                  <a:pt x="2354370" y="324543"/>
                </a:lnTo>
                <a:lnTo>
                  <a:pt x="2362634" y="322939"/>
                </a:lnTo>
                <a:lnTo>
                  <a:pt x="2371217" y="321655"/>
                </a:lnTo>
                <a:lnTo>
                  <a:pt x="2380435" y="320692"/>
                </a:lnTo>
                <a:lnTo>
                  <a:pt x="2389335" y="319729"/>
                </a:lnTo>
                <a:lnTo>
                  <a:pt x="2398235" y="319408"/>
                </a:lnTo>
                <a:lnTo>
                  <a:pt x="2407454" y="319087"/>
                </a:lnTo>
                <a:close/>
                <a:moveTo>
                  <a:pt x="539897" y="319087"/>
                </a:moveTo>
                <a:lnTo>
                  <a:pt x="549115" y="319407"/>
                </a:lnTo>
                <a:lnTo>
                  <a:pt x="558651" y="319727"/>
                </a:lnTo>
                <a:lnTo>
                  <a:pt x="567869" y="320688"/>
                </a:lnTo>
                <a:lnTo>
                  <a:pt x="577088" y="321648"/>
                </a:lnTo>
                <a:lnTo>
                  <a:pt x="586306" y="323249"/>
                </a:lnTo>
                <a:lnTo>
                  <a:pt x="594888" y="324849"/>
                </a:lnTo>
                <a:lnTo>
                  <a:pt x="603471" y="326770"/>
                </a:lnTo>
                <a:lnTo>
                  <a:pt x="612053" y="329331"/>
                </a:lnTo>
                <a:lnTo>
                  <a:pt x="620318" y="331892"/>
                </a:lnTo>
                <a:lnTo>
                  <a:pt x="628264" y="334773"/>
                </a:lnTo>
                <a:lnTo>
                  <a:pt x="636211" y="337975"/>
                </a:lnTo>
                <a:lnTo>
                  <a:pt x="643840" y="341176"/>
                </a:lnTo>
                <a:lnTo>
                  <a:pt x="651151" y="345018"/>
                </a:lnTo>
                <a:lnTo>
                  <a:pt x="658462" y="348859"/>
                </a:lnTo>
                <a:lnTo>
                  <a:pt x="665455" y="352701"/>
                </a:lnTo>
                <a:lnTo>
                  <a:pt x="672130" y="356863"/>
                </a:lnTo>
                <a:lnTo>
                  <a:pt x="674037" y="360064"/>
                </a:lnTo>
                <a:lnTo>
                  <a:pt x="674037" y="373189"/>
                </a:lnTo>
                <a:lnTo>
                  <a:pt x="674991" y="374150"/>
                </a:lnTo>
                <a:lnTo>
                  <a:pt x="677852" y="376391"/>
                </a:lnTo>
                <a:lnTo>
                  <a:pt x="681348" y="380552"/>
                </a:lnTo>
                <a:lnTo>
                  <a:pt x="682938" y="383113"/>
                </a:lnTo>
                <a:lnTo>
                  <a:pt x="684527" y="385674"/>
                </a:lnTo>
                <a:lnTo>
                  <a:pt x="685799" y="388876"/>
                </a:lnTo>
                <a:lnTo>
                  <a:pt x="686752" y="392077"/>
                </a:lnTo>
                <a:lnTo>
                  <a:pt x="687388" y="395599"/>
                </a:lnTo>
                <a:lnTo>
                  <a:pt x="687070" y="399120"/>
                </a:lnTo>
                <a:lnTo>
                  <a:pt x="686434" y="402962"/>
                </a:lnTo>
                <a:lnTo>
                  <a:pt x="684845" y="407443"/>
                </a:lnTo>
                <a:lnTo>
                  <a:pt x="682620" y="411925"/>
                </a:lnTo>
                <a:lnTo>
                  <a:pt x="679123" y="416407"/>
                </a:lnTo>
                <a:lnTo>
                  <a:pt x="679123" y="428572"/>
                </a:lnTo>
                <a:lnTo>
                  <a:pt x="563101" y="393038"/>
                </a:lnTo>
                <a:lnTo>
                  <a:pt x="496031" y="393038"/>
                </a:lnTo>
                <a:lnTo>
                  <a:pt x="412750" y="434975"/>
                </a:lnTo>
                <a:lnTo>
                  <a:pt x="417518" y="427292"/>
                </a:lnTo>
                <a:lnTo>
                  <a:pt x="422286" y="419929"/>
                </a:lnTo>
                <a:lnTo>
                  <a:pt x="427690" y="412566"/>
                </a:lnTo>
                <a:lnTo>
                  <a:pt x="427690" y="401041"/>
                </a:lnTo>
                <a:lnTo>
                  <a:pt x="428643" y="400080"/>
                </a:lnTo>
                <a:lnTo>
                  <a:pt x="431504" y="397839"/>
                </a:lnTo>
                <a:lnTo>
                  <a:pt x="433411" y="396879"/>
                </a:lnTo>
                <a:lnTo>
                  <a:pt x="435318" y="395599"/>
                </a:lnTo>
                <a:lnTo>
                  <a:pt x="437544" y="394958"/>
                </a:lnTo>
                <a:lnTo>
                  <a:pt x="439769" y="394318"/>
                </a:lnTo>
                <a:lnTo>
                  <a:pt x="441358" y="394318"/>
                </a:lnTo>
                <a:lnTo>
                  <a:pt x="441358" y="392717"/>
                </a:lnTo>
                <a:lnTo>
                  <a:pt x="438815" y="392717"/>
                </a:lnTo>
                <a:lnTo>
                  <a:pt x="437544" y="390156"/>
                </a:lnTo>
                <a:lnTo>
                  <a:pt x="434683" y="383754"/>
                </a:lnTo>
                <a:lnTo>
                  <a:pt x="433093" y="379912"/>
                </a:lnTo>
                <a:lnTo>
                  <a:pt x="431822" y="376070"/>
                </a:lnTo>
                <a:lnTo>
                  <a:pt x="430868" y="372869"/>
                </a:lnTo>
                <a:lnTo>
                  <a:pt x="430550" y="369988"/>
                </a:lnTo>
                <a:lnTo>
                  <a:pt x="430550" y="368707"/>
                </a:lnTo>
                <a:lnTo>
                  <a:pt x="430868" y="367427"/>
                </a:lnTo>
                <a:lnTo>
                  <a:pt x="432458" y="364546"/>
                </a:lnTo>
                <a:lnTo>
                  <a:pt x="434365" y="361665"/>
                </a:lnTo>
                <a:lnTo>
                  <a:pt x="436908" y="358783"/>
                </a:lnTo>
                <a:lnTo>
                  <a:pt x="441358" y="353661"/>
                </a:lnTo>
                <a:lnTo>
                  <a:pt x="443265" y="351740"/>
                </a:lnTo>
                <a:lnTo>
                  <a:pt x="443265" y="347259"/>
                </a:lnTo>
                <a:lnTo>
                  <a:pt x="451848" y="334773"/>
                </a:lnTo>
                <a:lnTo>
                  <a:pt x="461701" y="330932"/>
                </a:lnTo>
                <a:lnTo>
                  <a:pt x="472509" y="327730"/>
                </a:lnTo>
                <a:lnTo>
                  <a:pt x="482999" y="325169"/>
                </a:lnTo>
                <a:lnTo>
                  <a:pt x="494124" y="323249"/>
                </a:lnTo>
                <a:lnTo>
                  <a:pt x="504932" y="321328"/>
                </a:lnTo>
                <a:lnTo>
                  <a:pt x="516057" y="320047"/>
                </a:lnTo>
                <a:lnTo>
                  <a:pt x="527818" y="319407"/>
                </a:lnTo>
                <a:lnTo>
                  <a:pt x="539897" y="319087"/>
                </a:lnTo>
                <a:close/>
                <a:moveTo>
                  <a:pt x="1538177" y="309562"/>
                </a:moveTo>
                <a:lnTo>
                  <a:pt x="1543161" y="309562"/>
                </a:lnTo>
                <a:lnTo>
                  <a:pt x="1543161" y="321986"/>
                </a:lnTo>
                <a:lnTo>
                  <a:pt x="1547813" y="326334"/>
                </a:lnTo>
                <a:lnTo>
                  <a:pt x="1547813" y="338137"/>
                </a:lnTo>
                <a:lnTo>
                  <a:pt x="1533525" y="338137"/>
                </a:lnTo>
                <a:lnTo>
                  <a:pt x="1533525" y="326645"/>
                </a:lnTo>
                <a:lnTo>
                  <a:pt x="1538177" y="321986"/>
                </a:lnTo>
                <a:lnTo>
                  <a:pt x="1538177" y="309562"/>
                </a:lnTo>
                <a:close/>
                <a:moveTo>
                  <a:pt x="1404620" y="309562"/>
                </a:moveTo>
                <a:lnTo>
                  <a:pt x="1409383" y="309562"/>
                </a:lnTo>
                <a:lnTo>
                  <a:pt x="1409383" y="321986"/>
                </a:lnTo>
                <a:lnTo>
                  <a:pt x="1414463" y="326645"/>
                </a:lnTo>
                <a:lnTo>
                  <a:pt x="1414463" y="338137"/>
                </a:lnTo>
                <a:lnTo>
                  <a:pt x="1400175" y="338137"/>
                </a:lnTo>
                <a:lnTo>
                  <a:pt x="1400175" y="326334"/>
                </a:lnTo>
                <a:lnTo>
                  <a:pt x="1404620" y="321986"/>
                </a:lnTo>
                <a:lnTo>
                  <a:pt x="1404620" y="309562"/>
                </a:lnTo>
                <a:close/>
                <a:moveTo>
                  <a:pt x="1472094" y="278952"/>
                </a:moveTo>
                <a:lnTo>
                  <a:pt x="1469562" y="279271"/>
                </a:lnTo>
                <a:lnTo>
                  <a:pt x="1467346" y="279907"/>
                </a:lnTo>
                <a:lnTo>
                  <a:pt x="1465446" y="280862"/>
                </a:lnTo>
                <a:lnTo>
                  <a:pt x="1463547" y="282454"/>
                </a:lnTo>
                <a:lnTo>
                  <a:pt x="1462280" y="284364"/>
                </a:lnTo>
                <a:lnTo>
                  <a:pt x="1461014" y="286273"/>
                </a:lnTo>
                <a:lnTo>
                  <a:pt x="1460381" y="288502"/>
                </a:lnTo>
                <a:lnTo>
                  <a:pt x="1460064" y="291366"/>
                </a:lnTo>
                <a:lnTo>
                  <a:pt x="1460381" y="293913"/>
                </a:lnTo>
                <a:lnTo>
                  <a:pt x="1461014" y="296141"/>
                </a:lnTo>
                <a:lnTo>
                  <a:pt x="1462280" y="298051"/>
                </a:lnTo>
                <a:lnTo>
                  <a:pt x="1463547" y="299961"/>
                </a:lnTo>
                <a:lnTo>
                  <a:pt x="1465446" y="301552"/>
                </a:lnTo>
                <a:lnTo>
                  <a:pt x="1467346" y="302507"/>
                </a:lnTo>
                <a:lnTo>
                  <a:pt x="1469562" y="303144"/>
                </a:lnTo>
                <a:lnTo>
                  <a:pt x="1472094" y="303462"/>
                </a:lnTo>
                <a:lnTo>
                  <a:pt x="1474627" y="303144"/>
                </a:lnTo>
                <a:lnTo>
                  <a:pt x="1476843" y="302507"/>
                </a:lnTo>
                <a:lnTo>
                  <a:pt x="1479059" y="301552"/>
                </a:lnTo>
                <a:lnTo>
                  <a:pt x="1480959" y="299961"/>
                </a:lnTo>
                <a:lnTo>
                  <a:pt x="1482542" y="298051"/>
                </a:lnTo>
                <a:lnTo>
                  <a:pt x="1483491" y="296141"/>
                </a:lnTo>
                <a:lnTo>
                  <a:pt x="1484441" y="293913"/>
                </a:lnTo>
                <a:lnTo>
                  <a:pt x="1484441" y="291366"/>
                </a:lnTo>
                <a:lnTo>
                  <a:pt x="1484441" y="288502"/>
                </a:lnTo>
                <a:lnTo>
                  <a:pt x="1483491" y="286273"/>
                </a:lnTo>
                <a:lnTo>
                  <a:pt x="1482542" y="284364"/>
                </a:lnTo>
                <a:lnTo>
                  <a:pt x="1480959" y="282454"/>
                </a:lnTo>
                <a:lnTo>
                  <a:pt x="1479059" y="280862"/>
                </a:lnTo>
                <a:lnTo>
                  <a:pt x="1476843" y="279907"/>
                </a:lnTo>
                <a:lnTo>
                  <a:pt x="1474627" y="279271"/>
                </a:lnTo>
                <a:lnTo>
                  <a:pt x="1472094" y="278952"/>
                </a:lnTo>
                <a:close/>
                <a:moveTo>
                  <a:pt x="2394903" y="230187"/>
                </a:moveTo>
                <a:lnTo>
                  <a:pt x="2403793" y="230501"/>
                </a:lnTo>
                <a:lnTo>
                  <a:pt x="2412365" y="231128"/>
                </a:lnTo>
                <a:lnTo>
                  <a:pt x="2420620" y="232384"/>
                </a:lnTo>
                <a:lnTo>
                  <a:pt x="2429193" y="233953"/>
                </a:lnTo>
                <a:lnTo>
                  <a:pt x="2437130" y="236149"/>
                </a:lnTo>
                <a:lnTo>
                  <a:pt x="2445068" y="238346"/>
                </a:lnTo>
                <a:lnTo>
                  <a:pt x="2452370" y="241170"/>
                </a:lnTo>
                <a:lnTo>
                  <a:pt x="2459673" y="244308"/>
                </a:lnTo>
                <a:lnTo>
                  <a:pt x="2459673" y="247446"/>
                </a:lnTo>
                <a:lnTo>
                  <a:pt x="2459355" y="249957"/>
                </a:lnTo>
                <a:lnTo>
                  <a:pt x="2459038" y="252153"/>
                </a:lnTo>
                <a:lnTo>
                  <a:pt x="2458403" y="254036"/>
                </a:lnTo>
                <a:lnTo>
                  <a:pt x="2456815" y="256547"/>
                </a:lnTo>
                <a:lnTo>
                  <a:pt x="2456180" y="257488"/>
                </a:lnTo>
                <a:lnTo>
                  <a:pt x="2456815" y="261881"/>
                </a:lnTo>
                <a:lnTo>
                  <a:pt x="2457768" y="266902"/>
                </a:lnTo>
                <a:lnTo>
                  <a:pt x="2459038" y="273179"/>
                </a:lnTo>
                <a:lnTo>
                  <a:pt x="2460625" y="280396"/>
                </a:lnTo>
                <a:lnTo>
                  <a:pt x="2463165" y="288241"/>
                </a:lnTo>
                <a:lnTo>
                  <a:pt x="2466023" y="296400"/>
                </a:lnTo>
                <a:lnTo>
                  <a:pt x="2468245" y="300166"/>
                </a:lnTo>
                <a:lnTo>
                  <a:pt x="2470150" y="303932"/>
                </a:lnTo>
                <a:lnTo>
                  <a:pt x="2472373" y="307070"/>
                </a:lnTo>
                <a:lnTo>
                  <a:pt x="2474913" y="309894"/>
                </a:lnTo>
                <a:lnTo>
                  <a:pt x="2480310" y="315229"/>
                </a:lnTo>
                <a:lnTo>
                  <a:pt x="2484438" y="318995"/>
                </a:lnTo>
                <a:lnTo>
                  <a:pt x="2486025" y="320250"/>
                </a:lnTo>
                <a:lnTo>
                  <a:pt x="2487613" y="322446"/>
                </a:lnTo>
                <a:lnTo>
                  <a:pt x="2478405" y="319622"/>
                </a:lnTo>
                <a:lnTo>
                  <a:pt x="2468880" y="317112"/>
                </a:lnTo>
                <a:lnTo>
                  <a:pt x="2458720" y="314915"/>
                </a:lnTo>
                <a:lnTo>
                  <a:pt x="2448878" y="313032"/>
                </a:lnTo>
                <a:lnTo>
                  <a:pt x="2438400" y="311463"/>
                </a:lnTo>
                <a:lnTo>
                  <a:pt x="2427923" y="310208"/>
                </a:lnTo>
                <a:lnTo>
                  <a:pt x="2417128" y="309580"/>
                </a:lnTo>
                <a:lnTo>
                  <a:pt x="2406333" y="309580"/>
                </a:lnTo>
                <a:lnTo>
                  <a:pt x="2398395" y="309580"/>
                </a:lnTo>
                <a:lnTo>
                  <a:pt x="2390140" y="309894"/>
                </a:lnTo>
                <a:lnTo>
                  <a:pt x="2382203" y="310522"/>
                </a:lnTo>
                <a:lnTo>
                  <a:pt x="2373948" y="311463"/>
                </a:lnTo>
                <a:lnTo>
                  <a:pt x="2366328" y="312718"/>
                </a:lnTo>
                <a:lnTo>
                  <a:pt x="2358708" y="313974"/>
                </a:lnTo>
                <a:lnTo>
                  <a:pt x="2350770" y="315543"/>
                </a:lnTo>
                <a:lnTo>
                  <a:pt x="2343468" y="317112"/>
                </a:lnTo>
                <a:lnTo>
                  <a:pt x="2336165" y="318995"/>
                </a:lnTo>
                <a:lnTo>
                  <a:pt x="2328862" y="321191"/>
                </a:lnTo>
                <a:lnTo>
                  <a:pt x="2321877" y="323388"/>
                </a:lnTo>
                <a:lnTo>
                  <a:pt x="2315210" y="325898"/>
                </a:lnTo>
                <a:lnTo>
                  <a:pt x="2308542" y="328723"/>
                </a:lnTo>
                <a:lnTo>
                  <a:pt x="2301557" y="331547"/>
                </a:lnTo>
                <a:lnTo>
                  <a:pt x="2295207" y="334685"/>
                </a:lnTo>
                <a:lnTo>
                  <a:pt x="2289175" y="338137"/>
                </a:lnTo>
                <a:lnTo>
                  <a:pt x="2302192" y="318367"/>
                </a:lnTo>
                <a:lnTo>
                  <a:pt x="2302192" y="313032"/>
                </a:lnTo>
                <a:lnTo>
                  <a:pt x="2302510" y="308011"/>
                </a:lnTo>
                <a:lnTo>
                  <a:pt x="2303145" y="303618"/>
                </a:lnTo>
                <a:lnTo>
                  <a:pt x="2303780" y="299538"/>
                </a:lnTo>
                <a:lnTo>
                  <a:pt x="2305050" y="295773"/>
                </a:lnTo>
                <a:lnTo>
                  <a:pt x="2306637" y="292635"/>
                </a:lnTo>
                <a:lnTo>
                  <a:pt x="2307907" y="289183"/>
                </a:lnTo>
                <a:lnTo>
                  <a:pt x="2309495" y="286359"/>
                </a:lnTo>
                <a:lnTo>
                  <a:pt x="2312352" y="281965"/>
                </a:lnTo>
                <a:lnTo>
                  <a:pt x="2315210" y="278827"/>
                </a:lnTo>
                <a:lnTo>
                  <a:pt x="2317115" y="276944"/>
                </a:lnTo>
                <a:lnTo>
                  <a:pt x="2317750" y="276317"/>
                </a:lnTo>
                <a:lnTo>
                  <a:pt x="2317750" y="270354"/>
                </a:lnTo>
                <a:lnTo>
                  <a:pt x="2315845" y="268471"/>
                </a:lnTo>
                <a:lnTo>
                  <a:pt x="2314575" y="266275"/>
                </a:lnTo>
                <a:lnTo>
                  <a:pt x="2313622" y="264392"/>
                </a:lnTo>
                <a:lnTo>
                  <a:pt x="2312670" y="262509"/>
                </a:lnTo>
                <a:lnTo>
                  <a:pt x="2312035" y="260626"/>
                </a:lnTo>
                <a:lnTo>
                  <a:pt x="2311717" y="259057"/>
                </a:lnTo>
                <a:lnTo>
                  <a:pt x="2311400" y="255605"/>
                </a:lnTo>
                <a:lnTo>
                  <a:pt x="2315527" y="252781"/>
                </a:lnTo>
                <a:lnTo>
                  <a:pt x="2319972" y="250271"/>
                </a:lnTo>
                <a:lnTo>
                  <a:pt x="2324735" y="247760"/>
                </a:lnTo>
                <a:lnTo>
                  <a:pt x="2329497" y="245250"/>
                </a:lnTo>
                <a:lnTo>
                  <a:pt x="2334260" y="242739"/>
                </a:lnTo>
                <a:lnTo>
                  <a:pt x="2339340" y="240543"/>
                </a:lnTo>
                <a:lnTo>
                  <a:pt x="2344420" y="238660"/>
                </a:lnTo>
                <a:lnTo>
                  <a:pt x="2349500" y="237091"/>
                </a:lnTo>
                <a:lnTo>
                  <a:pt x="2355215" y="235522"/>
                </a:lnTo>
                <a:lnTo>
                  <a:pt x="2360613" y="233953"/>
                </a:lnTo>
                <a:lnTo>
                  <a:pt x="2366010" y="233011"/>
                </a:lnTo>
                <a:lnTo>
                  <a:pt x="2371408" y="232070"/>
                </a:lnTo>
                <a:lnTo>
                  <a:pt x="2377440" y="231128"/>
                </a:lnTo>
                <a:lnTo>
                  <a:pt x="2383155" y="230814"/>
                </a:lnTo>
                <a:lnTo>
                  <a:pt x="2389188" y="230501"/>
                </a:lnTo>
                <a:lnTo>
                  <a:pt x="2394903" y="230187"/>
                </a:lnTo>
                <a:close/>
                <a:moveTo>
                  <a:pt x="551006" y="230187"/>
                </a:moveTo>
                <a:lnTo>
                  <a:pt x="557048" y="230501"/>
                </a:lnTo>
                <a:lnTo>
                  <a:pt x="563408" y="230815"/>
                </a:lnTo>
                <a:lnTo>
                  <a:pt x="569451" y="231442"/>
                </a:lnTo>
                <a:lnTo>
                  <a:pt x="575175" y="232070"/>
                </a:lnTo>
                <a:lnTo>
                  <a:pt x="580899" y="233012"/>
                </a:lnTo>
                <a:lnTo>
                  <a:pt x="586941" y="234267"/>
                </a:lnTo>
                <a:lnTo>
                  <a:pt x="592347" y="235836"/>
                </a:lnTo>
                <a:lnTo>
                  <a:pt x="597753" y="237406"/>
                </a:lnTo>
                <a:lnTo>
                  <a:pt x="603159" y="239289"/>
                </a:lnTo>
                <a:lnTo>
                  <a:pt x="608565" y="241172"/>
                </a:lnTo>
                <a:lnTo>
                  <a:pt x="613653" y="243369"/>
                </a:lnTo>
                <a:lnTo>
                  <a:pt x="618423" y="245880"/>
                </a:lnTo>
                <a:lnTo>
                  <a:pt x="623193" y="248391"/>
                </a:lnTo>
                <a:lnTo>
                  <a:pt x="627963" y="251216"/>
                </a:lnTo>
                <a:lnTo>
                  <a:pt x="632734" y="254040"/>
                </a:lnTo>
                <a:lnTo>
                  <a:pt x="636868" y="257179"/>
                </a:lnTo>
                <a:lnTo>
                  <a:pt x="636550" y="260004"/>
                </a:lnTo>
                <a:lnTo>
                  <a:pt x="635278" y="263142"/>
                </a:lnTo>
                <a:lnTo>
                  <a:pt x="633370" y="266595"/>
                </a:lnTo>
                <a:lnTo>
                  <a:pt x="630189" y="270361"/>
                </a:lnTo>
                <a:lnTo>
                  <a:pt x="630189" y="276325"/>
                </a:lnTo>
                <a:lnTo>
                  <a:pt x="631461" y="276952"/>
                </a:lnTo>
                <a:lnTo>
                  <a:pt x="633370" y="278836"/>
                </a:lnTo>
                <a:lnTo>
                  <a:pt x="635914" y="281974"/>
                </a:lnTo>
                <a:lnTo>
                  <a:pt x="638776" y="286368"/>
                </a:lnTo>
                <a:lnTo>
                  <a:pt x="640366" y="289193"/>
                </a:lnTo>
                <a:lnTo>
                  <a:pt x="641638" y="292646"/>
                </a:lnTo>
                <a:lnTo>
                  <a:pt x="642910" y="295784"/>
                </a:lnTo>
                <a:lnTo>
                  <a:pt x="644182" y="299550"/>
                </a:lnTo>
                <a:lnTo>
                  <a:pt x="645136" y="303631"/>
                </a:lnTo>
                <a:lnTo>
                  <a:pt x="645772" y="308025"/>
                </a:lnTo>
                <a:lnTo>
                  <a:pt x="645772" y="313047"/>
                </a:lnTo>
                <a:lnTo>
                  <a:pt x="645772" y="318382"/>
                </a:lnTo>
                <a:lnTo>
                  <a:pt x="660400" y="339725"/>
                </a:lnTo>
                <a:lnTo>
                  <a:pt x="653722" y="336272"/>
                </a:lnTo>
                <a:lnTo>
                  <a:pt x="647362" y="332820"/>
                </a:lnTo>
                <a:lnTo>
                  <a:pt x="640684" y="329681"/>
                </a:lnTo>
                <a:lnTo>
                  <a:pt x="634006" y="326857"/>
                </a:lnTo>
                <a:lnTo>
                  <a:pt x="626691" y="324346"/>
                </a:lnTo>
                <a:lnTo>
                  <a:pt x="619377" y="321835"/>
                </a:lnTo>
                <a:lnTo>
                  <a:pt x="612063" y="319638"/>
                </a:lnTo>
                <a:lnTo>
                  <a:pt x="604431" y="317754"/>
                </a:lnTo>
                <a:lnTo>
                  <a:pt x="596799" y="315871"/>
                </a:lnTo>
                <a:lnTo>
                  <a:pt x="589167" y="314302"/>
                </a:lnTo>
                <a:lnTo>
                  <a:pt x="580899" y="313047"/>
                </a:lnTo>
                <a:lnTo>
                  <a:pt x="572949" y="311477"/>
                </a:lnTo>
                <a:lnTo>
                  <a:pt x="564998" y="310536"/>
                </a:lnTo>
                <a:lnTo>
                  <a:pt x="556412" y="309908"/>
                </a:lnTo>
                <a:lnTo>
                  <a:pt x="548144" y="309594"/>
                </a:lnTo>
                <a:lnTo>
                  <a:pt x="539876" y="309594"/>
                </a:lnTo>
                <a:lnTo>
                  <a:pt x="529064" y="309594"/>
                </a:lnTo>
                <a:lnTo>
                  <a:pt x="518888" y="310222"/>
                </a:lnTo>
                <a:lnTo>
                  <a:pt x="508712" y="311163"/>
                </a:lnTo>
                <a:lnTo>
                  <a:pt x="498853" y="313047"/>
                </a:lnTo>
                <a:lnTo>
                  <a:pt x="488677" y="314616"/>
                </a:lnTo>
                <a:lnTo>
                  <a:pt x="479137" y="316499"/>
                </a:lnTo>
                <a:lnTo>
                  <a:pt x="469597" y="319010"/>
                </a:lnTo>
                <a:lnTo>
                  <a:pt x="460375" y="321835"/>
                </a:lnTo>
                <a:lnTo>
                  <a:pt x="461647" y="320265"/>
                </a:lnTo>
                <a:lnTo>
                  <a:pt x="463237" y="319010"/>
                </a:lnTo>
                <a:lnTo>
                  <a:pt x="467371" y="315244"/>
                </a:lnTo>
                <a:lnTo>
                  <a:pt x="473095" y="309908"/>
                </a:lnTo>
                <a:lnTo>
                  <a:pt x="475639" y="307083"/>
                </a:lnTo>
                <a:lnTo>
                  <a:pt x="477865" y="303945"/>
                </a:lnTo>
                <a:lnTo>
                  <a:pt x="479773" y="300178"/>
                </a:lnTo>
                <a:lnTo>
                  <a:pt x="481681" y="296412"/>
                </a:lnTo>
                <a:lnTo>
                  <a:pt x="484543" y="288251"/>
                </a:lnTo>
                <a:lnTo>
                  <a:pt x="487087" y="280405"/>
                </a:lnTo>
                <a:lnTo>
                  <a:pt x="488677" y="273186"/>
                </a:lnTo>
                <a:lnTo>
                  <a:pt x="489949" y="266909"/>
                </a:lnTo>
                <a:lnTo>
                  <a:pt x="490903" y="261887"/>
                </a:lnTo>
                <a:lnTo>
                  <a:pt x="491539" y="257493"/>
                </a:lnTo>
                <a:lnTo>
                  <a:pt x="490903" y="256551"/>
                </a:lnTo>
                <a:lnTo>
                  <a:pt x="489313" y="253727"/>
                </a:lnTo>
                <a:lnTo>
                  <a:pt x="488677" y="251843"/>
                </a:lnTo>
                <a:lnTo>
                  <a:pt x="488359" y="249646"/>
                </a:lnTo>
                <a:lnTo>
                  <a:pt x="488041" y="246822"/>
                </a:lnTo>
                <a:lnTo>
                  <a:pt x="488359" y="243369"/>
                </a:lnTo>
                <a:lnTo>
                  <a:pt x="495673" y="240544"/>
                </a:lnTo>
                <a:lnTo>
                  <a:pt x="502669" y="238033"/>
                </a:lnTo>
                <a:lnTo>
                  <a:pt x="510302" y="235523"/>
                </a:lnTo>
                <a:lnTo>
                  <a:pt x="518252" y="233639"/>
                </a:lnTo>
                <a:lnTo>
                  <a:pt x="526202" y="232384"/>
                </a:lnTo>
                <a:lnTo>
                  <a:pt x="534152" y="231128"/>
                </a:lnTo>
                <a:lnTo>
                  <a:pt x="542738" y="230501"/>
                </a:lnTo>
                <a:lnTo>
                  <a:pt x="551006" y="230187"/>
                </a:lnTo>
                <a:close/>
                <a:moveTo>
                  <a:pt x="1475893" y="204787"/>
                </a:moveTo>
                <a:lnTo>
                  <a:pt x="1482542" y="205105"/>
                </a:lnTo>
                <a:lnTo>
                  <a:pt x="1488873" y="205423"/>
                </a:lnTo>
                <a:lnTo>
                  <a:pt x="1494888" y="206378"/>
                </a:lnTo>
                <a:lnTo>
                  <a:pt x="1500903" y="207652"/>
                </a:lnTo>
                <a:lnTo>
                  <a:pt x="1505336" y="209880"/>
                </a:lnTo>
                <a:lnTo>
                  <a:pt x="1509135" y="212745"/>
                </a:lnTo>
                <a:lnTo>
                  <a:pt x="1512301" y="215928"/>
                </a:lnTo>
                <a:lnTo>
                  <a:pt x="1515150" y="219111"/>
                </a:lnTo>
                <a:lnTo>
                  <a:pt x="1517366" y="223249"/>
                </a:lnTo>
                <a:lnTo>
                  <a:pt x="1519265" y="227068"/>
                </a:lnTo>
                <a:lnTo>
                  <a:pt x="1520848" y="230570"/>
                </a:lnTo>
                <a:lnTo>
                  <a:pt x="1522431" y="234389"/>
                </a:lnTo>
                <a:lnTo>
                  <a:pt x="1523381" y="237891"/>
                </a:lnTo>
                <a:lnTo>
                  <a:pt x="1524014" y="241392"/>
                </a:lnTo>
                <a:lnTo>
                  <a:pt x="1525280" y="247440"/>
                </a:lnTo>
                <a:lnTo>
                  <a:pt x="1525597" y="251578"/>
                </a:lnTo>
                <a:lnTo>
                  <a:pt x="1525597" y="252851"/>
                </a:lnTo>
                <a:lnTo>
                  <a:pt x="1525597" y="267812"/>
                </a:lnTo>
                <a:lnTo>
                  <a:pt x="1528763" y="267812"/>
                </a:lnTo>
                <a:lnTo>
                  <a:pt x="1528763" y="299642"/>
                </a:lnTo>
                <a:lnTo>
                  <a:pt x="1527813" y="300916"/>
                </a:lnTo>
                <a:lnTo>
                  <a:pt x="1525280" y="304099"/>
                </a:lnTo>
                <a:lnTo>
                  <a:pt x="1524331" y="306009"/>
                </a:lnTo>
                <a:lnTo>
                  <a:pt x="1523381" y="308237"/>
                </a:lnTo>
                <a:lnTo>
                  <a:pt x="1522748" y="310783"/>
                </a:lnTo>
                <a:lnTo>
                  <a:pt x="1522431" y="313330"/>
                </a:lnTo>
                <a:lnTo>
                  <a:pt x="1522431" y="315558"/>
                </a:lnTo>
                <a:lnTo>
                  <a:pt x="1522748" y="317786"/>
                </a:lnTo>
                <a:lnTo>
                  <a:pt x="1523698" y="321287"/>
                </a:lnTo>
                <a:lnTo>
                  <a:pt x="1524647" y="323834"/>
                </a:lnTo>
                <a:lnTo>
                  <a:pt x="1524964" y="324470"/>
                </a:lnTo>
                <a:lnTo>
                  <a:pt x="1524964" y="330200"/>
                </a:lnTo>
                <a:lnTo>
                  <a:pt x="1524331" y="328927"/>
                </a:lnTo>
                <a:lnTo>
                  <a:pt x="1524014" y="328927"/>
                </a:lnTo>
                <a:lnTo>
                  <a:pt x="1520532" y="328927"/>
                </a:lnTo>
                <a:lnTo>
                  <a:pt x="1427139" y="328927"/>
                </a:lnTo>
                <a:lnTo>
                  <a:pt x="1423657" y="328927"/>
                </a:lnTo>
                <a:lnTo>
                  <a:pt x="1422707" y="330200"/>
                </a:lnTo>
                <a:lnTo>
                  <a:pt x="1422707" y="324470"/>
                </a:lnTo>
                <a:lnTo>
                  <a:pt x="1423024" y="323834"/>
                </a:lnTo>
                <a:lnTo>
                  <a:pt x="1423974" y="321287"/>
                </a:lnTo>
                <a:lnTo>
                  <a:pt x="1424923" y="317786"/>
                </a:lnTo>
                <a:lnTo>
                  <a:pt x="1425240" y="315558"/>
                </a:lnTo>
                <a:lnTo>
                  <a:pt x="1425240" y="313330"/>
                </a:lnTo>
                <a:lnTo>
                  <a:pt x="1424923" y="310783"/>
                </a:lnTo>
                <a:lnTo>
                  <a:pt x="1424290" y="308237"/>
                </a:lnTo>
                <a:lnTo>
                  <a:pt x="1423340" y="306009"/>
                </a:lnTo>
                <a:lnTo>
                  <a:pt x="1422391" y="304099"/>
                </a:lnTo>
                <a:lnTo>
                  <a:pt x="1420175" y="300916"/>
                </a:lnTo>
                <a:lnTo>
                  <a:pt x="1419225" y="299642"/>
                </a:lnTo>
                <a:lnTo>
                  <a:pt x="1419225" y="267812"/>
                </a:lnTo>
                <a:lnTo>
                  <a:pt x="1422074" y="267812"/>
                </a:lnTo>
                <a:lnTo>
                  <a:pt x="1422074" y="252851"/>
                </a:lnTo>
                <a:lnTo>
                  <a:pt x="1422391" y="248077"/>
                </a:lnTo>
                <a:lnTo>
                  <a:pt x="1423340" y="242665"/>
                </a:lnTo>
                <a:lnTo>
                  <a:pt x="1424923" y="236299"/>
                </a:lnTo>
                <a:lnTo>
                  <a:pt x="1425873" y="232798"/>
                </a:lnTo>
                <a:lnTo>
                  <a:pt x="1427456" y="229297"/>
                </a:lnTo>
                <a:lnTo>
                  <a:pt x="1429039" y="225795"/>
                </a:lnTo>
                <a:lnTo>
                  <a:pt x="1430938" y="222294"/>
                </a:lnTo>
                <a:lnTo>
                  <a:pt x="1433155" y="218792"/>
                </a:lnTo>
                <a:lnTo>
                  <a:pt x="1436004" y="215609"/>
                </a:lnTo>
                <a:lnTo>
                  <a:pt x="1439170" y="212426"/>
                </a:lnTo>
                <a:lnTo>
                  <a:pt x="1442652" y="209880"/>
                </a:lnTo>
                <a:lnTo>
                  <a:pt x="1450567" y="207652"/>
                </a:lnTo>
                <a:lnTo>
                  <a:pt x="1459114" y="206060"/>
                </a:lnTo>
                <a:lnTo>
                  <a:pt x="1467346" y="205105"/>
                </a:lnTo>
                <a:lnTo>
                  <a:pt x="1475893" y="204787"/>
                </a:lnTo>
                <a:close/>
                <a:moveTo>
                  <a:pt x="2389177" y="166687"/>
                </a:moveTo>
                <a:lnTo>
                  <a:pt x="2398028" y="167008"/>
                </a:lnTo>
                <a:lnTo>
                  <a:pt x="2406562" y="168294"/>
                </a:lnTo>
                <a:lnTo>
                  <a:pt x="2414780" y="169900"/>
                </a:lnTo>
                <a:lnTo>
                  <a:pt x="2422998" y="172471"/>
                </a:lnTo>
                <a:lnTo>
                  <a:pt x="2422682" y="172793"/>
                </a:lnTo>
                <a:lnTo>
                  <a:pt x="2424895" y="173435"/>
                </a:lnTo>
                <a:lnTo>
                  <a:pt x="2427107" y="174399"/>
                </a:lnTo>
                <a:lnTo>
                  <a:pt x="2429004" y="176006"/>
                </a:lnTo>
                <a:lnTo>
                  <a:pt x="2430900" y="177613"/>
                </a:lnTo>
                <a:lnTo>
                  <a:pt x="2434377" y="180827"/>
                </a:lnTo>
                <a:lnTo>
                  <a:pt x="2437538" y="184683"/>
                </a:lnTo>
                <a:lnTo>
                  <a:pt x="2440066" y="188860"/>
                </a:lnTo>
                <a:lnTo>
                  <a:pt x="2442595" y="193681"/>
                </a:lnTo>
                <a:lnTo>
                  <a:pt x="2445124" y="198180"/>
                </a:lnTo>
                <a:lnTo>
                  <a:pt x="2446704" y="203321"/>
                </a:lnTo>
                <a:lnTo>
                  <a:pt x="2448285" y="207820"/>
                </a:lnTo>
                <a:lnTo>
                  <a:pt x="2449549" y="212319"/>
                </a:lnTo>
                <a:lnTo>
                  <a:pt x="2451445" y="220032"/>
                </a:lnTo>
                <a:lnTo>
                  <a:pt x="2452394" y="225816"/>
                </a:lnTo>
                <a:lnTo>
                  <a:pt x="2452710" y="227745"/>
                </a:lnTo>
                <a:lnTo>
                  <a:pt x="2455554" y="231922"/>
                </a:lnTo>
                <a:lnTo>
                  <a:pt x="2457451" y="235778"/>
                </a:lnTo>
                <a:lnTo>
                  <a:pt x="2450497" y="232565"/>
                </a:lnTo>
                <a:lnTo>
                  <a:pt x="2443227" y="229994"/>
                </a:lnTo>
                <a:lnTo>
                  <a:pt x="2435641" y="227745"/>
                </a:lnTo>
                <a:lnTo>
                  <a:pt x="2428055" y="225816"/>
                </a:lnTo>
                <a:lnTo>
                  <a:pt x="2420153" y="224210"/>
                </a:lnTo>
                <a:lnTo>
                  <a:pt x="2412251" y="223246"/>
                </a:lnTo>
                <a:lnTo>
                  <a:pt x="2404033" y="222603"/>
                </a:lnTo>
                <a:lnTo>
                  <a:pt x="2395499" y="222282"/>
                </a:lnTo>
                <a:lnTo>
                  <a:pt x="2390126" y="222603"/>
                </a:lnTo>
                <a:lnTo>
                  <a:pt x="2384436" y="222924"/>
                </a:lnTo>
                <a:lnTo>
                  <a:pt x="2379063" y="223246"/>
                </a:lnTo>
                <a:lnTo>
                  <a:pt x="2373373" y="223888"/>
                </a:lnTo>
                <a:lnTo>
                  <a:pt x="2368316" y="224852"/>
                </a:lnTo>
                <a:lnTo>
                  <a:pt x="2362943" y="225816"/>
                </a:lnTo>
                <a:lnTo>
                  <a:pt x="2352512" y="228387"/>
                </a:lnTo>
                <a:lnTo>
                  <a:pt x="2343030" y="231922"/>
                </a:lnTo>
                <a:lnTo>
                  <a:pt x="2333547" y="235778"/>
                </a:lnTo>
                <a:lnTo>
                  <a:pt x="2324381" y="240277"/>
                </a:lnTo>
                <a:lnTo>
                  <a:pt x="2316163" y="246062"/>
                </a:lnTo>
                <a:lnTo>
                  <a:pt x="2317743" y="243491"/>
                </a:lnTo>
                <a:lnTo>
                  <a:pt x="2318692" y="242848"/>
                </a:lnTo>
                <a:lnTo>
                  <a:pt x="2319640" y="235136"/>
                </a:lnTo>
                <a:lnTo>
                  <a:pt x="2320904" y="228066"/>
                </a:lnTo>
                <a:lnTo>
                  <a:pt x="2322484" y="220996"/>
                </a:lnTo>
                <a:lnTo>
                  <a:pt x="2324697" y="214890"/>
                </a:lnTo>
                <a:lnTo>
                  <a:pt x="2326910" y="209427"/>
                </a:lnTo>
                <a:lnTo>
                  <a:pt x="2329438" y="204286"/>
                </a:lnTo>
                <a:lnTo>
                  <a:pt x="2332283" y="199787"/>
                </a:lnTo>
                <a:lnTo>
                  <a:pt x="2334812" y="195609"/>
                </a:lnTo>
                <a:lnTo>
                  <a:pt x="2337340" y="192074"/>
                </a:lnTo>
                <a:lnTo>
                  <a:pt x="2339553" y="188860"/>
                </a:lnTo>
                <a:lnTo>
                  <a:pt x="2343662" y="184361"/>
                </a:lnTo>
                <a:lnTo>
                  <a:pt x="2346823" y="181469"/>
                </a:lnTo>
                <a:lnTo>
                  <a:pt x="2347771" y="180505"/>
                </a:lnTo>
                <a:lnTo>
                  <a:pt x="2346823" y="178577"/>
                </a:lnTo>
                <a:lnTo>
                  <a:pt x="2346191" y="176649"/>
                </a:lnTo>
                <a:lnTo>
                  <a:pt x="2350932" y="174399"/>
                </a:lnTo>
                <a:lnTo>
                  <a:pt x="2356305" y="172471"/>
                </a:lnTo>
                <a:lnTo>
                  <a:pt x="2361362" y="170543"/>
                </a:lnTo>
                <a:lnTo>
                  <a:pt x="2366736" y="169258"/>
                </a:lnTo>
                <a:lnTo>
                  <a:pt x="2372109" y="168294"/>
                </a:lnTo>
                <a:lnTo>
                  <a:pt x="2377799" y="167330"/>
                </a:lnTo>
                <a:lnTo>
                  <a:pt x="2383488" y="167008"/>
                </a:lnTo>
                <a:lnTo>
                  <a:pt x="2389177" y="166687"/>
                </a:lnTo>
                <a:close/>
                <a:moveTo>
                  <a:pt x="557336" y="166687"/>
                </a:moveTo>
                <a:lnTo>
                  <a:pt x="563728" y="167006"/>
                </a:lnTo>
                <a:lnTo>
                  <a:pt x="569801" y="167324"/>
                </a:lnTo>
                <a:lnTo>
                  <a:pt x="575554" y="168281"/>
                </a:lnTo>
                <a:lnTo>
                  <a:pt x="580987" y="169556"/>
                </a:lnTo>
                <a:lnTo>
                  <a:pt x="587060" y="170831"/>
                </a:lnTo>
                <a:lnTo>
                  <a:pt x="592173" y="172743"/>
                </a:lnTo>
                <a:lnTo>
                  <a:pt x="597607" y="174656"/>
                </a:lnTo>
                <a:lnTo>
                  <a:pt x="602401" y="177524"/>
                </a:lnTo>
                <a:lnTo>
                  <a:pt x="601762" y="178799"/>
                </a:lnTo>
                <a:lnTo>
                  <a:pt x="601122" y="180393"/>
                </a:lnTo>
                <a:lnTo>
                  <a:pt x="602401" y="181349"/>
                </a:lnTo>
                <a:lnTo>
                  <a:pt x="605277" y="184218"/>
                </a:lnTo>
                <a:lnTo>
                  <a:pt x="609752" y="188681"/>
                </a:lnTo>
                <a:lnTo>
                  <a:pt x="612309" y="191868"/>
                </a:lnTo>
                <a:lnTo>
                  <a:pt x="614866" y="195375"/>
                </a:lnTo>
                <a:lnTo>
                  <a:pt x="617422" y="199518"/>
                </a:lnTo>
                <a:lnTo>
                  <a:pt x="619979" y="203981"/>
                </a:lnTo>
                <a:lnTo>
                  <a:pt x="622217" y="209081"/>
                </a:lnTo>
                <a:lnTo>
                  <a:pt x="624454" y="214500"/>
                </a:lnTo>
                <a:lnTo>
                  <a:pt x="626691" y="220556"/>
                </a:lnTo>
                <a:lnTo>
                  <a:pt x="628289" y="227568"/>
                </a:lnTo>
                <a:lnTo>
                  <a:pt x="629887" y="234581"/>
                </a:lnTo>
                <a:lnTo>
                  <a:pt x="630526" y="242231"/>
                </a:lnTo>
                <a:lnTo>
                  <a:pt x="632444" y="243506"/>
                </a:lnTo>
                <a:lnTo>
                  <a:pt x="633722" y="245419"/>
                </a:lnTo>
                <a:lnTo>
                  <a:pt x="635001" y="247650"/>
                </a:lnTo>
                <a:lnTo>
                  <a:pt x="630526" y="244781"/>
                </a:lnTo>
                <a:lnTo>
                  <a:pt x="626052" y="241594"/>
                </a:lnTo>
                <a:lnTo>
                  <a:pt x="621577" y="239044"/>
                </a:lnTo>
                <a:lnTo>
                  <a:pt x="616783" y="236494"/>
                </a:lnTo>
                <a:lnTo>
                  <a:pt x="611989" y="234262"/>
                </a:lnTo>
                <a:lnTo>
                  <a:pt x="606875" y="232350"/>
                </a:lnTo>
                <a:lnTo>
                  <a:pt x="601762" y="230437"/>
                </a:lnTo>
                <a:lnTo>
                  <a:pt x="596648" y="228525"/>
                </a:lnTo>
                <a:lnTo>
                  <a:pt x="591215" y="227250"/>
                </a:lnTo>
                <a:lnTo>
                  <a:pt x="585781" y="225656"/>
                </a:lnTo>
                <a:lnTo>
                  <a:pt x="580028" y="224700"/>
                </a:lnTo>
                <a:lnTo>
                  <a:pt x="574595" y="223743"/>
                </a:lnTo>
                <a:lnTo>
                  <a:pt x="568842" y="222787"/>
                </a:lnTo>
                <a:lnTo>
                  <a:pt x="563089" y="222468"/>
                </a:lnTo>
                <a:lnTo>
                  <a:pt x="557016" y="222150"/>
                </a:lnTo>
                <a:lnTo>
                  <a:pt x="550944" y="221831"/>
                </a:lnTo>
                <a:lnTo>
                  <a:pt x="542954" y="222150"/>
                </a:lnTo>
                <a:lnTo>
                  <a:pt x="534963" y="222787"/>
                </a:lnTo>
                <a:lnTo>
                  <a:pt x="527293" y="223743"/>
                </a:lnTo>
                <a:lnTo>
                  <a:pt x="519622" y="225018"/>
                </a:lnTo>
                <a:lnTo>
                  <a:pt x="511952" y="226931"/>
                </a:lnTo>
                <a:lnTo>
                  <a:pt x="504601" y="228844"/>
                </a:lnTo>
                <a:lnTo>
                  <a:pt x="497889" y="231394"/>
                </a:lnTo>
                <a:lnTo>
                  <a:pt x="490538" y="234262"/>
                </a:lnTo>
                <a:lnTo>
                  <a:pt x="492455" y="230756"/>
                </a:lnTo>
                <a:lnTo>
                  <a:pt x="495332" y="227250"/>
                </a:lnTo>
                <a:lnTo>
                  <a:pt x="495652" y="225337"/>
                </a:lnTo>
                <a:lnTo>
                  <a:pt x="496610" y="219600"/>
                </a:lnTo>
                <a:lnTo>
                  <a:pt x="498528" y="211950"/>
                </a:lnTo>
                <a:lnTo>
                  <a:pt x="499806" y="207487"/>
                </a:lnTo>
                <a:lnTo>
                  <a:pt x="501404" y="203025"/>
                </a:lnTo>
                <a:lnTo>
                  <a:pt x="503322" y="197925"/>
                </a:lnTo>
                <a:lnTo>
                  <a:pt x="505240" y="193462"/>
                </a:lnTo>
                <a:lnTo>
                  <a:pt x="507797" y="188681"/>
                </a:lnTo>
                <a:lnTo>
                  <a:pt x="510673" y="184537"/>
                </a:lnTo>
                <a:lnTo>
                  <a:pt x="513550" y="180712"/>
                </a:lnTo>
                <a:lnTo>
                  <a:pt x="517385" y="177524"/>
                </a:lnTo>
                <a:lnTo>
                  <a:pt x="519303" y="175931"/>
                </a:lnTo>
                <a:lnTo>
                  <a:pt x="521220" y="174337"/>
                </a:lnTo>
                <a:lnTo>
                  <a:pt x="523457" y="173381"/>
                </a:lnTo>
                <a:lnTo>
                  <a:pt x="525695" y="172743"/>
                </a:lnTo>
                <a:lnTo>
                  <a:pt x="525375" y="171787"/>
                </a:lnTo>
                <a:lnTo>
                  <a:pt x="533046" y="169556"/>
                </a:lnTo>
                <a:lnTo>
                  <a:pt x="541036" y="167962"/>
                </a:lnTo>
                <a:lnTo>
                  <a:pt x="549026" y="167006"/>
                </a:lnTo>
                <a:lnTo>
                  <a:pt x="557336" y="166687"/>
                </a:lnTo>
                <a:close/>
                <a:moveTo>
                  <a:pt x="2384743" y="150812"/>
                </a:moveTo>
                <a:lnTo>
                  <a:pt x="2389505" y="150812"/>
                </a:lnTo>
                <a:lnTo>
                  <a:pt x="2396808" y="151120"/>
                </a:lnTo>
                <a:lnTo>
                  <a:pt x="2404110" y="151736"/>
                </a:lnTo>
                <a:lnTo>
                  <a:pt x="2411095" y="152968"/>
                </a:lnTo>
                <a:lnTo>
                  <a:pt x="2417763" y="154816"/>
                </a:lnTo>
                <a:lnTo>
                  <a:pt x="2419350" y="156048"/>
                </a:lnTo>
                <a:lnTo>
                  <a:pt x="2420620" y="157589"/>
                </a:lnTo>
                <a:lnTo>
                  <a:pt x="2422208" y="159437"/>
                </a:lnTo>
                <a:lnTo>
                  <a:pt x="2423160" y="160977"/>
                </a:lnTo>
                <a:lnTo>
                  <a:pt x="2423795" y="162517"/>
                </a:lnTo>
                <a:lnTo>
                  <a:pt x="2424113" y="164365"/>
                </a:lnTo>
                <a:lnTo>
                  <a:pt x="2424113" y="167754"/>
                </a:lnTo>
                <a:lnTo>
                  <a:pt x="2415858" y="165289"/>
                </a:lnTo>
                <a:lnTo>
                  <a:pt x="2407285" y="163441"/>
                </a:lnTo>
                <a:lnTo>
                  <a:pt x="2398395" y="162517"/>
                </a:lnTo>
                <a:lnTo>
                  <a:pt x="2393950" y="162209"/>
                </a:lnTo>
                <a:lnTo>
                  <a:pt x="2389505" y="162209"/>
                </a:lnTo>
                <a:lnTo>
                  <a:pt x="2383790" y="162209"/>
                </a:lnTo>
                <a:lnTo>
                  <a:pt x="2378075" y="162825"/>
                </a:lnTo>
                <a:lnTo>
                  <a:pt x="2372360" y="163441"/>
                </a:lnTo>
                <a:lnTo>
                  <a:pt x="2366645" y="164365"/>
                </a:lnTo>
                <a:lnTo>
                  <a:pt x="2361565" y="165905"/>
                </a:lnTo>
                <a:lnTo>
                  <a:pt x="2356167" y="167445"/>
                </a:lnTo>
                <a:lnTo>
                  <a:pt x="2351087" y="169294"/>
                </a:lnTo>
                <a:lnTo>
                  <a:pt x="2346325" y="171450"/>
                </a:lnTo>
                <a:lnTo>
                  <a:pt x="2346642" y="168678"/>
                </a:lnTo>
                <a:lnTo>
                  <a:pt x="2347595" y="166521"/>
                </a:lnTo>
                <a:lnTo>
                  <a:pt x="2348865" y="164365"/>
                </a:lnTo>
                <a:lnTo>
                  <a:pt x="2349817" y="162517"/>
                </a:lnTo>
                <a:lnTo>
                  <a:pt x="2352040" y="159745"/>
                </a:lnTo>
                <a:lnTo>
                  <a:pt x="2353310" y="158821"/>
                </a:lnTo>
                <a:lnTo>
                  <a:pt x="2353310" y="157589"/>
                </a:lnTo>
                <a:lnTo>
                  <a:pt x="2357437" y="156048"/>
                </a:lnTo>
                <a:lnTo>
                  <a:pt x="2361882" y="154816"/>
                </a:lnTo>
                <a:lnTo>
                  <a:pt x="2366010" y="153584"/>
                </a:lnTo>
                <a:lnTo>
                  <a:pt x="2370455" y="152352"/>
                </a:lnTo>
                <a:lnTo>
                  <a:pt x="2375218" y="151736"/>
                </a:lnTo>
                <a:lnTo>
                  <a:pt x="2379980" y="151120"/>
                </a:lnTo>
                <a:lnTo>
                  <a:pt x="2384743" y="150812"/>
                </a:lnTo>
                <a:close/>
                <a:moveTo>
                  <a:pt x="551498" y="150812"/>
                </a:moveTo>
                <a:lnTo>
                  <a:pt x="557848" y="150812"/>
                </a:lnTo>
                <a:lnTo>
                  <a:pt x="563246" y="150812"/>
                </a:lnTo>
                <a:lnTo>
                  <a:pt x="568326" y="151129"/>
                </a:lnTo>
                <a:lnTo>
                  <a:pt x="573088" y="151764"/>
                </a:lnTo>
                <a:lnTo>
                  <a:pt x="577851" y="152717"/>
                </a:lnTo>
                <a:lnTo>
                  <a:pt x="582613" y="153987"/>
                </a:lnTo>
                <a:lnTo>
                  <a:pt x="587376" y="155257"/>
                </a:lnTo>
                <a:lnTo>
                  <a:pt x="591821" y="156844"/>
                </a:lnTo>
                <a:lnTo>
                  <a:pt x="596266" y="158432"/>
                </a:lnTo>
                <a:lnTo>
                  <a:pt x="596266" y="159067"/>
                </a:lnTo>
                <a:lnTo>
                  <a:pt x="597218" y="160337"/>
                </a:lnTo>
                <a:lnTo>
                  <a:pt x="599441" y="163194"/>
                </a:lnTo>
                <a:lnTo>
                  <a:pt x="600711" y="165099"/>
                </a:lnTo>
                <a:lnTo>
                  <a:pt x="601981" y="167639"/>
                </a:lnTo>
                <a:lnTo>
                  <a:pt x="602934" y="170179"/>
                </a:lnTo>
                <a:lnTo>
                  <a:pt x="603251" y="173037"/>
                </a:lnTo>
                <a:lnTo>
                  <a:pt x="598171" y="170497"/>
                </a:lnTo>
                <a:lnTo>
                  <a:pt x="593091" y="168592"/>
                </a:lnTo>
                <a:lnTo>
                  <a:pt x="587693" y="166687"/>
                </a:lnTo>
                <a:lnTo>
                  <a:pt x="581661" y="165099"/>
                </a:lnTo>
                <a:lnTo>
                  <a:pt x="575946" y="164147"/>
                </a:lnTo>
                <a:lnTo>
                  <a:pt x="570231" y="163194"/>
                </a:lnTo>
                <a:lnTo>
                  <a:pt x="564198" y="162559"/>
                </a:lnTo>
                <a:lnTo>
                  <a:pt x="557848" y="162559"/>
                </a:lnTo>
                <a:lnTo>
                  <a:pt x="549593" y="162877"/>
                </a:lnTo>
                <a:lnTo>
                  <a:pt x="541338" y="163829"/>
                </a:lnTo>
                <a:lnTo>
                  <a:pt x="533083" y="165417"/>
                </a:lnTo>
                <a:lnTo>
                  <a:pt x="525463" y="167639"/>
                </a:lnTo>
                <a:lnTo>
                  <a:pt x="525463" y="164464"/>
                </a:lnTo>
                <a:lnTo>
                  <a:pt x="525780" y="162877"/>
                </a:lnTo>
                <a:lnTo>
                  <a:pt x="526415" y="161289"/>
                </a:lnTo>
                <a:lnTo>
                  <a:pt x="527368" y="159067"/>
                </a:lnTo>
                <a:lnTo>
                  <a:pt x="529273" y="157162"/>
                </a:lnTo>
                <a:lnTo>
                  <a:pt x="530860" y="155574"/>
                </a:lnTo>
                <a:lnTo>
                  <a:pt x="532765" y="153987"/>
                </a:lnTo>
                <a:lnTo>
                  <a:pt x="538798" y="152399"/>
                </a:lnTo>
                <a:lnTo>
                  <a:pt x="545148" y="151447"/>
                </a:lnTo>
                <a:lnTo>
                  <a:pt x="551498" y="150812"/>
                </a:lnTo>
                <a:close/>
                <a:moveTo>
                  <a:pt x="1475909" y="141287"/>
                </a:moveTo>
                <a:lnTo>
                  <a:pt x="1482613" y="141604"/>
                </a:lnTo>
                <a:lnTo>
                  <a:pt x="1488678" y="141922"/>
                </a:lnTo>
                <a:lnTo>
                  <a:pt x="1488678" y="143827"/>
                </a:lnTo>
                <a:lnTo>
                  <a:pt x="1489636" y="143827"/>
                </a:lnTo>
                <a:lnTo>
                  <a:pt x="1492509" y="145732"/>
                </a:lnTo>
                <a:lnTo>
                  <a:pt x="1492509" y="160972"/>
                </a:lnTo>
                <a:lnTo>
                  <a:pt x="1498255" y="166687"/>
                </a:lnTo>
                <a:lnTo>
                  <a:pt x="1498255" y="174307"/>
                </a:lnTo>
                <a:lnTo>
                  <a:pt x="1500809" y="177164"/>
                </a:lnTo>
                <a:lnTo>
                  <a:pt x="1500809" y="185737"/>
                </a:lnTo>
                <a:lnTo>
                  <a:pt x="1501767" y="188912"/>
                </a:lnTo>
                <a:lnTo>
                  <a:pt x="1502724" y="192404"/>
                </a:lnTo>
                <a:lnTo>
                  <a:pt x="1503363" y="196532"/>
                </a:lnTo>
                <a:lnTo>
                  <a:pt x="1503363" y="198754"/>
                </a:lnTo>
                <a:lnTo>
                  <a:pt x="1502724" y="200977"/>
                </a:lnTo>
                <a:lnTo>
                  <a:pt x="1501767" y="203834"/>
                </a:lnTo>
                <a:lnTo>
                  <a:pt x="1495382" y="202564"/>
                </a:lnTo>
                <a:lnTo>
                  <a:pt x="1489317" y="201612"/>
                </a:lnTo>
                <a:lnTo>
                  <a:pt x="1482932" y="200977"/>
                </a:lnTo>
                <a:lnTo>
                  <a:pt x="1475909" y="200977"/>
                </a:lnTo>
                <a:lnTo>
                  <a:pt x="1468567" y="201294"/>
                </a:lnTo>
                <a:lnTo>
                  <a:pt x="1461225" y="201929"/>
                </a:lnTo>
                <a:lnTo>
                  <a:pt x="1453563" y="203199"/>
                </a:lnTo>
                <a:lnTo>
                  <a:pt x="1446540" y="204787"/>
                </a:lnTo>
                <a:lnTo>
                  <a:pt x="1445902" y="203834"/>
                </a:lnTo>
                <a:lnTo>
                  <a:pt x="1445263" y="201929"/>
                </a:lnTo>
                <a:lnTo>
                  <a:pt x="1444944" y="199707"/>
                </a:lnTo>
                <a:lnTo>
                  <a:pt x="1444625" y="196532"/>
                </a:lnTo>
                <a:lnTo>
                  <a:pt x="1444944" y="192404"/>
                </a:lnTo>
                <a:lnTo>
                  <a:pt x="1445902" y="188912"/>
                </a:lnTo>
                <a:lnTo>
                  <a:pt x="1446859" y="185737"/>
                </a:lnTo>
                <a:lnTo>
                  <a:pt x="1446859" y="177164"/>
                </a:lnTo>
                <a:lnTo>
                  <a:pt x="1449413" y="174307"/>
                </a:lnTo>
                <a:lnTo>
                  <a:pt x="1449413" y="166687"/>
                </a:lnTo>
                <a:lnTo>
                  <a:pt x="1455159" y="160972"/>
                </a:lnTo>
                <a:lnTo>
                  <a:pt x="1455159" y="145732"/>
                </a:lnTo>
                <a:lnTo>
                  <a:pt x="1458671" y="143827"/>
                </a:lnTo>
                <a:lnTo>
                  <a:pt x="1459629" y="143827"/>
                </a:lnTo>
                <a:lnTo>
                  <a:pt x="1459629" y="142557"/>
                </a:lnTo>
                <a:lnTo>
                  <a:pt x="1467609" y="141604"/>
                </a:lnTo>
                <a:lnTo>
                  <a:pt x="1475909" y="141287"/>
                </a:lnTo>
                <a:close/>
                <a:moveTo>
                  <a:pt x="1468180" y="9525"/>
                </a:moveTo>
                <a:lnTo>
                  <a:pt x="1481395" y="9525"/>
                </a:lnTo>
                <a:lnTo>
                  <a:pt x="1481395" y="34168"/>
                </a:lnTo>
                <a:lnTo>
                  <a:pt x="1482969" y="34800"/>
                </a:lnTo>
                <a:lnTo>
                  <a:pt x="1484542" y="36064"/>
                </a:lnTo>
                <a:lnTo>
                  <a:pt x="1486115" y="37012"/>
                </a:lnTo>
                <a:lnTo>
                  <a:pt x="1487373" y="38276"/>
                </a:lnTo>
                <a:lnTo>
                  <a:pt x="1488632" y="39855"/>
                </a:lnTo>
                <a:lnTo>
                  <a:pt x="1489576" y="41751"/>
                </a:lnTo>
                <a:lnTo>
                  <a:pt x="1490520" y="43331"/>
                </a:lnTo>
                <a:lnTo>
                  <a:pt x="1491149" y="44910"/>
                </a:lnTo>
                <a:lnTo>
                  <a:pt x="1509713" y="44910"/>
                </a:lnTo>
                <a:lnTo>
                  <a:pt x="1509713" y="55652"/>
                </a:lnTo>
                <a:lnTo>
                  <a:pt x="1491149" y="55652"/>
                </a:lnTo>
                <a:lnTo>
                  <a:pt x="1490520" y="57548"/>
                </a:lnTo>
                <a:lnTo>
                  <a:pt x="1489576" y="59128"/>
                </a:lnTo>
                <a:lnTo>
                  <a:pt x="1488632" y="60707"/>
                </a:lnTo>
                <a:lnTo>
                  <a:pt x="1487373" y="61971"/>
                </a:lnTo>
                <a:lnTo>
                  <a:pt x="1486115" y="63551"/>
                </a:lnTo>
                <a:lnTo>
                  <a:pt x="1484542" y="64815"/>
                </a:lnTo>
                <a:lnTo>
                  <a:pt x="1482969" y="65762"/>
                </a:lnTo>
                <a:lnTo>
                  <a:pt x="1481395" y="66710"/>
                </a:lnTo>
                <a:lnTo>
                  <a:pt x="1481395" y="93565"/>
                </a:lnTo>
                <a:lnTo>
                  <a:pt x="1484227" y="94197"/>
                </a:lnTo>
                <a:lnTo>
                  <a:pt x="1486430" y="95145"/>
                </a:lnTo>
                <a:lnTo>
                  <a:pt x="1488632" y="96093"/>
                </a:lnTo>
                <a:lnTo>
                  <a:pt x="1490834" y="97672"/>
                </a:lnTo>
                <a:lnTo>
                  <a:pt x="1492408" y="98936"/>
                </a:lnTo>
                <a:lnTo>
                  <a:pt x="1493981" y="100516"/>
                </a:lnTo>
                <a:lnTo>
                  <a:pt x="1495554" y="102412"/>
                </a:lnTo>
                <a:lnTo>
                  <a:pt x="1496498" y="103991"/>
                </a:lnTo>
                <a:lnTo>
                  <a:pt x="1498386" y="107783"/>
                </a:lnTo>
                <a:lnTo>
                  <a:pt x="1499644" y="111890"/>
                </a:lnTo>
                <a:lnTo>
                  <a:pt x="1500274" y="115681"/>
                </a:lnTo>
                <a:lnTo>
                  <a:pt x="1500274" y="118840"/>
                </a:lnTo>
                <a:lnTo>
                  <a:pt x="1500274" y="120420"/>
                </a:lnTo>
                <a:lnTo>
                  <a:pt x="1499959" y="122316"/>
                </a:lnTo>
                <a:lnTo>
                  <a:pt x="1498700" y="125475"/>
                </a:lnTo>
                <a:lnTo>
                  <a:pt x="1496813" y="128319"/>
                </a:lnTo>
                <a:lnTo>
                  <a:pt x="1494610" y="131478"/>
                </a:lnTo>
                <a:lnTo>
                  <a:pt x="1492722" y="133690"/>
                </a:lnTo>
                <a:lnTo>
                  <a:pt x="1490834" y="135269"/>
                </a:lnTo>
                <a:lnTo>
                  <a:pt x="1489261" y="136849"/>
                </a:lnTo>
                <a:lnTo>
                  <a:pt x="1489261" y="137481"/>
                </a:lnTo>
                <a:lnTo>
                  <a:pt x="1483283" y="137165"/>
                </a:lnTo>
                <a:lnTo>
                  <a:pt x="1476676" y="136849"/>
                </a:lnTo>
                <a:lnTo>
                  <a:pt x="1468495" y="137165"/>
                </a:lnTo>
                <a:lnTo>
                  <a:pt x="1460629" y="138113"/>
                </a:lnTo>
                <a:lnTo>
                  <a:pt x="1460629" y="136849"/>
                </a:lnTo>
                <a:lnTo>
                  <a:pt x="1458741" y="135269"/>
                </a:lnTo>
                <a:lnTo>
                  <a:pt x="1456539" y="133690"/>
                </a:lnTo>
                <a:lnTo>
                  <a:pt x="1454651" y="131478"/>
                </a:lnTo>
                <a:lnTo>
                  <a:pt x="1452448" y="128319"/>
                </a:lnTo>
                <a:lnTo>
                  <a:pt x="1450561" y="125475"/>
                </a:lnTo>
                <a:lnTo>
                  <a:pt x="1449302" y="122316"/>
                </a:lnTo>
                <a:lnTo>
                  <a:pt x="1448987" y="120420"/>
                </a:lnTo>
                <a:lnTo>
                  <a:pt x="1448987" y="118840"/>
                </a:lnTo>
                <a:lnTo>
                  <a:pt x="1448987" y="115681"/>
                </a:lnTo>
                <a:lnTo>
                  <a:pt x="1449617" y="111890"/>
                </a:lnTo>
                <a:lnTo>
                  <a:pt x="1450875" y="107783"/>
                </a:lnTo>
                <a:lnTo>
                  <a:pt x="1452763" y="103991"/>
                </a:lnTo>
                <a:lnTo>
                  <a:pt x="1454022" y="102412"/>
                </a:lnTo>
                <a:lnTo>
                  <a:pt x="1455280" y="100516"/>
                </a:lnTo>
                <a:lnTo>
                  <a:pt x="1456853" y="98936"/>
                </a:lnTo>
                <a:lnTo>
                  <a:pt x="1458741" y="97672"/>
                </a:lnTo>
                <a:lnTo>
                  <a:pt x="1460944" y="96093"/>
                </a:lnTo>
                <a:lnTo>
                  <a:pt x="1463146" y="95145"/>
                </a:lnTo>
                <a:lnTo>
                  <a:pt x="1465663" y="94197"/>
                </a:lnTo>
                <a:lnTo>
                  <a:pt x="1468180" y="93565"/>
                </a:lnTo>
                <a:lnTo>
                  <a:pt x="1468180" y="66710"/>
                </a:lnTo>
                <a:lnTo>
                  <a:pt x="1466607" y="65762"/>
                </a:lnTo>
                <a:lnTo>
                  <a:pt x="1465034" y="64815"/>
                </a:lnTo>
                <a:lnTo>
                  <a:pt x="1463461" y="63551"/>
                </a:lnTo>
                <a:lnTo>
                  <a:pt x="1462202" y="61971"/>
                </a:lnTo>
                <a:lnTo>
                  <a:pt x="1460944" y="60707"/>
                </a:lnTo>
                <a:lnTo>
                  <a:pt x="1460000" y="59128"/>
                </a:lnTo>
                <a:lnTo>
                  <a:pt x="1459056" y="57548"/>
                </a:lnTo>
                <a:lnTo>
                  <a:pt x="1458427" y="55652"/>
                </a:lnTo>
                <a:lnTo>
                  <a:pt x="1439863" y="55652"/>
                </a:lnTo>
                <a:lnTo>
                  <a:pt x="1439863" y="44910"/>
                </a:lnTo>
                <a:lnTo>
                  <a:pt x="1458427" y="44910"/>
                </a:lnTo>
                <a:lnTo>
                  <a:pt x="1459056" y="43331"/>
                </a:lnTo>
                <a:lnTo>
                  <a:pt x="1460000" y="41751"/>
                </a:lnTo>
                <a:lnTo>
                  <a:pt x="1460944" y="39855"/>
                </a:lnTo>
                <a:lnTo>
                  <a:pt x="1462202" y="38276"/>
                </a:lnTo>
                <a:lnTo>
                  <a:pt x="1463461" y="37012"/>
                </a:lnTo>
                <a:lnTo>
                  <a:pt x="1465034" y="35748"/>
                </a:lnTo>
                <a:lnTo>
                  <a:pt x="1466607" y="34800"/>
                </a:lnTo>
                <a:lnTo>
                  <a:pt x="1468180" y="34168"/>
                </a:lnTo>
                <a:lnTo>
                  <a:pt x="1468180" y="9525"/>
                </a:lnTo>
                <a:close/>
                <a:moveTo>
                  <a:pt x="2381250" y="0"/>
                </a:moveTo>
                <a:lnTo>
                  <a:pt x="2383155" y="0"/>
                </a:lnTo>
                <a:lnTo>
                  <a:pt x="2385060" y="317"/>
                </a:lnTo>
                <a:lnTo>
                  <a:pt x="2386965" y="634"/>
                </a:lnTo>
                <a:lnTo>
                  <a:pt x="2390775" y="1584"/>
                </a:lnTo>
                <a:lnTo>
                  <a:pt x="2393950" y="3485"/>
                </a:lnTo>
                <a:lnTo>
                  <a:pt x="2396808" y="5703"/>
                </a:lnTo>
                <a:lnTo>
                  <a:pt x="2399665" y="8238"/>
                </a:lnTo>
                <a:lnTo>
                  <a:pt x="2401888" y="11406"/>
                </a:lnTo>
                <a:lnTo>
                  <a:pt x="2403793" y="14575"/>
                </a:lnTo>
                <a:lnTo>
                  <a:pt x="2405380" y="18377"/>
                </a:lnTo>
                <a:lnTo>
                  <a:pt x="2406650" y="21862"/>
                </a:lnTo>
                <a:lnTo>
                  <a:pt x="2407920" y="25347"/>
                </a:lnTo>
                <a:lnTo>
                  <a:pt x="2409825" y="32001"/>
                </a:lnTo>
                <a:lnTo>
                  <a:pt x="2410778" y="37704"/>
                </a:lnTo>
                <a:lnTo>
                  <a:pt x="2411095" y="42456"/>
                </a:lnTo>
                <a:lnTo>
                  <a:pt x="2411095" y="44041"/>
                </a:lnTo>
                <a:lnTo>
                  <a:pt x="2410460" y="45942"/>
                </a:lnTo>
                <a:lnTo>
                  <a:pt x="2409825" y="47843"/>
                </a:lnTo>
                <a:lnTo>
                  <a:pt x="2408555" y="49744"/>
                </a:lnTo>
                <a:lnTo>
                  <a:pt x="2406015" y="54179"/>
                </a:lnTo>
                <a:lnTo>
                  <a:pt x="2402840" y="58298"/>
                </a:lnTo>
                <a:lnTo>
                  <a:pt x="2399665" y="61784"/>
                </a:lnTo>
                <a:lnTo>
                  <a:pt x="2396490" y="65269"/>
                </a:lnTo>
                <a:lnTo>
                  <a:pt x="2393950" y="68120"/>
                </a:lnTo>
                <a:lnTo>
                  <a:pt x="2393950" y="70972"/>
                </a:lnTo>
                <a:lnTo>
                  <a:pt x="2394585" y="71606"/>
                </a:lnTo>
                <a:lnTo>
                  <a:pt x="2396490" y="72873"/>
                </a:lnTo>
                <a:lnTo>
                  <a:pt x="2399348" y="75408"/>
                </a:lnTo>
                <a:lnTo>
                  <a:pt x="2400300" y="76675"/>
                </a:lnTo>
                <a:lnTo>
                  <a:pt x="2401253" y="78576"/>
                </a:lnTo>
                <a:lnTo>
                  <a:pt x="2401888" y="79210"/>
                </a:lnTo>
                <a:lnTo>
                  <a:pt x="2401888" y="80477"/>
                </a:lnTo>
                <a:lnTo>
                  <a:pt x="2402205" y="82695"/>
                </a:lnTo>
                <a:lnTo>
                  <a:pt x="2401570" y="88081"/>
                </a:lnTo>
                <a:lnTo>
                  <a:pt x="2401570" y="90299"/>
                </a:lnTo>
                <a:lnTo>
                  <a:pt x="2402205" y="92200"/>
                </a:lnTo>
                <a:lnTo>
                  <a:pt x="2402523" y="93151"/>
                </a:lnTo>
                <a:lnTo>
                  <a:pt x="2403158" y="93784"/>
                </a:lnTo>
                <a:lnTo>
                  <a:pt x="2404110" y="94101"/>
                </a:lnTo>
                <a:lnTo>
                  <a:pt x="2405380" y="94101"/>
                </a:lnTo>
                <a:lnTo>
                  <a:pt x="2407603" y="94418"/>
                </a:lnTo>
                <a:lnTo>
                  <a:pt x="2409508" y="95369"/>
                </a:lnTo>
                <a:lnTo>
                  <a:pt x="2410778" y="96319"/>
                </a:lnTo>
                <a:lnTo>
                  <a:pt x="2411413" y="97903"/>
                </a:lnTo>
                <a:lnTo>
                  <a:pt x="2412048" y="99804"/>
                </a:lnTo>
                <a:lnTo>
                  <a:pt x="2412365" y="101705"/>
                </a:lnTo>
                <a:lnTo>
                  <a:pt x="2412048" y="106141"/>
                </a:lnTo>
                <a:lnTo>
                  <a:pt x="2411730" y="108359"/>
                </a:lnTo>
                <a:lnTo>
                  <a:pt x="2410778" y="110260"/>
                </a:lnTo>
                <a:lnTo>
                  <a:pt x="2409825" y="111844"/>
                </a:lnTo>
                <a:lnTo>
                  <a:pt x="2408873" y="113112"/>
                </a:lnTo>
                <a:lnTo>
                  <a:pt x="2406968" y="114696"/>
                </a:lnTo>
                <a:lnTo>
                  <a:pt x="2406015" y="115013"/>
                </a:lnTo>
                <a:lnTo>
                  <a:pt x="2406015" y="117231"/>
                </a:lnTo>
                <a:lnTo>
                  <a:pt x="2408555" y="117231"/>
                </a:lnTo>
                <a:lnTo>
                  <a:pt x="2410460" y="118815"/>
                </a:lnTo>
                <a:lnTo>
                  <a:pt x="2412365" y="120399"/>
                </a:lnTo>
                <a:lnTo>
                  <a:pt x="2414588" y="122934"/>
                </a:lnTo>
                <a:lnTo>
                  <a:pt x="2416810" y="125785"/>
                </a:lnTo>
                <a:lnTo>
                  <a:pt x="2419033" y="129271"/>
                </a:lnTo>
                <a:lnTo>
                  <a:pt x="2419668" y="131488"/>
                </a:lnTo>
                <a:lnTo>
                  <a:pt x="2420303" y="133706"/>
                </a:lnTo>
                <a:lnTo>
                  <a:pt x="2420938" y="135607"/>
                </a:lnTo>
                <a:lnTo>
                  <a:pt x="2420938" y="137825"/>
                </a:lnTo>
                <a:lnTo>
                  <a:pt x="2420938" y="140677"/>
                </a:lnTo>
                <a:lnTo>
                  <a:pt x="2420303" y="142895"/>
                </a:lnTo>
                <a:lnTo>
                  <a:pt x="2419033" y="144479"/>
                </a:lnTo>
                <a:lnTo>
                  <a:pt x="2417763" y="145746"/>
                </a:lnTo>
                <a:lnTo>
                  <a:pt x="2416493" y="146697"/>
                </a:lnTo>
                <a:lnTo>
                  <a:pt x="2415223" y="147330"/>
                </a:lnTo>
                <a:lnTo>
                  <a:pt x="2413953" y="147647"/>
                </a:lnTo>
                <a:lnTo>
                  <a:pt x="2413953" y="148598"/>
                </a:lnTo>
                <a:lnTo>
                  <a:pt x="2408238" y="147330"/>
                </a:lnTo>
                <a:lnTo>
                  <a:pt x="2402205" y="146380"/>
                </a:lnTo>
                <a:lnTo>
                  <a:pt x="2395855" y="146063"/>
                </a:lnTo>
                <a:lnTo>
                  <a:pt x="2389505" y="145746"/>
                </a:lnTo>
                <a:lnTo>
                  <a:pt x="2384743" y="145746"/>
                </a:lnTo>
                <a:lnTo>
                  <a:pt x="2379980" y="146063"/>
                </a:lnTo>
                <a:lnTo>
                  <a:pt x="2374900" y="146697"/>
                </a:lnTo>
                <a:lnTo>
                  <a:pt x="2370455" y="147647"/>
                </a:lnTo>
                <a:lnTo>
                  <a:pt x="2366010" y="148598"/>
                </a:lnTo>
                <a:lnTo>
                  <a:pt x="2361565" y="149548"/>
                </a:lnTo>
                <a:lnTo>
                  <a:pt x="2357120" y="151133"/>
                </a:lnTo>
                <a:lnTo>
                  <a:pt x="2352675" y="152400"/>
                </a:lnTo>
                <a:lnTo>
                  <a:pt x="2351723" y="148281"/>
                </a:lnTo>
                <a:lnTo>
                  <a:pt x="2351088" y="144796"/>
                </a:lnTo>
                <a:lnTo>
                  <a:pt x="2351088" y="141310"/>
                </a:lnTo>
                <a:lnTo>
                  <a:pt x="2351405" y="138142"/>
                </a:lnTo>
                <a:lnTo>
                  <a:pt x="2352040" y="135607"/>
                </a:lnTo>
                <a:lnTo>
                  <a:pt x="2353310" y="133073"/>
                </a:lnTo>
                <a:lnTo>
                  <a:pt x="2354580" y="130855"/>
                </a:lnTo>
                <a:lnTo>
                  <a:pt x="2355850" y="128637"/>
                </a:lnTo>
                <a:lnTo>
                  <a:pt x="2357120" y="127370"/>
                </a:lnTo>
                <a:lnTo>
                  <a:pt x="2358708" y="125785"/>
                </a:lnTo>
                <a:lnTo>
                  <a:pt x="2361248" y="123884"/>
                </a:lnTo>
                <a:lnTo>
                  <a:pt x="2363153" y="122934"/>
                </a:lnTo>
                <a:lnTo>
                  <a:pt x="2364105" y="122617"/>
                </a:lnTo>
                <a:lnTo>
                  <a:pt x="2364105" y="119765"/>
                </a:lnTo>
                <a:lnTo>
                  <a:pt x="2362200" y="119132"/>
                </a:lnTo>
                <a:lnTo>
                  <a:pt x="2360613" y="118181"/>
                </a:lnTo>
                <a:lnTo>
                  <a:pt x="2359343" y="117231"/>
                </a:lnTo>
                <a:lnTo>
                  <a:pt x="2358390" y="116280"/>
                </a:lnTo>
                <a:lnTo>
                  <a:pt x="2357755" y="115330"/>
                </a:lnTo>
                <a:lnTo>
                  <a:pt x="2357438" y="114379"/>
                </a:lnTo>
                <a:lnTo>
                  <a:pt x="2357120" y="112161"/>
                </a:lnTo>
                <a:lnTo>
                  <a:pt x="2357438" y="110260"/>
                </a:lnTo>
                <a:lnTo>
                  <a:pt x="2357755" y="108359"/>
                </a:lnTo>
                <a:lnTo>
                  <a:pt x="2358073" y="106141"/>
                </a:lnTo>
                <a:lnTo>
                  <a:pt x="2358073" y="104557"/>
                </a:lnTo>
                <a:lnTo>
                  <a:pt x="2358390" y="102973"/>
                </a:lnTo>
                <a:lnTo>
                  <a:pt x="2358708" y="101072"/>
                </a:lnTo>
                <a:lnTo>
                  <a:pt x="2360613" y="96953"/>
                </a:lnTo>
                <a:lnTo>
                  <a:pt x="2362518" y="93784"/>
                </a:lnTo>
                <a:lnTo>
                  <a:pt x="2363470" y="92517"/>
                </a:lnTo>
                <a:lnTo>
                  <a:pt x="2368868" y="80160"/>
                </a:lnTo>
                <a:lnTo>
                  <a:pt x="2369820" y="71289"/>
                </a:lnTo>
                <a:lnTo>
                  <a:pt x="2368550" y="70338"/>
                </a:lnTo>
                <a:lnTo>
                  <a:pt x="2366963" y="69071"/>
                </a:lnTo>
                <a:lnTo>
                  <a:pt x="2364105" y="65269"/>
                </a:lnTo>
                <a:lnTo>
                  <a:pt x="2361248" y="60516"/>
                </a:lnTo>
                <a:lnTo>
                  <a:pt x="2358708" y="55447"/>
                </a:lnTo>
                <a:lnTo>
                  <a:pt x="2354898" y="46575"/>
                </a:lnTo>
                <a:lnTo>
                  <a:pt x="2353310" y="42456"/>
                </a:lnTo>
                <a:lnTo>
                  <a:pt x="2353628" y="40872"/>
                </a:lnTo>
                <a:lnTo>
                  <a:pt x="2354898" y="35486"/>
                </a:lnTo>
                <a:lnTo>
                  <a:pt x="2356803" y="28832"/>
                </a:lnTo>
                <a:lnTo>
                  <a:pt x="2358390" y="25030"/>
                </a:lnTo>
                <a:lnTo>
                  <a:pt x="2359978" y="21228"/>
                </a:lnTo>
                <a:lnTo>
                  <a:pt x="2361883" y="16792"/>
                </a:lnTo>
                <a:lnTo>
                  <a:pt x="2363788" y="12990"/>
                </a:lnTo>
                <a:lnTo>
                  <a:pt x="2366328" y="9505"/>
                </a:lnTo>
                <a:lnTo>
                  <a:pt x="2368868" y="6337"/>
                </a:lnTo>
                <a:lnTo>
                  <a:pt x="2372043" y="3802"/>
                </a:lnTo>
                <a:lnTo>
                  <a:pt x="2373630" y="2535"/>
                </a:lnTo>
                <a:lnTo>
                  <a:pt x="2375218" y="1584"/>
                </a:lnTo>
                <a:lnTo>
                  <a:pt x="2377440" y="950"/>
                </a:lnTo>
                <a:lnTo>
                  <a:pt x="2379345" y="317"/>
                </a:lnTo>
                <a:lnTo>
                  <a:pt x="2381250" y="0"/>
                </a:lnTo>
                <a:close/>
                <a:moveTo>
                  <a:pt x="566738" y="0"/>
                </a:moveTo>
                <a:lnTo>
                  <a:pt x="568643" y="0"/>
                </a:lnTo>
                <a:lnTo>
                  <a:pt x="570548" y="315"/>
                </a:lnTo>
                <a:lnTo>
                  <a:pt x="572453" y="946"/>
                </a:lnTo>
                <a:lnTo>
                  <a:pt x="574358" y="1578"/>
                </a:lnTo>
                <a:lnTo>
                  <a:pt x="575945" y="2524"/>
                </a:lnTo>
                <a:lnTo>
                  <a:pt x="577533" y="3786"/>
                </a:lnTo>
                <a:lnTo>
                  <a:pt x="580708" y="6310"/>
                </a:lnTo>
                <a:lnTo>
                  <a:pt x="583248" y="9466"/>
                </a:lnTo>
                <a:lnTo>
                  <a:pt x="585788" y="12937"/>
                </a:lnTo>
                <a:lnTo>
                  <a:pt x="588328" y="16723"/>
                </a:lnTo>
                <a:lnTo>
                  <a:pt x="589915" y="21140"/>
                </a:lnTo>
                <a:lnTo>
                  <a:pt x="591820" y="24927"/>
                </a:lnTo>
                <a:lnTo>
                  <a:pt x="593090" y="28713"/>
                </a:lnTo>
                <a:lnTo>
                  <a:pt x="594995" y="35339"/>
                </a:lnTo>
                <a:lnTo>
                  <a:pt x="596265" y="40703"/>
                </a:lnTo>
                <a:lnTo>
                  <a:pt x="596583" y="42281"/>
                </a:lnTo>
                <a:lnTo>
                  <a:pt x="594995" y="46382"/>
                </a:lnTo>
                <a:lnTo>
                  <a:pt x="591185" y="55217"/>
                </a:lnTo>
                <a:lnTo>
                  <a:pt x="588645" y="60266"/>
                </a:lnTo>
                <a:lnTo>
                  <a:pt x="585470" y="64999"/>
                </a:lnTo>
                <a:lnTo>
                  <a:pt x="582613" y="68785"/>
                </a:lnTo>
                <a:lnTo>
                  <a:pt x="581343" y="70047"/>
                </a:lnTo>
                <a:lnTo>
                  <a:pt x="579755" y="70994"/>
                </a:lnTo>
                <a:lnTo>
                  <a:pt x="580708" y="79828"/>
                </a:lnTo>
                <a:lnTo>
                  <a:pt x="586423" y="92134"/>
                </a:lnTo>
                <a:lnTo>
                  <a:pt x="587375" y="93396"/>
                </a:lnTo>
                <a:lnTo>
                  <a:pt x="589280" y="96551"/>
                </a:lnTo>
                <a:lnTo>
                  <a:pt x="591185" y="100653"/>
                </a:lnTo>
                <a:lnTo>
                  <a:pt x="591820" y="102546"/>
                </a:lnTo>
                <a:lnTo>
                  <a:pt x="591820" y="104124"/>
                </a:lnTo>
                <a:lnTo>
                  <a:pt x="591820" y="105702"/>
                </a:lnTo>
                <a:lnTo>
                  <a:pt x="592138" y="107910"/>
                </a:lnTo>
                <a:lnTo>
                  <a:pt x="592773" y="109804"/>
                </a:lnTo>
                <a:lnTo>
                  <a:pt x="592773" y="111697"/>
                </a:lnTo>
                <a:lnTo>
                  <a:pt x="592455" y="113905"/>
                </a:lnTo>
                <a:lnTo>
                  <a:pt x="592138" y="114852"/>
                </a:lnTo>
                <a:lnTo>
                  <a:pt x="591503" y="115799"/>
                </a:lnTo>
                <a:lnTo>
                  <a:pt x="590550" y="116745"/>
                </a:lnTo>
                <a:lnTo>
                  <a:pt x="589280" y="117692"/>
                </a:lnTo>
                <a:lnTo>
                  <a:pt x="588010" y="118638"/>
                </a:lnTo>
                <a:lnTo>
                  <a:pt x="585788" y="119269"/>
                </a:lnTo>
                <a:lnTo>
                  <a:pt x="585788" y="122109"/>
                </a:lnTo>
                <a:lnTo>
                  <a:pt x="586740" y="122425"/>
                </a:lnTo>
                <a:lnTo>
                  <a:pt x="588645" y="123371"/>
                </a:lnTo>
                <a:lnTo>
                  <a:pt x="591503" y="125580"/>
                </a:lnTo>
                <a:lnTo>
                  <a:pt x="592773" y="126842"/>
                </a:lnTo>
                <a:lnTo>
                  <a:pt x="594360" y="128420"/>
                </a:lnTo>
                <a:lnTo>
                  <a:pt x="595630" y="130628"/>
                </a:lnTo>
                <a:lnTo>
                  <a:pt x="596583" y="132837"/>
                </a:lnTo>
                <a:lnTo>
                  <a:pt x="597535" y="135046"/>
                </a:lnTo>
                <a:lnTo>
                  <a:pt x="598170" y="137886"/>
                </a:lnTo>
                <a:lnTo>
                  <a:pt x="598488" y="141041"/>
                </a:lnTo>
                <a:lnTo>
                  <a:pt x="598488" y="144512"/>
                </a:lnTo>
                <a:lnTo>
                  <a:pt x="597853" y="148298"/>
                </a:lnTo>
                <a:lnTo>
                  <a:pt x="596901" y="152400"/>
                </a:lnTo>
                <a:lnTo>
                  <a:pt x="592455" y="150822"/>
                </a:lnTo>
                <a:lnTo>
                  <a:pt x="588010" y="149560"/>
                </a:lnTo>
                <a:lnTo>
                  <a:pt x="582930" y="147982"/>
                </a:lnTo>
                <a:lnTo>
                  <a:pt x="578168" y="147036"/>
                </a:lnTo>
                <a:lnTo>
                  <a:pt x="573405" y="146405"/>
                </a:lnTo>
                <a:lnTo>
                  <a:pt x="568643" y="145774"/>
                </a:lnTo>
                <a:lnTo>
                  <a:pt x="563563" y="145143"/>
                </a:lnTo>
                <a:lnTo>
                  <a:pt x="558165" y="145143"/>
                </a:lnTo>
                <a:lnTo>
                  <a:pt x="552450" y="145458"/>
                </a:lnTo>
                <a:lnTo>
                  <a:pt x="546735" y="145774"/>
                </a:lnTo>
                <a:lnTo>
                  <a:pt x="541338" y="146405"/>
                </a:lnTo>
                <a:lnTo>
                  <a:pt x="535623" y="147667"/>
                </a:lnTo>
                <a:lnTo>
                  <a:pt x="535623" y="147036"/>
                </a:lnTo>
                <a:lnTo>
                  <a:pt x="534353" y="146720"/>
                </a:lnTo>
                <a:lnTo>
                  <a:pt x="533400" y="146089"/>
                </a:lnTo>
                <a:lnTo>
                  <a:pt x="531813" y="145143"/>
                </a:lnTo>
                <a:lnTo>
                  <a:pt x="530543" y="143881"/>
                </a:lnTo>
                <a:lnTo>
                  <a:pt x="529590" y="142303"/>
                </a:lnTo>
                <a:lnTo>
                  <a:pt x="528638" y="140094"/>
                </a:lnTo>
                <a:lnTo>
                  <a:pt x="528638" y="137255"/>
                </a:lnTo>
                <a:lnTo>
                  <a:pt x="528638" y="135046"/>
                </a:lnTo>
                <a:lnTo>
                  <a:pt x="529273" y="133153"/>
                </a:lnTo>
                <a:lnTo>
                  <a:pt x="529908" y="130944"/>
                </a:lnTo>
                <a:lnTo>
                  <a:pt x="530543" y="128735"/>
                </a:lnTo>
                <a:lnTo>
                  <a:pt x="532765" y="125264"/>
                </a:lnTo>
                <a:lnTo>
                  <a:pt x="534988" y="122425"/>
                </a:lnTo>
                <a:lnTo>
                  <a:pt x="537210" y="119900"/>
                </a:lnTo>
                <a:lnTo>
                  <a:pt x="539115" y="118323"/>
                </a:lnTo>
                <a:lnTo>
                  <a:pt x="541338" y="116745"/>
                </a:lnTo>
                <a:lnTo>
                  <a:pt x="543878" y="116745"/>
                </a:lnTo>
                <a:lnTo>
                  <a:pt x="543878" y="114537"/>
                </a:lnTo>
                <a:lnTo>
                  <a:pt x="542925" y="114221"/>
                </a:lnTo>
                <a:lnTo>
                  <a:pt x="541020" y="112643"/>
                </a:lnTo>
                <a:lnTo>
                  <a:pt x="539750" y="111381"/>
                </a:lnTo>
                <a:lnTo>
                  <a:pt x="538798" y="109804"/>
                </a:lnTo>
                <a:lnTo>
                  <a:pt x="537845" y="107910"/>
                </a:lnTo>
                <a:lnTo>
                  <a:pt x="537528" y="105702"/>
                </a:lnTo>
                <a:lnTo>
                  <a:pt x="537528" y="101284"/>
                </a:lnTo>
                <a:lnTo>
                  <a:pt x="537528" y="99391"/>
                </a:lnTo>
                <a:lnTo>
                  <a:pt x="538163" y="97498"/>
                </a:lnTo>
                <a:lnTo>
                  <a:pt x="539115" y="95920"/>
                </a:lnTo>
                <a:lnTo>
                  <a:pt x="540703" y="94974"/>
                </a:lnTo>
                <a:lnTo>
                  <a:pt x="542290" y="94027"/>
                </a:lnTo>
                <a:lnTo>
                  <a:pt x="544513" y="93712"/>
                </a:lnTo>
                <a:lnTo>
                  <a:pt x="545783" y="93712"/>
                </a:lnTo>
                <a:lnTo>
                  <a:pt x="546735" y="93396"/>
                </a:lnTo>
                <a:lnTo>
                  <a:pt x="547370" y="92765"/>
                </a:lnTo>
                <a:lnTo>
                  <a:pt x="548005" y="91819"/>
                </a:lnTo>
                <a:lnTo>
                  <a:pt x="548323" y="89925"/>
                </a:lnTo>
                <a:lnTo>
                  <a:pt x="548323" y="87717"/>
                </a:lnTo>
                <a:lnTo>
                  <a:pt x="548005" y="82353"/>
                </a:lnTo>
                <a:lnTo>
                  <a:pt x="548005" y="80144"/>
                </a:lnTo>
                <a:lnTo>
                  <a:pt x="548005" y="78882"/>
                </a:lnTo>
                <a:lnTo>
                  <a:pt x="548640" y="78251"/>
                </a:lnTo>
                <a:lnTo>
                  <a:pt x="549593" y="76358"/>
                </a:lnTo>
                <a:lnTo>
                  <a:pt x="550545" y="75096"/>
                </a:lnTo>
                <a:lnTo>
                  <a:pt x="553085" y="72571"/>
                </a:lnTo>
                <a:lnTo>
                  <a:pt x="554990" y="71309"/>
                </a:lnTo>
                <a:lnTo>
                  <a:pt x="555625" y="70678"/>
                </a:lnTo>
                <a:lnTo>
                  <a:pt x="555625" y="67838"/>
                </a:lnTo>
                <a:lnTo>
                  <a:pt x="553085" y="64999"/>
                </a:lnTo>
                <a:lnTo>
                  <a:pt x="550228" y="61528"/>
                </a:lnTo>
                <a:lnTo>
                  <a:pt x="547053" y="58057"/>
                </a:lnTo>
                <a:lnTo>
                  <a:pt x="543878" y="53955"/>
                </a:lnTo>
                <a:lnTo>
                  <a:pt x="541338" y="49538"/>
                </a:lnTo>
                <a:lnTo>
                  <a:pt x="539750" y="47645"/>
                </a:lnTo>
                <a:lnTo>
                  <a:pt x="539115" y="45751"/>
                </a:lnTo>
                <a:lnTo>
                  <a:pt x="538480" y="43858"/>
                </a:lnTo>
                <a:lnTo>
                  <a:pt x="538480" y="42281"/>
                </a:lnTo>
                <a:lnTo>
                  <a:pt x="538798" y="37548"/>
                </a:lnTo>
                <a:lnTo>
                  <a:pt x="540385" y="31868"/>
                </a:lnTo>
                <a:lnTo>
                  <a:pt x="541973" y="25242"/>
                </a:lnTo>
                <a:lnTo>
                  <a:pt x="543243" y="21771"/>
                </a:lnTo>
                <a:lnTo>
                  <a:pt x="544513" y="18300"/>
                </a:lnTo>
                <a:lnTo>
                  <a:pt x="546100" y="14514"/>
                </a:lnTo>
                <a:lnTo>
                  <a:pt x="548323" y="11359"/>
                </a:lnTo>
                <a:lnTo>
                  <a:pt x="550545" y="8204"/>
                </a:lnTo>
                <a:lnTo>
                  <a:pt x="552768" y="5679"/>
                </a:lnTo>
                <a:lnTo>
                  <a:pt x="555625" y="3471"/>
                </a:lnTo>
                <a:lnTo>
                  <a:pt x="558800" y="1578"/>
                </a:lnTo>
                <a:lnTo>
                  <a:pt x="562610" y="631"/>
                </a:lnTo>
                <a:lnTo>
                  <a:pt x="564833" y="315"/>
                </a:lnTo>
                <a:lnTo>
                  <a:pt x="566738"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2" name="KSO_Shape"/>
          <p:cNvSpPr/>
          <p:nvPr/>
        </p:nvSpPr>
        <p:spPr bwMode="auto">
          <a:xfrm>
            <a:off x="8120030" y="3465691"/>
            <a:ext cx="550195" cy="570150"/>
          </a:xfrm>
          <a:custGeom>
            <a:avLst/>
            <a:gdLst>
              <a:gd name="T0" fmla="*/ 1397146 w 1255713"/>
              <a:gd name="T1" fmla="*/ 1771145 h 1300163"/>
              <a:gd name="T2" fmla="*/ 1467469 w 1255713"/>
              <a:gd name="T3" fmla="*/ 1738355 h 1300163"/>
              <a:gd name="T4" fmla="*/ 330659 w 1255713"/>
              <a:gd name="T5" fmla="*/ 1747334 h 1300163"/>
              <a:gd name="T6" fmla="*/ 405593 w 1255713"/>
              <a:gd name="T7" fmla="*/ 1758263 h 1300163"/>
              <a:gd name="T8" fmla="*/ 1717474 w 1255713"/>
              <a:gd name="T9" fmla="*/ 1630530 h 1300163"/>
              <a:gd name="T10" fmla="*/ 1415348 w 1255713"/>
              <a:gd name="T11" fmla="*/ 1581591 h 1300163"/>
              <a:gd name="T12" fmla="*/ 1440720 w 1255713"/>
              <a:gd name="T13" fmla="*/ 1565402 h 1300163"/>
              <a:gd name="T14" fmla="*/ 390441 w 1255713"/>
              <a:gd name="T15" fmla="*/ 1566953 h 1300163"/>
              <a:gd name="T16" fmla="*/ 120851 w 1255713"/>
              <a:gd name="T17" fmla="*/ 1453753 h 1300163"/>
              <a:gd name="T18" fmla="*/ 822328 w 1255713"/>
              <a:gd name="T19" fmla="*/ 1098427 h 1300163"/>
              <a:gd name="T20" fmla="*/ 738274 w 1255713"/>
              <a:gd name="T21" fmla="*/ 1231758 h 1300163"/>
              <a:gd name="T22" fmla="*/ 1091143 w 1255713"/>
              <a:gd name="T23" fmla="*/ 1201526 h 1300163"/>
              <a:gd name="T24" fmla="*/ 991596 w 1255713"/>
              <a:gd name="T25" fmla="*/ 1084086 h 1300163"/>
              <a:gd name="T26" fmla="*/ 1103925 w 1255713"/>
              <a:gd name="T27" fmla="*/ 916447 h 1300163"/>
              <a:gd name="T28" fmla="*/ 886799 w 1255713"/>
              <a:gd name="T29" fmla="*/ 677661 h 1300163"/>
              <a:gd name="T30" fmla="*/ 922006 w 1255713"/>
              <a:gd name="T31" fmla="*/ 675327 h 1300163"/>
              <a:gd name="T32" fmla="*/ 1014864 w 1255713"/>
              <a:gd name="T33" fmla="*/ 356376 h 1300163"/>
              <a:gd name="T34" fmla="*/ 828178 w 1255713"/>
              <a:gd name="T35" fmla="*/ 356376 h 1300163"/>
              <a:gd name="T36" fmla="*/ 911330 w 1255713"/>
              <a:gd name="T37" fmla="*/ 327178 h 1300163"/>
              <a:gd name="T38" fmla="*/ 920134 w 1255713"/>
              <a:gd name="T39" fmla="*/ 323314 h 1300163"/>
              <a:gd name="T40" fmla="*/ 925748 w 1255713"/>
              <a:gd name="T41" fmla="*/ 31782 h 1300163"/>
              <a:gd name="T42" fmla="*/ 938530 w 1255713"/>
              <a:gd name="T43" fmla="*/ 36434 h 1300163"/>
              <a:gd name="T44" fmla="*/ 954411 w 1255713"/>
              <a:gd name="T45" fmla="*/ 46898 h 1300163"/>
              <a:gd name="T46" fmla="*/ 935819 w 1255713"/>
              <a:gd name="T47" fmla="*/ 52325 h 1300163"/>
              <a:gd name="T48" fmla="*/ 931171 w 1255713"/>
              <a:gd name="T49" fmla="*/ 91471 h 1300163"/>
              <a:gd name="T50" fmla="*/ 942790 w 1255713"/>
              <a:gd name="T51" fmla="*/ 141083 h 1300163"/>
              <a:gd name="T52" fmla="*/ 970679 w 1255713"/>
              <a:gd name="T53" fmla="*/ 177516 h 1300163"/>
              <a:gd name="T54" fmla="*/ 1016773 w 1255713"/>
              <a:gd name="T55" fmla="*/ 262398 h 1300163"/>
              <a:gd name="T56" fmla="*/ 1039626 w 1255713"/>
              <a:gd name="T57" fmla="*/ 308521 h 1300163"/>
              <a:gd name="T58" fmla="*/ 1101988 w 1255713"/>
              <a:gd name="T59" fmla="*/ 514331 h 1300163"/>
              <a:gd name="T60" fmla="*/ 1527290 w 1255713"/>
              <a:gd name="T61" fmla="*/ 1169743 h 1300163"/>
              <a:gd name="T62" fmla="*/ 1533099 w 1255713"/>
              <a:gd name="T63" fmla="*/ 1005406 h 1300163"/>
              <a:gd name="T64" fmla="*/ 1548594 w 1255713"/>
              <a:gd name="T65" fmla="*/ 981764 h 1300163"/>
              <a:gd name="T66" fmla="*/ 1571446 w 1255713"/>
              <a:gd name="T67" fmla="*/ 1002693 h 1300163"/>
              <a:gd name="T68" fmla="*/ 1568349 w 1255713"/>
              <a:gd name="T69" fmla="*/ 1132148 h 1300163"/>
              <a:gd name="T70" fmla="*/ 1664408 w 1255713"/>
              <a:gd name="T71" fmla="*/ 1194162 h 1300163"/>
              <a:gd name="T72" fmla="*/ 1788358 w 1255713"/>
              <a:gd name="T73" fmla="*/ 1389119 h 1300163"/>
              <a:gd name="T74" fmla="*/ 1837939 w 1255713"/>
              <a:gd name="T75" fmla="*/ 1905000 h 1300163"/>
              <a:gd name="T76" fmla="*/ 1063254 w 1255713"/>
              <a:gd name="T77" fmla="*/ 1558496 h 1300163"/>
              <a:gd name="T78" fmla="*/ 938142 w 1255713"/>
              <a:gd name="T79" fmla="*/ 1479428 h 1300163"/>
              <a:gd name="T80" fmla="*/ 800636 w 1255713"/>
              <a:gd name="T81" fmla="*/ 1528651 h 1300163"/>
              <a:gd name="T82" fmla="*/ 733626 w 1255713"/>
              <a:gd name="T83" fmla="*/ 1676323 h 1300163"/>
              <a:gd name="T84" fmla="*/ 18980 w 1255713"/>
              <a:gd name="T85" fmla="*/ 1813529 h 1300163"/>
              <a:gd name="T86" fmla="*/ 133634 w 1255713"/>
              <a:gd name="T87" fmla="*/ 1216643 h 1300163"/>
              <a:gd name="T88" fmla="*/ 264167 w 1255713"/>
              <a:gd name="T89" fmla="*/ 1169356 h 1300163"/>
              <a:gd name="T90" fmla="*/ 269978 w 1255713"/>
              <a:gd name="T91" fmla="*/ 1005406 h 1300163"/>
              <a:gd name="T92" fmla="*/ 285471 w 1255713"/>
              <a:gd name="T93" fmla="*/ 981764 h 1300163"/>
              <a:gd name="T94" fmla="*/ 308325 w 1255713"/>
              <a:gd name="T95" fmla="*/ 1002693 h 1300163"/>
              <a:gd name="T96" fmla="*/ 305226 w 1255713"/>
              <a:gd name="T97" fmla="*/ 1132148 h 1300163"/>
              <a:gd name="T98" fmla="*/ 709224 w 1255713"/>
              <a:gd name="T99" fmla="*/ 534098 h 1300163"/>
              <a:gd name="T100" fmla="*/ 809158 w 1255713"/>
              <a:gd name="T101" fmla="*/ 320924 h 1300163"/>
              <a:gd name="T102" fmla="*/ 813031 w 1255713"/>
              <a:gd name="T103" fmla="*/ 280614 h 1300163"/>
              <a:gd name="T104" fmla="*/ 849054 w 1255713"/>
              <a:gd name="T105" fmla="*/ 192245 h 1300163"/>
              <a:gd name="T106" fmla="*/ 892049 w 1255713"/>
              <a:gd name="T107" fmla="*/ 149222 h 1300163"/>
              <a:gd name="T108" fmla="*/ 912578 w 1255713"/>
              <a:gd name="T109" fmla="*/ 96510 h 1300163"/>
              <a:gd name="T110" fmla="*/ 899408 w 1255713"/>
              <a:gd name="T111" fmla="*/ 62401 h 1300163"/>
              <a:gd name="T112" fmla="*/ 888563 w 1255713"/>
              <a:gd name="T113" fmla="*/ 49999 h 1300163"/>
              <a:gd name="T114" fmla="*/ 894372 w 1255713"/>
              <a:gd name="T115" fmla="*/ 31007 h 1300163"/>
              <a:gd name="T116" fmla="*/ 907930 w 1255713"/>
              <a:gd name="T117" fmla="*/ 24031 h 1300163"/>
              <a:gd name="T118" fmla="*/ 914127 w 1255713"/>
              <a:gd name="T119" fmla="*/ 3100 h 13001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55713" h="1300163">
                <a:moveTo>
                  <a:pt x="985045" y="1181100"/>
                </a:moveTo>
                <a:lnTo>
                  <a:pt x="981842" y="1181366"/>
                </a:lnTo>
                <a:lnTo>
                  <a:pt x="978907" y="1181633"/>
                </a:lnTo>
                <a:lnTo>
                  <a:pt x="975971" y="1182432"/>
                </a:lnTo>
                <a:lnTo>
                  <a:pt x="973036" y="1183498"/>
                </a:lnTo>
                <a:lnTo>
                  <a:pt x="970367" y="1184830"/>
                </a:lnTo>
                <a:lnTo>
                  <a:pt x="967965" y="1186428"/>
                </a:lnTo>
                <a:lnTo>
                  <a:pt x="965297" y="1188293"/>
                </a:lnTo>
                <a:lnTo>
                  <a:pt x="963162" y="1190158"/>
                </a:lnTo>
                <a:lnTo>
                  <a:pt x="961294" y="1192556"/>
                </a:lnTo>
                <a:lnTo>
                  <a:pt x="959426" y="1194687"/>
                </a:lnTo>
                <a:lnTo>
                  <a:pt x="957824" y="1197085"/>
                </a:lnTo>
                <a:lnTo>
                  <a:pt x="956757" y="1200015"/>
                </a:lnTo>
                <a:lnTo>
                  <a:pt x="955689" y="1202679"/>
                </a:lnTo>
                <a:lnTo>
                  <a:pt x="954622" y="1205876"/>
                </a:lnTo>
                <a:lnTo>
                  <a:pt x="954355" y="1208807"/>
                </a:lnTo>
                <a:lnTo>
                  <a:pt x="954088" y="1212004"/>
                </a:lnTo>
                <a:lnTo>
                  <a:pt x="954088" y="1295123"/>
                </a:lnTo>
                <a:lnTo>
                  <a:pt x="954088" y="1296988"/>
                </a:lnTo>
                <a:lnTo>
                  <a:pt x="1015734" y="1296988"/>
                </a:lnTo>
                <a:lnTo>
                  <a:pt x="1016001" y="1295123"/>
                </a:lnTo>
                <a:lnTo>
                  <a:pt x="1016001" y="1212004"/>
                </a:lnTo>
                <a:lnTo>
                  <a:pt x="1015734" y="1208807"/>
                </a:lnTo>
                <a:lnTo>
                  <a:pt x="1015201" y="1205876"/>
                </a:lnTo>
                <a:lnTo>
                  <a:pt x="1014667" y="1202679"/>
                </a:lnTo>
                <a:lnTo>
                  <a:pt x="1013599" y="1200015"/>
                </a:lnTo>
                <a:lnTo>
                  <a:pt x="1011998" y="1197085"/>
                </a:lnTo>
                <a:lnTo>
                  <a:pt x="1010664" y="1194687"/>
                </a:lnTo>
                <a:lnTo>
                  <a:pt x="1008796" y="1192556"/>
                </a:lnTo>
                <a:lnTo>
                  <a:pt x="1006661" y="1190158"/>
                </a:lnTo>
                <a:lnTo>
                  <a:pt x="1004526" y="1188293"/>
                </a:lnTo>
                <a:lnTo>
                  <a:pt x="1002391" y="1186428"/>
                </a:lnTo>
                <a:lnTo>
                  <a:pt x="999722" y="1184830"/>
                </a:lnTo>
                <a:lnTo>
                  <a:pt x="997054" y="1183498"/>
                </a:lnTo>
                <a:lnTo>
                  <a:pt x="994118" y="1182432"/>
                </a:lnTo>
                <a:lnTo>
                  <a:pt x="991450" y="1181633"/>
                </a:lnTo>
                <a:lnTo>
                  <a:pt x="988247" y="1181366"/>
                </a:lnTo>
                <a:lnTo>
                  <a:pt x="985045" y="1181100"/>
                </a:lnTo>
                <a:close/>
                <a:moveTo>
                  <a:pt x="249107" y="1181100"/>
                </a:moveTo>
                <a:lnTo>
                  <a:pt x="246235" y="1181366"/>
                </a:lnTo>
                <a:lnTo>
                  <a:pt x="243101" y="1181633"/>
                </a:lnTo>
                <a:lnTo>
                  <a:pt x="240489" y="1182432"/>
                </a:lnTo>
                <a:lnTo>
                  <a:pt x="237617" y="1183498"/>
                </a:lnTo>
                <a:lnTo>
                  <a:pt x="235005" y="1184830"/>
                </a:lnTo>
                <a:lnTo>
                  <a:pt x="232394" y="1186428"/>
                </a:lnTo>
                <a:lnTo>
                  <a:pt x="230043" y="1188293"/>
                </a:lnTo>
                <a:lnTo>
                  <a:pt x="227693" y="1190158"/>
                </a:lnTo>
                <a:lnTo>
                  <a:pt x="225865" y="1192556"/>
                </a:lnTo>
                <a:lnTo>
                  <a:pt x="224298" y="1194687"/>
                </a:lnTo>
                <a:lnTo>
                  <a:pt x="222470" y="1197085"/>
                </a:lnTo>
                <a:lnTo>
                  <a:pt x="221426" y="1200015"/>
                </a:lnTo>
                <a:lnTo>
                  <a:pt x="220381" y="1202679"/>
                </a:lnTo>
                <a:lnTo>
                  <a:pt x="219598" y="1205876"/>
                </a:lnTo>
                <a:lnTo>
                  <a:pt x="219336" y="1208807"/>
                </a:lnTo>
                <a:lnTo>
                  <a:pt x="219075" y="1212004"/>
                </a:lnTo>
                <a:lnTo>
                  <a:pt x="219075" y="1295123"/>
                </a:lnTo>
                <a:lnTo>
                  <a:pt x="219075" y="1296988"/>
                </a:lnTo>
                <a:lnTo>
                  <a:pt x="279400" y="1296988"/>
                </a:lnTo>
                <a:lnTo>
                  <a:pt x="279400" y="1295123"/>
                </a:lnTo>
                <a:lnTo>
                  <a:pt x="279400" y="1212004"/>
                </a:lnTo>
                <a:lnTo>
                  <a:pt x="279139" y="1208807"/>
                </a:lnTo>
                <a:lnTo>
                  <a:pt x="278617" y="1205876"/>
                </a:lnTo>
                <a:lnTo>
                  <a:pt x="278095" y="1202679"/>
                </a:lnTo>
                <a:lnTo>
                  <a:pt x="277050" y="1200015"/>
                </a:lnTo>
                <a:lnTo>
                  <a:pt x="275744" y="1197085"/>
                </a:lnTo>
                <a:lnTo>
                  <a:pt x="274177" y="1194687"/>
                </a:lnTo>
                <a:lnTo>
                  <a:pt x="272610" y="1192556"/>
                </a:lnTo>
                <a:lnTo>
                  <a:pt x="270521" y="1190158"/>
                </a:lnTo>
                <a:lnTo>
                  <a:pt x="268432" y="1188293"/>
                </a:lnTo>
                <a:lnTo>
                  <a:pt x="266082" y="1186428"/>
                </a:lnTo>
                <a:lnTo>
                  <a:pt x="263731" y="1184830"/>
                </a:lnTo>
                <a:lnTo>
                  <a:pt x="260859" y="1183498"/>
                </a:lnTo>
                <a:lnTo>
                  <a:pt x="258247" y="1182432"/>
                </a:lnTo>
                <a:lnTo>
                  <a:pt x="255375" y="1181633"/>
                </a:lnTo>
                <a:lnTo>
                  <a:pt x="252502" y="1181366"/>
                </a:lnTo>
                <a:lnTo>
                  <a:pt x="249107" y="1181100"/>
                </a:lnTo>
                <a:close/>
                <a:moveTo>
                  <a:pt x="1141413" y="1112837"/>
                </a:moveTo>
                <a:lnTo>
                  <a:pt x="1141413" y="1169987"/>
                </a:lnTo>
                <a:lnTo>
                  <a:pt x="1173163" y="1169987"/>
                </a:lnTo>
                <a:lnTo>
                  <a:pt x="1173163" y="1112837"/>
                </a:lnTo>
                <a:lnTo>
                  <a:pt x="1141413" y="1112837"/>
                </a:lnTo>
                <a:close/>
                <a:moveTo>
                  <a:pt x="82550" y="1112837"/>
                </a:moveTo>
                <a:lnTo>
                  <a:pt x="82550" y="1169987"/>
                </a:lnTo>
                <a:lnTo>
                  <a:pt x="114300" y="1169987"/>
                </a:lnTo>
                <a:lnTo>
                  <a:pt x="114300" y="1112837"/>
                </a:lnTo>
                <a:lnTo>
                  <a:pt x="82550" y="1112837"/>
                </a:lnTo>
                <a:close/>
                <a:moveTo>
                  <a:pt x="984119" y="1068387"/>
                </a:moveTo>
                <a:lnTo>
                  <a:pt x="980443" y="1068650"/>
                </a:lnTo>
                <a:lnTo>
                  <a:pt x="977029" y="1069439"/>
                </a:lnTo>
                <a:lnTo>
                  <a:pt x="974403" y="1070492"/>
                </a:lnTo>
                <a:lnTo>
                  <a:pt x="971778" y="1071807"/>
                </a:lnTo>
                <a:lnTo>
                  <a:pt x="969414" y="1073912"/>
                </a:lnTo>
                <a:lnTo>
                  <a:pt x="968101" y="1076016"/>
                </a:lnTo>
                <a:lnTo>
                  <a:pt x="967313" y="1077069"/>
                </a:lnTo>
                <a:lnTo>
                  <a:pt x="967051" y="1078384"/>
                </a:lnTo>
                <a:lnTo>
                  <a:pt x="966788" y="1079436"/>
                </a:lnTo>
                <a:lnTo>
                  <a:pt x="966788" y="1080752"/>
                </a:lnTo>
                <a:lnTo>
                  <a:pt x="966788" y="1113899"/>
                </a:lnTo>
                <a:lnTo>
                  <a:pt x="966788" y="1114425"/>
                </a:lnTo>
                <a:lnTo>
                  <a:pt x="1001713" y="1114425"/>
                </a:lnTo>
                <a:lnTo>
                  <a:pt x="1001713" y="1113899"/>
                </a:lnTo>
                <a:lnTo>
                  <a:pt x="1001713" y="1080752"/>
                </a:lnTo>
                <a:lnTo>
                  <a:pt x="1001713" y="1079436"/>
                </a:lnTo>
                <a:lnTo>
                  <a:pt x="1001451" y="1078384"/>
                </a:lnTo>
                <a:lnTo>
                  <a:pt x="1000925" y="1077069"/>
                </a:lnTo>
                <a:lnTo>
                  <a:pt x="1000400" y="1076016"/>
                </a:lnTo>
                <a:lnTo>
                  <a:pt x="998562" y="1073912"/>
                </a:lnTo>
                <a:lnTo>
                  <a:pt x="996461" y="1071807"/>
                </a:lnTo>
                <a:lnTo>
                  <a:pt x="993835" y="1070492"/>
                </a:lnTo>
                <a:lnTo>
                  <a:pt x="990947" y="1069439"/>
                </a:lnTo>
                <a:lnTo>
                  <a:pt x="987533" y="1068650"/>
                </a:lnTo>
                <a:lnTo>
                  <a:pt x="984119" y="1068387"/>
                </a:lnTo>
                <a:close/>
                <a:moveTo>
                  <a:pt x="249106" y="1057275"/>
                </a:moveTo>
                <a:lnTo>
                  <a:pt x="245693" y="1057540"/>
                </a:lnTo>
                <a:lnTo>
                  <a:pt x="242542" y="1058069"/>
                </a:lnTo>
                <a:lnTo>
                  <a:pt x="239390" y="1059127"/>
                </a:lnTo>
                <a:lnTo>
                  <a:pt x="236765" y="1060979"/>
                </a:lnTo>
                <a:lnTo>
                  <a:pt x="234926" y="1062567"/>
                </a:lnTo>
                <a:lnTo>
                  <a:pt x="233088" y="1064683"/>
                </a:lnTo>
                <a:lnTo>
                  <a:pt x="232563" y="1065742"/>
                </a:lnTo>
                <a:lnTo>
                  <a:pt x="232038" y="1067065"/>
                </a:lnTo>
                <a:lnTo>
                  <a:pt x="231775" y="1068388"/>
                </a:lnTo>
                <a:lnTo>
                  <a:pt x="231775" y="1069446"/>
                </a:lnTo>
                <a:lnTo>
                  <a:pt x="231775" y="1102784"/>
                </a:lnTo>
                <a:lnTo>
                  <a:pt x="231775" y="1103313"/>
                </a:lnTo>
                <a:lnTo>
                  <a:pt x="266700" y="1103313"/>
                </a:lnTo>
                <a:lnTo>
                  <a:pt x="266700" y="1102784"/>
                </a:lnTo>
                <a:lnTo>
                  <a:pt x="266700" y="1069446"/>
                </a:lnTo>
                <a:lnTo>
                  <a:pt x="266700" y="1068388"/>
                </a:lnTo>
                <a:lnTo>
                  <a:pt x="266438" y="1067065"/>
                </a:lnTo>
                <a:lnTo>
                  <a:pt x="265912" y="1065742"/>
                </a:lnTo>
                <a:lnTo>
                  <a:pt x="265387" y="1064683"/>
                </a:lnTo>
                <a:lnTo>
                  <a:pt x="263812" y="1062567"/>
                </a:lnTo>
                <a:lnTo>
                  <a:pt x="261711" y="1060979"/>
                </a:lnTo>
                <a:lnTo>
                  <a:pt x="259085" y="1059127"/>
                </a:lnTo>
                <a:lnTo>
                  <a:pt x="255934" y="1058069"/>
                </a:lnTo>
                <a:lnTo>
                  <a:pt x="252783" y="1057540"/>
                </a:lnTo>
                <a:lnTo>
                  <a:pt x="249106" y="1057275"/>
                </a:lnTo>
                <a:close/>
                <a:moveTo>
                  <a:pt x="1141413" y="992187"/>
                </a:moveTo>
                <a:lnTo>
                  <a:pt x="1141413" y="1047750"/>
                </a:lnTo>
                <a:lnTo>
                  <a:pt x="1173163" y="1047750"/>
                </a:lnTo>
                <a:lnTo>
                  <a:pt x="1173163" y="992187"/>
                </a:lnTo>
                <a:lnTo>
                  <a:pt x="1141413" y="992187"/>
                </a:lnTo>
                <a:close/>
                <a:moveTo>
                  <a:pt x="82550" y="992187"/>
                </a:moveTo>
                <a:lnTo>
                  <a:pt x="82550" y="1047750"/>
                </a:lnTo>
                <a:lnTo>
                  <a:pt x="114300" y="1047750"/>
                </a:lnTo>
                <a:lnTo>
                  <a:pt x="114300" y="992187"/>
                </a:lnTo>
                <a:lnTo>
                  <a:pt x="82550" y="992187"/>
                </a:lnTo>
                <a:close/>
                <a:moveTo>
                  <a:pt x="627857" y="727986"/>
                </a:moveTo>
                <a:lnTo>
                  <a:pt x="621507" y="728250"/>
                </a:lnTo>
                <a:lnTo>
                  <a:pt x="614628" y="728779"/>
                </a:lnTo>
                <a:lnTo>
                  <a:pt x="608278" y="729573"/>
                </a:lnTo>
                <a:lnTo>
                  <a:pt x="602192" y="730895"/>
                </a:lnTo>
                <a:lnTo>
                  <a:pt x="595842" y="732483"/>
                </a:lnTo>
                <a:lnTo>
                  <a:pt x="590021" y="734599"/>
                </a:lnTo>
                <a:lnTo>
                  <a:pt x="583936" y="736980"/>
                </a:lnTo>
                <a:lnTo>
                  <a:pt x="578115" y="739889"/>
                </a:lnTo>
                <a:lnTo>
                  <a:pt x="572559" y="742535"/>
                </a:lnTo>
                <a:lnTo>
                  <a:pt x="567003" y="745974"/>
                </a:lnTo>
                <a:lnTo>
                  <a:pt x="561711" y="749677"/>
                </a:lnTo>
                <a:lnTo>
                  <a:pt x="556419" y="753645"/>
                </a:lnTo>
                <a:lnTo>
                  <a:pt x="551657" y="757877"/>
                </a:lnTo>
                <a:lnTo>
                  <a:pt x="546894" y="762374"/>
                </a:lnTo>
                <a:lnTo>
                  <a:pt x="542132" y="766871"/>
                </a:lnTo>
                <a:lnTo>
                  <a:pt x="537634" y="771897"/>
                </a:lnTo>
                <a:lnTo>
                  <a:pt x="533400" y="777188"/>
                </a:lnTo>
                <a:lnTo>
                  <a:pt x="529696" y="782743"/>
                </a:lnTo>
                <a:lnTo>
                  <a:pt x="525728" y="788298"/>
                </a:lnTo>
                <a:lnTo>
                  <a:pt x="522023" y="794118"/>
                </a:lnTo>
                <a:lnTo>
                  <a:pt x="518848" y="800202"/>
                </a:lnTo>
                <a:lnTo>
                  <a:pt x="515673" y="806551"/>
                </a:lnTo>
                <a:lnTo>
                  <a:pt x="513028" y="813164"/>
                </a:lnTo>
                <a:lnTo>
                  <a:pt x="510382" y="820042"/>
                </a:lnTo>
                <a:lnTo>
                  <a:pt x="508265" y="826655"/>
                </a:lnTo>
                <a:lnTo>
                  <a:pt x="506148" y="833797"/>
                </a:lnTo>
                <a:lnTo>
                  <a:pt x="504296" y="840675"/>
                </a:lnTo>
                <a:lnTo>
                  <a:pt x="502973" y="848347"/>
                </a:lnTo>
                <a:lnTo>
                  <a:pt x="501915" y="855489"/>
                </a:lnTo>
                <a:lnTo>
                  <a:pt x="501121" y="863160"/>
                </a:lnTo>
                <a:lnTo>
                  <a:pt x="500592" y="870567"/>
                </a:lnTo>
                <a:lnTo>
                  <a:pt x="500592" y="878503"/>
                </a:lnTo>
                <a:lnTo>
                  <a:pt x="500592" y="984315"/>
                </a:lnTo>
                <a:lnTo>
                  <a:pt x="755386" y="984315"/>
                </a:lnTo>
                <a:lnTo>
                  <a:pt x="755386" y="878503"/>
                </a:lnTo>
                <a:lnTo>
                  <a:pt x="755121" y="870567"/>
                </a:lnTo>
                <a:lnTo>
                  <a:pt x="754592" y="863160"/>
                </a:lnTo>
                <a:lnTo>
                  <a:pt x="753798" y="855489"/>
                </a:lnTo>
                <a:lnTo>
                  <a:pt x="752476" y="848347"/>
                </a:lnTo>
                <a:lnTo>
                  <a:pt x="751153" y="840675"/>
                </a:lnTo>
                <a:lnTo>
                  <a:pt x="749565" y="833797"/>
                </a:lnTo>
                <a:lnTo>
                  <a:pt x="747713" y="826655"/>
                </a:lnTo>
                <a:lnTo>
                  <a:pt x="745332" y="820042"/>
                </a:lnTo>
                <a:lnTo>
                  <a:pt x="742686" y="813164"/>
                </a:lnTo>
                <a:lnTo>
                  <a:pt x="739776" y="806551"/>
                </a:lnTo>
                <a:lnTo>
                  <a:pt x="736865" y="800202"/>
                </a:lnTo>
                <a:lnTo>
                  <a:pt x="733426" y="794118"/>
                </a:lnTo>
                <a:lnTo>
                  <a:pt x="729721" y="788298"/>
                </a:lnTo>
                <a:lnTo>
                  <a:pt x="726282" y="782743"/>
                </a:lnTo>
                <a:lnTo>
                  <a:pt x="722048" y="777188"/>
                </a:lnTo>
                <a:lnTo>
                  <a:pt x="717815" y="771897"/>
                </a:lnTo>
                <a:lnTo>
                  <a:pt x="713582" y="766871"/>
                </a:lnTo>
                <a:lnTo>
                  <a:pt x="708819" y="762374"/>
                </a:lnTo>
                <a:lnTo>
                  <a:pt x="704057" y="757877"/>
                </a:lnTo>
                <a:lnTo>
                  <a:pt x="699030" y="753645"/>
                </a:lnTo>
                <a:lnTo>
                  <a:pt x="693738" y="749677"/>
                </a:lnTo>
                <a:lnTo>
                  <a:pt x="688446" y="745974"/>
                </a:lnTo>
                <a:lnTo>
                  <a:pt x="682890" y="742535"/>
                </a:lnTo>
                <a:lnTo>
                  <a:pt x="677334" y="739889"/>
                </a:lnTo>
                <a:lnTo>
                  <a:pt x="671513" y="736980"/>
                </a:lnTo>
                <a:lnTo>
                  <a:pt x="665692" y="734599"/>
                </a:lnTo>
                <a:lnTo>
                  <a:pt x="659607" y="732483"/>
                </a:lnTo>
                <a:lnTo>
                  <a:pt x="653521" y="730895"/>
                </a:lnTo>
                <a:lnTo>
                  <a:pt x="647171" y="729573"/>
                </a:lnTo>
                <a:lnTo>
                  <a:pt x="640821" y="728779"/>
                </a:lnTo>
                <a:lnTo>
                  <a:pt x="634471" y="728250"/>
                </a:lnTo>
                <a:lnTo>
                  <a:pt x="627857" y="727986"/>
                </a:lnTo>
                <a:close/>
                <a:moveTo>
                  <a:pt x="830263" y="581025"/>
                </a:moveTo>
                <a:lnTo>
                  <a:pt x="830263" y="625475"/>
                </a:lnTo>
                <a:lnTo>
                  <a:pt x="871538" y="625475"/>
                </a:lnTo>
                <a:lnTo>
                  <a:pt x="871538" y="581025"/>
                </a:lnTo>
                <a:lnTo>
                  <a:pt x="830263" y="581025"/>
                </a:lnTo>
                <a:close/>
                <a:moveTo>
                  <a:pt x="711200" y="581025"/>
                </a:moveTo>
                <a:lnTo>
                  <a:pt x="711200" y="625475"/>
                </a:lnTo>
                <a:lnTo>
                  <a:pt x="754063" y="625475"/>
                </a:lnTo>
                <a:lnTo>
                  <a:pt x="754063" y="581025"/>
                </a:lnTo>
                <a:lnTo>
                  <a:pt x="711200" y="581025"/>
                </a:lnTo>
                <a:close/>
                <a:moveTo>
                  <a:pt x="484188" y="581025"/>
                </a:moveTo>
                <a:lnTo>
                  <a:pt x="484188" y="625475"/>
                </a:lnTo>
                <a:lnTo>
                  <a:pt x="527051" y="625475"/>
                </a:lnTo>
                <a:lnTo>
                  <a:pt x="527051" y="581025"/>
                </a:lnTo>
                <a:lnTo>
                  <a:pt x="484188" y="581025"/>
                </a:lnTo>
                <a:close/>
                <a:moveTo>
                  <a:pt x="366713" y="581025"/>
                </a:moveTo>
                <a:lnTo>
                  <a:pt x="366713" y="625475"/>
                </a:lnTo>
                <a:lnTo>
                  <a:pt x="409576" y="625475"/>
                </a:lnTo>
                <a:lnTo>
                  <a:pt x="409576" y="581025"/>
                </a:lnTo>
                <a:lnTo>
                  <a:pt x="366713" y="581025"/>
                </a:lnTo>
                <a:close/>
                <a:moveTo>
                  <a:pt x="615477" y="458787"/>
                </a:moveTo>
                <a:lnTo>
                  <a:pt x="611694" y="459583"/>
                </a:lnTo>
                <a:lnTo>
                  <a:pt x="608452" y="460911"/>
                </a:lnTo>
                <a:lnTo>
                  <a:pt x="605750" y="462504"/>
                </a:lnTo>
                <a:lnTo>
                  <a:pt x="603588" y="464362"/>
                </a:lnTo>
                <a:lnTo>
                  <a:pt x="601426" y="466486"/>
                </a:lnTo>
                <a:lnTo>
                  <a:pt x="600886" y="467814"/>
                </a:lnTo>
                <a:lnTo>
                  <a:pt x="600345" y="469141"/>
                </a:lnTo>
                <a:lnTo>
                  <a:pt x="600075" y="470469"/>
                </a:lnTo>
                <a:lnTo>
                  <a:pt x="600075" y="471796"/>
                </a:lnTo>
                <a:lnTo>
                  <a:pt x="600075" y="536575"/>
                </a:lnTo>
                <a:lnTo>
                  <a:pt x="638175" y="536575"/>
                </a:lnTo>
                <a:lnTo>
                  <a:pt x="638175" y="471796"/>
                </a:lnTo>
                <a:lnTo>
                  <a:pt x="638175" y="470469"/>
                </a:lnTo>
                <a:lnTo>
                  <a:pt x="637905" y="469141"/>
                </a:lnTo>
                <a:lnTo>
                  <a:pt x="637365" y="467814"/>
                </a:lnTo>
                <a:lnTo>
                  <a:pt x="636824" y="466486"/>
                </a:lnTo>
                <a:lnTo>
                  <a:pt x="635203" y="464362"/>
                </a:lnTo>
                <a:lnTo>
                  <a:pt x="632501" y="462504"/>
                </a:lnTo>
                <a:lnTo>
                  <a:pt x="629799" y="460911"/>
                </a:lnTo>
                <a:lnTo>
                  <a:pt x="626556" y="459583"/>
                </a:lnTo>
                <a:lnTo>
                  <a:pt x="623043" y="458787"/>
                </a:lnTo>
                <a:lnTo>
                  <a:pt x="619260" y="458787"/>
                </a:lnTo>
                <a:lnTo>
                  <a:pt x="615477" y="458787"/>
                </a:lnTo>
                <a:close/>
                <a:moveTo>
                  <a:pt x="683533" y="231775"/>
                </a:moveTo>
                <a:lnTo>
                  <a:pt x="682512" y="232574"/>
                </a:lnTo>
                <a:lnTo>
                  <a:pt x="681491" y="233906"/>
                </a:lnTo>
                <a:lnTo>
                  <a:pt x="680471" y="235237"/>
                </a:lnTo>
                <a:lnTo>
                  <a:pt x="679961" y="237102"/>
                </a:lnTo>
                <a:lnTo>
                  <a:pt x="679450" y="239498"/>
                </a:lnTo>
                <a:lnTo>
                  <a:pt x="679450" y="242162"/>
                </a:lnTo>
                <a:lnTo>
                  <a:pt x="679450" y="307145"/>
                </a:lnTo>
                <a:lnTo>
                  <a:pt x="693738" y="312738"/>
                </a:lnTo>
                <a:lnTo>
                  <a:pt x="693738" y="248554"/>
                </a:lnTo>
                <a:lnTo>
                  <a:pt x="693483" y="245890"/>
                </a:lnTo>
                <a:lnTo>
                  <a:pt x="693228" y="243227"/>
                </a:lnTo>
                <a:lnTo>
                  <a:pt x="692463" y="240830"/>
                </a:lnTo>
                <a:lnTo>
                  <a:pt x="691697" y="238433"/>
                </a:lnTo>
                <a:lnTo>
                  <a:pt x="690677" y="236303"/>
                </a:lnTo>
                <a:lnTo>
                  <a:pt x="689146" y="234705"/>
                </a:lnTo>
                <a:lnTo>
                  <a:pt x="687870" y="233107"/>
                </a:lnTo>
                <a:lnTo>
                  <a:pt x="686594" y="232041"/>
                </a:lnTo>
                <a:lnTo>
                  <a:pt x="685063" y="231775"/>
                </a:lnTo>
                <a:lnTo>
                  <a:pt x="683533" y="231775"/>
                </a:lnTo>
                <a:close/>
                <a:moveTo>
                  <a:pt x="574341" y="231775"/>
                </a:moveTo>
                <a:lnTo>
                  <a:pt x="572948" y="232041"/>
                </a:lnTo>
                <a:lnTo>
                  <a:pt x="571556" y="233107"/>
                </a:lnTo>
                <a:lnTo>
                  <a:pt x="569885" y="234705"/>
                </a:lnTo>
                <a:lnTo>
                  <a:pt x="568771" y="236303"/>
                </a:lnTo>
                <a:lnTo>
                  <a:pt x="567378" y="238433"/>
                </a:lnTo>
                <a:lnTo>
                  <a:pt x="566543" y="240830"/>
                </a:lnTo>
                <a:lnTo>
                  <a:pt x="565707" y="243227"/>
                </a:lnTo>
                <a:lnTo>
                  <a:pt x="565429" y="245890"/>
                </a:lnTo>
                <a:lnTo>
                  <a:pt x="565150" y="248554"/>
                </a:lnTo>
                <a:lnTo>
                  <a:pt x="565150" y="312738"/>
                </a:lnTo>
                <a:lnTo>
                  <a:pt x="581025" y="307145"/>
                </a:lnTo>
                <a:lnTo>
                  <a:pt x="581025" y="242162"/>
                </a:lnTo>
                <a:lnTo>
                  <a:pt x="580468" y="239498"/>
                </a:lnTo>
                <a:lnTo>
                  <a:pt x="580190" y="237102"/>
                </a:lnTo>
                <a:lnTo>
                  <a:pt x="579354" y="235237"/>
                </a:lnTo>
                <a:lnTo>
                  <a:pt x="578519" y="233906"/>
                </a:lnTo>
                <a:lnTo>
                  <a:pt x="577405" y="232574"/>
                </a:lnTo>
                <a:lnTo>
                  <a:pt x="576291" y="231775"/>
                </a:lnTo>
                <a:lnTo>
                  <a:pt x="574341" y="231775"/>
                </a:lnTo>
                <a:close/>
                <a:moveTo>
                  <a:pt x="628520" y="220662"/>
                </a:moveTo>
                <a:lnTo>
                  <a:pt x="626167" y="220926"/>
                </a:lnTo>
                <a:lnTo>
                  <a:pt x="624336" y="221980"/>
                </a:lnTo>
                <a:lnTo>
                  <a:pt x="622506" y="223299"/>
                </a:lnTo>
                <a:lnTo>
                  <a:pt x="620676" y="224617"/>
                </a:lnTo>
                <a:lnTo>
                  <a:pt x="619369" y="226463"/>
                </a:lnTo>
                <a:lnTo>
                  <a:pt x="618323" y="228836"/>
                </a:lnTo>
                <a:lnTo>
                  <a:pt x="617800" y="231210"/>
                </a:lnTo>
                <a:lnTo>
                  <a:pt x="617538" y="234110"/>
                </a:lnTo>
                <a:lnTo>
                  <a:pt x="617538" y="298450"/>
                </a:lnTo>
                <a:lnTo>
                  <a:pt x="639763" y="298450"/>
                </a:lnTo>
                <a:lnTo>
                  <a:pt x="639763" y="234110"/>
                </a:lnTo>
                <a:lnTo>
                  <a:pt x="639502" y="231210"/>
                </a:lnTo>
                <a:lnTo>
                  <a:pt x="638979" y="228836"/>
                </a:lnTo>
                <a:lnTo>
                  <a:pt x="637671" y="226463"/>
                </a:lnTo>
                <a:lnTo>
                  <a:pt x="636364" y="224617"/>
                </a:lnTo>
                <a:lnTo>
                  <a:pt x="634795" y="223299"/>
                </a:lnTo>
                <a:lnTo>
                  <a:pt x="632965" y="221980"/>
                </a:lnTo>
                <a:lnTo>
                  <a:pt x="630612" y="220926"/>
                </a:lnTo>
                <a:lnTo>
                  <a:pt x="628520" y="220662"/>
                </a:lnTo>
                <a:close/>
                <a:moveTo>
                  <a:pt x="627857" y="0"/>
                </a:moveTo>
                <a:lnTo>
                  <a:pt x="629180" y="265"/>
                </a:lnTo>
                <a:lnTo>
                  <a:pt x="630503" y="1058"/>
                </a:lnTo>
                <a:lnTo>
                  <a:pt x="631296" y="2116"/>
                </a:lnTo>
                <a:lnTo>
                  <a:pt x="631561" y="3968"/>
                </a:lnTo>
                <a:lnTo>
                  <a:pt x="631561" y="4497"/>
                </a:lnTo>
                <a:lnTo>
                  <a:pt x="632355" y="4497"/>
                </a:lnTo>
                <a:lnTo>
                  <a:pt x="633942" y="4762"/>
                </a:lnTo>
                <a:lnTo>
                  <a:pt x="635000" y="5555"/>
                </a:lnTo>
                <a:lnTo>
                  <a:pt x="635794" y="6613"/>
                </a:lnTo>
                <a:lnTo>
                  <a:pt x="636059" y="8200"/>
                </a:lnTo>
                <a:lnTo>
                  <a:pt x="635794" y="9788"/>
                </a:lnTo>
                <a:lnTo>
                  <a:pt x="635000" y="10846"/>
                </a:lnTo>
                <a:lnTo>
                  <a:pt x="633942" y="11639"/>
                </a:lnTo>
                <a:lnTo>
                  <a:pt x="632355" y="11904"/>
                </a:lnTo>
                <a:lnTo>
                  <a:pt x="632355" y="21691"/>
                </a:lnTo>
                <a:lnTo>
                  <a:pt x="632619" y="21691"/>
                </a:lnTo>
                <a:lnTo>
                  <a:pt x="633413" y="17988"/>
                </a:lnTo>
                <a:lnTo>
                  <a:pt x="633678" y="19311"/>
                </a:lnTo>
                <a:lnTo>
                  <a:pt x="635265" y="16401"/>
                </a:lnTo>
                <a:lnTo>
                  <a:pt x="636853" y="19046"/>
                </a:lnTo>
                <a:lnTo>
                  <a:pt x="640028" y="15872"/>
                </a:lnTo>
                <a:lnTo>
                  <a:pt x="639763" y="17459"/>
                </a:lnTo>
                <a:lnTo>
                  <a:pt x="641350" y="17194"/>
                </a:lnTo>
                <a:lnTo>
                  <a:pt x="637646" y="20104"/>
                </a:lnTo>
                <a:lnTo>
                  <a:pt x="640821" y="21956"/>
                </a:lnTo>
                <a:lnTo>
                  <a:pt x="637646" y="23279"/>
                </a:lnTo>
                <a:lnTo>
                  <a:pt x="639234" y="23808"/>
                </a:lnTo>
                <a:lnTo>
                  <a:pt x="635530" y="24601"/>
                </a:lnTo>
                <a:lnTo>
                  <a:pt x="636059" y="25659"/>
                </a:lnTo>
                <a:lnTo>
                  <a:pt x="641086" y="25659"/>
                </a:lnTo>
                <a:lnTo>
                  <a:pt x="641086" y="24866"/>
                </a:lnTo>
                <a:lnTo>
                  <a:pt x="641350" y="23543"/>
                </a:lnTo>
                <a:lnTo>
                  <a:pt x="642144" y="22221"/>
                </a:lnTo>
                <a:lnTo>
                  <a:pt x="643203" y="21691"/>
                </a:lnTo>
                <a:lnTo>
                  <a:pt x="644790" y="21162"/>
                </a:lnTo>
                <a:lnTo>
                  <a:pt x="646378" y="21691"/>
                </a:lnTo>
                <a:lnTo>
                  <a:pt x="647436" y="22221"/>
                </a:lnTo>
                <a:lnTo>
                  <a:pt x="648230" y="23543"/>
                </a:lnTo>
                <a:lnTo>
                  <a:pt x="648494" y="24866"/>
                </a:lnTo>
                <a:lnTo>
                  <a:pt x="648494" y="25659"/>
                </a:lnTo>
                <a:lnTo>
                  <a:pt x="649023" y="25659"/>
                </a:lnTo>
                <a:lnTo>
                  <a:pt x="650875" y="25924"/>
                </a:lnTo>
                <a:lnTo>
                  <a:pt x="651934" y="26982"/>
                </a:lnTo>
                <a:lnTo>
                  <a:pt x="652728" y="28040"/>
                </a:lnTo>
                <a:lnTo>
                  <a:pt x="652992" y="29363"/>
                </a:lnTo>
                <a:lnTo>
                  <a:pt x="652728" y="30950"/>
                </a:lnTo>
                <a:lnTo>
                  <a:pt x="651934" y="32008"/>
                </a:lnTo>
                <a:lnTo>
                  <a:pt x="650875" y="33066"/>
                </a:lnTo>
                <a:lnTo>
                  <a:pt x="649023" y="33331"/>
                </a:lnTo>
                <a:lnTo>
                  <a:pt x="648494" y="33331"/>
                </a:lnTo>
                <a:lnTo>
                  <a:pt x="648494" y="34124"/>
                </a:lnTo>
                <a:lnTo>
                  <a:pt x="648230" y="35447"/>
                </a:lnTo>
                <a:lnTo>
                  <a:pt x="647436" y="36505"/>
                </a:lnTo>
                <a:lnTo>
                  <a:pt x="646378" y="37299"/>
                </a:lnTo>
                <a:lnTo>
                  <a:pt x="644790" y="37563"/>
                </a:lnTo>
                <a:lnTo>
                  <a:pt x="643203" y="37299"/>
                </a:lnTo>
                <a:lnTo>
                  <a:pt x="642144" y="36505"/>
                </a:lnTo>
                <a:lnTo>
                  <a:pt x="641350" y="35447"/>
                </a:lnTo>
                <a:lnTo>
                  <a:pt x="641086" y="34124"/>
                </a:lnTo>
                <a:lnTo>
                  <a:pt x="641086" y="33066"/>
                </a:lnTo>
                <a:lnTo>
                  <a:pt x="636059" y="33066"/>
                </a:lnTo>
                <a:lnTo>
                  <a:pt x="635000" y="34918"/>
                </a:lnTo>
                <a:lnTo>
                  <a:pt x="639234" y="35712"/>
                </a:lnTo>
                <a:lnTo>
                  <a:pt x="637646" y="36241"/>
                </a:lnTo>
                <a:lnTo>
                  <a:pt x="640821" y="37828"/>
                </a:lnTo>
                <a:lnTo>
                  <a:pt x="637646" y="39680"/>
                </a:lnTo>
                <a:lnTo>
                  <a:pt x="641350" y="42589"/>
                </a:lnTo>
                <a:lnTo>
                  <a:pt x="639763" y="42325"/>
                </a:lnTo>
                <a:lnTo>
                  <a:pt x="640028" y="43647"/>
                </a:lnTo>
                <a:lnTo>
                  <a:pt x="636853" y="40473"/>
                </a:lnTo>
                <a:lnTo>
                  <a:pt x="635265" y="43383"/>
                </a:lnTo>
                <a:lnTo>
                  <a:pt x="633678" y="40473"/>
                </a:lnTo>
                <a:lnTo>
                  <a:pt x="633413" y="41796"/>
                </a:lnTo>
                <a:lnTo>
                  <a:pt x="632355" y="37299"/>
                </a:lnTo>
                <a:lnTo>
                  <a:pt x="632355" y="58461"/>
                </a:lnTo>
                <a:lnTo>
                  <a:pt x="633942" y="58726"/>
                </a:lnTo>
                <a:lnTo>
                  <a:pt x="635000" y="59519"/>
                </a:lnTo>
                <a:lnTo>
                  <a:pt x="635794" y="60577"/>
                </a:lnTo>
                <a:lnTo>
                  <a:pt x="636059" y="62429"/>
                </a:lnTo>
                <a:lnTo>
                  <a:pt x="635794" y="63752"/>
                </a:lnTo>
                <a:lnTo>
                  <a:pt x="635000" y="64810"/>
                </a:lnTo>
                <a:lnTo>
                  <a:pt x="633942" y="65603"/>
                </a:lnTo>
                <a:lnTo>
                  <a:pt x="632355" y="65868"/>
                </a:lnTo>
                <a:lnTo>
                  <a:pt x="631561" y="65868"/>
                </a:lnTo>
                <a:lnTo>
                  <a:pt x="631561" y="66662"/>
                </a:lnTo>
                <a:lnTo>
                  <a:pt x="631561" y="67720"/>
                </a:lnTo>
                <a:lnTo>
                  <a:pt x="631296" y="68249"/>
                </a:lnTo>
                <a:lnTo>
                  <a:pt x="630238" y="69571"/>
                </a:lnTo>
                <a:lnTo>
                  <a:pt x="630503" y="70365"/>
                </a:lnTo>
                <a:lnTo>
                  <a:pt x="630503" y="92056"/>
                </a:lnTo>
                <a:lnTo>
                  <a:pt x="633942" y="92321"/>
                </a:lnTo>
                <a:lnTo>
                  <a:pt x="636853" y="93114"/>
                </a:lnTo>
                <a:lnTo>
                  <a:pt x="639763" y="93908"/>
                </a:lnTo>
                <a:lnTo>
                  <a:pt x="641880" y="94966"/>
                </a:lnTo>
                <a:lnTo>
                  <a:pt x="643996" y="96289"/>
                </a:lnTo>
                <a:lnTo>
                  <a:pt x="645319" y="97611"/>
                </a:lnTo>
                <a:lnTo>
                  <a:pt x="646378" y="99199"/>
                </a:lnTo>
                <a:lnTo>
                  <a:pt x="646642" y="100786"/>
                </a:lnTo>
                <a:lnTo>
                  <a:pt x="646378" y="101844"/>
                </a:lnTo>
                <a:lnTo>
                  <a:pt x="646113" y="102902"/>
                </a:lnTo>
                <a:lnTo>
                  <a:pt x="645584" y="103696"/>
                </a:lnTo>
                <a:lnTo>
                  <a:pt x="644790" y="104754"/>
                </a:lnTo>
                <a:lnTo>
                  <a:pt x="642409" y="106341"/>
                </a:lnTo>
                <a:lnTo>
                  <a:pt x="639763" y="107928"/>
                </a:lnTo>
                <a:lnTo>
                  <a:pt x="640028" y="112425"/>
                </a:lnTo>
                <a:lnTo>
                  <a:pt x="644261" y="114012"/>
                </a:lnTo>
                <a:lnTo>
                  <a:pt x="647436" y="114806"/>
                </a:lnTo>
                <a:lnTo>
                  <a:pt x="650346" y="115599"/>
                </a:lnTo>
                <a:lnTo>
                  <a:pt x="654844" y="117187"/>
                </a:lnTo>
                <a:lnTo>
                  <a:pt x="659078" y="119303"/>
                </a:lnTo>
                <a:lnTo>
                  <a:pt x="663046" y="121155"/>
                </a:lnTo>
                <a:lnTo>
                  <a:pt x="666750" y="123271"/>
                </a:lnTo>
                <a:lnTo>
                  <a:pt x="669925" y="125916"/>
                </a:lnTo>
                <a:lnTo>
                  <a:pt x="673100" y="128297"/>
                </a:lnTo>
                <a:lnTo>
                  <a:pt x="675746" y="131207"/>
                </a:lnTo>
                <a:lnTo>
                  <a:pt x="678392" y="133852"/>
                </a:lnTo>
                <a:lnTo>
                  <a:pt x="680509" y="137026"/>
                </a:lnTo>
                <a:lnTo>
                  <a:pt x="682625" y="139672"/>
                </a:lnTo>
                <a:lnTo>
                  <a:pt x="684478" y="142846"/>
                </a:lnTo>
                <a:lnTo>
                  <a:pt x="686065" y="145756"/>
                </a:lnTo>
                <a:lnTo>
                  <a:pt x="687653" y="148930"/>
                </a:lnTo>
                <a:lnTo>
                  <a:pt x="688711" y="151840"/>
                </a:lnTo>
                <a:lnTo>
                  <a:pt x="691092" y="157924"/>
                </a:lnTo>
                <a:lnTo>
                  <a:pt x="692415" y="164008"/>
                </a:lnTo>
                <a:lnTo>
                  <a:pt x="693473" y="169564"/>
                </a:lnTo>
                <a:lnTo>
                  <a:pt x="694003" y="174590"/>
                </a:lnTo>
                <a:lnTo>
                  <a:pt x="694532" y="179087"/>
                </a:lnTo>
                <a:lnTo>
                  <a:pt x="694532" y="185700"/>
                </a:lnTo>
                <a:lnTo>
                  <a:pt x="694267" y="188081"/>
                </a:lnTo>
                <a:lnTo>
                  <a:pt x="697707" y="189932"/>
                </a:lnTo>
                <a:lnTo>
                  <a:pt x="700353" y="191519"/>
                </a:lnTo>
                <a:lnTo>
                  <a:pt x="702734" y="193636"/>
                </a:lnTo>
                <a:lnTo>
                  <a:pt x="704850" y="195223"/>
                </a:lnTo>
                <a:lnTo>
                  <a:pt x="706438" y="196810"/>
                </a:lnTo>
                <a:lnTo>
                  <a:pt x="708026" y="198397"/>
                </a:lnTo>
                <a:lnTo>
                  <a:pt x="709084" y="200249"/>
                </a:lnTo>
                <a:lnTo>
                  <a:pt x="709878" y="201836"/>
                </a:lnTo>
                <a:lnTo>
                  <a:pt x="710407" y="203159"/>
                </a:lnTo>
                <a:lnTo>
                  <a:pt x="710671" y="205010"/>
                </a:lnTo>
                <a:lnTo>
                  <a:pt x="710936" y="206333"/>
                </a:lnTo>
                <a:lnTo>
                  <a:pt x="710936" y="207656"/>
                </a:lnTo>
                <a:lnTo>
                  <a:pt x="710671" y="208978"/>
                </a:lnTo>
                <a:lnTo>
                  <a:pt x="710142" y="210566"/>
                </a:lnTo>
                <a:lnTo>
                  <a:pt x="708819" y="212946"/>
                </a:lnTo>
                <a:lnTo>
                  <a:pt x="707232" y="215063"/>
                </a:lnTo>
                <a:lnTo>
                  <a:pt x="705115" y="217179"/>
                </a:lnTo>
                <a:lnTo>
                  <a:pt x="703263" y="219031"/>
                </a:lnTo>
                <a:lnTo>
                  <a:pt x="700882" y="220353"/>
                </a:lnTo>
                <a:lnTo>
                  <a:pt x="697707" y="222734"/>
                </a:lnTo>
                <a:lnTo>
                  <a:pt x="696384" y="223263"/>
                </a:lnTo>
                <a:lnTo>
                  <a:pt x="696384" y="327223"/>
                </a:lnTo>
                <a:lnTo>
                  <a:pt x="705115" y="329604"/>
                </a:lnTo>
                <a:lnTo>
                  <a:pt x="713846" y="332514"/>
                </a:lnTo>
                <a:lnTo>
                  <a:pt x="721519" y="335159"/>
                </a:lnTo>
                <a:lnTo>
                  <a:pt x="728928" y="338333"/>
                </a:lnTo>
                <a:lnTo>
                  <a:pt x="735542" y="341508"/>
                </a:lnTo>
                <a:lnTo>
                  <a:pt x="742157" y="344682"/>
                </a:lnTo>
                <a:lnTo>
                  <a:pt x="747978" y="347856"/>
                </a:lnTo>
                <a:lnTo>
                  <a:pt x="752740" y="351031"/>
                </a:lnTo>
                <a:lnTo>
                  <a:pt x="757503" y="354205"/>
                </a:lnTo>
                <a:lnTo>
                  <a:pt x="761471" y="356586"/>
                </a:lnTo>
                <a:lnTo>
                  <a:pt x="767557" y="361347"/>
                </a:lnTo>
                <a:lnTo>
                  <a:pt x="771526" y="364522"/>
                </a:lnTo>
                <a:lnTo>
                  <a:pt x="772584" y="365844"/>
                </a:lnTo>
                <a:lnTo>
                  <a:pt x="831057" y="365844"/>
                </a:lnTo>
                <a:lnTo>
                  <a:pt x="831057" y="375897"/>
                </a:lnTo>
                <a:lnTo>
                  <a:pt x="823648" y="381452"/>
                </a:lnTo>
                <a:lnTo>
                  <a:pt x="823648" y="547312"/>
                </a:lnTo>
                <a:lnTo>
                  <a:pt x="979224" y="547312"/>
                </a:lnTo>
                <a:lnTo>
                  <a:pt x="979224" y="561067"/>
                </a:lnTo>
                <a:lnTo>
                  <a:pt x="970228" y="580643"/>
                </a:lnTo>
                <a:lnTo>
                  <a:pt x="970228" y="803112"/>
                </a:lnTo>
                <a:lnTo>
                  <a:pt x="1041401" y="802318"/>
                </a:lnTo>
                <a:lnTo>
                  <a:pt x="1042459" y="800467"/>
                </a:lnTo>
                <a:lnTo>
                  <a:pt x="1043253" y="798350"/>
                </a:lnTo>
                <a:lnTo>
                  <a:pt x="1044576" y="793589"/>
                </a:lnTo>
                <a:lnTo>
                  <a:pt x="1045369" y="788298"/>
                </a:lnTo>
                <a:lnTo>
                  <a:pt x="1046163" y="782743"/>
                </a:lnTo>
                <a:lnTo>
                  <a:pt x="1047486" y="772691"/>
                </a:lnTo>
                <a:lnTo>
                  <a:pt x="1048015" y="765813"/>
                </a:lnTo>
                <a:lnTo>
                  <a:pt x="1051984" y="738038"/>
                </a:lnTo>
                <a:lnTo>
                  <a:pt x="1055953" y="710527"/>
                </a:lnTo>
                <a:lnTo>
                  <a:pt x="1057540" y="699152"/>
                </a:lnTo>
                <a:lnTo>
                  <a:pt x="1057011" y="698094"/>
                </a:lnTo>
                <a:lnTo>
                  <a:pt x="1056746" y="697036"/>
                </a:lnTo>
                <a:lnTo>
                  <a:pt x="1057011" y="695977"/>
                </a:lnTo>
                <a:lnTo>
                  <a:pt x="1057540" y="695184"/>
                </a:lnTo>
                <a:lnTo>
                  <a:pt x="1057540" y="685396"/>
                </a:lnTo>
                <a:lnTo>
                  <a:pt x="1048809" y="685396"/>
                </a:lnTo>
                <a:lnTo>
                  <a:pt x="1048015" y="685925"/>
                </a:lnTo>
                <a:lnTo>
                  <a:pt x="1047221" y="686190"/>
                </a:lnTo>
                <a:lnTo>
                  <a:pt x="1046163" y="686190"/>
                </a:lnTo>
                <a:lnTo>
                  <a:pt x="1045634" y="685661"/>
                </a:lnTo>
                <a:lnTo>
                  <a:pt x="1045105" y="685132"/>
                </a:lnTo>
                <a:lnTo>
                  <a:pt x="1044840" y="684338"/>
                </a:lnTo>
                <a:lnTo>
                  <a:pt x="1045105" y="683545"/>
                </a:lnTo>
                <a:lnTo>
                  <a:pt x="1045634" y="682751"/>
                </a:lnTo>
                <a:lnTo>
                  <a:pt x="1046163" y="682486"/>
                </a:lnTo>
                <a:lnTo>
                  <a:pt x="1047221" y="682222"/>
                </a:lnTo>
                <a:lnTo>
                  <a:pt x="1048015" y="682486"/>
                </a:lnTo>
                <a:lnTo>
                  <a:pt x="1048809" y="683280"/>
                </a:lnTo>
                <a:lnTo>
                  <a:pt x="1057540" y="683280"/>
                </a:lnTo>
                <a:lnTo>
                  <a:pt x="1057540" y="672699"/>
                </a:lnTo>
                <a:lnTo>
                  <a:pt x="1057276" y="672170"/>
                </a:lnTo>
                <a:lnTo>
                  <a:pt x="1057011" y="671376"/>
                </a:lnTo>
                <a:lnTo>
                  <a:pt x="1057276" y="670847"/>
                </a:lnTo>
                <a:lnTo>
                  <a:pt x="1057805" y="670054"/>
                </a:lnTo>
                <a:lnTo>
                  <a:pt x="1058599" y="669260"/>
                </a:lnTo>
                <a:lnTo>
                  <a:pt x="1059392" y="669260"/>
                </a:lnTo>
                <a:lnTo>
                  <a:pt x="1060186" y="669260"/>
                </a:lnTo>
                <a:lnTo>
                  <a:pt x="1060715" y="670054"/>
                </a:lnTo>
                <a:lnTo>
                  <a:pt x="1061244" y="670847"/>
                </a:lnTo>
                <a:lnTo>
                  <a:pt x="1061509" y="671376"/>
                </a:lnTo>
                <a:lnTo>
                  <a:pt x="1061244" y="672170"/>
                </a:lnTo>
                <a:lnTo>
                  <a:pt x="1060980" y="672699"/>
                </a:lnTo>
                <a:lnTo>
                  <a:pt x="1060980" y="683280"/>
                </a:lnTo>
                <a:lnTo>
                  <a:pt x="1069976" y="683280"/>
                </a:lnTo>
                <a:lnTo>
                  <a:pt x="1070505" y="682486"/>
                </a:lnTo>
                <a:lnTo>
                  <a:pt x="1071563" y="682222"/>
                </a:lnTo>
                <a:lnTo>
                  <a:pt x="1072357" y="682486"/>
                </a:lnTo>
                <a:lnTo>
                  <a:pt x="1072886" y="682751"/>
                </a:lnTo>
                <a:lnTo>
                  <a:pt x="1073415" y="683545"/>
                </a:lnTo>
                <a:lnTo>
                  <a:pt x="1073415" y="684338"/>
                </a:lnTo>
                <a:lnTo>
                  <a:pt x="1073415" y="685132"/>
                </a:lnTo>
                <a:lnTo>
                  <a:pt x="1072886" y="685661"/>
                </a:lnTo>
                <a:lnTo>
                  <a:pt x="1072357" y="686190"/>
                </a:lnTo>
                <a:lnTo>
                  <a:pt x="1071563" y="686190"/>
                </a:lnTo>
                <a:lnTo>
                  <a:pt x="1070505" y="685925"/>
                </a:lnTo>
                <a:lnTo>
                  <a:pt x="1069976" y="685396"/>
                </a:lnTo>
                <a:lnTo>
                  <a:pt x="1060980" y="685396"/>
                </a:lnTo>
                <a:lnTo>
                  <a:pt x="1060980" y="695184"/>
                </a:lnTo>
                <a:lnTo>
                  <a:pt x="1061509" y="695977"/>
                </a:lnTo>
                <a:lnTo>
                  <a:pt x="1061774" y="697036"/>
                </a:lnTo>
                <a:lnTo>
                  <a:pt x="1061509" y="698094"/>
                </a:lnTo>
                <a:lnTo>
                  <a:pt x="1060980" y="699152"/>
                </a:lnTo>
                <a:lnTo>
                  <a:pt x="1062567" y="710527"/>
                </a:lnTo>
                <a:lnTo>
                  <a:pt x="1066536" y="738038"/>
                </a:lnTo>
                <a:lnTo>
                  <a:pt x="1070769" y="765813"/>
                </a:lnTo>
                <a:lnTo>
                  <a:pt x="1071299" y="772691"/>
                </a:lnTo>
                <a:lnTo>
                  <a:pt x="1072357" y="782743"/>
                </a:lnTo>
                <a:lnTo>
                  <a:pt x="1072886" y="788034"/>
                </a:lnTo>
                <a:lnTo>
                  <a:pt x="1073944" y="793324"/>
                </a:lnTo>
                <a:lnTo>
                  <a:pt x="1075267" y="798086"/>
                </a:lnTo>
                <a:lnTo>
                  <a:pt x="1076326" y="800202"/>
                </a:lnTo>
                <a:lnTo>
                  <a:pt x="1077119" y="802318"/>
                </a:lnTo>
                <a:lnTo>
                  <a:pt x="1084528" y="802847"/>
                </a:lnTo>
                <a:lnTo>
                  <a:pt x="1091671" y="803641"/>
                </a:lnTo>
                <a:lnTo>
                  <a:pt x="1098286" y="804435"/>
                </a:lnTo>
                <a:lnTo>
                  <a:pt x="1104901" y="805757"/>
                </a:lnTo>
                <a:lnTo>
                  <a:pt x="1110986" y="806815"/>
                </a:lnTo>
                <a:lnTo>
                  <a:pt x="1116807" y="808403"/>
                </a:lnTo>
                <a:lnTo>
                  <a:pt x="1122363" y="809990"/>
                </a:lnTo>
                <a:lnTo>
                  <a:pt x="1127655" y="811577"/>
                </a:lnTo>
                <a:lnTo>
                  <a:pt x="1132417" y="813164"/>
                </a:lnTo>
                <a:lnTo>
                  <a:pt x="1136915" y="815016"/>
                </a:lnTo>
                <a:lnTo>
                  <a:pt x="1145646" y="818719"/>
                </a:lnTo>
                <a:lnTo>
                  <a:pt x="1152790" y="822687"/>
                </a:lnTo>
                <a:lnTo>
                  <a:pt x="1159140" y="826655"/>
                </a:lnTo>
                <a:lnTo>
                  <a:pt x="1164696" y="830359"/>
                </a:lnTo>
                <a:lnTo>
                  <a:pt x="1169194" y="834062"/>
                </a:lnTo>
                <a:lnTo>
                  <a:pt x="1172634" y="837765"/>
                </a:lnTo>
                <a:lnTo>
                  <a:pt x="1175809" y="840675"/>
                </a:lnTo>
                <a:lnTo>
                  <a:pt x="1177661" y="843320"/>
                </a:lnTo>
                <a:lnTo>
                  <a:pt x="1179513" y="845172"/>
                </a:lnTo>
                <a:lnTo>
                  <a:pt x="1180571" y="846759"/>
                </a:lnTo>
                <a:lnTo>
                  <a:pt x="1198034" y="846759"/>
                </a:lnTo>
                <a:lnTo>
                  <a:pt x="1206501" y="854431"/>
                </a:lnTo>
                <a:lnTo>
                  <a:pt x="1198034" y="865805"/>
                </a:lnTo>
                <a:lnTo>
                  <a:pt x="1198034" y="901782"/>
                </a:lnTo>
                <a:lnTo>
                  <a:pt x="1221582" y="901782"/>
                </a:lnTo>
                <a:lnTo>
                  <a:pt x="1221582" y="948074"/>
                </a:lnTo>
                <a:lnTo>
                  <a:pt x="1218936" y="958126"/>
                </a:lnTo>
                <a:lnTo>
                  <a:pt x="1218936" y="1218952"/>
                </a:lnTo>
                <a:lnTo>
                  <a:pt x="1239044" y="1235353"/>
                </a:lnTo>
                <a:lnTo>
                  <a:pt x="1242749" y="1237734"/>
                </a:lnTo>
                <a:lnTo>
                  <a:pt x="1245924" y="1240115"/>
                </a:lnTo>
                <a:lnTo>
                  <a:pt x="1248569" y="1242231"/>
                </a:lnTo>
                <a:lnTo>
                  <a:pt x="1250686" y="1243818"/>
                </a:lnTo>
                <a:lnTo>
                  <a:pt x="1252274" y="1245934"/>
                </a:lnTo>
                <a:lnTo>
                  <a:pt x="1253332" y="1247257"/>
                </a:lnTo>
                <a:lnTo>
                  <a:pt x="1254655" y="1248580"/>
                </a:lnTo>
                <a:lnTo>
                  <a:pt x="1255184" y="1249638"/>
                </a:lnTo>
                <a:lnTo>
                  <a:pt x="1255713" y="1251754"/>
                </a:lnTo>
                <a:lnTo>
                  <a:pt x="1255713" y="1253077"/>
                </a:lnTo>
                <a:lnTo>
                  <a:pt x="1255449" y="1253870"/>
                </a:lnTo>
                <a:lnTo>
                  <a:pt x="1255449" y="1254135"/>
                </a:lnTo>
                <a:lnTo>
                  <a:pt x="1255449" y="1300163"/>
                </a:lnTo>
                <a:lnTo>
                  <a:pt x="755386" y="1300163"/>
                </a:lnTo>
                <a:lnTo>
                  <a:pt x="755386" y="1159698"/>
                </a:lnTo>
                <a:lnTo>
                  <a:pt x="755121" y="1151762"/>
                </a:lnTo>
                <a:lnTo>
                  <a:pt x="754592" y="1144091"/>
                </a:lnTo>
                <a:lnTo>
                  <a:pt x="753798" y="1136684"/>
                </a:lnTo>
                <a:lnTo>
                  <a:pt x="752476" y="1129012"/>
                </a:lnTo>
                <a:lnTo>
                  <a:pt x="751153" y="1121870"/>
                </a:lnTo>
                <a:lnTo>
                  <a:pt x="749565" y="1114728"/>
                </a:lnTo>
                <a:lnTo>
                  <a:pt x="747713" y="1107850"/>
                </a:lnTo>
                <a:lnTo>
                  <a:pt x="745332" y="1100972"/>
                </a:lnTo>
                <a:lnTo>
                  <a:pt x="742686" y="1094095"/>
                </a:lnTo>
                <a:lnTo>
                  <a:pt x="739776" y="1087746"/>
                </a:lnTo>
                <a:lnTo>
                  <a:pt x="736865" y="1081397"/>
                </a:lnTo>
                <a:lnTo>
                  <a:pt x="733426" y="1075313"/>
                </a:lnTo>
                <a:lnTo>
                  <a:pt x="729721" y="1069493"/>
                </a:lnTo>
                <a:lnTo>
                  <a:pt x="726282" y="1063674"/>
                </a:lnTo>
                <a:lnTo>
                  <a:pt x="722048" y="1058118"/>
                </a:lnTo>
                <a:lnTo>
                  <a:pt x="717815" y="1053092"/>
                </a:lnTo>
                <a:lnTo>
                  <a:pt x="713582" y="1048066"/>
                </a:lnTo>
                <a:lnTo>
                  <a:pt x="708819" y="1043305"/>
                </a:lnTo>
                <a:lnTo>
                  <a:pt x="704057" y="1038808"/>
                </a:lnTo>
                <a:lnTo>
                  <a:pt x="699030" y="1034575"/>
                </a:lnTo>
                <a:lnTo>
                  <a:pt x="693738" y="1030607"/>
                </a:lnTo>
                <a:lnTo>
                  <a:pt x="688446" y="1027169"/>
                </a:lnTo>
                <a:lnTo>
                  <a:pt x="682890" y="1023730"/>
                </a:lnTo>
                <a:lnTo>
                  <a:pt x="677334" y="1020820"/>
                </a:lnTo>
                <a:lnTo>
                  <a:pt x="671513" y="1017910"/>
                </a:lnTo>
                <a:lnTo>
                  <a:pt x="665692" y="1015794"/>
                </a:lnTo>
                <a:lnTo>
                  <a:pt x="659607" y="1013413"/>
                </a:lnTo>
                <a:lnTo>
                  <a:pt x="653521" y="1011826"/>
                </a:lnTo>
                <a:lnTo>
                  <a:pt x="647171" y="1010768"/>
                </a:lnTo>
                <a:lnTo>
                  <a:pt x="640821" y="1009710"/>
                </a:lnTo>
                <a:lnTo>
                  <a:pt x="634471" y="1009181"/>
                </a:lnTo>
                <a:lnTo>
                  <a:pt x="627857" y="1008916"/>
                </a:lnTo>
                <a:lnTo>
                  <a:pt x="621507" y="1009181"/>
                </a:lnTo>
                <a:lnTo>
                  <a:pt x="614628" y="1009710"/>
                </a:lnTo>
                <a:lnTo>
                  <a:pt x="608278" y="1010768"/>
                </a:lnTo>
                <a:lnTo>
                  <a:pt x="602192" y="1011826"/>
                </a:lnTo>
                <a:lnTo>
                  <a:pt x="595842" y="1013413"/>
                </a:lnTo>
                <a:lnTo>
                  <a:pt x="590021" y="1015794"/>
                </a:lnTo>
                <a:lnTo>
                  <a:pt x="583936" y="1017910"/>
                </a:lnTo>
                <a:lnTo>
                  <a:pt x="578115" y="1020820"/>
                </a:lnTo>
                <a:lnTo>
                  <a:pt x="572559" y="1023730"/>
                </a:lnTo>
                <a:lnTo>
                  <a:pt x="567003" y="1027169"/>
                </a:lnTo>
                <a:lnTo>
                  <a:pt x="561711" y="1030607"/>
                </a:lnTo>
                <a:lnTo>
                  <a:pt x="556419" y="1034575"/>
                </a:lnTo>
                <a:lnTo>
                  <a:pt x="551657" y="1038808"/>
                </a:lnTo>
                <a:lnTo>
                  <a:pt x="546894" y="1043305"/>
                </a:lnTo>
                <a:lnTo>
                  <a:pt x="542132" y="1048066"/>
                </a:lnTo>
                <a:lnTo>
                  <a:pt x="537634" y="1053092"/>
                </a:lnTo>
                <a:lnTo>
                  <a:pt x="533400" y="1058118"/>
                </a:lnTo>
                <a:lnTo>
                  <a:pt x="529696" y="1063674"/>
                </a:lnTo>
                <a:lnTo>
                  <a:pt x="525728" y="1069493"/>
                </a:lnTo>
                <a:lnTo>
                  <a:pt x="522023" y="1075313"/>
                </a:lnTo>
                <a:lnTo>
                  <a:pt x="518848" y="1081397"/>
                </a:lnTo>
                <a:lnTo>
                  <a:pt x="515673" y="1087746"/>
                </a:lnTo>
                <a:lnTo>
                  <a:pt x="513028" y="1094095"/>
                </a:lnTo>
                <a:lnTo>
                  <a:pt x="510382" y="1100972"/>
                </a:lnTo>
                <a:lnTo>
                  <a:pt x="508265" y="1107850"/>
                </a:lnTo>
                <a:lnTo>
                  <a:pt x="506148" y="1114728"/>
                </a:lnTo>
                <a:lnTo>
                  <a:pt x="504296" y="1121870"/>
                </a:lnTo>
                <a:lnTo>
                  <a:pt x="502973" y="1129012"/>
                </a:lnTo>
                <a:lnTo>
                  <a:pt x="501915" y="1136684"/>
                </a:lnTo>
                <a:lnTo>
                  <a:pt x="501121" y="1144091"/>
                </a:lnTo>
                <a:lnTo>
                  <a:pt x="500592" y="1151762"/>
                </a:lnTo>
                <a:lnTo>
                  <a:pt x="500592" y="1159698"/>
                </a:lnTo>
                <a:lnTo>
                  <a:pt x="500592" y="1300163"/>
                </a:lnTo>
                <a:lnTo>
                  <a:pt x="529" y="1300163"/>
                </a:lnTo>
                <a:lnTo>
                  <a:pt x="529" y="1254135"/>
                </a:lnTo>
                <a:lnTo>
                  <a:pt x="265" y="1253870"/>
                </a:lnTo>
                <a:lnTo>
                  <a:pt x="0" y="1253077"/>
                </a:lnTo>
                <a:lnTo>
                  <a:pt x="0" y="1251754"/>
                </a:lnTo>
                <a:lnTo>
                  <a:pt x="529" y="1249638"/>
                </a:lnTo>
                <a:lnTo>
                  <a:pt x="1323" y="1248580"/>
                </a:lnTo>
                <a:lnTo>
                  <a:pt x="2117" y="1247257"/>
                </a:lnTo>
                <a:lnTo>
                  <a:pt x="3440" y="1245934"/>
                </a:lnTo>
                <a:lnTo>
                  <a:pt x="5292" y="1243818"/>
                </a:lnTo>
                <a:lnTo>
                  <a:pt x="7144" y="1242231"/>
                </a:lnTo>
                <a:lnTo>
                  <a:pt x="9790" y="1240115"/>
                </a:lnTo>
                <a:lnTo>
                  <a:pt x="12965" y="1237734"/>
                </a:lnTo>
                <a:lnTo>
                  <a:pt x="16669" y="1235353"/>
                </a:lnTo>
                <a:lnTo>
                  <a:pt x="36513" y="1218952"/>
                </a:lnTo>
                <a:lnTo>
                  <a:pt x="36513" y="958126"/>
                </a:lnTo>
                <a:lnTo>
                  <a:pt x="34132" y="948074"/>
                </a:lnTo>
                <a:lnTo>
                  <a:pt x="34132" y="901782"/>
                </a:lnTo>
                <a:lnTo>
                  <a:pt x="57944" y="901782"/>
                </a:lnTo>
                <a:lnTo>
                  <a:pt x="57944" y="865805"/>
                </a:lnTo>
                <a:lnTo>
                  <a:pt x="48948" y="854431"/>
                </a:lnTo>
                <a:lnTo>
                  <a:pt x="57944" y="846759"/>
                </a:lnTo>
                <a:lnTo>
                  <a:pt x="75407" y="846759"/>
                </a:lnTo>
                <a:lnTo>
                  <a:pt x="76465" y="845172"/>
                </a:lnTo>
                <a:lnTo>
                  <a:pt x="77788" y="843320"/>
                </a:lnTo>
                <a:lnTo>
                  <a:pt x="80169" y="840675"/>
                </a:lnTo>
                <a:lnTo>
                  <a:pt x="82815" y="837765"/>
                </a:lnTo>
                <a:lnTo>
                  <a:pt x="86519" y="834062"/>
                </a:lnTo>
                <a:lnTo>
                  <a:pt x="91282" y="830359"/>
                </a:lnTo>
                <a:lnTo>
                  <a:pt x="96573" y="826655"/>
                </a:lnTo>
                <a:lnTo>
                  <a:pt x="102923" y="822687"/>
                </a:lnTo>
                <a:lnTo>
                  <a:pt x="110332" y="818719"/>
                </a:lnTo>
                <a:lnTo>
                  <a:pt x="118534" y="815016"/>
                </a:lnTo>
                <a:lnTo>
                  <a:pt x="123296" y="813164"/>
                </a:lnTo>
                <a:lnTo>
                  <a:pt x="128323" y="811577"/>
                </a:lnTo>
                <a:lnTo>
                  <a:pt x="133350" y="809990"/>
                </a:lnTo>
                <a:lnTo>
                  <a:pt x="138907" y="808403"/>
                </a:lnTo>
                <a:lnTo>
                  <a:pt x="144727" y="806815"/>
                </a:lnTo>
                <a:lnTo>
                  <a:pt x="150813" y="805757"/>
                </a:lnTo>
                <a:lnTo>
                  <a:pt x="157427" y="804435"/>
                </a:lnTo>
                <a:lnTo>
                  <a:pt x="164042" y="803641"/>
                </a:lnTo>
                <a:lnTo>
                  <a:pt x="171450" y="802847"/>
                </a:lnTo>
                <a:lnTo>
                  <a:pt x="178594" y="802318"/>
                </a:lnTo>
                <a:lnTo>
                  <a:pt x="179652" y="800202"/>
                </a:lnTo>
                <a:lnTo>
                  <a:pt x="180446" y="798086"/>
                </a:lnTo>
                <a:lnTo>
                  <a:pt x="181769" y="793324"/>
                </a:lnTo>
                <a:lnTo>
                  <a:pt x="182563" y="788034"/>
                </a:lnTo>
                <a:lnTo>
                  <a:pt x="183621" y="782743"/>
                </a:lnTo>
                <a:lnTo>
                  <a:pt x="184415" y="772691"/>
                </a:lnTo>
                <a:lnTo>
                  <a:pt x="185209" y="765813"/>
                </a:lnTo>
                <a:lnTo>
                  <a:pt x="189177" y="738038"/>
                </a:lnTo>
                <a:lnTo>
                  <a:pt x="193146" y="710527"/>
                </a:lnTo>
                <a:lnTo>
                  <a:pt x="194998" y="699152"/>
                </a:lnTo>
                <a:lnTo>
                  <a:pt x="193940" y="698094"/>
                </a:lnTo>
                <a:lnTo>
                  <a:pt x="193675" y="697036"/>
                </a:lnTo>
                <a:lnTo>
                  <a:pt x="193940" y="695977"/>
                </a:lnTo>
                <a:lnTo>
                  <a:pt x="194998" y="695184"/>
                </a:lnTo>
                <a:lnTo>
                  <a:pt x="194998" y="685396"/>
                </a:lnTo>
                <a:lnTo>
                  <a:pt x="186002" y="685396"/>
                </a:lnTo>
                <a:lnTo>
                  <a:pt x="185209" y="685925"/>
                </a:lnTo>
                <a:lnTo>
                  <a:pt x="184415" y="686190"/>
                </a:lnTo>
                <a:lnTo>
                  <a:pt x="183621" y="686190"/>
                </a:lnTo>
                <a:lnTo>
                  <a:pt x="182563" y="685661"/>
                </a:lnTo>
                <a:lnTo>
                  <a:pt x="182298" y="685132"/>
                </a:lnTo>
                <a:lnTo>
                  <a:pt x="182034" y="684338"/>
                </a:lnTo>
                <a:lnTo>
                  <a:pt x="182298" y="683545"/>
                </a:lnTo>
                <a:lnTo>
                  <a:pt x="182563" y="682751"/>
                </a:lnTo>
                <a:lnTo>
                  <a:pt x="183621" y="682486"/>
                </a:lnTo>
                <a:lnTo>
                  <a:pt x="184415" y="682222"/>
                </a:lnTo>
                <a:lnTo>
                  <a:pt x="185209" y="682486"/>
                </a:lnTo>
                <a:lnTo>
                  <a:pt x="186002" y="683280"/>
                </a:lnTo>
                <a:lnTo>
                  <a:pt x="194998" y="683280"/>
                </a:lnTo>
                <a:lnTo>
                  <a:pt x="194998" y="672699"/>
                </a:lnTo>
                <a:lnTo>
                  <a:pt x="194734" y="672170"/>
                </a:lnTo>
                <a:lnTo>
                  <a:pt x="194469" y="671376"/>
                </a:lnTo>
                <a:lnTo>
                  <a:pt x="194734" y="670847"/>
                </a:lnTo>
                <a:lnTo>
                  <a:pt x="194998" y="670054"/>
                </a:lnTo>
                <a:lnTo>
                  <a:pt x="195792" y="669260"/>
                </a:lnTo>
                <a:lnTo>
                  <a:pt x="196586" y="669260"/>
                </a:lnTo>
                <a:lnTo>
                  <a:pt x="197379" y="669260"/>
                </a:lnTo>
                <a:lnTo>
                  <a:pt x="197909" y="670054"/>
                </a:lnTo>
                <a:lnTo>
                  <a:pt x="198438" y="670847"/>
                </a:lnTo>
                <a:lnTo>
                  <a:pt x="198438" y="671376"/>
                </a:lnTo>
                <a:lnTo>
                  <a:pt x="198438" y="672170"/>
                </a:lnTo>
                <a:lnTo>
                  <a:pt x="197909" y="672699"/>
                </a:lnTo>
                <a:lnTo>
                  <a:pt x="197909" y="683280"/>
                </a:lnTo>
                <a:lnTo>
                  <a:pt x="206904" y="683280"/>
                </a:lnTo>
                <a:lnTo>
                  <a:pt x="207698" y="682486"/>
                </a:lnTo>
                <a:lnTo>
                  <a:pt x="208492" y="682222"/>
                </a:lnTo>
                <a:lnTo>
                  <a:pt x="209286" y="682486"/>
                </a:lnTo>
                <a:lnTo>
                  <a:pt x="210079" y="682751"/>
                </a:lnTo>
                <a:lnTo>
                  <a:pt x="210344" y="683545"/>
                </a:lnTo>
                <a:lnTo>
                  <a:pt x="210609" y="684338"/>
                </a:lnTo>
                <a:lnTo>
                  <a:pt x="210344" y="685132"/>
                </a:lnTo>
                <a:lnTo>
                  <a:pt x="210079" y="685661"/>
                </a:lnTo>
                <a:lnTo>
                  <a:pt x="209286" y="686190"/>
                </a:lnTo>
                <a:lnTo>
                  <a:pt x="208492" y="686190"/>
                </a:lnTo>
                <a:lnTo>
                  <a:pt x="207698" y="685925"/>
                </a:lnTo>
                <a:lnTo>
                  <a:pt x="206904" y="685396"/>
                </a:lnTo>
                <a:lnTo>
                  <a:pt x="197909" y="685396"/>
                </a:lnTo>
                <a:lnTo>
                  <a:pt x="197909" y="695184"/>
                </a:lnTo>
                <a:lnTo>
                  <a:pt x="198702" y="695977"/>
                </a:lnTo>
                <a:lnTo>
                  <a:pt x="198967" y="697036"/>
                </a:lnTo>
                <a:lnTo>
                  <a:pt x="198702" y="698094"/>
                </a:lnTo>
                <a:lnTo>
                  <a:pt x="198173" y="699152"/>
                </a:lnTo>
                <a:lnTo>
                  <a:pt x="199496" y="710527"/>
                </a:lnTo>
                <a:lnTo>
                  <a:pt x="203729" y="738038"/>
                </a:lnTo>
                <a:lnTo>
                  <a:pt x="207963" y="765813"/>
                </a:lnTo>
                <a:lnTo>
                  <a:pt x="208492" y="772691"/>
                </a:lnTo>
                <a:lnTo>
                  <a:pt x="209286" y="782743"/>
                </a:lnTo>
                <a:lnTo>
                  <a:pt x="210079" y="788298"/>
                </a:lnTo>
                <a:lnTo>
                  <a:pt x="211138" y="793589"/>
                </a:lnTo>
                <a:lnTo>
                  <a:pt x="212725" y="798350"/>
                </a:lnTo>
                <a:lnTo>
                  <a:pt x="213519" y="800467"/>
                </a:lnTo>
                <a:lnTo>
                  <a:pt x="214313" y="802318"/>
                </a:lnTo>
                <a:lnTo>
                  <a:pt x="285221" y="803112"/>
                </a:lnTo>
                <a:lnTo>
                  <a:pt x="285221" y="580643"/>
                </a:lnTo>
                <a:lnTo>
                  <a:pt x="276490" y="561067"/>
                </a:lnTo>
                <a:lnTo>
                  <a:pt x="276490" y="547312"/>
                </a:lnTo>
                <a:lnTo>
                  <a:pt x="432065" y="547312"/>
                </a:lnTo>
                <a:lnTo>
                  <a:pt x="432065" y="381452"/>
                </a:lnTo>
                <a:lnTo>
                  <a:pt x="424392" y="375897"/>
                </a:lnTo>
                <a:lnTo>
                  <a:pt x="424392" y="365844"/>
                </a:lnTo>
                <a:lnTo>
                  <a:pt x="483130" y="365844"/>
                </a:lnTo>
                <a:lnTo>
                  <a:pt x="484453" y="364522"/>
                </a:lnTo>
                <a:lnTo>
                  <a:pt x="487892" y="361347"/>
                </a:lnTo>
                <a:lnTo>
                  <a:pt x="494242" y="356586"/>
                </a:lnTo>
                <a:lnTo>
                  <a:pt x="498211" y="354205"/>
                </a:lnTo>
                <a:lnTo>
                  <a:pt x="502709" y="351031"/>
                </a:lnTo>
                <a:lnTo>
                  <a:pt x="508000" y="347856"/>
                </a:lnTo>
                <a:lnTo>
                  <a:pt x="513557" y="344682"/>
                </a:lnTo>
                <a:lnTo>
                  <a:pt x="519907" y="341508"/>
                </a:lnTo>
                <a:lnTo>
                  <a:pt x="526786" y="338333"/>
                </a:lnTo>
                <a:lnTo>
                  <a:pt x="533930" y="335159"/>
                </a:lnTo>
                <a:lnTo>
                  <a:pt x="542132" y="332514"/>
                </a:lnTo>
                <a:lnTo>
                  <a:pt x="550334" y="329604"/>
                </a:lnTo>
                <a:lnTo>
                  <a:pt x="559330" y="327223"/>
                </a:lnTo>
                <a:lnTo>
                  <a:pt x="559330" y="223263"/>
                </a:lnTo>
                <a:lnTo>
                  <a:pt x="558007" y="222734"/>
                </a:lnTo>
                <a:lnTo>
                  <a:pt x="554567" y="220353"/>
                </a:lnTo>
                <a:lnTo>
                  <a:pt x="552715" y="219031"/>
                </a:lnTo>
                <a:lnTo>
                  <a:pt x="550334" y="217179"/>
                </a:lnTo>
                <a:lnTo>
                  <a:pt x="548482" y="215063"/>
                </a:lnTo>
                <a:lnTo>
                  <a:pt x="546894" y="212946"/>
                </a:lnTo>
                <a:lnTo>
                  <a:pt x="545307" y="210566"/>
                </a:lnTo>
                <a:lnTo>
                  <a:pt x="545042" y="208978"/>
                </a:lnTo>
                <a:lnTo>
                  <a:pt x="544778" y="207656"/>
                </a:lnTo>
                <a:lnTo>
                  <a:pt x="544778" y="206333"/>
                </a:lnTo>
                <a:lnTo>
                  <a:pt x="544778" y="205010"/>
                </a:lnTo>
                <a:lnTo>
                  <a:pt x="545042" y="203159"/>
                </a:lnTo>
                <a:lnTo>
                  <a:pt x="545836" y="201836"/>
                </a:lnTo>
                <a:lnTo>
                  <a:pt x="546630" y="200249"/>
                </a:lnTo>
                <a:lnTo>
                  <a:pt x="547688" y="198397"/>
                </a:lnTo>
                <a:lnTo>
                  <a:pt x="549011" y="196810"/>
                </a:lnTo>
                <a:lnTo>
                  <a:pt x="550598" y="195223"/>
                </a:lnTo>
                <a:lnTo>
                  <a:pt x="552980" y="193636"/>
                </a:lnTo>
                <a:lnTo>
                  <a:pt x="555361" y="191519"/>
                </a:lnTo>
                <a:lnTo>
                  <a:pt x="558271" y="189932"/>
                </a:lnTo>
                <a:lnTo>
                  <a:pt x="561182" y="188081"/>
                </a:lnTo>
                <a:lnTo>
                  <a:pt x="561182" y="185700"/>
                </a:lnTo>
                <a:lnTo>
                  <a:pt x="561182" y="179087"/>
                </a:lnTo>
                <a:lnTo>
                  <a:pt x="561446" y="174590"/>
                </a:lnTo>
                <a:lnTo>
                  <a:pt x="561975" y="169564"/>
                </a:lnTo>
                <a:lnTo>
                  <a:pt x="563298" y="164008"/>
                </a:lnTo>
                <a:lnTo>
                  <a:pt x="564621" y="157924"/>
                </a:lnTo>
                <a:lnTo>
                  <a:pt x="566738" y="151840"/>
                </a:lnTo>
                <a:lnTo>
                  <a:pt x="568061" y="148930"/>
                </a:lnTo>
                <a:lnTo>
                  <a:pt x="569648" y="145756"/>
                </a:lnTo>
                <a:lnTo>
                  <a:pt x="571236" y="142846"/>
                </a:lnTo>
                <a:lnTo>
                  <a:pt x="573088" y="139672"/>
                </a:lnTo>
                <a:lnTo>
                  <a:pt x="575205" y="137026"/>
                </a:lnTo>
                <a:lnTo>
                  <a:pt x="577586" y="133852"/>
                </a:lnTo>
                <a:lnTo>
                  <a:pt x="579967" y="131207"/>
                </a:lnTo>
                <a:lnTo>
                  <a:pt x="582878" y="128297"/>
                </a:lnTo>
                <a:lnTo>
                  <a:pt x="585788" y="125916"/>
                </a:lnTo>
                <a:lnTo>
                  <a:pt x="589228" y="123271"/>
                </a:lnTo>
                <a:lnTo>
                  <a:pt x="592932" y="121155"/>
                </a:lnTo>
                <a:lnTo>
                  <a:pt x="596636" y="119303"/>
                </a:lnTo>
                <a:lnTo>
                  <a:pt x="600869" y="117187"/>
                </a:lnTo>
                <a:lnTo>
                  <a:pt x="605367" y="115599"/>
                </a:lnTo>
                <a:lnTo>
                  <a:pt x="608278" y="114806"/>
                </a:lnTo>
                <a:lnTo>
                  <a:pt x="611717" y="114012"/>
                </a:lnTo>
                <a:lnTo>
                  <a:pt x="615686" y="112425"/>
                </a:lnTo>
                <a:lnTo>
                  <a:pt x="615950" y="107928"/>
                </a:lnTo>
                <a:lnTo>
                  <a:pt x="613040" y="106341"/>
                </a:lnTo>
                <a:lnTo>
                  <a:pt x="610923" y="104754"/>
                </a:lnTo>
                <a:lnTo>
                  <a:pt x="610130" y="103696"/>
                </a:lnTo>
                <a:lnTo>
                  <a:pt x="609600" y="102902"/>
                </a:lnTo>
                <a:lnTo>
                  <a:pt x="609336" y="101844"/>
                </a:lnTo>
                <a:lnTo>
                  <a:pt x="609336" y="100786"/>
                </a:lnTo>
                <a:lnTo>
                  <a:pt x="609600" y="99199"/>
                </a:lnTo>
                <a:lnTo>
                  <a:pt x="610394" y="97611"/>
                </a:lnTo>
                <a:lnTo>
                  <a:pt x="611717" y="96289"/>
                </a:lnTo>
                <a:lnTo>
                  <a:pt x="613569" y="94966"/>
                </a:lnTo>
                <a:lnTo>
                  <a:pt x="616215" y="93908"/>
                </a:lnTo>
                <a:lnTo>
                  <a:pt x="618861" y="93114"/>
                </a:lnTo>
                <a:lnTo>
                  <a:pt x="622036" y="92321"/>
                </a:lnTo>
                <a:lnTo>
                  <a:pt x="625211" y="92056"/>
                </a:lnTo>
                <a:lnTo>
                  <a:pt x="625211" y="70365"/>
                </a:lnTo>
                <a:lnTo>
                  <a:pt x="625211" y="69571"/>
                </a:lnTo>
                <a:lnTo>
                  <a:pt x="624417" y="68249"/>
                </a:lnTo>
                <a:lnTo>
                  <a:pt x="624153" y="67720"/>
                </a:lnTo>
                <a:lnTo>
                  <a:pt x="624153" y="66662"/>
                </a:lnTo>
                <a:lnTo>
                  <a:pt x="624153" y="65868"/>
                </a:lnTo>
                <a:lnTo>
                  <a:pt x="623359" y="65868"/>
                </a:lnTo>
                <a:lnTo>
                  <a:pt x="622036" y="65603"/>
                </a:lnTo>
                <a:lnTo>
                  <a:pt x="620713" y="64810"/>
                </a:lnTo>
                <a:lnTo>
                  <a:pt x="619655" y="63752"/>
                </a:lnTo>
                <a:lnTo>
                  <a:pt x="619390" y="62429"/>
                </a:lnTo>
                <a:lnTo>
                  <a:pt x="619655" y="60577"/>
                </a:lnTo>
                <a:lnTo>
                  <a:pt x="620713" y="59519"/>
                </a:lnTo>
                <a:lnTo>
                  <a:pt x="622036" y="58726"/>
                </a:lnTo>
                <a:lnTo>
                  <a:pt x="623359" y="58461"/>
                </a:lnTo>
                <a:lnTo>
                  <a:pt x="623359" y="37299"/>
                </a:lnTo>
                <a:lnTo>
                  <a:pt x="622565" y="41796"/>
                </a:lnTo>
                <a:lnTo>
                  <a:pt x="622036" y="40473"/>
                </a:lnTo>
                <a:lnTo>
                  <a:pt x="620184" y="43383"/>
                </a:lnTo>
                <a:lnTo>
                  <a:pt x="618861" y="40473"/>
                </a:lnTo>
                <a:lnTo>
                  <a:pt x="615950" y="43647"/>
                </a:lnTo>
                <a:lnTo>
                  <a:pt x="615950" y="42325"/>
                </a:lnTo>
                <a:lnTo>
                  <a:pt x="614363" y="42589"/>
                </a:lnTo>
                <a:lnTo>
                  <a:pt x="617803" y="39680"/>
                </a:lnTo>
                <a:lnTo>
                  <a:pt x="614628" y="37828"/>
                </a:lnTo>
                <a:lnTo>
                  <a:pt x="617803" y="36241"/>
                </a:lnTo>
                <a:lnTo>
                  <a:pt x="616480" y="35712"/>
                </a:lnTo>
                <a:lnTo>
                  <a:pt x="620713" y="34918"/>
                </a:lnTo>
                <a:lnTo>
                  <a:pt x="619390" y="33066"/>
                </a:lnTo>
                <a:lnTo>
                  <a:pt x="614363" y="33066"/>
                </a:lnTo>
                <a:lnTo>
                  <a:pt x="614628" y="34124"/>
                </a:lnTo>
                <a:lnTo>
                  <a:pt x="614098" y="35447"/>
                </a:lnTo>
                <a:lnTo>
                  <a:pt x="613569" y="36505"/>
                </a:lnTo>
                <a:lnTo>
                  <a:pt x="612246" y="37299"/>
                </a:lnTo>
                <a:lnTo>
                  <a:pt x="610923" y="37563"/>
                </a:lnTo>
                <a:lnTo>
                  <a:pt x="609600" y="37299"/>
                </a:lnTo>
                <a:lnTo>
                  <a:pt x="608013" y="36505"/>
                </a:lnTo>
                <a:lnTo>
                  <a:pt x="607219" y="35447"/>
                </a:lnTo>
                <a:lnTo>
                  <a:pt x="606955" y="34124"/>
                </a:lnTo>
                <a:lnTo>
                  <a:pt x="607219" y="33331"/>
                </a:lnTo>
                <a:lnTo>
                  <a:pt x="606425" y="33331"/>
                </a:lnTo>
                <a:lnTo>
                  <a:pt x="605103" y="33066"/>
                </a:lnTo>
                <a:lnTo>
                  <a:pt x="603780" y="32008"/>
                </a:lnTo>
                <a:lnTo>
                  <a:pt x="602721" y="30950"/>
                </a:lnTo>
                <a:lnTo>
                  <a:pt x="602457" y="29363"/>
                </a:lnTo>
                <a:lnTo>
                  <a:pt x="602721" y="28040"/>
                </a:lnTo>
                <a:lnTo>
                  <a:pt x="603780" y="26982"/>
                </a:lnTo>
                <a:lnTo>
                  <a:pt x="605103" y="25924"/>
                </a:lnTo>
                <a:lnTo>
                  <a:pt x="606425" y="25659"/>
                </a:lnTo>
                <a:lnTo>
                  <a:pt x="607219" y="25659"/>
                </a:lnTo>
                <a:lnTo>
                  <a:pt x="606955" y="24866"/>
                </a:lnTo>
                <a:lnTo>
                  <a:pt x="607219" y="23543"/>
                </a:lnTo>
                <a:lnTo>
                  <a:pt x="608013" y="22221"/>
                </a:lnTo>
                <a:lnTo>
                  <a:pt x="609600" y="21691"/>
                </a:lnTo>
                <a:lnTo>
                  <a:pt x="610923" y="21162"/>
                </a:lnTo>
                <a:lnTo>
                  <a:pt x="612246" y="21691"/>
                </a:lnTo>
                <a:lnTo>
                  <a:pt x="613569" y="22221"/>
                </a:lnTo>
                <a:lnTo>
                  <a:pt x="614098" y="23543"/>
                </a:lnTo>
                <a:lnTo>
                  <a:pt x="614628" y="24866"/>
                </a:lnTo>
                <a:lnTo>
                  <a:pt x="614363" y="25659"/>
                </a:lnTo>
                <a:lnTo>
                  <a:pt x="619390" y="25659"/>
                </a:lnTo>
                <a:lnTo>
                  <a:pt x="620184" y="24601"/>
                </a:lnTo>
                <a:lnTo>
                  <a:pt x="616480" y="23808"/>
                </a:lnTo>
                <a:lnTo>
                  <a:pt x="617803" y="23279"/>
                </a:lnTo>
                <a:lnTo>
                  <a:pt x="614628" y="21956"/>
                </a:lnTo>
                <a:lnTo>
                  <a:pt x="617803" y="20104"/>
                </a:lnTo>
                <a:lnTo>
                  <a:pt x="614363" y="17194"/>
                </a:lnTo>
                <a:lnTo>
                  <a:pt x="615950" y="17459"/>
                </a:lnTo>
                <a:lnTo>
                  <a:pt x="615950" y="15872"/>
                </a:lnTo>
                <a:lnTo>
                  <a:pt x="618861" y="19046"/>
                </a:lnTo>
                <a:lnTo>
                  <a:pt x="620184" y="16401"/>
                </a:lnTo>
                <a:lnTo>
                  <a:pt x="622036" y="19311"/>
                </a:lnTo>
                <a:lnTo>
                  <a:pt x="622565" y="17988"/>
                </a:lnTo>
                <a:lnTo>
                  <a:pt x="623094" y="21691"/>
                </a:lnTo>
                <a:lnTo>
                  <a:pt x="623359" y="21691"/>
                </a:lnTo>
                <a:lnTo>
                  <a:pt x="623359" y="11904"/>
                </a:lnTo>
                <a:lnTo>
                  <a:pt x="622036" y="11639"/>
                </a:lnTo>
                <a:lnTo>
                  <a:pt x="620713" y="10846"/>
                </a:lnTo>
                <a:lnTo>
                  <a:pt x="619655" y="9788"/>
                </a:lnTo>
                <a:lnTo>
                  <a:pt x="619390" y="8200"/>
                </a:lnTo>
                <a:lnTo>
                  <a:pt x="619655" y="6613"/>
                </a:lnTo>
                <a:lnTo>
                  <a:pt x="620713" y="5555"/>
                </a:lnTo>
                <a:lnTo>
                  <a:pt x="622036" y="4762"/>
                </a:lnTo>
                <a:lnTo>
                  <a:pt x="623359" y="4497"/>
                </a:lnTo>
                <a:lnTo>
                  <a:pt x="624153" y="4497"/>
                </a:lnTo>
                <a:lnTo>
                  <a:pt x="624153" y="3968"/>
                </a:lnTo>
                <a:lnTo>
                  <a:pt x="624417" y="2116"/>
                </a:lnTo>
                <a:lnTo>
                  <a:pt x="625211" y="1058"/>
                </a:lnTo>
                <a:lnTo>
                  <a:pt x="626534" y="265"/>
                </a:lnTo>
                <a:lnTo>
                  <a:pt x="627857"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3" name="KSO_Shape"/>
          <p:cNvSpPr/>
          <p:nvPr/>
        </p:nvSpPr>
        <p:spPr bwMode="auto">
          <a:xfrm>
            <a:off x="9107947" y="3494568"/>
            <a:ext cx="461955" cy="555457"/>
          </a:xfrm>
          <a:custGeom>
            <a:avLst/>
            <a:gdLst>
              <a:gd name="T0" fmla="*/ 1494821 w 2444749"/>
              <a:gd name="T1" fmla="*/ 1685786 h 2938463"/>
              <a:gd name="T2" fmla="*/ 290116 w 2444749"/>
              <a:gd name="T3" fmla="*/ 1623006 h 2938463"/>
              <a:gd name="T4" fmla="*/ 330239 w 2444749"/>
              <a:gd name="T5" fmla="*/ 1623006 h 2938463"/>
              <a:gd name="T6" fmla="*/ 150202 w 2444749"/>
              <a:gd name="T7" fmla="*/ 1482009 h 2938463"/>
              <a:gd name="T8" fmla="*/ 150202 w 2444749"/>
              <a:gd name="T9" fmla="*/ 1442901 h 2938463"/>
              <a:gd name="T10" fmla="*/ 1424863 w 2444749"/>
              <a:gd name="T11" fmla="*/ 1407909 h 2938463"/>
              <a:gd name="T12" fmla="*/ 309663 w 2444749"/>
              <a:gd name="T13" fmla="*/ 1348217 h 2938463"/>
              <a:gd name="T14" fmla="*/ 349786 w 2444749"/>
              <a:gd name="T15" fmla="*/ 1348217 h 2938463"/>
              <a:gd name="T16" fmla="*/ 1197502 w 2444749"/>
              <a:gd name="T17" fmla="*/ 1294700 h 2938463"/>
              <a:gd name="T18" fmla="*/ 1197502 w 2444749"/>
              <a:gd name="T19" fmla="*/ 1254562 h 2938463"/>
              <a:gd name="T20" fmla="*/ 248965 w 2444749"/>
              <a:gd name="T21" fmla="*/ 1294700 h 2938463"/>
              <a:gd name="T22" fmla="*/ 270570 w 2444749"/>
              <a:gd name="T23" fmla="*/ 1125916 h 2938463"/>
              <a:gd name="T24" fmla="*/ 349786 w 2444749"/>
              <a:gd name="T25" fmla="*/ 1125916 h 2938463"/>
              <a:gd name="T26" fmla="*/ 1110056 w 2444749"/>
              <a:gd name="T27" fmla="*/ 1125916 h 2938463"/>
              <a:gd name="T28" fmla="*/ 1110056 w 2444749"/>
              <a:gd name="T29" fmla="*/ 1085777 h 2938463"/>
              <a:gd name="T30" fmla="*/ 1354906 w 2444749"/>
              <a:gd name="T31" fmla="*/ 998298 h 2938463"/>
              <a:gd name="T32" fmla="*/ 368304 w 2444749"/>
              <a:gd name="T33" fmla="*/ 886118 h 2938463"/>
              <a:gd name="T34" fmla="*/ 447520 w 2444749"/>
              <a:gd name="T35" fmla="*/ 886118 h 2938463"/>
              <a:gd name="T36" fmla="*/ 1197502 w 2444749"/>
              <a:gd name="T37" fmla="*/ 889206 h 2938463"/>
              <a:gd name="T38" fmla="*/ 1197502 w 2444749"/>
              <a:gd name="T39" fmla="*/ 850097 h 2938463"/>
              <a:gd name="T40" fmla="*/ 330239 w 2444749"/>
              <a:gd name="T41" fmla="*/ 869651 h 2938463"/>
              <a:gd name="T42" fmla="*/ 1079193 w 2444749"/>
              <a:gd name="T43" fmla="*/ 719392 h 2938463"/>
              <a:gd name="T44" fmla="*/ 1158410 w 2444749"/>
              <a:gd name="T45" fmla="*/ 719392 h 2938463"/>
              <a:gd name="T46" fmla="*/ 1267459 w 2444749"/>
              <a:gd name="T47" fmla="*/ 654554 h 2938463"/>
              <a:gd name="T48" fmla="*/ 1267459 w 2444749"/>
              <a:gd name="T49" fmla="*/ 615446 h 2938463"/>
              <a:gd name="T50" fmla="*/ 1126111 w 2444749"/>
              <a:gd name="T51" fmla="*/ 1905000 h 2938463"/>
              <a:gd name="T52" fmla="*/ 502394 w 2444749"/>
              <a:gd name="T53" fmla="*/ 738756 h 2938463"/>
              <a:gd name="T54" fmla="*/ 841544 w 2444749"/>
              <a:gd name="T55" fmla="*/ 1694277 h 2938463"/>
              <a:gd name="T56" fmla="*/ 856743 w 2444749"/>
              <a:gd name="T57" fmla="*/ 1694076 h 2938463"/>
              <a:gd name="T58" fmla="*/ 847339 w 2444749"/>
              <a:gd name="T59" fmla="*/ 683238 h 2938463"/>
              <a:gd name="T60" fmla="*/ 950410 w 2444749"/>
              <a:gd name="T61" fmla="*/ 572373 h 2938463"/>
              <a:gd name="T62" fmla="*/ 555466 w 2444749"/>
              <a:gd name="T63" fmla="*/ 659265 h 2938463"/>
              <a:gd name="T64" fmla="*/ 201508 w 2444749"/>
              <a:gd name="T65" fmla="*/ 699664 h 2938463"/>
              <a:gd name="T66" fmla="*/ 1079192 w 2444749"/>
              <a:gd name="T67" fmla="*/ 457982 h 2938463"/>
              <a:gd name="T68" fmla="*/ 1079192 w 2444749"/>
              <a:gd name="T69" fmla="*/ 417844 h 2938463"/>
              <a:gd name="T70" fmla="*/ 526737 w 2444749"/>
              <a:gd name="T71" fmla="*/ 438428 h 2938463"/>
              <a:gd name="T72" fmla="*/ 771587 w 2444749"/>
              <a:gd name="T73" fmla="*/ 296402 h 2938463"/>
              <a:gd name="T74" fmla="*/ 811709 w 2444749"/>
              <a:gd name="T75" fmla="*/ 296402 h 2938463"/>
              <a:gd name="T76" fmla="*/ 600809 w 2444749"/>
              <a:gd name="T77" fmla="*/ 336540 h 2938463"/>
              <a:gd name="T78" fmla="*/ 600809 w 2444749"/>
              <a:gd name="T79" fmla="*/ 296402 h 2938463"/>
              <a:gd name="T80" fmla="*/ 527765 w 2444749"/>
              <a:gd name="T81" fmla="*/ 203776 h 2938463"/>
              <a:gd name="T82" fmla="*/ 330221 w 2444749"/>
              <a:gd name="T83" fmla="*/ 4055 h 2938463"/>
              <a:gd name="T84" fmla="*/ 1150945 w 2444749"/>
              <a:gd name="T85" fmla="*/ 1905000 h 2938463"/>
              <a:gd name="T86" fmla="*/ 969206 w 2444749"/>
              <a:gd name="T87" fmla="*/ 557796 h 2938463"/>
              <a:gd name="T88" fmla="*/ 316196 w 2444749"/>
              <a:gd name="T89" fmla="*/ 0 h 2938463"/>
              <a:gd name="T90" fmla="*/ 182853 w 2444749"/>
              <a:gd name="T91" fmla="*/ 703250 h 2938463"/>
              <a:gd name="T92" fmla="*/ 182668 w 2444749"/>
              <a:gd name="T93" fmla="*/ 259024 h 29384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44749" h="2938463">
                <a:moveTo>
                  <a:pt x="2030411" y="2538412"/>
                </a:moveTo>
                <a:lnTo>
                  <a:pt x="2030411" y="2600325"/>
                </a:lnTo>
                <a:lnTo>
                  <a:pt x="2306636" y="2600325"/>
                </a:lnTo>
                <a:lnTo>
                  <a:pt x="2306636" y="2538412"/>
                </a:lnTo>
                <a:lnTo>
                  <a:pt x="2030411" y="2538412"/>
                </a:lnTo>
                <a:close/>
                <a:moveTo>
                  <a:pt x="447674" y="2503487"/>
                </a:moveTo>
                <a:lnTo>
                  <a:pt x="447674" y="2565400"/>
                </a:lnTo>
                <a:lnTo>
                  <a:pt x="509587" y="2565400"/>
                </a:lnTo>
                <a:lnTo>
                  <a:pt x="509587" y="2503487"/>
                </a:lnTo>
                <a:lnTo>
                  <a:pt x="447674" y="2503487"/>
                </a:lnTo>
                <a:close/>
                <a:moveTo>
                  <a:pt x="231774" y="2225675"/>
                </a:moveTo>
                <a:lnTo>
                  <a:pt x="231774" y="2286000"/>
                </a:lnTo>
                <a:lnTo>
                  <a:pt x="354012" y="2286000"/>
                </a:lnTo>
                <a:lnTo>
                  <a:pt x="354012" y="2225675"/>
                </a:lnTo>
                <a:lnTo>
                  <a:pt x="231774" y="2225675"/>
                </a:lnTo>
                <a:close/>
                <a:moveTo>
                  <a:pt x="2136773" y="2109787"/>
                </a:moveTo>
                <a:lnTo>
                  <a:pt x="2136773" y="2171700"/>
                </a:lnTo>
                <a:lnTo>
                  <a:pt x="2198686" y="2171700"/>
                </a:lnTo>
                <a:lnTo>
                  <a:pt x="2198686" y="2109787"/>
                </a:lnTo>
                <a:lnTo>
                  <a:pt x="2136773" y="2109787"/>
                </a:lnTo>
                <a:close/>
                <a:moveTo>
                  <a:pt x="477837" y="2079625"/>
                </a:moveTo>
                <a:lnTo>
                  <a:pt x="477837" y="2141538"/>
                </a:lnTo>
                <a:lnTo>
                  <a:pt x="539750" y="2141538"/>
                </a:lnTo>
                <a:lnTo>
                  <a:pt x="539750" y="2079625"/>
                </a:lnTo>
                <a:lnTo>
                  <a:pt x="477837" y="2079625"/>
                </a:lnTo>
                <a:close/>
                <a:moveTo>
                  <a:pt x="1847848" y="1935162"/>
                </a:moveTo>
                <a:lnTo>
                  <a:pt x="1847848" y="1997075"/>
                </a:lnTo>
                <a:lnTo>
                  <a:pt x="2124073" y="1997075"/>
                </a:lnTo>
                <a:lnTo>
                  <a:pt x="2124073" y="1935162"/>
                </a:lnTo>
                <a:lnTo>
                  <a:pt x="1847848" y="1935162"/>
                </a:lnTo>
                <a:close/>
                <a:moveTo>
                  <a:pt x="323849" y="1935162"/>
                </a:moveTo>
                <a:lnTo>
                  <a:pt x="323849" y="1997075"/>
                </a:lnTo>
                <a:lnTo>
                  <a:pt x="384174" y="1997075"/>
                </a:lnTo>
                <a:lnTo>
                  <a:pt x="384174" y="1935162"/>
                </a:lnTo>
                <a:lnTo>
                  <a:pt x="323849" y="1935162"/>
                </a:lnTo>
                <a:close/>
                <a:moveTo>
                  <a:pt x="417512" y="1736725"/>
                </a:moveTo>
                <a:lnTo>
                  <a:pt x="417512" y="1797050"/>
                </a:lnTo>
                <a:lnTo>
                  <a:pt x="539750" y="1797050"/>
                </a:lnTo>
                <a:lnTo>
                  <a:pt x="539750" y="1736725"/>
                </a:lnTo>
                <a:lnTo>
                  <a:pt x="417512" y="1736725"/>
                </a:lnTo>
                <a:close/>
                <a:moveTo>
                  <a:pt x="1712911" y="1674812"/>
                </a:moveTo>
                <a:lnTo>
                  <a:pt x="1712911" y="1736725"/>
                </a:lnTo>
                <a:lnTo>
                  <a:pt x="2043111" y="1736725"/>
                </a:lnTo>
                <a:lnTo>
                  <a:pt x="2043111" y="1674812"/>
                </a:lnTo>
                <a:lnTo>
                  <a:pt x="1712911" y="1674812"/>
                </a:lnTo>
                <a:close/>
                <a:moveTo>
                  <a:pt x="2030411" y="1477962"/>
                </a:moveTo>
                <a:lnTo>
                  <a:pt x="2030411" y="1539875"/>
                </a:lnTo>
                <a:lnTo>
                  <a:pt x="2090736" y="1539875"/>
                </a:lnTo>
                <a:lnTo>
                  <a:pt x="2090736" y="1477962"/>
                </a:lnTo>
                <a:lnTo>
                  <a:pt x="2030411" y="1477962"/>
                </a:lnTo>
                <a:close/>
                <a:moveTo>
                  <a:pt x="568325" y="1366837"/>
                </a:moveTo>
                <a:lnTo>
                  <a:pt x="568325" y="1427162"/>
                </a:lnTo>
                <a:lnTo>
                  <a:pt x="690562" y="1427162"/>
                </a:lnTo>
                <a:lnTo>
                  <a:pt x="690562" y="1366837"/>
                </a:lnTo>
                <a:lnTo>
                  <a:pt x="568325" y="1366837"/>
                </a:lnTo>
                <a:close/>
                <a:moveTo>
                  <a:pt x="1847848" y="1311275"/>
                </a:moveTo>
                <a:lnTo>
                  <a:pt x="1847848" y="1371600"/>
                </a:lnTo>
                <a:lnTo>
                  <a:pt x="1909761" y="1371600"/>
                </a:lnTo>
                <a:lnTo>
                  <a:pt x="1909761" y="1311275"/>
                </a:lnTo>
                <a:lnTo>
                  <a:pt x="1847848" y="1311275"/>
                </a:lnTo>
                <a:close/>
                <a:moveTo>
                  <a:pt x="447674" y="1281112"/>
                </a:moveTo>
                <a:lnTo>
                  <a:pt x="447674" y="1341437"/>
                </a:lnTo>
                <a:lnTo>
                  <a:pt x="509587" y="1341437"/>
                </a:lnTo>
                <a:lnTo>
                  <a:pt x="509587" y="1281112"/>
                </a:lnTo>
                <a:lnTo>
                  <a:pt x="447674" y="1281112"/>
                </a:lnTo>
                <a:close/>
                <a:moveTo>
                  <a:pt x="1665287" y="1109662"/>
                </a:moveTo>
                <a:lnTo>
                  <a:pt x="1665287" y="1169987"/>
                </a:lnTo>
                <a:lnTo>
                  <a:pt x="1787525" y="1169987"/>
                </a:lnTo>
                <a:lnTo>
                  <a:pt x="1787525" y="1109662"/>
                </a:lnTo>
                <a:lnTo>
                  <a:pt x="1665287" y="1109662"/>
                </a:lnTo>
                <a:close/>
                <a:moveTo>
                  <a:pt x="1955798" y="949325"/>
                </a:moveTo>
                <a:lnTo>
                  <a:pt x="1955798" y="1009650"/>
                </a:lnTo>
                <a:lnTo>
                  <a:pt x="2017711" y="1009650"/>
                </a:lnTo>
                <a:lnTo>
                  <a:pt x="2017711" y="949325"/>
                </a:lnTo>
                <a:lnTo>
                  <a:pt x="1955798" y="949325"/>
                </a:lnTo>
                <a:close/>
                <a:moveTo>
                  <a:pt x="1478240" y="904257"/>
                </a:moveTo>
                <a:lnTo>
                  <a:pt x="1764263" y="2938463"/>
                </a:lnTo>
                <a:lnTo>
                  <a:pt x="1737685" y="2938463"/>
                </a:lnTo>
                <a:lnTo>
                  <a:pt x="99658" y="2938463"/>
                </a:lnTo>
                <a:lnTo>
                  <a:pt x="303327" y="1103379"/>
                </a:lnTo>
                <a:lnTo>
                  <a:pt x="775237" y="1139531"/>
                </a:lnTo>
                <a:lnTo>
                  <a:pt x="590346" y="2613113"/>
                </a:lnTo>
                <a:lnTo>
                  <a:pt x="1316816" y="2613113"/>
                </a:lnTo>
                <a:lnTo>
                  <a:pt x="1298574" y="2613422"/>
                </a:lnTo>
                <a:lnTo>
                  <a:pt x="1323583" y="2936875"/>
                </a:lnTo>
                <a:lnTo>
                  <a:pt x="1349374" y="2936875"/>
                </a:lnTo>
                <a:lnTo>
                  <a:pt x="1322028" y="2613113"/>
                </a:lnTo>
                <a:lnTo>
                  <a:pt x="1322816" y="2613113"/>
                </a:lnTo>
                <a:lnTo>
                  <a:pt x="1507423" y="2566692"/>
                </a:lnTo>
                <a:lnTo>
                  <a:pt x="1307516" y="1053895"/>
                </a:lnTo>
                <a:lnTo>
                  <a:pt x="1478240" y="904257"/>
                </a:lnTo>
                <a:close/>
                <a:moveTo>
                  <a:pt x="429252" y="820450"/>
                </a:moveTo>
                <a:lnTo>
                  <a:pt x="1466564" y="882885"/>
                </a:lnTo>
                <a:lnTo>
                  <a:pt x="1295399" y="1041797"/>
                </a:lnTo>
                <a:lnTo>
                  <a:pt x="1296492" y="1042928"/>
                </a:lnTo>
                <a:lnTo>
                  <a:pt x="857132" y="1016916"/>
                </a:lnTo>
                <a:lnTo>
                  <a:pt x="778526" y="1113331"/>
                </a:lnTo>
                <a:lnTo>
                  <a:pt x="778217" y="1115791"/>
                </a:lnTo>
                <a:lnTo>
                  <a:pt x="310944" y="1079232"/>
                </a:lnTo>
                <a:lnTo>
                  <a:pt x="429252" y="820450"/>
                </a:lnTo>
                <a:close/>
                <a:moveTo>
                  <a:pt x="1665286" y="644525"/>
                </a:moveTo>
                <a:lnTo>
                  <a:pt x="1665286" y="706438"/>
                </a:lnTo>
                <a:lnTo>
                  <a:pt x="1941511" y="706438"/>
                </a:lnTo>
                <a:lnTo>
                  <a:pt x="1941511" y="644525"/>
                </a:lnTo>
                <a:lnTo>
                  <a:pt x="1665286" y="644525"/>
                </a:lnTo>
                <a:close/>
                <a:moveTo>
                  <a:pt x="750888" y="614362"/>
                </a:moveTo>
                <a:lnTo>
                  <a:pt x="750888" y="676275"/>
                </a:lnTo>
                <a:lnTo>
                  <a:pt x="812801" y="676275"/>
                </a:lnTo>
                <a:lnTo>
                  <a:pt x="812801" y="614362"/>
                </a:lnTo>
                <a:lnTo>
                  <a:pt x="750888" y="614362"/>
                </a:lnTo>
                <a:close/>
                <a:moveTo>
                  <a:pt x="1190624" y="457200"/>
                </a:moveTo>
                <a:lnTo>
                  <a:pt x="1190624" y="519113"/>
                </a:lnTo>
                <a:lnTo>
                  <a:pt x="1252537" y="519113"/>
                </a:lnTo>
                <a:lnTo>
                  <a:pt x="1252537" y="457200"/>
                </a:lnTo>
                <a:lnTo>
                  <a:pt x="1190624" y="457200"/>
                </a:lnTo>
                <a:close/>
                <a:moveTo>
                  <a:pt x="927099" y="457200"/>
                </a:moveTo>
                <a:lnTo>
                  <a:pt x="927099" y="519113"/>
                </a:lnTo>
                <a:lnTo>
                  <a:pt x="987424" y="519113"/>
                </a:lnTo>
                <a:lnTo>
                  <a:pt x="987424" y="457200"/>
                </a:lnTo>
                <a:lnTo>
                  <a:pt x="927099" y="457200"/>
                </a:lnTo>
                <a:close/>
                <a:moveTo>
                  <a:pt x="690562" y="252412"/>
                </a:moveTo>
                <a:lnTo>
                  <a:pt x="690562" y="314325"/>
                </a:lnTo>
                <a:lnTo>
                  <a:pt x="814387" y="314325"/>
                </a:lnTo>
                <a:lnTo>
                  <a:pt x="814387" y="252412"/>
                </a:lnTo>
                <a:lnTo>
                  <a:pt x="690562" y="252412"/>
                </a:lnTo>
                <a:close/>
                <a:moveTo>
                  <a:pt x="509559" y="6255"/>
                </a:moveTo>
                <a:lnTo>
                  <a:pt x="2095386" y="464615"/>
                </a:lnTo>
                <a:lnTo>
                  <a:pt x="2444749" y="2938463"/>
                </a:lnTo>
                <a:lnTo>
                  <a:pt x="1776006" y="2938463"/>
                </a:lnTo>
                <a:lnTo>
                  <a:pt x="1787525" y="2936876"/>
                </a:lnTo>
                <a:lnTo>
                  <a:pt x="1497156" y="869922"/>
                </a:lnTo>
                <a:lnTo>
                  <a:pt x="1495568" y="860401"/>
                </a:lnTo>
                <a:lnTo>
                  <a:pt x="434418" y="796097"/>
                </a:lnTo>
                <a:lnTo>
                  <a:pt x="509559" y="6255"/>
                </a:lnTo>
                <a:close/>
                <a:moveTo>
                  <a:pt x="487917" y="0"/>
                </a:moveTo>
                <a:lnTo>
                  <a:pt x="488112" y="56"/>
                </a:lnTo>
                <a:lnTo>
                  <a:pt x="410584" y="804249"/>
                </a:lnTo>
                <a:lnTo>
                  <a:pt x="282158" y="1084764"/>
                </a:lnTo>
                <a:lnTo>
                  <a:pt x="76200" y="2938463"/>
                </a:lnTo>
                <a:lnTo>
                  <a:pt x="0" y="2938463"/>
                </a:lnTo>
                <a:lnTo>
                  <a:pt x="281872" y="399545"/>
                </a:lnTo>
                <a:lnTo>
                  <a:pt x="487917"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4" name="KSO_Shape"/>
          <p:cNvSpPr/>
          <p:nvPr/>
        </p:nvSpPr>
        <p:spPr bwMode="auto">
          <a:xfrm>
            <a:off x="10062025" y="3465692"/>
            <a:ext cx="407036" cy="595663"/>
          </a:xfrm>
          <a:custGeom>
            <a:avLst/>
            <a:gdLst>
              <a:gd name="T0" fmla="*/ 554305 w 1430338"/>
              <a:gd name="T1" fmla="*/ 1528235 h 2095500"/>
              <a:gd name="T2" fmla="*/ 403891 w 1430338"/>
              <a:gd name="T3" fmla="*/ 1571187 h 2095500"/>
              <a:gd name="T4" fmla="*/ 296783 w 1430338"/>
              <a:gd name="T5" fmla="*/ 1630570 h 2095500"/>
              <a:gd name="T6" fmla="*/ 163115 w 1430338"/>
              <a:gd name="T7" fmla="*/ 1754814 h 2095500"/>
              <a:gd name="T8" fmla="*/ 318147 w 1430338"/>
              <a:gd name="T9" fmla="*/ 1811890 h 2095500"/>
              <a:gd name="T10" fmla="*/ 405913 w 1430338"/>
              <a:gd name="T11" fmla="*/ 1742418 h 2095500"/>
              <a:gd name="T12" fmla="*/ 509556 w 1430338"/>
              <a:gd name="T13" fmla="*/ 1695718 h 2095500"/>
              <a:gd name="T14" fmla="*/ 624459 w 1430338"/>
              <a:gd name="T15" fmla="*/ 1674964 h 2095500"/>
              <a:gd name="T16" fmla="*/ 743115 w 1430338"/>
              <a:gd name="T17" fmla="*/ 1683035 h 2095500"/>
              <a:gd name="T18" fmla="*/ 851666 w 1430338"/>
              <a:gd name="T19" fmla="*/ 1718780 h 2095500"/>
              <a:gd name="T20" fmla="*/ 947226 w 1430338"/>
              <a:gd name="T21" fmla="*/ 1778451 h 2095500"/>
              <a:gd name="T22" fmla="*/ 1186270 w 1430338"/>
              <a:gd name="T23" fmla="*/ 1821403 h 2095500"/>
              <a:gd name="T24" fmla="*/ 1069346 w 1430338"/>
              <a:gd name="T25" fmla="*/ 1681017 h 2095500"/>
              <a:gd name="T26" fmla="*/ 917201 w 1430338"/>
              <a:gd name="T27" fmla="*/ 1579547 h 2095500"/>
              <a:gd name="T28" fmla="*/ 799700 w 1430338"/>
              <a:gd name="T29" fmla="*/ 1538325 h 2095500"/>
              <a:gd name="T30" fmla="*/ 694613 w 1430338"/>
              <a:gd name="T31" fmla="*/ 1522182 h 2095500"/>
              <a:gd name="T32" fmla="*/ 585426 w 1430338"/>
              <a:gd name="T33" fmla="*/ 1397456 h 2095500"/>
              <a:gd name="T34" fmla="*/ 720368 w 1430338"/>
              <a:gd name="T35" fmla="*/ 1397746 h 2095500"/>
              <a:gd name="T36" fmla="*/ 715745 w 1430338"/>
              <a:gd name="T37" fmla="*/ 1413975 h 2095500"/>
              <a:gd name="T38" fmla="*/ 584848 w 1430338"/>
              <a:gd name="T39" fmla="*/ 1414265 h 2095500"/>
              <a:gd name="T40" fmla="*/ 541762 w 1430338"/>
              <a:gd name="T41" fmla="*/ 1248353 h 2095500"/>
              <a:gd name="T42" fmla="*/ 499535 w 1430338"/>
              <a:gd name="T43" fmla="*/ 1382245 h 2095500"/>
              <a:gd name="T44" fmla="*/ 498874 w 1430338"/>
              <a:gd name="T45" fmla="*/ 1471447 h 2095500"/>
              <a:gd name="T46" fmla="*/ 612045 w 1430338"/>
              <a:gd name="T47" fmla="*/ 1455881 h 2095500"/>
              <a:gd name="T48" fmla="*/ 728679 w 1430338"/>
              <a:gd name="T49" fmla="*/ 1458764 h 2095500"/>
              <a:gd name="T50" fmla="*/ 839830 w 1430338"/>
              <a:gd name="T51" fmla="*/ 1480672 h 2095500"/>
              <a:gd name="T52" fmla="*/ 786331 w 1430338"/>
              <a:gd name="T53" fmla="*/ 1337209 h 2095500"/>
              <a:gd name="T54" fmla="*/ 648564 w 1430338"/>
              <a:gd name="T55" fmla="*/ 506072 h 2095500"/>
              <a:gd name="T56" fmla="*/ 618817 w 1430338"/>
              <a:gd name="T57" fmla="*/ 836622 h 2095500"/>
              <a:gd name="T58" fmla="*/ 577516 w 1430338"/>
              <a:gd name="T59" fmla="*/ 1094133 h 2095500"/>
              <a:gd name="T60" fmla="*/ 724234 w 1430338"/>
              <a:gd name="T61" fmla="*/ 1094133 h 2095500"/>
              <a:gd name="T62" fmla="*/ 683223 w 1430338"/>
              <a:gd name="T63" fmla="*/ 836622 h 2095500"/>
              <a:gd name="T64" fmla="*/ 653474 w 1430338"/>
              <a:gd name="T65" fmla="*/ 506072 h 2095500"/>
              <a:gd name="T66" fmla="*/ 708061 w 1430338"/>
              <a:gd name="T67" fmla="*/ 230951 h 2095500"/>
              <a:gd name="T68" fmla="*/ 726834 w 1430338"/>
              <a:gd name="T69" fmla="*/ 613176 h 2095500"/>
              <a:gd name="T70" fmla="*/ 760626 w 1430338"/>
              <a:gd name="T71" fmla="*/ 915723 h 2095500"/>
              <a:gd name="T72" fmla="*/ 803082 w 1430338"/>
              <a:gd name="T73" fmla="*/ 1146674 h 2095500"/>
              <a:gd name="T74" fmla="*/ 848714 w 1430338"/>
              <a:gd name="T75" fmla="*/ 1314115 h 2095500"/>
              <a:gd name="T76" fmla="*/ 926117 w 1430338"/>
              <a:gd name="T77" fmla="*/ 1494545 h 2095500"/>
              <a:gd name="T78" fmla="*/ 987644 w 1430338"/>
              <a:gd name="T79" fmla="*/ 1541784 h 2095500"/>
              <a:gd name="T80" fmla="*/ 1078584 w 1430338"/>
              <a:gd name="T81" fmla="*/ 1602896 h 2095500"/>
              <a:gd name="T82" fmla="*/ 1158843 w 1430338"/>
              <a:gd name="T83" fmla="*/ 1676693 h 2095500"/>
              <a:gd name="T84" fmla="*/ 1226688 w 1430338"/>
              <a:gd name="T85" fmla="*/ 1762308 h 2095500"/>
              <a:gd name="T86" fmla="*/ 1280098 w 1430338"/>
              <a:gd name="T87" fmla="*/ 1858301 h 2095500"/>
              <a:gd name="T88" fmla="*/ 922686 w 1430338"/>
              <a:gd name="T89" fmla="*/ 1843887 h 2095500"/>
              <a:gd name="T90" fmla="*/ 839830 w 1430338"/>
              <a:gd name="T91" fmla="*/ 1786523 h 2095500"/>
              <a:gd name="T92" fmla="*/ 744558 w 1430338"/>
              <a:gd name="T93" fmla="*/ 1750777 h 2095500"/>
              <a:gd name="T94" fmla="*/ 639183 w 1430338"/>
              <a:gd name="T95" fmla="*/ 1740400 h 2095500"/>
              <a:gd name="T96" fmla="*/ 535827 w 1430338"/>
              <a:gd name="T97" fmla="*/ 1756831 h 2095500"/>
              <a:gd name="T98" fmla="*/ 442578 w 1430338"/>
              <a:gd name="T99" fmla="*/ 1797765 h 2095500"/>
              <a:gd name="T100" fmla="*/ 363762 w 1430338"/>
              <a:gd name="T101" fmla="*/ 1859454 h 2095500"/>
              <a:gd name="T102" fmla="*/ 32623 w 1430338"/>
              <a:gd name="T103" fmla="*/ 1836105 h 2095500"/>
              <a:gd name="T104" fmla="*/ 89496 w 1430338"/>
              <a:gd name="T105" fmla="*/ 1742418 h 2095500"/>
              <a:gd name="T106" fmla="*/ 160228 w 1430338"/>
              <a:gd name="T107" fmla="*/ 1659109 h 2095500"/>
              <a:gd name="T108" fmla="*/ 242796 w 1430338"/>
              <a:gd name="T109" fmla="*/ 1588195 h 2095500"/>
              <a:gd name="T110" fmla="*/ 336047 w 1430338"/>
              <a:gd name="T111" fmla="*/ 1530542 h 2095500"/>
              <a:gd name="T112" fmla="*/ 395272 w 1430338"/>
              <a:gd name="T113" fmla="*/ 1459036 h 2095500"/>
              <a:gd name="T114" fmla="*/ 447548 w 1430338"/>
              <a:gd name="T115" fmla="*/ 1331435 h 2095500"/>
              <a:gd name="T116" fmla="*/ 499535 w 1430338"/>
              <a:gd name="T117" fmla="*/ 1143210 h 2095500"/>
              <a:gd name="T118" fmla="*/ 547479 w 1430338"/>
              <a:gd name="T119" fmla="*/ 872708 h 2095500"/>
              <a:gd name="T120" fmla="*/ 582426 w 1430338"/>
              <a:gd name="T121" fmla="*/ 506650 h 2095500"/>
              <a:gd name="T122" fmla="*/ 596000 w 1430338"/>
              <a:gd name="T123" fmla="*/ 33488 h 2095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30338" h="2095500">
                <a:moveTo>
                  <a:pt x="703591" y="1672815"/>
                </a:moveTo>
                <a:lnTo>
                  <a:pt x="691536" y="1673132"/>
                </a:lnTo>
                <a:lnTo>
                  <a:pt x="679482" y="1673766"/>
                </a:lnTo>
                <a:lnTo>
                  <a:pt x="667428" y="1674400"/>
                </a:lnTo>
                <a:lnTo>
                  <a:pt x="656008" y="1675034"/>
                </a:lnTo>
                <a:lnTo>
                  <a:pt x="644271" y="1676303"/>
                </a:lnTo>
                <a:lnTo>
                  <a:pt x="632217" y="1677571"/>
                </a:lnTo>
                <a:lnTo>
                  <a:pt x="620797" y="1678839"/>
                </a:lnTo>
                <a:lnTo>
                  <a:pt x="609060" y="1681059"/>
                </a:lnTo>
                <a:lnTo>
                  <a:pt x="597639" y="1682645"/>
                </a:lnTo>
                <a:lnTo>
                  <a:pt x="585902" y="1684864"/>
                </a:lnTo>
                <a:lnTo>
                  <a:pt x="574800" y="1686767"/>
                </a:lnTo>
                <a:lnTo>
                  <a:pt x="551960" y="1692157"/>
                </a:lnTo>
                <a:lnTo>
                  <a:pt x="530072" y="1698182"/>
                </a:lnTo>
                <a:lnTo>
                  <a:pt x="507867" y="1704207"/>
                </a:lnTo>
                <a:lnTo>
                  <a:pt x="486296" y="1711500"/>
                </a:lnTo>
                <a:lnTo>
                  <a:pt x="465042" y="1719744"/>
                </a:lnTo>
                <a:lnTo>
                  <a:pt x="443788" y="1728306"/>
                </a:lnTo>
                <a:lnTo>
                  <a:pt x="440986" y="1729575"/>
                </a:lnTo>
                <a:lnTo>
                  <a:pt x="439077" y="1731963"/>
                </a:lnTo>
                <a:lnTo>
                  <a:pt x="438034" y="1730913"/>
                </a:lnTo>
                <a:lnTo>
                  <a:pt x="423486" y="1737502"/>
                </a:lnTo>
                <a:lnTo>
                  <a:pt x="402867" y="1747649"/>
                </a:lnTo>
                <a:lnTo>
                  <a:pt x="383200" y="1758113"/>
                </a:lnTo>
                <a:lnTo>
                  <a:pt x="363532" y="1769211"/>
                </a:lnTo>
                <a:lnTo>
                  <a:pt x="344499" y="1781261"/>
                </a:lnTo>
                <a:lnTo>
                  <a:pt x="326100" y="1793627"/>
                </a:lnTo>
                <a:lnTo>
                  <a:pt x="307702" y="1806628"/>
                </a:lnTo>
                <a:lnTo>
                  <a:pt x="289937" y="1820263"/>
                </a:lnTo>
                <a:lnTo>
                  <a:pt x="272490" y="1834215"/>
                </a:lnTo>
                <a:lnTo>
                  <a:pt x="255678" y="1849119"/>
                </a:lnTo>
                <a:lnTo>
                  <a:pt x="239182" y="1864339"/>
                </a:lnTo>
                <a:lnTo>
                  <a:pt x="223322" y="1880194"/>
                </a:lnTo>
                <a:lnTo>
                  <a:pt x="208412" y="1896366"/>
                </a:lnTo>
                <a:lnTo>
                  <a:pt x="193503" y="1913171"/>
                </a:lnTo>
                <a:lnTo>
                  <a:pt x="179228" y="1930295"/>
                </a:lnTo>
                <a:lnTo>
                  <a:pt x="165271" y="1947735"/>
                </a:lnTo>
                <a:lnTo>
                  <a:pt x="152265" y="1965809"/>
                </a:lnTo>
                <a:lnTo>
                  <a:pt x="139576" y="1984835"/>
                </a:lnTo>
                <a:lnTo>
                  <a:pt x="127839" y="2003543"/>
                </a:lnTo>
                <a:lnTo>
                  <a:pt x="116102" y="2022886"/>
                </a:lnTo>
                <a:lnTo>
                  <a:pt x="321342" y="2022886"/>
                </a:lnTo>
                <a:lnTo>
                  <a:pt x="330224" y="2012739"/>
                </a:lnTo>
                <a:lnTo>
                  <a:pt x="340058" y="2002592"/>
                </a:lnTo>
                <a:lnTo>
                  <a:pt x="349574" y="1993079"/>
                </a:lnTo>
                <a:lnTo>
                  <a:pt x="359091" y="1983249"/>
                </a:lnTo>
                <a:lnTo>
                  <a:pt x="369242" y="1974053"/>
                </a:lnTo>
                <a:lnTo>
                  <a:pt x="379393" y="1964858"/>
                </a:lnTo>
                <a:lnTo>
                  <a:pt x="390178" y="1956296"/>
                </a:lnTo>
                <a:lnTo>
                  <a:pt x="400964" y="1947735"/>
                </a:lnTo>
                <a:lnTo>
                  <a:pt x="411749" y="1939807"/>
                </a:lnTo>
                <a:lnTo>
                  <a:pt x="423169" y="1931880"/>
                </a:lnTo>
                <a:lnTo>
                  <a:pt x="434589" y="1924270"/>
                </a:lnTo>
                <a:lnTo>
                  <a:pt x="446009" y="1916660"/>
                </a:lnTo>
                <a:lnTo>
                  <a:pt x="458063" y="1909683"/>
                </a:lnTo>
                <a:lnTo>
                  <a:pt x="470118" y="1903342"/>
                </a:lnTo>
                <a:lnTo>
                  <a:pt x="482489" y="1897000"/>
                </a:lnTo>
                <a:lnTo>
                  <a:pt x="494861" y="1890658"/>
                </a:lnTo>
                <a:lnTo>
                  <a:pt x="507549" y="1884950"/>
                </a:lnTo>
                <a:lnTo>
                  <a:pt x="520238" y="1879560"/>
                </a:lnTo>
                <a:lnTo>
                  <a:pt x="533561" y="1874486"/>
                </a:lnTo>
                <a:lnTo>
                  <a:pt x="546567" y="1870047"/>
                </a:lnTo>
                <a:lnTo>
                  <a:pt x="559890" y="1865290"/>
                </a:lnTo>
                <a:lnTo>
                  <a:pt x="573531" y="1861485"/>
                </a:lnTo>
                <a:lnTo>
                  <a:pt x="587171" y="1857680"/>
                </a:lnTo>
                <a:lnTo>
                  <a:pt x="600812" y="1854509"/>
                </a:lnTo>
                <a:lnTo>
                  <a:pt x="614770" y="1851338"/>
                </a:lnTo>
                <a:lnTo>
                  <a:pt x="628727" y="1848802"/>
                </a:lnTo>
                <a:lnTo>
                  <a:pt x="642685" y="1846899"/>
                </a:lnTo>
                <a:lnTo>
                  <a:pt x="657277" y="1844996"/>
                </a:lnTo>
                <a:lnTo>
                  <a:pt x="671552" y="1843411"/>
                </a:lnTo>
                <a:lnTo>
                  <a:pt x="686144" y="1842460"/>
                </a:lnTo>
                <a:lnTo>
                  <a:pt x="700736" y="1841825"/>
                </a:lnTo>
                <a:lnTo>
                  <a:pt x="715328" y="1841825"/>
                </a:lnTo>
                <a:lnTo>
                  <a:pt x="730237" y="1841825"/>
                </a:lnTo>
                <a:lnTo>
                  <a:pt x="744829" y="1842460"/>
                </a:lnTo>
                <a:lnTo>
                  <a:pt x="759421" y="1843411"/>
                </a:lnTo>
                <a:lnTo>
                  <a:pt x="773696" y="1844996"/>
                </a:lnTo>
                <a:lnTo>
                  <a:pt x="787971" y="1846899"/>
                </a:lnTo>
                <a:lnTo>
                  <a:pt x="802245" y="1848802"/>
                </a:lnTo>
                <a:lnTo>
                  <a:pt x="816520" y="1851338"/>
                </a:lnTo>
                <a:lnTo>
                  <a:pt x="830161" y="1854509"/>
                </a:lnTo>
                <a:lnTo>
                  <a:pt x="843801" y="1857680"/>
                </a:lnTo>
                <a:lnTo>
                  <a:pt x="857759" y="1861485"/>
                </a:lnTo>
                <a:lnTo>
                  <a:pt x="871082" y="1865290"/>
                </a:lnTo>
                <a:lnTo>
                  <a:pt x="884405" y="1870047"/>
                </a:lnTo>
                <a:lnTo>
                  <a:pt x="897411" y="1874486"/>
                </a:lnTo>
                <a:lnTo>
                  <a:pt x="910417" y="1879560"/>
                </a:lnTo>
                <a:lnTo>
                  <a:pt x="923423" y="1884950"/>
                </a:lnTo>
                <a:lnTo>
                  <a:pt x="935794" y="1890658"/>
                </a:lnTo>
                <a:lnTo>
                  <a:pt x="948483" y="1897000"/>
                </a:lnTo>
                <a:lnTo>
                  <a:pt x="960537" y="1903342"/>
                </a:lnTo>
                <a:lnTo>
                  <a:pt x="972909" y="1909683"/>
                </a:lnTo>
                <a:lnTo>
                  <a:pt x="984646" y="1916660"/>
                </a:lnTo>
                <a:lnTo>
                  <a:pt x="996066" y="1924270"/>
                </a:lnTo>
                <a:lnTo>
                  <a:pt x="1007803" y="1931880"/>
                </a:lnTo>
                <a:lnTo>
                  <a:pt x="1018906" y="1939807"/>
                </a:lnTo>
                <a:lnTo>
                  <a:pt x="1029691" y="1947735"/>
                </a:lnTo>
                <a:lnTo>
                  <a:pt x="1040794" y="1956296"/>
                </a:lnTo>
                <a:lnTo>
                  <a:pt x="1051262" y="1964858"/>
                </a:lnTo>
                <a:lnTo>
                  <a:pt x="1061730" y="1974053"/>
                </a:lnTo>
                <a:lnTo>
                  <a:pt x="1071881" y="1983249"/>
                </a:lnTo>
                <a:lnTo>
                  <a:pt x="1081715" y="1993079"/>
                </a:lnTo>
                <a:lnTo>
                  <a:pt x="1091231" y="2002592"/>
                </a:lnTo>
                <a:lnTo>
                  <a:pt x="1100431" y="2012739"/>
                </a:lnTo>
                <a:lnTo>
                  <a:pt x="1109630" y="2022886"/>
                </a:lnTo>
                <a:lnTo>
                  <a:pt x="1314553" y="2022886"/>
                </a:lnTo>
                <a:lnTo>
                  <a:pt x="1303451" y="2003543"/>
                </a:lnTo>
                <a:lnTo>
                  <a:pt x="1291079" y="1984835"/>
                </a:lnTo>
                <a:lnTo>
                  <a:pt x="1278708" y="1965809"/>
                </a:lnTo>
                <a:lnTo>
                  <a:pt x="1265384" y="1947735"/>
                </a:lnTo>
                <a:lnTo>
                  <a:pt x="1251744" y="1930295"/>
                </a:lnTo>
                <a:lnTo>
                  <a:pt x="1237469" y="1913171"/>
                </a:lnTo>
                <a:lnTo>
                  <a:pt x="1222560" y="1896366"/>
                </a:lnTo>
                <a:lnTo>
                  <a:pt x="1207333" y="1880194"/>
                </a:lnTo>
                <a:lnTo>
                  <a:pt x="1191473" y="1864339"/>
                </a:lnTo>
                <a:lnTo>
                  <a:pt x="1174977" y="1849119"/>
                </a:lnTo>
                <a:lnTo>
                  <a:pt x="1158165" y="1834215"/>
                </a:lnTo>
                <a:lnTo>
                  <a:pt x="1141035" y="1820263"/>
                </a:lnTo>
                <a:lnTo>
                  <a:pt x="1123271" y="1806628"/>
                </a:lnTo>
                <a:lnTo>
                  <a:pt x="1105189" y="1793627"/>
                </a:lnTo>
                <a:lnTo>
                  <a:pt x="1086156" y="1781261"/>
                </a:lnTo>
                <a:lnTo>
                  <a:pt x="1067123" y="1769211"/>
                </a:lnTo>
                <a:lnTo>
                  <a:pt x="1047773" y="1758113"/>
                </a:lnTo>
                <a:lnTo>
                  <a:pt x="1027788" y="1747649"/>
                </a:lnTo>
                <a:lnTo>
                  <a:pt x="1007803" y="1737502"/>
                </a:lnTo>
                <a:lnTo>
                  <a:pt x="992677" y="1730858"/>
                </a:lnTo>
                <a:lnTo>
                  <a:pt x="991895" y="1731646"/>
                </a:lnTo>
                <a:lnTo>
                  <a:pt x="990314" y="1729820"/>
                </a:lnTo>
                <a:lnTo>
                  <a:pt x="986867" y="1728306"/>
                </a:lnTo>
                <a:lnTo>
                  <a:pt x="966247" y="1719744"/>
                </a:lnTo>
                <a:lnTo>
                  <a:pt x="944677" y="1711500"/>
                </a:lnTo>
                <a:lnTo>
                  <a:pt x="922789" y="1704207"/>
                </a:lnTo>
                <a:lnTo>
                  <a:pt x="901218" y="1698182"/>
                </a:lnTo>
                <a:lnTo>
                  <a:pt x="878695" y="1692157"/>
                </a:lnTo>
                <a:lnTo>
                  <a:pt x="856173" y="1686767"/>
                </a:lnTo>
                <a:lnTo>
                  <a:pt x="844753" y="1684864"/>
                </a:lnTo>
                <a:lnTo>
                  <a:pt x="833650" y="1682645"/>
                </a:lnTo>
                <a:lnTo>
                  <a:pt x="821913" y="1681059"/>
                </a:lnTo>
                <a:lnTo>
                  <a:pt x="810493" y="1678839"/>
                </a:lnTo>
                <a:lnTo>
                  <a:pt x="798439" y="1677571"/>
                </a:lnTo>
                <a:lnTo>
                  <a:pt x="787019" y="1676303"/>
                </a:lnTo>
                <a:lnTo>
                  <a:pt x="774965" y="1675034"/>
                </a:lnTo>
                <a:lnTo>
                  <a:pt x="763228" y="1674400"/>
                </a:lnTo>
                <a:lnTo>
                  <a:pt x="751491" y="1673766"/>
                </a:lnTo>
                <a:lnTo>
                  <a:pt x="739436" y="1673132"/>
                </a:lnTo>
                <a:lnTo>
                  <a:pt x="727699" y="1672815"/>
                </a:lnTo>
                <a:lnTo>
                  <a:pt x="715328" y="1672815"/>
                </a:lnTo>
                <a:lnTo>
                  <a:pt x="703591" y="1672815"/>
                </a:lnTo>
                <a:close/>
                <a:moveTo>
                  <a:pt x="648970" y="1432954"/>
                </a:moveTo>
                <a:lnTo>
                  <a:pt x="625158" y="1541027"/>
                </a:lnTo>
                <a:lnTo>
                  <a:pt x="633730" y="1538796"/>
                </a:lnTo>
                <a:lnTo>
                  <a:pt x="643255" y="1537202"/>
                </a:lnTo>
                <a:lnTo>
                  <a:pt x="652780" y="1536245"/>
                </a:lnTo>
                <a:lnTo>
                  <a:pt x="662623" y="1535289"/>
                </a:lnTo>
                <a:lnTo>
                  <a:pt x="673100" y="1534651"/>
                </a:lnTo>
                <a:lnTo>
                  <a:pt x="683578" y="1534014"/>
                </a:lnTo>
                <a:lnTo>
                  <a:pt x="705485" y="1534014"/>
                </a:lnTo>
                <a:lnTo>
                  <a:pt x="721043" y="1534014"/>
                </a:lnTo>
                <a:lnTo>
                  <a:pt x="736600" y="1534333"/>
                </a:lnTo>
                <a:lnTo>
                  <a:pt x="765810" y="1535927"/>
                </a:lnTo>
                <a:lnTo>
                  <a:pt x="791527" y="1537521"/>
                </a:lnTo>
                <a:lnTo>
                  <a:pt x="811213" y="1539115"/>
                </a:lnTo>
                <a:lnTo>
                  <a:pt x="773113" y="1432954"/>
                </a:lnTo>
                <a:lnTo>
                  <a:pt x="648970" y="1432954"/>
                </a:lnTo>
                <a:close/>
                <a:moveTo>
                  <a:pt x="634365" y="1414463"/>
                </a:moveTo>
                <a:lnTo>
                  <a:pt x="785813" y="1414463"/>
                </a:lnTo>
                <a:lnTo>
                  <a:pt x="838200" y="1560474"/>
                </a:lnTo>
                <a:lnTo>
                  <a:pt x="823595" y="1558880"/>
                </a:lnTo>
                <a:lnTo>
                  <a:pt x="813435" y="1557924"/>
                </a:lnTo>
                <a:lnTo>
                  <a:pt x="786447" y="1555373"/>
                </a:lnTo>
                <a:lnTo>
                  <a:pt x="768350" y="1554098"/>
                </a:lnTo>
                <a:lnTo>
                  <a:pt x="748348" y="1553142"/>
                </a:lnTo>
                <a:lnTo>
                  <a:pt x="727393" y="1552504"/>
                </a:lnTo>
                <a:lnTo>
                  <a:pt x="705485" y="1552185"/>
                </a:lnTo>
                <a:lnTo>
                  <a:pt x="691833" y="1552185"/>
                </a:lnTo>
                <a:lnTo>
                  <a:pt x="678815" y="1552504"/>
                </a:lnTo>
                <a:lnTo>
                  <a:pt x="665798" y="1553142"/>
                </a:lnTo>
                <a:lnTo>
                  <a:pt x="654050" y="1554098"/>
                </a:lnTo>
                <a:lnTo>
                  <a:pt x="642620" y="1555692"/>
                </a:lnTo>
                <a:lnTo>
                  <a:pt x="632460" y="1557605"/>
                </a:lnTo>
                <a:lnTo>
                  <a:pt x="628015" y="1558880"/>
                </a:lnTo>
                <a:lnTo>
                  <a:pt x="623888" y="1559837"/>
                </a:lnTo>
                <a:lnTo>
                  <a:pt x="620078" y="1561112"/>
                </a:lnTo>
                <a:lnTo>
                  <a:pt x="616585" y="1562706"/>
                </a:lnTo>
                <a:lnTo>
                  <a:pt x="600075" y="1570038"/>
                </a:lnTo>
                <a:lnTo>
                  <a:pt x="632778" y="1421796"/>
                </a:lnTo>
                <a:lnTo>
                  <a:pt x="634365" y="1414463"/>
                </a:lnTo>
                <a:close/>
                <a:moveTo>
                  <a:pt x="595278" y="1373188"/>
                </a:moveTo>
                <a:lnTo>
                  <a:pt x="595212" y="1373439"/>
                </a:lnTo>
                <a:lnTo>
                  <a:pt x="589500" y="1394716"/>
                </a:lnTo>
                <a:lnTo>
                  <a:pt x="583470" y="1414722"/>
                </a:lnTo>
                <a:lnTo>
                  <a:pt x="577440" y="1434411"/>
                </a:lnTo>
                <a:lnTo>
                  <a:pt x="572045" y="1453147"/>
                </a:lnTo>
                <a:lnTo>
                  <a:pt x="566016" y="1470930"/>
                </a:lnTo>
                <a:lnTo>
                  <a:pt x="560304" y="1488078"/>
                </a:lnTo>
                <a:lnTo>
                  <a:pt x="554909" y="1504591"/>
                </a:lnTo>
                <a:lnTo>
                  <a:pt x="548879" y="1520469"/>
                </a:lnTo>
                <a:lnTo>
                  <a:pt x="537772" y="1550320"/>
                </a:lnTo>
                <a:lnTo>
                  <a:pt x="526665" y="1577312"/>
                </a:lnTo>
                <a:lnTo>
                  <a:pt x="516192" y="1601764"/>
                </a:lnTo>
                <a:lnTo>
                  <a:pt x="506037" y="1623676"/>
                </a:lnTo>
                <a:lnTo>
                  <a:pt x="502752" y="1630360"/>
                </a:lnTo>
                <a:lnTo>
                  <a:pt x="507867" y="1628739"/>
                </a:lnTo>
                <a:lnTo>
                  <a:pt x="521507" y="1625251"/>
                </a:lnTo>
                <a:lnTo>
                  <a:pt x="534513" y="1621763"/>
                </a:lnTo>
                <a:lnTo>
                  <a:pt x="548153" y="1618592"/>
                </a:lnTo>
                <a:lnTo>
                  <a:pt x="561794" y="1615738"/>
                </a:lnTo>
                <a:lnTo>
                  <a:pt x="575117" y="1612884"/>
                </a:lnTo>
                <a:lnTo>
                  <a:pt x="588757" y="1610664"/>
                </a:lnTo>
                <a:lnTo>
                  <a:pt x="602398" y="1608445"/>
                </a:lnTo>
                <a:lnTo>
                  <a:pt x="616356" y="1606542"/>
                </a:lnTo>
                <a:lnTo>
                  <a:pt x="630313" y="1604640"/>
                </a:lnTo>
                <a:lnTo>
                  <a:pt x="644588" y="1603371"/>
                </a:lnTo>
                <a:lnTo>
                  <a:pt x="658546" y="1602103"/>
                </a:lnTo>
                <a:lnTo>
                  <a:pt x="672503" y="1601469"/>
                </a:lnTo>
                <a:lnTo>
                  <a:pt x="687095" y="1600834"/>
                </a:lnTo>
                <a:lnTo>
                  <a:pt x="701053" y="1600200"/>
                </a:lnTo>
                <a:lnTo>
                  <a:pt x="715328" y="1600200"/>
                </a:lnTo>
                <a:lnTo>
                  <a:pt x="729920" y="1600200"/>
                </a:lnTo>
                <a:lnTo>
                  <a:pt x="744195" y="1600834"/>
                </a:lnTo>
                <a:lnTo>
                  <a:pt x="758152" y="1601469"/>
                </a:lnTo>
                <a:lnTo>
                  <a:pt x="772427" y="1602103"/>
                </a:lnTo>
                <a:lnTo>
                  <a:pt x="786702" y="1603371"/>
                </a:lnTo>
                <a:lnTo>
                  <a:pt x="800659" y="1604640"/>
                </a:lnTo>
                <a:lnTo>
                  <a:pt x="814617" y="1606542"/>
                </a:lnTo>
                <a:lnTo>
                  <a:pt x="828575" y="1608445"/>
                </a:lnTo>
                <a:lnTo>
                  <a:pt x="842215" y="1610664"/>
                </a:lnTo>
                <a:lnTo>
                  <a:pt x="855855" y="1612884"/>
                </a:lnTo>
                <a:lnTo>
                  <a:pt x="869496" y="1615738"/>
                </a:lnTo>
                <a:lnTo>
                  <a:pt x="883136" y="1618592"/>
                </a:lnTo>
                <a:lnTo>
                  <a:pt x="896459" y="1621763"/>
                </a:lnTo>
                <a:lnTo>
                  <a:pt x="909783" y="1625251"/>
                </a:lnTo>
                <a:lnTo>
                  <a:pt x="922789" y="1628739"/>
                </a:lnTo>
                <a:lnTo>
                  <a:pt x="927880" y="1630314"/>
                </a:lnTo>
                <a:lnTo>
                  <a:pt x="924618" y="1623676"/>
                </a:lnTo>
                <a:lnTo>
                  <a:pt x="914145" y="1601447"/>
                </a:lnTo>
                <a:lnTo>
                  <a:pt x="903673" y="1577312"/>
                </a:lnTo>
                <a:lnTo>
                  <a:pt x="892566" y="1550320"/>
                </a:lnTo>
                <a:lnTo>
                  <a:pt x="881141" y="1520469"/>
                </a:lnTo>
                <a:lnTo>
                  <a:pt x="875746" y="1504591"/>
                </a:lnTo>
                <a:lnTo>
                  <a:pt x="870034" y="1488078"/>
                </a:lnTo>
                <a:lnTo>
                  <a:pt x="864005" y="1470930"/>
                </a:lnTo>
                <a:lnTo>
                  <a:pt x="858610" y="1453147"/>
                </a:lnTo>
                <a:lnTo>
                  <a:pt x="852580" y="1434411"/>
                </a:lnTo>
                <a:lnTo>
                  <a:pt x="846868" y="1414722"/>
                </a:lnTo>
                <a:lnTo>
                  <a:pt x="841156" y="1394716"/>
                </a:lnTo>
                <a:lnTo>
                  <a:pt x="835443" y="1373439"/>
                </a:lnTo>
                <a:lnTo>
                  <a:pt x="835373" y="1373188"/>
                </a:lnTo>
                <a:lnTo>
                  <a:pt x="595278" y="1373188"/>
                </a:lnTo>
                <a:close/>
                <a:moveTo>
                  <a:pt x="715169" y="510634"/>
                </a:moveTo>
                <a:lnTo>
                  <a:pt x="712630" y="556679"/>
                </a:lnTo>
                <a:lnTo>
                  <a:pt x="709774" y="601138"/>
                </a:lnTo>
                <a:lnTo>
                  <a:pt x="706601" y="644961"/>
                </a:lnTo>
                <a:lnTo>
                  <a:pt x="703427" y="687514"/>
                </a:lnTo>
                <a:lnTo>
                  <a:pt x="699937" y="728796"/>
                </a:lnTo>
                <a:lnTo>
                  <a:pt x="696128" y="769126"/>
                </a:lnTo>
                <a:lnTo>
                  <a:pt x="692320" y="808821"/>
                </a:lnTo>
                <a:lnTo>
                  <a:pt x="688195" y="846610"/>
                </a:lnTo>
                <a:lnTo>
                  <a:pt x="684069" y="884082"/>
                </a:lnTo>
                <a:lnTo>
                  <a:pt x="679944" y="920284"/>
                </a:lnTo>
                <a:lnTo>
                  <a:pt x="675184" y="955533"/>
                </a:lnTo>
                <a:lnTo>
                  <a:pt x="670741" y="989829"/>
                </a:lnTo>
                <a:lnTo>
                  <a:pt x="665663" y="1023173"/>
                </a:lnTo>
                <a:lnTo>
                  <a:pt x="660903" y="1055564"/>
                </a:lnTo>
                <a:lnTo>
                  <a:pt x="655825" y="1086684"/>
                </a:lnTo>
                <a:lnTo>
                  <a:pt x="650748" y="1117170"/>
                </a:lnTo>
                <a:lnTo>
                  <a:pt x="645670" y="1147020"/>
                </a:lnTo>
                <a:lnTo>
                  <a:pt x="640275" y="1175601"/>
                </a:lnTo>
                <a:lnTo>
                  <a:pt x="634563" y="1203546"/>
                </a:lnTo>
                <a:lnTo>
                  <a:pt x="629168" y="1230221"/>
                </a:lnTo>
                <a:lnTo>
                  <a:pt x="623773" y="1256260"/>
                </a:lnTo>
                <a:lnTo>
                  <a:pt x="618061" y="1281348"/>
                </a:lnTo>
                <a:lnTo>
                  <a:pt x="613608" y="1300163"/>
                </a:lnTo>
                <a:lnTo>
                  <a:pt x="816730" y="1300163"/>
                </a:lnTo>
                <a:lnTo>
                  <a:pt x="812277" y="1281348"/>
                </a:lnTo>
                <a:lnTo>
                  <a:pt x="806565" y="1256260"/>
                </a:lnTo>
                <a:lnTo>
                  <a:pt x="801170" y="1230221"/>
                </a:lnTo>
                <a:lnTo>
                  <a:pt x="795775" y="1203546"/>
                </a:lnTo>
                <a:lnTo>
                  <a:pt x="790063" y="1175601"/>
                </a:lnTo>
                <a:lnTo>
                  <a:pt x="784985" y="1147020"/>
                </a:lnTo>
                <a:lnTo>
                  <a:pt x="779590" y="1117170"/>
                </a:lnTo>
                <a:lnTo>
                  <a:pt x="774513" y="1086684"/>
                </a:lnTo>
                <a:lnTo>
                  <a:pt x="769435" y="1055564"/>
                </a:lnTo>
                <a:lnTo>
                  <a:pt x="764358" y="1023173"/>
                </a:lnTo>
                <a:lnTo>
                  <a:pt x="759915" y="989829"/>
                </a:lnTo>
                <a:lnTo>
                  <a:pt x="755155" y="955533"/>
                </a:lnTo>
                <a:lnTo>
                  <a:pt x="750712" y="920284"/>
                </a:lnTo>
                <a:lnTo>
                  <a:pt x="746269" y="884082"/>
                </a:lnTo>
                <a:lnTo>
                  <a:pt x="741826" y="846610"/>
                </a:lnTo>
                <a:lnTo>
                  <a:pt x="738018" y="808821"/>
                </a:lnTo>
                <a:lnTo>
                  <a:pt x="734210" y="769126"/>
                </a:lnTo>
                <a:lnTo>
                  <a:pt x="730402" y="728796"/>
                </a:lnTo>
                <a:lnTo>
                  <a:pt x="727228" y="687514"/>
                </a:lnTo>
                <a:lnTo>
                  <a:pt x="723738" y="644961"/>
                </a:lnTo>
                <a:lnTo>
                  <a:pt x="720881" y="601138"/>
                </a:lnTo>
                <a:lnTo>
                  <a:pt x="718025" y="556679"/>
                </a:lnTo>
                <a:lnTo>
                  <a:pt x="715169" y="510634"/>
                </a:lnTo>
                <a:close/>
                <a:moveTo>
                  <a:pt x="654873" y="0"/>
                </a:moveTo>
                <a:lnTo>
                  <a:pt x="691051" y="0"/>
                </a:lnTo>
                <a:lnTo>
                  <a:pt x="775782" y="0"/>
                </a:lnTo>
                <a:lnTo>
                  <a:pt x="775782" y="36837"/>
                </a:lnTo>
                <a:lnTo>
                  <a:pt x="775782" y="93044"/>
                </a:lnTo>
                <a:lnTo>
                  <a:pt x="776417" y="147664"/>
                </a:lnTo>
                <a:lnTo>
                  <a:pt x="777052" y="201649"/>
                </a:lnTo>
                <a:lnTo>
                  <a:pt x="778004" y="254046"/>
                </a:lnTo>
                <a:lnTo>
                  <a:pt x="779273" y="305808"/>
                </a:lnTo>
                <a:lnTo>
                  <a:pt x="780860" y="355983"/>
                </a:lnTo>
                <a:lnTo>
                  <a:pt x="782446" y="404887"/>
                </a:lnTo>
                <a:lnTo>
                  <a:pt x="784985" y="452520"/>
                </a:lnTo>
                <a:lnTo>
                  <a:pt x="787207" y="499201"/>
                </a:lnTo>
                <a:lnTo>
                  <a:pt x="789745" y="544930"/>
                </a:lnTo>
                <a:lnTo>
                  <a:pt x="792602" y="589070"/>
                </a:lnTo>
                <a:lnTo>
                  <a:pt x="795458" y="632576"/>
                </a:lnTo>
                <a:lnTo>
                  <a:pt x="798631" y="674494"/>
                </a:lnTo>
                <a:lnTo>
                  <a:pt x="802122" y="715776"/>
                </a:lnTo>
                <a:lnTo>
                  <a:pt x="805613" y="755789"/>
                </a:lnTo>
                <a:lnTo>
                  <a:pt x="809738" y="794848"/>
                </a:lnTo>
                <a:lnTo>
                  <a:pt x="813546" y="832955"/>
                </a:lnTo>
                <a:lnTo>
                  <a:pt x="817672" y="869792"/>
                </a:lnTo>
                <a:lnTo>
                  <a:pt x="821797" y="905359"/>
                </a:lnTo>
                <a:lnTo>
                  <a:pt x="826558" y="940607"/>
                </a:lnTo>
                <a:lnTo>
                  <a:pt x="830683" y="974269"/>
                </a:lnTo>
                <a:lnTo>
                  <a:pt x="835761" y="1007295"/>
                </a:lnTo>
                <a:lnTo>
                  <a:pt x="840204" y="1039368"/>
                </a:lnTo>
                <a:lnTo>
                  <a:pt x="845281" y="1069854"/>
                </a:lnTo>
                <a:lnTo>
                  <a:pt x="850676" y="1100022"/>
                </a:lnTo>
                <a:lnTo>
                  <a:pt x="855436" y="1129237"/>
                </a:lnTo>
                <a:lnTo>
                  <a:pt x="860831" y="1157500"/>
                </a:lnTo>
                <a:lnTo>
                  <a:pt x="866226" y="1184492"/>
                </a:lnTo>
                <a:lnTo>
                  <a:pt x="871303" y="1211167"/>
                </a:lnTo>
                <a:lnTo>
                  <a:pt x="877016" y="1236572"/>
                </a:lnTo>
                <a:lnTo>
                  <a:pt x="882411" y="1261341"/>
                </a:lnTo>
                <a:lnTo>
                  <a:pt x="887806" y="1284841"/>
                </a:lnTo>
                <a:lnTo>
                  <a:pt x="893518" y="1307705"/>
                </a:lnTo>
                <a:lnTo>
                  <a:pt x="899230" y="1329934"/>
                </a:lnTo>
                <a:lnTo>
                  <a:pt x="904625" y="1351210"/>
                </a:lnTo>
                <a:lnTo>
                  <a:pt x="910337" y="1371534"/>
                </a:lnTo>
                <a:lnTo>
                  <a:pt x="915732" y="1391223"/>
                </a:lnTo>
                <a:lnTo>
                  <a:pt x="921127" y="1410276"/>
                </a:lnTo>
                <a:lnTo>
                  <a:pt x="926839" y="1428377"/>
                </a:lnTo>
                <a:lnTo>
                  <a:pt x="932551" y="1445526"/>
                </a:lnTo>
                <a:lnTo>
                  <a:pt x="943341" y="1478234"/>
                </a:lnTo>
                <a:lnTo>
                  <a:pt x="954131" y="1508085"/>
                </a:lnTo>
                <a:lnTo>
                  <a:pt x="964921" y="1534759"/>
                </a:lnTo>
                <a:lnTo>
                  <a:pt x="974759" y="1559211"/>
                </a:lnTo>
                <a:lnTo>
                  <a:pt x="984596" y="1580488"/>
                </a:lnTo>
                <a:lnTo>
                  <a:pt x="993799" y="1600176"/>
                </a:lnTo>
                <a:lnTo>
                  <a:pt x="1002368" y="1617007"/>
                </a:lnTo>
                <a:lnTo>
                  <a:pt x="1010301" y="1631615"/>
                </a:lnTo>
                <a:lnTo>
                  <a:pt x="1017600" y="1644000"/>
                </a:lnTo>
                <a:lnTo>
                  <a:pt x="1024265" y="1654479"/>
                </a:lnTo>
                <a:lnTo>
                  <a:pt x="1030294" y="1663053"/>
                </a:lnTo>
                <a:lnTo>
                  <a:pt x="1034737" y="1669722"/>
                </a:lnTo>
                <a:lnTo>
                  <a:pt x="1035523" y="1670750"/>
                </a:lnTo>
                <a:lnTo>
                  <a:pt x="1037304" y="1671546"/>
                </a:lnTo>
                <a:lnTo>
                  <a:pt x="1049676" y="1677254"/>
                </a:lnTo>
                <a:lnTo>
                  <a:pt x="1061413" y="1683596"/>
                </a:lnTo>
                <a:lnTo>
                  <a:pt x="1073467" y="1689938"/>
                </a:lnTo>
                <a:lnTo>
                  <a:pt x="1085204" y="1695962"/>
                </a:lnTo>
                <a:lnTo>
                  <a:pt x="1096941" y="1702621"/>
                </a:lnTo>
                <a:lnTo>
                  <a:pt x="1108361" y="1709597"/>
                </a:lnTo>
                <a:lnTo>
                  <a:pt x="1119781" y="1716574"/>
                </a:lnTo>
                <a:lnTo>
                  <a:pt x="1131201" y="1723867"/>
                </a:lnTo>
                <a:lnTo>
                  <a:pt x="1142304" y="1731477"/>
                </a:lnTo>
                <a:lnTo>
                  <a:pt x="1153089" y="1739087"/>
                </a:lnTo>
                <a:lnTo>
                  <a:pt x="1164192" y="1747015"/>
                </a:lnTo>
                <a:lnTo>
                  <a:pt x="1174660" y="1754942"/>
                </a:lnTo>
                <a:lnTo>
                  <a:pt x="1185128" y="1763186"/>
                </a:lnTo>
                <a:lnTo>
                  <a:pt x="1195914" y="1771431"/>
                </a:lnTo>
                <a:lnTo>
                  <a:pt x="1206065" y="1779992"/>
                </a:lnTo>
                <a:lnTo>
                  <a:pt x="1216215" y="1788554"/>
                </a:lnTo>
                <a:lnTo>
                  <a:pt x="1226049" y="1797432"/>
                </a:lnTo>
                <a:lnTo>
                  <a:pt x="1235883" y="1806628"/>
                </a:lnTo>
                <a:lnTo>
                  <a:pt x="1245717" y="1815824"/>
                </a:lnTo>
                <a:lnTo>
                  <a:pt x="1254916" y="1825020"/>
                </a:lnTo>
                <a:lnTo>
                  <a:pt x="1264433" y="1834532"/>
                </a:lnTo>
                <a:lnTo>
                  <a:pt x="1273315" y="1844362"/>
                </a:lnTo>
                <a:lnTo>
                  <a:pt x="1282197" y="1854509"/>
                </a:lnTo>
                <a:lnTo>
                  <a:pt x="1291079" y="1864339"/>
                </a:lnTo>
                <a:lnTo>
                  <a:pt x="1299644" y="1874486"/>
                </a:lnTo>
                <a:lnTo>
                  <a:pt x="1308209" y="1884633"/>
                </a:lnTo>
                <a:lnTo>
                  <a:pt x="1316457" y="1895414"/>
                </a:lnTo>
                <a:lnTo>
                  <a:pt x="1324387" y="1905878"/>
                </a:lnTo>
                <a:lnTo>
                  <a:pt x="1332317" y="1916660"/>
                </a:lnTo>
                <a:lnTo>
                  <a:pt x="1340248" y="1927758"/>
                </a:lnTo>
                <a:lnTo>
                  <a:pt x="1347861" y="1938539"/>
                </a:lnTo>
                <a:lnTo>
                  <a:pt x="1355157" y="1949637"/>
                </a:lnTo>
                <a:lnTo>
                  <a:pt x="1362453" y="1961370"/>
                </a:lnTo>
                <a:lnTo>
                  <a:pt x="1369432" y="1972468"/>
                </a:lnTo>
                <a:lnTo>
                  <a:pt x="1376094" y="1984200"/>
                </a:lnTo>
                <a:lnTo>
                  <a:pt x="1382438" y="1995933"/>
                </a:lnTo>
                <a:lnTo>
                  <a:pt x="1388782" y="2007665"/>
                </a:lnTo>
                <a:lnTo>
                  <a:pt x="1395127" y="2019715"/>
                </a:lnTo>
                <a:lnTo>
                  <a:pt x="1401154" y="2031764"/>
                </a:lnTo>
                <a:lnTo>
                  <a:pt x="1406547" y="2044131"/>
                </a:lnTo>
                <a:lnTo>
                  <a:pt x="1430338" y="2095500"/>
                </a:lnTo>
                <a:lnTo>
                  <a:pt x="1074736" y="2095500"/>
                </a:lnTo>
                <a:lnTo>
                  <a:pt x="1064268" y="2081548"/>
                </a:lnTo>
                <a:lnTo>
                  <a:pt x="1056337" y="2072352"/>
                </a:lnTo>
                <a:lnTo>
                  <a:pt x="1048407" y="2063157"/>
                </a:lnTo>
                <a:lnTo>
                  <a:pt x="1040159" y="2053961"/>
                </a:lnTo>
                <a:lnTo>
                  <a:pt x="1031594" y="2045399"/>
                </a:lnTo>
                <a:lnTo>
                  <a:pt x="1022712" y="2036838"/>
                </a:lnTo>
                <a:lnTo>
                  <a:pt x="1013830" y="2028276"/>
                </a:lnTo>
                <a:lnTo>
                  <a:pt x="1004314" y="2020349"/>
                </a:lnTo>
                <a:lnTo>
                  <a:pt x="994797" y="2012422"/>
                </a:lnTo>
                <a:lnTo>
                  <a:pt x="984963" y="2004812"/>
                </a:lnTo>
                <a:lnTo>
                  <a:pt x="975129" y="1997518"/>
                </a:lnTo>
                <a:lnTo>
                  <a:pt x="965296" y="1990542"/>
                </a:lnTo>
                <a:lnTo>
                  <a:pt x="954828" y="1983566"/>
                </a:lnTo>
                <a:lnTo>
                  <a:pt x="944359" y="1977541"/>
                </a:lnTo>
                <a:lnTo>
                  <a:pt x="933891" y="1971200"/>
                </a:lnTo>
                <a:lnTo>
                  <a:pt x="922789" y="1965175"/>
                </a:lnTo>
                <a:lnTo>
                  <a:pt x="911686" y="1959467"/>
                </a:lnTo>
                <a:lnTo>
                  <a:pt x="900583" y="1954394"/>
                </a:lnTo>
                <a:lnTo>
                  <a:pt x="889163" y="1949320"/>
                </a:lnTo>
                <a:lnTo>
                  <a:pt x="877743" y="1944881"/>
                </a:lnTo>
                <a:lnTo>
                  <a:pt x="866324" y="1940124"/>
                </a:lnTo>
                <a:lnTo>
                  <a:pt x="854269" y="1936319"/>
                </a:lnTo>
                <a:lnTo>
                  <a:pt x="842215" y="1932514"/>
                </a:lnTo>
                <a:lnTo>
                  <a:pt x="830161" y="1929026"/>
                </a:lnTo>
                <a:lnTo>
                  <a:pt x="818106" y="1925855"/>
                </a:lnTo>
                <a:lnTo>
                  <a:pt x="805418" y="1923318"/>
                </a:lnTo>
                <a:lnTo>
                  <a:pt x="793046" y="1921099"/>
                </a:lnTo>
                <a:lnTo>
                  <a:pt x="780357" y="1919196"/>
                </a:lnTo>
                <a:lnTo>
                  <a:pt x="767669" y="1917294"/>
                </a:lnTo>
                <a:lnTo>
                  <a:pt x="754663" y="1916025"/>
                </a:lnTo>
                <a:lnTo>
                  <a:pt x="741657" y="1915074"/>
                </a:lnTo>
                <a:lnTo>
                  <a:pt x="728651" y="1914440"/>
                </a:lnTo>
                <a:lnTo>
                  <a:pt x="715328" y="1914123"/>
                </a:lnTo>
                <a:lnTo>
                  <a:pt x="702322" y="1914440"/>
                </a:lnTo>
                <a:lnTo>
                  <a:pt x="689316" y="1915074"/>
                </a:lnTo>
                <a:lnTo>
                  <a:pt x="675993" y="1916025"/>
                </a:lnTo>
                <a:lnTo>
                  <a:pt x="663304" y="1917294"/>
                </a:lnTo>
                <a:lnTo>
                  <a:pt x="650615" y="1919196"/>
                </a:lnTo>
                <a:lnTo>
                  <a:pt x="637927" y="1921099"/>
                </a:lnTo>
                <a:lnTo>
                  <a:pt x="625238" y="1923318"/>
                </a:lnTo>
                <a:lnTo>
                  <a:pt x="613183" y="1925855"/>
                </a:lnTo>
                <a:lnTo>
                  <a:pt x="600495" y="1929026"/>
                </a:lnTo>
                <a:lnTo>
                  <a:pt x="588757" y="1932514"/>
                </a:lnTo>
                <a:lnTo>
                  <a:pt x="576386" y="1936319"/>
                </a:lnTo>
                <a:lnTo>
                  <a:pt x="564649" y="1940124"/>
                </a:lnTo>
                <a:lnTo>
                  <a:pt x="552912" y="1944881"/>
                </a:lnTo>
                <a:lnTo>
                  <a:pt x="541492" y="1949320"/>
                </a:lnTo>
                <a:lnTo>
                  <a:pt x="530389" y="1954394"/>
                </a:lnTo>
                <a:lnTo>
                  <a:pt x="518969" y="1959467"/>
                </a:lnTo>
                <a:lnTo>
                  <a:pt x="507867" y="1965175"/>
                </a:lnTo>
                <a:lnTo>
                  <a:pt x="497081" y="1971200"/>
                </a:lnTo>
                <a:lnTo>
                  <a:pt x="486296" y="1977541"/>
                </a:lnTo>
                <a:lnTo>
                  <a:pt x="475827" y="1983566"/>
                </a:lnTo>
                <a:lnTo>
                  <a:pt x="465676" y="1990542"/>
                </a:lnTo>
                <a:lnTo>
                  <a:pt x="455525" y="1997518"/>
                </a:lnTo>
                <a:lnTo>
                  <a:pt x="445692" y="2004812"/>
                </a:lnTo>
                <a:lnTo>
                  <a:pt x="435858" y="2012422"/>
                </a:lnTo>
                <a:lnTo>
                  <a:pt x="426659" y="2020349"/>
                </a:lnTo>
                <a:lnTo>
                  <a:pt x="417459" y="2028276"/>
                </a:lnTo>
                <a:lnTo>
                  <a:pt x="408260" y="2036838"/>
                </a:lnTo>
                <a:lnTo>
                  <a:pt x="399695" y="2045399"/>
                </a:lnTo>
                <a:lnTo>
                  <a:pt x="391130" y="2053961"/>
                </a:lnTo>
                <a:lnTo>
                  <a:pt x="382565" y="2063157"/>
                </a:lnTo>
                <a:lnTo>
                  <a:pt x="374635" y="2072352"/>
                </a:lnTo>
                <a:lnTo>
                  <a:pt x="366704" y="2081548"/>
                </a:lnTo>
                <a:lnTo>
                  <a:pt x="355602" y="2095500"/>
                </a:lnTo>
                <a:lnTo>
                  <a:pt x="0" y="2095500"/>
                </a:lnTo>
                <a:lnTo>
                  <a:pt x="24108" y="2044131"/>
                </a:lnTo>
                <a:lnTo>
                  <a:pt x="29818" y="2031764"/>
                </a:lnTo>
                <a:lnTo>
                  <a:pt x="35845" y="2019715"/>
                </a:lnTo>
                <a:lnTo>
                  <a:pt x="41873" y="2007665"/>
                </a:lnTo>
                <a:lnTo>
                  <a:pt x="48217" y="1995933"/>
                </a:lnTo>
                <a:lnTo>
                  <a:pt x="54879" y="1983883"/>
                </a:lnTo>
                <a:lnTo>
                  <a:pt x="61857" y="1972468"/>
                </a:lnTo>
                <a:lnTo>
                  <a:pt x="68836" y="1961053"/>
                </a:lnTo>
                <a:lnTo>
                  <a:pt x="75498" y="1949637"/>
                </a:lnTo>
                <a:lnTo>
                  <a:pt x="83111" y="1938539"/>
                </a:lnTo>
                <a:lnTo>
                  <a:pt x="90407" y="1927758"/>
                </a:lnTo>
                <a:lnTo>
                  <a:pt x="98337" y="1916660"/>
                </a:lnTo>
                <a:lnTo>
                  <a:pt x="106268" y="1905878"/>
                </a:lnTo>
                <a:lnTo>
                  <a:pt x="114198" y="1895414"/>
                </a:lnTo>
                <a:lnTo>
                  <a:pt x="122446" y="1884633"/>
                </a:lnTo>
                <a:lnTo>
                  <a:pt x="131011" y="1874486"/>
                </a:lnTo>
                <a:lnTo>
                  <a:pt x="139576" y="1864339"/>
                </a:lnTo>
                <a:lnTo>
                  <a:pt x="148458" y="1854192"/>
                </a:lnTo>
                <a:lnTo>
                  <a:pt x="157340" y="1844045"/>
                </a:lnTo>
                <a:lnTo>
                  <a:pt x="166539" y="1834532"/>
                </a:lnTo>
                <a:lnTo>
                  <a:pt x="176056" y="1825020"/>
                </a:lnTo>
                <a:lnTo>
                  <a:pt x="185573" y="1815824"/>
                </a:lnTo>
                <a:lnTo>
                  <a:pt x="195089" y="1806628"/>
                </a:lnTo>
                <a:lnTo>
                  <a:pt x="204606" y="1797432"/>
                </a:lnTo>
                <a:lnTo>
                  <a:pt x="214757" y="1788554"/>
                </a:lnTo>
                <a:lnTo>
                  <a:pt x="224908" y="1779992"/>
                </a:lnTo>
                <a:lnTo>
                  <a:pt x="235059" y="1771431"/>
                </a:lnTo>
                <a:lnTo>
                  <a:pt x="245527" y="1763186"/>
                </a:lnTo>
                <a:lnTo>
                  <a:pt x="255995" y="1754942"/>
                </a:lnTo>
                <a:lnTo>
                  <a:pt x="266780" y="1747015"/>
                </a:lnTo>
                <a:lnTo>
                  <a:pt x="277566" y="1739087"/>
                </a:lnTo>
                <a:lnTo>
                  <a:pt x="288351" y="1731477"/>
                </a:lnTo>
                <a:lnTo>
                  <a:pt x="299771" y="1723867"/>
                </a:lnTo>
                <a:lnTo>
                  <a:pt x="310874" y="1716574"/>
                </a:lnTo>
                <a:lnTo>
                  <a:pt x="322294" y="1709597"/>
                </a:lnTo>
                <a:lnTo>
                  <a:pt x="334031" y="1702621"/>
                </a:lnTo>
                <a:lnTo>
                  <a:pt x="345451" y="1695962"/>
                </a:lnTo>
                <a:lnTo>
                  <a:pt x="357505" y="1689938"/>
                </a:lnTo>
                <a:lnTo>
                  <a:pt x="369242" y="1683596"/>
                </a:lnTo>
                <a:lnTo>
                  <a:pt x="381614" y="1677254"/>
                </a:lnTo>
                <a:lnTo>
                  <a:pt x="393351" y="1671546"/>
                </a:lnTo>
                <a:lnTo>
                  <a:pt x="394726" y="1670962"/>
                </a:lnTo>
                <a:lnTo>
                  <a:pt x="395601" y="1669722"/>
                </a:lnTo>
                <a:lnTo>
                  <a:pt x="401313" y="1661783"/>
                </a:lnTo>
                <a:lnTo>
                  <a:pt x="407977" y="1651621"/>
                </a:lnTo>
                <a:lnTo>
                  <a:pt x="415911" y="1638601"/>
                </a:lnTo>
                <a:lnTo>
                  <a:pt x="424797" y="1623358"/>
                </a:lnTo>
                <a:lnTo>
                  <a:pt x="434317" y="1604940"/>
                </a:lnTo>
                <a:lnTo>
                  <a:pt x="444472" y="1583663"/>
                </a:lnTo>
                <a:lnTo>
                  <a:pt x="450184" y="1571596"/>
                </a:lnTo>
                <a:lnTo>
                  <a:pt x="455897" y="1558894"/>
                </a:lnTo>
                <a:lnTo>
                  <a:pt x="461292" y="1545239"/>
                </a:lnTo>
                <a:lnTo>
                  <a:pt x="467321" y="1530949"/>
                </a:lnTo>
                <a:lnTo>
                  <a:pt x="473351" y="1516024"/>
                </a:lnTo>
                <a:lnTo>
                  <a:pt x="479380" y="1499828"/>
                </a:lnTo>
                <a:lnTo>
                  <a:pt x="485410" y="1482362"/>
                </a:lnTo>
                <a:lnTo>
                  <a:pt x="491757" y="1464579"/>
                </a:lnTo>
                <a:lnTo>
                  <a:pt x="498104" y="1445526"/>
                </a:lnTo>
                <a:lnTo>
                  <a:pt x="504451" y="1425837"/>
                </a:lnTo>
                <a:lnTo>
                  <a:pt x="510480" y="1404878"/>
                </a:lnTo>
                <a:lnTo>
                  <a:pt x="517144" y="1382966"/>
                </a:lnTo>
                <a:lnTo>
                  <a:pt x="523491" y="1360102"/>
                </a:lnTo>
                <a:lnTo>
                  <a:pt x="530156" y="1336285"/>
                </a:lnTo>
                <a:lnTo>
                  <a:pt x="536185" y="1311198"/>
                </a:lnTo>
                <a:lnTo>
                  <a:pt x="542532" y="1284841"/>
                </a:lnTo>
                <a:lnTo>
                  <a:pt x="548879" y="1257531"/>
                </a:lnTo>
                <a:lnTo>
                  <a:pt x="555226" y="1229268"/>
                </a:lnTo>
                <a:lnTo>
                  <a:pt x="561573" y="1199735"/>
                </a:lnTo>
                <a:lnTo>
                  <a:pt x="567285" y="1168932"/>
                </a:lnTo>
                <a:lnTo>
                  <a:pt x="573315" y="1137494"/>
                </a:lnTo>
                <a:lnTo>
                  <a:pt x="579344" y="1104468"/>
                </a:lnTo>
                <a:lnTo>
                  <a:pt x="585057" y="1069854"/>
                </a:lnTo>
                <a:lnTo>
                  <a:pt x="590769" y="1034605"/>
                </a:lnTo>
                <a:lnTo>
                  <a:pt x="596164" y="998086"/>
                </a:lnTo>
                <a:lnTo>
                  <a:pt x="601559" y="959979"/>
                </a:lnTo>
                <a:lnTo>
                  <a:pt x="606637" y="920601"/>
                </a:lnTo>
                <a:lnTo>
                  <a:pt x="611714" y="879954"/>
                </a:lnTo>
                <a:lnTo>
                  <a:pt x="616474" y="838036"/>
                </a:lnTo>
                <a:lnTo>
                  <a:pt x="620917" y="794848"/>
                </a:lnTo>
                <a:lnTo>
                  <a:pt x="625043" y="750390"/>
                </a:lnTo>
                <a:lnTo>
                  <a:pt x="629486" y="704027"/>
                </a:lnTo>
                <a:lnTo>
                  <a:pt x="632976" y="656710"/>
                </a:lnTo>
                <a:lnTo>
                  <a:pt x="636785" y="607806"/>
                </a:lnTo>
                <a:lnTo>
                  <a:pt x="639958" y="557315"/>
                </a:lnTo>
                <a:lnTo>
                  <a:pt x="642814" y="505870"/>
                </a:lnTo>
                <a:lnTo>
                  <a:pt x="645670" y="452520"/>
                </a:lnTo>
                <a:lnTo>
                  <a:pt x="647892" y="397900"/>
                </a:lnTo>
                <a:lnTo>
                  <a:pt x="650113" y="341375"/>
                </a:lnTo>
                <a:lnTo>
                  <a:pt x="652017" y="283579"/>
                </a:lnTo>
                <a:lnTo>
                  <a:pt x="653287" y="224513"/>
                </a:lnTo>
                <a:lnTo>
                  <a:pt x="654239" y="163225"/>
                </a:lnTo>
                <a:lnTo>
                  <a:pt x="654873" y="100983"/>
                </a:lnTo>
                <a:lnTo>
                  <a:pt x="654873" y="36837"/>
                </a:lnTo>
                <a:lnTo>
                  <a:pt x="654873"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5" name="KSO_Shape"/>
          <p:cNvSpPr/>
          <p:nvPr/>
        </p:nvSpPr>
        <p:spPr bwMode="auto">
          <a:xfrm>
            <a:off x="7392144" y="4560937"/>
            <a:ext cx="428157" cy="524274"/>
          </a:xfrm>
          <a:custGeom>
            <a:avLst/>
            <a:gdLst>
              <a:gd name="T0" fmla="*/ 1505593 w 3702"/>
              <a:gd name="T1" fmla="*/ 281382 h 4536"/>
              <a:gd name="T2" fmla="*/ 1477447 w 3702"/>
              <a:gd name="T3" fmla="*/ 213347 h 4536"/>
              <a:gd name="T4" fmla="*/ 1428297 w 3702"/>
              <a:gd name="T5" fmla="*/ 162950 h 4536"/>
              <a:gd name="T6" fmla="*/ 1290508 w 3702"/>
              <a:gd name="T7" fmla="*/ 92394 h 4536"/>
              <a:gd name="T8" fmla="*/ 1062401 w 3702"/>
              <a:gd name="T9" fmla="*/ 31078 h 4536"/>
              <a:gd name="T10" fmla="*/ 777582 w 3702"/>
              <a:gd name="T11" fmla="*/ 0 h 4536"/>
              <a:gd name="T12" fmla="*/ 527630 w 3702"/>
              <a:gd name="T13" fmla="*/ 24358 h 4536"/>
              <a:gd name="T14" fmla="*/ 284399 w 3702"/>
              <a:gd name="T15" fmla="*/ 84415 h 4536"/>
              <a:gd name="T16" fmla="*/ 141569 w 3702"/>
              <a:gd name="T17" fmla="*/ 152870 h 4536"/>
              <a:gd name="T18" fmla="*/ 82757 w 3702"/>
              <a:gd name="T19" fmla="*/ 205787 h 4536"/>
              <a:gd name="T20" fmla="*/ 51251 w 3702"/>
              <a:gd name="T21" fmla="*/ 271303 h 4536"/>
              <a:gd name="T22" fmla="*/ 130647 w 3702"/>
              <a:gd name="T23" fmla="*/ 1803786 h 4536"/>
              <a:gd name="T24" fmla="*/ 144090 w 3702"/>
              <a:gd name="T25" fmla="*/ 1850403 h 4536"/>
              <a:gd name="T26" fmla="*/ 180217 w 3702"/>
              <a:gd name="T27" fmla="*/ 1889041 h 4536"/>
              <a:gd name="T28" fmla="*/ 257934 w 3702"/>
              <a:gd name="T29" fmla="*/ 1903320 h 4536"/>
              <a:gd name="T30" fmla="*/ 318846 w 3702"/>
              <a:gd name="T31" fmla="*/ 1868462 h 4536"/>
              <a:gd name="T32" fmla="*/ 340271 w 3702"/>
              <a:gd name="T33" fmla="*/ 1829405 h 4536"/>
              <a:gd name="T34" fmla="*/ 1209431 w 3702"/>
              <a:gd name="T35" fmla="*/ 1664355 h 4536"/>
              <a:gd name="T36" fmla="*/ 1214892 w 3702"/>
              <a:gd name="T37" fmla="*/ 1829405 h 4536"/>
              <a:gd name="T38" fmla="*/ 1235477 w 3702"/>
              <a:gd name="T39" fmla="*/ 1868462 h 4536"/>
              <a:gd name="T40" fmla="*/ 1296809 w 3702"/>
              <a:gd name="T41" fmla="*/ 1903320 h 4536"/>
              <a:gd name="T42" fmla="*/ 1374946 w 3702"/>
              <a:gd name="T43" fmla="*/ 1889041 h 4536"/>
              <a:gd name="T44" fmla="*/ 1410653 w 3702"/>
              <a:gd name="T45" fmla="*/ 1850403 h 4536"/>
              <a:gd name="T46" fmla="*/ 1424516 w 3702"/>
              <a:gd name="T47" fmla="*/ 1803786 h 4536"/>
              <a:gd name="T48" fmla="*/ 1097268 w 3702"/>
              <a:gd name="T49" fmla="*/ 146991 h 4536"/>
              <a:gd name="T50" fmla="*/ 1129195 w 3702"/>
              <a:gd name="T51" fmla="*/ 158330 h 4536"/>
              <a:gd name="T52" fmla="*/ 1144318 w 3702"/>
              <a:gd name="T53" fmla="*/ 189828 h 4536"/>
              <a:gd name="T54" fmla="*/ 1135496 w 3702"/>
              <a:gd name="T55" fmla="*/ 223006 h 4536"/>
              <a:gd name="T56" fmla="*/ 1103149 w 3702"/>
              <a:gd name="T57" fmla="*/ 241065 h 4536"/>
              <a:gd name="T58" fmla="*/ 432690 w 3702"/>
              <a:gd name="T59" fmla="*/ 235185 h 4536"/>
              <a:gd name="T60" fmla="*/ 411686 w 3702"/>
              <a:gd name="T61" fmla="*/ 207467 h 4536"/>
              <a:gd name="T62" fmla="*/ 414626 w 3702"/>
              <a:gd name="T63" fmla="*/ 172609 h 4536"/>
              <a:gd name="T64" fmla="*/ 441512 w 3702"/>
              <a:gd name="T65" fmla="*/ 149091 h 4536"/>
              <a:gd name="T66" fmla="*/ 197021 w 3702"/>
              <a:gd name="T67" fmla="*/ 412414 h 4536"/>
              <a:gd name="T68" fmla="*/ 225167 w 3702"/>
              <a:gd name="T69" fmla="*/ 354458 h 4536"/>
              <a:gd name="T70" fmla="*/ 1266983 w 3702"/>
              <a:gd name="T71" fmla="*/ 336399 h 4536"/>
              <a:gd name="T72" fmla="*/ 1329156 w 3702"/>
              <a:gd name="T73" fmla="*/ 354458 h 4536"/>
              <a:gd name="T74" fmla="*/ 1357302 w 3702"/>
              <a:gd name="T75" fmla="*/ 412414 h 4536"/>
              <a:gd name="T76" fmla="*/ 1416954 w 3702"/>
              <a:gd name="T77" fmla="*/ 880265 h 4536"/>
              <a:gd name="T78" fmla="*/ 1382927 w 3702"/>
              <a:gd name="T79" fmla="*/ 920162 h 4536"/>
              <a:gd name="T80" fmla="*/ 171816 w 3702"/>
              <a:gd name="T81" fmla="*/ 920162 h 4536"/>
              <a:gd name="T82" fmla="*/ 137789 w 3702"/>
              <a:gd name="T83" fmla="*/ 880265 h 4536"/>
              <a:gd name="T84" fmla="*/ 374298 w 3702"/>
              <a:gd name="T85" fmla="*/ 1343495 h 4536"/>
              <a:gd name="T86" fmla="*/ 361695 w 3702"/>
              <a:gd name="T87" fmla="*/ 1374153 h 4536"/>
              <a:gd name="T88" fmla="*/ 330609 w 3702"/>
              <a:gd name="T89" fmla="*/ 1386753 h 4536"/>
              <a:gd name="T90" fmla="*/ 129387 w 3702"/>
              <a:gd name="T91" fmla="*/ 1379193 h 4536"/>
              <a:gd name="T92" fmla="*/ 110903 w 3702"/>
              <a:gd name="T93" fmla="*/ 1351895 h 4536"/>
              <a:gd name="T94" fmla="*/ 113424 w 3702"/>
              <a:gd name="T95" fmla="*/ 1251101 h 4536"/>
              <a:gd name="T96" fmla="*/ 136528 w 3702"/>
              <a:gd name="T97" fmla="*/ 1228003 h 4536"/>
              <a:gd name="T98" fmla="*/ 339430 w 3702"/>
              <a:gd name="T99" fmla="*/ 1225063 h 4536"/>
              <a:gd name="T100" fmla="*/ 367156 w 3702"/>
              <a:gd name="T101" fmla="*/ 1243542 h 4536"/>
              <a:gd name="T102" fmla="*/ 1444680 w 3702"/>
              <a:gd name="T103" fmla="*/ 1343495 h 4536"/>
              <a:gd name="T104" fmla="*/ 1434598 w 3702"/>
              <a:gd name="T105" fmla="*/ 1370794 h 4536"/>
              <a:gd name="T106" fmla="*/ 1405612 w 3702"/>
              <a:gd name="T107" fmla="*/ 1386753 h 4536"/>
              <a:gd name="T108" fmla="*/ 1203130 w 3702"/>
              <a:gd name="T109" fmla="*/ 1381713 h 4536"/>
              <a:gd name="T110" fmla="*/ 1182126 w 3702"/>
              <a:gd name="T111" fmla="*/ 1356095 h 4536"/>
              <a:gd name="T112" fmla="*/ 1182126 w 3702"/>
              <a:gd name="T113" fmla="*/ 1255301 h 4536"/>
              <a:gd name="T114" fmla="*/ 1203130 w 3702"/>
              <a:gd name="T115" fmla="*/ 1229683 h 4536"/>
              <a:gd name="T116" fmla="*/ 1405612 w 3702"/>
              <a:gd name="T117" fmla="*/ 1224643 h 4536"/>
              <a:gd name="T118" fmla="*/ 1434598 w 3702"/>
              <a:gd name="T119" fmla="*/ 1240182 h 4536"/>
              <a:gd name="T120" fmla="*/ 1444680 w 3702"/>
              <a:gd name="T121" fmla="*/ 1343495 h 4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02" h="4536">
                <a:moveTo>
                  <a:pt x="1832" y="0"/>
                </a:moveTo>
                <a:lnTo>
                  <a:pt x="1832" y="0"/>
                </a:lnTo>
                <a:lnTo>
                  <a:pt x="1851" y="0"/>
                </a:lnTo>
                <a:lnTo>
                  <a:pt x="1869" y="0"/>
                </a:lnTo>
                <a:lnTo>
                  <a:pt x="1832" y="0"/>
                </a:lnTo>
                <a:close/>
                <a:moveTo>
                  <a:pt x="3584" y="670"/>
                </a:moveTo>
                <a:lnTo>
                  <a:pt x="3584" y="670"/>
                </a:lnTo>
                <a:lnTo>
                  <a:pt x="3579" y="646"/>
                </a:lnTo>
                <a:lnTo>
                  <a:pt x="3573" y="624"/>
                </a:lnTo>
                <a:lnTo>
                  <a:pt x="3566" y="604"/>
                </a:lnTo>
                <a:lnTo>
                  <a:pt x="3558" y="583"/>
                </a:lnTo>
                <a:lnTo>
                  <a:pt x="3549" y="563"/>
                </a:lnTo>
                <a:lnTo>
                  <a:pt x="3539" y="544"/>
                </a:lnTo>
                <a:lnTo>
                  <a:pt x="3528" y="526"/>
                </a:lnTo>
                <a:lnTo>
                  <a:pt x="3517" y="508"/>
                </a:lnTo>
                <a:lnTo>
                  <a:pt x="3504" y="490"/>
                </a:lnTo>
                <a:lnTo>
                  <a:pt x="3492" y="475"/>
                </a:lnTo>
                <a:lnTo>
                  <a:pt x="3478" y="459"/>
                </a:lnTo>
                <a:lnTo>
                  <a:pt x="3463" y="444"/>
                </a:lnTo>
                <a:lnTo>
                  <a:pt x="3448" y="429"/>
                </a:lnTo>
                <a:lnTo>
                  <a:pt x="3433" y="415"/>
                </a:lnTo>
                <a:lnTo>
                  <a:pt x="3416" y="401"/>
                </a:lnTo>
                <a:lnTo>
                  <a:pt x="3400" y="388"/>
                </a:lnTo>
                <a:lnTo>
                  <a:pt x="3363" y="364"/>
                </a:lnTo>
                <a:lnTo>
                  <a:pt x="3326" y="340"/>
                </a:lnTo>
                <a:lnTo>
                  <a:pt x="3286" y="318"/>
                </a:lnTo>
                <a:lnTo>
                  <a:pt x="3246" y="297"/>
                </a:lnTo>
                <a:lnTo>
                  <a:pt x="3204" y="277"/>
                </a:lnTo>
                <a:lnTo>
                  <a:pt x="3161" y="257"/>
                </a:lnTo>
                <a:lnTo>
                  <a:pt x="3072" y="220"/>
                </a:lnTo>
                <a:lnTo>
                  <a:pt x="3024" y="201"/>
                </a:lnTo>
                <a:lnTo>
                  <a:pt x="2969" y="183"/>
                </a:lnTo>
                <a:lnTo>
                  <a:pt x="2907" y="163"/>
                </a:lnTo>
                <a:lnTo>
                  <a:pt x="2840" y="144"/>
                </a:lnTo>
                <a:lnTo>
                  <a:pt x="2768" y="125"/>
                </a:lnTo>
                <a:lnTo>
                  <a:pt x="2692" y="108"/>
                </a:lnTo>
                <a:lnTo>
                  <a:pt x="2612" y="90"/>
                </a:lnTo>
                <a:lnTo>
                  <a:pt x="2529" y="74"/>
                </a:lnTo>
                <a:lnTo>
                  <a:pt x="2444" y="58"/>
                </a:lnTo>
                <a:lnTo>
                  <a:pt x="2359" y="45"/>
                </a:lnTo>
                <a:lnTo>
                  <a:pt x="2272" y="33"/>
                </a:lnTo>
                <a:lnTo>
                  <a:pt x="2185" y="22"/>
                </a:lnTo>
                <a:lnTo>
                  <a:pt x="2098" y="13"/>
                </a:lnTo>
                <a:lnTo>
                  <a:pt x="2014" y="7"/>
                </a:lnTo>
                <a:lnTo>
                  <a:pt x="1931" y="2"/>
                </a:lnTo>
                <a:lnTo>
                  <a:pt x="1851" y="0"/>
                </a:lnTo>
                <a:lnTo>
                  <a:pt x="1771" y="2"/>
                </a:lnTo>
                <a:lnTo>
                  <a:pt x="1688" y="7"/>
                </a:lnTo>
                <a:lnTo>
                  <a:pt x="1603" y="13"/>
                </a:lnTo>
                <a:lnTo>
                  <a:pt x="1517" y="22"/>
                </a:lnTo>
                <a:lnTo>
                  <a:pt x="1430" y="33"/>
                </a:lnTo>
                <a:lnTo>
                  <a:pt x="1343" y="45"/>
                </a:lnTo>
                <a:lnTo>
                  <a:pt x="1256" y="58"/>
                </a:lnTo>
                <a:lnTo>
                  <a:pt x="1172" y="74"/>
                </a:lnTo>
                <a:lnTo>
                  <a:pt x="1089" y="90"/>
                </a:lnTo>
                <a:lnTo>
                  <a:pt x="1009" y="108"/>
                </a:lnTo>
                <a:lnTo>
                  <a:pt x="933" y="125"/>
                </a:lnTo>
                <a:lnTo>
                  <a:pt x="861" y="144"/>
                </a:lnTo>
                <a:lnTo>
                  <a:pt x="794" y="163"/>
                </a:lnTo>
                <a:lnTo>
                  <a:pt x="732" y="183"/>
                </a:lnTo>
                <a:lnTo>
                  <a:pt x="677" y="201"/>
                </a:lnTo>
                <a:lnTo>
                  <a:pt x="630" y="220"/>
                </a:lnTo>
                <a:lnTo>
                  <a:pt x="541" y="257"/>
                </a:lnTo>
                <a:lnTo>
                  <a:pt x="497" y="277"/>
                </a:lnTo>
                <a:lnTo>
                  <a:pt x="455" y="297"/>
                </a:lnTo>
                <a:lnTo>
                  <a:pt x="414" y="318"/>
                </a:lnTo>
                <a:lnTo>
                  <a:pt x="375" y="340"/>
                </a:lnTo>
                <a:lnTo>
                  <a:pt x="337" y="364"/>
                </a:lnTo>
                <a:lnTo>
                  <a:pt x="302" y="388"/>
                </a:lnTo>
                <a:lnTo>
                  <a:pt x="285" y="401"/>
                </a:lnTo>
                <a:lnTo>
                  <a:pt x="268" y="416"/>
                </a:lnTo>
                <a:lnTo>
                  <a:pt x="253" y="429"/>
                </a:lnTo>
                <a:lnTo>
                  <a:pt x="237" y="444"/>
                </a:lnTo>
                <a:lnTo>
                  <a:pt x="223" y="459"/>
                </a:lnTo>
                <a:lnTo>
                  <a:pt x="210" y="475"/>
                </a:lnTo>
                <a:lnTo>
                  <a:pt x="197" y="490"/>
                </a:lnTo>
                <a:lnTo>
                  <a:pt x="185" y="508"/>
                </a:lnTo>
                <a:lnTo>
                  <a:pt x="173" y="526"/>
                </a:lnTo>
                <a:lnTo>
                  <a:pt x="163" y="544"/>
                </a:lnTo>
                <a:lnTo>
                  <a:pt x="153" y="563"/>
                </a:lnTo>
                <a:lnTo>
                  <a:pt x="144" y="583"/>
                </a:lnTo>
                <a:lnTo>
                  <a:pt x="135" y="604"/>
                </a:lnTo>
                <a:lnTo>
                  <a:pt x="129" y="624"/>
                </a:lnTo>
                <a:lnTo>
                  <a:pt x="122" y="646"/>
                </a:lnTo>
                <a:lnTo>
                  <a:pt x="116" y="670"/>
                </a:lnTo>
                <a:lnTo>
                  <a:pt x="0" y="2054"/>
                </a:lnTo>
                <a:lnTo>
                  <a:pt x="0" y="3963"/>
                </a:lnTo>
                <a:lnTo>
                  <a:pt x="310" y="3963"/>
                </a:lnTo>
                <a:lnTo>
                  <a:pt x="310" y="4262"/>
                </a:lnTo>
                <a:lnTo>
                  <a:pt x="310" y="4279"/>
                </a:lnTo>
                <a:lnTo>
                  <a:pt x="311" y="4295"/>
                </a:lnTo>
                <a:lnTo>
                  <a:pt x="313" y="4311"/>
                </a:lnTo>
                <a:lnTo>
                  <a:pt x="315" y="4326"/>
                </a:lnTo>
                <a:lnTo>
                  <a:pt x="319" y="4342"/>
                </a:lnTo>
                <a:lnTo>
                  <a:pt x="322" y="4356"/>
                </a:lnTo>
                <a:lnTo>
                  <a:pt x="326" y="4369"/>
                </a:lnTo>
                <a:lnTo>
                  <a:pt x="332" y="4382"/>
                </a:lnTo>
                <a:lnTo>
                  <a:pt x="337" y="4394"/>
                </a:lnTo>
                <a:lnTo>
                  <a:pt x="343" y="4406"/>
                </a:lnTo>
                <a:lnTo>
                  <a:pt x="350" y="4418"/>
                </a:lnTo>
                <a:lnTo>
                  <a:pt x="357" y="4429"/>
                </a:lnTo>
                <a:lnTo>
                  <a:pt x="365" y="4439"/>
                </a:lnTo>
                <a:lnTo>
                  <a:pt x="373" y="4449"/>
                </a:lnTo>
                <a:lnTo>
                  <a:pt x="381" y="4459"/>
                </a:lnTo>
                <a:lnTo>
                  <a:pt x="390" y="4468"/>
                </a:lnTo>
                <a:lnTo>
                  <a:pt x="409" y="4483"/>
                </a:lnTo>
                <a:lnTo>
                  <a:pt x="429" y="4498"/>
                </a:lnTo>
                <a:lnTo>
                  <a:pt x="450" y="4510"/>
                </a:lnTo>
                <a:lnTo>
                  <a:pt x="472" y="4519"/>
                </a:lnTo>
                <a:lnTo>
                  <a:pt x="495" y="4526"/>
                </a:lnTo>
                <a:lnTo>
                  <a:pt x="519" y="4532"/>
                </a:lnTo>
                <a:lnTo>
                  <a:pt x="542" y="4535"/>
                </a:lnTo>
                <a:lnTo>
                  <a:pt x="566" y="4536"/>
                </a:lnTo>
                <a:lnTo>
                  <a:pt x="590" y="4535"/>
                </a:lnTo>
                <a:lnTo>
                  <a:pt x="614" y="4532"/>
                </a:lnTo>
                <a:lnTo>
                  <a:pt x="637" y="4526"/>
                </a:lnTo>
                <a:lnTo>
                  <a:pt x="661" y="4519"/>
                </a:lnTo>
                <a:lnTo>
                  <a:pt x="683" y="4510"/>
                </a:lnTo>
                <a:lnTo>
                  <a:pt x="703" y="4498"/>
                </a:lnTo>
                <a:lnTo>
                  <a:pt x="723" y="4483"/>
                </a:lnTo>
                <a:lnTo>
                  <a:pt x="743" y="4468"/>
                </a:lnTo>
                <a:lnTo>
                  <a:pt x="752" y="4459"/>
                </a:lnTo>
                <a:lnTo>
                  <a:pt x="759" y="4449"/>
                </a:lnTo>
                <a:lnTo>
                  <a:pt x="768" y="4439"/>
                </a:lnTo>
                <a:lnTo>
                  <a:pt x="775" y="4429"/>
                </a:lnTo>
                <a:lnTo>
                  <a:pt x="783" y="4418"/>
                </a:lnTo>
                <a:lnTo>
                  <a:pt x="789" y="4406"/>
                </a:lnTo>
                <a:lnTo>
                  <a:pt x="795" y="4394"/>
                </a:lnTo>
                <a:lnTo>
                  <a:pt x="800" y="4382"/>
                </a:lnTo>
                <a:lnTo>
                  <a:pt x="806" y="4369"/>
                </a:lnTo>
                <a:lnTo>
                  <a:pt x="810" y="4356"/>
                </a:lnTo>
                <a:lnTo>
                  <a:pt x="813" y="4342"/>
                </a:lnTo>
                <a:lnTo>
                  <a:pt x="817" y="4326"/>
                </a:lnTo>
                <a:lnTo>
                  <a:pt x="820" y="4311"/>
                </a:lnTo>
                <a:lnTo>
                  <a:pt x="821" y="4295"/>
                </a:lnTo>
                <a:lnTo>
                  <a:pt x="822" y="4279"/>
                </a:lnTo>
                <a:lnTo>
                  <a:pt x="822" y="4262"/>
                </a:lnTo>
                <a:lnTo>
                  <a:pt x="822" y="3963"/>
                </a:lnTo>
                <a:lnTo>
                  <a:pt x="2879" y="3963"/>
                </a:lnTo>
                <a:lnTo>
                  <a:pt x="2879" y="4262"/>
                </a:lnTo>
                <a:lnTo>
                  <a:pt x="2879" y="4279"/>
                </a:lnTo>
                <a:lnTo>
                  <a:pt x="2880" y="4295"/>
                </a:lnTo>
                <a:lnTo>
                  <a:pt x="2882" y="4311"/>
                </a:lnTo>
                <a:lnTo>
                  <a:pt x="2884" y="4326"/>
                </a:lnTo>
                <a:lnTo>
                  <a:pt x="2887" y="4342"/>
                </a:lnTo>
                <a:lnTo>
                  <a:pt x="2892" y="4356"/>
                </a:lnTo>
                <a:lnTo>
                  <a:pt x="2896" y="4369"/>
                </a:lnTo>
                <a:lnTo>
                  <a:pt x="2901" y="4382"/>
                </a:lnTo>
                <a:lnTo>
                  <a:pt x="2906" y="4394"/>
                </a:lnTo>
                <a:lnTo>
                  <a:pt x="2913" y="4406"/>
                </a:lnTo>
                <a:lnTo>
                  <a:pt x="2919" y="4418"/>
                </a:lnTo>
                <a:lnTo>
                  <a:pt x="2926" y="4429"/>
                </a:lnTo>
                <a:lnTo>
                  <a:pt x="2934" y="4439"/>
                </a:lnTo>
                <a:lnTo>
                  <a:pt x="2941" y="4449"/>
                </a:lnTo>
                <a:lnTo>
                  <a:pt x="2950" y="4459"/>
                </a:lnTo>
                <a:lnTo>
                  <a:pt x="2959" y="4468"/>
                </a:lnTo>
                <a:lnTo>
                  <a:pt x="2978" y="4483"/>
                </a:lnTo>
                <a:lnTo>
                  <a:pt x="2997" y="4498"/>
                </a:lnTo>
                <a:lnTo>
                  <a:pt x="3019" y="4510"/>
                </a:lnTo>
                <a:lnTo>
                  <a:pt x="3041" y="4519"/>
                </a:lnTo>
                <a:lnTo>
                  <a:pt x="3064" y="4526"/>
                </a:lnTo>
                <a:lnTo>
                  <a:pt x="3087" y="4532"/>
                </a:lnTo>
                <a:lnTo>
                  <a:pt x="3112" y="4535"/>
                </a:lnTo>
                <a:lnTo>
                  <a:pt x="3135" y="4536"/>
                </a:lnTo>
                <a:lnTo>
                  <a:pt x="3159" y="4535"/>
                </a:lnTo>
                <a:lnTo>
                  <a:pt x="3183" y="4532"/>
                </a:lnTo>
                <a:lnTo>
                  <a:pt x="3206" y="4526"/>
                </a:lnTo>
                <a:lnTo>
                  <a:pt x="3229" y="4519"/>
                </a:lnTo>
                <a:lnTo>
                  <a:pt x="3251" y="4510"/>
                </a:lnTo>
                <a:lnTo>
                  <a:pt x="3273" y="4498"/>
                </a:lnTo>
                <a:lnTo>
                  <a:pt x="3293" y="4483"/>
                </a:lnTo>
                <a:lnTo>
                  <a:pt x="3312" y="4468"/>
                </a:lnTo>
                <a:lnTo>
                  <a:pt x="3320" y="4459"/>
                </a:lnTo>
                <a:lnTo>
                  <a:pt x="3329" y="4449"/>
                </a:lnTo>
                <a:lnTo>
                  <a:pt x="3337" y="4439"/>
                </a:lnTo>
                <a:lnTo>
                  <a:pt x="3345" y="4429"/>
                </a:lnTo>
                <a:lnTo>
                  <a:pt x="3351" y="4418"/>
                </a:lnTo>
                <a:lnTo>
                  <a:pt x="3358" y="4406"/>
                </a:lnTo>
                <a:lnTo>
                  <a:pt x="3364" y="4394"/>
                </a:lnTo>
                <a:lnTo>
                  <a:pt x="3370" y="4382"/>
                </a:lnTo>
                <a:lnTo>
                  <a:pt x="3374" y="4369"/>
                </a:lnTo>
                <a:lnTo>
                  <a:pt x="3379" y="4356"/>
                </a:lnTo>
                <a:lnTo>
                  <a:pt x="3383" y="4342"/>
                </a:lnTo>
                <a:lnTo>
                  <a:pt x="3386" y="4326"/>
                </a:lnTo>
                <a:lnTo>
                  <a:pt x="3389" y="4311"/>
                </a:lnTo>
                <a:lnTo>
                  <a:pt x="3391" y="4295"/>
                </a:lnTo>
                <a:lnTo>
                  <a:pt x="3392" y="4279"/>
                </a:lnTo>
                <a:lnTo>
                  <a:pt x="3392" y="4262"/>
                </a:lnTo>
                <a:lnTo>
                  <a:pt x="3392" y="3963"/>
                </a:lnTo>
                <a:lnTo>
                  <a:pt x="3702" y="3963"/>
                </a:lnTo>
                <a:lnTo>
                  <a:pt x="3702" y="2054"/>
                </a:lnTo>
                <a:lnTo>
                  <a:pt x="3584" y="670"/>
                </a:lnTo>
                <a:close/>
                <a:moveTo>
                  <a:pt x="1089" y="350"/>
                </a:moveTo>
                <a:lnTo>
                  <a:pt x="2612" y="350"/>
                </a:lnTo>
                <a:lnTo>
                  <a:pt x="2626" y="350"/>
                </a:lnTo>
                <a:lnTo>
                  <a:pt x="2638" y="352"/>
                </a:lnTo>
                <a:lnTo>
                  <a:pt x="2650" y="355"/>
                </a:lnTo>
                <a:lnTo>
                  <a:pt x="2661" y="360"/>
                </a:lnTo>
                <a:lnTo>
                  <a:pt x="2671" y="364"/>
                </a:lnTo>
                <a:lnTo>
                  <a:pt x="2681" y="371"/>
                </a:lnTo>
                <a:lnTo>
                  <a:pt x="2688" y="377"/>
                </a:lnTo>
                <a:lnTo>
                  <a:pt x="2696" y="385"/>
                </a:lnTo>
                <a:lnTo>
                  <a:pt x="2703" y="393"/>
                </a:lnTo>
                <a:lnTo>
                  <a:pt x="2708" y="401"/>
                </a:lnTo>
                <a:lnTo>
                  <a:pt x="2714" y="411"/>
                </a:lnTo>
                <a:lnTo>
                  <a:pt x="2717" y="421"/>
                </a:lnTo>
                <a:lnTo>
                  <a:pt x="2720" y="431"/>
                </a:lnTo>
                <a:lnTo>
                  <a:pt x="2723" y="441"/>
                </a:lnTo>
                <a:lnTo>
                  <a:pt x="2724" y="452"/>
                </a:lnTo>
                <a:lnTo>
                  <a:pt x="2725" y="462"/>
                </a:lnTo>
                <a:lnTo>
                  <a:pt x="2724" y="473"/>
                </a:lnTo>
                <a:lnTo>
                  <a:pt x="2723" y="483"/>
                </a:lnTo>
                <a:lnTo>
                  <a:pt x="2720" y="494"/>
                </a:lnTo>
                <a:lnTo>
                  <a:pt x="2717" y="504"/>
                </a:lnTo>
                <a:lnTo>
                  <a:pt x="2714" y="513"/>
                </a:lnTo>
                <a:lnTo>
                  <a:pt x="2708" y="522"/>
                </a:lnTo>
                <a:lnTo>
                  <a:pt x="2703" y="531"/>
                </a:lnTo>
                <a:lnTo>
                  <a:pt x="2696" y="540"/>
                </a:lnTo>
                <a:lnTo>
                  <a:pt x="2688" y="546"/>
                </a:lnTo>
                <a:lnTo>
                  <a:pt x="2681" y="554"/>
                </a:lnTo>
                <a:lnTo>
                  <a:pt x="2671" y="560"/>
                </a:lnTo>
                <a:lnTo>
                  <a:pt x="2661" y="565"/>
                </a:lnTo>
                <a:lnTo>
                  <a:pt x="2650" y="568"/>
                </a:lnTo>
                <a:lnTo>
                  <a:pt x="2638" y="572"/>
                </a:lnTo>
                <a:lnTo>
                  <a:pt x="2626" y="574"/>
                </a:lnTo>
                <a:lnTo>
                  <a:pt x="2612" y="575"/>
                </a:lnTo>
                <a:lnTo>
                  <a:pt x="1089" y="575"/>
                </a:lnTo>
                <a:lnTo>
                  <a:pt x="1075" y="574"/>
                </a:lnTo>
                <a:lnTo>
                  <a:pt x="1063" y="572"/>
                </a:lnTo>
                <a:lnTo>
                  <a:pt x="1051" y="568"/>
                </a:lnTo>
                <a:lnTo>
                  <a:pt x="1040" y="565"/>
                </a:lnTo>
                <a:lnTo>
                  <a:pt x="1030" y="560"/>
                </a:lnTo>
                <a:lnTo>
                  <a:pt x="1020" y="554"/>
                </a:lnTo>
                <a:lnTo>
                  <a:pt x="1012" y="546"/>
                </a:lnTo>
                <a:lnTo>
                  <a:pt x="1005" y="540"/>
                </a:lnTo>
                <a:lnTo>
                  <a:pt x="998" y="531"/>
                </a:lnTo>
                <a:lnTo>
                  <a:pt x="992" y="522"/>
                </a:lnTo>
                <a:lnTo>
                  <a:pt x="987" y="513"/>
                </a:lnTo>
                <a:lnTo>
                  <a:pt x="984" y="504"/>
                </a:lnTo>
                <a:lnTo>
                  <a:pt x="980" y="494"/>
                </a:lnTo>
                <a:lnTo>
                  <a:pt x="978" y="483"/>
                </a:lnTo>
                <a:lnTo>
                  <a:pt x="977" y="473"/>
                </a:lnTo>
                <a:lnTo>
                  <a:pt x="976" y="462"/>
                </a:lnTo>
                <a:lnTo>
                  <a:pt x="977" y="452"/>
                </a:lnTo>
                <a:lnTo>
                  <a:pt x="978" y="441"/>
                </a:lnTo>
                <a:lnTo>
                  <a:pt x="980" y="431"/>
                </a:lnTo>
                <a:lnTo>
                  <a:pt x="984" y="421"/>
                </a:lnTo>
                <a:lnTo>
                  <a:pt x="987" y="411"/>
                </a:lnTo>
                <a:lnTo>
                  <a:pt x="992" y="401"/>
                </a:lnTo>
                <a:lnTo>
                  <a:pt x="998" y="393"/>
                </a:lnTo>
                <a:lnTo>
                  <a:pt x="1005" y="385"/>
                </a:lnTo>
                <a:lnTo>
                  <a:pt x="1012" y="377"/>
                </a:lnTo>
                <a:lnTo>
                  <a:pt x="1020" y="371"/>
                </a:lnTo>
                <a:lnTo>
                  <a:pt x="1030" y="364"/>
                </a:lnTo>
                <a:lnTo>
                  <a:pt x="1040" y="360"/>
                </a:lnTo>
                <a:lnTo>
                  <a:pt x="1051" y="355"/>
                </a:lnTo>
                <a:lnTo>
                  <a:pt x="1063" y="352"/>
                </a:lnTo>
                <a:lnTo>
                  <a:pt x="1075" y="350"/>
                </a:lnTo>
                <a:lnTo>
                  <a:pt x="1089" y="350"/>
                </a:lnTo>
                <a:close/>
                <a:moveTo>
                  <a:pt x="325" y="2008"/>
                </a:moveTo>
                <a:lnTo>
                  <a:pt x="466" y="1004"/>
                </a:lnTo>
                <a:lnTo>
                  <a:pt x="469" y="982"/>
                </a:lnTo>
                <a:lnTo>
                  <a:pt x="474" y="961"/>
                </a:lnTo>
                <a:lnTo>
                  <a:pt x="479" y="940"/>
                </a:lnTo>
                <a:lnTo>
                  <a:pt x="486" y="921"/>
                </a:lnTo>
                <a:lnTo>
                  <a:pt x="493" y="903"/>
                </a:lnTo>
                <a:lnTo>
                  <a:pt x="501" y="886"/>
                </a:lnTo>
                <a:lnTo>
                  <a:pt x="511" y="871"/>
                </a:lnTo>
                <a:lnTo>
                  <a:pt x="523" y="857"/>
                </a:lnTo>
                <a:lnTo>
                  <a:pt x="536" y="844"/>
                </a:lnTo>
                <a:lnTo>
                  <a:pt x="551" y="833"/>
                </a:lnTo>
                <a:lnTo>
                  <a:pt x="567" y="825"/>
                </a:lnTo>
                <a:lnTo>
                  <a:pt x="586" y="816"/>
                </a:lnTo>
                <a:lnTo>
                  <a:pt x="608" y="810"/>
                </a:lnTo>
                <a:lnTo>
                  <a:pt x="631" y="806"/>
                </a:lnTo>
                <a:lnTo>
                  <a:pt x="656" y="803"/>
                </a:lnTo>
                <a:lnTo>
                  <a:pt x="685" y="801"/>
                </a:lnTo>
                <a:lnTo>
                  <a:pt x="3016" y="801"/>
                </a:lnTo>
                <a:lnTo>
                  <a:pt x="3045" y="803"/>
                </a:lnTo>
                <a:lnTo>
                  <a:pt x="3070" y="806"/>
                </a:lnTo>
                <a:lnTo>
                  <a:pt x="3094" y="810"/>
                </a:lnTo>
                <a:lnTo>
                  <a:pt x="3115" y="816"/>
                </a:lnTo>
                <a:lnTo>
                  <a:pt x="3134" y="825"/>
                </a:lnTo>
                <a:lnTo>
                  <a:pt x="3150" y="833"/>
                </a:lnTo>
                <a:lnTo>
                  <a:pt x="3164" y="844"/>
                </a:lnTo>
                <a:lnTo>
                  <a:pt x="3178" y="857"/>
                </a:lnTo>
                <a:lnTo>
                  <a:pt x="3190" y="871"/>
                </a:lnTo>
                <a:lnTo>
                  <a:pt x="3200" y="886"/>
                </a:lnTo>
                <a:lnTo>
                  <a:pt x="3207" y="903"/>
                </a:lnTo>
                <a:lnTo>
                  <a:pt x="3215" y="921"/>
                </a:lnTo>
                <a:lnTo>
                  <a:pt x="3222" y="940"/>
                </a:lnTo>
                <a:lnTo>
                  <a:pt x="3227" y="961"/>
                </a:lnTo>
                <a:lnTo>
                  <a:pt x="3231" y="982"/>
                </a:lnTo>
                <a:lnTo>
                  <a:pt x="3235" y="1004"/>
                </a:lnTo>
                <a:lnTo>
                  <a:pt x="3375" y="2008"/>
                </a:lnTo>
                <a:lnTo>
                  <a:pt x="3378" y="2027"/>
                </a:lnTo>
                <a:lnTo>
                  <a:pt x="3378" y="2044"/>
                </a:lnTo>
                <a:lnTo>
                  <a:pt x="3378" y="2062"/>
                </a:lnTo>
                <a:lnTo>
                  <a:pt x="3377" y="2080"/>
                </a:lnTo>
                <a:lnTo>
                  <a:pt x="3373" y="2096"/>
                </a:lnTo>
                <a:lnTo>
                  <a:pt x="3369" y="2112"/>
                </a:lnTo>
                <a:lnTo>
                  <a:pt x="3363" y="2127"/>
                </a:lnTo>
                <a:lnTo>
                  <a:pt x="3356" y="2141"/>
                </a:lnTo>
                <a:lnTo>
                  <a:pt x="3347" y="2153"/>
                </a:lnTo>
                <a:lnTo>
                  <a:pt x="3336" y="2165"/>
                </a:lnTo>
                <a:lnTo>
                  <a:pt x="3323" y="2175"/>
                </a:lnTo>
                <a:lnTo>
                  <a:pt x="3308" y="2184"/>
                </a:lnTo>
                <a:lnTo>
                  <a:pt x="3292" y="2191"/>
                </a:lnTo>
                <a:lnTo>
                  <a:pt x="3272" y="2196"/>
                </a:lnTo>
                <a:lnTo>
                  <a:pt x="3251" y="2199"/>
                </a:lnTo>
                <a:lnTo>
                  <a:pt x="3227" y="2201"/>
                </a:lnTo>
                <a:lnTo>
                  <a:pt x="474" y="2201"/>
                </a:lnTo>
                <a:lnTo>
                  <a:pt x="450" y="2199"/>
                </a:lnTo>
                <a:lnTo>
                  <a:pt x="429" y="2196"/>
                </a:lnTo>
                <a:lnTo>
                  <a:pt x="409" y="2191"/>
                </a:lnTo>
                <a:lnTo>
                  <a:pt x="392" y="2184"/>
                </a:lnTo>
                <a:lnTo>
                  <a:pt x="378" y="2175"/>
                </a:lnTo>
                <a:lnTo>
                  <a:pt x="365" y="2165"/>
                </a:lnTo>
                <a:lnTo>
                  <a:pt x="354" y="2153"/>
                </a:lnTo>
                <a:lnTo>
                  <a:pt x="345" y="2141"/>
                </a:lnTo>
                <a:lnTo>
                  <a:pt x="337" y="2127"/>
                </a:lnTo>
                <a:lnTo>
                  <a:pt x="332" y="2112"/>
                </a:lnTo>
                <a:lnTo>
                  <a:pt x="328" y="2096"/>
                </a:lnTo>
                <a:lnTo>
                  <a:pt x="324" y="2080"/>
                </a:lnTo>
                <a:lnTo>
                  <a:pt x="323" y="2062"/>
                </a:lnTo>
                <a:lnTo>
                  <a:pt x="323" y="2044"/>
                </a:lnTo>
                <a:lnTo>
                  <a:pt x="324" y="2027"/>
                </a:lnTo>
                <a:lnTo>
                  <a:pt x="325" y="2008"/>
                </a:lnTo>
                <a:close/>
                <a:moveTo>
                  <a:pt x="891" y="3199"/>
                </a:moveTo>
                <a:lnTo>
                  <a:pt x="891" y="3199"/>
                </a:lnTo>
                <a:lnTo>
                  <a:pt x="890" y="3208"/>
                </a:lnTo>
                <a:lnTo>
                  <a:pt x="889" y="3219"/>
                </a:lnTo>
                <a:lnTo>
                  <a:pt x="887" y="3229"/>
                </a:lnTo>
                <a:lnTo>
                  <a:pt x="883" y="3238"/>
                </a:lnTo>
                <a:lnTo>
                  <a:pt x="878" y="3248"/>
                </a:lnTo>
                <a:lnTo>
                  <a:pt x="874" y="3257"/>
                </a:lnTo>
                <a:lnTo>
                  <a:pt x="867" y="3264"/>
                </a:lnTo>
                <a:lnTo>
                  <a:pt x="861" y="3272"/>
                </a:lnTo>
                <a:lnTo>
                  <a:pt x="853" y="3279"/>
                </a:lnTo>
                <a:lnTo>
                  <a:pt x="845" y="3284"/>
                </a:lnTo>
                <a:lnTo>
                  <a:pt x="836" y="3290"/>
                </a:lnTo>
                <a:lnTo>
                  <a:pt x="828" y="3294"/>
                </a:lnTo>
                <a:lnTo>
                  <a:pt x="818" y="3297"/>
                </a:lnTo>
                <a:lnTo>
                  <a:pt x="808" y="3301"/>
                </a:lnTo>
                <a:lnTo>
                  <a:pt x="798" y="3302"/>
                </a:lnTo>
                <a:lnTo>
                  <a:pt x="787" y="3302"/>
                </a:lnTo>
                <a:lnTo>
                  <a:pt x="366" y="3302"/>
                </a:lnTo>
                <a:lnTo>
                  <a:pt x="355" y="3302"/>
                </a:lnTo>
                <a:lnTo>
                  <a:pt x="345" y="3301"/>
                </a:lnTo>
                <a:lnTo>
                  <a:pt x="335" y="3297"/>
                </a:lnTo>
                <a:lnTo>
                  <a:pt x="325" y="3294"/>
                </a:lnTo>
                <a:lnTo>
                  <a:pt x="317" y="3290"/>
                </a:lnTo>
                <a:lnTo>
                  <a:pt x="308" y="3284"/>
                </a:lnTo>
                <a:lnTo>
                  <a:pt x="300" y="3279"/>
                </a:lnTo>
                <a:lnTo>
                  <a:pt x="292" y="3272"/>
                </a:lnTo>
                <a:lnTo>
                  <a:pt x="286" y="3264"/>
                </a:lnTo>
                <a:lnTo>
                  <a:pt x="279" y="3257"/>
                </a:lnTo>
                <a:lnTo>
                  <a:pt x="275" y="3248"/>
                </a:lnTo>
                <a:lnTo>
                  <a:pt x="270" y="3238"/>
                </a:lnTo>
                <a:lnTo>
                  <a:pt x="266" y="3229"/>
                </a:lnTo>
                <a:lnTo>
                  <a:pt x="264" y="3219"/>
                </a:lnTo>
                <a:lnTo>
                  <a:pt x="263" y="3208"/>
                </a:lnTo>
                <a:lnTo>
                  <a:pt x="262" y="3199"/>
                </a:lnTo>
                <a:lnTo>
                  <a:pt x="262" y="3019"/>
                </a:lnTo>
                <a:lnTo>
                  <a:pt x="263" y="3008"/>
                </a:lnTo>
                <a:lnTo>
                  <a:pt x="264" y="2998"/>
                </a:lnTo>
                <a:lnTo>
                  <a:pt x="266" y="2989"/>
                </a:lnTo>
                <a:lnTo>
                  <a:pt x="270" y="2979"/>
                </a:lnTo>
                <a:lnTo>
                  <a:pt x="275" y="2970"/>
                </a:lnTo>
                <a:lnTo>
                  <a:pt x="279" y="2961"/>
                </a:lnTo>
                <a:lnTo>
                  <a:pt x="286" y="2953"/>
                </a:lnTo>
                <a:lnTo>
                  <a:pt x="292" y="2946"/>
                </a:lnTo>
                <a:lnTo>
                  <a:pt x="300" y="2939"/>
                </a:lnTo>
                <a:lnTo>
                  <a:pt x="308" y="2933"/>
                </a:lnTo>
                <a:lnTo>
                  <a:pt x="317" y="2928"/>
                </a:lnTo>
                <a:lnTo>
                  <a:pt x="325" y="2924"/>
                </a:lnTo>
                <a:lnTo>
                  <a:pt x="335" y="2919"/>
                </a:lnTo>
                <a:lnTo>
                  <a:pt x="345" y="2917"/>
                </a:lnTo>
                <a:lnTo>
                  <a:pt x="355" y="2916"/>
                </a:lnTo>
                <a:lnTo>
                  <a:pt x="366" y="2915"/>
                </a:lnTo>
                <a:lnTo>
                  <a:pt x="787" y="2915"/>
                </a:lnTo>
                <a:lnTo>
                  <a:pt x="798" y="2916"/>
                </a:lnTo>
                <a:lnTo>
                  <a:pt x="808" y="2917"/>
                </a:lnTo>
                <a:lnTo>
                  <a:pt x="818" y="2919"/>
                </a:lnTo>
                <a:lnTo>
                  <a:pt x="828" y="2924"/>
                </a:lnTo>
                <a:lnTo>
                  <a:pt x="836" y="2928"/>
                </a:lnTo>
                <a:lnTo>
                  <a:pt x="845" y="2933"/>
                </a:lnTo>
                <a:lnTo>
                  <a:pt x="853" y="2939"/>
                </a:lnTo>
                <a:lnTo>
                  <a:pt x="861" y="2946"/>
                </a:lnTo>
                <a:lnTo>
                  <a:pt x="867" y="2953"/>
                </a:lnTo>
                <a:lnTo>
                  <a:pt x="874" y="2961"/>
                </a:lnTo>
                <a:lnTo>
                  <a:pt x="878" y="2970"/>
                </a:lnTo>
                <a:lnTo>
                  <a:pt x="883" y="2979"/>
                </a:lnTo>
                <a:lnTo>
                  <a:pt x="887" y="2989"/>
                </a:lnTo>
                <a:lnTo>
                  <a:pt x="889" y="2998"/>
                </a:lnTo>
                <a:lnTo>
                  <a:pt x="890" y="3008"/>
                </a:lnTo>
                <a:lnTo>
                  <a:pt x="891" y="3019"/>
                </a:lnTo>
                <a:lnTo>
                  <a:pt x="891" y="3199"/>
                </a:lnTo>
                <a:close/>
                <a:moveTo>
                  <a:pt x="3439" y="3199"/>
                </a:moveTo>
                <a:lnTo>
                  <a:pt x="3439" y="3199"/>
                </a:lnTo>
                <a:lnTo>
                  <a:pt x="3439" y="3208"/>
                </a:lnTo>
                <a:lnTo>
                  <a:pt x="3437" y="3219"/>
                </a:lnTo>
                <a:lnTo>
                  <a:pt x="3435" y="3229"/>
                </a:lnTo>
                <a:lnTo>
                  <a:pt x="3431" y="3238"/>
                </a:lnTo>
                <a:lnTo>
                  <a:pt x="3427" y="3248"/>
                </a:lnTo>
                <a:lnTo>
                  <a:pt x="3422" y="3257"/>
                </a:lnTo>
                <a:lnTo>
                  <a:pt x="3415" y="3264"/>
                </a:lnTo>
                <a:lnTo>
                  <a:pt x="3408" y="3272"/>
                </a:lnTo>
                <a:lnTo>
                  <a:pt x="3402" y="3279"/>
                </a:lnTo>
                <a:lnTo>
                  <a:pt x="3393" y="3284"/>
                </a:lnTo>
                <a:lnTo>
                  <a:pt x="3384" y="3290"/>
                </a:lnTo>
                <a:lnTo>
                  <a:pt x="3375" y="3294"/>
                </a:lnTo>
                <a:lnTo>
                  <a:pt x="3366" y="3297"/>
                </a:lnTo>
                <a:lnTo>
                  <a:pt x="3356" y="3301"/>
                </a:lnTo>
                <a:lnTo>
                  <a:pt x="3346" y="3302"/>
                </a:lnTo>
                <a:lnTo>
                  <a:pt x="3335" y="3302"/>
                </a:lnTo>
                <a:lnTo>
                  <a:pt x="2914" y="3302"/>
                </a:lnTo>
                <a:lnTo>
                  <a:pt x="2903" y="3302"/>
                </a:lnTo>
                <a:lnTo>
                  <a:pt x="2893" y="3301"/>
                </a:lnTo>
                <a:lnTo>
                  <a:pt x="2883" y="3297"/>
                </a:lnTo>
                <a:lnTo>
                  <a:pt x="2873" y="3294"/>
                </a:lnTo>
                <a:lnTo>
                  <a:pt x="2864" y="3290"/>
                </a:lnTo>
                <a:lnTo>
                  <a:pt x="2856" y="3284"/>
                </a:lnTo>
                <a:lnTo>
                  <a:pt x="2848" y="3279"/>
                </a:lnTo>
                <a:lnTo>
                  <a:pt x="2840" y="3272"/>
                </a:lnTo>
                <a:lnTo>
                  <a:pt x="2834" y="3264"/>
                </a:lnTo>
                <a:lnTo>
                  <a:pt x="2827" y="3257"/>
                </a:lnTo>
                <a:lnTo>
                  <a:pt x="2823" y="3248"/>
                </a:lnTo>
                <a:lnTo>
                  <a:pt x="2818" y="3238"/>
                </a:lnTo>
                <a:lnTo>
                  <a:pt x="2814" y="3229"/>
                </a:lnTo>
                <a:lnTo>
                  <a:pt x="2812" y="3219"/>
                </a:lnTo>
                <a:lnTo>
                  <a:pt x="2810" y="3208"/>
                </a:lnTo>
                <a:lnTo>
                  <a:pt x="2809" y="3199"/>
                </a:lnTo>
                <a:lnTo>
                  <a:pt x="2809" y="3019"/>
                </a:lnTo>
                <a:lnTo>
                  <a:pt x="2810" y="3008"/>
                </a:lnTo>
                <a:lnTo>
                  <a:pt x="2812" y="2998"/>
                </a:lnTo>
                <a:lnTo>
                  <a:pt x="2814" y="2989"/>
                </a:lnTo>
                <a:lnTo>
                  <a:pt x="2818" y="2979"/>
                </a:lnTo>
                <a:lnTo>
                  <a:pt x="2823" y="2970"/>
                </a:lnTo>
                <a:lnTo>
                  <a:pt x="2827" y="2961"/>
                </a:lnTo>
                <a:lnTo>
                  <a:pt x="2834" y="2953"/>
                </a:lnTo>
                <a:lnTo>
                  <a:pt x="2840" y="2946"/>
                </a:lnTo>
                <a:lnTo>
                  <a:pt x="2848" y="2939"/>
                </a:lnTo>
                <a:lnTo>
                  <a:pt x="2856" y="2933"/>
                </a:lnTo>
                <a:lnTo>
                  <a:pt x="2864" y="2928"/>
                </a:lnTo>
                <a:lnTo>
                  <a:pt x="2873" y="2924"/>
                </a:lnTo>
                <a:lnTo>
                  <a:pt x="2883" y="2919"/>
                </a:lnTo>
                <a:lnTo>
                  <a:pt x="2893" y="2917"/>
                </a:lnTo>
                <a:lnTo>
                  <a:pt x="2903" y="2916"/>
                </a:lnTo>
                <a:lnTo>
                  <a:pt x="2914" y="2915"/>
                </a:lnTo>
                <a:lnTo>
                  <a:pt x="3335" y="2915"/>
                </a:lnTo>
                <a:lnTo>
                  <a:pt x="3346" y="2916"/>
                </a:lnTo>
                <a:lnTo>
                  <a:pt x="3356" y="2917"/>
                </a:lnTo>
                <a:lnTo>
                  <a:pt x="3366" y="2919"/>
                </a:lnTo>
                <a:lnTo>
                  <a:pt x="3375" y="2924"/>
                </a:lnTo>
                <a:lnTo>
                  <a:pt x="3384" y="2928"/>
                </a:lnTo>
                <a:lnTo>
                  <a:pt x="3393" y="2933"/>
                </a:lnTo>
                <a:lnTo>
                  <a:pt x="3402" y="2939"/>
                </a:lnTo>
                <a:lnTo>
                  <a:pt x="3408" y="2946"/>
                </a:lnTo>
                <a:lnTo>
                  <a:pt x="3415" y="2953"/>
                </a:lnTo>
                <a:lnTo>
                  <a:pt x="3422" y="2961"/>
                </a:lnTo>
                <a:lnTo>
                  <a:pt x="3427" y="2970"/>
                </a:lnTo>
                <a:lnTo>
                  <a:pt x="3431" y="2979"/>
                </a:lnTo>
                <a:lnTo>
                  <a:pt x="3435" y="2989"/>
                </a:lnTo>
                <a:lnTo>
                  <a:pt x="3437" y="2998"/>
                </a:lnTo>
                <a:lnTo>
                  <a:pt x="3439" y="3008"/>
                </a:lnTo>
                <a:lnTo>
                  <a:pt x="3439" y="3019"/>
                </a:lnTo>
                <a:lnTo>
                  <a:pt x="3439" y="3199"/>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6" name="KSO_Shape"/>
          <p:cNvSpPr/>
          <p:nvPr/>
        </p:nvSpPr>
        <p:spPr bwMode="auto">
          <a:xfrm>
            <a:off x="8242065" y="4645245"/>
            <a:ext cx="584629" cy="355649"/>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7" name="KSO_Shape"/>
          <p:cNvSpPr/>
          <p:nvPr/>
        </p:nvSpPr>
        <p:spPr bwMode="auto">
          <a:xfrm>
            <a:off x="9189609" y="4711918"/>
            <a:ext cx="536796" cy="288975"/>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8" name="KSO_Shape"/>
          <p:cNvSpPr/>
          <p:nvPr/>
        </p:nvSpPr>
        <p:spPr bwMode="auto">
          <a:xfrm>
            <a:off x="10079403" y="4693053"/>
            <a:ext cx="645692" cy="317465"/>
          </a:xfrm>
          <a:custGeom>
            <a:avLst/>
            <a:gdLst>
              <a:gd name="T0" fmla="*/ 2147483646 w 368"/>
              <a:gd name="T1" fmla="*/ 2147483646 h 181"/>
              <a:gd name="T2" fmla="*/ 2147483646 w 368"/>
              <a:gd name="T3" fmla="*/ 2147483646 h 181"/>
              <a:gd name="T4" fmla="*/ 2147483646 w 368"/>
              <a:gd name="T5" fmla="*/ 2147483646 h 181"/>
              <a:gd name="T6" fmla="*/ 2147483646 w 368"/>
              <a:gd name="T7" fmla="*/ 2147483646 h 181"/>
              <a:gd name="T8" fmla="*/ 2147483646 w 368"/>
              <a:gd name="T9" fmla="*/ 2147483646 h 181"/>
              <a:gd name="T10" fmla="*/ 2147483646 w 368"/>
              <a:gd name="T11" fmla="*/ 2147483646 h 181"/>
              <a:gd name="T12" fmla="*/ 2147483646 w 368"/>
              <a:gd name="T13" fmla="*/ 2147483646 h 181"/>
              <a:gd name="T14" fmla="*/ 2147483646 w 368"/>
              <a:gd name="T15" fmla="*/ 2147483646 h 181"/>
              <a:gd name="T16" fmla="*/ 2147483646 w 368"/>
              <a:gd name="T17" fmla="*/ 2147483646 h 181"/>
              <a:gd name="T18" fmla="*/ 0 w 368"/>
              <a:gd name="T19" fmla="*/ 2147483646 h 181"/>
              <a:gd name="T20" fmla="*/ 2147483646 w 368"/>
              <a:gd name="T21" fmla="*/ 2147483646 h 181"/>
              <a:gd name="T22" fmla="*/ 2147483646 w 368"/>
              <a:gd name="T23" fmla="*/ 2147483646 h 181"/>
              <a:gd name="T24" fmla="*/ 2147483646 w 368"/>
              <a:gd name="T25" fmla="*/ 2147483646 h 181"/>
              <a:gd name="T26" fmla="*/ 2147483646 w 368"/>
              <a:gd name="T27" fmla="*/ 2147483646 h 181"/>
              <a:gd name="T28" fmla="*/ 2147483646 w 368"/>
              <a:gd name="T29" fmla="*/ 2147483646 h 181"/>
              <a:gd name="T30" fmla="*/ 2147483646 w 368"/>
              <a:gd name="T31" fmla="*/ 2147483646 h 181"/>
              <a:gd name="T32" fmla="*/ 2147483646 w 368"/>
              <a:gd name="T33" fmla="*/ 2147483646 h 181"/>
              <a:gd name="T34" fmla="*/ 2147483646 w 368"/>
              <a:gd name="T35" fmla="*/ 2147483646 h 181"/>
              <a:gd name="T36" fmla="*/ 2147483646 w 368"/>
              <a:gd name="T37" fmla="*/ 2147483646 h 181"/>
              <a:gd name="T38" fmla="*/ 2147483646 w 368"/>
              <a:gd name="T39" fmla="*/ 2147483646 h 181"/>
              <a:gd name="T40" fmla="*/ 2147483646 w 368"/>
              <a:gd name="T41" fmla="*/ 2147483646 h 181"/>
              <a:gd name="T42" fmla="*/ 2147483646 w 368"/>
              <a:gd name="T43" fmla="*/ 2147483646 h 181"/>
              <a:gd name="T44" fmla="*/ 2147483646 w 368"/>
              <a:gd name="T45" fmla="*/ 2147483646 h 181"/>
              <a:gd name="T46" fmla="*/ 2147483646 w 368"/>
              <a:gd name="T47" fmla="*/ 0 h 181"/>
              <a:gd name="T48" fmla="*/ 2147483646 w 368"/>
              <a:gd name="T49" fmla="*/ 2147483646 h 181"/>
              <a:gd name="T50" fmla="*/ 2147483646 w 368"/>
              <a:gd name="T51" fmla="*/ 2147483646 h 181"/>
              <a:gd name="T52" fmla="*/ 2147483646 w 368"/>
              <a:gd name="T53" fmla="*/ 2147483646 h 181"/>
              <a:gd name="T54" fmla="*/ 2147483646 w 368"/>
              <a:gd name="T55" fmla="*/ 2147483646 h 181"/>
              <a:gd name="T56" fmla="*/ 2147483646 w 368"/>
              <a:gd name="T57" fmla="*/ 2147483646 h 181"/>
              <a:gd name="T58" fmla="*/ 2147483646 w 368"/>
              <a:gd name="T59" fmla="*/ 2147483646 h 181"/>
              <a:gd name="T60" fmla="*/ 2147483646 w 368"/>
              <a:gd name="T61" fmla="*/ 2147483646 h 181"/>
              <a:gd name="T62" fmla="*/ 2147483646 w 368"/>
              <a:gd name="T63" fmla="*/ 2147483646 h 181"/>
              <a:gd name="T64" fmla="*/ 2147483646 w 368"/>
              <a:gd name="T65" fmla="*/ 2147483646 h 181"/>
              <a:gd name="T66" fmla="*/ 2147483646 w 368"/>
              <a:gd name="T67" fmla="*/ 2147483646 h 181"/>
              <a:gd name="T68" fmla="*/ 2147483646 w 368"/>
              <a:gd name="T69" fmla="*/ 2147483646 h 181"/>
              <a:gd name="T70" fmla="*/ 2147483646 w 368"/>
              <a:gd name="T71" fmla="*/ 2147483646 h 181"/>
              <a:gd name="T72" fmla="*/ 2147483646 w 368"/>
              <a:gd name="T73" fmla="*/ 2147483646 h 181"/>
              <a:gd name="T74" fmla="*/ 2147483646 w 368"/>
              <a:gd name="T75" fmla="*/ 2147483646 h 181"/>
              <a:gd name="T76" fmla="*/ 2147483646 w 368"/>
              <a:gd name="T77" fmla="*/ 2147483646 h 181"/>
              <a:gd name="T78" fmla="*/ 2147483646 w 368"/>
              <a:gd name="T79" fmla="*/ 2147483646 h 181"/>
              <a:gd name="T80" fmla="*/ 2147483646 w 368"/>
              <a:gd name="T81" fmla="*/ 2147483646 h 181"/>
              <a:gd name="T82" fmla="*/ 2147483646 w 368"/>
              <a:gd name="T83" fmla="*/ 2147483646 h 181"/>
              <a:gd name="T84" fmla="*/ 2147483646 w 368"/>
              <a:gd name="T85" fmla="*/ 2147483646 h 181"/>
              <a:gd name="T86" fmla="*/ 2147483646 w 368"/>
              <a:gd name="T87" fmla="*/ 2147483646 h 181"/>
              <a:gd name="T88" fmla="*/ 2147483646 w 368"/>
              <a:gd name="T89" fmla="*/ 2147483646 h 181"/>
              <a:gd name="T90" fmla="*/ 2147483646 w 368"/>
              <a:gd name="T91" fmla="*/ 2147483646 h 181"/>
              <a:gd name="T92" fmla="*/ 2147483646 w 368"/>
              <a:gd name="T93" fmla="*/ 2147483646 h 181"/>
              <a:gd name="T94" fmla="*/ 2147483646 w 368"/>
              <a:gd name="T95" fmla="*/ 2147483646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8EBBCC"/>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9" name="KSO_Shape"/>
          <p:cNvSpPr/>
          <p:nvPr/>
        </p:nvSpPr>
        <p:spPr bwMode="auto">
          <a:xfrm>
            <a:off x="7416037" y="5565999"/>
            <a:ext cx="528242" cy="495634"/>
          </a:xfrm>
          <a:custGeom>
            <a:avLst/>
            <a:gdLst>
              <a:gd name="T0" fmla="*/ 1055443 w 3282"/>
              <a:gd name="T1" fmla="*/ 1189453 h 3077"/>
              <a:gd name="T2" fmla="*/ 931467 w 3282"/>
              <a:gd name="T3" fmla="*/ 1056072 h 3077"/>
              <a:gd name="T4" fmla="*/ 931467 w 3282"/>
              <a:gd name="T5" fmla="*/ 944097 h 3077"/>
              <a:gd name="T6" fmla="*/ 1055443 w 3282"/>
              <a:gd name="T7" fmla="*/ 825536 h 3077"/>
              <a:gd name="T8" fmla="*/ 1800397 w 3282"/>
              <a:gd name="T9" fmla="*/ 825536 h 3077"/>
              <a:gd name="T10" fmla="*/ 1800397 w 3282"/>
              <a:gd name="T11" fmla="*/ 1189453 h 3077"/>
              <a:gd name="T12" fmla="*/ 1055443 w 3282"/>
              <a:gd name="T13" fmla="*/ 1189453 h 3077"/>
              <a:gd name="T14" fmla="*/ 1148699 w 3282"/>
              <a:gd name="T15" fmla="*/ 905675 h 3077"/>
              <a:gd name="T16" fmla="*/ 1055443 w 3282"/>
              <a:gd name="T17" fmla="*/ 998987 h 3077"/>
              <a:gd name="T18" fmla="*/ 1148699 w 3282"/>
              <a:gd name="T19" fmla="*/ 1092299 h 3077"/>
              <a:gd name="T20" fmla="*/ 1241956 w 3282"/>
              <a:gd name="T21" fmla="*/ 998987 h 3077"/>
              <a:gd name="T22" fmla="*/ 1148699 w 3282"/>
              <a:gd name="T23" fmla="*/ 905675 h 3077"/>
              <a:gd name="T24" fmla="*/ 868930 w 3282"/>
              <a:gd name="T25" fmla="*/ 932022 h 3077"/>
              <a:gd name="T26" fmla="*/ 868930 w 3282"/>
              <a:gd name="T27" fmla="*/ 1056072 h 3077"/>
              <a:gd name="T28" fmla="*/ 1055443 w 3282"/>
              <a:gd name="T29" fmla="*/ 1257516 h 3077"/>
              <a:gd name="T30" fmla="*/ 1691232 w 3282"/>
              <a:gd name="T31" fmla="*/ 1257516 h 3077"/>
              <a:gd name="T32" fmla="*/ 1691232 w 3282"/>
              <a:gd name="T33" fmla="*/ 1490795 h 3077"/>
              <a:gd name="T34" fmla="*/ 1489908 w 3282"/>
              <a:gd name="T35" fmla="*/ 1688946 h 3077"/>
              <a:gd name="T36" fmla="*/ 186513 w 3282"/>
              <a:gd name="T37" fmla="*/ 1688946 h 3077"/>
              <a:gd name="T38" fmla="*/ 0 w 3282"/>
              <a:gd name="T39" fmla="*/ 1490795 h 3077"/>
              <a:gd name="T40" fmla="*/ 0 w 3282"/>
              <a:gd name="T41" fmla="*/ 310674 h 3077"/>
              <a:gd name="T42" fmla="*/ 186513 w 3282"/>
              <a:gd name="T43" fmla="*/ 109230 h 3077"/>
              <a:gd name="T44" fmla="*/ 784451 w 3282"/>
              <a:gd name="T45" fmla="*/ 109230 h 3077"/>
              <a:gd name="T46" fmla="*/ 638532 w 3282"/>
              <a:gd name="T47" fmla="*/ 215166 h 3077"/>
              <a:gd name="T48" fmla="*/ 155244 w 3282"/>
              <a:gd name="T49" fmla="*/ 215166 h 3077"/>
              <a:gd name="T50" fmla="*/ 61988 w 3282"/>
              <a:gd name="T51" fmla="*/ 287071 h 3077"/>
              <a:gd name="T52" fmla="*/ 155244 w 3282"/>
              <a:gd name="T53" fmla="*/ 359525 h 3077"/>
              <a:gd name="T54" fmla="*/ 1691232 w 3282"/>
              <a:gd name="T55" fmla="*/ 359525 h 3077"/>
              <a:gd name="T56" fmla="*/ 1691232 w 3282"/>
              <a:gd name="T57" fmla="*/ 754729 h 3077"/>
              <a:gd name="T58" fmla="*/ 1055443 w 3282"/>
              <a:gd name="T59" fmla="*/ 754729 h 3077"/>
              <a:gd name="T60" fmla="*/ 868930 w 3282"/>
              <a:gd name="T61" fmla="*/ 932022 h 3077"/>
              <a:gd name="T62" fmla="*/ 179930 w 3282"/>
              <a:gd name="T63" fmla="*/ 503884 h 3077"/>
              <a:gd name="T64" fmla="*/ 108068 w 3282"/>
              <a:gd name="T65" fmla="*/ 503884 h 3077"/>
              <a:gd name="T66" fmla="*/ 108068 w 3282"/>
              <a:gd name="T67" fmla="*/ 648243 h 3077"/>
              <a:gd name="T68" fmla="*/ 179930 w 3282"/>
              <a:gd name="T69" fmla="*/ 648243 h 3077"/>
              <a:gd name="T70" fmla="*/ 179930 w 3282"/>
              <a:gd name="T71" fmla="*/ 503884 h 3077"/>
              <a:gd name="T72" fmla="*/ 179930 w 3282"/>
              <a:gd name="T73" fmla="*/ 792054 h 3077"/>
              <a:gd name="T74" fmla="*/ 108068 w 3282"/>
              <a:gd name="T75" fmla="*/ 792054 h 3077"/>
              <a:gd name="T76" fmla="*/ 108068 w 3282"/>
              <a:gd name="T77" fmla="*/ 936413 h 3077"/>
              <a:gd name="T78" fmla="*/ 179930 w 3282"/>
              <a:gd name="T79" fmla="*/ 936413 h 3077"/>
              <a:gd name="T80" fmla="*/ 179930 w 3282"/>
              <a:gd name="T81" fmla="*/ 792054 h 3077"/>
              <a:gd name="T82" fmla="*/ 179930 w 3282"/>
              <a:gd name="T83" fmla="*/ 1080223 h 3077"/>
              <a:gd name="T84" fmla="*/ 108068 w 3282"/>
              <a:gd name="T85" fmla="*/ 1080223 h 3077"/>
              <a:gd name="T86" fmla="*/ 108068 w 3282"/>
              <a:gd name="T87" fmla="*/ 1224033 h 3077"/>
              <a:gd name="T88" fmla="*/ 179930 w 3282"/>
              <a:gd name="T89" fmla="*/ 1224033 h 3077"/>
              <a:gd name="T90" fmla="*/ 179930 w 3282"/>
              <a:gd name="T91" fmla="*/ 1080223 h 3077"/>
              <a:gd name="T92" fmla="*/ 179930 w 3282"/>
              <a:gd name="T93" fmla="*/ 1367843 h 3077"/>
              <a:gd name="T94" fmla="*/ 108068 w 3282"/>
              <a:gd name="T95" fmla="*/ 1367843 h 3077"/>
              <a:gd name="T96" fmla="*/ 108068 w 3282"/>
              <a:gd name="T97" fmla="*/ 1512202 h 3077"/>
              <a:gd name="T98" fmla="*/ 179930 w 3282"/>
              <a:gd name="T99" fmla="*/ 1512202 h 3077"/>
              <a:gd name="T100" fmla="*/ 179930 w 3282"/>
              <a:gd name="T101" fmla="*/ 1367843 h 3077"/>
              <a:gd name="T102" fmla="*/ 496453 w 3282"/>
              <a:gd name="T103" fmla="*/ 321652 h 3077"/>
              <a:gd name="T104" fmla="*/ 1226047 w 3282"/>
              <a:gd name="T105" fmla="*/ 0 h 3077"/>
              <a:gd name="T106" fmla="*/ 1365932 w 3282"/>
              <a:gd name="T107" fmla="*/ 321652 h 3077"/>
              <a:gd name="T108" fmla="*/ 496453 w 3282"/>
              <a:gd name="T109" fmla="*/ 321652 h 3077"/>
              <a:gd name="T110" fmla="*/ 1343989 w 3282"/>
              <a:gd name="T111" fmla="*/ 109230 h 3077"/>
              <a:gd name="T112" fmla="*/ 1489908 w 3282"/>
              <a:gd name="T113" fmla="*/ 109230 h 3077"/>
              <a:gd name="T114" fmla="*/ 1627050 w 3282"/>
              <a:gd name="T115" fmla="*/ 215166 h 3077"/>
              <a:gd name="T116" fmla="*/ 1373612 w 3282"/>
              <a:gd name="T117" fmla="*/ 215166 h 3077"/>
              <a:gd name="T118" fmla="*/ 1343989 w 3282"/>
              <a:gd name="T119" fmla="*/ 109230 h 307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82" h="3077">
                <a:moveTo>
                  <a:pt x="1924" y="2167"/>
                </a:moveTo>
                <a:cubicBezTo>
                  <a:pt x="1799" y="2167"/>
                  <a:pt x="1698" y="2049"/>
                  <a:pt x="1698" y="1924"/>
                </a:cubicBezTo>
                <a:cubicBezTo>
                  <a:pt x="1698" y="1720"/>
                  <a:pt x="1698" y="1720"/>
                  <a:pt x="1698" y="1720"/>
                </a:cubicBezTo>
                <a:cubicBezTo>
                  <a:pt x="1698" y="1594"/>
                  <a:pt x="1799" y="1504"/>
                  <a:pt x="1924" y="1504"/>
                </a:cubicBezTo>
                <a:cubicBezTo>
                  <a:pt x="3282" y="1504"/>
                  <a:pt x="3282" y="1504"/>
                  <a:pt x="3282" y="1504"/>
                </a:cubicBezTo>
                <a:cubicBezTo>
                  <a:pt x="3282" y="2167"/>
                  <a:pt x="3282" y="2167"/>
                  <a:pt x="3282" y="2167"/>
                </a:cubicBezTo>
                <a:lnTo>
                  <a:pt x="1924" y="2167"/>
                </a:lnTo>
                <a:close/>
                <a:moveTo>
                  <a:pt x="2094" y="1650"/>
                </a:moveTo>
                <a:cubicBezTo>
                  <a:pt x="2000" y="1650"/>
                  <a:pt x="1924" y="1726"/>
                  <a:pt x="1924" y="1820"/>
                </a:cubicBezTo>
                <a:cubicBezTo>
                  <a:pt x="1924" y="1914"/>
                  <a:pt x="2000" y="1990"/>
                  <a:pt x="2094" y="1990"/>
                </a:cubicBezTo>
                <a:cubicBezTo>
                  <a:pt x="2188" y="1990"/>
                  <a:pt x="2264" y="1914"/>
                  <a:pt x="2264" y="1820"/>
                </a:cubicBezTo>
                <a:cubicBezTo>
                  <a:pt x="2264" y="1726"/>
                  <a:pt x="2188" y="1650"/>
                  <a:pt x="2094" y="1650"/>
                </a:cubicBezTo>
                <a:close/>
                <a:moveTo>
                  <a:pt x="1584" y="1698"/>
                </a:moveTo>
                <a:cubicBezTo>
                  <a:pt x="1584" y="1924"/>
                  <a:pt x="1584" y="1924"/>
                  <a:pt x="1584" y="1924"/>
                </a:cubicBezTo>
                <a:cubicBezTo>
                  <a:pt x="1584" y="2111"/>
                  <a:pt x="1736" y="2291"/>
                  <a:pt x="1924" y="2291"/>
                </a:cubicBezTo>
                <a:cubicBezTo>
                  <a:pt x="3083" y="2291"/>
                  <a:pt x="3083" y="2291"/>
                  <a:pt x="3083" y="2291"/>
                </a:cubicBezTo>
                <a:cubicBezTo>
                  <a:pt x="3083" y="2716"/>
                  <a:pt x="3083" y="2716"/>
                  <a:pt x="3083" y="2716"/>
                </a:cubicBezTo>
                <a:cubicBezTo>
                  <a:pt x="3083" y="2904"/>
                  <a:pt x="2904" y="3077"/>
                  <a:pt x="2716" y="3077"/>
                </a:cubicBezTo>
                <a:cubicBezTo>
                  <a:pt x="340" y="3077"/>
                  <a:pt x="340" y="3077"/>
                  <a:pt x="340" y="3077"/>
                </a:cubicBezTo>
                <a:cubicBezTo>
                  <a:pt x="152" y="3077"/>
                  <a:pt x="0" y="2904"/>
                  <a:pt x="0" y="2716"/>
                </a:cubicBezTo>
                <a:cubicBezTo>
                  <a:pt x="0" y="566"/>
                  <a:pt x="0" y="566"/>
                  <a:pt x="0" y="566"/>
                </a:cubicBezTo>
                <a:cubicBezTo>
                  <a:pt x="0" y="378"/>
                  <a:pt x="152" y="199"/>
                  <a:pt x="340" y="199"/>
                </a:cubicBezTo>
                <a:cubicBezTo>
                  <a:pt x="1430" y="199"/>
                  <a:pt x="1430" y="199"/>
                  <a:pt x="1430" y="199"/>
                </a:cubicBezTo>
                <a:cubicBezTo>
                  <a:pt x="1164" y="392"/>
                  <a:pt x="1164" y="392"/>
                  <a:pt x="1164" y="392"/>
                </a:cubicBezTo>
                <a:cubicBezTo>
                  <a:pt x="283" y="392"/>
                  <a:pt x="283" y="392"/>
                  <a:pt x="283" y="392"/>
                </a:cubicBezTo>
                <a:cubicBezTo>
                  <a:pt x="189" y="392"/>
                  <a:pt x="113" y="430"/>
                  <a:pt x="113" y="523"/>
                </a:cubicBezTo>
                <a:cubicBezTo>
                  <a:pt x="113" y="617"/>
                  <a:pt x="189" y="655"/>
                  <a:pt x="283" y="655"/>
                </a:cubicBezTo>
                <a:cubicBezTo>
                  <a:pt x="3083" y="655"/>
                  <a:pt x="3083" y="655"/>
                  <a:pt x="3083" y="655"/>
                </a:cubicBezTo>
                <a:cubicBezTo>
                  <a:pt x="3083" y="1375"/>
                  <a:pt x="3083" y="1375"/>
                  <a:pt x="3083" y="1375"/>
                </a:cubicBezTo>
                <a:cubicBezTo>
                  <a:pt x="1924" y="1375"/>
                  <a:pt x="1924" y="1375"/>
                  <a:pt x="1924" y="1375"/>
                </a:cubicBezTo>
                <a:cubicBezTo>
                  <a:pt x="1736" y="1375"/>
                  <a:pt x="1584" y="1510"/>
                  <a:pt x="1584" y="1698"/>
                </a:cubicBezTo>
                <a:close/>
                <a:moveTo>
                  <a:pt x="328" y="918"/>
                </a:moveTo>
                <a:cubicBezTo>
                  <a:pt x="197" y="918"/>
                  <a:pt x="197" y="918"/>
                  <a:pt x="197" y="918"/>
                </a:cubicBezTo>
                <a:cubicBezTo>
                  <a:pt x="197" y="1181"/>
                  <a:pt x="197" y="1181"/>
                  <a:pt x="197" y="1181"/>
                </a:cubicBezTo>
                <a:cubicBezTo>
                  <a:pt x="328" y="1181"/>
                  <a:pt x="328" y="1181"/>
                  <a:pt x="328" y="1181"/>
                </a:cubicBezTo>
                <a:lnTo>
                  <a:pt x="328" y="918"/>
                </a:lnTo>
                <a:close/>
                <a:moveTo>
                  <a:pt x="328" y="1443"/>
                </a:moveTo>
                <a:cubicBezTo>
                  <a:pt x="197" y="1443"/>
                  <a:pt x="197" y="1443"/>
                  <a:pt x="197" y="1443"/>
                </a:cubicBezTo>
                <a:cubicBezTo>
                  <a:pt x="197" y="1706"/>
                  <a:pt x="197" y="1706"/>
                  <a:pt x="197" y="1706"/>
                </a:cubicBezTo>
                <a:cubicBezTo>
                  <a:pt x="328" y="1706"/>
                  <a:pt x="328" y="1706"/>
                  <a:pt x="328" y="1706"/>
                </a:cubicBezTo>
                <a:lnTo>
                  <a:pt x="328" y="1443"/>
                </a:lnTo>
                <a:close/>
                <a:moveTo>
                  <a:pt x="328" y="1968"/>
                </a:moveTo>
                <a:cubicBezTo>
                  <a:pt x="197" y="1968"/>
                  <a:pt x="197" y="1968"/>
                  <a:pt x="197" y="1968"/>
                </a:cubicBezTo>
                <a:cubicBezTo>
                  <a:pt x="197" y="2230"/>
                  <a:pt x="197" y="2230"/>
                  <a:pt x="197" y="2230"/>
                </a:cubicBezTo>
                <a:cubicBezTo>
                  <a:pt x="328" y="2230"/>
                  <a:pt x="328" y="2230"/>
                  <a:pt x="328" y="2230"/>
                </a:cubicBezTo>
                <a:lnTo>
                  <a:pt x="328" y="1968"/>
                </a:lnTo>
                <a:close/>
                <a:moveTo>
                  <a:pt x="328" y="2492"/>
                </a:moveTo>
                <a:cubicBezTo>
                  <a:pt x="197" y="2492"/>
                  <a:pt x="197" y="2492"/>
                  <a:pt x="197" y="2492"/>
                </a:cubicBezTo>
                <a:cubicBezTo>
                  <a:pt x="197" y="2755"/>
                  <a:pt x="197" y="2755"/>
                  <a:pt x="197" y="2755"/>
                </a:cubicBezTo>
                <a:cubicBezTo>
                  <a:pt x="328" y="2755"/>
                  <a:pt x="328" y="2755"/>
                  <a:pt x="328" y="2755"/>
                </a:cubicBezTo>
                <a:lnTo>
                  <a:pt x="328" y="2492"/>
                </a:lnTo>
                <a:close/>
                <a:moveTo>
                  <a:pt x="905" y="586"/>
                </a:moveTo>
                <a:cubicBezTo>
                  <a:pt x="2235" y="0"/>
                  <a:pt x="2235" y="0"/>
                  <a:pt x="2235" y="0"/>
                </a:cubicBezTo>
                <a:cubicBezTo>
                  <a:pt x="2490" y="586"/>
                  <a:pt x="2490" y="586"/>
                  <a:pt x="2490" y="586"/>
                </a:cubicBezTo>
                <a:lnTo>
                  <a:pt x="905" y="586"/>
                </a:lnTo>
                <a:close/>
                <a:moveTo>
                  <a:pt x="2450" y="199"/>
                </a:moveTo>
                <a:cubicBezTo>
                  <a:pt x="2716" y="199"/>
                  <a:pt x="2716" y="199"/>
                  <a:pt x="2716" y="199"/>
                </a:cubicBezTo>
                <a:cubicBezTo>
                  <a:pt x="2815" y="199"/>
                  <a:pt x="2903" y="324"/>
                  <a:pt x="2966" y="392"/>
                </a:cubicBezTo>
                <a:cubicBezTo>
                  <a:pt x="2504" y="392"/>
                  <a:pt x="2504" y="392"/>
                  <a:pt x="2504" y="392"/>
                </a:cubicBezTo>
                <a:lnTo>
                  <a:pt x="2450" y="199"/>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50" name="KSO_Shape"/>
          <p:cNvSpPr/>
          <p:nvPr/>
        </p:nvSpPr>
        <p:spPr bwMode="auto">
          <a:xfrm>
            <a:off x="8426663" y="5486925"/>
            <a:ext cx="410311" cy="606371"/>
          </a:xfrm>
          <a:custGeom>
            <a:avLst/>
            <a:gdLst>
              <a:gd name="T0" fmla="*/ 902625 w 4288"/>
              <a:gd name="T1" fmla="*/ 762963 h 6327"/>
              <a:gd name="T2" fmla="*/ 868013 w 4288"/>
              <a:gd name="T3" fmla="*/ 723521 h 6327"/>
              <a:gd name="T4" fmla="*/ 811730 w 4288"/>
              <a:gd name="T5" fmla="*/ 687390 h 6327"/>
              <a:gd name="T6" fmla="*/ 715418 w 4288"/>
              <a:gd name="T7" fmla="*/ 669625 h 6327"/>
              <a:gd name="T8" fmla="*/ 660942 w 4288"/>
              <a:gd name="T9" fmla="*/ 56605 h 6327"/>
              <a:gd name="T10" fmla="*/ 648301 w 4288"/>
              <a:gd name="T11" fmla="*/ 25593 h 6327"/>
              <a:gd name="T12" fmla="*/ 629640 w 4288"/>
              <a:gd name="T13" fmla="*/ 8732 h 6327"/>
              <a:gd name="T14" fmla="*/ 589912 w 4288"/>
              <a:gd name="T15" fmla="*/ 0 h 6327"/>
              <a:gd name="T16" fmla="*/ 557105 w 4288"/>
              <a:gd name="T17" fmla="*/ 3613 h 6327"/>
              <a:gd name="T18" fmla="*/ 527610 w 4288"/>
              <a:gd name="T19" fmla="*/ 18969 h 6327"/>
              <a:gd name="T20" fmla="*/ 507745 w 4288"/>
              <a:gd name="T21" fmla="*/ 49379 h 6327"/>
              <a:gd name="T22" fmla="*/ 510454 w 4288"/>
              <a:gd name="T23" fmla="*/ 895443 h 6327"/>
              <a:gd name="T24" fmla="*/ 505638 w 4288"/>
              <a:gd name="T25" fmla="*/ 933381 h 6327"/>
              <a:gd name="T26" fmla="*/ 486978 w 4288"/>
              <a:gd name="T27" fmla="*/ 975835 h 6327"/>
              <a:gd name="T28" fmla="*/ 455376 w 4288"/>
              <a:gd name="T29" fmla="*/ 1010761 h 6327"/>
              <a:gd name="T30" fmla="*/ 434909 w 4288"/>
              <a:gd name="T31" fmla="*/ 1022202 h 6327"/>
              <a:gd name="T32" fmla="*/ 395782 w 4288"/>
              <a:gd name="T33" fmla="*/ 1019192 h 6327"/>
              <a:gd name="T34" fmla="*/ 344918 w 4288"/>
              <a:gd name="T35" fmla="*/ 997212 h 6327"/>
              <a:gd name="T36" fmla="*/ 310907 w 4288"/>
              <a:gd name="T37" fmla="*/ 965899 h 6327"/>
              <a:gd name="T38" fmla="*/ 272985 w 4288"/>
              <a:gd name="T39" fmla="*/ 900863 h 6327"/>
              <a:gd name="T40" fmla="*/ 234159 w 4288"/>
              <a:gd name="T41" fmla="*/ 802105 h 6327"/>
              <a:gd name="T42" fmla="*/ 198945 w 4288"/>
              <a:gd name="T43" fmla="*/ 717198 h 6327"/>
              <a:gd name="T44" fmla="*/ 178177 w 4288"/>
              <a:gd name="T45" fmla="*/ 689798 h 6327"/>
              <a:gd name="T46" fmla="*/ 145070 w 4288"/>
              <a:gd name="T47" fmla="*/ 662098 h 6327"/>
              <a:gd name="T48" fmla="*/ 105642 w 4288"/>
              <a:gd name="T49" fmla="*/ 643732 h 6327"/>
              <a:gd name="T50" fmla="*/ 65011 w 4288"/>
              <a:gd name="T51" fmla="*/ 638613 h 6327"/>
              <a:gd name="T52" fmla="*/ 32204 w 4288"/>
              <a:gd name="T53" fmla="*/ 648248 h 6327"/>
              <a:gd name="T54" fmla="*/ 9029 w 4288"/>
              <a:gd name="T55" fmla="*/ 671131 h 6327"/>
              <a:gd name="T56" fmla="*/ 0 w 4288"/>
              <a:gd name="T57" fmla="*/ 702444 h 6327"/>
              <a:gd name="T58" fmla="*/ 39428 w 4288"/>
              <a:gd name="T59" fmla="*/ 783739 h 6327"/>
              <a:gd name="T60" fmla="*/ 55680 w 4288"/>
              <a:gd name="T61" fmla="*/ 837634 h 6327"/>
              <a:gd name="T62" fmla="*/ 66817 w 4288"/>
              <a:gd name="T63" fmla="*/ 921036 h 6327"/>
              <a:gd name="T64" fmla="*/ 73739 w 4288"/>
              <a:gd name="T65" fmla="*/ 967103 h 6327"/>
              <a:gd name="T66" fmla="*/ 87283 w 4288"/>
              <a:gd name="T67" fmla="*/ 992696 h 6327"/>
              <a:gd name="T68" fmla="*/ 123701 w 4288"/>
              <a:gd name="T69" fmla="*/ 1082421 h 6327"/>
              <a:gd name="T70" fmla="*/ 151391 w 4288"/>
              <a:gd name="T71" fmla="*/ 1159500 h 6327"/>
              <a:gd name="T72" fmla="*/ 177876 w 4288"/>
              <a:gd name="T73" fmla="*/ 1241999 h 6327"/>
              <a:gd name="T74" fmla="*/ 213090 w 4288"/>
              <a:gd name="T75" fmla="*/ 1365145 h 6327"/>
              <a:gd name="T76" fmla="*/ 260344 w 4288"/>
              <a:gd name="T77" fmla="*/ 1458784 h 6327"/>
              <a:gd name="T78" fmla="*/ 334083 w 4288"/>
              <a:gd name="T79" fmla="*/ 1565370 h 6327"/>
              <a:gd name="T80" fmla="*/ 416249 w 4288"/>
              <a:gd name="T81" fmla="*/ 1643653 h 6327"/>
              <a:gd name="T82" fmla="*/ 446647 w 4288"/>
              <a:gd name="T83" fmla="*/ 1674666 h 6327"/>
              <a:gd name="T84" fmla="*/ 472832 w 4288"/>
              <a:gd name="T85" fmla="*/ 1716216 h 6327"/>
              <a:gd name="T86" fmla="*/ 633553 w 4288"/>
              <a:gd name="T87" fmla="*/ 1903796 h 6327"/>
              <a:gd name="T88" fmla="*/ 1146716 w 4288"/>
              <a:gd name="T89" fmla="*/ 1757767 h 6327"/>
              <a:gd name="T90" fmla="*/ 1203901 w 4288"/>
              <a:gd name="T91" fmla="*/ 1636126 h 6327"/>
              <a:gd name="T92" fmla="*/ 1222562 w 4288"/>
              <a:gd name="T93" fmla="*/ 1572897 h 6327"/>
              <a:gd name="T94" fmla="*/ 1284863 w 4288"/>
              <a:gd name="T95" fmla="*/ 1304324 h 6327"/>
              <a:gd name="T96" fmla="*/ 1290281 w 4288"/>
              <a:gd name="T97" fmla="*/ 1272409 h 6327"/>
              <a:gd name="T98" fmla="*/ 1287873 w 4288"/>
              <a:gd name="T99" fmla="*/ 1223331 h 6327"/>
              <a:gd name="T100" fmla="*/ 1272223 w 4288"/>
              <a:gd name="T101" fmla="*/ 1172447 h 6327"/>
              <a:gd name="T102" fmla="*/ 1239115 w 4288"/>
              <a:gd name="T103" fmla="*/ 1131197 h 6327"/>
              <a:gd name="T104" fmla="*/ 1200891 w 4288"/>
              <a:gd name="T105" fmla="*/ 1113734 h 6327"/>
              <a:gd name="T106" fmla="*/ 1170192 w 4288"/>
              <a:gd name="T107" fmla="*/ 1033644 h 6327"/>
              <a:gd name="T108" fmla="*/ 1116618 w 4288"/>
              <a:gd name="T109" fmla="*/ 940908 h 6327"/>
              <a:gd name="T110" fmla="*/ 1053714 w 4288"/>
              <a:gd name="T111" fmla="*/ 880389 h 6327"/>
              <a:gd name="T112" fmla="*/ 976665 w 4288"/>
              <a:gd name="T113" fmla="*/ 840043 h 63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88" h="6327">
                <a:moveTo>
                  <a:pt x="3245" y="2790"/>
                </a:moveTo>
                <a:lnTo>
                  <a:pt x="3240" y="2786"/>
                </a:lnTo>
                <a:lnTo>
                  <a:pt x="3087" y="2752"/>
                </a:lnTo>
                <a:lnTo>
                  <a:pt x="3018" y="2572"/>
                </a:lnTo>
                <a:lnTo>
                  <a:pt x="3010" y="2553"/>
                </a:lnTo>
                <a:lnTo>
                  <a:pt x="2999" y="2534"/>
                </a:lnTo>
                <a:lnTo>
                  <a:pt x="2987" y="2516"/>
                </a:lnTo>
                <a:lnTo>
                  <a:pt x="2974" y="2498"/>
                </a:lnTo>
                <a:lnTo>
                  <a:pt x="2952" y="2472"/>
                </a:lnTo>
                <a:lnTo>
                  <a:pt x="2930" y="2448"/>
                </a:lnTo>
                <a:lnTo>
                  <a:pt x="2908" y="2424"/>
                </a:lnTo>
                <a:lnTo>
                  <a:pt x="2884" y="2403"/>
                </a:lnTo>
                <a:lnTo>
                  <a:pt x="2860" y="2382"/>
                </a:lnTo>
                <a:lnTo>
                  <a:pt x="2834" y="2363"/>
                </a:lnTo>
                <a:lnTo>
                  <a:pt x="2809" y="2344"/>
                </a:lnTo>
                <a:lnTo>
                  <a:pt x="2782" y="2327"/>
                </a:lnTo>
                <a:lnTo>
                  <a:pt x="2754" y="2312"/>
                </a:lnTo>
                <a:lnTo>
                  <a:pt x="2726" y="2296"/>
                </a:lnTo>
                <a:lnTo>
                  <a:pt x="2697" y="2283"/>
                </a:lnTo>
                <a:lnTo>
                  <a:pt x="2668" y="2270"/>
                </a:lnTo>
                <a:lnTo>
                  <a:pt x="2637" y="2260"/>
                </a:lnTo>
                <a:lnTo>
                  <a:pt x="2606" y="2250"/>
                </a:lnTo>
                <a:lnTo>
                  <a:pt x="2573" y="2241"/>
                </a:lnTo>
                <a:lnTo>
                  <a:pt x="2541" y="2234"/>
                </a:lnTo>
                <a:lnTo>
                  <a:pt x="2378" y="2238"/>
                </a:lnTo>
                <a:lnTo>
                  <a:pt x="2377" y="2224"/>
                </a:lnTo>
                <a:lnTo>
                  <a:pt x="2372" y="2219"/>
                </a:lnTo>
                <a:lnTo>
                  <a:pt x="2210" y="272"/>
                </a:lnTo>
                <a:lnTo>
                  <a:pt x="2207" y="249"/>
                </a:lnTo>
                <a:lnTo>
                  <a:pt x="2204" y="227"/>
                </a:lnTo>
                <a:lnTo>
                  <a:pt x="2201" y="207"/>
                </a:lnTo>
                <a:lnTo>
                  <a:pt x="2196" y="188"/>
                </a:lnTo>
                <a:lnTo>
                  <a:pt x="2192" y="170"/>
                </a:lnTo>
                <a:lnTo>
                  <a:pt x="2186" y="154"/>
                </a:lnTo>
                <a:lnTo>
                  <a:pt x="2181" y="138"/>
                </a:lnTo>
                <a:lnTo>
                  <a:pt x="2174" y="123"/>
                </a:lnTo>
                <a:lnTo>
                  <a:pt x="2168" y="110"/>
                </a:lnTo>
                <a:lnTo>
                  <a:pt x="2160" y="98"/>
                </a:lnTo>
                <a:lnTo>
                  <a:pt x="2154" y="85"/>
                </a:lnTo>
                <a:lnTo>
                  <a:pt x="2146" y="75"/>
                </a:lnTo>
                <a:lnTo>
                  <a:pt x="2138" y="65"/>
                </a:lnTo>
                <a:lnTo>
                  <a:pt x="2129" y="56"/>
                </a:lnTo>
                <a:lnTo>
                  <a:pt x="2120" y="49"/>
                </a:lnTo>
                <a:lnTo>
                  <a:pt x="2111" y="42"/>
                </a:lnTo>
                <a:lnTo>
                  <a:pt x="2102" y="35"/>
                </a:lnTo>
                <a:lnTo>
                  <a:pt x="2092" y="29"/>
                </a:lnTo>
                <a:lnTo>
                  <a:pt x="2082" y="24"/>
                </a:lnTo>
                <a:lnTo>
                  <a:pt x="2072" y="20"/>
                </a:lnTo>
                <a:lnTo>
                  <a:pt x="2051" y="12"/>
                </a:lnTo>
                <a:lnTo>
                  <a:pt x="2030" y="6"/>
                </a:lnTo>
                <a:lnTo>
                  <a:pt x="2006" y="3"/>
                </a:lnTo>
                <a:lnTo>
                  <a:pt x="1983" y="1"/>
                </a:lnTo>
                <a:lnTo>
                  <a:pt x="1960" y="0"/>
                </a:lnTo>
                <a:lnTo>
                  <a:pt x="1935" y="0"/>
                </a:lnTo>
                <a:lnTo>
                  <a:pt x="1924" y="0"/>
                </a:lnTo>
                <a:lnTo>
                  <a:pt x="1911" y="1"/>
                </a:lnTo>
                <a:lnTo>
                  <a:pt x="1894" y="3"/>
                </a:lnTo>
                <a:lnTo>
                  <a:pt x="1874" y="6"/>
                </a:lnTo>
                <a:lnTo>
                  <a:pt x="1851" y="12"/>
                </a:lnTo>
                <a:lnTo>
                  <a:pt x="1827" y="20"/>
                </a:lnTo>
                <a:lnTo>
                  <a:pt x="1815" y="25"/>
                </a:lnTo>
                <a:lnTo>
                  <a:pt x="1802" y="31"/>
                </a:lnTo>
                <a:lnTo>
                  <a:pt x="1790" y="38"/>
                </a:lnTo>
                <a:lnTo>
                  <a:pt x="1778" y="45"/>
                </a:lnTo>
                <a:lnTo>
                  <a:pt x="1766" y="54"/>
                </a:lnTo>
                <a:lnTo>
                  <a:pt x="1753" y="63"/>
                </a:lnTo>
                <a:lnTo>
                  <a:pt x="1742" y="74"/>
                </a:lnTo>
                <a:lnTo>
                  <a:pt x="1731" y="85"/>
                </a:lnTo>
                <a:lnTo>
                  <a:pt x="1721" y="99"/>
                </a:lnTo>
                <a:lnTo>
                  <a:pt x="1711" y="113"/>
                </a:lnTo>
                <a:lnTo>
                  <a:pt x="1702" y="129"/>
                </a:lnTo>
                <a:lnTo>
                  <a:pt x="1694" y="146"/>
                </a:lnTo>
                <a:lnTo>
                  <a:pt x="1687" y="164"/>
                </a:lnTo>
                <a:lnTo>
                  <a:pt x="1681" y="184"/>
                </a:lnTo>
                <a:lnTo>
                  <a:pt x="1676" y="204"/>
                </a:lnTo>
                <a:lnTo>
                  <a:pt x="1673" y="227"/>
                </a:lnTo>
                <a:lnTo>
                  <a:pt x="1671" y="252"/>
                </a:lnTo>
                <a:lnTo>
                  <a:pt x="1670" y="277"/>
                </a:lnTo>
                <a:lnTo>
                  <a:pt x="1696" y="2974"/>
                </a:lnTo>
                <a:lnTo>
                  <a:pt x="1695" y="2994"/>
                </a:lnTo>
                <a:lnTo>
                  <a:pt x="1695" y="3016"/>
                </a:lnTo>
                <a:lnTo>
                  <a:pt x="1693" y="3036"/>
                </a:lnTo>
                <a:lnTo>
                  <a:pt x="1690" y="3056"/>
                </a:lnTo>
                <a:lnTo>
                  <a:pt x="1685" y="3078"/>
                </a:lnTo>
                <a:lnTo>
                  <a:pt x="1680" y="3100"/>
                </a:lnTo>
                <a:lnTo>
                  <a:pt x="1674" y="3123"/>
                </a:lnTo>
                <a:lnTo>
                  <a:pt x="1667" y="3144"/>
                </a:lnTo>
                <a:lnTo>
                  <a:pt x="1660" y="3164"/>
                </a:lnTo>
                <a:lnTo>
                  <a:pt x="1651" y="3184"/>
                </a:lnTo>
                <a:lnTo>
                  <a:pt x="1641" y="3204"/>
                </a:lnTo>
                <a:lnTo>
                  <a:pt x="1631" y="3223"/>
                </a:lnTo>
                <a:lnTo>
                  <a:pt x="1618" y="3241"/>
                </a:lnTo>
                <a:lnTo>
                  <a:pt x="1606" y="3259"/>
                </a:lnTo>
                <a:lnTo>
                  <a:pt x="1593" y="3276"/>
                </a:lnTo>
                <a:lnTo>
                  <a:pt x="1579" y="3293"/>
                </a:lnTo>
                <a:lnTo>
                  <a:pt x="1564" y="3310"/>
                </a:lnTo>
                <a:lnTo>
                  <a:pt x="1548" y="3327"/>
                </a:lnTo>
                <a:lnTo>
                  <a:pt x="1531" y="3342"/>
                </a:lnTo>
                <a:lnTo>
                  <a:pt x="1513" y="3357"/>
                </a:lnTo>
                <a:lnTo>
                  <a:pt x="1503" y="3366"/>
                </a:lnTo>
                <a:lnTo>
                  <a:pt x="1492" y="3375"/>
                </a:lnTo>
                <a:lnTo>
                  <a:pt x="1481" y="3381"/>
                </a:lnTo>
                <a:lnTo>
                  <a:pt x="1469" y="3387"/>
                </a:lnTo>
                <a:lnTo>
                  <a:pt x="1457" y="3391"/>
                </a:lnTo>
                <a:lnTo>
                  <a:pt x="1445" y="3395"/>
                </a:lnTo>
                <a:lnTo>
                  <a:pt x="1435" y="3397"/>
                </a:lnTo>
                <a:lnTo>
                  <a:pt x="1425" y="3397"/>
                </a:lnTo>
                <a:lnTo>
                  <a:pt x="1397" y="3396"/>
                </a:lnTo>
                <a:lnTo>
                  <a:pt x="1370" y="3394"/>
                </a:lnTo>
                <a:lnTo>
                  <a:pt x="1342" y="3390"/>
                </a:lnTo>
                <a:lnTo>
                  <a:pt x="1315" y="3385"/>
                </a:lnTo>
                <a:lnTo>
                  <a:pt x="1289" y="3379"/>
                </a:lnTo>
                <a:lnTo>
                  <a:pt x="1264" y="3371"/>
                </a:lnTo>
                <a:lnTo>
                  <a:pt x="1239" y="3362"/>
                </a:lnTo>
                <a:lnTo>
                  <a:pt x="1214" y="3351"/>
                </a:lnTo>
                <a:lnTo>
                  <a:pt x="1191" y="3340"/>
                </a:lnTo>
                <a:lnTo>
                  <a:pt x="1168" y="3327"/>
                </a:lnTo>
                <a:lnTo>
                  <a:pt x="1146" y="3312"/>
                </a:lnTo>
                <a:lnTo>
                  <a:pt x="1124" y="3297"/>
                </a:lnTo>
                <a:lnTo>
                  <a:pt x="1103" y="3280"/>
                </a:lnTo>
                <a:lnTo>
                  <a:pt x="1083" y="3262"/>
                </a:lnTo>
                <a:lnTo>
                  <a:pt x="1064" y="3242"/>
                </a:lnTo>
                <a:lnTo>
                  <a:pt x="1045" y="3221"/>
                </a:lnTo>
                <a:lnTo>
                  <a:pt x="1033" y="3208"/>
                </a:lnTo>
                <a:lnTo>
                  <a:pt x="1022" y="3194"/>
                </a:lnTo>
                <a:lnTo>
                  <a:pt x="999" y="3165"/>
                </a:lnTo>
                <a:lnTo>
                  <a:pt x="979" y="3133"/>
                </a:lnTo>
                <a:lnTo>
                  <a:pt x="959" y="3100"/>
                </a:lnTo>
                <a:lnTo>
                  <a:pt x="941" y="3065"/>
                </a:lnTo>
                <a:lnTo>
                  <a:pt x="923" y="3029"/>
                </a:lnTo>
                <a:lnTo>
                  <a:pt x="907" y="2992"/>
                </a:lnTo>
                <a:lnTo>
                  <a:pt x="891" y="2954"/>
                </a:lnTo>
                <a:lnTo>
                  <a:pt x="862" y="2877"/>
                </a:lnTo>
                <a:lnTo>
                  <a:pt x="833" y="2802"/>
                </a:lnTo>
                <a:lnTo>
                  <a:pt x="806" y="2730"/>
                </a:lnTo>
                <a:lnTo>
                  <a:pt x="792" y="2697"/>
                </a:lnTo>
                <a:lnTo>
                  <a:pt x="778" y="2664"/>
                </a:lnTo>
                <a:lnTo>
                  <a:pt x="763" y="2627"/>
                </a:lnTo>
                <a:lnTo>
                  <a:pt x="748" y="2589"/>
                </a:lnTo>
                <a:lnTo>
                  <a:pt x="719" y="2512"/>
                </a:lnTo>
                <a:lnTo>
                  <a:pt x="705" y="2473"/>
                </a:lnTo>
                <a:lnTo>
                  <a:pt x="688" y="2436"/>
                </a:lnTo>
                <a:lnTo>
                  <a:pt x="670" y="2399"/>
                </a:lnTo>
                <a:lnTo>
                  <a:pt x="661" y="2382"/>
                </a:lnTo>
                <a:lnTo>
                  <a:pt x="651" y="2364"/>
                </a:lnTo>
                <a:lnTo>
                  <a:pt x="641" y="2350"/>
                </a:lnTo>
                <a:lnTo>
                  <a:pt x="630" y="2334"/>
                </a:lnTo>
                <a:lnTo>
                  <a:pt x="618" y="2320"/>
                </a:lnTo>
                <a:lnTo>
                  <a:pt x="605" y="2305"/>
                </a:lnTo>
                <a:lnTo>
                  <a:pt x="592" y="2291"/>
                </a:lnTo>
                <a:lnTo>
                  <a:pt x="579" y="2276"/>
                </a:lnTo>
                <a:lnTo>
                  <a:pt x="563" y="2263"/>
                </a:lnTo>
                <a:lnTo>
                  <a:pt x="549" y="2249"/>
                </a:lnTo>
                <a:lnTo>
                  <a:pt x="532" y="2236"/>
                </a:lnTo>
                <a:lnTo>
                  <a:pt x="516" y="2224"/>
                </a:lnTo>
                <a:lnTo>
                  <a:pt x="499" y="2211"/>
                </a:lnTo>
                <a:lnTo>
                  <a:pt x="482" y="2199"/>
                </a:lnTo>
                <a:lnTo>
                  <a:pt x="464" y="2188"/>
                </a:lnTo>
                <a:lnTo>
                  <a:pt x="446" y="2178"/>
                </a:lnTo>
                <a:lnTo>
                  <a:pt x="427" y="2169"/>
                </a:lnTo>
                <a:lnTo>
                  <a:pt x="409" y="2160"/>
                </a:lnTo>
                <a:lnTo>
                  <a:pt x="390" y="2151"/>
                </a:lnTo>
                <a:lnTo>
                  <a:pt x="371" y="2144"/>
                </a:lnTo>
                <a:lnTo>
                  <a:pt x="351" y="2138"/>
                </a:lnTo>
                <a:lnTo>
                  <a:pt x="332" y="2132"/>
                </a:lnTo>
                <a:lnTo>
                  <a:pt x="312" y="2128"/>
                </a:lnTo>
                <a:lnTo>
                  <a:pt x="293" y="2124"/>
                </a:lnTo>
                <a:lnTo>
                  <a:pt x="274" y="2121"/>
                </a:lnTo>
                <a:lnTo>
                  <a:pt x="254" y="2120"/>
                </a:lnTo>
                <a:lnTo>
                  <a:pt x="235" y="2120"/>
                </a:lnTo>
                <a:lnTo>
                  <a:pt x="216" y="2121"/>
                </a:lnTo>
                <a:lnTo>
                  <a:pt x="197" y="2122"/>
                </a:lnTo>
                <a:lnTo>
                  <a:pt x="178" y="2125"/>
                </a:lnTo>
                <a:lnTo>
                  <a:pt x="159" y="2131"/>
                </a:lnTo>
                <a:lnTo>
                  <a:pt x="141" y="2137"/>
                </a:lnTo>
                <a:lnTo>
                  <a:pt x="124" y="2144"/>
                </a:lnTo>
                <a:lnTo>
                  <a:pt x="107" y="2153"/>
                </a:lnTo>
                <a:lnTo>
                  <a:pt x="96" y="2160"/>
                </a:lnTo>
                <a:lnTo>
                  <a:pt x="83" y="2169"/>
                </a:lnTo>
                <a:lnTo>
                  <a:pt x="72" y="2179"/>
                </a:lnTo>
                <a:lnTo>
                  <a:pt x="61" y="2190"/>
                </a:lnTo>
                <a:lnTo>
                  <a:pt x="50" y="2202"/>
                </a:lnTo>
                <a:lnTo>
                  <a:pt x="40" y="2215"/>
                </a:lnTo>
                <a:lnTo>
                  <a:pt x="30" y="2229"/>
                </a:lnTo>
                <a:lnTo>
                  <a:pt x="22" y="2244"/>
                </a:lnTo>
                <a:lnTo>
                  <a:pt x="14" y="2258"/>
                </a:lnTo>
                <a:lnTo>
                  <a:pt x="9" y="2274"/>
                </a:lnTo>
                <a:lnTo>
                  <a:pt x="3" y="2288"/>
                </a:lnTo>
                <a:lnTo>
                  <a:pt x="1" y="2304"/>
                </a:lnTo>
                <a:lnTo>
                  <a:pt x="0" y="2318"/>
                </a:lnTo>
                <a:lnTo>
                  <a:pt x="0" y="2333"/>
                </a:lnTo>
                <a:lnTo>
                  <a:pt x="3" y="2347"/>
                </a:lnTo>
                <a:lnTo>
                  <a:pt x="9" y="2361"/>
                </a:lnTo>
                <a:lnTo>
                  <a:pt x="50" y="2440"/>
                </a:lnTo>
                <a:lnTo>
                  <a:pt x="93" y="2521"/>
                </a:lnTo>
                <a:lnTo>
                  <a:pt x="112" y="2562"/>
                </a:lnTo>
                <a:lnTo>
                  <a:pt x="131" y="2603"/>
                </a:lnTo>
                <a:lnTo>
                  <a:pt x="147" y="2642"/>
                </a:lnTo>
                <a:lnTo>
                  <a:pt x="154" y="2662"/>
                </a:lnTo>
                <a:lnTo>
                  <a:pt x="160" y="2681"/>
                </a:lnTo>
                <a:lnTo>
                  <a:pt x="169" y="2714"/>
                </a:lnTo>
                <a:lnTo>
                  <a:pt x="177" y="2748"/>
                </a:lnTo>
                <a:lnTo>
                  <a:pt x="185" y="2782"/>
                </a:lnTo>
                <a:lnTo>
                  <a:pt x="193" y="2817"/>
                </a:lnTo>
                <a:lnTo>
                  <a:pt x="205" y="2887"/>
                </a:lnTo>
                <a:lnTo>
                  <a:pt x="216" y="2960"/>
                </a:lnTo>
                <a:lnTo>
                  <a:pt x="218" y="2988"/>
                </a:lnTo>
                <a:lnTo>
                  <a:pt x="219" y="3021"/>
                </a:lnTo>
                <a:lnTo>
                  <a:pt x="222" y="3059"/>
                </a:lnTo>
                <a:lnTo>
                  <a:pt x="223" y="3097"/>
                </a:lnTo>
                <a:lnTo>
                  <a:pt x="226" y="3135"/>
                </a:lnTo>
                <a:lnTo>
                  <a:pt x="228" y="3153"/>
                </a:lnTo>
                <a:lnTo>
                  <a:pt x="232" y="3169"/>
                </a:lnTo>
                <a:lnTo>
                  <a:pt x="235" y="3185"/>
                </a:lnTo>
                <a:lnTo>
                  <a:pt x="240" y="3200"/>
                </a:lnTo>
                <a:lnTo>
                  <a:pt x="245" y="3212"/>
                </a:lnTo>
                <a:lnTo>
                  <a:pt x="252" y="3222"/>
                </a:lnTo>
                <a:lnTo>
                  <a:pt x="259" y="3232"/>
                </a:lnTo>
                <a:lnTo>
                  <a:pt x="265" y="3243"/>
                </a:lnTo>
                <a:lnTo>
                  <a:pt x="272" y="3255"/>
                </a:lnTo>
                <a:lnTo>
                  <a:pt x="279" y="3269"/>
                </a:lnTo>
                <a:lnTo>
                  <a:pt x="290" y="3297"/>
                </a:lnTo>
                <a:lnTo>
                  <a:pt x="300" y="3327"/>
                </a:lnTo>
                <a:lnTo>
                  <a:pt x="318" y="3386"/>
                </a:lnTo>
                <a:lnTo>
                  <a:pt x="327" y="3411"/>
                </a:lnTo>
                <a:lnTo>
                  <a:pt x="337" y="3435"/>
                </a:lnTo>
                <a:lnTo>
                  <a:pt x="386" y="3541"/>
                </a:lnTo>
                <a:lnTo>
                  <a:pt x="411" y="3595"/>
                </a:lnTo>
                <a:lnTo>
                  <a:pt x="436" y="3652"/>
                </a:lnTo>
                <a:lnTo>
                  <a:pt x="458" y="3709"/>
                </a:lnTo>
                <a:lnTo>
                  <a:pt x="469" y="3738"/>
                </a:lnTo>
                <a:lnTo>
                  <a:pt x="479" y="3766"/>
                </a:lnTo>
                <a:lnTo>
                  <a:pt x="488" y="3795"/>
                </a:lnTo>
                <a:lnTo>
                  <a:pt x="496" y="3823"/>
                </a:lnTo>
                <a:lnTo>
                  <a:pt x="503" y="3851"/>
                </a:lnTo>
                <a:lnTo>
                  <a:pt x="510" y="3879"/>
                </a:lnTo>
                <a:lnTo>
                  <a:pt x="528" y="3927"/>
                </a:lnTo>
                <a:lnTo>
                  <a:pt x="546" y="3975"/>
                </a:lnTo>
                <a:lnTo>
                  <a:pt x="562" y="4025"/>
                </a:lnTo>
                <a:lnTo>
                  <a:pt x="578" y="4075"/>
                </a:lnTo>
                <a:lnTo>
                  <a:pt x="591" y="4125"/>
                </a:lnTo>
                <a:lnTo>
                  <a:pt x="604" y="4175"/>
                </a:lnTo>
                <a:lnTo>
                  <a:pt x="631" y="4278"/>
                </a:lnTo>
                <a:lnTo>
                  <a:pt x="644" y="4329"/>
                </a:lnTo>
                <a:lnTo>
                  <a:pt x="658" y="4381"/>
                </a:lnTo>
                <a:lnTo>
                  <a:pt x="673" y="4432"/>
                </a:lnTo>
                <a:lnTo>
                  <a:pt x="690" y="4483"/>
                </a:lnTo>
                <a:lnTo>
                  <a:pt x="708" y="4534"/>
                </a:lnTo>
                <a:lnTo>
                  <a:pt x="727" y="4583"/>
                </a:lnTo>
                <a:lnTo>
                  <a:pt x="749" y="4632"/>
                </a:lnTo>
                <a:lnTo>
                  <a:pt x="762" y="4656"/>
                </a:lnTo>
                <a:lnTo>
                  <a:pt x="774" y="4681"/>
                </a:lnTo>
                <a:lnTo>
                  <a:pt x="834" y="4790"/>
                </a:lnTo>
                <a:lnTo>
                  <a:pt x="865" y="4845"/>
                </a:lnTo>
                <a:lnTo>
                  <a:pt x="897" y="4897"/>
                </a:lnTo>
                <a:lnTo>
                  <a:pt x="929" y="4951"/>
                </a:lnTo>
                <a:lnTo>
                  <a:pt x="962" y="5002"/>
                </a:lnTo>
                <a:lnTo>
                  <a:pt x="997" y="5053"/>
                </a:lnTo>
                <a:lnTo>
                  <a:pt x="1034" y="5103"/>
                </a:lnTo>
                <a:lnTo>
                  <a:pt x="1071" y="5151"/>
                </a:lnTo>
                <a:lnTo>
                  <a:pt x="1110" y="5199"/>
                </a:lnTo>
                <a:lnTo>
                  <a:pt x="1150" y="5246"/>
                </a:lnTo>
                <a:lnTo>
                  <a:pt x="1192" y="5292"/>
                </a:lnTo>
                <a:lnTo>
                  <a:pt x="1237" y="5335"/>
                </a:lnTo>
                <a:lnTo>
                  <a:pt x="1283" y="5378"/>
                </a:lnTo>
                <a:lnTo>
                  <a:pt x="1332" y="5419"/>
                </a:lnTo>
                <a:lnTo>
                  <a:pt x="1356" y="5439"/>
                </a:lnTo>
                <a:lnTo>
                  <a:pt x="1383" y="5459"/>
                </a:lnTo>
                <a:lnTo>
                  <a:pt x="1401" y="5475"/>
                </a:lnTo>
                <a:lnTo>
                  <a:pt x="1420" y="5492"/>
                </a:lnTo>
                <a:lnTo>
                  <a:pt x="1436" y="5508"/>
                </a:lnTo>
                <a:lnTo>
                  <a:pt x="1453" y="5526"/>
                </a:lnTo>
                <a:lnTo>
                  <a:pt x="1469" y="5543"/>
                </a:lnTo>
                <a:lnTo>
                  <a:pt x="1484" y="5562"/>
                </a:lnTo>
                <a:lnTo>
                  <a:pt x="1499" y="5580"/>
                </a:lnTo>
                <a:lnTo>
                  <a:pt x="1513" y="5599"/>
                </a:lnTo>
                <a:lnTo>
                  <a:pt x="1526" y="5618"/>
                </a:lnTo>
                <a:lnTo>
                  <a:pt x="1538" y="5638"/>
                </a:lnTo>
                <a:lnTo>
                  <a:pt x="1550" y="5658"/>
                </a:lnTo>
                <a:lnTo>
                  <a:pt x="1561" y="5679"/>
                </a:lnTo>
                <a:lnTo>
                  <a:pt x="1571" y="5700"/>
                </a:lnTo>
                <a:lnTo>
                  <a:pt x="1581" y="5721"/>
                </a:lnTo>
                <a:lnTo>
                  <a:pt x="1590" y="5744"/>
                </a:lnTo>
                <a:lnTo>
                  <a:pt x="1598" y="5766"/>
                </a:lnTo>
                <a:lnTo>
                  <a:pt x="1608" y="6323"/>
                </a:lnTo>
                <a:lnTo>
                  <a:pt x="1815" y="6323"/>
                </a:lnTo>
                <a:lnTo>
                  <a:pt x="2105" y="6323"/>
                </a:lnTo>
                <a:lnTo>
                  <a:pt x="2811" y="6325"/>
                </a:lnTo>
                <a:lnTo>
                  <a:pt x="3473" y="6327"/>
                </a:lnTo>
                <a:lnTo>
                  <a:pt x="3709" y="6327"/>
                </a:lnTo>
                <a:lnTo>
                  <a:pt x="3838" y="6326"/>
                </a:lnTo>
                <a:lnTo>
                  <a:pt x="3814" y="5845"/>
                </a:lnTo>
                <a:lnTo>
                  <a:pt x="3810" y="5838"/>
                </a:lnTo>
                <a:lnTo>
                  <a:pt x="3851" y="5756"/>
                </a:lnTo>
                <a:lnTo>
                  <a:pt x="3892" y="5671"/>
                </a:lnTo>
                <a:lnTo>
                  <a:pt x="3932" y="5588"/>
                </a:lnTo>
                <a:lnTo>
                  <a:pt x="3971" y="5502"/>
                </a:lnTo>
                <a:lnTo>
                  <a:pt x="3985" y="5468"/>
                </a:lnTo>
                <a:lnTo>
                  <a:pt x="4000" y="5434"/>
                </a:lnTo>
                <a:lnTo>
                  <a:pt x="4012" y="5399"/>
                </a:lnTo>
                <a:lnTo>
                  <a:pt x="4024" y="5364"/>
                </a:lnTo>
                <a:lnTo>
                  <a:pt x="4036" y="5330"/>
                </a:lnTo>
                <a:lnTo>
                  <a:pt x="4046" y="5294"/>
                </a:lnTo>
                <a:lnTo>
                  <a:pt x="4055" y="5260"/>
                </a:lnTo>
                <a:lnTo>
                  <a:pt x="4062" y="5224"/>
                </a:lnTo>
                <a:lnTo>
                  <a:pt x="4147" y="4845"/>
                </a:lnTo>
                <a:lnTo>
                  <a:pt x="4232" y="4464"/>
                </a:lnTo>
                <a:lnTo>
                  <a:pt x="4240" y="4430"/>
                </a:lnTo>
                <a:lnTo>
                  <a:pt x="4247" y="4396"/>
                </a:lnTo>
                <a:lnTo>
                  <a:pt x="4258" y="4364"/>
                </a:lnTo>
                <a:lnTo>
                  <a:pt x="4269" y="4332"/>
                </a:lnTo>
                <a:lnTo>
                  <a:pt x="4272" y="4317"/>
                </a:lnTo>
                <a:lnTo>
                  <a:pt x="4276" y="4302"/>
                </a:lnTo>
                <a:lnTo>
                  <a:pt x="4280" y="4284"/>
                </a:lnTo>
                <a:lnTo>
                  <a:pt x="4282" y="4266"/>
                </a:lnTo>
                <a:lnTo>
                  <a:pt x="4284" y="4247"/>
                </a:lnTo>
                <a:lnTo>
                  <a:pt x="4287" y="4226"/>
                </a:lnTo>
                <a:lnTo>
                  <a:pt x="4288" y="4204"/>
                </a:lnTo>
                <a:lnTo>
                  <a:pt x="4288" y="4182"/>
                </a:lnTo>
                <a:lnTo>
                  <a:pt x="4288" y="4160"/>
                </a:lnTo>
                <a:lnTo>
                  <a:pt x="4287" y="4136"/>
                </a:lnTo>
                <a:lnTo>
                  <a:pt x="4285" y="4112"/>
                </a:lnTo>
                <a:lnTo>
                  <a:pt x="4282" y="4087"/>
                </a:lnTo>
                <a:lnTo>
                  <a:pt x="4279" y="4063"/>
                </a:lnTo>
                <a:lnTo>
                  <a:pt x="4275" y="4038"/>
                </a:lnTo>
                <a:lnTo>
                  <a:pt x="4270" y="4014"/>
                </a:lnTo>
                <a:lnTo>
                  <a:pt x="4263" y="3989"/>
                </a:lnTo>
                <a:lnTo>
                  <a:pt x="4256" y="3965"/>
                </a:lnTo>
                <a:lnTo>
                  <a:pt x="4247" y="3941"/>
                </a:lnTo>
                <a:lnTo>
                  <a:pt x="4239" y="3917"/>
                </a:lnTo>
                <a:lnTo>
                  <a:pt x="4227" y="3894"/>
                </a:lnTo>
                <a:lnTo>
                  <a:pt x="4215" y="3872"/>
                </a:lnTo>
                <a:lnTo>
                  <a:pt x="4203" y="3850"/>
                </a:lnTo>
                <a:lnTo>
                  <a:pt x="4188" y="3830"/>
                </a:lnTo>
                <a:lnTo>
                  <a:pt x="4173" y="3810"/>
                </a:lnTo>
                <a:lnTo>
                  <a:pt x="4155" y="3791"/>
                </a:lnTo>
                <a:lnTo>
                  <a:pt x="4137" y="3774"/>
                </a:lnTo>
                <a:lnTo>
                  <a:pt x="4117" y="3757"/>
                </a:lnTo>
                <a:lnTo>
                  <a:pt x="4095" y="3743"/>
                </a:lnTo>
                <a:lnTo>
                  <a:pt x="4072" y="3730"/>
                </a:lnTo>
                <a:lnTo>
                  <a:pt x="4048" y="3718"/>
                </a:lnTo>
                <a:lnTo>
                  <a:pt x="4021" y="3709"/>
                </a:lnTo>
                <a:lnTo>
                  <a:pt x="3993" y="3701"/>
                </a:lnTo>
                <a:lnTo>
                  <a:pt x="3990" y="3699"/>
                </a:lnTo>
                <a:lnTo>
                  <a:pt x="3986" y="3697"/>
                </a:lnTo>
                <a:lnTo>
                  <a:pt x="3983" y="3690"/>
                </a:lnTo>
                <a:lnTo>
                  <a:pt x="3963" y="3624"/>
                </a:lnTo>
                <a:lnTo>
                  <a:pt x="3941" y="3560"/>
                </a:lnTo>
                <a:lnTo>
                  <a:pt x="3916" y="3495"/>
                </a:lnTo>
                <a:lnTo>
                  <a:pt x="3888" y="3433"/>
                </a:lnTo>
                <a:lnTo>
                  <a:pt x="3859" y="3370"/>
                </a:lnTo>
                <a:lnTo>
                  <a:pt x="3827" y="3310"/>
                </a:lnTo>
                <a:lnTo>
                  <a:pt x="3793" y="3250"/>
                </a:lnTo>
                <a:lnTo>
                  <a:pt x="3757" y="3191"/>
                </a:lnTo>
                <a:lnTo>
                  <a:pt x="3734" y="3157"/>
                </a:lnTo>
                <a:lnTo>
                  <a:pt x="3710" y="3125"/>
                </a:lnTo>
                <a:lnTo>
                  <a:pt x="3683" y="3094"/>
                </a:lnTo>
                <a:lnTo>
                  <a:pt x="3656" y="3062"/>
                </a:lnTo>
                <a:lnTo>
                  <a:pt x="3627" y="3032"/>
                </a:lnTo>
                <a:lnTo>
                  <a:pt x="3598" y="3003"/>
                </a:lnTo>
                <a:lnTo>
                  <a:pt x="3567" y="2976"/>
                </a:lnTo>
                <a:lnTo>
                  <a:pt x="3535" y="2950"/>
                </a:lnTo>
                <a:lnTo>
                  <a:pt x="3501" y="2924"/>
                </a:lnTo>
                <a:lnTo>
                  <a:pt x="3468" y="2901"/>
                </a:lnTo>
                <a:lnTo>
                  <a:pt x="3432" y="2878"/>
                </a:lnTo>
                <a:lnTo>
                  <a:pt x="3396" y="2857"/>
                </a:lnTo>
                <a:lnTo>
                  <a:pt x="3360" y="2838"/>
                </a:lnTo>
                <a:lnTo>
                  <a:pt x="3322" y="2820"/>
                </a:lnTo>
                <a:lnTo>
                  <a:pt x="3284" y="2805"/>
                </a:lnTo>
                <a:lnTo>
                  <a:pt x="3245" y="279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51" name="KSO_Shape"/>
          <p:cNvSpPr/>
          <p:nvPr/>
        </p:nvSpPr>
        <p:spPr bwMode="auto">
          <a:xfrm>
            <a:off x="10135605" y="5560564"/>
            <a:ext cx="596224" cy="489897"/>
          </a:xfrm>
          <a:custGeom>
            <a:avLst/>
            <a:gdLst>
              <a:gd name="T0" fmla="*/ 127081065 w 21040"/>
              <a:gd name="T1" fmla="*/ 127138918 h 17280"/>
              <a:gd name="T2" fmla="*/ 127081065 w 21040"/>
              <a:gd name="T3" fmla="*/ 127138918 h 17280"/>
              <a:gd name="T4" fmla="*/ 127081065 w 21040"/>
              <a:gd name="T5" fmla="*/ 127138918 h 17280"/>
              <a:gd name="T6" fmla="*/ 127081065 w 21040"/>
              <a:gd name="T7" fmla="*/ 127138918 h 17280"/>
              <a:gd name="T8" fmla="*/ 127081065 w 21040"/>
              <a:gd name="T9" fmla="*/ 127138918 h 17280"/>
              <a:gd name="T10" fmla="*/ 127081065 w 21040"/>
              <a:gd name="T11" fmla="*/ 127138918 h 17280"/>
              <a:gd name="T12" fmla="*/ 127081065 w 21040"/>
              <a:gd name="T13" fmla="*/ 127138918 h 17280"/>
              <a:gd name="T14" fmla="*/ 127081065 w 21040"/>
              <a:gd name="T15" fmla="*/ 127138918 h 17280"/>
              <a:gd name="T16" fmla="*/ 127081065 w 21040"/>
              <a:gd name="T17" fmla="*/ 127138918 h 17280"/>
              <a:gd name="T18" fmla="*/ 127081065 w 21040"/>
              <a:gd name="T19" fmla="*/ 127138918 h 17280"/>
              <a:gd name="T20" fmla="*/ 127081065 w 21040"/>
              <a:gd name="T21" fmla="*/ 127138918 h 17280"/>
              <a:gd name="T22" fmla="*/ 127081065 w 21040"/>
              <a:gd name="T23" fmla="*/ 127138918 h 17280"/>
              <a:gd name="T24" fmla="*/ 127081065 w 21040"/>
              <a:gd name="T25" fmla="*/ 127138918 h 17280"/>
              <a:gd name="T26" fmla="*/ 127081065 w 21040"/>
              <a:gd name="T27" fmla="*/ 127138918 h 17280"/>
              <a:gd name="T28" fmla="*/ 127081065 w 21040"/>
              <a:gd name="T29" fmla="*/ 127138918 h 17280"/>
              <a:gd name="T30" fmla="*/ 127081065 w 21040"/>
              <a:gd name="T31" fmla="*/ 127138918 h 17280"/>
              <a:gd name="T32" fmla="*/ 127081065 w 21040"/>
              <a:gd name="T33" fmla="*/ 127138918 h 17280"/>
              <a:gd name="T34" fmla="*/ 127081065 w 21040"/>
              <a:gd name="T35" fmla="*/ 127138918 h 17280"/>
              <a:gd name="T36" fmla="*/ 127081065 w 21040"/>
              <a:gd name="T37" fmla="*/ 127138918 h 17280"/>
              <a:gd name="T38" fmla="*/ 127081065 w 21040"/>
              <a:gd name="T39" fmla="*/ 127138918 h 17280"/>
              <a:gd name="T40" fmla="*/ 127081065 w 21040"/>
              <a:gd name="T41" fmla="*/ 127138918 h 17280"/>
              <a:gd name="T42" fmla="*/ 127081065 w 21040"/>
              <a:gd name="T43" fmla="*/ 127138918 h 17280"/>
              <a:gd name="T44" fmla="*/ 127081065 w 21040"/>
              <a:gd name="T45" fmla="*/ 127138918 h 17280"/>
              <a:gd name="T46" fmla="*/ 127081065 w 21040"/>
              <a:gd name="T47" fmla="*/ 127138918 h 17280"/>
              <a:gd name="T48" fmla="*/ 127081065 w 21040"/>
              <a:gd name="T49" fmla="*/ 127138918 h 17280"/>
              <a:gd name="T50" fmla="*/ 127081065 w 21040"/>
              <a:gd name="T51" fmla="*/ 127138918 h 17280"/>
              <a:gd name="T52" fmla="*/ 127081065 w 21040"/>
              <a:gd name="T53" fmla="*/ 127138918 h 17280"/>
              <a:gd name="T54" fmla="*/ 127081065 w 21040"/>
              <a:gd name="T55" fmla="*/ 127138918 h 17280"/>
              <a:gd name="T56" fmla="*/ 127081065 w 21040"/>
              <a:gd name="T57" fmla="*/ 127138918 h 17280"/>
              <a:gd name="T58" fmla="*/ 127081065 w 21040"/>
              <a:gd name="T59" fmla="*/ 127138918 h 17280"/>
              <a:gd name="T60" fmla="*/ 127081065 w 21040"/>
              <a:gd name="T61" fmla="*/ 127138918 h 17280"/>
              <a:gd name="T62" fmla="*/ 127081065 w 21040"/>
              <a:gd name="T63" fmla="*/ 127138918 h 17280"/>
              <a:gd name="T64" fmla="*/ 127081065 w 21040"/>
              <a:gd name="T65" fmla="*/ 127138918 h 17280"/>
              <a:gd name="T66" fmla="*/ 127081065 w 21040"/>
              <a:gd name="T67" fmla="*/ 127138918 h 17280"/>
              <a:gd name="T68" fmla="*/ 127081065 w 21040"/>
              <a:gd name="T69" fmla="*/ 127138918 h 17280"/>
              <a:gd name="T70" fmla="*/ 127081065 w 21040"/>
              <a:gd name="T71" fmla="*/ 127138918 h 17280"/>
              <a:gd name="T72" fmla="*/ 127081065 w 21040"/>
              <a:gd name="T73" fmla="*/ 127138918 h 17280"/>
              <a:gd name="T74" fmla="*/ 127081065 w 21040"/>
              <a:gd name="T75" fmla="*/ 127138918 h 17280"/>
              <a:gd name="T76" fmla="*/ 127081065 w 21040"/>
              <a:gd name="T77" fmla="*/ 127138918 h 17280"/>
              <a:gd name="T78" fmla="*/ 127081065 w 21040"/>
              <a:gd name="T79" fmla="*/ 127138918 h 17280"/>
              <a:gd name="T80" fmla="*/ 127081065 w 21040"/>
              <a:gd name="T81" fmla="*/ 127138918 h 17280"/>
              <a:gd name="T82" fmla="*/ 127081065 w 21040"/>
              <a:gd name="T83" fmla="*/ 127138918 h 17280"/>
              <a:gd name="T84" fmla="*/ 127081065 w 21040"/>
              <a:gd name="T85" fmla="*/ 127138918 h 17280"/>
              <a:gd name="T86" fmla="*/ 127081065 w 21040"/>
              <a:gd name="T87" fmla="*/ 127138918 h 17280"/>
              <a:gd name="T88" fmla="*/ 127081065 w 21040"/>
              <a:gd name="T89" fmla="*/ 127138918 h 17280"/>
              <a:gd name="T90" fmla="*/ 127081065 w 21040"/>
              <a:gd name="T91" fmla="*/ 127138918 h 17280"/>
              <a:gd name="T92" fmla="*/ 127081065 w 21040"/>
              <a:gd name="T93" fmla="*/ 127138918 h 17280"/>
              <a:gd name="T94" fmla="*/ 127081065 w 21040"/>
              <a:gd name="T95" fmla="*/ 127138918 h 17280"/>
              <a:gd name="T96" fmla="*/ 127081065 w 21040"/>
              <a:gd name="T97" fmla="*/ 127138918 h 17280"/>
              <a:gd name="T98" fmla="*/ 127081065 w 21040"/>
              <a:gd name="T99" fmla="*/ 127138918 h 17280"/>
              <a:gd name="T100" fmla="*/ 127081065 w 21040"/>
              <a:gd name="T101" fmla="*/ 127138918 h 17280"/>
              <a:gd name="T102" fmla="*/ 127081065 w 21040"/>
              <a:gd name="T103" fmla="*/ 127138918 h 17280"/>
              <a:gd name="T104" fmla="*/ 127081065 w 21040"/>
              <a:gd name="T105" fmla="*/ 127138918 h 17280"/>
              <a:gd name="T106" fmla="*/ 127081065 w 21040"/>
              <a:gd name="T107" fmla="*/ 127138918 h 17280"/>
              <a:gd name="T108" fmla="*/ 127081065 w 21040"/>
              <a:gd name="T109" fmla="*/ 127138918 h 17280"/>
              <a:gd name="T110" fmla="*/ 127081065 w 21040"/>
              <a:gd name="T111" fmla="*/ 127138918 h 17280"/>
              <a:gd name="T112" fmla="*/ 127081065 w 21040"/>
              <a:gd name="T113" fmla="*/ 127138918 h 17280"/>
              <a:gd name="T114" fmla="*/ 127081065 w 21040"/>
              <a:gd name="T115" fmla="*/ 127138918 h 17280"/>
              <a:gd name="T116" fmla="*/ 127081065 w 21040"/>
              <a:gd name="T117" fmla="*/ 127138918 h 17280"/>
              <a:gd name="T118" fmla="*/ 127081065 w 21040"/>
              <a:gd name="T119" fmla="*/ 127138918 h 17280"/>
              <a:gd name="T120" fmla="*/ 127081065 w 21040"/>
              <a:gd name="T121" fmla="*/ 127138918 h 17280"/>
              <a:gd name="T122" fmla="*/ 127081065 w 21040"/>
              <a:gd name="T123" fmla="*/ 127138918 h 17280"/>
              <a:gd name="T124" fmla="*/ 127081065 w 21040"/>
              <a:gd name="T125" fmla="*/ 127138918 h 172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040" h="17280">
                <a:moveTo>
                  <a:pt x="0" y="7762"/>
                </a:moveTo>
                <a:lnTo>
                  <a:pt x="0" y="7762"/>
                </a:lnTo>
                <a:lnTo>
                  <a:pt x="51" y="7701"/>
                </a:lnTo>
                <a:lnTo>
                  <a:pt x="103" y="7641"/>
                </a:lnTo>
                <a:lnTo>
                  <a:pt x="154" y="7581"/>
                </a:lnTo>
                <a:lnTo>
                  <a:pt x="207" y="7523"/>
                </a:lnTo>
                <a:lnTo>
                  <a:pt x="258" y="7464"/>
                </a:lnTo>
                <a:lnTo>
                  <a:pt x="310" y="7407"/>
                </a:lnTo>
                <a:lnTo>
                  <a:pt x="364" y="7350"/>
                </a:lnTo>
                <a:lnTo>
                  <a:pt x="417" y="7295"/>
                </a:lnTo>
                <a:lnTo>
                  <a:pt x="471" y="7240"/>
                </a:lnTo>
                <a:lnTo>
                  <a:pt x="524" y="7187"/>
                </a:lnTo>
                <a:lnTo>
                  <a:pt x="578" y="7134"/>
                </a:lnTo>
                <a:lnTo>
                  <a:pt x="632" y="7083"/>
                </a:lnTo>
                <a:lnTo>
                  <a:pt x="687" y="7033"/>
                </a:lnTo>
                <a:lnTo>
                  <a:pt x="742" y="6982"/>
                </a:lnTo>
                <a:lnTo>
                  <a:pt x="797" y="6934"/>
                </a:lnTo>
                <a:lnTo>
                  <a:pt x="852" y="6886"/>
                </a:lnTo>
                <a:lnTo>
                  <a:pt x="908" y="6838"/>
                </a:lnTo>
                <a:lnTo>
                  <a:pt x="964" y="6793"/>
                </a:lnTo>
                <a:lnTo>
                  <a:pt x="1021" y="6748"/>
                </a:lnTo>
                <a:lnTo>
                  <a:pt x="1077" y="6704"/>
                </a:lnTo>
                <a:lnTo>
                  <a:pt x="1134" y="6661"/>
                </a:lnTo>
                <a:lnTo>
                  <a:pt x="1190" y="6619"/>
                </a:lnTo>
                <a:lnTo>
                  <a:pt x="1248" y="6579"/>
                </a:lnTo>
                <a:lnTo>
                  <a:pt x="1305" y="6540"/>
                </a:lnTo>
                <a:lnTo>
                  <a:pt x="1364" y="6501"/>
                </a:lnTo>
                <a:lnTo>
                  <a:pt x="1421" y="6464"/>
                </a:lnTo>
                <a:lnTo>
                  <a:pt x="1480" y="6427"/>
                </a:lnTo>
                <a:lnTo>
                  <a:pt x="1539" y="6392"/>
                </a:lnTo>
                <a:lnTo>
                  <a:pt x="1597" y="6359"/>
                </a:lnTo>
                <a:lnTo>
                  <a:pt x="1657" y="6326"/>
                </a:lnTo>
                <a:lnTo>
                  <a:pt x="1716" y="6294"/>
                </a:lnTo>
                <a:lnTo>
                  <a:pt x="1776" y="6264"/>
                </a:lnTo>
                <a:lnTo>
                  <a:pt x="1837" y="6233"/>
                </a:lnTo>
                <a:lnTo>
                  <a:pt x="1898" y="6204"/>
                </a:lnTo>
                <a:lnTo>
                  <a:pt x="1960" y="6174"/>
                </a:lnTo>
                <a:lnTo>
                  <a:pt x="2023" y="6146"/>
                </a:lnTo>
                <a:lnTo>
                  <a:pt x="2085" y="6119"/>
                </a:lnTo>
                <a:lnTo>
                  <a:pt x="2149" y="6094"/>
                </a:lnTo>
                <a:lnTo>
                  <a:pt x="2212" y="6069"/>
                </a:lnTo>
                <a:lnTo>
                  <a:pt x="2276" y="6045"/>
                </a:lnTo>
                <a:lnTo>
                  <a:pt x="2340" y="6022"/>
                </a:lnTo>
                <a:lnTo>
                  <a:pt x="2405" y="5998"/>
                </a:lnTo>
                <a:lnTo>
                  <a:pt x="2471" y="5978"/>
                </a:lnTo>
                <a:lnTo>
                  <a:pt x="2536" y="5957"/>
                </a:lnTo>
                <a:lnTo>
                  <a:pt x="2602" y="5937"/>
                </a:lnTo>
                <a:lnTo>
                  <a:pt x="2669" y="5919"/>
                </a:lnTo>
                <a:lnTo>
                  <a:pt x="2736" y="5902"/>
                </a:lnTo>
                <a:lnTo>
                  <a:pt x="2804" y="5885"/>
                </a:lnTo>
                <a:lnTo>
                  <a:pt x="2871" y="5869"/>
                </a:lnTo>
                <a:lnTo>
                  <a:pt x="2939" y="5854"/>
                </a:lnTo>
                <a:lnTo>
                  <a:pt x="3008" y="5841"/>
                </a:lnTo>
                <a:lnTo>
                  <a:pt x="3076" y="5827"/>
                </a:lnTo>
                <a:lnTo>
                  <a:pt x="3146" y="5816"/>
                </a:lnTo>
                <a:lnTo>
                  <a:pt x="3216" y="5805"/>
                </a:lnTo>
                <a:lnTo>
                  <a:pt x="3285" y="5795"/>
                </a:lnTo>
                <a:lnTo>
                  <a:pt x="3356" y="5787"/>
                </a:lnTo>
                <a:lnTo>
                  <a:pt x="3427" y="5778"/>
                </a:lnTo>
                <a:lnTo>
                  <a:pt x="3498" y="5772"/>
                </a:lnTo>
                <a:lnTo>
                  <a:pt x="3570" y="5766"/>
                </a:lnTo>
                <a:lnTo>
                  <a:pt x="3642" y="5761"/>
                </a:lnTo>
                <a:lnTo>
                  <a:pt x="3714" y="5758"/>
                </a:lnTo>
                <a:lnTo>
                  <a:pt x="3788" y="5755"/>
                </a:lnTo>
                <a:lnTo>
                  <a:pt x="3861" y="5754"/>
                </a:lnTo>
                <a:lnTo>
                  <a:pt x="3934" y="5753"/>
                </a:lnTo>
                <a:lnTo>
                  <a:pt x="4027" y="5754"/>
                </a:lnTo>
                <a:lnTo>
                  <a:pt x="4124" y="5758"/>
                </a:lnTo>
                <a:lnTo>
                  <a:pt x="4221" y="5762"/>
                </a:lnTo>
                <a:lnTo>
                  <a:pt x="4322" y="5769"/>
                </a:lnTo>
                <a:lnTo>
                  <a:pt x="4424" y="5778"/>
                </a:lnTo>
                <a:lnTo>
                  <a:pt x="4529" y="5789"/>
                </a:lnTo>
                <a:lnTo>
                  <a:pt x="4635" y="5802"/>
                </a:lnTo>
                <a:lnTo>
                  <a:pt x="4742" y="5816"/>
                </a:lnTo>
                <a:lnTo>
                  <a:pt x="4851" y="5835"/>
                </a:lnTo>
                <a:lnTo>
                  <a:pt x="4963" y="5854"/>
                </a:lnTo>
                <a:lnTo>
                  <a:pt x="5078" y="5876"/>
                </a:lnTo>
                <a:lnTo>
                  <a:pt x="5196" y="5899"/>
                </a:lnTo>
                <a:lnTo>
                  <a:pt x="5438" y="5948"/>
                </a:lnTo>
                <a:lnTo>
                  <a:pt x="5562" y="5973"/>
                </a:lnTo>
                <a:lnTo>
                  <a:pt x="5688" y="5997"/>
                </a:lnTo>
                <a:lnTo>
                  <a:pt x="5623" y="5892"/>
                </a:lnTo>
                <a:lnTo>
                  <a:pt x="5562" y="5787"/>
                </a:lnTo>
                <a:lnTo>
                  <a:pt x="5502" y="5683"/>
                </a:lnTo>
                <a:lnTo>
                  <a:pt x="5445" y="5579"/>
                </a:lnTo>
                <a:lnTo>
                  <a:pt x="5390" y="5476"/>
                </a:lnTo>
                <a:lnTo>
                  <a:pt x="5337" y="5375"/>
                </a:lnTo>
                <a:lnTo>
                  <a:pt x="5287" y="5273"/>
                </a:lnTo>
                <a:lnTo>
                  <a:pt x="5240" y="5173"/>
                </a:lnTo>
                <a:lnTo>
                  <a:pt x="5193" y="5074"/>
                </a:lnTo>
                <a:lnTo>
                  <a:pt x="5150" y="4976"/>
                </a:lnTo>
                <a:lnTo>
                  <a:pt x="5109" y="4879"/>
                </a:lnTo>
                <a:lnTo>
                  <a:pt x="5070" y="4783"/>
                </a:lnTo>
                <a:lnTo>
                  <a:pt x="5032" y="4689"/>
                </a:lnTo>
                <a:lnTo>
                  <a:pt x="4998" y="4595"/>
                </a:lnTo>
                <a:lnTo>
                  <a:pt x="4965" y="4503"/>
                </a:lnTo>
                <a:lnTo>
                  <a:pt x="4934" y="4413"/>
                </a:lnTo>
                <a:lnTo>
                  <a:pt x="4902" y="4320"/>
                </a:lnTo>
                <a:lnTo>
                  <a:pt x="4874" y="4226"/>
                </a:lnTo>
                <a:lnTo>
                  <a:pt x="4847" y="4132"/>
                </a:lnTo>
                <a:lnTo>
                  <a:pt x="4824" y="4039"/>
                </a:lnTo>
                <a:lnTo>
                  <a:pt x="4802" y="3945"/>
                </a:lnTo>
                <a:lnTo>
                  <a:pt x="4781" y="3851"/>
                </a:lnTo>
                <a:lnTo>
                  <a:pt x="4763" y="3758"/>
                </a:lnTo>
                <a:lnTo>
                  <a:pt x="4747" y="3664"/>
                </a:lnTo>
                <a:lnTo>
                  <a:pt x="4734" y="3569"/>
                </a:lnTo>
                <a:lnTo>
                  <a:pt x="4721" y="3477"/>
                </a:lnTo>
                <a:lnTo>
                  <a:pt x="4712" y="3382"/>
                </a:lnTo>
                <a:lnTo>
                  <a:pt x="4703" y="3288"/>
                </a:lnTo>
                <a:lnTo>
                  <a:pt x="4697" y="3195"/>
                </a:lnTo>
                <a:lnTo>
                  <a:pt x="4692" y="3101"/>
                </a:lnTo>
                <a:lnTo>
                  <a:pt x="4690" y="3007"/>
                </a:lnTo>
                <a:lnTo>
                  <a:pt x="4690" y="2914"/>
                </a:lnTo>
                <a:lnTo>
                  <a:pt x="4690" y="2820"/>
                </a:lnTo>
                <a:lnTo>
                  <a:pt x="4692" y="2727"/>
                </a:lnTo>
                <a:lnTo>
                  <a:pt x="4697" y="2636"/>
                </a:lnTo>
                <a:lnTo>
                  <a:pt x="4703" y="2543"/>
                </a:lnTo>
                <a:lnTo>
                  <a:pt x="4710" y="2451"/>
                </a:lnTo>
                <a:lnTo>
                  <a:pt x="4720" y="2360"/>
                </a:lnTo>
                <a:lnTo>
                  <a:pt x="4731" y="2269"/>
                </a:lnTo>
                <a:lnTo>
                  <a:pt x="4743" y="2178"/>
                </a:lnTo>
                <a:lnTo>
                  <a:pt x="4758" y="2089"/>
                </a:lnTo>
                <a:lnTo>
                  <a:pt x="4774" y="1999"/>
                </a:lnTo>
                <a:lnTo>
                  <a:pt x="4791" y="1909"/>
                </a:lnTo>
                <a:lnTo>
                  <a:pt x="4811" y="1820"/>
                </a:lnTo>
                <a:lnTo>
                  <a:pt x="4830" y="1732"/>
                </a:lnTo>
                <a:lnTo>
                  <a:pt x="4853" y="1644"/>
                </a:lnTo>
                <a:lnTo>
                  <a:pt x="4877" y="1556"/>
                </a:lnTo>
                <a:lnTo>
                  <a:pt x="4901" y="1468"/>
                </a:lnTo>
                <a:lnTo>
                  <a:pt x="4929" y="1381"/>
                </a:lnTo>
                <a:lnTo>
                  <a:pt x="4958" y="1295"/>
                </a:lnTo>
                <a:lnTo>
                  <a:pt x="4990" y="1207"/>
                </a:lnTo>
                <a:lnTo>
                  <a:pt x="5024" y="1117"/>
                </a:lnTo>
                <a:lnTo>
                  <a:pt x="5061" y="1028"/>
                </a:lnTo>
                <a:lnTo>
                  <a:pt x="5100" y="938"/>
                </a:lnTo>
                <a:lnTo>
                  <a:pt x="5142" y="846"/>
                </a:lnTo>
                <a:lnTo>
                  <a:pt x="5185" y="754"/>
                </a:lnTo>
                <a:lnTo>
                  <a:pt x="5230" y="661"/>
                </a:lnTo>
                <a:lnTo>
                  <a:pt x="5277" y="568"/>
                </a:lnTo>
                <a:lnTo>
                  <a:pt x="5328" y="474"/>
                </a:lnTo>
                <a:lnTo>
                  <a:pt x="5379" y="380"/>
                </a:lnTo>
                <a:lnTo>
                  <a:pt x="5431" y="286"/>
                </a:lnTo>
                <a:lnTo>
                  <a:pt x="5488" y="191"/>
                </a:lnTo>
                <a:lnTo>
                  <a:pt x="5544" y="95"/>
                </a:lnTo>
                <a:lnTo>
                  <a:pt x="5604" y="0"/>
                </a:lnTo>
                <a:lnTo>
                  <a:pt x="12450" y="5030"/>
                </a:lnTo>
                <a:lnTo>
                  <a:pt x="12399" y="5108"/>
                </a:lnTo>
                <a:lnTo>
                  <a:pt x="12349" y="5187"/>
                </a:lnTo>
                <a:lnTo>
                  <a:pt x="12301" y="5265"/>
                </a:lnTo>
                <a:lnTo>
                  <a:pt x="12255" y="5344"/>
                </a:lnTo>
                <a:lnTo>
                  <a:pt x="12210" y="5424"/>
                </a:lnTo>
                <a:lnTo>
                  <a:pt x="12167" y="5503"/>
                </a:lnTo>
                <a:lnTo>
                  <a:pt x="12125" y="5583"/>
                </a:lnTo>
                <a:lnTo>
                  <a:pt x="12086" y="5662"/>
                </a:lnTo>
                <a:lnTo>
                  <a:pt x="12048" y="5743"/>
                </a:lnTo>
                <a:lnTo>
                  <a:pt x="12012" y="5822"/>
                </a:lnTo>
                <a:lnTo>
                  <a:pt x="11977" y="5902"/>
                </a:lnTo>
                <a:lnTo>
                  <a:pt x="11944" y="5981"/>
                </a:lnTo>
                <a:lnTo>
                  <a:pt x="11914" y="6059"/>
                </a:lnTo>
                <a:lnTo>
                  <a:pt x="11886" y="6139"/>
                </a:lnTo>
                <a:lnTo>
                  <a:pt x="11859" y="6217"/>
                </a:lnTo>
                <a:lnTo>
                  <a:pt x="11833" y="6295"/>
                </a:lnTo>
                <a:lnTo>
                  <a:pt x="11810" y="6375"/>
                </a:lnTo>
                <a:lnTo>
                  <a:pt x="11788" y="6456"/>
                </a:lnTo>
                <a:lnTo>
                  <a:pt x="11767" y="6536"/>
                </a:lnTo>
                <a:lnTo>
                  <a:pt x="11748" y="6618"/>
                </a:lnTo>
                <a:lnTo>
                  <a:pt x="11731" y="6699"/>
                </a:lnTo>
                <a:lnTo>
                  <a:pt x="11713" y="6781"/>
                </a:lnTo>
                <a:lnTo>
                  <a:pt x="11699" y="6863"/>
                </a:lnTo>
                <a:lnTo>
                  <a:pt x="11684" y="6946"/>
                </a:lnTo>
                <a:lnTo>
                  <a:pt x="11672" y="7028"/>
                </a:lnTo>
                <a:lnTo>
                  <a:pt x="11662" y="7110"/>
                </a:lnTo>
                <a:lnTo>
                  <a:pt x="11652" y="7193"/>
                </a:lnTo>
                <a:lnTo>
                  <a:pt x="11645" y="7275"/>
                </a:lnTo>
                <a:lnTo>
                  <a:pt x="11639" y="7356"/>
                </a:lnTo>
                <a:lnTo>
                  <a:pt x="11635" y="7440"/>
                </a:lnTo>
                <a:lnTo>
                  <a:pt x="11633" y="7521"/>
                </a:lnTo>
                <a:lnTo>
                  <a:pt x="11632" y="7603"/>
                </a:lnTo>
                <a:lnTo>
                  <a:pt x="11632" y="7673"/>
                </a:lnTo>
                <a:lnTo>
                  <a:pt x="11634" y="7742"/>
                </a:lnTo>
                <a:lnTo>
                  <a:pt x="11636" y="7811"/>
                </a:lnTo>
                <a:lnTo>
                  <a:pt x="11640" y="7880"/>
                </a:lnTo>
                <a:lnTo>
                  <a:pt x="11645" y="7947"/>
                </a:lnTo>
                <a:lnTo>
                  <a:pt x="11651" y="8015"/>
                </a:lnTo>
                <a:lnTo>
                  <a:pt x="11658" y="8083"/>
                </a:lnTo>
                <a:lnTo>
                  <a:pt x="11667" y="8149"/>
                </a:lnTo>
                <a:lnTo>
                  <a:pt x="11677" y="8216"/>
                </a:lnTo>
                <a:lnTo>
                  <a:pt x="11687" y="8282"/>
                </a:lnTo>
                <a:lnTo>
                  <a:pt x="11699" y="8348"/>
                </a:lnTo>
                <a:lnTo>
                  <a:pt x="11711" y="8413"/>
                </a:lnTo>
                <a:lnTo>
                  <a:pt x="11724" y="8477"/>
                </a:lnTo>
                <a:lnTo>
                  <a:pt x="11739" y="8542"/>
                </a:lnTo>
                <a:lnTo>
                  <a:pt x="11755" y="8606"/>
                </a:lnTo>
                <a:lnTo>
                  <a:pt x="11772" y="8669"/>
                </a:lnTo>
                <a:lnTo>
                  <a:pt x="11790" y="8733"/>
                </a:lnTo>
                <a:lnTo>
                  <a:pt x="11809" y="8795"/>
                </a:lnTo>
                <a:lnTo>
                  <a:pt x="11830" y="8858"/>
                </a:lnTo>
                <a:lnTo>
                  <a:pt x="11850" y="8919"/>
                </a:lnTo>
                <a:lnTo>
                  <a:pt x="11872" y="8980"/>
                </a:lnTo>
                <a:lnTo>
                  <a:pt x="11896" y="9041"/>
                </a:lnTo>
                <a:lnTo>
                  <a:pt x="11920" y="9101"/>
                </a:lnTo>
                <a:lnTo>
                  <a:pt x="11946" y="9162"/>
                </a:lnTo>
                <a:lnTo>
                  <a:pt x="11971" y="9221"/>
                </a:lnTo>
                <a:lnTo>
                  <a:pt x="11999" y="9279"/>
                </a:lnTo>
                <a:lnTo>
                  <a:pt x="12028" y="9338"/>
                </a:lnTo>
                <a:lnTo>
                  <a:pt x="12057" y="9397"/>
                </a:lnTo>
                <a:lnTo>
                  <a:pt x="12087" y="9454"/>
                </a:lnTo>
                <a:lnTo>
                  <a:pt x="12118" y="9510"/>
                </a:lnTo>
                <a:lnTo>
                  <a:pt x="12151" y="9568"/>
                </a:lnTo>
                <a:lnTo>
                  <a:pt x="12184" y="9624"/>
                </a:lnTo>
                <a:lnTo>
                  <a:pt x="12219" y="9680"/>
                </a:lnTo>
                <a:lnTo>
                  <a:pt x="12257" y="9738"/>
                </a:lnTo>
                <a:lnTo>
                  <a:pt x="12295" y="9795"/>
                </a:lnTo>
                <a:lnTo>
                  <a:pt x="12336" y="9853"/>
                </a:lnTo>
                <a:lnTo>
                  <a:pt x="12377" y="9910"/>
                </a:lnTo>
                <a:lnTo>
                  <a:pt x="12420" y="9968"/>
                </a:lnTo>
                <a:lnTo>
                  <a:pt x="12465" y="10026"/>
                </a:lnTo>
                <a:lnTo>
                  <a:pt x="12512" y="10084"/>
                </a:lnTo>
                <a:lnTo>
                  <a:pt x="12558" y="10142"/>
                </a:lnTo>
                <a:lnTo>
                  <a:pt x="12608" y="10201"/>
                </a:lnTo>
                <a:lnTo>
                  <a:pt x="12658" y="10260"/>
                </a:lnTo>
                <a:lnTo>
                  <a:pt x="12710" y="10318"/>
                </a:lnTo>
                <a:lnTo>
                  <a:pt x="12763" y="10377"/>
                </a:lnTo>
                <a:lnTo>
                  <a:pt x="12818" y="10437"/>
                </a:lnTo>
                <a:lnTo>
                  <a:pt x="12875" y="10496"/>
                </a:lnTo>
                <a:lnTo>
                  <a:pt x="12932" y="10556"/>
                </a:lnTo>
                <a:lnTo>
                  <a:pt x="12992" y="10615"/>
                </a:lnTo>
                <a:lnTo>
                  <a:pt x="13053" y="10675"/>
                </a:lnTo>
                <a:lnTo>
                  <a:pt x="13114" y="10735"/>
                </a:lnTo>
                <a:lnTo>
                  <a:pt x="13179" y="10795"/>
                </a:lnTo>
                <a:lnTo>
                  <a:pt x="13244" y="10855"/>
                </a:lnTo>
                <a:lnTo>
                  <a:pt x="13310" y="10915"/>
                </a:lnTo>
                <a:lnTo>
                  <a:pt x="13378" y="10976"/>
                </a:lnTo>
                <a:lnTo>
                  <a:pt x="13448" y="11037"/>
                </a:lnTo>
                <a:lnTo>
                  <a:pt x="13519" y="11097"/>
                </a:lnTo>
                <a:lnTo>
                  <a:pt x="13591" y="11158"/>
                </a:lnTo>
                <a:lnTo>
                  <a:pt x="13665" y="11219"/>
                </a:lnTo>
                <a:lnTo>
                  <a:pt x="13740" y="11280"/>
                </a:lnTo>
                <a:lnTo>
                  <a:pt x="13817" y="11343"/>
                </a:lnTo>
                <a:lnTo>
                  <a:pt x="13895" y="11404"/>
                </a:lnTo>
                <a:lnTo>
                  <a:pt x="13975" y="11465"/>
                </a:lnTo>
                <a:lnTo>
                  <a:pt x="14055" y="11527"/>
                </a:lnTo>
                <a:lnTo>
                  <a:pt x="17458" y="14101"/>
                </a:lnTo>
                <a:lnTo>
                  <a:pt x="17449" y="14014"/>
                </a:lnTo>
                <a:lnTo>
                  <a:pt x="17441" y="13929"/>
                </a:lnTo>
                <a:lnTo>
                  <a:pt x="17421" y="13766"/>
                </a:lnTo>
                <a:lnTo>
                  <a:pt x="17413" y="13686"/>
                </a:lnTo>
                <a:lnTo>
                  <a:pt x="17405" y="13610"/>
                </a:lnTo>
                <a:lnTo>
                  <a:pt x="17399" y="13535"/>
                </a:lnTo>
                <a:lnTo>
                  <a:pt x="17394" y="13462"/>
                </a:lnTo>
                <a:lnTo>
                  <a:pt x="17386" y="13321"/>
                </a:lnTo>
                <a:lnTo>
                  <a:pt x="17380" y="13186"/>
                </a:lnTo>
                <a:lnTo>
                  <a:pt x="17375" y="13059"/>
                </a:lnTo>
                <a:lnTo>
                  <a:pt x="17373" y="12999"/>
                </a:lnTo>
                <a:lnTo>
                  <a:pt x="17372" y="12942"/>
                </a:lnTo>
                <a:lnTo>
                  <a:pt x="17373" y="12841"/>
                </a:lnTo>
                <a:lnTo>
                  <a:pt x="17377" y="12740"/>
                </a:lnTo>
                <a:lnTo>
                  <a:pt x="17383" y="12639"/>
                </a:lnTo>
                <a:lnTo>
                  <a:pt x="17391" y="12537"/>
                </a:lnTo>
                <a:lnTo>
                  <a:pt x="17400" y="12434"/>
                </a:lnTo>
                <a:lnTo>
                  <a:pt x="17414" y="12330"/>
                </a:lnTo>
                <a:lnTo>
                  <a:pt x="17428" y="12227"/>
                </a:lnTo>
                <a:lnTo>
                  <a:pt x="17446" y="12121"/>
                </a:lnTo>
                <a:lnTo>
                  <a:pt x="17465" y="12015"/>
                </a:lnTo>
                <a:lnTo>
                  <a:pt x="17487" y="11910"/>
                </a:lnTo>
                <a:lnTo>
                  <a:pt x="17512" y="11802"/>
                </a:lnTo>
                <a:lnTo>
                  <a:pt x="17538" y="11696"/>
                </a:lnTo>
                <a:lnTo>
                  <a:pt x="17568" y="11587"/>
                </a:lnTo>
                <a:lnTo>
                  <a:pt x="17600" y="11480"/>
                </a:lnTo>
                <a:lnTo>
                  <a:pt x="17634" y="11371"/>
                </a:lnTo>
                <a:lnTo>
                  <a:pt x="17670" y="11261"/>
                </a:lnTo>
                <a:lnTo>
                  <a:pt x="17707" y="11151"/>
                </a:lnTo>
                <a:lnTo>
                  <a:pt x="17747" y="11041"/>
                </a:lnTo>
                <a:lnTo>
                  <a:pt x="17789" y="10930"/>
                </a:lnTo>
                <a:lnTo>
                  <a:pt x="17833" y="10817"/>
                </a:lnTo>
                <a:lnTo>
                  <a:pt x="17881" y="10705"/>
                </a:lnTo>
                <a:lnTo>
                  <a:pt x="17930" y="10592"/>
                </a:lnTo>
                <a:lnTo>
                  <a:pt x="17982" y="10480"/>
                </a:lnTo>
                <a:lnTo>
                  <a:pt x="18036" y="10366"/>
                </a:lnTo>
                <a:lnTo>
                  <a:pt x="18092" y="10254"/>
                </a:lnTo>
                <a:lnTo>
                  <a:pt x="18151" y="10140"/>
                </a:lnTo>
                <a:lnTo>
                  <a:pt x="18212" y="10027"/>
                </a:lnTo>
                <a:lnTo>
                  <a:pt x="18275" y="9914"/>
                </a:lnTo>
                <a:lnTo>
                  <a:pt x="18341" y="9801"/>
                </a:lnTo>
                <a:lnTo>
                  <a:pt x="18410" y="9689"/>
                </a:lnTo>
                <a:lnTo>
                  <a:pt x="18480" y="9576"/>
                </a:lnTo>
                <a:lnTo>
                  <a:pt x="18553" y="9464"/>
                </a:lnTo>
                <a:lnTo>
                  <a:pt x="18691" y="9538"/>
                </a:lnTo>
                <a:lnTo>
                  <a:pt x="18702" y="9657"/>
                </a:lnTo>
                <a:lnTo>
                  <a:pt x="18714" y="9776"/>
                </a:lnTo>
                <a:lnTo>
                  <a:pt x="18728" y="9894"/>
                </a:lnTo>
                <a:lnTo>
                  <a:pt x="18741" y="10013"/>
                </a:lnTo>
                <a:lnTo>
                  <a:pt x="18757" y="10131"/>
                </a:lnTo>
                <a:lnTo>
                  <a:pt x="18772" y="10249"/>
                </a:lnTo>
                <a:lnTo>
                  <a:pt x="18789" y="10367"/>
                </a:lnTo>
                <a:lnTo>
                  <a:pt x="18806" y="10486"/>
                </a:lnTo>
                <a:lnTo>
                  <a:pt x="18824" y="10603"/>
                </a:lnTo>
                <a:lnTo>
                  <a:pt x="18843" y="10722"/>
                </a:lnTo>
                <a:lnTo>
                  <a:pt x="18862" y="10839"/>
                </a:lnTo>
                <a:lnTo>
                  <a:pt x="18883" y="10956"/>
                </a:lnTo>
                <a:lnTo>
                  <a:pt x="18904" y="11075"/>
                </a:lnTo>
                <a:lnTo>
                  <a:pt x="18926" y="11192"/>
                </a:lnTo>
                <a:lnTo>
                  <a:pt x="18949" y="11310"/>
                </a:lnTo>
                <a:lnTo>
                  <a:pt x="18972" y="11427"/>
                </a:lnTo>
                <a:lnTo>
                  <a:pt x="18996" y="11544"/>
                </a:lnTo>
                <a:lnTo>
                  <a:pt x="19022" y="11662"/>
                </a:lnTo>
                <a:lnTo>
                  <a:pt x="19075" y="11897"/>
                </a:lnTo>
                <a:lnTo>
                  <a:pt x="19130" y="12130"/>
                </a:lnTo>
                <a:lnTo>
                  <a:pt x="19187" y="12363"/>
                </a:lnTo>
                <a:lnTo>
                  <a:pt x="19248" y="12596"/>
                </a:lnTo>
                <a:lnTo>
                  <a:pt x="19311" y="12829"/>
                </a:lnTo>
                <a:lnTo>
                  <a:pt x="19377" y="13060"/>
                </a:lnTo>
                <a:lnTo>
                  <a:pt x="19445" y="13292"/>
                </a:lnTo>
                <a:lnTo>
                  <a:pt x="19482" y="13407"/>
                </a:lnTo>
                <a:lnTo>
                  <a:pt x="19520" y="13524"/>
                </a:lnTo>
                <a:lnTo>
                  <a:pt x="19557" y="13640"/>
                </a:lnTo>
                <a:lnTo>
                  <a:pt x="19597" y="13756"/>
                </a:lnTo>
                <a:lnTo>
                  <a:pt x="19637" y="13873"/>
                </a:lnTo>
                <a:lnTo>
                  <a:pt x="19677" y="13989"/>
                </a:lnTo>
                <a:lnTo>
                  <a:pt x="19719" y="14105"/>
                </a:lnTo>
                <a:lnTo>
                  <a:pt x="19762" y="14223"/>
                </a:lnTo>
                <a:lnTo>
                  <a:pt x="19806" y="14340"/>
                </a:lnTo>
                <a:lnTo>
                  <a:pt x="19850" y="14457"/>
                </a:lnTo>
                <a:lnTo>
                  <a:pt x="19896" y="14575"/>
                </a:lnTo>
                <a:lnTo>
                  <a:pt x="19941" y="14692"/>
                </a:lnTo>
                <a:lnTo>
                  <a:pt x="19989" y="14810"/>
                </a:lnTo>
                <a:lnTo>
                  <a:pt x="20037" y="14927"/>
                </a:lnTo>
                <a:lnTo>
                  <a:pt x="20085" y="15044"/>
                </a:lnTo>
                <a:lnTo>
                  <a:pt x="20136" y="15163"/>
                </a:lnTo>
                <a:lnTo>
                  <a:pt x="20186" y="15280"/>
                </a:lnTo>
                <a:lnTo>
                  <a:pt x="20237" y="15399"/>
                </a:lnTo>
                <a:lnTo>
                  <a:pt x="20342" y="15635"/>
                </a:lnTo>
                <a:lnTo>
                  <a:pt x="20451" y="15871"/>
                </a:lnTo>
                <a:lnTo>
                  <a:pt x="20562" y="16108"/>
                </a:lnTo>
                <a:lnTo>
                  <a:pt x="20677" y="16345"/>
                </a:lnTo>
                <a:lnTo>
                  <a:pt x="20796" y="16582"/>
                </a:lnTo>
                <a:lnTo>
                  <a:pt x="20917" y="16819"/>
                </a:lnTo>
                <a:lnTo>
                  <a:pt x="21040" y="17056"/>
                </a:lnTo>
                <a:lnTo>
                  <a:pt x="20976" y="17174"/>
                </a:lnTo>
                <a:lnTo>
                  <a:pt x="20655" y="17131"/>
                </a:lnTo>
                <a:lnTo>
                  <a:pt x="20343" y="17091"/>
                </a:lnTo>
                <a:lnTo>
                  <a:pt x="20043" y="17051"/>
                </a:lnTo>
                <a:lnTo>
                  <a:pt x="19753" y="17016"/>
                </a:lnTo>
                <a:lnTo>
                  <a:pt x="19474" y="16984"/>
                </a:lnTo>
                <a:lnTo>
                  <a:pt x="19208" y="16955"/>
                </a:lnTo>
                <a:lnTo>
                  <a:pt x="18954" y="16929"/>
                </a:lnTo>
                <a:lnTo>
                  <a:pt x="18712" y="16907"/>
                </a:lnTo>
                <a:lnTo>
                  <a:pt x="18475" y="16889"/>
                </a:lnTo>
                <a:lnTo>
                  <a:pt x="18242" y="16872"/>
                </a:lnTo>
                <a:lnTo>
                  <a:pt x="18014" y="16857"/>
                </a:lnTo>
                <a:lnTo>
                  <a:pt x="17791" y="16845"/>
                </a:lnTo>
                <a:lnTo>
                  <a:pt x="17574" y="16835"/>
                </a:lnTo>
                <a:lnTo>
                  <a:pt x="17362" y="16828"/>
                </a:lnTo>
                <a:lnTo>
                  <a:pt x="17157" y="16824"/>
                </a:lnTo>
                <a:lnTo>
                  <a:pt x="16958" y="16823"/>
                </a:lnTo>
                <a:lnTo>
                  <a:pt x="16845" y="16823"/>
                </a:lnTo>
                <a:lnTo>
                  <a:pt x="16733" y="16824"/>
                </a:lnTo>
                <a:lnTo>
                  <a:pt x="16619" y="16826"/>
                </a:lnTo>
                <a:lnTo>
                  <a:pt x="16504" y="16830"/>
                </a:lnTo>
                <a:lnTo>
                  <a:pt x="16388" y="16835"/>
                </a:lnTo>
                <a:lnTo>
                  <a:pt x="16272" y="16840"/>
                </a:lnTo>
                <a:lnTo>
                  <a:pt x="16156" y="16846"/>
                </a:lnTo>
                <a:lnTo>
                  <a:pt x="16039" y="16853"/>
                </a:lnTo>
                <a:lnTo>
                  <a:pt x="15920" y="16861"/>
                </a:lnTo>
                <a:lnTo>
                  <a:pt x="15802" y="16869"/>
                </a:lnTo>
                <a:lnTo>
                  <a:pt x="15683" y="16879"/>
                </a:lnTo>
                <a:lnTo>
                  <a:pt x="15565" y="16890"/>
                </a:lnTo>
                <a:lnTo>
                  <a:pt x="15445" y="16901"/>
                </a:lnTo>
                <a:lnTo>
                  <a:pt x="15326" y="16913"/>
                </a:lnTo>
                <a:lnTo>
                  <a:pt x="15206" y="16926"/>
                </a:lnTo>
                <a:lnTo>
                  <a:pt x="15087" y="16939"/>
                </a:lnTo>
                <a:lnTo>
                  <a:pt x="14964" y="16952"/>
                </a:lnTo>
                <a:lnTo>
                  <a:pt x="14841" y="16966"/>
                </a:lnTo>
                <a:lnTo>
                  <a:pt x="14718" y="16982"/>
                </a:lnTo>
                <a:lnTo>
                  <a:pt x="14593" y="16999"/>
                </a:lnTo>
                <a:lnTo>
                  <a:pt x="14467" y="17017"/>
                </a:lnTo>
                <a:lnTo>
                  <a:pt x="14340" y="17036"/>
                </a:lnTo>
                <a:lnTo>
                  <a:pt x="14213" y="17056"/>
                </a:lnTo>
                <a:lnTo>
                  <a:pt x="14085" y="17077"/>
                </a:lnTo>
                <a:lnTo>
                  <a:pt x="13956" y="17100"/>
                </a:lnTo>
                <a:lnTo>
                  <a:pt x="13827" y="17124"/>
                </a:lnTo>
                <a:lnTo>
                  <a:pt x="13565" y="17172"/>
                </a:lnTo>
                <a:lnTo>
                  <a:pt x="13301" y="17225"/>
                </a:lnTo>
                <a:lnTo>
                  <a:pt x="13035" y="17280"/>
                </a:lnTo>
                <a:lnTo>
                  <a:pt x="12960" y="17131"/>
                </a:lnTo>
                <a:lnTo>
                  <a:pt x="13019" y="17062"/>
                </a:lnTo>
                <a:lnTo>
                  <a:pt x="13076" y="16995"/>
                </a:lnTo>
                <a:lnTo>
                  <a:pt x="13135" y="16929"/>
                </a:lnTo>
                <a:lnTo>
                  <a:pt x="13192" y="16863"/>
                </a:lnTo>
                <a:lnTo>
                  <a:pt x="13251" y="16800"/>
                </a:lnTo>
                <a:lnTo>
                  <a:pt x="13310" y="16736"/>
                </a:lnTo>
                <a:lnTo>
                  <a:pt x="13368" y="16674"/>
                </a:lnTo>
                <a:lnTo>
                  <a:pt x="13427" y="16613"/>
                </a:lnTo>
                <a:lnTo>
                  <a:pt x="13486" y="16553"/>
                </a:lnTo>
                <a:lnTo>
                  <a:pt x="13544" y="16493"/>
                </a:lnTo>
                <a:lnTo>
                  <a:pt x="13603" y="16435"/>
                </a:lnTo>
                <a:lnTo>
                  <a:pt x="13662" y="16378"/>
                </a:lnTo>
                <a:lnTo>
                  <a:pt x="13722" y="16322"/>
                </a:lnTo>
                <a:lnTo>
                  <a:pt x="13780" y="16267"/>
                </a:lnTo>
                <a:lnTo>
                  <a:pt x="13839" y="16213"/>
                </a:lnTo>
                <a:lnTo>
                  <a:pt x="13899" y="16159"/>
                </a:lnTo>
                <a:lnTo>
                  <a:pt x="13957" y="16108"/>
                </a:lnTo>
                <a:lnTo>
                  <a:pt x="14017" y="16056"/>
                </a:lnTo>
                <a:lnTo>
                  <a:pt x="14077" y="16006"/>
                </a:lnTo>
                <a:lnTo>
                  <a:pt x="14136" y="15957"/>
                </a:lnTo>
                <a:lnTo>
                  <a:pt x="14196" y="15910"/>
                </a:lnTo>
                <a:lnTo>
                  <a:pt x="14256" y="15862"/>
                </a:lnTo>
                <a:lnTo>
                  <a:pt x="14316" y="15817"/>
                </a:lnTo>
                <a:lnTo>
                  <a:pt x="14374" y="15772"/>
                </a:lnTo>
                <a:lnTo>
                  <a:pt x="14434" y="15728"/>
                </a:lnTo>
                <a:lnTo>
                  <a:pt x="14494" y="15685"/>
                </a:lnTo>
                <a:lnTo>
                  <a:pt x="14554" y="15643"/>
                </a:lnTo>
                <a:lnTo>
                  <a:pt x="14614" y="15603"/>
                </a:lnTo>
                <a:lnTo>
                  <a:pt x="14674" y="15564"/>
                </a:lnTo>
                <a:lnTo>
                  <a:pt x="14733" y="15525"/>
                </a:lnTo>
                <a:lnTo>
                  <a:pt x="14793" y="15487"/>
                </a:lnTo>
                <a:lnTo>
                  <a:pt x="14853" y="15451"/>
                </a:lnTo>
                <a:lnTo>
                  <a:pt x="14914" y="15416"/>
                </a:lnTo>
                <a:lnTo>
                  <a:pt x="14975" y="15383"/>
                </a:lnTo>
                <a:lnTo>
                  <a:pt x="15037" y="15349"/>
                </a:lnTo>
                <a:lnTo>
                  <a:pt x="15099" y="15317"/>
                </a:lnTo>
                <a:lnTo>
                  <a:pt x="15162" y="15285"/>
                </a:lnTo>
                <a:lnTo>
                  <a:pt x="15225" y="15254"/>
                </a:lnTo>
                <a:lnTo>
                  <a:pt x="15288" y="15224"/>
                </a:lnTo>
                <a:lnTo>
                  <a:pt x="15353" y="15193"/>
                </a:lnTo>
                <a:lnTo>
                  <a:pt x="15417" y="15165"/>
                </a:lnTo>
                <a:lnTo>
                  <a:pt x="15481" y="15137"/>
                </a:lnTo>
                <a:lnTo>
                  <a:pt x="15547" y="15109"/>
                </a:lnTo>
                <a:lnTo>
                  <a:pt x="15612" y="15082"/>
                </a:lnTo>
                <a:lnTo>
                  <a:pt x="15678" y="15056"/>
                </a:lnTo>
                <a:lnTo>
                  <a:pt x="15745" y="15031"/>
                </a:lnTo>
                <a:lnTo>
                  <a:pt x="15811" y="15006"/>
                </a:lnTo>
                <a:lnTo>
                  <a:pt x="15879" y="14983"/>
                </a:lnTo>
                <a:lnTo>
                  <a:pt x="15946" y="14960"/>
                </a:lnTo>
                <a:lnTo>
                  <a:pt x="16014" y="14938"/>
                </a:lnTo>
                <a:lnTo>
                  <a:pt x="16083" y="14916"/>
                </a:lnTo>
                <a:lnTo>
                  <a:pt x="16151" y="14895"/>
                </a:lnTo>
                <a:lnTo>
                  <a:pt x="16220" y="14876"/>
                </a:lnTo>
                <a:lnTo>
                  <a:pt x="16289" y="14856"/>
                </a:lnTo>
                <a:lnTo>
                  <a:pt x="16359" y="14838"/>
                </a:lnTo>
                <a:lnTo>
                  <a:pt x="16429" y="14819"/>
                </a:lnTo>
                <a:lnTo>
                  <a:pt x="16498" y="14803"/>
                </a:lnTo>
                <a:lnTo>
                  <a:pt x="16569" y="14786"/>
                </a:lnTo>
                <a:lnTo>
                  <a:pt x="16640" y="14772"/>
                </a:lnTo>
                <a:lnTo>
                  <a:pt x="16712" y="14757"/>
                </a:lnTo>
                <a:lnTo>
                  <a:pt x="16783" y="14743"/>
                </a:lnTo>
                <a:lnTo>
                  <a:pt x="16855" y="14730"/>
                </a:lnTo>
                <a:lnTo>
                  <a:pt x="16927" y="14718"/>
                </a:lnTo>
                <a:lnTo>
                  <a:pt x="17001" y="14707"/>
                </a:lnTo>
                <a:lnTo>
                  <a:pt x="13514" y="12293"/>
                </a:lnTo>
                <a:lnTo>
                  <a:pt x="13387" y="12205"/>
                </a:lnTo>
                <a:lnTo>
                  <a:pt x="13262" y="12119"/>
                </a:lnTo>
                <a:lnTo>
                  <a:pt x="13140" y="12037"/>
                </a:lnTo>
                <a:lnTo>
                  <a:pt x="13019" y="11959"/>
                </a:lnTo>
                <a:lnTo>
                  <a:pt x="12901" y="11883"/>
                </a:lnTo>
                <a:lnTo>
                  <a:pt x="12785" y="11811"/>
                </a:lnTo>
                <a:lnTo>
                  <a:pt x="12670" y="11741"/>
                </a:lnTo>
                <a:lnTo>
                  <a:pt x="12559" y="11675"/>
                </a:lnTo>
                <a:lnTo>
                  <a:pt x="12449" y="11614"/>
                </a:lnTo>
                <a:lnTo>
                  <a:pt x="12342" y="11555"/>
                </a:lnTo>
                <a:lnTo>
                  <a:pt x="12238" y="11500"/>
                </a:lnTo>
                <a:lnTo>
                  <a:pt x="12135" y="11449"/>
                </a:lnTo>
                <a:lnTo>
                  <a:pt x="12035" y="11401"/>
                </a:lnTo>
                <a:lnTo>
                  <a:pt x="11937" y="11359"/>
                </a:lnTo>
                <a:lnTo>
                  <a:pt x="11842" y="11318"/>
                </a:lnTo>
                <a:lnTo>
                  <a:pt x="11749" y="11283"/>
                </a:lnTo>
                <a:lnTo>
                  <a:pt x="11658" y="11250"/>
                </a:lnTo>
                <a:lnTo>
                  <a:pt x="11567" y="11218"/>
                </a:lnTo>
                <a:lnTo>
                  <a:pt x="11475" y="11189"/>
                </a:lnTo>
                <a:lnTo>
                  <a:pt x="11382" y="11162"/>
                </a:lnTo>
                <a:lnTo>
                  <a:pt x="11289" y="11136"/>
                </a:lnTo>
                <a:lnTo>
                  <a:pt x="11195" y="11112"/>
                </a:lnTo>
                <a:lnTo>
                  <a:pt x="11100" y="11091"/>
                </a:lnTo>
                <a:lnTo>
                  <a:pt x="11006" y="11071"/>
                </a:lnTo>
                <a:lnTo>
                  <a:pt x="10910" y="11054"/>
                </a:lnTo>
                <a:lnTo>
                  <a:pt x="10814" y="11038"/>
                </a:lnTo>
                <a:lnTo>
                  <a:pt x="10719" y="11025"/>
                </a:lnTo>
                <a:lnTo>
                  <a:pt x="10622" y="11015"/>
                </a:lnTo>
                <a:lnTo>
                  <a:pt x="10527" y="11007"/>
                </a:lnTo>
                <a:lnTo>
                  <a:pt x="10430" y="11000"/>
                </a:lnTo>
                <a:lnTo>
                  <a:pt x="10335" y="10997"/>
                </a:lnTo>
                <a:lnTo>
                  <a:pt x="10238" y="10996"/>
                </a:lnTo>
                <a:lnTo>
                  <a:pt x="10178" y="10996"/>
                </a:lnTo>
                <a:lnTo>
                  <a:pt x="10117" y="10997"/>
                </a:lnTo>
                <a:lnTo>
                  <a:pt x="10057" y="10999"/>
                </a:lnTo>
                <a:lnTo>
                  <a:pt x="9998" y="11002"/>
                </a:lnTo>
                <a:lnTo>
                  <a:pt x="9938" y="11007"/>
                </a:lnTo>
                <a:lnTo>
                  <a:pt x="9878" y="11011"/>
                </a:lnTo>
                <a:lnTo>
                  <a:pt x="9818" y="11016"/>
                </a:lnTo>
                <a:lnTo>
                  <a:pt x="9759" y="11024"/>
                </a:lnTo>
                <a:lnTo>
                  <a:pt x="9699" y="11031"/>
                </a:lnTo>
                <a:lnTo>
                  <a:pt x="9641" y="11038"/>
                </a:lnTo>
                <a:lnTo>
                  <a:pt x="9582" y="11048"/>
                </a:lnTo>
                <a:lnTo>
                  <a:pt x="9525" y="11058"/>
                </a:lnTo>
                <a:lnTo>
                  <a:pt x="9466" y="11069"/>
                </a:lnTo>
                <a:lnTo>
                  <a:pt x="9408" y="11081"/>
                </a:lnTo>
                <a:lnTo>
                  <a:pt x="9351" y="11093"/>
                </a:lnTo>
                <a:lnTo>
                  <a:pt x="9294" y="11107"/>
                </a:lnTo>
                <a:lnTo>
                  <a:pt x="9237" y="11121"/>
                </a:lnTo>
                <a:lnTo>
                  <a:pt x="9180" y="11136"/>
                </a:lnTo>
                <a:lnTo>
                  <a:pt x="9124" y="11153"/>
                </a:lnTo>
                <a:lnTo>
                  <a:pt x="9067" y="11169"/>
                </a:lnTo>
                <a:lnTo>
                  <a:pt x="9012" y="11188"/>
                </a:lnTo>
                <a:lnTo>
                  <a:pt x="8956" y="11206"/>
                </a:lnTo>
                <a:lnTo>
                  <a:pt x="8901" y="11227"/>
                </a:lnTo>
                <a:lnTo>
                  <a:pt x="8846" y="11246"/>
                </a:lnTo>
                <a:lnTo>
                  <a:pt x="8792" y="11268"/>
                </a:lnTo>
                <a:lnTo>
                  <a:pt x="8739" y="11290"/>
                </a:lnTo>
                <a:lnTo>
                  <a:pt x="8685" y="11313"/>
                </a:lnTo>
                <a:lnTo>
                  <a:pt x="8631" y="11338"/>
                </a:lnTo>
                <a:lnTo>
                  <a:pt x="8577" y="11362"/>
                </a:lnTo>
                <a:lnTo>
                  <a:pt x="8525" y="11388"/>
                </a:lnTo>
                <a:lnTo>
                  <a:pt x="8472" y="11415"/>
                </a:lnTo>
                <a:lnTo>
                  <a:pt x="8421" y="11442"/>
                </a:lnTo>
                <a:lnTo>
                  <a:pt x="8368" y="11470"/>
                </a:lnTo>
                <a:lnTo>
                  <a:pt x="8316" y="11499"/>
                </a:lnTo>
                <a:lnTo>
                  <a:pt x="8263" y="11530"/>
                </a:lnTo>
                <a:lnTo>
                  <a:pt x="8211" y="11560"/>
                </a:lnTo>
                <a:lnTo>
                  <a:pt x="8158" y="11592"/>
                </a:lnTo>
                <a:lnTo>
                  <a:pt x="8107" y="11625"/>
                </a:lnTo>
                <a:lnTo>
                  <a:pt x="8054" y="11658"/>
                </a:lnTo>
                <a:lnTo>
                  <a:pt x="8003" y="11694"/>
                </a:lnTo>
                <a:lnTo>
                  <a:pt x="7952" y="11728"/>
                </a:lnTo>
                <a:lnTo>
                  <a:pt x="7900" y="11764"/>
                </a:lnTo>
                <a:lnTo>
                  <a:pt x="7849" y="11801"/>
                </a:lnTo>
                <a:lnTo>
                  <a:pt x="7798" y="11839"/>
                </a:lnTo>
                <a:lnTo>
                  <a:pt x="7747" y="11878"/>
                </a:lnTo>
                <a:lnTo>
                  <a:pt x="7697" y="11917"/>
                </a:lnTo>
                <a:lnTo>
                  <a:pt x="7647" y="11958"/>
                </a:lnTo>
                <a:lnTo>
                  <a:pt x="7597" y="11999"/>
                </a:lnTo>
                <a:lnTo>
                  <a:pt x="7547" y="12041"/>
                </a:lnTo>
                <a:lnTo>
                  <a:pt x="7498" y="12084"/>
                </a:lnTo>
                <a:lnTo>
                  <a:pt x="7448" y="12128"/>
                </a:lnTo>
                <a:lnTo>
                  <a:pt x="7399" y="12172"/>
                </a:lnTo>
                <a:lnTo>
                  <a:pt x="7350" y="12218"/>
                </a:lnTo>
                <a:lnTo>
                  <a:pt x="7303" y="12263"/>
                </a:lnTo>
                <a:lnTo>
                  <a:pt x="7255" y="12311"/>
                </a:lnTo>
                <a:lnTo>
                  <a:pt x="7207" y="12359"/>
                </a:lnTo>
                <a:lnTo>
                  <a:pt x="7160" y="12407"/>
                </a:lnTo>
                <a:lnTo>
                  <a:pt x="7112" y="12456"/>
                </a:lnTo>
                <a:lnTo>
                  <a:pt x="7065" y="12508"/>
                </a:lnTo>
                <a:lnTo>
                  <a:pt x="7019" y="12558"/>
                </a:lnTo>
                <a:lnTo>
                  <a:pt x="6973" y="12610"/>
                </a:lnTo>
                <a:lnTo>
                  <a:pt x="6927" y="12663"/>
                </a:lnTo>
                <a:lnTo>
                  <a:pt x="6882" y="12717"/>
                </a:lnTo>
                <a:lnTo>
                  <a:pt x="6837" y="12771"/>
                </a:lnTo>
                <a:lnTo>
                  <a:pt x="0" y="7762"/>
                </a:lnTo>
                <a:close/>
              </a:path>
            </a:pathLst>
          </a:custGeom>
          <a:solidFill>
            <a:srgbClr val="D6B9B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2" name="KSO_Shape"/>
          <p:cNvSpPr/>
          <p:nvPr/>
        </p:nvSpPr>
        <p:spPr bwMode="auto">
          <a:xfrm>
            <a:off x="9245379" y="5456879"/>
            <a:ext cx="481821" cy="628463"/>
          </a:xfrm>
          <a:custGeom>
            <a:avLst/>
            <a:gdLst>
              <a:gd name="T0" fmla="*/ 704528 w 4844"/>
              <a:gd name="T1" fmla="*/ 1336636 h 6318"/>
              <a:gd name="T2" fmla="*/ 797459 w 4844"/>
              <a:gd name="T3" fmla="*/ 1364677 h 6318"/>
              <a:gd name="T4" fmla="*/ 920563 w 4844"/>
              <a:gd name="T5" fmla="*/ 1365280 h 6318"/>
              <a:gd name="T6" fmla="*/ 1065693 w 4844"/>
              <a:gd name="T7" fmla="*/ 1313720 h 6318"/>
              <a:gd name="T8" fmla="*/ 1188495 w 4844"/>
              <a:gd name="T9" fmla="*/ 1220551 h 6318"/>
              <a:gd name="T10" fmla="*/ 1269961 w 4844"/>
              <a:gd name="T11" fmla="*/ 1130396 h 6318"/>
              <a:gd name="T12" fmla="*/ 1352332 w 4844"/>
              <a:gd name="T13" fmla="*/ 1012502 h 6318"/>
              <a:gd name="T14" fmla="*/ 1443452 w 4844"/>
              <a:gd name="T15" fmla="*/ 845461 h 6318"/>
              <a:gd name="T16" fmla="*/ 1334530 w 4844"/>
              <a:gd name="T17" fmla="*/ 792996 h 6318"/>
              <a:gd name="T18" fmla="*/ 1167676 w 4844"/>
              <a:gd name="T19" fmla="*/ 794805 h 6318"/>
              <a:gd name="T20" fmla="*/ 996598 w 4844"/>
              <a:gd name="T21" fmla="*/ 825259 h 6318"/>
              <a:gd name="T22" fmla="*/ 842416 w 4844"/>
              <a:gd name="T23" fmla="*/ 893704 h 6318"/>
              <a:gd name="T24" fmla="*/ 771813 w 4844"/>
              <a:gd name="T25" fmla="*/ 950389 h 6318"/>
              <a:gd name="T26" fmla="*/ 712674 w 4844"/>
              <a:gd name="T27" fmla="*/ 1023357 h 6318"/>
              <a:gd name="T28" fmla="*/ 668924 w 4844"/>
              <a:gd name="T29" fmla="*/ 1115019 h 6318"/>
              <a:gd name="T30" fmla="*/ 643579 w 4844"/>
              <a:gd name="T31" fmla="*/ 1226883 h 6318"/>
              <a:gd name="T32" fmla="*/ 691554 w 4844"/>
              <a:gd name="T33" fmla="*/ 1710821 h 6318"/>
              <a:gd name="T34" fmla="*/ 604053 w 4844"/>
              <a:gd name="T35" fmla="*/ 1548906 h 6318"/>
              <a:gd name="T36" fmla="*/ 570562 w 4844"/>
              <a:gd name="T37" fmla="*/ 1438549 h 6318"/>
              <a:gd name="T38" fmla="*/ 554571 w 4844"/>
              <a:gd name="T39" fmla="*/ 1314926 h 6318"/>
              <a:gd name="T40" fmla="*/ 561812 w 4844"/>
              <a:gd name="T41" fmla="*/ 1177132 h 6318"/>
              <a:gd name="T42" fmla="*/ 596510 w 4844"/>
              <a:gd name="T43" fmla="*/ 1026372 h 6318"/>
              <a:gd name="T44" fmla="*/ 664097 w 4844"/>
              <a:gd name="T45" fmla="*/ 861743 h 6318"/>
              <a:gd name="T46" fmla="*/ 766683 w 4844"/>
              <a:gd name="T47" fmla="*/ 629271 h 6318"/>
              <a:gd name="T48" fmla="*/ 814054 w 4844"/>
              <a:gd name="T49" fmla="*/ 410368 h 6318"/>
              <a:gd name="T50" fmla="*/ 800778 w 4844"/>
              <a:gd name="T51" fmla="*/ 247246 h 6318"/>
              <a:gd name="T52" fmla="*/ 748278 w 4844"/>
              <a:gd name="T53" fmla="*/ 132367 h 6318"/>
              <a:gd name="T54" fmla="*/ 678580 w 4844"/>
              <a:gd name="T55" fmla="*/ 57892 h 6318"/>
              <a:gd name="T56" fmla="*/ 591984 w 4844"/>
              <a:gd name="T57" fmla="*/ 6935 h 6318"/>
              <a:gd name="T58" fmla="*/ 606769 w 4844"/>
              <a:gd name="T59" fmla="*/ 19900 h 6318"/>
              <a:gd name="T60" fmla="*/ 679183 w 4844"/>
              <a:gd name="T61" fmla="*/ 88044 h 6318"/>
              <a:gd name="T62" fmla="*/ 730175 w 4844"/>
              <a:gd name="T63" fmla="*/ 175786 h 6318"/>
              <a:gd name="T64" fmla="*/ 756425 w 4844"/>
              <a:gd name="T65" fmla="*/ 299710 h 6318"/>
              <a:gd name="T66" fmla="*/ 738019 w 4844"/>
              <a:gd name="T67" fmla="*/ 464340 h 6318"/>
              <a:gd name="T68" fmla="*/ 656252 w 4844"/>
              <a:gd name="T69" fmla="*/ 673594 h 6318"/>
              <a:gd name="T70" fmla="*/ 602243 w 4844"/>
              <a:gd name="T71" fmla="*/ 735104 h 6318"/>
              <a:gd name="T72" fmla="*/ 604657 w 4844"/>
              <a:gd name="T73" fmla="*/ 637714 h 6318"/>
              <a:gd name="T74" fmla="*/ 587459 w 4844"/>
              <a:gd name="T75" fmla="*/ 550273 h 6318"/>
              <a:gd name="T76" fmla="*/ 548536 w 4844"/>
              <a:gd name="T77" fmla="*/ 464642 h 6318"/>
              <a:gd name="T78" fmla="*/ 442027 w 4844"/>
              <a:gd name="T79" fmla="*/ 338305 h 6318"/>
              <a:gd name="T80" fmla="*/ 308665 w 4844"/>
              <a:gd name="T81" fmla="*/ 244231 h 6318"/>
              <a:gd name="T82" fmla="*/ 160518 w 4844"/>
              <a:gd name="T83" fmla="*/ 174278 h 6318"/>
              <a:gd name="T84" fmla="*/ 0 w 4844"/>
              <a:gd name="T85" fmla="*/ 123925 h 6318"/>
              <a:gd name="T86" fmla="*/ 25647 w 4844"/>
              <a:gd name="T87" fmla="*/ 404639 h 6318"/>
              <a:gd name="T88" fmla="*/ 84181 w 4844"/>
              <a:gd name="T89" fmla="*/ 609672 h 6318"/>
              <a:gd name="T90" fmla="*/ 165647 w 4844"/>
              <a:gd name="T91" fmla="*/ 749577 h 6318"/>
              <a:gd name="T92" fmla="*/ 259484 w 4844"/>
              <a:gd name="T93" fmla="*/ 837018 h 6318"/>
              <a:gd name="T94" fmla="*/ 355130 w 4844"/>
              <a:gd name="T95" fmla="*/ 883452 h 6318"/>
              <a:gd name="T96" fmla="*/ 442631 w 4844"/>
              <a:gd name="T97" fmla="*/ 900337 h 6318"/>
              <a:gd name="T98" fmla="*/ 486984 w 4844"/>
              <a:gd name="T99" fmla="*/ 950691 h 6318"/>
              <a:gd name="T100" fmla="*/ 416682 w 4844"/>
              <a:gd name="T101" fmla="*/ 1097229 h 6318"/>
              <a:gd name="T102" fmla="*/ 376251 w 4844"/>
              <a:gd name="T103" fmla="*/ 1234119 h 6318"/>
              <a:gd name="T104" fmla="*/ 360863 w 4844"/>
              <a:gd name="T105" fmla="*/ 1359853 h 6318"/>
              <a:gd name="T106" fmla="*/ 366294 w 4844"/>
              <a:gd name="T107" fmla="*/ 1474430 h 6318"/>
              <a:gd name="T108" fmla="*/ 400993 w 4844"/>
              <a:gd name="T109" fmla="*/ 1619763 h 6318"/>
              <a:gd name="T110" fmla="*/ 421510 w 4844"/>
              <a:gd name="T111" fmla="*/ 1735848 h 6318"/>
              <a:gd name="T112" fmla="*/ 300216 w 4844"/>
              <a:gd name="T113" fmla="*/ 1770522 h 6318"/>
              <a:gd name="T114" fmla="*/ 209699 w 4844"/>
              <a:gd name="T115" fmla="*/ 1820273 h 6318"/>
              <a:gd name="T116" fmla="*/ 158104 w 4844"/>
              <a:gd name="T117" fmla="*/ 1882386 h 6318"/>
              <a:gd name="T118" fmla="*/ 1013193 w 4844"/>
              <a:gd name="T119" fmla="*/ 1873642 h 6318"/>
              <a:gd name="T120" fmla="*/ 952848 w 4844"/>
              <a:gd name="T121" fmla="*/ 1811227 h 6318"/>
              <a:gd name="T122" fmla="*/ 852373 w 4844"/>
              <a:gd name="T123" fmla="*/ 1761778 h 6318"/>
              <a:gd name="T124" fmla="*/ 720218 w 4844"/>
              <a:gd name="T125" fmla="*/ 1730119 h 63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44" h="6318">
                <a:moveTo>
                  <a:pt x="2116" y="4309"/>
                </a:moveTo>
                <a:lnTo>
                  <a:pt x="2116" y="4309"/>
                </a:lnTo>
                <a:lnTo>
                  <a:pt x="2133" y="4322"/>
                </a:lnTo>
                <a:lnTo>
                  <a:pt x="2153" y="4335"/>
                </a:lnTo>
                <a:lnTo>
                  <a:pt x="2181" y="4353"/>
                </a:lnTo>
                <a:lnTo>
                  <a:pt x="2217" y="4374"/>
                </a:lnTo>
                <a:lnTo>
                  <a:pt x="2259" y="4396"/>
                </a:lnTo>
                <a:lnTo>
                  <a:pt x="2308" y="4421"/>
                </a:lnTo>
                <a:lnTo>
                  <a:pt x="2335" y="4433"/>
                </a:lnTo>
                <a:lnTo>
                  <a:pt x="2364" y="4444"/>
                </a:lnTo>
                <a:lnTo>
                  <a:pt x="2393" y="4456"/>
                </a:lnTo>
                <a:lnTo>
                  <a:pt x="2425" y="4468"/>
                </a:lnTo>
                <a:lnTo>
                  <a:pt x="2458" y="4480"/>
                </a:lnTo>
                <a:lnTo>
                  <a:pt x="2492" y="4490"/>
                </a:lnTo>
                <a:lnTo>
                  <a:pt x="2528" y="4500"/>
                </a:lnTo>
                <a:lnTo>
                  <a:pt x="2565" y="4509"/>
                </a:lnTo>
                <a:lnTo>
                  <a:pt x="2604" y="4518"/>
                </a:lnTo>
                <a:lnTo>
                  <a:pt x="2643" y="4526"/>
                </a:lnTo>
                <a:lnTo>
                  <a:pt x="2684" y="4531"/>
                </a:lnTo>
                <a:lnTo>
                  <a:pt x="2726" y="4537"/>
                </a:lnTo>
                <a:lnTo>
                  <a:pt x="2770" y="4540"/>
                </a:lnTo>
                <a:lnTo>
                  <a:pt x="2813" y="4542"/>
                </a:lnTo>
                <a:lnTo>
                  <a:pt x="2859" y="4543"/>
                </a:lnTo>
                <a:lnTo>
                  <a:pt x="2906" y="4542"/>
                </a:lnTo>
                <a:lnTo>
                  <a:pt x="2954" y="4540"/>
                </a:lnTo>
                <a:lnTo>
                  <a:pt x="3002" y="4535"/>
                </a:lnTo>
                <a:lnTo>
                  <a:pt x="3051" y="4528"/>
                </a:lnTo>
                <a:lnTo>
                  <a:pt x="3101" y="4519"/>
                </a:lnTo>
                <a:lnTo>
                  <a:pt x="3152" y="4508"/>
                </a:lnTo>
                <a:lnTo>
                  <a:pt x="3205" y="4494"/>
                </a:lnTo>
                <a:lnTo>
                  <a:pt x="3257" y="4479"/>
                </a:lnTo>
                <a:lnTo>
                  <a:pt x="3311" y="4460"/>
                </a:lnTo>
                <a:lnTo>
                  <a:pt x="3366" y="4439"/>
                </a:lnTo>
                <a:lnTo>
                  <a:pt x="3420" y="4414"/>
                </a:lnTo>
                <a:lnTo>
                  <a:pt x="3476" y="4387"/>
                </a:lnTo>
                <a:lnTo>
                  <a:pt x="3532" y="4357"/>
                </a:lnTo>
                <a:lnTo>
                  <a:pt x="3589" y="4324"/>
                </a:lnTo>
                <a:lnTo>
                  <a:pt x="3646" y="4287"/>
                </a:lnTo>
                <a:lnTo>
                  <a:pt x="3704" y="4247"/>
                </a:lnTo>
                <a:lnTo>
                  <a:pt x="3762" y="4202"/>
                </a:lnTo>
                <a:lnTo>
                  <a:pt x="3821" y="4155"/>
                </a:lnTo>
                <a:lnTo>
                  <a:pt x="3850" y="4130"/>
                </a:lnTo>
                <a:lnTo>
                  <a:pt x="3880" y="4104"/>
                </a:lnTo>
                <a:lnTo>
                  <a:pt x="3909" y="4077"/>
                </a:lnTo>
                <a:lnTo>
                  <a:pt x="3939" y="4048"/>
                </a:lnTo>
                <a:lnTo>
                  <a:pt x="3969" y="4019"/>
                </a:lnTo>
                <a:lnTo>
                  <a:pt x="3998" y="3989"/>
                </a:lnTo>
                <a:lnTo>
                  <a:pt x="4028" y="3959"/>
                </a:lnTo>
                <a:lnTo>
                  <a:pt x="4058" y="3927"/>
                </a:lnTo>
                <a:lnTo>
                  <a:pt x="4088" y="3893"/>
                </a:lnTo>
                <a:lnTo>
                  <a:pt x="4118" y="3859"/>
                </a:lnTo>
                <a:lnTo>
                  <a:pt x="4149" y="3824"/>
                </a:lnTo>
                <a:lnTo>
                  <a:pt x="4179" y="3787"/>
                </a:lnTo>
                <a:lnTo>
                  <a:pt x="4209" y="3749"/>
                </a:lnTo>
                <a:lnTo>
                  <a:pt x="4239" y="3710"/>
                </a:lnTo>
                <a:lnTo>
                  <a:pt x="4269" y="3671"/>
                </a:lnTo>
                <a:lnTo>
                  <a:pt x="4300" y="3630"/>
                </a:lnTo>
                <a:lnTo>
                  <a:pt x="4330" y="3588"/>
                </a:lnTo>
                <a:lnTo>
                  <a:pt x="4361" y="3544"/>
                </a:lnTo>
                <a:lnTo>
                  <a:pt x="4391" y="3500"/>
                </a:lnTo>
                <a:lnTo>
                  <a:pt x="4421" y="3454"/>
                </a:lnTo>
                <a:lnTo>
                  <a:pt x="4451" y="3407"/>
                </a:lnTo>
                <a:lnTo>
                  <a:pt x="4482" y="3358"/>
                </a:lnTo>
                <a:lnTo>
                  <a:pt x="4512" y="3309"/>
                </a:lnTo>
                <a:lnTo>
                  <a:pt x="4542" y="3257"/>
                </a:lnTo>
                <a:lnTo>
                  <a:pt x="4572" y="3206"/>
                </a:lnTo>
                <a:lnTo>
                  <a:pt x="4603" y="3153"/>
                </a:lnTo>
                <a:lnTo>
                  <a:pt x="4633" y="3097"/>
                </a:lnTo>
                <a:lnTo>
                  <a:pt x="4664" y="3041"/>
                </a:lnTo>
                <a:lnTo>
                  <a:pt x="4694" y="2984"/>
                </a:lnTo>
                <a:lnTo>
                  <a:pt x="4724" y="2925"/>
                </a:lnTo>
                <a:lnTo>
                  <a:pt x="4784" y="2804"/>
                </a:lnTo>
                <a:lnTo>
                  <a:pt x="4844" y="2675"/>
                </a:lnTo>
                <a:lnTo>
                  <a:pt x="4813" y="2671"/>
                </a:lnTo>
                <a:lnTo>
                  <a:pt x="4778" y="2665"/>
                </a:lnTo>
                <a:lnTo>
                  <a:pt x="4728" y="2659"/>
                </a:lnTo>
                <a:lnTo>
                  <a:pt x="4667" y="2651"/>
                </a:lnTo>
                <a:lnTo>
                  <a:pt x="4595" y="2643"/>
                </a:lnTo>
                <a:lnTo>
                  <a:pt x="4513" y="2636"/>
                </a:lnTo>
                <a:lnTo>
                  <a:pt x="4423" y="2630"/>
                </a:lnTo>
                <a:lnTo>
                  <a:pt x="4324" y="2625"/>
                </a:lnTo>
                <a:lnTo>
                  <a:pt x="4272" y="2624"/>
                </a:lnTo>
                <a:lnTo>
                  <a:pt x="4219" y="2624"/>
                </a:lnTo>
                <a:lnTo>
                  <a:pt x="4163" y="2624"/>
                </a:lnTo>
                <a:lnTo>
                  <a:pt x="4107" y="2624"/>
                </a:lnTo>
                <a:lnTo>
                  <a:pt x="4049" y="2626"/>
                </a:lnTo>
                <a:lnTo>
                  <a:pt x="3990" y="2628"/>
                </a:lnTo>
                <a:lnTo>
                  <a:pt x="3930" y="2632"/>
                </a:lnTo>
                <a:lnTo>
                  <a:pt x="3870" y="2636"/>
                </a:lnTo>
                <a:lnTo>
                  <a:pt x="3808" y="2642"/>
                </a:lnTo>
                <a:lnTo>
                  <a:pt x="3746" y="2648"/>
                </a:lnTo>
                <a:lnTo>
                  <a:pt x="3683" y="2657"/>
                </a:lnTo>
                <a:lnTo>
                  <a:pt x="3620" y="2666"/>
                </a:lnTo>
                <a:lnTo>
                  <a:pt x="3557" y="2677"/>
                </a:lnTo>
                <a:lnTo>
                  <a:pt x="3494" y="2690"/>
                </a:lnTo>
                <a:lnTo>
                  <a:pt x="3430" y="2704"/>
                </a:lnTo>
                <a:lnTo>
                  <a:pt x="3367" y="2720"/>
                </a:lnTo>
                <a:lnTo>
                  <a:pt x="3303" y="2737"/>
                </a:lnTo>
                <a:lnTo>
                  <a:pt x="3241" y="2756"/>
                </a:lnTo>
                <a:lnTo>
                  <a:pt x="3178" y="2777"/>
                </a:lnTo>
                <a:lnTo>
                  <a:pt x="3117" y="2800"/>
                </a:lnTo>
                <a:lnTo>
                  <a:pt x="3055" y="2825"/>
                </a:lnTo>
                <a:lnTo>
                  <a:pt x="2995" y="2851"/>
                </a:lnTo>
                <a:lnTo>
                  <a:pt x="2936" y="2880"/>
                </a:lnTo>
                <a:lnTo>
                  <a:pt x="2877" y="2913"/>
                </a:lnTo>
                <a:lnTo>
                  <a:pt x="2820" y="2946"/>
                </a:lnTo>
                <a:lnTo>
                  <a:pt x="2792" y="2964"/>
                </a:lnTo>
                <a:lnTo>
                  <a:pt x="2764" y="2982"/>
                </a:lnTo>
                <a:lnTo>
                  <a:pt x="2738" y="3001"/>
                </a:lnTo>
                <a:lnTo>
                  <a:pt x="2711" y="3020"/>
                </a:lnTo>
                <a:lnTo>
                  <a:pt x="2684" y="3041"/>
                </a:lnTo>
                <a:lnTo>
                  <a:pt x="2658" y="3061"/>
                </a:lnTo>
                <a:lnTo>
                  <a:pt x="2632" y="3082"/>
                </a:lnTo>
                <a:lnTo>
                  <a:pt x="2607" y="3105"/>
                </a:lnTo>
                <a:lnTo>
                  <a:pt x="2582" y="3128"/>
                </a:lnTo>
                <a:lnTo>
                  <a:pt x="2558" y="3152"/>
                </a:lnTo>
                <a:lnTo>
                  <a:pt x="2533" y="3175"/>
                </a:lnTo>
                <a:lnTo>
                  <a:pt x="2510" y="3199"/>
                </a:lnTo>
                <a:lnTo>
                  <a:pt x="2488" y="3225"/>
                </a:lnTo>
                <a:lnTo>
                  <a:pt x="2465" y="3252"/>
                </a:lnTo>
                <a:lnTo>
                  <a:pt x="2443" y="3279"/>
                </a:lnTo>
                <a:lnTo>
                  <a:pt x="2422" y="3307"/>
                </a:lnTo>
                <a:lnTo>
                  <a:pt x="2402" y="3334"/>
                </a:lnTo>
                <a:lnTo>
                  <a:pt x="2382" y="3363"/>
                </a:lnTo>
                <a:lnTo>
                  <a:pt x="2362" y="3394"/>
                </a:lnTo>
                <a:lnTo>
                  <a:pt x="2343" y="3424"/>
                </a:lnTo>
                <a:lnTo>
                  <a:pt x="2325" y="3456"/>
                </a:lnTo>
                <a:lnTo>
                  <a:pt x="2307" y="3487"/>
                </a:lnTo>
                <a:lnTo>
                  <a:pt x="2290" y="3521"/>
                </a:lnTo>
                <a:lnTo>
                  <a:pt x="2275" y="3554"/>
                </a:lnTo>
                <a:lnTo>
                  <a:pt x="2259" y="3589"/>
                </a:lnTo>
                <a:lnTo>
                  <a:pt x="2243" y="3624"/>
                </a:lnTo>
                <a:lnTo>
                  <a:pt x="2230" y="3660"/>
                </a:lnTo>
                <a:lnTo>
                  <a:pt x="2217" y="3698"/>
                </a:lnTo>
                <a:lnTo>
                  <a:pt x="2204" y="3736"/>
                </a:lnTo>
                <a:lnTo>
                  <a:pt x="2192" y="3774"/>
                </a:lnTo>
                <a:lnTo>
                  <a:pt x="2181" y="3814"/>
                </a:lnTo>
                <a:lnTo>
                  <a:pt x="2171" y="3854"/>
                </a:lnTo>
                <a:lnTo>
                  <a:pt x="2162" y="3895"/>
                </a:lnTo>
                <a:lnTo>
                  <a:pt x="2153" y="3938"/>
                </a:lnTo>
                <a:lnTo>
                  <a:pt x="2145" y="3981"/>
                </a:lnTo>
                <a:lnTo>
                  <a:pt x="2139" y="4025"/>
                </a:lnTo>
                <a:lnTo>
                  <a:pt x="2133" y="4069"/>
                </a:lnTo>
                <a:lnTo>
                  <a:pt x="2127" y="4116"/>
                </a:lnTo>
                <a:lnTo>
                  <a:pt x="2123" y="4163"/>
                </a:lnTo>
                <a:lnTo>
                  <a:pt x="2121" y="4210"/>
                </a:lnTo>
                <a:lnTo>
                  <a:pt x="2117" y="4259"/>
                </a:lnTo>
                <a:lnTo>
                  <a:pt x="2116" y="4309"/>
                </a:lnTo>
                <a:close/>
                <a:moveTo>
                  <a:pt x="2334" y="5731"/>
                </a:moveTo>
                <a:lnTo>
                  <a:pt x="2334" y="5731"/>
                </a:lnTo>
                <a:lnTo>
                  <a:pt x="2292" y="5674"/>
                </a:lnTo>
                <a:lnTo>
                  <a:pt x="2252" y="5615"/>
                </a:lnTo>
                <a:lnTo>
                  <a:pt x="2213" y="5554"/>
                </a:lnTo>
                <a:lnTo>
                  <a:pt x="2174" y="5489"/>
                </a:lnTo>
                <a:lnTo>
                  <a:pt x="2136" y="5424"/>
                </a:lnTo>
                <a:lnTo>
                  <a:pt x="2101" y="5355"/>
                </a:lnTo>
                <a:lnTo>
                  <a:pt x="2066" y="5285"/>
                </a:lnTo>
                <a:lnTo>
                  <a:pt x="2034" y="5212"/>
                </a:lnTo>
                <a:lnTo>
                  <a:pt x="2017" y="5175"/>
                </a:lnTo>
                <a:lnTo>
                  <a:pt x="2002" y="5137"/>
                </a:lnTo>
                <a:lnTo>
                  <a:pt x="1988" y="5099"/>
                </a:lnTo>
                <a:lnTo>
                  <a:pt x="1973" y="5060"/>
                </a:lnTo>
                <a:lnTo>
                  <a:pt x="1960" y="5020"/>
                </a:lnTo>
                <a:lnTo>
                  <a:pt x="1947" y="4980"/>
                </a:lnTo>
                <a:lnTo>
                  <a:pt x="1934" y="4939"/>
                </a:lnTo>
                <a:lnTo>
                  <a:pt x="1922" y="4898"/>
                </a:lnTo>
                <a:lnTo>
                  <a:pt x="1911" y="4857"/>
                </a:lnTo>
                <a:lnTo>
                  <a:pt x="1901" y="4815"/>
                </a:lnTo>
                <a:lnTo>
                  <a:pt x="1891" y="4771"/>
                </a:lnTo>
                <a:lnTo>
                  <a:pt x="1882" y="4728"/>
                </a:lnTo>
                <a:lnTo>
                  <a:pt x="1874" y="4684"/>
                </a:lnTo>
                <a:lnTo>
                  <a:pt x="1866" y="4639"/>
                </a:lnTo>
                <a:lnTo>
                  <a:pt x="1860" y="4594"/>
                </a:lnTo>
                <a:lnTo>
                  <a:pt x="1854" y="4548"/>
                </a:lnTo>
                <a:lnTo>
                  <a:pt x="1848" y="4502"/>
                </a:lnTo>
                <a:lnTo>
                  <a:pt x="1844" y="4455"/>
                </a:lnTo>
                <a:lnTo>
                  <a:pt x="1841" y="4409"/>
                </a:lnTo>
                <a:lnTo>
                  <a:pt x="1838" y="4361"/>
                </a:lnTo>
                <a:lnTo>
                  <a:pt x="1837" y="4311"/>
                </a:lnTo>
                <a:lnTo>
                  <a:pt x="1836" y="4262"/>
                </a:lnTo>
                <a:lnTo>
                  <a:pt x="1837" y="4213"/>
                </a:lnTo>
                <a:lnTo>
                  <a:pt x="1838" y="4163"/>
                </a:lnTo>
                <a:lnTo>
                  <a:pt x="1841" y="4112"/>
                </a:lnTo>
                <a:lnTo>
                  <a:pt x="1844" y="4061"/>
                </a:lnTo>
                <a:lnTo>
                  <a:pt x="1850" y="4009"/>
                </a:lnTo>
                <a:lnTo>
                  <a:pt x="1855" y="3957"/>
                </a:lnTo>
                <a:lnTo>
                  <a:pt x="1862" y="3904"/>
                </a:lnTo>
                <a:lnTo>
                  <a:pt x="1870" y="3851"/>
                </a:lnTo>
                <a:lnTo>
                  <a:pt x="1879" y="3796"/>
                </a:lnTo>
                <a:lnTo>
                  <a:pt x="1889" y="3742"/>
                </a:lnTo>
                <a:lnTo>
                  <a:pt x="1901" y="3687"/>
                </a:lnTo>
                <a:lnTo>
                  <a:pt x="1913" y="3631"/>
                </a:lnTo>
                <a:lnTo>
                  <a:pt x="1927" y="3575"/>
                </a:lnTo>
                <a:lnTo>
                  <a:pt x="1942" y="3518"/>
                </a:lnTo>
                <a:lnTo>
                  <a:pt x="1959" y="3460"/>
                </a:lnTo>
                <a:lnTo>
                  <a:pt x="1977" y="3404"/>
                </a:lnTo>
                <a:lnTo>
                  <a:pt x="1996" y="3344"/>
                </a:lnTo>
                <a:lnTo>
                  <a:pt x="2017" y="3285"/>
                </a:lnTo>
                <a:lnTo>
                  <a:pt x="2038" y="3226"/>
                </a:lnTo>
                <a:lnTo>
                  <a:pt x="2062" y="3166"/>
                </a:lnTo>
                <a:lnTo>
                  <a:pt x="2086" y="3106"/>
                </a:lnTo>
                <a:lnTo>
                  <a:pt x="2113" y="3044"/>
                </a:lnTo>
                <a:lnTo>
                  <a:pt x="2141" y="2983"/>
                </a:lnTo>
                <a:lnTo>
                  <a:pt x="2170" y="2921"/>
                </a:lnTo>
                <a:lnTo>
                  <a:pt x="2201" y="2858"/>
                </a:lnTo>
                <a:lnTo>
                  <a:pt x="2232" y="2795"/>
                </a:lnTo>
                <a:lnTo>
                  <a:pt x="2288" y="2685"/>
                </a:lnTo>
                <a:lnTo>
                  <a:pt x="2340" y="2579"/>
                </a:lnTo>
                <a:lnTo>
                  <a:pt x="2387" y="2476"/>
                </a:lnTo>
                <a:lnTo>
                  <a:pt x="2432" y="2374"/>
                </a:lnTo>
                <a:lnTo>
                  <a:pt x="2472" y="2276"/>
                </a:lnTo>
                <a:lnTo>
                  <a:pt x="2508" y="2180"/>
                </a:lnTo>
                <a:lnTo>
                  <a:pt x="2541" y="2087"/>
                </a:lnTo>
                <a:lnTo>
                  <a:pt x="2571" y="1996"/>
                </a:lnTo>
                <a:lnTo>
                  <a:pt x="2597" y="1909"/>
                </a:lnTo>
                <a:lnTo>
                  <a:pt x="2620" y="1823"/>
                </a:lnTo>
                <a:lnTo>
                  <a:pt x="2640" y="1741"/>
                </a:lnTo>
                <a:lnTo>
                  <a:pt x="2658" y="1660"/>
                </a:lnTo>
                <a:lnTo>
                  <a:pt x="2672" y="1582"/>
                </a:lnTo>
                <a:lnTo>
                  <a:pt x="2684" y="1506"/>
                </a:lnTo>
                <a:lnTo>
                  <a:pt x="2693" y="1433"/>
                </a:lnTo>
                <a:lnTo>
                  <a:pt x="2698" y="1361"/>
                </a:lnTo>
                <a:lnTo>
                  <a:pt x="2702" y="1293"/>
                </a:lnTo>
                <a:lnTo>
                  <a:pt x="2704" y="1226"/>
                </a:lnTo>
                <a:lnTo>
                  <a:pt x="2703" y="1162"/>
                </a:lnTo>
                <a:lnTo>
                  <a:pt x="2700" y="1100"/>
                </a:lnTo>
                <a:lnTo>
                  <a:pt x="2694" y="1040"/>
                </a:lnTo>
                <a:lnTo>
                  <a:pt x="2686" y="982"/>
                </a:lnTo>
                <a:lnTo>
                  <a:pt x="2677" y="926"/>
                </a:lnTo>
                <a:lnTo>
                  <a:pt x="2666" y="873"/>
                </a:lnTo>
                <a:lnTo>
                  <a:pt x="2654" y="820"/>
                </a:lnTo>
                <a:lnTo>
                  <a:pt x="2639" y="771"/>
                </a:lnTo>
                <a:lnTo>
                  <a:pt x="2624" y="723"/>
                </a:lnTo>
                <a:lnTo>
                  <a:pt x="2607" y="677"/>
                </a:lnTo>
                <a:lnTo>
                  <a:pt x="2588" y="633"/>
                </a:lnTo>
                <a:lnTo>
                  <a:pt x="2568" y="591"/>
                </a:lnTo>
                <a:lnTo>
                  <a:pt x="2548" y="551"/>
                </a:lnTo>
                <a:lnTo>
                  <a:pt x="2526" y="511"/>
                </a:lnTo>
                <a:lnTo>
                  <a:pt x="2503" y="475"/>
                </a:lnTo>
                <a:lnTo>
                  <a:pt x="2480" y="439"/>
                </a:lnTo>
                <a:lnTo>
                  <a:pt x="2455" y="406"/>
                </a:lnTo>
                <a:lnTo>
                  <a:pt x="2431" y="373"/>
                </a:lnTo>
                <a:lnTo>
                  <a:pt x="2405" y="343"/>
                </a:lnTo>
                <a:lnTo>
                  <a:pt x="2379" y="314"/>
                </a:lnTo>
                <a:lnTo>
                  <a:pt x="2354" y="287"/>
                </a:lnTo>
                <a:lnTo>
                  <a:pt x="2327" y="262"/>
                </a:lnTo>
                <a:lnTo>
                  <a:pt x="2301" y="237"/>
                </a:lnTo>
                <a:lnTo>
                  <a:pt x="2275" y="214"/>
                </a:lnTo>
                <a:lnTo>
                  <a:pt x="2249" y="192"/>
                </a:lnTo>
                <a:lnTo>
                  <a:pt x="2223" y="172"/>
                </a:lnTo>
                <a:lnTo>
                  <a:pt x="2197" y="153"/>
                </a:lnTo>
                <a:lnTo>
                  <a:pt x="2172" y="136"/>
                </a:lnTo>
                <a:lnTo>
                  <a:pt x="2147" y="119"/>
                </a:lnTo>
                <a:lnTo>
                  <a:pt x="2123" y="104"/>
                </a:lnTo>
                <a:lnTo>
                  <a:pt x="2076" y="78"/>
                </a:lnTo>
                <a:lnTo>
                  <a:pt x="2034" y="55"/>
                </a:lnTo>
                <a:lnTo>
                  <a:pt x="1996" y="36"/>
                </a:lnTo>
                <a:lnTo>
                  <a:pt x="1962" y="23"/>
                </a:lnTo>
                <a:lnTo>
                  <a:pt x="1935" y="12"/>
                </a:lnTo>
                <a:lnTo>
                  <a:pt x="1915" y="5"/>
                </a:lnTo>
                <a:lnTo>
                  <a:pt x="1898" y="0"/>
                </a:lnTo>
                <a:lnTo>
                  <a:pt x="1912" y="6"/>
                </a:lnTo>
                <a:lnTo>
                  <a:pt x="1930" y="15"/>
                </a:lnTo>
                <a:lnTo>
                  <a:pt x="1952" y="29"/>
                </a:lnTo>
                <a:lnTo>
                  <a:pt x="1980" y="45"/>
                </a:lnTo>
                <a:lnTo>
                  <a:pt x="2011" y="66"/>
                </a:lnTo>
                <a:lnTo>
                  <a:pt x="2047" y="92"/>
                </a:lnTo>
                <a:lnTo>
                  <a:pt x="2085" y="123"/>
                </a:lnTo>
                <a:lnTo>
                  <a:pt x="2125" y="158"/>
                </a:lnTo>
                <a:lnTo>
                  <a:pt x="2146" y="177"/>
                </a:lnTo>
                <a:lnTo>
                  <a:pt x="2168" y="197"/>
                </a:lnTo>
                <a:lnTo>
                  <a:pt x="2188" y="219"/>
                </a:lnTo>
                <a:lnTo>
                  <a:pt x="2209" y="242"/>
                </a:lnTo>
                <a:lnTo>
                  <a:pt x="2230" y="266"/>
                </a:lnTo>
                <a:lnTo>
                  <a:pt x="2251" y="292"/>
                </a:lnTo>
                <a:lnTo>
                  <a:pt x="2272" y="319"/>
                </a:lnTo>
                <a:lnTo>
                  <a:pt x="2292" y="346"/>
                </a:lnTo>
                <a:lnTo>
                  <a:pt x="2313" y="377"/>
                </a:lnTo>
                <a:lnTo>
                  <a:pt x="2331" y="407"/>
                </a:lnTo>
                <a:lnTo>
                  <a:pt x="2352" y="439"/>
                </a:lnTo>
                <a:lnTo>
                  <a:pt x="2369" y="474"/>
                </a:lnTo>
                <a:lnTo>
                  <a:pt x="2387" y="508"/>
                </a:lnTo>
                <a:lnTo>
                  <a:pt x="2404" y="545"/>
                </a:lnTo>
                <a:lnTo>
                  <a:pt x="2420" y="583"/>
                </a:lnTo>
                <a:lnTo>
                  <a:pt x="2435" y="622"/>
                </a:lnTo>
                <a:lnTo>
                  <a:pt x="2449" y="663"/>
                </a:lnTo>
                <a:lnTo>
                  <a:pt x="2461" y="706"/>
                </a:lnTo>
                <a:lnTo>
                  <a:pt x="2472" y="750"/>
                </a:lnTo>
                <a:lnTo>
                  <a:pt x="2482" y="796"/>
                </a:lnTo>
                <a:lnTo>
                  <a:pt x="2491" y="843"/>
                </a:lnTo>
                <a:lnTo>
                  <a:pt x="2498" y="892"/>
                </a:lnTo>
                <a:lnTo>
                  <a:pt x="2503" y="942"/>
                </a:lnTo>
                <a:lnTo>
                  <a:pt x="2507" y="994"/>
                </a:lnTo>
                <a:lnTo>
                  <a:pt x="2509" y="1048"/>
                </a:lnTo>
                <a:lnTo>
                  <a:pt x="2509" y="1104"/>
                </a:lnTo>
                <a:lnTo>
                  <a:pt x="2507" y="1161"/>
                </a:lnTo>
                <a:lnTo>
                  <a:pt x="2502" y="1220"/>
                </a:lnTo>
                <a:lnTo>
                  <a:pt x="2495" y="1280"/>
                </a:lnTo>
                <a:lnTo>
                  <a:pt x="2488" y="1342"/>
                </a:lnTo>
                <a:lnTo>
                  <a:pt x="2476" y="1406"/>
                </a:lnTo>
                <a:lnTo>
                  <a:pt x="2463" y="1472"/>
                </a:lnTo>
                <a:lnTo>
                  <a:pt x="2446" y="1540"/>
                </a:lnTo>
                <a:lnTo>
                  <a:pt x="2429" y="1609"/>
                </a:lnTo>
                <a:lnTo>
                  <a:pt x="2407" y="1680"/>
                </a:lnTo>
                <a:lnTo>
                  <a:pt x="2383" y="1754"/>
                </a:lnTo>
                <a:lnTo>
                  <a:pt x="2356" y="1829"/>
                </a:lnTo>
                <a:lnTo>
                  <a:pt x="2326" y="1906"/>
                </a:lnTo>
                <a:lnTo>
                  <a:pt x="2294" y="1985"/>
                </a:lnTo>
                <a:lnTo>
                  <a:pt x="2257" y="2066"/>
                </a:lnTo>
                <a:lnTo>
                  <a:pt x="2218" y="2149"/>
                </a:lnTo>
                <a:lnTo>
                  <a:pt x="2175" y="2234"/>
                </a:lnTo>
                <a:lnTo>
                  <a:pt x="2128" y="2321"/>
                </a:lnTo>
                <a:lnTo>
                  <a:pt x="2079" y="2409"/>
                </a:lnTo>
                <a:lnTo>
                  <a:pt x="2026" y="2500"/>
                </a:lnTo>
                <a:lnTo>
                  <a:pt x="1969" y="2593"/>
                </a:lnTo>
                <a:lnTo>
                  <a:pt x="1977" y="2554"/>
                </a:lnTo>
                <a:lnTo>
                  <a:pt x="1985" y="2515"/>
                </a:lnTo>
                <a:lnTo>
                  <a:pt x="1990" y="2476"/>
                </a:lnTo>
                <a:lnTo>
                  <a:pt x="1996" y="2438"/>
                </a:lnTo>
                <a:lnTo>
                  <a:pt x="2000" y="2401"/>
                </a:lnTo>
                <a:lnTo>
                  <a:pt x="2004" y="2363"/>
                </a:lnTo>
                <a:lnTo>
                  <a:pt x="2007" y="2327"/>
                </a:lnTo>
                <a:lnTo>
                  <a:pt x="2008" y="2290"/>
                </a:lnTo>
                <a:lnTo>
                  <a:pt x="2009" y="2255"/>
                </a:lnTo>
                <a:lnTo>
                  <a:pt x="2009" y="2219"/>
                </a:lnTo>
                <a:lnTo>
                  <a:pt x="2008" y="2185"/>
                </a:lnTo>
                <a:lnTo>
                  <a:pt x="2007" y="2150"/>
                </a:lnTo>
                <a:lnTo>
                  <a:pt x="2004" y="2115"/>
                </a:lnTo>
                <a:lnTo>
                  <a:pt x="2000" y="2082"/>
                </a:lnTo>
                <a:lnTo>
                  <a:pt x="1996" y="2048"/>
                </a:lnTo>
                <a:lnTo>
                  <a:pt x="1991" y="2015"/>
                </a:lnTo>
                <a:lnTo>
                  <a:pt x="1986" y="1983"/>
                </a:lnTo>
                <a:lnTo>
                  <a:pt x="1979" y="1950"/>
                </a:lnTo>
                <a:lnTo>
                  <a:pt x="1972" y="1919"/>
                </a:lnTo>
                <a:lnTo>
                  <a:pt x="1964" y="1888"/>
                </a:lnTo>
                <a:lnTo>
                  <a:pt x="1956" y="1857"/>
                </a:lnTo>
                <a:lnTo>
                  <a:pt x="1947" y="1825"/>
                </a:lnTo>
                <a:lnTo>
                  <a:pt x="1937" y="1795"/>
                </a:lnTo>
                <a:lnTo>
                  <a:pt x="1925" y="1766"/>
                </a:lnTo>
                <a:lnTo>
                  <a:pt x="1914" y="1736"/>
                </a:lnTo>
                <a:lnTo>
                  <a:pt x="1902" y="1707"/>
                </a:lnTo>
                <a:lnTo>
                  <a:pt x="1890" y="1679"/>
                </a:lnTo>
                <a:lnTo>
                  <a:pt x="1876" y="1650"/>
                </a:lnTo>
                <a:lnTo>
                  <a:pt x="1863" y="1622"/>
                </a:lnTo>
                <a:lnTo>
                  <a:pt x="1848" y="1596"/>
                </a:lnTo>
                <a:lnTo>
                  <a:pt x="1818" y="1541"/>
                </a:lnTo>
                <a:lnTo>
                  <a:pt x="1786" y="1489"/>
                </a:lnTo>
                <a:lnTo>
                  <a:pt x="1751" y="1438"/>
                </a:lnTo>
                <a:lnTo>
                  <a:pt x="1716" y="1388"/>
                </a:lnTo>
                <a:lnTo>
                  <a:pt x="1678" y="1340"/>
                </a:lnTo>
                <a:lnTo>
                  <a:pt x="1638" y="1293"/>
                </a:lnTo>
                <a:lnTo>
                  <a:pt x="1596" y="1249"/>
                </a:lnTo>
                <a:lnTo>
                  <a:pt x="1554" y="1205"/>
                </a:lnTo>
                <a:lnTo>
                  <a:pt x="1510" y="1163"/>
                </a:lnTo>
                <a:lnTo>
                  <a:pt x="1465" y="1122"/>
                </a:lnTo>
                <a:lnTo>
                  <a:pt x="1419" y="1081"/>
                </a:lnTo>
                <a:lnTo>
                  <a:pt x="1371" y="1044"/>
                </a:lnTo>
                <a:lnTo>
                  <a:pt x="1323" y="1006"/>
                </a:lnTo>
                <a:lnTo>
                  <a:pt x="1274" y="970"/>
                </a:lnTo>
                <a:lnTo>
                  <a:pt x="1225" y="935"/>
                </a:lnTo>
                <a:lnTo>
                  <a:pt x="1175" y="902"/>
                </a:lnTo>
                <a:lnTo>
                  <a:pt x="1125" y="871"/>
                </a:lnTo>
                <a:lnTo>
                  <a:pt x="1074" y="839"/>
                </a:lnTo>
                <a:lnTo>
                  <a:pt x="1023" y="810"/>
                </a:lnTo>
                <a:lnTo>
                  <a:pt x="973" y="781"/>
                </a:lnTo>
                <a:lnTo>
                  <a:pt x="922" y="755"/>
                </a:lnTo>
                <a:lnTo>
                  <a:pt x="871" y="729"/>
                </a:lnTo>
                <a:lnTo>
                  <a:pt x="821" y="703"/>
                </a:lnTo>
                <a:lnTo>
                  <a:pt x="771" y="680"/>
                </a:lnTo>
                <a:lnTo>
                  <a:pt x="722" y="658"/>
                </a:lnTo>
                <a:lnTo>
                  <a:pt x="673" y="635"/>
                </a:lnTo>
                <a:lnTo>
                  <a:pt x="625" y="615"/>
                </a:lnTo>
                <a:lnTo>
                  <a:pt x="532" y="578"/>
                </a:lnTo>
                <a:lnTo>
                  <a:pt x="444" y="545"/>
                </a:lnTo>
                <a:lnTo>
                  <a:pt x="360" y="515"/>
                </a:lnTo>
                <a:lnTo>
                  <a:pt x="283" y="489"/>
                </a:lnTo>
                <a:lnTo>
                  <a:pt x="214" y="468"/>
                </a:lnTo>
                <a:lnTo>
                  <a:pt x="153" y="450"/>
                </a:lnTo>
                <a:lnTo>
                  <a:pt x="101" y="436"/>
                </a:lnTo>
                <a:lnTo>
                  <a:pt x="27" y="417"/>
                </a:lnTo>
                <a:lnTo>
                  <a:pt x="0" y="411"/>
                </a:lnTo>
                <a:lnTo>
                  <a:pt x="3" y="528"/>
                </a:lnTo>
                <a:lnTo>
                  <a:pt x="8" y="642"/>
                </a:lnTo>
                <a:lnTo>
                  <a:pt x="15" y="752"/>
                </a:lnTo>
                <a:lnTo>
                  <a:pt x="22" y="858"/>
                </a:lnTo>
                <a:lnTo>
                  <a:pt x="32" y="962"/>
                </a:lnTo>
                <a:lnTo>
                  <a:pt x="44" y="1062"/>
                </a:lnTo>
                <a:lnTo>
                  <a:pt x="56" y="1158"/>
                </a:lnTo>
                <a:lnTo>
                  <a:pt x="69" y="1252"/>
                </a:lnTo>
                <a:lnTo>
                  <a:pt x="85" y="1342"/>
                </a:lnTo>
                <a:lnTo>
                  <a:pt x="102" y="1429"/>
                </a:lnTo>
                <a:lnTo>
                  <a:pt x="121" y="1514"/>
                </a:lnTo>
                <a:lnTo>
                  <a:pt x="140" y="1594"/>
                </a:lnTo>
                <a:lnTo>
                  <a:pt x="160" y="1673"/>
                </a:lnTo>
                <a:lnTo>
                  <a:pt x="182" y="1748"/>
                </a:lnTo>
                <a:lnTo>
                  <a:pt x="204" y="1821"/>
                </a:lnTo>
                <a:lnTo>
                  <a:pt x="229" y="1890"/>
                </a:lnTo>
                <a:lnTo>
                  <a:pt x="253" y="1957"/>
                </a:lnTo>
                <a:lnTo>
                  <a:pt x="279" y="2022"/>
                </a:lnTo>
                <a:lnTo>
                  <a:pt x="307" y="2083"/>
                </a:lnTo>
                <a:lnTo>
                  <a:pt x="334" y="2141"/>
                </a:lnTo>
                <a:lnTo>
                  <a:pt x="363" y="2198"/>
                </a:lnTo>
                <a:lnTo>
                  <a:pt x="392" y="2251"/>
                </a:lnTo>
                <a:lnTo>
                  <a:pt x="422" y="2303"/>
                </a:lnTo>
                <a:lnTo>
                  <a:pt x="453" y="2352"/>
                </a:lnTo>
                <a:lnTo>
                  <a:pt x="484" y="2399"/>
                </a:lnTo>
                <a:lnTo>
                  <a:pt x="517" y="2443"/>
                </a:lnTo>
                <a:lnTo>
                  <a:pt x="549" y="2486"/>
                </a:lnTo>
                <a:lnTo>
                  <a:pt x="582" y="2526"/>
                </a:lnTo>
                <a:lnTo>
                  <a:pt x="616" y="2564"/>
                </a:lnTo>
                <a:lnTo>
                  <a:pt x="649" y="2599"/>
                </a:lnTo>
                <a:lnTo>
                  <a:pt x="684" y="2634"/>
                </a:lnTo>
                <a:lnTo>
                  <a:pt x="718" y="2666"/>
                </a:lnTo>
                <a:lnTo>
                  <a:pt x="754" y="2696"/>
                </a:lnTo>
                <a:lnTo>
                  <a:pt x="789" y="2724"/>
                </a:lnTo>
                <a:lnTo>
                  <a:pt x="824" y="2751"/>
                </a:lnTo>
                <a:lnTo>
                  <a:pt x="860" y="2776"/>
                </a:lnTo>
                <a:lnTo>
                  <a:pt x="895" y="2799"/>
                </a:lnTo>
                <a:lnTo>
                  <a:pt x="930" y="2820"/>
                </a:lnTo>
                <a:lnTo>
                  <a:pt x="966" y="2840"/>
                </a:lnTo>
                <a:lnTo>
                  <a:pt x="1002" y="2858"/>
                </a:lnTo>
                <a:lnTo>
                  <a:pt x="1038" y="2875"/>
                </a:lnTo>
                <a:lnTo>
                  <a:pt x="1072" y="2891"/>
                </a:lnTo>
                <a:lnTo>
                  <a:pt x="1108" y="2905"/>
                </a:lnTo>
                <a:lnTo>
                  <a:pt x="1142" y="2917"/>
                </a:lnTo>
                <a:lnTo>
                  <a:pt x="1177" y="2930"/>
                </a:lnTo>
                <a:lnTo>
                  <a:pt x="1212" y="2940"/>
                </a:lnTo>
                <a:lnTo>
                  <a:pt x="1245" y="2949"/>
                </a:lnTo>
                <a:lnTo>
                  <a:pt x="1278" y="2957"/>
                </a:lnTo>
                <a:lnTo>
                  <a:pt x="1312" y="2964"/>
                </a:lnTo>
                <a:lnTo>
                  <a:pt x="1344" y="2971"/>
                </a:lnTo>
                <a:lnTo>
                  <a:pt x="1376" y="2975"/>
                </a:lnTo>
                <a:lnTo>
                  <a:pt x="1407" y="2980"/>
                </a:lnTo>
                <a:lnTo>
                  <a:pt x="1438" y="2983"/>
                </a:lnTo>
                <a:lnTo>
                  <a:pt x="1467" y="2986"/>
                </a:lnTo>
                <a:lnTo>
                  <a:pt x="1525" y="2990"/>
                </a:lnTo>
                <a:lnTo>
                  <a:pt x="1579" y="2991"/>
                </a:lnTo>
                <a:lnTo>
                  <a:pt x="1629" y="2990"/>
                </a:lnTo>
                <a:lnTo>
                  <a:pt x="1674" y="2986"/>
                </a:lnTo>
                <a:lnTo>
                  <a:pt x="1717" y="2983"/>
                </a:lnTo>
                <a:lnTo>
                  <a:pt x="1681" y="3040"/>
                </a:lnTo>
                <a:lnTo>
                  <a:pt x="1647" y="3097"/>
                </a:lnTo>
                <a:lnTo>
                  <a:pt x="1614" y="3153"/>
                </a:lnTo>
                <a:lnTo>
                  <a:pt x="1583" y="3208"/>
                </a:lnTo>
                <a:lnTo>
                  <a:pt x="1553" y="3263"/>
                </a:lnTo>
                <a:lnTo>
                  <a:pt x="1525" y="3319"/>
                </a:lnTo>
                <a:lnTo>
                  <a:pt x="1498" y="3373"/>
                </a:lnTo>
                <a:lnTo>
                  <a:pt x="1471" y="3427"/>
                </a:lnTo>
                <a:lnTo>
                  <a:pt x="1447" y="3481"/>
                </a:lnTo>
                <a:lnTo>
                  <a:pt x="1425" y="3534"/>
                </a:lnTo>
                <a:lnTo>
                  <a:pt x="1402" y="3587"/>
                </a:lnTo>
                <a:lnTo>
                  <a:pt x="1381" y="3639"/>
                </a:lnTo>
                <a:lnTo>
                  <a:pt x="1362" y="3691"/>
                </a:lnTo>
                <a:lnTo>
                  <a:pt x="1343" y="3743"/>
                </a:lnTo>
                <a:lnTo>
                  <a:pt x="1326" y="3794"/>
                </a:lnTo>
                <a:lnTo>
                  <a:pt x="1311" y="3845"/>
                </a:lnTo>
                <a:lnTo>
                  <a:pt x="1295" y="3895"/>
                </a:lnTo>
                <a:lnTo>
                  <a:pt x="1282" y="3946"/>
                </a:lnTo>
                <a:lnTo>
                  <a:pt x="1270" y="3995"/>
                </a:lnTo>
                <a:lnTo>
                  <a:pt x="1257" y="4044"/>
                </a:lnTo>
                <a:lnTo>
                  <a:pt x="1247" y="4093"/>
                </a:lnTo>
                <a:lnTo>
                  <a:pt x="1237" y="4141"/>
                </a:lnTo>
                <a:lnTo>
                  <a:pt x="1229" y="4189"/>
                </a:lnTo>
                <a:lnTo>
                  <a:pt x="1222" y="4236"/>
                </a:lnTo>
                <a:lnTo>
                  <a:pt x="1215" y="4282"/>
                </a:lnTo>
                <a:lnTo>
                  <a:pt x="1209" y="4329"/>
                </a:lnTo>
                <a:lnTo>
                  <a:pt x="1205" y="4375"/>
                </a:lnTo>
                <a:lnTo>
                  <a:pt x="1200" y="4421"/>
                </a:lnTo>
                <a:lnTo>
                  <a:pt x="1198" y="4465"/>
                </a:lnTo>
                <a:lnTo>
                  <a:pt x="1196" y="4510"/>
                </a:lnTo>
                <a:lnTo>
                  <a:pt x="1195" y="4555"/>
                </a:lnTo>
                <a:lnTo>
                  <a:pt x="1195" y="4598"/>
                </a:lnTo>
                <a:lnTo>
                  <a:pt x="1195" y="4641"/>
                </a:lnTo>
                <a:lnTo>
                  <a:pt x="1196" y="4684"/>
                </a:lnTo>
                <a:lnTo>
                  <a:pt x="1198" y="4726"/>
                </a:lnTo>
                <a:lnTo>
                  <a:pt x="1200" y="4768"/>
                </a:lnTo>
                <a:lnTo>
                  <a:pt x="1205" y="4809"/>
                </a:lnTo>
                <a:lnTo>
                  <a:pt x="1208" y="4850"/>
                </a:lnTo>
                <a:lnTo>
                  <a:pt x="1214" y="4890"/>
                </a:lnTo>
                <a:lnTo>
                  <a:pt x="1219" y="4931"/>
                </a:lnTo>
                <a:lnTo>
                  <a:pt x="1225" y="4970"/>
                </a:lnTo>
                <a:lnTo>
                  <a:pt x="1232" y="5009"/>
                </a:lnTo>
                <a:lnTo>
                  <a:pt x="1239" y="5048"/>
                </a:lnTo>
                <a:lnTo>
                  <a:pt x="1247" y="5086"/>
                </a:lnTo>
                <a:lnTo>
                  <a:pt x="1265" y="5160"/>
                </a:lnTo>
                <a:lnTo>
                  <a:pt x="1284" y="5233"/>
                </a:lnTo>
                <a:lnTo>
                  <a:pt x="1306" y="5303"/>
                </a:lnTo>
                <a:lnTo>
                  <a:pt x="1329" y="5372"/>
                </a:lnTo>
                <a:lnTo>
                  <a:pt x="1354" y="5438"/>
                </a:lnTo>
                <a:lnTo>
                  <a:pt x="1380" y="5503"/>
                </a:lnTo>
                <a:lnTo>
                  <a:pt x="1408" y="5565"/>
                </a:lnTo>
                <a:lnTo>
                  <a:pt x="1437" y="5625"/>
                </a:lnTo>
                <a:lnTo>
                  <a:pt x="1466" y="5685"/>
                </a:lnTo>
                <a:lnTo>
                  <a:pt x="1496" y="5740"/>
                </a:lnTo>
                <a:lnTo>
                  <a:pt x="1446" y="5748"/>
                </a:lnTo>
                <a:lnTo>
                  <a:pt x="1397" y="5757"/>
                </a:lnTo>
                <a:lnTo>
                  <a:pt x="1348" y="5767"/>
                </a:lnTo>
                <a:lnTo>
                  <a:pt x="1300" y="5777"/>
                </a:lnTo>
                <a:lnTo>
                  <a:pt x="1253" y="5789"/>
                </a:lnTo>
                <a:lnTo>
                  <a:pt x="1207" y="5800"/>
                </a:lnTo>
                <a:lnTo>
                  <a:pt x="1162" y="5814"/>
                </a:lnTo>
                <a:lnTo>
                  <a:pt x="1119" y="5827"/>
                </a:lnTo>
                <a:lnTo>
                  <a:pt x="1077" y="5841"/>
                </a:lnTo>
                <a:lnTo>
                  <a:pt x="1035" y="5856"/>
                </a:lnTo>
                <a:lnTo>
                  <a:pt x="995" y="5872"/>
                </a:lnTo>
                <a:lnTo>
                  <a:pt x="956" y="5887"/>
                </a:lnTo>
                <a:lnTo>
                  <a:pt x="919" y="5904"/>
                </a:lnTo>
                <a:lnTo>
                  <a:pt x="882" y="5922"/>
                </a:lnTo>
                <a:lnTo>
                  <a:pt x="848" y="5940"/>
                </a:lnTo>
                <a:lnTo>
                  <a:pt x="814" y="5958"/>
                </a:lnTo>
                <a:lnTo>
                  <a:pt x="782" y="5977"/>
                </a:lnTo>
                <a:lnTo>
                  <a:pt x="752" y="5997"/>
                </a:lnTo>
                <a:lnTo>
                  <a:pt x="723" y="6017"/>
                </a:lnTo>
                <a:lnTo>
                  <a:pt x="695" y="6037"/>
                </a:lnTo>
                <a:lnTo>
                  <a:pt x="669" y="6058"/>
                </a:lnTo>
                <a:lnTo>
                  <a:pt x="645" y="6080"/>
                </a:lnTo>
                <a:lnTo>
                  <a:pt x="623" y="6102"/>
                </a:lnTo>
                <a:lnTo>
                  <a:pt x="601" y="6125"/>
                </a:lnTo>
                <a:lnTo>
                  <a:pt x="582" y="6147"/>
                </a:lnTo>
                <a:lnTo>
                  <a:pt x="565" y="6171"/>
                </a:lnTo>
                <a:lnTo>
                  <a:pt x="550" y="6194"/>
                </a:lnTo>
                <a:lnTo>
                  <a:pt x="536" y="6219"/>
                </a:lnTo>
                <a:lnTo>
                  <a:pt x="524" y="6243"/>
                </a:lnTo>
                <a:lnTo>
                  <a:pt x="514" y="6268"/>
                </a:lnTo>
                <a:lnTo>
                  <a:pt x="507" y="6292"/>
                </a:lnTo>
                <a:lnTo>
                  <a:pt x="501" y="6318"/>
                </a:lnTo>
                <a:lnTo>
                  <a:pt x="3395" y="6318"/>
                </a:lnTo>
                <a:lnTo>
                  <a:pt x="3389" y="6292"/>
                </a:lnTo>
                <a:lnTo>
                  <a:pt x="3381" y="6266"/>
                </a:lnTo>
                <a:lnTo>
                  <a:pt x="3370" y="6240"/>
                </a:lnTo>
                <a:lnTo>
                  <a:pt x="3358" y="6214"/>
                </a:lnTo>
                <a:lnTo>
                  <a:pt x="3343" y="6190"/>
                </a:lnTo>
                <a:lnTo>
                  <a:pt x="3327" y="6165"/>
                </a:lnTo>
                <a:lnTo>
                  <a:pt x="3309" y="6141"/>
                </a:lnTo>
                <a:lnTo>
                  <a:pt x="3287" y="6117"/>
                </a:lnTo>
                <a:lnTo>
                  <a:pt x="3265" y="6094"/>
                </a:lnTo>
                <a:lnTo>
                  <a:pt x="3242" y="6072"/>
                </a:lnTo>
                <a:lnTo>
                  <a:pt x="3216" y="6049"/>
                </a:lnTo>
                <a:lnTo>
                  <a:pt x="3188" y="6028"/>
                </a:lnTo>
                <a:lnTo>
                  <a:pt x="3158" y="6007"/>
                </a:lnTo>
                <a:lnTo>
                  <a:pt x="3128" y="5986"/>
                </a:lnTo>
                <a:lnTo>
                  <a:pt x="3094" y="5966"/>
                </a:lnTo>
                <a:lnTo>
                  <a:pt x="3061" y="5947"/>
                </a:lnTo>
                <a:lnTo>
                  <a:pt x="3024" y="5928"/>
                </a:lnTo>
                <a:lnTo>
                  <a:pt x="2987" y="5909"/>
                </a:lnTo>
                <a:lnTo>
                  <a:pt x="2948" y="5892"/>
                </a:lnTo>
                <a:lnTo>
                  <a:pt x="2908" y="5874"/>
                </a:lnTo>
                <a:lnTo>
                  <a:pt x="2867" y="5858"/>
                </a:lnTo>
                <a:lnTo>
                  <a:pt x="2825" y="5843"/>
                </a:lnTo>
                <a:lnTo>
                  <a:pt x="2780" y="5828"/>
                </a:lnTo>
                <a:lnTo>
                  <a:pt x="2735" y="5814"/>
                </a:lnTo>
                <a:lnTo>
                  <a:pt x="2688" y="5800"/>
                </a:lnTo>
                <a:lnTo>
                  <a:pt x="2640" y="5788"/>
                </a:lnTo>
                <a:lnTo>
                  <a:pt x="2593" y="5777"/>
                </a:lnTo>
                <a:lnTo>
                  <a:pt x="2542" y="5766"/>
                </a:lnTo>
                <a:lnTo>
                  <a:pt x="2492" y="5756"/>
                </a:lnTo>
                <a:lnTo>
                  <a:pt x="2440" y="5747"/>
                </a:lnTo>
                <a:lnTo>
                  <a:pt x="2387" y="5738"/>
                </a:lnTo>
                <a:lnTo>
                  <a:pt x="2334" y="5731"/>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repeatDur="0" restart="never" fill="hold" grpId="0" nodeType="afterEffect">
                                  <p:stCondLst>
                                    <p:cond delay="0"/>
                                  </p:stCondLst>
                                  <p:childTnLst>
                                    <p:set>
                                      <p:cBhvr additive="base">
                                        <p:cTn id="6" dur="1" fill="hold">
                                          <p:stCondLst>
                                            <p:cond delay="0"/>
                                          </p:stCondLst>
                                        </p:cTn>
                                        <p:tgtEl>
                                          <p:spTgt spid="51"/>
                                        </p:tgtEl>
                                        <p:attrNameLst>
                                          <p:attrName>style.visibility</p:attrName>
                                        </p:attrNameLst>
                                      </p:cBhvr>
                                      <p:to>
                                        <p:strVal val="visible"/>
                                      </p:to>
                                    </p:set>
                                    <p:animEffect transition="in" filter="dissolve">
                                      <p:cBhvr additive="base">
                                        <p:cTn id="7" dur="500" fill="hold">
                                          <p:stCondLst>
                                            <p:cond delay="0"/>
                                          </p:stCondLst>
                                        </p:cTn>
                                        <p:tgtEl>
                                          <p:spTgt spid="51"/>
                                        </p:tgtEl>
                                      </p:cBhvr>
                                    </p:animEffect>
                                  </p:childTnLst>
                                </p:cTn>
                              </p:par>
                            </p:childTnLst>
                          </p:cTn>
                        </p:par>
                        <p:par>
                          <p:cTn id="8" fill="hold">
                            <p:stCondLst>
                              <p:cond delay="500"/>
                            </p:stCondLst>
                            <p:childTnLst>
                              <p:par>
                                <p:cTn id="9" presetID="9" presetClass="entr" presetSubtype="0" repeatDur="0" restart="never" fill="hold" grpId="0" nodeType="afterEffect">
                                  <p:stCondLst>
                                    <p:cond delay="0"/>
                                  </p:stCondLst>
                                  <p:childTnLst>
                                    <p:set>
                                      <p:cBhvr additive="base">
                                        <p:cTn id="10" dur="1" fill="hold">
                                          <p:stCondLst>
                                            <p:cond delay="0"/>
                                          </p:stCondLst>
                                        </p:cTn>
                                        <p:tgtEl>
                                          <p:spTgt spid="52"/>
                                        </p:tgtEl>
                                        <p:attrNameLst>
                                          <p:attrName>style.visibility</p:attrName>
                                        </p:attrNameLst>
                                      </p:cBhvr>
                                      <p:to>
                                        <p:strVal val="visible"/>
                                      </p:to>
                                    </p:set>
                                    <p:animEffect transition="in" filter="dissolve">
                                      <p:cBhvr additive="base">
                                        <p:cTn id="11" dur="500" fill="hold">
                                          <p:stCondLst>
                                            <p:cond delay="0"/>
                                          </p:stCondLst>
                                        </p:cTn>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198410"/>
          </a:xfrm>
          <a:prstGeom prst="rect">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108000" rtlCol="0" anchor="ctr"/>
          <a:lstStyle/>
          <a:p>
            <a:pPr algn="ctr"/>
            <a:r>
              <a:rPr lang="zh-CN" altLang="en-US" sz="6000" b="1" spc="100" dirty="0" smtClean="0">
                <a:solidFill>
                  <a:schemeClr val="bg1"/>
                </a:solidFill>
                <a:latin typeface="幼圆" panose="02010509060101010101" pitchFamily="49" charset="-122"/>
                <a:ea typeface="幼圆" panose="02010509060101010101" pitchFamily="49" charset="-122"/>
              </a:rPr>
              <a:t>赠送可编辑</a:t>
            </a:r>
            <a:r>
              <a:rPr lang="zh-CN" altLang="en-US" sz="6000" b="1" spc="100" dirty="0">
                <a:solidFill>
                  <a:schemeClr val="bg1"/>
                </a:solidFill>
                <a:latin typeface="幼圆" panose="02010509060101010101" pitchFamily="49" charset="-122"/>
                <a:ea typeface="幼圆" panose="02010509060101010101" pitchFamily="49" charset="-122"/>
              </a:rPr>
              <a:t>素材</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r>
              <a:rPr lang="en-US" altLang="zh-CN" sz="6000" b="1" spc="100" dirty="0" smtClean="0">
                <a:solidFill>
                  <a:schemeClr val="bg1"/>
                </a:solidFill>
                <a:latin typeface="Arial Rounded MT Bold" panose="020F0704030504030204" pitchFamily="34" charset="0"/>
                <a:ea typeface="幼圆" panose="02010509060101010101" pitchFamily="49" charset="-122"/>
              </a:rPr>
              <a:t>2</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endParaRPr lang="zh-CN" altLang="en-US" sz="6000" b="1" spc="100" dirty="0">
              <a:solidFill>
                <a:schemeClr val="bg1"/>
              </a:solidFill>
              <a:latin typeface="Arial Rounded MT Bold" panose="020F0704030504030204" pitchFamily="34" charset="0"/>
              <a:ea typeface="幼圆" panose="02010509060101010101" pitchFamily="49" charset="-122"/>
            </a:endParaRPr>
          </a:p>
        </p:txBody>
      </p:sp>
      <p:sp>
        <p:nvSpPr>
          <p:cNvPr id="3" name="KSO_Shape"/>
          <p:cNvSpPr/>
          <p:nvPr/>
        </p:nvSpPr>
        <p:spPr bwMode="auto">
          <a:xfrm>
            <a:off x="1631504" y="1756394"/>
            <a:ext cx="626597" cy="43026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D6B9B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 name="KSO_Shape"/>
          <p:cNvSpPr/>
          <p:nvPr/>
        </p:nvSpPr>
        <p:spPr bwMode="auto">
          <a:xfrm>
            <a:off x="2492052" y="1690821"/>
            <a:ext cx="582631" cy="534336"/>
          </a:xfrm>
          <a:custGeom>
            <a:avLst/>
            <a:gdLst>
              <a:gd name="T0" fmla="*/ 714858487 w 3746"/>
              <a:gd name="T1" fmla="*/ 582812132 h 3435"/>
              <a:gd name="T2" fmla="*/ 578584914 w 3746"/>
              <a:gd name="T3" fmla="*/ 702469979 h 3435"/>
              <a:gd name="T4" fmla="*/ 297492227 w 3746"/>
              <a:gd name="T5" fmla="*/ 712865271 h 3435"/>
              <a:gd name="T6" fmla="*/ 175538758 w 3746"/>
              <a:gd name="T7" fmla="*/ 461075515 h 3435"/>
              <a:gd name="T8" fmla="*/ 434689460 w 3746"/>
              <a:gd name="T9" fmla="*/ 74612703 h 3435"/>
              <a:gd name="T10" fmla="*/ 692454191 w 3746"/>
              <a:gd name="T11" fmla="*/ 442364662 h 3435"/>
              <a:gd name="T12" fmla="*/ 729872055 w 3746"/>
              <a:gd name="T13" fmla="*/ 485099367 h 3435"/>
              <a:gd name="T14" fmla="*/ 738417598 w 3746"/>
              <a:gd name="T15" fmla="*/ 354815521 h 3435"/>
              <a:gd name="T16" fmla="*/ 738879909 w 3746"/>
              <a:gd name="T17" fmla="*/ 235157674 h 3435"/>
              <a:gd name="T18" fmla="*/ 433534644 w 3746"/>
              <a:gd name="T19" fmla="*/ 32109186 h 3435"/>
              <a:gd name="T20" fmla="*/ 431917998 w 3746"/>
              <a:gd name="T21" fmla="*/ 32109186 h 3435"/>
              <a:gd name="T22" fmla="*/ 236977563 w 3746"/>
              <a:gd name="T23" fmla="*/ 89859100 h 3435"/>
              <a:gd name="T24" fmla="*/ 217575886 w 3746"/>
              <a:gd name="T25" fmla="*/ 103950036 h 3435"/>
              <a:gd name="T26" fmla="*/ 199559699 w 3746"/>
              <a:gd name="T27" fmla="*/ 119657847 h 3435"/>
              <a:gd name="T28" fmla="*/ 182929964 w 3746"/>
              <a:gd name="T29" fmla="*/ 136289930 h 3435"/>
              <a:gd name="T30" fmla="*/ 168147551 w 3746"/>
              <a:gd name="T31" fmla="*/ 154076992 h 3435"/>
              <a:gd name="T32" fmla="*/ 154982264 w 3746"/>
              <a:gd name="T33" fmla="*/ 173019032 h 3435"/>
              <a:gd name="T34" fmla="*/ 143433624 w 3746"/>
              <a:gd name="T35" fmla="*/ 192884864 h 3435"/>
              <a:gd name="T36" fmla="*/ 133963940 w 3746"/>
              <a:gd name="T37" fmla="*/ 213443779 h 3435"/>
              <a:gd name="T38" fmla="*/ 146898072 w 3746"/>
              <a:gd name="T39" fmla="*/ 242549924 h 3435"/>
              <a:gd name="T40" fmla="*/ 151055986 w 3746"/>
              <a:gd name="T41" fmla="*/ 477938305 h 3435"/>
              <a:gd name="T42" fmla="*/ 0 w 3746"/>
              <a:gd name="T43" fmla="*/ 361514688 h 3435"/>
              <a:gd name="T44" fmla="*/ 432148673 w 3746"/>
              <a:gd name="T45" fmla="*/ 0 h 3435"/>
              <a:gd name="T46" fmla="*/ 433303489 w 3746"/>
              <a:gd name="T47" fmla="*/ 0 h 3435"/>
              <a:gd name="T48" fmla="*/ 865221487 w 3746"/>
              <a:gd name="T49" fmla="*/ 361514688 h 3435"/>
              <a:gd name="T50" fmla="*/ 664737647 w 3746"/>
              <a:gd name="T51" fmla="*/ 377915582 h 3435"/>
              <a:gd name="T52" fmla="*/ 649031573 w 3746"/>
              <a:gd name="T53" fmla="*/ 372833771 h 3435"/>
              <a:gd name="T54" fmla="*/ 633325499 w 3746"/>
              <a:gd name="T55" fmla="*/ 366365792 h 3435"/>
              <a:gd name="T56" fmla="*/ 612537850 w 3746"/>
              <a:gd name="T57" fmla="*/ 355277416 h 3435"/>
              <a:gd name="T58" fmla="*/ 594522144 w 3746"/>
              <a:gd name="T59" fmla="*/ 343727626 h 3435"/>
              <a:gd name="T60" fmla="*/ 572579679 w 3746"/>
              <a:gd name="T61" fmla="*/ 325247481 h 3435"/>
              <a:gd name="T62" fmla="*/ 555488114 w 3746"/>
              <a:gd name="T63" fmla="*/ 306767816 h 3435"/>
              <a:gd name="T64" fmla="*/ 536317111 w 3746"/>
              <a:gd name="T65" fmla="*/ 278585462 h 3435"/>
              <a:gd name="T66" fmla="*/ 373943640 w 3746"/>
              <a:gd name="T67" fmla="*/ 395240748 h 3435"/>
              <a:gd name="T68" fmla="*/ 398888723 w 3746"/>
              <a:gd name="T69" fmla="*/ 252944735 h 3435"/>
              <a:gd name="T70" fmla="*/ 385030451 w 3746"/>
              <a:gd name="T71" fmla="*/ 276044797 h 3435"/>
              <a:gd name="T72" fmla="*/ 369093221 w 3746"/>
              <a:gd name="T73" fmla="*/ 298682482 h 3435"/>
              <a:gd name="T74" fmla="*/ 331675838 w 3746"/>
              <a:gd name="T75" fmla="*/ 341648375 h 3435"/>
              <a:gd name="T76" fmla="*/ 314121962 w 3746"/>
              <a:gd name="T77" fmla="*/ 358280458 h 3435"/>
              <a:gd name="T78" fmla="*/ 295644426 w 3746"/>
              <a:gd name="T79" fmla="*/ 374219457 h 3435"/>
              <a:gd name="T80" fmla="*/ 275087932 w 3746"/>
              <a:gd name="T81" fmla="*/ 390620352 h 3435"/>
              <a:gd name="T82" fmla="*/ 259150703 w 3746"/>
              <a:gd name="T83" fmla="*/ 401939435 h 3435"/>
              <a:gd name="T84" fmla="*/ 244137614 w 3746"/>
              <a:gd name="T85" fmla="*/ 412103539 h 3435"/>
              <a:gd name="T86" fmla="*/ 230510017 w 3746"/>
              <a:gd name="T87" fmla="*/ 420650287 h 3435"/>
              <a:gd name="T88" fmla="*/ 220347348 w 3746"/>
              <a:gd name="T89" fmla="*/ 426656371 h 3435"/>
              <a:gd name="T90" fmla="*/ 434227630 w 3746"/>
              <a:gd name="T91" fmla="*/ 745436353 h 3435"/>
              <a:gd name="T92" fmla="*/ 509524227 w 3746"/>
              <a:gd name="T93" fmla="*/ 663893295 h 3435"/>
              <a:gd name="T94" fmla="*/ 426143437 w 3746"/>
              <a:gd name="T95" fmla="*/ 644951254 h 3435"/>
              <a:gd name="T96" fmla="*/ 511372029 w 3746"/>
              <a:gd name="T97" fmla="*/ 630629130 h 3435"/>
              <a:gd name="T98" fmla="*/ 664737647 w 3746"/>
              <a:gd name="T99" fmla="*/ 377915582 h 3435"/>
              <a:gd name="T100" fmla="*/ 612769005 w 3746"/>
              <a:gd name="T101" fmla="*/ 487640514 h 3435"/>
              <a:gd name="T102" fmla="*/ 537010097 w 3746"/>
              <a:gd name="T103" fmla="*/ 437975454 h 3435"/>
              <a:gd name="T104" fmla="*/ 414825952 w 3746"/>
              <a:gd name="T105" fmla="*/ 487640514 h 3435"/>
              <a:gd name="T106" fmla="*/ 339067044 w 3746"/>
              <a:gd name="T107" fmla="*/ 437975454 h 343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746" h="3435">
                <a:moveTo>
                  <a:pt x="3292" y="2123"/>
                </a:moveTo>
                <a:cubicBezTo>
                  <a:pt x="3263" y="2291"/>
                  <a:pt x="3190" y="2422"/>
                  <a:pt x="3095" y="2523"/>
                </a:cubicBezTo>
                <a:cubicBezTo>
                  <a:pt x="3200" y="3020"/>
                  <a:pt x="3325" y="3140"/>
                  <a:pt x="3443" y="3168"/>
                </a:cubicBezTo>
                <a:cubicBezTo>
                  <a:pt x="3414" y="3215"/>
                  <a:pt x="2780" y="3404"/>
                  <a:pt x="2505" y="3041"/>
                </a:cubicBezTo>
                <a:cubicBezTo>
                  <a:pt x="2317" y="3280"/>
                  <a:pt x="2098" y="3435"/>
                  <a:pt x="1882" y="3435"/>
                </a:cubicBezTo>
                <a:cubicBezTo>
                  <a:pt x="1680" y="3435"/>
                  <a:pt x="1472" y="3299"/>
                  <a:pt x="1288" y="3086"/>
                </a:cubicBezTo>
                <a:cubicBezTo>
                  <a:pt x="994" y="3383"/>
                  <a:pt x="389" y="3168"/>
                  <a:pt x="389" y="3168"/>
                </a:cubicBezTo>
                <a:cubicBezTo>
                  <a:pt x="389" y="3168"/>
                  <a:pt x="656" y="3041"/>
                  <a:pt x="760" y="1996"/>
                </a:cubicBezTo>
                <a:cubicBezTo>
                  <a:pt x="722" y="1830"/>
                  <a:pt x="701" y="1664"/>
                  <a:pt x="701" y="1504"/>
                </a:cubicBezTo>
                <a:cubicBezTo>
                  <a:pt x="701" y="645"/>
                  <a:pt x="1313" y="323"/>
                  <a:pt x="1882" y="323"/>
                </a:cubicBezTo>
                <a:cubicBezTo>
                  <a:pt x="2451" y="323"/>
                  <a:pt x="3038" y="645"/>
                  <a:pt x="3038" y="1504"/>
                </a:cubicBezTo>
                <a:cubicBezTo>
                  <a:pt x="3038" y="1637"/>
                  <a:pt x="3024" y="1776"/>
                  <a:pt x="2998" y="1915"/>
                </a:cubicBezTo>
                <a:cubicBezTo>
                  <a:pt x="3017" y="2069"/>
                  <a:pt x="3036" y="2203"/>
                  <a:pt x="3056" y="2322"/>
                </a:cubicBezTo>
                <a:cubicBezTo>
                  <a:pt x="3098" y="2258"/>
                  <a:pt x="3134" y="2185"/>
                  <a:pt x="3160" y="2100"/>
                </a:cubicBezTo>
                <a:cubicBezTo>
                  <a:pt x="3137" y="2091"/>
                  <a:pt x="3114" y="2082"/>
                  <a:pt x="3093" y="2069"/>
                </a:cubicBezTo>
                <a:cubicBezTo>
                  <a:pt x="3159" y="1904"/>
                  <a:pt x="3197" y="1724"/>
                  <a:pt x="3197" y="1536"/>
                </a:cubicBezTo>
                <a:cubicBezTo>
                  <a:pt x="3197" y="1365"/>
                  <a:pt x="3165" y="1202"/>
                  <a:pt x="3110" y="1050"/>
                </a:cubicBezTo>
                <a:cubicBezTo>
                  <a:pt x="3139" y="1036"/>
                  <a:pt x="3169" y="1025"/>
                  <a:pt x="3199" y="1018"/>
                </a:cubicBezTo>
                <a:cubicBezTo>
                  <a:pt x="3049" y="513"/>
                  <a:pt x="2515" y="139"/>
                  <a:pt x="1877" y="139"/>
                </a:cubicBezTo>
                <a:cubicBezTo>
                  <a:pt x="1877" y="139"/>
                  <a:pt x="1877" y="139"/>
                  <a:pt x="1877" y="139"/>
                </a:cubicBezTo>
                <a:cubicBezTo>
                  <a:pt x="1876" y="139"/>
                  <a:pt x="1874" y="139"/>
                  <a:pt x="1873" y="139"/>
                </a:cubicBezTo>
                <a:cubicBezTo>
                  <a:pt x="1872" y="139"/>
                  <a:pt x="1871" y="139"/>
                  <a:pt x="1870" y="139"/>
                </a:cubicBezTo>
                <a:cubicBezTo>
                  <a:pt x="1870" y="139"/>
                  <a:pt x="1870" y="139"/>
                  <a:pt x="1870" y="139"/>
                </a:cubicBezTo>
                <a:cubicBezTo>
                  <a:pt x="1551" y="139"/>
                  <a:pt x="1258" y="232"/>
                  <a:pt x="1026" y="389"/>
                </a:cubicBezTo>
                <a:cubicBezTo>
                  <a:pt x="1024" y="390"/>
                  <a:pt x="1022" y="391"/>
                  <a:pt x="1021" y="392"/>
                </a:cubicBezTo>
                <a:cubicBezTo>
                  <a:pt x="994" y="411"/>
                  <a:pt x="967" y="430"/>
                  <a:pt x="942" y="450"/>
                </a:cubicBezTo>
                <a:cubicBezTo>
                  <a:pt x="938" y="453"/>
                  <a:pt x="935" y="457"/>
                  <a:pt x="931" y="459"/>
                </a:cubicBezTo>
                <a:cubicBezTo>
                  <a:pt x="908" y="478"/>
                  <a:pt x="885" y="497"/>
                  <a:pt x="864" y="518"/>
                </a:cubicBezTo>
                <a:cubicBezTo>
                  <a:pt x="858" y="522"/>
                  <a:pt x="854" y="528"/>
                  <a:pt x="848" y="533"/>
                </a:cubicBezTo>
                <a:cubicBezTo>
                  <a:pt x="829" y="552"/>
                  <a:pt x="810" y="570"/>
                  <a:pt x="792" y="590"/>
                </a:cubicBezTo>
                <a:cubicBezTo>
                  <a:pt x="785" y="598"/>
                  <a:pt x="779" y="606"/>
                  <a:pt x="773" y="613"/>
                </a:cubicBezTo>
                <a:cubicBezTo>
                  <a:pt x="757" y="631"/>
                  <a:pt x="742" y="649"/>
                  <a:pt x="728" y="667"/>
                </a:cubicBezTo>
                <a:cubicBezTo>
                  <a:pt x="720" y="678"/>
                  <a:pt x="713" y="689"/>
                  <a:pt x="705" y="699"/>
                </a:cubicBezTo>
                <a:cubicBezTo>
                  <a:pt x="693" y="716"/>
                  <a:pt x="681" y="732"/>
                  <a:pt x="671" y="749"/>
                </a:cubicBezTo>
                <a:cubicBezTo>
                  <a:pt x="662" y="763"/>
                  <a:pt x="654" y="777"/>
                  <a:pt x="646" y="792"/>
                </a:cubicBezTo>
                <a:cubicBezTo>
                  <a:pt x="638" y="806"/>
                  <a:pt x="629" y="820"/>
                  <a:pt x="621" y="835"/>
                </a:cubicBezTo>
                <a:cubicBezTo>
                  <a:pt x="612" y="853"/>
                  <a:pt x="603" y="872"/>
                  <a:pt x="595" y="891"/>
                </a:cubicBezTo>
                <a:cubicBezTo>
                  <a:pt x="590" y="902"/>
                  <a:pt x="585" y="913"/>
                  <a:pt x="580" y="924"/>
                </a:cubicBezTo>
                <a:cubicBezTo>
                  <a:pt x="568" y="955"/>
                  <a:pt x="557" y="986"/>
                  <a:pt x="547" y="1018"/>
                </a:cubicBezTo>
                <a:cubicBezTo>
                  <a:pt x="578" y="1025"/>
                  <a:pt x="608" y="1036"/>
                  <a:pt x="636" y="1050"/>
                </a:cubicBezTo>
                <a:cubicBezTo>
                  <a:pt x="581" y="1202"/>
                  <a:pt x="550" y="1365"/>
                  <a:pt x="550" y="1536"/>
                </a:cubicBezTo>
                <a:cubicBezTo>
                  <a:pt x="550" y="1724"/>
                  <a:pt x="587" y="1904"/>
                  <a:pt x="654" y="2069"/>
                </a:cubicBezTo>
                <a:cubicBezTo>
                  <a:pt x="595" y="2104"/>
                  <a:pt x="528" y="2123"/>
                  <a:pt x="458" y="2123"/>
                </a:cubicBezTo>
                <a:cubicBezTo>
                  <a:pt x="205" y="2123"/>
                  <a:pt x="0" y="1873"/>
                  <a:pt x="0" y="1565"/>
                </a:cubicBezTo>
                <a:cubicBezTo>
                  <a:pt x="0" y="1289"/>
                  <a:pt x="165" y="1061"/>
                  <a:pt x="380" y="1016"/>
                </a:cubicBezTo>
                <a:cubicBezTo>
                  <a:pt x="535" y="435"/>
                  <a:pt x="1143" y="0"/>
                  <a:pt x="1871" y="0"/>
                </a:cubicBezTo>
                <a:cubicBezTo>
                  <a:pt x="1872" y="0"/>
                  <a:pt x="1872" y="0"/>
                  <a:pt x="1873" y="0"/>
                </a:cubicBezTo>
                <a:cubicBezTo>
                  <a:pt x="1874" y="0"/>
                  <a:pt x="1875" y="0"/>
                  <a:pt x="1876" y="0"/>
                </a:cubicBezTo>
                <a:cubicBezTo>
                  <a:pt x="2604" y="0"/>
                  <a:pt x="3212" y="435"/>
                  <a:pt x="3366" y="1016"/>
                </a:cubicBezTo>
                <a:cubicBezTo>
                  <a:pt x="3582" y="1061"/>
                  <a:pt x="3746" y="1289"/>
                  <a:pt x="3746" y="1565"/>
                </a:cubicBezTo>
                <a:cubicBezTo>
                  <a:pt x="3746" y="1872"/>
                  <a:pt x="3543" y="2120"/>
                  <a:pt x="3292" y="2123"/>
                </a:cubicBezTo>
                <a:close/>
                <a:moveTo>
                  <a:pt x="2878" y="1636"/>
                </a:moveTo>
                <a:cubicBezTo>
                  <a:pt x="2862" y="1631"/>
                  <a:pt x="2843" y="1625"/>
                  <a:pt x="2823" y="1618"/>
                </a:cubicBezTo>
                <a:cubicBezTo>
                  <a:pt x="2819" y="1616"/>
                  <a:pt x="2815" y="1615"/>
                  <a:pt x="2810" y="1614"/>
                </a:cubicBezTo>
                <a:cubicBezTo>
                  <a:pt x="2791" y="1606"/>
                  <a:pt x="2771" y="1599"/>
                  <a:pt x="2749" y="1589"/>
                </a:cubicBezTo>
                <a:cubicBezTo>
                  <a:pt x="2747" y="1588"/>
                  <a:pt x="2745" y="1587"/>
                  <a:pt x="2742" y="1586"/>
                </a:cubicBezTo>
                <a:cubicBezTo>
                  <a:pt x="2719" y="1575"/>
                  <a:pt x="2695" y="1563"/>
                  <a:pt x="2671" y="1549"/>
                </a:cubicBezTo>
                <a:cubicBezTo>
                  <a:pt x="2665" y="1546"/>
                  <a:pt x="2658" y="1542"/>
                  <a:pt x="2652" y="1538"/>
                </a:cubicBezTo>
                <a:cubicBezTo>
                  <a:pt x="2629" y="1525"/>
                  <a:pt x="2606" y="1510"/>
                  <a:pt x="2582" y="1493"/>
                </a:cubicBezTo>
                <a:cubicBezTo>
                  <a:pt x="2580" y="1491"/>
                  <a:pt x="2577" y="1490"/>
                  <a:pt x="2574" y="1488"/>
                </a:cubicBezTo>
                <a:cubicBezTo>
                  <a:pt x="2549" y="1469"/>
                  <a:pt x="2524" y="1448"/>
                  <a:pt x="2499" y="1426"/>
                </a:cubicBezTo>
                <a:cubicBezTo>
                  <a:pt x="2492" y="1420"/>
                  <a:pt x="2486" y="1414"/>
                  <a:pt x="2479" y="1408"/>
                </a:cubicBezTo>
                <a:cubicBezTo>
                  <a:pt x="2455" y="1385"/>
                  <a:pt x="2432" y="1360"/>
                  <a:pt x="2409" y="1332"/>
                </a:cubicBezTo>
                <a:cubicBezTo>
                  <a:pt x="2408" y="1331"/>
                  <a:pt x="2406" y="1329"/>
                  <a:pt x="2405" y="1328"/>
                </a:cubicBezTo>
                <a:cubicBezTo>
                  <a:pt x="2381" y="1299"/>
                  <a:pt x="2359" y="1267"/>
                  <a:pt x="2338" y="1232"/>
                </a:cubicBezTo>
                <a:cubicBezTo>
                  <a:pt x="2333" y="1224"/>
                  <a:pt x="2327" y="1215"/>
                  <a:pt x="2322" y="1206"/>
                </a:cubicBezTo>
                <a:cubicBezTo>
                  <a:pt x="2302" y="1170"/>
                  <a:pt x="2282" y="1132"/>
                  <a:pt x="2264" y="1090"/>
                </a:cubicBezTo>
                <a:cubicBezTo>
                  <a:pt x="2060" y="1680"/>
                  <a:pt x="1619" y="1711"/>
                  <a:pt x="1619" y="1711"/>
                </a:cubicBezTo>
                <a:cubicBezTo>
                  <a:pt x="1619" y="1711"/>
                  <a:pt x="1819" y="1458"/>
                  <a:pt x="1780" y="990"/>
                </a:cubicBezTo>
                <a:cubicBezTo>
                  <a:pt x="1763" y="1027"/>
                  <a:pt x="1745" y="1061"/>
                  <a:pt x="1727" y="1095"/>
                </a:cubicBezTo>
                <a:cubicBezTo>
                  <a:pt x="1721" y="1106"/>
                  <a:pt x="1715" y="1116"/>
                  <a:pt x="1709" y="1126"/>
                </a:cubicBezTo>
                <a:cubicBezTo>
                  <a:pt x="1695" y="1150"/>
                  <a:pt x="1681" y="1173"/>
                  <a:pt x="1667" y="1195"/>
                </a:cubicBezTo>
                <a:cubicBezTo>
                  <a:pt x="1660" y="1206"/>
                  <a:pt x="1653" y="1216"/>
                  <a:pt x="1646" y="1226"/>
                </a:cubicBezTo>
                <a:cubicBezTo>
                  <a:pt x="1630" y="1249"/>
                  <a:pt x="1614" y="1271"/>
                  <a:pt x="1598" y="1293"/>
                </a:cubicBezTo>
                <a:cubicBezTo>
                  <a:pt x="1592" y="1301"/>
                  <a:pt x="1586" y="1309"/>
                  <a:pt x="1580" y="1317"/>
                </a:cubicBezTo>
                <a:cubicBezTo>
                  <a:pt x="1534" y="1375"/>
                  <a:pt x="1485" y="1429"/>
                  <a:pt x="1436" y="1479"/>
                </a:cubicBezTo>
                <a:cubicBezTo>
                  <a:pt x="1429" y="1485"/>
                  <a:pt x="1423" y="1492"/>
                  <a:pt x="1417" y="1498"/>
                </a:cubicBezTo>
                <a:cubicBezTo>
                  <a:pt x="1398" y="1516"/>
                  <a:pt x="1379" y="1534"/>
                  <a:pt x="1360" y="1551"/>
                </a:cubicBezTo>
                <a:cubicBezTo>
                  <a:pt x="1353" y="1558"/>
                  <a:pt x="1346" y="1564"/>
                  <a:pt x="1339" y="1570"/>
                </a:cubicBezTo>
                <a:cubicBezTo>
                  <a:pt x="1319" y="1588"/>
                  <a:pt x="1300" y="1604"/>
                  <a:pt x="1280" y="1620"/>
                </a:cubicBezTo>
                <a:cubicBezTo>
                  <a:pt x="1275" y="1625"/>
                  <a:pt x="1270" y="1629"/>
                  <a:pt x="1264" y="1634"/>
                </a:cubicBezTo>
                <a:cubicBezTo>
                  <a:pt x="1240" y="1654"/>
                  <a:pt x="1215" y="1673"/>
                  <a:pt x="1191" y="1691"/>
                </a:cubicBezTo>
                <a:cubicBezTo>
                  <a:pt x="1189" y="1692"/>
                  <a:pt x="1188" y="1693"/>
                  <a:pt x="1186" y="1695"/>
                </a:cubicBezTo>
                <a:cubicBezTo>
                  <a:pt x="1164" y="1711"/>
                  <a:pt x="1143" y="1726"/>
                  <a:pt x="1122" y="1740"/>
                </a:cubicBezTo>
                <a:cubicBezTo>
                  <a:pt x="1114" y="1746"/>
                  <a:pt x="1107" y="1751"/>
                  <a:pt x="1100" y="1756"/>
                </a:cubicBezTo>
                <a:cubicBezTo>
                  <a:pt x="1085" y="1765"/>
                  <a:pt x="1071" y="1775"/>
                  <a:pt x="1057" y="1784"/>
                </a:cubicBezTo>
                <a:cubicBezTo>
                  <a:pt x="1049" y="1789"/>
                  <a:pt x="1041" y="1794"/>
                  <a:pt x="1032" y="1800"/>
                </a:cubicBezTo>
                <a:cubicBezTo>
                  <a:pt x="1021" y="1807"/>
                  <a:pt x="1009" y="1814"/>
                  <a:pt x="998" y="1821"/>
                </a:cubicBezTo>
                <a:cubicBezTo>
                  <a:pt x="990" y="1826"/>
                  <a:pt x="981" y="1831"/>
                  <a:pt x="973" y="1836"/>
                </a:cubicBezTo>
                <a:cubicBezTo>
                  <a:pt x="966" y="1840"/>
                  <a:pt x="960" y="1843"/>
                  <a:pt x="954" y="1847"/>
                </a:cubicBezTo>
                <a:cubicBezTo>
                  <a:pt x="930" y="1861"/>
                  <a:pt x="908" y="1872"/>
                  <a:pt x="890" y="1882"/>
                </a:cubicBezTo>
                <a:cubicBezTo>
                  <a:pt x="1010" y="2545"/>
                  <a:pt x="1458" y="3227"/>
                  <a:pt x="1880" y="3227"/>
                </a:cubicBezTo>
                <a:cubicBezTo>
                  <a:pt x="2080" y="3227"/>
                  <a:pt x="2282" y="3073"/>
                  <a:pt x="2451" y="2842"/>
                </a:cubicBezTo>
                <a:cubicBezTo>
                  <a:pt x="2354" y="2861"/>
                  <a:pt x="2268" y="2870"/>
                  <a:pt x="2206" y="2874"/>
                </a:cubicBezTo>
                <a:cubicBezTo>
                  <a:pt x="2175" y="2938"/>
                  <a:pt x="2111" y="2982"/>
                  <a:pt x="2035" y="2982"/>
                </a:cubicBezTo>
                <a:cubicBezTo>
                  <a:pt x="1930" y="2982"/>
                  <a:pt x="1845" y="2897"/>
                  <a:pt x="1845" y="2792"/>
                </a:cubicBezTo>
                <a:cubicBezTo>
                  <a:pt x="1845" y="2687"/>
                  <a:pt x="1930" y="2602"/>
                  <a:pt x="2035" y="2602"/>
                </a:cubicBezTo>
                <a:cubicBezTo>
                  <a:pt x="2118" y="2602"/>
                  <a:pt x="2188" y="2656"/>
                  <a:pt x="2214" y="2730"/>
                </a:cubicBezTo>
                <a:cubicBezTo>
                  <a:pt x="2305" y="2726"/>
                  <a:pt x="2430" y="2712"/>
                  <a:pt x="2563" y="2671"/>
                </a:cubicBezTo>
                <a:cubicBezTo>
                  <a:pt x="2739" y="2370"/>
                  <a:pt x="2862" y="1987"/>
                  <a:pt x="2878" y="1636"/>
                </a:cubicBezTo>
                <a:close/>
                <a:moveTo>
                  <a:pt x="2325" y="1896"/>
                </a:moveTo>
                <a:cubicBezTo>
                  <a:pt x="2489" y="1896"/>
                  <a:pt x="2625" y="1989"/>
                  <a:pt x="2653" y="2111"/>
                </a:cubicBezTo>
                <a:cubicBezTo>
                  <a:pt x="1997" y="2111"/>
                  <a:pt x="1997" y="2111"/>
                  <a:pt x="1997" y="2111"/>
                </a:cubicBezTo>
                <a:cubicBezTo>
                  <a:pt x="2025" y="1989"/>
                  <a:pt x="2161" y="1896"/>
                  <a:pt x="2325" y="1896"/>
                </a:cubicBezTo>
                <a:close/>
                <a:moveTo>
                  <a:pt x="1468" y="1896"/>
                </a:moveTo>
                <a:cubicBezTo>
                  <a:pt x="1632" y="1896"/>
                  <a:pt x="1768" y="1989"/>
                  <a:pt x="1796" y="2111"/>
                </a:cubicBezTo>
                <a:cubicBezTo>
                  <a:pt x="1140" y="2111"/>
                  <a:pt x="1140" y="2111"/>
                  <a:pt x="1140" y="2111"/>
                </a:cubicBezTo>
                <a:cubicBezTo>
                  <a:pt x="1168" y="1989"/>
                  <a:pt x="1303" y="1896"/>
                  <a:pt x="1468" y="1896"/>
                </a:cubicBez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5" name="KSO_Shape"/>
          <p:cNvSpPr/>
          <p:nvPr/>
        </p:nvSpPr>
        <p:spPr bwMode="auto">
          <a:xfrm>
            <a:off x="3449604" y="1616009"/>
            <a:ext cx="492259" cy="597885"/>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6" name="KSO_Shape"/>
          <p:cNvSpPr/>
          <p:nvPr/>
        </p:nvSpPr>
        <p:spPr bwMode="auto">
          <a:xfrm>
            <a:off x="4344375" y="1644284"/>
            <a:ext cx="649275" cy="561623"/>
          </a:xfrm>
          <a:custGeom>
            <a:avLst/>
            <a:gdLst>
              <a:gd name="T0" fmla="*/ 560552 w 2209800"/>
              <a:gd name="T1" fmla="*/ 1213314 h 1909762"/>
              <a:gd name="T2" fmla="*/ 598050 w 2209800"/>
              <a:gd name="T3" fmla="*/ 1325500 h 1909762"/>
              <a:gd name="T4" fmla="*/ 728061 w 2209800"/>
              <a:gd name="T5" fmla="*/ 1513203 h 1909762"/>
              <a:gd name="T6" fmla="*/ 713281 w 2209800"/>
              <a:gd name="T7" fmla="*/ 1632503 h 1909762"/>
              <a:gd name="T8" fmla="*/ 275897 w 2209800"/>
              <a:gd name="T9" fmla="*/ 1619642 h 1909762"/>
              <a:gd name="T10" fmla="*/ 306552 w 2209800"/>
              <a:gd name="T11" fmla="*/ 1501711 h 1909762"/>
              <a:gd name="T12" fmla="*/ 420141 w 2209800"/>
              <a:gd name="T13" fmla="*/ 1293760 h 1909762"/>
              <a:gd name="T14" fmla="*/ 479534 w 2209800"/>
              <a:gd name="T15" fmla="*/ 1201822 h 1909762"/>
              <a:gd name="T16" fmla="*/ 1461048 w 2209800"/>
              <a:gd name="T17" fmla="*/ 1225623 h 1909762"/>
              <a:gd name="T18" fmla="*/ 1472270 w 2209800"/>
              <a:gd name="T19" fmla="*/ 1355593 h 1909762"/>
              <a:gd name="T20" fmla="*/ 1624725 w 2209800"/>
              <a:gd name="T21" fmla="*/ 1534815 h 1909762"/>
              <a:gd name="T22" fmla="*/ 1512778 w 2209800"/>
              <a:gd name="T23" fmla="*/ 1640980 h 1909762"/>
              <a:gd name="T24" fmla="*/ 1153675 w 2209800"/>
              <a:gd name="T25" fmla="*/ 1606778 h 1909762"/>
              <a:gd name="T26" fmla="*/ 1340617 w 2209800"/>
              <a:gd name="T27" fmla="*/ 1434123 h 1909762"/>
              <a:gd name="T28" fmla="*/ 1309688 w 2209800"/>
              <a:gd name="T29" fmla="*/ 1259826 h 1909762"/>
              <a:gd name="T30" fmla="*/ 1389884 w 2209800"/>
              <a:gd name="T31" fmla="*/ 1191968 h 1909762"/>
              <a:gd name="T32" fmla="*/ 1161961 w 2209800"/>
              <a:gd name="T33" fmla="*/ 1129330 h 1909762"/>
              <a:gd name="T34" fmla="*/ 968402 w 2209800"/>
              <a:gd name="T35" fmla="*/ 1116438 h 1909762"/>
              <a:gd name="T36" fmla="*/ 743039 w 2209800"/>
              <a:gd name="T37" fmla="*/ 1129330 h 1909762"/>
              <a:gd name="T38" fmla="*/ 1141673 w 2209800"/>
              <a:gd name="T39" fmla="*/ 962010 h 1909762"/>
              <a:gd name="T40" fmla="*/ 1232147 w 2209800"/>
              <a:gd name="T41" fmla="*/ 970512 h 1909762"/>
              <a:gd name="T42" fmla="*/ 936598 w 2209800"/>
              <a:gd name="T43" fmla="*/ 1084620 h 1909762"/>
              <a:gd name="T44" fmla="*/ 769359 w 2209800"/>
              <a:gd name="T45" fmla="*/ 1025920 h 1909762"/>
              <a:gd name="T46" fmla="*/ 1219809 w 2209800"/>
              <a:gd name="T47" fmla="*/ 856131 h 1909762"/>
              <a:gd name="T48" fmla="*/ 803903 w 2209800"/>
              <a:gd name="T49" fmla="*/ 848725 h 1909762"/>
              <a:gd name="T50" fmla="*/ 672578 w 2209800"/>
              <a:gd name="T51" fmla="*/ 921963 h 1909762"/>
              <a:gd name="T52" fmla="*/ 1080809 w 2209800"/>
              <a:gd name="T53" fmla="*/ 704446 h 1909762"/>
              <a:gd name="T54" fmla="*/ 837900 w 2209800"/>
              <a:gd name="T55" fmla="*/ 685794 h 1909762"/>
              <a:gd name="T56" fmla="*/ 831046 w 2209800"/>
              <a:gd name="T57" fmla="*/ 695119 h 1909762"/>
              <a:gd name="T58" fmla="*/ 923165 w 2209800"/>
              <a:gd name="T59" fmla="*/ 663027 h 1909762"/>
              <a:gd name="T60" fmla="*/ 977723 w 2209800"/>
              <a:gd name="T61" fmla="*/ 614751 h 1909762"/>
              <a:gd name="T62" fmla="*/ 1241195 w 2209800"/>
              <a:gd name="T63" fmla="*/ 785911 h 1909762"/>
              <a:gd name="T64" fmla="*/ 1272449 w 2209800"/>
              <a:gd name="T65" fmla="*/ 1016320 h 1909762"/>
              <a:gd name="T66" fmla="*/ 1026798 w 2209800"/>
              <a:gd name="T67" fmla="*/ 1262637 h 1909762"/>
              <a:gd name="T68" fmla="*/ 796227 w 2209800"/>
              <a:gd name="T69" fmla="*/ 1231368 h 1909762"/>
              <a:gd name="T70" fmla="*/ 625148 w 2209800"/>
              <a:gd name="T71" fmla="*/ 967769 h 1909762"/>
              <a:gd name="T72" fmla="*/ 720558 w 2209800"/>
              <a:gd name="T73" fmla="*/ 709932 h 1909762"/>
              <a:gd name="T74" fmla="*/ 925129 w 2209800"/>
              <a:gd name="T75" fmla="*/ 582149 h 1909762"/>
              <a:gd name="T76" fmla="*/ 320145 w 2209800"/>
              <a:gd name="T77" fmla="*/ 498386 h 1909762"/>
              <a:gd name="T78" fmla="*/ 302618 w 2209800"/>
              <a:gd name="T79" fmla="*/ 639642 h 1909762"/>
              <a:gd name="T80" fmla="*/ 480081 w 2209800"/>
              <a:gd name="T81" fmla="*/ 830544 h 1909762"/>
              <a:gd name="T82" fmla="*/ 187048 w 2209800"/>
              <a:gd name="T83" fmla="*/ 897195 h 1909762"/>
              <a:gd name="T84" fmla="*/ 4108 w 2209800"/>
              <a:gd name="T85" fmla="*/ 813813 h 1909762"/>
              <a:gd name="T86" fmla="*/ 171985 w 2209800"/>
              <a:gd name="T87" fmla="*/ 627573 h 1909762"/>
              <a:gd name="T88" fmla="*/ 165960 w 2209800"/>
              <a:gd name="T89" fmla="*/ 489883 h 1909762"/>
              <a:gd name="T90" fmla="*/ 1673171 w 2209800"/>
              <a:gd name="T91" fmla="*/ 441337 h 1909762"/>
              <a:gd name="T92" fmla="*/ 1750356 w 2209800"/>
              <a:gd name="T93" fmla="*/ 513574 h 1909762"/>
              <a:gd name="T94" fmla="*/ 1738039 w 2209800"/>
              <a:gd name="T95" fmla="*/ 692248 h 1909762"/>
              <a:gd name="T96" fmla="*/ 1904727 w 2209800"/>
              <a:gd name="T97" fmla="*/ 857515 h 1909762"/>
              <a:gd name="T98" fmla="*/ 1535770 w 2209800"/>
              <a:gd name="T99" fmla="*/ 889528 h 1909762"/>
              <a:gd name="T100" fmla="*/ 1433951 w 2209800"/>
              <a:gd name="T101" fmla="*/ 784185 h 1909762"/>
              <a:gd name="T102" fmla="*/ 1586405 w 2209800"/>
              <a:gd name="T103" fmla="*/ 604689 h 1909762"/>
              <a:gd name="T104" fmla="*/ 1597353 w 2209800"/>
              <a:gd name="T105" fmla="*/ 474993 h 1909762"/>
              <a:gd name="T106" fmla="*/ 983275 w 2209800"/>
              <a:gd name="T107" fmla="*/ 6294 h 1909762"/>
              <a:gd name="T108" fmla="*/ 1042362 w 2209800"/>
              <a:gd name="T109" fmla="*/ 98230 h 1909762"/>
              <a:gd name="T110" fmla="*/ 1155885 w 2209800"/>
              <a:gd name="T111" fmla="*/ 305908 h 1909762"/>
              <a:gd name="T112" fmla="*/ 1186797 w 2209800"/>
              <a:gd name="T113" fmla="*/ 424386 h 1909762"/>
              <a:gd name="T114" fmla="*/ 739541 w 2209800"/>
              <a:gd name="T115" fmla="*/ 434236 h 1909762"/>
              <a:gd name="T116" fmla="*/ 737625 w 2209800"/>
              <a:gd name="T117" fmla="*/ 314664 h 1909762"/>
              <a:gd name="T118" fmla="*/ 864006 w 2209800"/>
              <a:gd name="T119" fmla="*/ 123129 h 1909762"/>
              <a:gd name="T120" fmla="*/ 905586 w 2209800"/>
              <a:gd name="T121" fmla="*/ 15049 h 19097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9800" h="1909762">
                <a:moveTo>
                  <a:pt x="815082" y="1457325"/>
                </a:moveTo>
                <a:lnTo>
                  <a:pt x="868363" y="1495938"/>
                </a:lnTo>
                <a:lnTo>
                  <a:pt x="803848" y="1582738"/>
                </a:lnTo>
                <a:lnTo>
                  <a:pt x="750888" y="1543487"/>
                </a:lnTo>
                <a:lnTo>
                  <a:pt x="815082" y="1457325"/>
                </a:lnTo>
                <a:close/>
                <a:moveTo>
                  <a:pt x="1395270" y="1454150"/>
                </a:moveTo>
                <a:lnTo>
                  <a:pt x="1458913" y="1539438"/>
                </a:lnTo>
                <a:lnTo>
                  <a:pt x="1406669" y="1577975"/>
                </a:lnTo>
                <a:lnTo>
                  <a:pt x="1343025" y="1492688"/>
                </a:lnTo>
                <a:lnTo>
                  <a:pt x="1395270" y="1454150"/>
                </a:lnTo>
                <a:close/>
                <a:moveTo>
                  <a:pt x="586740" y="1385887"/>
                </a:moveTo>
                <a:lnTo>
                  <a:pt x="592138" y="1385887"/>
                </a:lnTo>
                <a:lnTo>
                  <a:pt x="597535" y="1385887"/>
                </a:lnTo>
                <a:lnTo>
                  <a:pt x="602615" y="1386521"/>
                </a:lnTo>
                <a:lnTo>
                  <a:pt x="608013" y="1386838"/>
                </a:lnTo>
                <a:lnTo>
                  <a:pt x="613410" y="1388107"/>
                </a:lnTo>
                <a:lnTo>
                  <a:pt x="618173" y="1389692"/>
                </a:lnTo>
                <a:lnTo>
                  <a:pt x="623253" y="1391278"/>
                </a:lnTo>
                <a:lnTo>
                  <a:pt x="628015" y="1392863"/>
                </a:lnTo>
                <a:lnTo>
                  <a:pt x="632778" y="1395083"/>
                </a:lnTo>
                <a:lnTo>
                  <a:pt x="637540" y="1397620"/>
                </a:lnTo>
                <a:lnTo>
                  <a:pt x="641985" y="1400157"/>
                </a:lnTo>
                <a:lnTo>
                  <a:pt x="646430" y="1403011"/>
                </a:lnTo>
                <a:lnTo>
                  <a:pt x="650240" y="1406182"/>
                </a:lnTo>
                <a:lnTo>
                  <a:pt x="654685" y="1409671"/>
                </a:lnTo>
                <a:lnTo>
                  <a:pt x="658813" y="1413159"/>
                </a:lnTo>
                <a:lnTo>
                  <a:pt x="662623" y="1416964"/>
                </a:lnTo>
                <a:lnTo>
                  <a:pt x="666115" y="1420770"/>
                </a:lnTo>
                <a:lnTo>
                  <a:pt x="669608" y="1425209"/>
                </a:lnTo>
                <a:lnTo>
                  <a:pt x="672783" y="1429332"/>
                </a:lnTo>
                <a:lnTo>
                  <a:pt x="675958" y="1433771"/>
                </a:lnTo>
                <a:lnTo>
                  <a:pt x="678815" y="1438528"/>
                </a:lnTo>
                <a:lnTo>
                  <a:pt x="681355" y="1443602"/>
                </a:lnTo>
                <a:lnTo>
                  <a:pt x="684213" y="1448676"/>
                </a:lnTo>
                <a:lnTo>
                  <a:pt x="686118" y="1453749"/>
                </a:lnTo>
                <a:lnTo>
                  <a:pt x="688658" y="1458824"/>
                </a:lnTo>
                <a:lnTo>
                  <a:pt x="690245" y="1464532"/>
                </a:lnTo>
                <a:lnTo>
                  <a:pt x="692150" y="1469923"/>
                </a:lnTo>
                <a:lnTo>
                  <a:pt x="693420" y="1475631"/>
                </a:lnTo>
                <a:lnTo>
                  <a:pt x="694373" y="1481339"/>
                </a:lnTo>
                <a:lnTo>
                  <a:pt x="695643" y="1487047"/>
                </a:lnTo>
                <a:lnTo>
                  <a:pt x="695960" y="1493389"/>
                </a:lnTo>
                <a:lnTo>
                  <a:pt x="696595" y="1499415"/>
                </a:lnTo>
                <a:lnTo>
                  <a:pt x="696913" y="1505757"/>
                </a:lnTo>
                <a:lnTo>
                  <a:pt x="696595" y="1513051"/>
                </a:lnTo>
                <a:lnTo>
                  <a:pt x="695960" y="1520661"/>
                </a:lnTo>
                <a:lnTo>
                  <a:pt x="695008" y="1528589"/>
                </a:lnTo>
                <a:lnTo>
                  <a:pt x="693738" y="1536200"/>
                </a:lnTo>
                <a:lnTo>
                  <a:pt x="692150" y="1544128"/>
                </a:lnTo>
                <a:lnTo>
                  <a:pt x="690245" y="1552056"/>
                </a:lnTo>
                <a:lnTo>
                  <a:pt x="687705" y="1559984"/>
                </a:lnTo>
                <a:lnTo>
                  <a:pt x="685165" y="1567912"/>
                </a:lnTo>
                <a:lnTo>
                  <a:pt x="682308" y="1575522"/>
                </a:lnTo>
                <a:lnTo>
                  <a:pt x="679133" y="1583133"/>
                </a:lnTo>
                <a:lnTo>
                  <a:pt x="675640" y="1590744"/>
                </a:lnTo>
                <a:lnTo>
                  <a:pt x="672148" y="1598038"/>
                </a:lnTo>
                <a:lnTo>
                  <a:pt x="667703" y="1605014"/>
                </a:lnTo>
                <a:lnTo>
                  <a:pt x="663893" y="1611674"/>
                </a:lnTo>
                <a:lnTo>
                  <a:pt x="659130" y="1618650"/>
                </a:lnTo>
                <a:lnTo>
                  <a:pt x="654368" y="1624675"/>
                </a:lnTo>
                <a:lnTo>
                  <a:pt x="654368" y="1666535"/>
                </a:lnTo>
                <a:lnTo>
                  <a:pt x="677545" y="1676999"/>
                </a:lnTo>
                <a:lnTo>
                  <a:pt x="701675" y="1687147"/>
                </a:lnTo>
                <a:lnTo>
                  <a:pt x="749618" y="1706808"/>
                </a:lnTo>
                <a:lnTo>
                  <a:pt x="793116" y="1724567"/>
                </a:lnTo>
                <a:lnTo>
                  <a:pt x="812166" y="1732812"/>
                </a:lnTo>
                <a:lnTo>
                  <a:pt x="828358" y="1740422"/>
                </a:lnTo>
                <a:lnTo>
                  <a:pt x="831851" y="1742325"/>
                </a:lnTo>
                <a:lnTo>
                  <a:pt x="835343" y="1744545"/>
                </a:lnTo>
                <a:lnTo>
                  <a:pt x="838518" y="1747399"/>
                </a:lnTo>
                <a:lnTo>
                  <a:pt x="841376" y="1750253"/>
                </a:lnTo>
                <a:lnTo>
                  <a:pt x="844551" y="1753741"/>
                </a:lnTo>
                <a:lnTo>
                  <a:pt x="846773" y="1757230"/>
                </a:lnTo>
                <a:lnTo>
                  <a:pt x="849313" y="1761352"/>
                </a:lnTo>
                <a:lnTo>
                  <a:pt x="851536" y="1765158"/>
                </a:lnTo>
                <a:lnTo>
                  <a:pt x="855981" y="1774037"/>
                </a:lnTo>
                <a:lnTo>
                  <a:pt x="859156" y="1783550"/>
                </a:lnTo>
                <a:lnTo>
                  <a:pt x="862013" y="1793381"/>
                </a:lnTo>
                <a:lnTo>
                  <a:pt x="864553" y="1803211"/>
                </a:lnTo>
                <a:lnTo>
                  <a:pt x="866458" y="1813359"/>
                </a:lnTo>
                <a:lnTo>
                  <a:pt x="868046" y="1823190"/>
                </a:lnTo>
                <a:lnTo>
                  <a:pt x="869316" y="1832703"/>
                </a:lnTo>
                <a:lnTo>
                  <a:pt x="870268" y="1841899"/>
                </a:lnTo>
                <a:lnTo>
                  <a:pt x="871221" y="1856804"/>
                </a:lnTo>
                <a:lnTo>
                  <a:pt x="871538" y="1866952"/>
                </a:lnTo>
                <a:lnTo>
                  <a:pt x="871221" y="1868537"/>
                </a:lnTo>
                <a:lnTo>
                  <a:pt x="870268" y="1870440"/>
                </a:lnTo>
                <a:lnTo>
                  <a:pt x="869633" y="1872025"/>
                </a:lnTo>
                <a:lnTo>
                  <a:pt x="868046" y="1873928"/>
                </a:lnTo>
                <a:lnTo>
                  <a:pt x="866141" y="1876148"/>
                </a:lnTo>
                <a:lnTo>
                  <a:pt x="863283" y="1878051"/>
                </a:lnTo>
                <a:lnTo>
                  <a:pt x="860426" y="1879636"/>
                </a:lnTo>
                <a:lnTo>
                  <a:pt x="856933" y="1881539"/>
                </a:lnTo>
                <a:lnTo>
                  <a:pt x="849313" y="1885027"/>
                </a:lnTo>
                <a:lnTo>
                  <a:pt x="839471" y="1888515"/>
                </a:lnTo>
                <a:lnTo>
                  <a:pt x="827406" y="1892004"/>
                </a:lnTo>
                <a:lnTo>
                  <a:pt x="814071" y="1895175"/>
                </a:lnTo>
                <a:lnTo>
                  <a:pt x="798513" y="1898346"/>
                </a:lnTo>
                <a:lnTo>
                  <a:pt x="781051" y="1901200"/>
                </a:lnTo>
                <a:lnTo>
                  <a:pt x="762318" y="1903420"/>
                </a:lnTo>
                <a:lnTo>
                  <a:pt x="741045" y="1905640"/>
                </a:lnTo>
                <a:lnTo>
                  <a:pt x="717550" y="1907542"/>
                </a:lnTo>
                <a:lnTo>
                  <a:pt x="692785" y="1908494"/>
                </a:lnTo>
                <a:lnTo>
                  <a:pt x="666115" y="1909445"/>
                </a:lnTo>
                <a:lnTo>
                  <a:pt x="637540" y="1909762"/>
                </a:lnTo>
                <a:lnTo>
                  <a:pt x="529908" y="1909762"/>
                </a:lnTo>
                <a:lnTo>
                  <a:pt x="529590" y="1909445"/>
                </a:lnTo>
                <a:lnTo>
                  <a:pt x="503238" y="1909128"/>
                </a:lnTo>
                <a:lnTo>
                  <a:pt x="477838" y="1907860"/>
                </a:lnTo>
                <a:lnTo>
                  <a:pt x="455295" y="1906591"/>
                </a:lnTo>
                <a:lnTo>
                  <a:pt x="434023" y="1904688"/>
                </a:lnTo>
                <a:lnTo>
                  <a:pt x="414338" y="1902469"/>
                </a:lnTo>
                <a:lnTo>
                  <a:pt x="396558" y="1899932"/>
                </a:lnTo>
                <a:lnTo>
                  <a:pt x="380365" y="1897395"/>
                </a:lnTo>
                <a:lnTo>
                  <a:pt x="366078" y="1894541"/>
                </a:lnTo>
                <a:lnTo>
                  <a:pt x="353695" y="1891370"/>
                </a:lnTo>
                <a:lnTo>
                  <a:pt x="342583" y="1887881"/>
                </a:lnTo>
                <a:lnTo>
                  <a:pt x="333693" y="1884393"/>
                </a:lnTo>
                <a:lnTo>
                  <a:pt x="326073" y="1880588"/>
                </a:lnTo>
                <a:lnTo>
                  <a:pt x="320040" y="1877099"/>
                </a:lnTo>
                <a:lnTo>
                  <a:pt x="317818" y="1875514"/>
                </a:lnTo>
                <a:lnTo>
                  <a:pt x="315913" y="1873611"/>
                </a:lnTo>
                <a:lnTo>
                  <a:pt x="314643" y="1872025"/>
                </a:lnTo>
                <a:lnTo>
                  <a:pt x="313373" y="1870123"/>
                </a:lnTo>
                <a:lnTo>
                  <a:pt x="313055" y="1868537"/>
                </a:lnTo>
                <a:lnTo>
                  <a:pt x="312738" y="1866952"/>
                </a:lnTo>
                <a:lnTo>
                  <a:pt x="313055" y="1856804"/>
                </a:lnTo>
                <a:lnTo>
                  <a:pt x="314008" y="1841899"/>
                </a:lnTo>
                <a:lnTo>
                  <a:pt x="314960" y="1832703"/>
                </a:lnTo>
                <a:lnTo>
                  <a:pt x="316230" y="1823190"/>
                </a:lnTo>
                <a:lnTo>
                  <a:pt x="317818" y="1813359"/>
                </a:lnTo>
                <a:lnTo>
                  <a:pt x="319723" y="1803211"/>
                </a:lnTo>
                <a:lnTo>
                  <a:pt x="322263" y="1793381"/>
                </a:lnTo>
                <a:lnTo>
                  <a:pt x="324803" y="1783550"/>
                </a:lnTo>
                <a:lnTo>
                  <a:pt x="328295" y="1774037"/>
                </a:lnTo>
                <a:lnTo>
                  <a:pt x="332740" y="1765158"/>
                </a:lnTo>
                <a:lnTo>
                  <a:pt x="334645" y="1761352"/>
                </a:lnTo>
                <a:lnTo>
                  <a:pt x="337503" y="1757230"/>
                </a:lnTo>
                <a:lnTo>
                  <a:pt x="339725" y="1753741"/>
                </a:lnTo>
                <a:lnTo>
                  <a:pt x="342583" y="1750253"/>
                </a:lnTo>
                <a:lnTo>
                  <a:pt x="345758" y="1747399"/>
                </a:lnTo>
                <a:lnTo>
                  <a:pt x="348933" y="1744545"/>
                </a:lnTo>
                <a:lnTo>
                  <a:pt x="352108" y="1742325"/>
                </a:lnTo>
                <a:lnTo>
                  <a:pt x="355600" y="1740422"/>
                </a:lnTo>
                <a:lnTo>
                  <a:pt x="371793" y="1732812"/>
                </a:lnTo>
                <a:lnTo>
                  <a:pt x="391160" y="1724567"/>
                </a:lnTo>
                <a:lnTo>
                  <a:pt x="434658" y="1706808"/>
                </a:lnTo>
                <a:lnTo>
                  <a:pt x="482283" y="1687147"/>
                </a:lnTo>
                <a:lnTo>
                  <a:pt x="506413" y="1676999"/>
                </a:lnTo>
                <a:lnTo>
                  <a:pt x="529908" y="1666535"/>
                </a:lnTo>
                <a:lnTo>
                  <a:pt x="529908" y="1624675"/>
                </a:lnTo>
                <a:lnTo>
                  <a:pt x="525145" y="1618650"/>
                </a:lnTo>
                <a:lnTo>
                  <a:pt x="520383" y="1611674"/>
                </a:lnTo>
                <a:lnTo>
                  <a:pt x="516255" y="1605014"/>
                </a:lnTo>
                <a:lnTo>
                  <a:pt x="512128" y="1598038"/>
                </a:lnTo>
                <a:lnTo>
                  <a:pt x="508635" y="1590744"/>
                </a:lnTo>
                <a:lnTo>
                  <a:pt x="505143" y="1583133"/>
                </a:lnTo>
                <a:lnTo>
                  <a:pt x="501968" y="1575522"/>
                </a:lnTo>
                <a:lnTo>
                  <a:pt x="498793" y="1567912"/>
                </a:lnTo>
                <a:lnTo>
                  <a:pt x="496570" y="1559984"/>
                </a:lnTo>
                <a:lnTo>
                  <a:pt x="494030" y="1552056"/>
                </a:lnTo>
                <a:lnTo>
                  <a:pt x="492125" y="1544128"/>
                </a:lnTo>
                <a:lnTo>
                  <a:pt x="490538" y="1536200"/>
                </a:lnTo>
                <a:lnTo>
                  <a:pt x="488950" y="1528589"/>
                </a:lnTo>
                <a:lnTo>
                  <a:pt x="488315" y="1520661"/>
                </a:lnTo>
                <a:lnTo>
                  <a:pt x="487680" y="1513051"/>
                </a:lnTo>
                <a:lnTo>
                  <a:pt x="487363" y="1505757"/>
                </a:lnTo>
                <a:lnTo>
                  <a:pt x="487363" y="1499415"/>
                </a:lnTo>
                <a:lnTo>
                  <a:pt x="487680" y="1493389"/>
                </a:lnTo>
                <a:lnTo>
                  <a:pt x="488633" y="1487047"/>
                </a:lnTo>
                <a:lnTo>
                  <a:pt x="489903" y="1481339"/>
                </a:lnTo>
                <a:lnTo>
                  <a:pt x="490538" y="1475631"/>
                </a:lnTo>
                <a:lnTo>
                  <a:pt x="492125" y="1469923"/>
                </a:lnTo>
                <a:lnTo>
                  <a:pt x="493713" y="1464532"/>
                </a:lnTo>
                <a:lnTo>
                  <a:pt x="495618" y="1458824"/>
                </a:lnTo>
                <a:lnTo>
                  <a:pt x="497523" y="1453749"/>
                </a:lnTo>
                <a:lnTo>
                  <a:pt x="500063" y="1448676"/>
                </a:lnTo>
                <a:lnTo>
                  <a:pt x="502920" y="1443602"/>
                </a:lnTo>
                <a:lnTo>
                  <a:pt x="505460" y="1438528"/>
                </a:lnTo>
                <a:lnTo>
                  <a:pt x="508318" y="1433771"/>
                </a:lnTo>
                <a:lnTo>
                  <a:pt x="511493" y="1429332"/>
                </a:lnTo>
                <a:lnTo>
                  <a:pt x="514668" y="1425209"/>
                </a:lnTo>
                <a:lnTo>
                  <a:pt x="518160" y="1420770"/>
                </a:lnTo>
                <a:lnTo>
                  <a:pt x="521653" y="1416964"/>
                </a:lnTo>
                <a:lnTo>
                  <a:pt x="525463" y="1413159"/>
                </a:lnTo>
                <a:lnTo>
                  <a:pt x="529590" y="1409671"/>
                </a:lnTo>
                <a:lnTo>
                  <a:pt x="533400" y="1406182"/>
                </a:lnTo>
                <a:lnTo>
                  <a:pt x="537845" y="1403011"/>
                </a:lnTo>
                <a:lnTo>
                  <a:pt x="542290" y="1400157"/>
                </a:lnTo>
                <a:lnTo>
                  <a:pt x="546735" y="1397620"/>
                </a:lnTo>
                <a:lnTo>
                  <a:pt x="551498" y="1395083"/>
                </a:lnTo>
                <a:lnTo>
                  <a:pt x="556260" y="1392863"/>
                </a:lnTo>
                <a:lnTo>
                  <a:pt x="561023" y="1391278"/>
                </a:lnTo>
                <a:lnTo>
                  <a:pt x="566103" y="1389692"/>
                </a:lnTo>
                <a:lnTo>
                  <a:pt x="570865" y="1388107"/>
                </a:lnTo>
                <a:lnTo>
                  <a:pt x="576263" y="1386838"/>
                </a:lnTo>
                <a:lnTo>
                  <a:pt x="581660" y="1386521"/>
                </a:lnTo>
                <a:lnTo>
                  <a:pt x="586740" y="1385887"/>
                </a:lnTo>
                <a:close/>
                <a:moveTo>
                  <a:pt x="1617663" y="1381125"/>
                </a:moveTo>
                <a:lnTo>
                  <a:pt x="1623378" y="1381442"/>
                </a:lnTo>
                <a:lnTo>
                  <a:pt x="1628458" y="1381759"/>
                </a:lnTo>
                <a:lnTo>
                  <a:pt x="1633538" y="1382710"/>
                </a:lnTo>
                <a:lnTo>
                  <a:pt x="1638618" y="1383662"/>
                </a:lnTo>
                <a:lnTo>
                  <a:pt x="1643698" y="1384930"/>
                </a:lnTo>
                <a:lnTo>
                  <a:pt x="1648778" y="1386516"/>
                </a:lnTo>
                <a:lnTo>
                  <a:pt x="1653541" y="1388419"/>
                </a:lnTo>
                <a:lnTo>
                  <a:pt x="1658303" y="1390321"/>
                </a:lnTo>
                <a:lnTo>
                  <a:pt x="1663066" y="1392858"/>
                </a:lnTo>
                <a:lnTo>
                  <a:pt x="1667193" y="1395712"/>
                </a:lnTo>
                <a:lnTo>
                  <a:pt x="1671956" y="1398883"/>
                </a:lnTo>
                <a:lnTo>
                  <a:pt x="1676083" y="1401420"/>
                </a:lnTo>
                <a:lnTo>
                  <a:pt x="1680211" y="1404909"/>
                </a:lnTo>
                <a:lnTo>
                  <a:pt x="1684338" y="1408714"/>
                </a:lnTo>
                <a:lnTo>
                  <a:pt x="1687831" y="1412519"/>
                </a:lnTo>
                <a:lnTo>
                  <a:pt x="1691641" y="1416325"/>
                </a:lnTo>
                <a:lnTo>
                  <a:pt x="1694816" y="1420447"/>
                </a:lnTo>
                <a:lnTo>
                  <a:pt x="1698308" y="1424570"/>
                </a:lnTo>
                <a:lnTo>
                  <a:pt x="1701483" y="1429326"/>
                </a:lnTo>
                <a:lnTo>
                  <a:pt x="1704341" y="1434083"/>
                </a:lnTo>
                <a:lnTo>
                  <a:pt x="1707198" y="1438840"/>
                </a:lnTo>
                <a:lnTo>
                  <a:pt x="1709421" y="1443914"/>
                </a:lnTo>
                <a:lnTo>
                  <a:pt x="1711643" y="1448988"/>
                </a:lnTo>
                <a:lnTo>
                  <a:pt x="1714183" y="1454696"/>
                </a:lnTo>
                <a:lnTo>
                  <a:pt x="1715771" y="1460087"/>
                </a:lnTo>
                <a:lnTo>
                  <a:pt x="1717358" y="1465478"/>
                </a:lnTo>
                <a:lnTo>
                  <a:pt x="1718946" y="1471186"/>
                </a:lnTo>
                <a:lnTo>
                  <a:pt x="1719898" y="1476894"/>
                </a:lnTo>
                <a:lnTo>
                  <a:pt x="1720851" y="1482919"/>
                </a:lnTo>
                <a:lnTo>
                  <a:pt x="1721486" y="1488627"/>
                </a:lnTo>
                <a:lnTo>
                  <a:pt x="1722121" y="1494970"/>
                </a:lnTo>
                <a:lnTo>
                  <a:pt x="1722121" y="1500995"/>
                </a:lnTo>
                <a:lnTo>
                  <a:pt x="1722121" y="1508289"/>
                </a:lnTo>
                <a:lnTo>
                  <a:pt x="1721168" y="1516216"/>
                </a:lnTo>
                <a:lnTo>
                  <a:pt x="1720533" y="1523827"/>
                </a:lnTo>
                <a:lnTo>
                  <a:pt x="1719263" y="1531755"/>
                </a:lnTo>
                <a:lnTo>
                  <a:pt x="1717676" y="1539366"/>
                </a:lnTo>
                <a:lnTo>
                  <a:pt x="1715771" y="1547611"/>
                </a:lnTo>
                <a:lnTo>
                  <a:pt x="1713231" y="1555539"/>
                </a:lnTo>
                <a:lnTo>
                  <a:pt x="1710691" y="1563467"/>
                </a:lnTo>
                <a:lnTo>
                  <a:pt x="1707833" y="1571077"/>
                </a:lnTo>
                <a:lnTo>
                  <a:pt x="1704658" y="1578688"/>
                </a:lnTo>
                <a:lnTo>
                  <a:pt x="1701166" y="1586299"/>
                </a:lnTo>
                <a:lnTo>
                  <a:pt x="1697356" y="1593593"/>
                </a:lnTo>
                <a:lnTo>
                  <a:pt x="1693228" y="1600886"/>
                </a:lnTo>
                <a:lnTo>
                  <a:pt x="1689418" y="1607546"/>
                </a:lnTo>
                <a:lnTo>
                  <a:pt x="1684656" y="1614205"/>
                </a:lnTo>
                <a:lnTo>
                  <a:pt x="1679893" y="1619913"/>
                </a:lnTo>
                <a:lnTo>
                  <a:pt x="1679893" y="1662090"/>
                </a:lnTo>
                <a:lnTo>
                  <a:pt x="1703071" y="1672872"/>
                </a:lnTo>
                <a:lnTo>
                  <a:pt x="1727201" y="1683019"/>
                </a:lnTo>
                <a:lnTo>
                  <a:pt x="1775143" y="1702363"/>
                </a:lnTo>
                <a:lnTo>
                  <a:pt x="1818958" y="1720439"/>
                </a:lnTo>
                <a:lnTo>
                  <a:pt x="1837691" y="1728050"/>
                </a:lnTo>
                <a:lnTo>
                  <a:pt x="1853883" y="1735660"/>
                </a:lnTo>
                <a:lnTo>
                  <a:pt x="1857376" y="1737563"/>
                </a:lnTo>
                <a:lnTo>
                  <a:pt x="1860868" y="1740100"/>
                </a:lnTo>
                <a:lnTo>
                  <a:pt x="1864043" y="1742637"/>
                </a:lnTo>
                <a:lnTo>
                  <a:pt x="1866901" y="1745808"/>
                </a:lnTo>
                <a:lnTo>
                  <a:pt x="1869758" y="1748979"/>
                </a:lnTo>
                <a:lnTo>
                  <a:pt x="1872298" y="1753102"/>
                </a:lnTo>
                <a:lnTo>
                  <a:pt x="1874838" y="1756907"/>
                </a:lnTo>
                <a:lnTo>
                  <a:pt x="1877061" y="1760713"/>
                </a:lnTo>
                <a:lnTo>
                  <a:pt x="1881188" y="1769592"/>
                </a:lnTo>
                <a:lnTo>
                  <a:pt x="1884681" y="1778788"/>
                </a:lnTo>
                <a:lnTo>
                  <a:pt x="1887856" y="1788619"/>
                </a:lnTo>
                <a:lnTo>
                  <a:pt x="1890078" y="1799084"/>
                </a:lnTo>
                <a:lnTo>
                  <a:pt x="1891983" y="1809231"/>
                </a:lnTo>
                <a:lnTo>
                  <a:pt x="1893571" y="1819062"/>
                </a:lnTo>
                <a:lnTo>
                  <a:pt x="1894841" y="1828575"/>
                </a:lnTo>
                <a:lnTo>
                  <a:pt x="1895476" y="1837137"/>
                </a:lnTo>
                <a:lnTo>
                  <a:pt x="1896746" y="1852042"/>
                </a:lnTo>
                <a:lnTo>
                  <a:pt x="1897063" y="1862190"/>
                </a:lnTo>
                <a:lnTo>
                  <a:pt x="1896746" y="1863775"/>
                </a:lnTo>
                <a:lnTo>
                  <a:pt x="1896111" y="1865678"/>
                </a:lnTo>
                <a:lnTo>
                  <a:pt x="1895158" y="1867263"/>
                </a:lnTo>
                <a:lnTo>
                  <a:pt x="1893571" y="1869166"/>
                </a:lnTo>
                <a:lnTo>
                  <a:pt x="1891666" y="1870752"/>
                </a:lnTo>
                <a:lnTo>
                  <a:pt x="1889761" y="1872972"/>
                </a:lnTo>
                <a:lnTo>
                  <a:pt x="1883728" y="1876460"/>
                </a:lnTo>
                <a:lnTo>
                  <a:pt x="1876426" y="1879948"/>
                </a:lnTo>
                <a:lnTo>
                  <a:pt x="1867218" y="1883436"/>
                </a:lnTo>
                <a:lnTo>
                  <a:pt x="1856106" y="1886608"/>
                </a:lnTo>
                <a:lnTo>
                  <a:pt x="1843723" y="1889779"/>
                </a:lnTo>
                <a:lnTo>
                  <a:pt x="1829436" y="1892950"/>
                </a:lnTo>
                <a:lnTo>
                  <a:pt x="1813243" y="1895804"/>
                </a:lnTo>
                <a:lnTo>
                  <a:pt x="1795463" y="1898024"/>
                </a:lnTo>
                <a:lnTo>
                  <a:pt x="1776096" y="1899926"/>
                </a:lnTo>
                <a:lnTo>
                  <a:pt x="1754823" y="1901829"/>
                </a:lnTo>
                <a:lnTo>
                  <a:pt x="1731328" y="1903415"/>
                </a:lnTo>
                <a:lnTo>
                  <a:pt x="1706563" y="1904366"/>
                </a:lnTo>
                <a:lnTo>
                  <a:pt x="1679893" y="1905000"/>
                </a:lnTo>
                <a:lnTo>
                  <a:pt x="1572578" y="1905000"/>
                </a:lnTo>
                <a:lnTo>
                  <a:pt x="1543686" y="1905000"/>
                </a:lnTo>
                <a:lnTo>
                  <a:pt x="1516698" y="1904366"/>
                </a:lnTo>
                <a:lnTo>
                  <a:pt x="1491616" y="1902780"/>
                </a:lnTo>
                <a:lnTo>
                  <a:pt x="1469073" y="1901195"/>
                </a:lnTo>
                <a:lnTo>
                  <a:pt x="1447801" y="1899292"/>
                </a:lnTo>
                <a:lnTo>
                  <a:pt x="1428433" y="1896438"/>
                </a:lnTo>
                <a:lnTo>
                  <a:pt x="1410971" y="1893584"/>
                </a:lnTo>
                <a:lnTo>
                  <a:pt x="1395731" y="1891047"/>
                </a:lnTo>
                <a:lnTo>
                  <a:pt x="1382396" y="1887559"/>
                </a:lnTo>
                <a:lnTo>
                  <a:pt x="1370648" y="1884388"/>
                </a:lnTo>
                <a:lnTo>
                  <a:pt x="1360806" y="1880582"/>
                </a:lnTo>
                <a:lnTo>
                  <a:pt x="1352551" y="1876777"/>
                </a:lnTo>
                <a:lnTo>
                  <a:pt x="1349376" y="1875191"/>
                </a:lnTo>
                <a:lnTo>
                  <a:pt x="1346201" y="1873289"/>
                </a:lnTo>
                <a:lnTo>
                  <a:pt x="1343661" y="1871386"/>
                </a:lnTo>
                <a:lnTo>
                  <a:pt x="1341756" y="1869800"/>
                </a:lnTo>
                <a:lnTo>
                  <a:pt x="1340168" y="1867898"/>
                </a:lnTo>
                <a:lnTo>
                  <a:pt x="1338898" y="1865678"/>
                </a:lnTo>
                <a:lnTo>
                  <a:pt x="1338263" y="1864092"/>
                </a:lnTo>
                <a:lnTo>
                  <a:pt x="1338263" y="1862190"/>
                </a:lnTo>
                <a:lnTo>
                  <a:pt x="1338581" y="1852042"/>
                </a:lnTo>
                <a:lnTo>
                  <a:pt x="1339533" y="1837137"/>
                </a:lnTo>
                <a:lnTo>
                  <a:pt x="1340168" y="1828575"/>
                </a:lnTo>
                <a:lnTo>
                  <a:pt x="1341438" y="1819062"/>
                </a:lnTo>
                <a:lnTo>
                  <a:pt x="1343343" y="1809231"/>
                </a:lnTo>
                <a:lnTo>
                  <a:pt x="1345248" y="1799084"/>
                </a:lnTo>
                <a:lnTo>
                  <a:pt x="1347788" y="1788619"/>
                </a:lnTo>
                <a:lnTo>
                  <a:pt x="1350328" y="1778788"/>
                </a:lnTo>
                <a:lnTo>
                  <a:pt x="1354138" y="1769592"/>
                </a:lnTo>
                <a:lnTo>
                  <a:pt x="1358266" y="1760713"/>
                </a:lnTo>
                <a:lnTo>
                  <a:pt x="1360171" y="1756907"/>
                </a:lnTo>
                <a:lnTo>
                  <a:pt x="1363028" y="1753102"/>
                </a:lnTo>
                <a:lnTo>
                  <a:pt x="1365568" y="1748979"/>
                </a:lnTo>
                <a:lnTo>
                  <a:pt x="1368108" y="1745808"/>
                </a:lnTo>
                <a:lnTo>
                  <a:pt x="1371283" y="1742637"/>
                </a:lnTo>
                <a:lnTo>
                  <a:pt x="1374458" y="1740100"/>
                </a:lnTo>
                <a:lnTo>
                  <a:pt x="1377633" y="1737563"/>
                </a:lnTo>
                <a:lnTo>
                  <a:pt x="1381126" y="1735660"/>
                </a:lnTo>
                <a:lnTo>
                  <a:pt x="1397636" y="1728050"/>
                </a:lnTo>
                <a:lnTo>
                  <a:pt x="1416686" y="1720439"/>
                </a:lnTo>
                <a:lnTo>
                  <a:pt x="1460183" y="1702363"/>
                </a:lnTo>
                <a:lnTo>
                  <a:pt x="1507808" y="1683019"/>
                </a:lnTo>
                <a:lnTo>
                  <a:pt x="1531938" y="1672872"/>
                </a:lnTo>
                <a:lnTo>
                  <a:pt x="1555116" y="1662090"/>
                </a:lnTo>
                <a:lnTo>
                  <a:pt x="1555116" y="1619913"/>
                </a:lnTo>
                <a:lnTo>
                  <a:pt x="1550353" y="1614205"/>
                </a:lnTo>
                <a:lnTo>
                  <a:pt x="1546226" y="1607546"/>
                </a:lnTo>
                <a:lnTo>
                  <a:pt x="1541781" y="1600886"/>
                </a:lnTo>
                <a:lnTo>
                  <a:pt x="1537653" y="1593593"/>
                </a:lnTo>
                <a:lnTo>
                  <a:pt x="1534161" y="1586299"/>
                </a:lnTo>
                <a:lnTo>
                  <a:pt x="1530668" y="1578688"/>
                </a:lnTo>
                <a:lnTo>
                  <a:pt x="1527493" y="1571077"/>
                </a:lnTo>
                <a:lnTo>
                  <a:pt x="1524318" y="1563467"/>
                </a:lnTo>
                <a:lnTo>
                  <a:pt x="1522096" y="1555539"/>
                </a:lnTo>
                <a:lnTo>
                  <a:pt x="1519556" y="1547611"/>
                </a:lnTo>
                <a:lnTo>
                  <a:pt x="1517651" y="1539366"/>
                </a:lnTo>
                <a:lnTo>
                  <a:pt x="1516063" y="1531755"/>
                </a:lnTo>
                <a:lnTo>
                  <a:pt x="1515111" y="1523827"/>
                </a:lnTo>
                <a:lnTo>
                  <a:pt x="1513841" y="1516216"/>
                </a:lnTo>
                <a:lnTo>
                  <a:pt x="1513523" y="1508289"/>
                </a:lnTo>
                <a:lnTo>
                  <a:pt x="1512888" y="1500995"/>
                </a:lnTo>
                <a:lnTo>
                  <a:pt x="1513523" y="1494970"/>
                </a:lnTo>
                <a:lnTo>
                  <a:pt x="1513841" y="1488627"/>
                </a:lnTo>
                <a:lnTo>
                  <a:pt x="1514158" y="1482919"/>
                </a:lnTo>
                <a:lnTo>
                  <a:pt x="1515428" y="1476894"/>
                </a:lnTo>
                <a:lnTo>
                  <a:pt x="1516698" y="1471186"/>
                </a:lnTo>
                <a:lnTo>
                  <a:pt x="1517651" y="1465478"/>
                </a:lnTo>
                <a:lnTo>
                  <a:pt x="1519238" y="1460087"/>
                </a:lnTo>
                <a:lnTo>
                  <a:pt x="1521143" y="1454696"/>
                </a:lnTo>
                <a:lnTo>
                  <a:pt x="1523366" y="1448988"/>
                </a:lnTo>
                <a:lnTo>
                  <a:pt x="1525588" y="1443914"/>
                </a:lnTo>
                <a:lnTo>
                  <a:pt x="1528446" y="1438840"/>
                </a:lnTo>
                <a:lnTo>
                  <a:pt x="1530986" y="1434083"/>
                </a:lnTo>
                <a:lnTo>
                  <a:pt x="1533843" y="1429326"/>
                </a:lnTo>
                <a:lnTo>
                  <a:pt x="1537018" y="1424570"/>
                </a:lnTo>
                <a:lnTo>
                  <a:pt x="1540193" y="1420447"/>
                </a:lnTo>
                <a:lnTo>
                  <a:pt x="1543686" y="1416325"/>
                </a:lnTo>
                <a:lnTo>
                  <a:pt x="1547178" y="1412519"/>
                </a:lnTo>
                <a:lnTo>
                  <a:pt x="1551306" y="1408714"/>
                </a:lnTo>
                <a:lnTo>
                  <a:pt x="1555116" y="1404909"/>
                </a:lnTo>
                <a:lnTo>
                  <a:pt x="1558926" y="1401420"/>
                </a:lnTo>
                <a:lnTo>
                  <a:pt x="1563371" y="1398883"/>
                </a:lnTo>
                <a:lnTo>
                  <a:pt x="1567816" y="1395712"/>
                </a:lnTo>
                <a:lnTo>
                  <a:pt x="1572578" y="1392858"/>
                </a:lnTo>
                <a:lnTo>
                  <a:pt x="1576706" y="1390321"/>
                </a:lnTo>
                <a:lnTo>
                  <a:pt x="1581468" y="1388419"/>
                </a:lnTo>
                <a:lnTo>
                  <a:pt x="1586548" y="1386516"/>
                </a:lnTo>
                <a:lnTo>
                  <a:pt x="1591311" y="1384930"/>
                </a:lnTo>
                <a:lnTo>
                  <a:pt x="1596391" y="1383662"/>
                </a:lnTo>
                <a:lnTo>
                  <a:pt x="1601471" y="1382710"/>
                </a:lnTo>
                <a:lnTo>
                  <a:pt x="1607186" y="1381759"/>
                </a:lnTo>
                <a:lnTo>
                  <a:pt x="1612266" y="1381442"/>
                </a:lnTo>
                <a:lnTo>
                  <a:pt x="1617663" y="1381125"/>
                </a:lnTo>
                <a:close/>
                <a:moveTo>
                  <a:pt x="1290312" y="1293906"/>
                </a:moveTo>
                <a:lnTo>
                  <a:pt x="1285223" y="1307575"/>
                </a:lnTo>
                <a:lnTo>
                  <a:pt x="1279499" y="1320609"/>
                </a:lnTo>
                <a:lnTo>
                  <a:pt x="1273456" y="1333325"/>
                </a:lnTo>
                <a:lnTo>
                  <a:pt x="1266777" y="1345405"/>
                </a:lnTo>
                <a:lnTo>
                  <a:pt x="1260099" y="1357167"/>
                </a:lnTo>
                <a:lnTo>
                  <a:pt x="1253420" y="1368612"/>
                </a:lnTo>
                <a:lnTo>
                  <a:pt x="1245787" y="1379420"/>
                </a:lnTo>
                <a:lnTo>
                  <a:pt x="1238473" y="1389275"/>
                </a:lnTo>
                <a:lnTo>
                  <a:pt x="1247060" y="1385142"/>
                </a:lnTo>
                <a:lnTo>
                  <a:pt x="1255964" y="1380374"/>
                </a:lnTo>
                <a:lnTo>
                  <a:pt x="1264869" y="1375923"/>
                </a:lnTo>
                <a:lnTo>
                  <a:pt x="1273138" y="1371155"/>
                </a:lnTo>
                <a:lnTo>
                  <a:pt x="1281407" y="1366068"/>
                </a:lnTo>
                <a:lnTo>
                  <a:pt x="1289676" y="1360346"/>
                </a:lnTo>
                <a:lnTo>
                  <a:pt x="1297626" y="1354624"/>
                </a:lnTo>
                <a:lnTo>
                  <a:pt x="1305259" y="1348902"/>
                </a:lnTo>
                <a:lnTo>
                  <a:pt x="1312892" y="1342544"/>
                </a:lnTo>
                <a:lnTo>
                  <a:pt x="1320207" y="1336504"/>
                </a:lnTo>
                <a:lnTo>
                  <a:pt x="1327839" y="1329828"/>
                </a:lnTo>
                <a:lnTo>
                  <a:pt x="1334518" y="1322834"/>
                </a:lnTo>
                <a:lnTo>
                  <a:pt x="1341515" y="1315841"/>
                </a:lnTo>
                <a:lnTo>
                  <a:pt x="1347875" y="1308847"/>
                </a:lnTo>
                <a:lnTo>
                  <a:pt x="1354554" y="1301217"/>
                </a:lnTo>
                <a:lnTo>
                  <a:pt x="1360596" y="1293906"/>
                </a:lnTo>
                <a:lnTo>
                  <a:pt x="1290312" y="1293906"/>
                </a:lnTo>
                <a:close/>
                <a:moveTo>
                  <a:pt x="1123346" y="1293906"/>
                </a:moveTo>
                <a:lnTo>
                  <a:pt x="1123346" y="1417250"/>
                </a:lnTo>
                <a:lnTo>
                  <a:pt x="1138929" y="1415978"/>
                </a:lnTo>
                <a:lnTo>
                  <a:pt x="1154831" y="1414071"/>
                </a:lnTo>
                <a:lnTo>
                  <a:pt x="1161828" y="1409620"/>
                </a:lnTo>
                <a:lnTo>
                  <a:pt x="1168506" y="1405488"/>
                </a:lnTo>
                <a:lnTo>
                  <a:pt x="1175503" y="1400083"/>
                </a:lnTo>
                <a:lnTo>
                  <a:pt x="1182499" y="1394679"/>
                </a:lnTo>
                <a:lnTo>
                  <a:pt x="1188542" y="1388321"/>
                </a:lnTo>
                <a:lnTo>
                  <a:pt x="1195221" y="1381963"/>
                </a:lnTo>
                <a:lnTo>
                  <a:pt x="1201263" y="1374970"/>
                </a:lnTo>
                <a:lnTo>
                  <a:pt x="1207624" y="1367658"/>
                </a:lnTo>
                <a:lnTo>
                  <a:pt x="1213348" y="1359710"/>
                </a:lnTo>
                <a:lnTo>
                  <a:pt x="1219391" y="1351445"/>
                </a:lnTo>
                <a:lnTo>
                  <a:pt x="1224797" y="1342544"/>
                </a:lnTo>
                <a:lnTo>
                  <a:pt x="1230522" y="1333643"/>
                </a:lnTo>
                <a:lnTo>
                  <a:pt x="1235610" y="1324106"/>
                </a:lnTo>
                <a:lnTo>
                  <a:pt x="1240699" y="1314251"/>
                </a:lnTo>
                <a:lnTo>
                  <a:pt x="1245469" y="1304396"/>
                </a:lnTo>
                <a:lnTo>
                  <a:pt x="1249922" y="1293906"/>
                </a:lnTo>
                <a:lnTo>
                  <a:pt x="1123346" y="1293906"/>
                </a:lnTo>
                <a:close/>
                <a:moveTo>
                  <a:pt x="959878" y="1293906"/>
                </a:moveTo>
                <a:lnTo>
                  <a:pt x="964649" y="1304396"/>
                </a:lnTo>
                <a:lnTo>
                  <a:pt x="969419" y="1314251"/>
                </a:lnTo>
                <a:lnTo>
                  <a:pt x="974508" y="1324106"/>
                </a:lnTo>
                <a:lnTo>
                  <a:pt x="979596" y="1333643"/>
                </a:lnTo>
                <a:lnTo>
                  <a:pt x="985321" y="1342544"/>
                </a:lnTo>
                <a:lnTo>
                  <a:pt x="990727" y="1351445"/>
                </a:lnTo>
                <a:lnTo>
                  <a:pt x="996770" y="1359710"/>
                </a:lnTo>
                <a:lnTo>
                  <a:pt x="1002494" y="1367658"/>
                </a:lnTo>
                <a:lnTo>
                  <a:pt x="1008537" y="1374970"/>
                </a:lnTo>
                <a:lnTo>
                  <a:pt x="1014898" y="1381963"/>
                </a:lnTo>
                <a:lnTo>
                  <a:pt x="1021258" y="1388321"/>
                </a:lnTo>
                <a:lnTo>
                  <a:pt x="1027937" y="1394679"/>
                </a:lnTo>
                <a:lnTo>
                  <a:pt x="1034615" y="1400083"/>
                </a:lnTo>
                <a:lnTo>
                  <a:pt x="1041294" y="1405488"/>
                </a:lnTo>
                <a:lnTo>
                  <a:pt x="1048291" y="1409620"/>
                </a:lnTo>
                <a:lnTo>
                  <a:pt x="1055287" y="1414071"/>
                </a:lnTo>
                <a:lnTo>
                  <a:pt x="1070871" y="1415978"/>
                </a:lnTo>
                <a:lnTo>
                  <a:pt x="1086454" y="1417250"/>
                </a:lnTo>
                <a:lnTo>
                  <a:pt x="1086454" y="1293906"/>
                </a:lnTo>
                <a:lnTo>
                  <a:pt x="959878" y="1293906"/>
                </a:lnTo>
                <a:close/>
                <a:moveTo>
                  <a:pt x="849522" y="1293906"/>
                </a:moveTo>
                <a:lnTo>
                  <a:pt x="855565" y="1301217"/>
                </a:lnTo>
                <a:lnTo>
                  <a:pt x="861925" y="1308847"/>
                </a:lnTo>
                <a:lnTo>
                  <a:pt x="868604" y="1315841"/>
                </a:lnTo>
                <a:lnTo>
                  <a:pt x="875282" y="1322834"/>
                </a:lnTo>
                <a:lnTo>
                  <a:pt x="882279" y="1329828"/>
                </a:lnTo>
                <a:lnTo>
                  <a:pt x="889912" y="1336504"/>
                </a:lnTo>
                <a:lnTo>
                  <a:pt x="896908" y="1342544"/>
                </a:lnTo>
                <a:lnTo>
                  <a:pt x="904859" y="1348902"/>
                </a:lnTo>
                <a:lnTo>
                  <a:pt x="912174" y="1354624"/>
                </a:lnTo>
                <a:lnTo>
                  <a:pt x="920443" y="1360346"/>
                </a:lnTo>
                <a:lnTo>
                  <a:pt x="928393" y="1366068"/>
                </a:lnTo>
                <a:lnTo>
                  <a:pt x="936662" y="1371155"/>
                </a:lnTo>
                <a:lnTo>
                  <a:pt x="945249" y="1375923"/>
                </a:lnTo>
                <a:lnTo>
                  <a:pt x="954154" y="1380374"/>
                </a:lnTo>
                <a:lnTo>
                  <a:pt x="962741" y="1385142"/>
                </a:lnTo>
                <a:lnTo>
                  <a:pt x="971964" y="1389275"/>
                </a:lnTo>
                <a:lnTo>
                  <a:pt x="964331" y="1379420"/>
                </a:lnTo>
                <a:lnTo>
                  <a:pt x="956698" y="1368612"/>
                </a:lnTo>
                <a:lnTo>
                  <a:pt x="949701" y="1357167"/>
                </a:lnTo>
                <a:lnTo>
                  <a:pt x="943023" y="1345405"/>
                </a:lnTo>
                <a:lnTo>
                  <a:pt x="936662" y="1333325"/>
                </a:lnTo>
                <a:lnTo>
                  <a:pt x="930938" y="1320609"/>
                </a:lnTo>
                <a:lnTo>
                  <a:pt x="924895" y="1307575"/>
                </a:lnTo>
                <a:lnTo>
                  <a:pt x="919489" y="1293906"/>
                </a:lnTo>
                <a:lnTo>
                  <a:pt x="849522" y="1293906"/>
                </a:lnTo>
                <a:close/>
                <a:moveTo>
                  <a:pt x="1324341" y="1114930"/>
                </a:moveTo>
                <a:lnTo>
                  <a:pt x="1323069" y="1133685"/>
                </a:lnTo>
                <a:lnTo>
                  <a:pt x="1321797" y="1152759"/>
                </a:lnTo>
                <a:lnTo>
                  <a:pt x="1319888" y="1171197"/>
                </a:lnTo>
                <a:lnTo>
                  <a:pt x="1317344" y="1189000"/>
                </a:lnTo>
                <a:lnTo>
                  <a:pt x="1314482" y="1206802"/>
                </a:lnTo>
                <a:lnTo>
                  <a:pt x="1310984" y="1223968"/>
                </a:lnTo>
                <a:lnTo>
                  <a:pt x="1306849" y="1240499"/>
                </a:lnTo>
                <a:lnTo>
                  <a:pt x="1302715" y="1257030"/>
                </a:lnTo>
                <a:lnTo>
                  <a:pt x="1385721" y="1257030"/>
                </a:lnTo>
                <a:lnTo>
                  <a:pt x="1390173" y="1249400"/>
                </a:lnTo>
                <a:lnTo>
                  <a:pt x="1394626" y="1241135"/>
                </a:lnTo>
                <a:lnTo>
                  <a:pt x="1398760" y="1232869"/>
                </a:lnTo>
                <a:lnTo>
                  <a:pt x="1402894" y="1224604"/>
                </a:lnTo>
                <a:lnTo>
                  <a:pt x="1406393" y="1215703"/>
                </a:lnTo>
                <a:lnTo>
                  <a:pt x="1409891" y="1207120"/>
                </a:lnTo>
                <a:lnTo>
                  <a:pt x="1413071" y="1198537"/>
                </a:lnTo>
                <a:lnTo>
                  <a:pt x="1415616" y="1189635"/>
                </a:lnTo>
                <a:lnTo>
                  <a:pt x="1418478" y="1180734"/>
                </a:lnTo>
                <a:lnTo>
                  <a:pt x="1421022" y="1171515"/>
                </a:lnTo>
                <a:lnTo>
                  <a:pt x="1423248" y="1162296"/>
                </a:lnTo>
                <a:lnTo>
                  <a:pt x="1424838" y="1153077"/>
                </a:lnTo>
                <a:lnTo>
                  <a:pt x="1426429" y="1143540"/>
                </a:lnTo>
                <a:lnTo>
                  <a:pt x="1428019" y="1134321"/>
                </a:lnTo>
                <a:lnTo>
                  <a:pt x="1429291" y="1124784"/>
                </a:lnTo>
                <a:lnTo>
                  <a:pt x="1429927" y="1114930"/>
                </a:lnTo>
                <a:lnTo>
                  <a:pt x="1324341" y="1114930"/>
                </a:lnTo>
                <a:close/>
                <a:moveTo>
                  <a:pt x="1123346" y="1114930"/>
                </a:moveTo>
                <a:lnTo>
                  <a:pt x="1123346" y="1257030"/>
                </a:lnTo>
                <a:lnTo>
                  <a:pt x="1263597" y="1257030"/>
                </a:lnTo>
                <a:lnTo>
                  <a:pt x="1268368" y="1241135"/>
                </a:lnTo>
                <a:lnTo>
                  <a:pt x="1272502" y="1223968"/>
                </a:lnTo>
                <a:lnTo>
                  <a:pt x="1276636" y="1206802"/>
                </a:lnTo>
                <a:lnTo>
                  <a:pt x="1279817" y="1189318"/>
                </a:lnTo>
                <a:lnTo>
                  <a:pt x="1282361" y="1171197"/>
                </a:lnTo>
                <a:lnTo>
                  <a:pt x="1284905" y="1152759"/>
                </a:lnTo>
                <a:lnTo>
                  <a:pt x="1286495" y="1133685"/>
                </a:lnTo>
                <a:lnTo>
                  <a:pt x="1287767" y="1114930"/>
                </a:lnTo>
                <a:lnTo>
                  <a:pt x="1123346" y="1114930"/>
                </a:lnTo>
                <a:close/>
                <a:moveTo>
                  <a:pt x="922669" y="1114930"/>
                </a:moveTo>
                <a:lnTo>
                  <a:pt x="923623" y="1133685"/>
                </a:lnTo>
                <a:lnTo>
                  <a:pt x="925213" y="1152759"/>
                </a:lnTo>
                <a:lnTo>
                  <a:pt x="927121" y="1171197"/>
                </a:lnTo>
                <a:lnTo>
                  <a:pt x="929984" y="1189318"/>
                </a:lnTo>
                <a:lnTo>
                  <a:pt x="933482" y="1206802"/>
                </a:lnTo>
                <a:lnTo>
                  <a:pt x="937616" y="1223968"/>
                </a:lnTo>
                <a:lnTo>
                  <a:pt x="941751" y="1241135"/>
                </a:lnTo>
                <a:lnTo>
                  <a:pt x="946521" y="1257030"/>
                </a:lnTo>
                <a:lnTo>
                  <a:pt x="1086454" y="1257030"/>
                </a:lnTo>
                <a:lnTo>
                  <a:pt x="1086454" y="1114930"/>
                </a:lnTo>
                <a:lnTo>
                  <a:pt x="922669" y="1114930"/>
                </a:lnTo>
                <a:close/>
                <a:moveTo>
                  <a:pt x="780191" y="1114930"/>
                </a:moveTo>
                <a:lnTo>
                  <a:pt x="781146" y="1124784"/>
                </a:lnTo>
                <a:lnTo>
                  <a:pt x="782100" y="1134321"/>
                </a:lnTo>
                <a:lnTo>
                  <a:pt x="783372" y="1143540"/>
                </a:lnTo>
                <a:lnTo>
                  <a:pt x="784962" y="1153077"/>
                </a:lnTo>
                <a:lnTo>
                  <a:pt x="786870" y="1162296"/>
                </a:lnTo>
                <a:lnTo>
                  <a:pt x="789414" y="1171515"/>
                </a:lnTo>
                <a:lnTo>
                  <a:pt x="791641" y="1180734"/>
                </a:lnTo>
                <a:lnTo>
                  <a:pt x="794503" y="1189635"/>
                </a:lnTo>
                <a:lnTo>
                  <a:pt x="797047" y="1198537"/>
                </a:lnTo>
                <a:lnTo>
                  <a:pt x="800227" y="1207120"/>
                </a:lnTo>
                <a:lnTo>
                  <a:pt x="803726" y="1215703"/>
                </a:lnTo>
                <a:lnTo>
                  <a:pt x="807542" y="1224604"/>
                </a:lnTo>
                <a:lnTo>
                  <a:pt x="811358" y="1232869"/>
                </a:lnTo>
                <a:lnTo>
                  <a:pt x="815175" y="1241135"/>
                </a:lnTo>
                <a:lnTo>
                  <a:pt x="819627" y="1249400"/>
                </a:lnTo>
                <a:lnTo>
                  <a:pt x="824398" y="1257030"/>
                </a:lnTo>
                <a:lnTo>
                  <a:pt x="907403" y="1257030"/>
                </a:lnTo>
                <a:lnTo>
                  <a:pt x="903269" y="1240499"/>
                </a:lnTo>
                <a:lnTo>
                  <a:pt x="899135" y="1223968"/>
                </a:lnTo>
                <a:lnTo>
                  <a:pt x="895636" y="1206802"/>
                </a:lnTo>
                <a:lnTo>
                  <a:pt x="892456" y="1189000"/>
                </a:lnTo>
                <a:lnTo>
                  <a:pt x="890230" y="1171197"/>
                </a:lnTo>
                <a:lnTo>
                  <a:pt x="888322" y="1152759"/>
                </a:lnTo>
                <a:lnTo>
                  <a:pt x="886732" y="1133685"/>
                </a:lnTo>
                <a:lnTo>
                  <a:pt x="885777" y="1114930"/>
                </a:lnTo>
                <a:lnTo>
                  <a:pt x="780191" y="1114930"/>
                </a:lnTo>
                <a:close/>
                <a:moveTo>
                  <a:pt x="1303669" y="931503"/>
                </a:moveTo>
                <a:lnTo>
                  <a:pt x="1308121" y="948669"/>
                </a:lnTo>
                <a:lnTo>
                  <a:pt x="1311938" y="965836"/>
                </a:lnTo>
                <a:lnTo>
                  <a:pt x="1315754" y="983638"/>
                </a:lnTo>
                <a:lnTo>
                  <a:pt x="1318298" y="1001758"/>
                </a:lnTo>
                <a:lnTo>
                  <a:pt x="1320843" y="1020196"/>
                </a:lnTo>
                <a:lnTo>
                  <a:pt x="1322751" y="1039270"/>
                </a:lnTo>
                <a:lnTo>
                  <a:pt x="1324023" y="1058662"/>
                </a:lnTo>
                <a:lnTo>
                  <a:pt x="1324659" y="1078371"/>
                </a:lnTo>
                <a:lnTo>
                  <a:pt x="1430245" y="1078371"/>
                </a:lnTo>
                <a:lnTo>
                  <a:pt x="1429927" y="1068517"/>
                </a:lnTo>
                <a:lnTo>
                  <a:pt x="1428655" y="1058662"/>
                </a:lnTo>
                <a:lnTo>
                  <a:pt x="1428019" y="1048807"/>
                </a:lnTo>
                <a:lnTo>
                  <a:pt x="1426429" y="1039270"/>
                </a:lnTo>
                <a:lnTo>
                  <a:pt x="1424838" y="1029415"/>
                </a:lnTo>
                <a:lnTo>
                  <a:pt x="1422930" y="1019878"/>
                </a:lnTo>
                <a:lnTo>
                  <a:pt x="1420386" y="1010341"/>
                </a:lnTo>
                <a:lnTo>
                  <a:pt x="1417842" y="1001440"/>
                </a:lnTo>
                <a:lnTo>
                  <a:pt x="1414979" y="992221"/>
                </a:lnTo>
                <a:lnTo>
                  <a:pt x="1412117" y="983320"/>
                </a:lnTo>
                <a:lnTo>
                  <a:pt x="1408619" y="974101"/>
                </a:lnTo>
                <a:lnTo>
                  <a:pt x="1405121" y="965518"/>
                </a:lnTo>
                <a:lnTo>
                  <a:pt x="1401622" y="956935"/>
                </a:lnTo>
                <a:lnTo>
                  <a:pt x="1397170" y="948033"/>
                </a:lnTo>
                <a:lnTo>
                  <a:pt x="1393035" y="939768"/>
                </a:lnTo>
                <a:lnTo>
                  <a:pt x="1388583" y="931503"/>
                </a:lnTo>
                <a:lnTo>
                  <a:pt x="1303669" y="931503"/>
                </a:lnTo>
                <a:close/>
                <a:moveTo>
                  <a:pt x="1123346" y="931503"/>
                </a:moveTo>
                <a:lnTo>
                  <a:pt x="1123346" y="1078371"/>
                </a:lnTo>
                <a:lnTo>
                  <a:pt x="1288085" y="1078371"/>
                </a:lnTo>
                <a:lnTo>
                  <a:pt x="1287131" y="1058662"/>
                </a:lnTo>
                <a:lnTo>
                  <a:pt x="1285541" y="1039270"/>
                </a:lnTo>
                <a:lnTo>
                  <a:pt x="1283633" y="1020196"/>
                </a:lnTo>
                <a:lnTo>
                  <a:pt x="1280771" y="1001758"/>
                </a:lnTo>
                <a:lnTo>
                  <a:pt x="1277909" y="983638"/>
                </a:lnTo>
                <a:lnTo>
                  <a:pt x="1274092" y="965836"/>
                </a:lnTo>
                <a:lnTo>
                  <a:pt x="1269958" y="948669"/>
                </a:lnTo>
                <a:lnTo>
                  <a:pt x="1264869" y="931503"/>
                </a:lnTo>
                <a:lnTo>
                  <a:pt x="1123346" y="931503"/>
                </a:lnTo>
                <a:close/>
                <a:moveTo>
                  <a:pt x="944931" y="931503"/>
                </a:moveTo>
                <a:lnTo>
                  <a:pt x="940161" y="948669"/>
                </a:lnTo>
                <a:lnTo>
                  <a:pt x="936026" y="965836"/>
                </a:lnTo>
                <a:lnTo>
                  <a:pt x="932528" y="983638"/>
                </a:lnTo>
                <a:lnTo>
                  <a:pt x="928711" y="1001758"/>
                </a:lnTo>
                <a:lnTo>
                  <a:pt x="926485" y="1020196"/>
                </a:lnTo>
                <a:lnTo>
                  <a:pt x="924577" y="1039270"/>
                </a:lnTo>
                <a:lnTo>
                  <a:pt x="922987" y="1058662"/>
                </a:lnTo>
                <a:lnTo>
                  <a:pt x="922033" y="1078371"/>
                </a:lnTo>
                <a:lnTo>
                  <a:pt x="1086454" y="1078371"/>
                </a:lnTo>
                <a:lnTo>
                  <a:pt x="1086454" y="931503"/>
                </a:lnTo>
                <a:lnTo>
                  <a:pt x="944931" y="931503"/>
                </a:lnTo>
                <a:close/>
                <a:moveTo>
                  <a:pt x="821535" y="931503"/>
                </a:moveTo>
                <a:lnTo>
                  <a:pt x="817401" y="939768"/>
                </a:lnTo>
                <a:lnTo>
                  <a:pt x="812949" y="948033"/>
                </a:lnTo>
                <a:lnTo>
                  <a:pt x="808496" y="956935"/>
                </a:lnTo>
                <a:lnTo>
                  <a:pt x="804998" y="965518"/>
                </a:lnTo>
                <a:lnTo>
                  <a:pt x="801499" y="974101"/>
                </a:lnTo>
                <a:lnTo>
                  <a:pt x="798001" y="983320"/>
                </a:lnTo>
                <a:lnTo>
                  <a:pt x="795139" y="992221"/>
                </a:lnTo>
                <a:lnTo>
                  <a:pt x="791959" y="1001440"/>
                </a:lnTo>
                <a:lnTo>
                  <a:pt x="789732" y="1010341"/>
                </a:lnTo>
                <a:lnTo>
                  <a:pt x="787188" y="1019878"/>
                </a:lnTo>
                <a:lnTo>
                  <a:pt x="785280" y="1029415"/>
                </a:lnTo>
                <a:lnTo>
                  <a:pt x="783690" y="1039270"/>
                </a:lnTo>
                <a:lnTo>
                  <a:pt x="782100" y="1048807"/>
                </a:lnTo>
                <a:lnTo>
                  <a:pt x="781146" y="1058662"/>
                </a:lnTo>
                <a:lnTo>
                  <a:pt x="780191" y="1068517"/>
                </a:lnTo>
                <a:lnTo>
                  <a:pt x="779873" y="1078371"/>
                </a:lnTo>
                <a:lnTo>
                  <a:pt x="885459" y="1078371"/>
                </a:lnTo>
                <a:lnTo>
                  <a:pt x="886413" y="1058662"/>
                </a:lnTo>
                <a:lnTo>
                  <a:pt x="887368" y="1039270"/>
                </a:lnTo>
                <a:lnTo>
                  <a:pt x="889276" y="1020196"/>
                </a:lnTo>
                <a:lnTo>
                  <a:pt x="891820" y="1001758"/>
                </a:lnTo>
                <a:lnTo>
                  <a:pt x="894682" y="983638"/>
                </a:lnTo>
                <a:lnTo>
                  <a:pt x="898181" y="965836"/>
                </a:lnTo>
                <a:lnTo>
                  <a:pt x="901997" y="948669"/>
                </a:lnTo>
                <a:lnTo>
                  <a:pt x="906449" y="931503"/>
                </a:lnTo>
                <a:lnTo>
                  <a:pt x="821535" y="931503"/>
                </a:lnTo>
                <a:close/>
                <a:moveTo>
                  <a:pt x="600980" y="915987"/>
                </a:moveTo>
                <a:lnTo>
                  <a:pt x="703263" y="946155"/>
                </a:lnTo>
                <a:lnTo>
                  <a:pt x="684896" y="1008062"/>
                </a:lnTo>
                <a:lnTo>
                  <a:pt x="582613" y="977894"/>
                </a:lnTo>
                <a:lnTo>
                  <a:pt x="600980" y="915987"/>
                </a:lnTo>
                <a:close/>
                <a:moveTo>
                  <a:pt x="1608505" y="911225"/>
                </a:moveTo>
                <a:lnTo>
                  <a:pt x="1627188" y="973241"/>
                </a:lnTo>
                <a:lnTo>
                  <a:pt x="1524588" y="1003300"/>
                </a:lnTo>
                <a:lnTo>
                  <a:pt x="1506538" y="940967"/>
                </a:lnTo>
                <a:lnTo>
                  <a:pt x="1608505" y="911225"/>
                </a:lnTo>
                <a:close/>
                <a:moveTo>
                  <a:pt x="1238473" y="794807"/>
                </a:moveTo>
                <a:lnTo>
                  <a:pt x="1246105" y="805615"/>
                </a:lnTo>
                <a:lnTo>
                  <a:pt x="1253738" y="816424"/>
                </a:lnTo>
                <a:lnTo>
                  <a:pt x="1260735" y="828504"/>
                </a:lnTo>
                <a:lnTo>
                  <a:pt x="1268050" y="840584"/>
                </a:lnTo>
                <a:lnTo>
                  <a:pt x="1274728" y="853618"/>
                </a:lnTo>
                <a:lnTo>
                  <a:pt x="1280771" y="866970"/>
                </a:lnTo>
                <a:lnTo>
                  <a:pt x="1286495" y="880639"/>
                </a:lnTo>
                <a:lnTo>
                  <a:pt x="1291902" y="894945"/>
                </a:lnTo>
                <a:lnTo>
                  <a:pt x="1364095" y="894945"/>
                </a:lnTo>
                <a:lnTo>
                  <a:pt x="1357734" y="886997"/>
                </a:lnTo>
                <a:lnTo>
                  <a:pt x="1351055" y="879368"/>
                </a:lnTo>
                <a:lnTo>
                  <a:pt x="1344377" y="871738"/>
                </a:lnTo>
                <a:lnTo>
                  <a:pt x="1337698" y="864109"/>
                </a:lnTo>
                <a:lnTo>
                  <a:pt x="1330065" y="857115"/>
                </a:lnTo>
                <a:lnTo>
                  <a:pt x="1323069" y="850439"/>
                </a:lnTo>
                <a:lnTo>
                  <a:pt x="1315118" y="843763"/>
                </a:lnTo>
                <a:lnTo>
                  <a:pt x="1307485" y="837405"/>
                </a:lnTo>
                <a:lnTo>
                  <a:pt x="1299535" y="831047"/>
                </a:lnTo>
                <a:lnTo>
                  <a:pt x="1291266" y="825325"/>
                </a:lnTo>
                <a:lnTo>
                  <a:pt x="1282997" y="819285"/>
                </a:lnTo>
                <a:lnTo>
                  <a:pt x="1274092" y="814199"/>
                </a:lnTo>
                <a:lnTo>
                  <a:pt x="1265505" y="808794"/>
                </a:lnTo>
                <a:lnTo>
                  <a:pt x="1256600" y="804026"/>
                </a:lnTo>
                <a:lnTo>
                  <a:pt x="1247378" y="799257"/>
                </a:lnTo>
                <a:lnTo>
                  <a:pt x="1238473" y="794807"/>
                </a:lnTo>
                <a:close/>
                <a:moveTo>
                  <a:pt x="971964" y="794807"/>
                </a:moveTo>
                <a:lnTo>
                  <a:pt x="962423" y="799257"/>
                </a:lnTo>
                <a:lnTo>
                  <a:pt x="953200" y="804026"/>
                </a:lnTo>
                <a:lnTo>
                  <a:pt x="944613" y="808794"/>
                </a:lnTo>
                <a:lnTo>
                  <a:pt x="935708" y="814199"/>
                </a:lnTo>
                <a:lnTo>
                  <a:pt x="927121" y="819285"/>
                </a:lnTo>
                <a:lnTo>
                  <a:pt x="918535" y="825325"/>
                </a:lnTo>
                <a:lnTo>
                  <a:pt x="910266" y="831047"/>
                </a:lnTo>
                <a:lnTo>
                  <a:pt x="902315" y="837405"/>
                </a:lnTo>
                <a:lnTo>
                  <a:pt x="894682" y="843763"/>
                </a:lnTo>
                <a:lnTo>
                  <a:pt x="887050" y="850439"/>
                </a:lnTo>
                <a:lnTo>
                  <a:pt x="879417" y="857115"/>
                </a:lnTo>
                <a:lnTo>
                  <a:pt x="872420" y="864109"/>
                </a:lnTo>
                <a:lnTo>
                  <a:pt x="865424" y="871738"/>
                </a:lnTo>
                <a:lnTo>
                  <a:pt x="858745" y="879368"/>
                </a:lnTo>
                <a:lnTo>
                  <a:pt x="852384" y="886997"/>
                </a:lnTo>
                <a:lnTo>
                  <a:pt x="846024" y="894945"/>
                </a:lnTo>
                <a:lnTo>
                  <a:pt x="917898" y="894945"/>
                </a:lnTo>
                <a:lnTo>
                  <a:pt x="923305" y="880639"/>
                </a:lnTo>
                <a:lnTo>
                  <a:pt x="929348" y="866970"/>
                </a:lnTo>
                <a:lnTo>
                  <a:pt x="935708" y="853618"/>
                </a:lnTo>
                <a:lnTo>
                  <a:pt x="942387" y="840584"/>
                </a:lnTo>
                <a:lnTo>
                  <a:pt x="949065" y="828504"/>
                </a:lnTo>
                <a:lnTo>
                  <a:pt x="956380" y="816424"/>
                </a:lnTo>
                <a:lnTo>
                  <a:pt x="964013" y="805615"/>
                </a:lnTo>
                <a:lnTo>
                  <a:pt x="971964" y="794807"/>
                </a:lnTo>
                <a:close/>
                <a:moveTo>
                  <a:pt x="1123346" y="767150"/>
                </a:moveTo>
                <a:lnTo>
                  <a:pt x="1123346" y="894945"/>
                </a:lnTo>
                <a:lnTo>
                  <a:pt x="1251830" y="894945"/>
                </a:lnTo>
                <a:lnTo>
                  <a:pt x="1247060" y="883818"/>
                </a:lnTo>
                <a:lnTo>
                  <a:pt x="1242289" y="873645"/>
                </a:lnTo>
                <a:lnTo>
                  <a:pt x="1237201" y="863473"/>
                </a:lnTo>
                <a:lnTo>
                  <a:pt x="1232112" y="853618"/>
                </a:lnTo>
                <a:lnTo>
                  <a:pt x="1226388" y="844081"/>
                </a:lnTo>
                <a:lnTo>
                  <a:pt x="1220663" y="835180"/>
                </a:lnTo>
                <a:lnTo>
                  <a:pt x="1214939" y="826279"/>
                </a:lnTo>
                <a:lnTo>
                  <a:pt x="1208896" y="818649"/>
                </a:lnTo>
                <a:lnTo>
                  <a:pt x="1202535" y="810702"/>
                </a:lnTo>
                <a:lnTo>
                  <a:pt x="1196175" y="803708"/>
                </a:lnTo>
                <a:lnTo>
                  <a:pt x="1189496" y="796714"/>
                </a:lnTo>
                <a:lnTo>
                  <a:pt x="1182818" y="790674"/>
                </a:lnTo>
                <a:lnTo>
                  <a:pt x="1176139" y="784634"/>
                </a:lnTo>
                <a:lnTo>
                  <a:pt x="1168824" y="779548"/>
                </a:lnTo>
                <a:lnTo>
                  <a:pt x="1161828" y="774461"/>
                </a:lnTo>
                <a:lnTo>
                  <a:pt x="1154831" y="770329"/>
                </a:lnTo>
                <a:lnTo>
                  <a:pt x="1138929" y="768421"/>
                </a:lnTo>
                <a:lnTo>
                  <a:pt x="1123346" y="767150"/>
                </a:lnTo>
                <a:close/>
                <a:moveTo>
                  <a:pt x="1086454" y="767150"/>
                </a:moveTo>
                <a:lnTo>
                  <a:pt x="1070871" y="768421"/>
                </a:lnTo>
                <a:lnTo>
                  <a:pt x="1055287" y="770329"/>
                </a:lnTo>
                <a:lnTo>
                  <a:pt x="1047973" y="774461"/>
                </a:lnTo>
                <a:lnTo>
                  <a:pt x="1040976" y="779548"/>
                </a:lnTo>
                <a:lnTo>
                  <a:pt x="1033979" y="784634"/>
                </a:lnTo>
                <a:lnTo>
                  <a:pt x="1026983" y="790674"/>
                </a:lnTo>
                <a:lnTo>
                  <a:pt x="1020304" y="796714"/>
                </a:lnTo>
                <a:lnTo>
                  <a:pt x="1013944" y="803708"/>
                </a:lnTo>
                <a:lnTo>
                  <a:pt x="1007265" y="810702"/>
                </a:lnTo>
                <a:lnTo>
                  <a:pt x="1000904" y="818649"/>
                </a:lnTo>
                <a:lnTo>
                  <a:pt x="995180" y="826279"/>
                </a:lnTo>
                <a:lnTo>
                  <a:pt x="989137" y="835180"/>
                </a:lnTo>
                <a:lnTo>
                  <a:pt x="983731" y="844081"/>
                </a:lnTo>
                <a:lnTo>
                  <a:pt x="978006" y="853618"/>
                </a:lnTo>
                <a:lnTo>
                  <a:pt x="972918" y="863473"/>
                </a:lnTo>
                <a:lnTo>
                  <a:pt x="967829" y="873645"/>
                </a:lnTo>
                <a:lnTo>
                  <a:pt x="962741" y="883818"/>
                </a:lnTo>
                <a:lnTo>
                  <a:pt x="958288" y="894945"/>
                </a:lnTo>
                <a:lnTo>
                  <a:pt x="1086454" y="894945"/>
                </a:lnTo>
                <a:lnTo>
                  <a:pt x="1086454" y="767150"/>
                </a:lnTo>
                <a:close/>
                <a:moveTo>
                  <a:pt x="1095359" y="711200"/>
                </a:moveTo>
                <a:lnTo>
                  <a:pt x="1105218" y="711200"/>
                </a:lnTo>
                <a:lnTo>
                  <a:pt x="1115077" y="711200"/>
                </a:lnTo>
                <a:lnTo>
                  <a:pt x="1124300" y="711836"/>
                </a:lnTo>
                <a:lnTo>
                  <a:pt x="1134159" y="712471"/>
                </a:lnTo>
                <a:lnTo>
                  <a:pt x="1143700" y="713425"/>
                </a:lnTo>
                <a:lnTo>
                  <a:pt x="1153559" y="714379"/>
                </a:lnTo>
                <a:lnTo>
                  <a:pt x="1163100" y="715650"/>
                </a:lnTo>
                <a:lnTo>
                  <a:pt x="1172641" y="717240"/>
                </a:lnTo>
                <a:lnTo>
                  <a:pt x="1181545" y="718829"/>
                </a:lnTo>
                <a:lnTo>
                  <a:pt x="1191086" y="721055"/>
                </a:lnTo>
                <a:lnTo>
                  <a:pt x="1199991" y="723280"/>
                </a:lnTo>
                <a:lnTo>
                  <a:pt x="1218119" y="728366"/>
                </a:lnTo>
                <a:lnTo>
                  <a:pt x="1235929" y="734724"/>
                </a:lnTo>
                <a:lnTo>
                  <a:pt x="1253420" y="741400"/>
                </a:lnTo>
                <a:lnTo>
                  <a:pt x="1269958" y="748712"/>
                </a:lnTo>
                <a:lnTo>
                  <a:pt x="1286495" y="757295"/>
                </a:lnTo>
                <a:lnTo>
                  <a:pt x="1302715" y="766514"/>
                </a:lnTo>
                <a:lnTo>
                  <a:pt x="1317980" y="776369"/>
                </a:lnTo>
                <a:lnTo>
                  <a:pt x="1332928" y="786859"/>
                </a:lnTo>
                <a:lnTo>
                  <a:pt x="1347239" y="798304"/>
                </a:lnTo>
                <a:lnTo>
                  <a:pt x="1360914" y="810384"/>
                </a:lnTo>
                <a:lnTo>
                  <a:pt x="1374272" y="822782"/>
                </a:lnTo>
                <a:lnTo>
                  <a:pt x="1386993" y="836134"/>
                </a:lnTo>
                <a:lnTo>
                  <a:pt x="1398760" y="850121"/>
                </a:lnTo>
                <a:lnTo>
                  <a:pt x="1410209" y="864109"/>
                </a:lnTo>
                <a:lnTo>
                  <a:pt x="1421022" y="879368"/>
                </a:lnTo>
                <a:lnTo>
                  <a:pt x="1430881" y="894945"/>
                </a:lnTo>
                <a:lnTo>
                  <a:pt x="1439786" y="910839"/>
                </a:lnTo>
                <a:lnTo>
                  <a:pt x="1448373" y="927370"/>
                </a:lnTo>
                <a:lnTo>
                  <a:pt x="1456005" y="943901"/>
                </a:lnTo>
                <a:lnTo>
                  <a:pt x="1463002" y="961067"/>
                </a:lnTo>
                <a:lnTo>
                  <a:pt x="1469045" y="978869"/>
                </a:lnTo>
                <a:lnTo>
                  <a:pt x="1474133" y="996990"/>
                </a:lnTo>
                <a:lnTo>
                  <a:pt x="1476041" y="1006209"/>
                </a:lnTo>
                <a:lnTo>
                  <a:pt x="1478585" y="1015428"/>
                </a:lnTo>
                <a:lnTo>
                  <a:pt x="1480176" y="1024647"/>
                </a:lnTo>
                <a:lnTo>
                  <a:pt x="1481448" y="1034184"/>
                </a:lnTo>
                <a:lnTo>
                  <a:pt x="1482720" y="1043721"/>
                </a:lnTo>
                <a:lnTo>
                  <a:pt x="1483992" y="1053257"/>
                </a:lnTo>
                <a:lnTo>
                  <a:pt x="1484628" y="1062794"/>
                </a:lnTo>
                <a:lnTo>
                  <a:pt x="1485582" y="1072649"/>
                </a:lnTo>
                <a:lnTo>
                  <a:pt x="1485900" y="1082186"/>
                </a:lnTo>
                <a:lnTo>
                  <a:pt x="1485900" y="1092041"/>
                </a:lnTo>
                <a:lnTo>
                  <a:pt x="1485900" y="1101896"/>
                </a:lnTo>
                <a:lnTo>
                  <a:pt x="1485582" y="1111751"/>
                </a:lnTo>
                <a:lnTo>
                  <a:pt x="1484628" y="1121605"/>
                </a:lnTo>
                <a:lnTo>
                  <a:pt x="1483992" y="1131142"/>
                </a:lnTo>
                <a:lnTo>
                  <a:pt x="1482720" y="1140361"/>
                </a:lnTo>
                <a:lnTo>
                  <a:pt x="1481448" y="1149898"/>
                </a:lnTo>
                <a:lnTo>
                  <a:pt x="1480176" y="1159435"/>
                </a:lnTo>
                <a:lnTo>
                  <a:pt x="1478585" y="1168972"/>
                </a:lnTo>
                <a:lnTo>
                  <a:pt x="1476041" y="1177873"/>
                </a:lnTo>
                <a:lnTo>
                  <a:pt x="1474133" y="1187410"/>
                </a:lnTo>
                <a:lnTo>
                  <a:pt x="1469045" y="1205212"/>
                </a:lnTo>
                <a:lnTo>
                  <a:pt x="1463002" y="1223015"/>
                </a:lnTo>
                <a:lnTo>
                  <a:pt x="1456005" y="1240181"/>
                </a:lnTo>
                <a:lnTo>
                  <a:pt x="1448373" y="1257030"/>
                </a:lnTo>
                <a:lnTo>
                  <a:pt x="1439786" y="1273878"/>
                </a:lnTo>
                <a:lnTo>
                  <a:pt x="1430881" y="1289455"/>
                </a:lnTo>
                <a:lnTo>
                  <a:pt x="1421022" y="1304714"/>
                </a:lnTo>
                <a:lnTo>
                  <a:pt x="1410209" y="1319973"/>
                </a:lnTo>
                <a:lnTo>
                  <a:pt x="1398760" y="1334279"/>
                </a:lnTo>
                <a:lnTo>
                  <a:pt x="1386993" y="1348266"/>
                </a:lnTo>
                <a:lnTo>
                  <a:pt x="1374272" y="1361300"/>
                </a:lnTo>
                <a:lnTo>
                  <a:pt x="1360914" y="1373698"/>
                </a:lnTo>
                <a:lnTo>
                  <a:pt x="1347239" y="1386096"/>
                </a:lnTo>
                <a:lnTo>
                  <a:pt x="1332928" y="1397540"/>
                </a:lnTo>
                <a:lnTo>
                  <a:pt x="1317980" y="1407713"/>
                </a:lnTo>
                <a:lnTo>
                  <a:pt x="1302715" y="1417886"/>
                </a:lnTo>
                <a:lnTo>
                  <a:pt x="1286495" y="1427105"/>
                </a:lnTo>
                <a:lnTo>
                  <a:pt x="1269958" y="1435370"/>
                </a:lnTo>
                <a:lnTo>
                  <a:pt x="1253420" y="1443317"/>
                </a:lnTo>
                <a:lnTo>
                  <a:pt x="1235929" y="1449993"/>
                </a:lnTo>
                <a:lnTo>
                  <a:pt x="1218119" y="1455715"/>
                </a:lnTo>
                <a:lnTo>
                  <a:pt x="1199991" y="1460802"/>
                </a:lnTo>
                <a:lnTo>
                  <a:pt x="1191086" y="1463345"/>
                </a:lnTo>
                <a:lnTo>
                  <a:pt x="1181545" y="1465253"/>
                </a:lnTo>
                <a:lnTo>
                  <a:pt x="1172641" y="1467160"/>
                </a:lnTo>
                <a:lnTo>
                  <a:pt x="1163100" y="1468750"/>
                </a:lnTo>
                <a:lnTo>
                  <a:pt x="1153559" y="1470021"/>
                </a:lnTo>
                <a:lnTo>
                  <a:pt x="1143700" y="1471293"/>
                </a:lnTo>
                <a:lnTo>
                  <a:pt x="1134159" y="1471929"/>
                </a:lnTo>
                <a:lnTo>
                  <a:pt x="1124300" y="1472247"/>
                </a:lnTo>
                <a:lnTo>
                  <a:pt x="1115077" y="1472882"/>
                </a:lnTo>
                <a:lnTo>
                  <a:pt x="1105218" y="1473200"/>
                </a:lnTo>
                <a:lnTo>
                  <a:pt x="1095359" y="1472882"/>
                </a:lnTo>
                <a:lnTo>
                  <a:pt x="1085500" y="1472247"/>
                </a:lnTo>
                <a:lnTo>
                  <a:pt x="1075959" y="1471929"/>
                </a:lnTo>
                <a:lnTo>
                  <a:pt x="1066100" y="1471293"/>
                </a:lnTo>
                <a:lnTo>
                  <a:pt x="1056560" y="1470021"/>
                </a:lnTo>
                <a:lnTo>
                  <a:pt x="1047019" y="1468750"/>
                </a:lnTo>
                <a:lnTo>
                  <a:pt x="1037796" y="1467160"/>
                </a:lnTo>
                <a:lnTo>
                  <a:pt x="1028255" y="1465253"/>
                </a:lnTo>
                <a:lnTo>
                  <a:pt x="1019032" y="1463345"/>
                </a:lnTo>
                <a:lnTo>
                  <a:pt x="1010127" y="1460802"/>
                </a:lnTo>
                <a:lnTo>
                  <a:pt x="991999" y="1455715"/>
                </a:lnTo>
                <a:lnTo>
                  <a:pt x="974190" y="1449993"/>
                </a:lnTo>
                <a:lnTo>
                  <a:pt x="956698" y="1443317"/>
                </a:lnTo>
                <a:lnTo>
                  <a:pt x="939843" y="1435370"/>
                </a:lnTo>
                <a:lnTo>
                  <a:pt x="923623" y="1427105"/>
                </a:lnTo>
                <a:lnTo>
                  <a:pt x="907403" y="1417886"/>
                </a:lnTo>
                <a:lnTo>
                  <a:pt x="892138" y="1407713"/>
                </a:lnTo>
                <a:lnTo>
                  <a:pt x="877191" y="1397540"/>
                </a:lnTo>
                <a:lnTo>
                  <a:pt x="862561" y="1386096"/>
                </a:lnTo>
                <a:lnTo>
                  <a:pt x="848886" y="1373698"/>
                </a:lnTo>
                <a:lnTo>
                  <a:pt x="835847" y="1361300"/>
                </a:lnTo>
                <a:lnTo>
                  <a:pt x="823126" y="1348266"/>
                </a:lnTo>
                <a:lnTo>
                  <a:pt x="811040" y="1334279"/>
                </a:lnTo>
                <a:lnTo>
                  <a:pt x="799909" y="1319973"/>
                </a:lnTo>
                <a:lnTo>
                  <a:pt x="789414" y="1304714"/>
                </a:lnTo>
                <a:lnTo>
                  <a:pt x="778919" y="1289455"/>
                </a:lnTo>
                <a:lnTo>
                  <a:pt x="770014" y="1273878"/>
                </a:lnTo>
                <a:lnTo>
                  <a:pt x="761746" y="1257030"/>
                </a:lnTo>
                <a:lnTo>
                  <a:pt x="753795" y="1240181"/>
                </a:lnTo>
                <a:lnTo>
                  <a:pt x="747116" y="1223015"/>
                </a:lnTo>
                <a:lnTo>
                  <a:pt x="741073" y="1205212"/>
                </a:lnTo>
                <a:lnTo>
                  <a:pt x="735985" y="1187410"/>
                </a:lnTo>
                <a:lnTo>
                  <a:pt x="733759" y="1177873"/>
                </a:lnTo>
                <a:lnTo>
                  <a:pt x="731851" y="1168972"/>
                </a:lnTo>
                <a:lnTo>
                  <a:pt x="729624" y="1159435"/>
                </a:lnTo>
                <a:lnTo>
                  <a:pt x="728034" y="1149898"/>
                </a:lnTo>
                <a:lnTo>
                  <a:pt x="727080" y="1140361"/>
                </a:lnTo>
                <a:lnTo>
                  <a:pt x="725808" y="1131142"/>
                </a:lnTo>
                <a:lnTo>
                  <a:pt x="725172" y="1121605"/>
                </a:lnTo>
                <a:lnTo>
                  <a:pt x="724536" y="1111751"/>
                </a:lnTo>
                <a:lnTo>
                  <a:pt x="724218" y="1101896"/>
                </a:lnTo>
                <a:lnTo>
                  <a:pt x="723900" y="1092041"/>
                </a:lnTo>
                <a:lnTo>
                  <a:pt x="724218" y="1082186"/>
                </a:lnTo>
                <a:lnTo>
                  <a:pt x="724536" y="1072649"/>
                </a:lnTo>
                <a:lnTo>
                  <a:pt x="725172" y="1062794"/>
                </a:lnTo>
                <a:lnTo>
                  <a:pt x="725808" y="1053257"/>
                </a:lnTo>
                <a:lnTo>
                  <a:pt x="727080" y="1043721"/>
                </a:lnTo>
                <a:lnTo>
                  <a:pt x="728034" y="1034184"/>
                </a:lnTo>
                <a:lnTo>
                  <a:pt x="729624" y="1024647"/>
                </a:lnTo>
                <a:lnTo>
                  <a:pt x="731851" y="1015428"/>
                </a:lnTo>
                <a:lnTo>
                  <a:pt x="733759" y="1006209"/>
                </a:lnTo>
                <a:lnTo>
                  <a:pt x="735985" y="996990"/>
                </a:lnTo>
                <a:lnTo>
                  <a:pt x="741073" y="978869"/>
                </a:lnTo>
                <a:lnTo>
                  <a:pt x="747116" y="961067"/>
                </a:lnTo>
                <a:lnTo>
                  <a:pt x="753795" y="943901"/>
                </a:lnTo>
                <a:lnTo>
                  <a:pt x="761746" y="927370"/>
                </a:lnTo>
                <a:lnTo>
                  <a:pt x="770014" y="910839"/>
                </a:lnTo>
                <a:lnTo>
                  <a:pt x="778919" y="894945"/>
                </a:lnTo>
                <a:lnTo>
                  <a:pt x="789414" y="879368"/>
                </a:lnTo>
                <a:lnTo>
                  <a:pt x="799909" y="864109"/>
                </a:lnTo>
                <a:lnTo>
                  <a:pt x="811040" y="850121"/>
                </a:lnTo>
                <a:lnTo>
                  <a:pt x="823126" y="836134"/>
                </a:lnTo>
                <a:lnTo>
                  <a:pt x="835847" y="822782"/>
                </a:lnTo>
                <a:lnTo>
                  <a:pt x="848886" y="810384"/>
                </a:lnTo>
                <a:lnTo>
                  <a:pt x="862561" y="798304"/>
                </a:lnTo>
                <a:lnTo>
                  <a:pt x="877191" y="786859"/>
                </a:lnTo>
                <a:lnTo>
                  <a:pt x="892138" y="776369"/>
                </a:lnTo>
                <a:lnTo>
                  <a:pt x="907403" y="766514"/>
                </a:lnTo>
                <a:lnTo>
                  <a:pt x="923623" y="757295"/>
                </a:lnTo>
                <a:lnTo>
                  <a:pt x="939843" y="748712"/>
                </a:lnTo>
                <a:lnTo>
                  <a:pt x="956698" y="741400"/>
                </a:lnTo>
                <a:lnTo>
                  <a:pt x="974190" y="734724"/>
                </a:lnTo>
                <a:lnTo>
                  <a:pt x="991999" y="728366"/>
                </a:lnTo>
                <a:lnTo>
                  <a:pt x="1010127" y="723280"/>
                </a:lnTo>
                <a:lnTo>
                  <a:pt x="1019032" y="721055"/>
                </a:lnTo>
                <a:lnTo>
                  <a:pt x="1028255" y="718829"/>
                </a:lnTo>
                <a:lnTo>
                  <a:pt x="1037796" y="717240"/>
                </a:lnTo>
                <a:lnTo>
                  <a:pt x="1047019" y="715650"/>
                </a:lnTo>
                <a:lnTo>
                  <a:pt x="1056560" y="714379"/>
                </a:lnTo>
                <a:lnTo>
                  <a:pt x="1066100" y="713425"/>
                </a:lnTo>
                <a:lnTo>
                  <a:pt x="1075959" y="712471"/>
                </a:lnTo>
                <a:lnTo>
                  <a:pt x="1085500" y="711836"/>
                </a:lnTo>
                <a:lnTo>
                  <a:pt x="1095359" y="711200"/>
                </a:lnTo>
                <a:close/>
                <a:moveTo>
                  <a:pt x="1073150" y="566737"/>
                </a:moveTo>
                <a:lnTo>
                  <a:pt x="1138238" y="566737"/>
                </a:lnTo>
                <a:lnTo>
                  <a:pt x="1138238" y="674687"/>
                </a:lnTo>
                <a:lnTo>
                  <a:pt x="1073150" y="674687"/>
                </a:lnTo>
                <a:lnTo>
                  <a:pt x="1073150" y="566737"/>
                </a:lnTo>
                <a:close/>
                <a:moveTo>
                  <a:pt x="279559" y="514350"/>
                </a:moveTo>
                <a:lnTo>
                  <a:pt x="284642" y="514986"/>
                </a:lnTo>
                <a:lnTo>
                  <a:pt x="290360" y="515304"/>
                </a:lnTo>
                <a:lnTo>
                  <a:pt x="295443" y="515939"/>
                </a:lnTo>
                <a:lnTo>
                  <a:pt x="300526" y="517211"/>
                </a:lnTo>
                <a:lnTo>
                  <a:pt x="305609" y="518482"/>
                </a:lnTo>
                <a:lnTo>
                  <a:pt x="310691" y="520072"/>
                </a:lnTo>
                <a:lnTo>
                  <a:pt x="315457" y="521979"/>
                </a:lnTo>
                <a:lnTo>
                  <a:pt x="320222" y="523886"/>
                </a:lnTo>
                <a:lnTo>
                  <a:pt x="324987" y="526112"/>
                </a:lnTo>
                <a:lnTo>
                  <a:pt x="329117" y="528973"/>
                </a:lnTo>
                <a:lnTo>
                  <a:pt x="333564" y="531834"/>
                </a:lnTo>
                <a:lnTo>
                  <a:pt x="338012" y="535012"/>
                </a:lnTo>
                <a:lnTo>
                  <a:pt x="342142" y="538509"/>
                </a:lnTo>
                <a:lnTo>
                  <a:pt x="346272" y="542006"/>
                </a:lnTo>
                <a:lnTo>
                  <a:pt x="349766" y="545820"/>
                </a:lnTo>
                <a:lnTo>
                  <a:pt x="353261" y="549953"/>
                </a:lnTo>
                <a:lnTo>
                  <a:pt x="356755" y="553768"/>
                </a:lnTo>
                <a:lnTo>
                  <a:pt x="360250" y="558218"/>
                </a:lnTo>
                <a:lnTo>
                  <a:pt x="363109" y="562986"/>
                </a:lnTo>
                <a:lnTo>
                  <a:pt x="366285" y="567754"/>
                </a:lnTo>
                <a:lnTo>
                  <a:pt x="369145" y="572523"/>
                </a:lnTo>
                <a:lnTo>
                  <a:pt x="371368" y="577609"/>
                </a:lnTo>
                <a:lnTo>
                  <a:pt x="373592" y="582695"/>
                </a:lnTo>
                <a:lnTo>
                  <a:pt x="375816" y="587781"/>
                </a:lnTo>
                <a:lnTo>
                  <a:pt x="377722" y="593185"/>
                </a:lnTo>
                <a:lnTo>
                  <a:pt x="379310" y="598907"/>
                </a:lnTo>
                <a:lnTo>
                  <a:pt x="380899" y="604629"/>
                </a:lnTo>
                <a:lnTo>
                  <a:pt x="381852" y="610669"/>
                </a:lnTo>
                <a:lnTo>
                  <a:pt x="382805" y="616391"/>
                </a:lnTo>
                <a:lnTo>
                  <a:pt x="383440" y="622431"/>
                </a:lnTo>
                <a:lnTo>
                  <a:pt x="384076" y="628470"/>
                </a:lnTo>
                <a:lnTo>
                  <a:pt x="384076" y="634510"/>
                </a:lnTo>
                <a:lnTo>
                  <a:pt x="384076" y="642139"/>
                </a:lnTo>
                <a:lnTo>
                  <a:pt x="383123" y="649769"/>
                </a:lnTo>
                <a:lnTo>
                  <a:pt x="382487" y="657398"/>
                </a:lnTo>
                <a:lnTo>
                  <a:pt x="381216" y="665345"/>
                </a:lnTo>
                <a:lnTo>
                  <a:pt x="379310" y="673292"/>
                </a:lnTo>
                <a:lnTo>
                  <a:pt x="377404" y="681239"/>
                </a:lnTo>
                <a:lnTo>
                  <a:pt x="375181" y="688868"/>
                </a:lnTo>
                <a:lnTo>
                  <a:pt x="372639" y="696816"/>
                </a:lnTo>
                <a:lnTo>
                  <a:pt x="369780" y="704763"/>
                </a:lnTo>
                <a:lnTo>
                  <a:pt x="366603" y="712710"/>
                </a:lnTo>
                <a:lnTo>
                  <a:pt x="363109" y="720021"/>
                </a:lnTo>
                <a:lnTo>
                  <a:pt x="359297" y="727332"/>
                </a:lnTo>
                <a:lnTo>
                  <a:pt x="355167" y="734326"/>
                </a:lnTo>
                <a:lnTo>
                  <a:pt x="351037" y="741319"/>
                </a:lnTo>
                <a:lnTo>
                  <a:pt x="346589" y="747677"/>
                </a:lnTo>
                <a:lnTo>
                  <a:pt x="341824" y="754035"/>
                </a:lnTo>
                <a:lnTo>
                  <a:pt x="341824" y="796313"/>
                </a:lnTo>
                <a:lnTo>
                  <a:pt x="365015" y="806486"/>
                </a:lnTo>
                <a:lnTo>
                  <a:pt x="389158" y="816658"/>
                </a:lnTo>
                <a:lnTo>
                  <a:pt x="437128" y="836367"/>
                </a:lnTo>
                <a:lnTo>
                  <a:pt x="480968" y="854168"/>
                </a:lnTo>
                <a:lnTo>
                  <a:pt x="499711" y="862433"/>
                </a:lnTo>
                <a:lnTo>
                  <a:pt x="515913" y="870063"/>
                </a:lnTo>
                <a:lnTo>
                  <a:pt x="519407" y="871970"/>
                </a:lnTo>
                <a:lnTo>
                  <a:pt x="522902" y="874195"/>
                </a:lnTo>
                <a:lnTo>
                  <a:pt x="526079" y="877056"/>
                </a:lnTo>
                <a:lnTo>
                  <a:pt x="528938" y="880235"/>
                </a:lnTo>
                <a:lnTo>
                  <a:pt x="531797" y="883414"/>
                </a:lnTo>
                <a:lnTo>
                  <a:pt x="534338" y="886910"/>
                </a:lnTo>
                <a:lnTo>
                  <a:pt x="536880" y="890725"/>
                </a:lnTo>
                <a:lnTo>
                  <a:pt x="539104" y="895175"/>
                </a:lnTo>
                <a:lnTo>
                  <a:pt x="543233" y="903758"/>
                </a:lnTo>
                <a:lnTo>
                  <a:pt x="546728" y="913295"/>
                </a:lnTo>
                <a:lnTo>
                  <a:pt x="549905" y="923149"/>
                </a:lnTo>
                <a:lnTo>
                  <a:pt x="552129" y="933322"/>
                </a:lnTo>
                <a:lnTo>
                  <a:pt x="554035" y="943176"/>
                </a:lnTo>
                <a:lnTo>
                  <a:pt x="555623" y="953030"/>
                </a:lnTo>
                <a:lnTo>
                  <a:pt x="556894" y="962567"/>
                </a:lnTo>
                <a:lnTo>
                  <a:pt x="557529" y="971468"/>
                </a:lnTo>
                <a:lnTo>
                  <a:pt x="558800" y="986726"/>
                </a:lnTo>
                <a:lnTo>
                  <a:pt x="558800" y="996898"/>
                </a:lnTo>
                <a:lnTo>
                  <a:pt x="558800" y="998488"/>
                </a:lnTo>
                <a:lnTo>
                  <a:pt x="558164" y="1000395"/>
                </a:lnTo>
                <a:lnTo>
                  <a:pt x="556894" y="1002302"/>
                </a:lnTo>
                <a:lnTo>
                  <a:pt x="555305" y="1003892"/>
                </a:lnTo>
                <a:lnTo>
                  <a:pt x="553399" y="1005799"/>
                </a:lnTo>
                <a:lnTo>
                  <a:pt x="550858" y="1007707"/>
                </a:lnTo>
                <a:lnTo>
                  <a:pt x="548316" y="1009932"/>
                </a:lnTo>
                <a:lnTo>
                  <a:pt x="544504" y="1011521"/>
                </a:lnTo>
                <a:lnTo>
                  <a:pt x="536880" y="1015336"/>
                </a:lnTo>
                <a:lnTo>
                  <a:pt x="527032" y="1018832"/>
                </a:lnTo>
                <a:lnTo>
                  <a:pt x="515278" y="1022011"/>
                </a:lnTo>
                <a:lnTo>
                  <a:pt x="501300" y="1025190"/>
                </a:lnTo>
                <a:lnTo>
                  <a:pt x="486051" y="1028369"/>
                </a:lnTo>
                <a:lnTo>
                  <a:pt x="468579" y="1031230"/>
                </a:lnTo>
                <a:lnTo>
                  <a:pt x="449200" y="1033455"/>
                </a:lnTo>
                <a:lnTo>
                  <a:pt x="428551" y="1035680"/>
                </a:lnTo>
                <a:lnTo>
                  <a:pt x="405360" y="1037270"/>
                </a:lnTo>
                <a:lnTo>
                  <a:pt x="380581" y="1038541"/>
                </a:lnTo>
                <a:lnTo>
                  <a:pt x="353261" y="1039495"/>
                </a:lnTo>
                <a:lnTo>
                  <a:pt x="324352" y="1039813"/>
                </a:lnTo>
                <a:lnTo>
                  <a:pt x="216976" y="1039813"/>
                </a:lnTo>
                <a:lnTo>
                  <a:pt x="190290" y="1038859"/>
                </a:lnTo>
                <a:lnTo>
                  <a:pt x="165511" y="1038223"/>
                </a:lnTo>
                <a:lnTo>
                  <a:pt x="142638" y="1036634"/>
                </a:lnTo>
                <a:lnTo>
                  <a:pt x="121036" y="1034727"/>
                </a:lnTo>
                <a:lnTo>
                  <a:pt x="101658" y="1032819"/>
                </a:lnTo>
                <a:lnTo>
                  <a:pt x="83868" y="1029958"/>
                </a:lnTo>
                <a:lnTo>
                  <a:pt x="67666" y="1027415"/>
                </a:lnTo>
                <a:lnTo>
                  <a:pt x="53053" y="1024554"/>
                </a:lnTo>
                <a:lnTo>
                  <a:pt x="40663" y="1021376"/>
                </a:lnTo>
                <a:lnTo>
                  <a:pt x="29862" y="1018197"/>
                </a:lnTo>
                <a:lnTo>
                  <a:pt x="20331" y="1014700"/>
                </a:lnTo>
                <a:lnTo>
                  <a:pt x="13025" y="1010885"/>
                </a:lnTo>
                <a:lnTo>
                  <a:pt x="7624" y="1007389"/>
                </a:lnTo>
                <a:lnTo>
                  <a:pt x="5083" y="1005481"/>
                </a:lnTo>
                <a:lnTo>
                  <a:pt x="3177" y="1003892"/>
                </a:lnTo>
                <a:lnTo>
                  <a:pt x="1588" y="1001985"/>
                </a:lnTo>
                <a:lnTo>
                  <a:pt x="635" y="1000395"/>
                </a:lnTo>
                <a:lnTo>
                  <a:pt x="0" y="998488"/>
                </a:lnTo>
                <a:lnTo>
                  <a:pt x="0" y="996898"/>
                </a:lnTo>
                <a:lnTo>
                  <a:pt x="0" y="986726"/>
                </a:lnTo>
                <a:lnTo>
                  <a:pt x="1271" y="971468"/>
                </a:lnTo>
                <a:lnTo>
                  <a:pt x="1906" y="962567"/>
                </a:lnTo>
                <a:lnTo>
                  <a:pt x="3177" y="953030"/>
                </a:lnTo>
                <a:lnTo>
                  <a:pt x="4765" y="943176"/>
                </a:lnTo>
                <a:lnTo>
                  <a:pt x="6671" y="933322"/>
                </a:lnTo>
                <a:lnTo>
                  <a:pt x="9530" y="923149"/>
                </a:lnTo>
                <a:lnTo>
                  <a:pt x="12072" y="913295"/>
                </a:lnTo>
                <a:lnTo>
                  <a:pt x="15884" y="903758"/>
                </a:lnTo>
                <a:lnTo>
                  <a:pt x="19696" y="895175"/>
                </a:lnTo>
                <a:lnTo>
                  <a:pt x="21920" y="890725"/>
                </a:lnTo>
                <a:lnTo>
                  <a:pt x="24461" y="886910"/>
                </a:lnTo>
                <a:lnTo>
                  <a:pt x="27320" y="883414"/>
                </a:lnTo>
                <a:lnTo>
                  <a:pt x="29862" y="880235"/>
                </a:lnTo>
                <a:lnTo>
                  <a:pt x="33039" y="877056"/>
                </a:lnTo>
                <a:lnTo>
                  <a:pt x="36215" y="874195"/>
                </a:lnTo>
                <a:lnTo>
                  <a:pt x="39392" y="871970"/>
                </a:lnTo>
                <a:lnTo>
                  <a:pt x="42887" y="870063"/>
                </a:lnTo>
                <a:lnTo>
                  <a:pt x="59088" y="862433"/>
                </a:lnTo>
                <a:lnTo>
                  <a:pt x="77832" y="854168"/>
                </a:lnTo>
                <a:lnTo>
                  <a:pt x="121989" y="836367"/>
                </a:lnTo>
                <a:lnTo>
                  <a:pt x="169641" y="816658"/>
                </a:lnTo>
                <a:lnTo>
                  <a:pt x="193785" y="806486"/>
                </a:lnTo>
                <a:lnTo>
                  <a:pt x="216976" y="796313"/>
                </a:lnTo>
                <a:lnTo>
                  <a:pt x="216976" y="754035"/>
                </a:lnTo>
                <a:lnTo>
                  <a:pt x="212210" y="747677"/>
                </a:lnTo>
                <a:lnTo>
                  <a:pt x="208081" y="741319"/>
                </a:lnTo>
                <a:lnTo>
                  <a:pt x="203633" y="734326"/>
                </a:lnTo>
                <a:lnTo>
                  <a:pt x="199503" y="727332"/>
                </a:lnTo>
                <a:lnTo>
                  <a:pt x="195691" y="720021"/>
                </a:lnTo>
                <a:lnTo>
                  <a:pt x="192514" y="712710"/>
                </a:lnTo>
                <a:lnTo>
                  <a:pt x="189337" y="704763"/>
                </a:lnTo>
                <a:lnTo>
                  <a:pt x="186161" y="696816"/>
                </a:lnTo>
                <a:lnTo>
                  <a:pt x="183937" y="688868"/>
                </a:lnTo>
                <a:lnTo>
                  <a:pt x="181395" y="681239"/>
                </a:lnTo>
                <a:lnTo>
                  <a:pt x="179489" y="673292"/>
                </a:lnTo>
                <a:lnTo>
                  <a:pt x="177901" y="665345"/>
                </a:lnTo>
                <a:lnTo>
                  <a:pt x="176313" y="657398"/>
                </a:lnTo>
                <a:lnTo>
                  <a:pt x="175677" y="649769"/>
                </a:lnTo>
                <a:lnTo>
                  <a:pt x="175360" y="642139"/>
                </a:lnTo>
                <a:lnTo>
                  <a:pt x="174724" y="634510"/>
                </a:lnTo>
                <a:lnTo>
                  <a:pt x="174724" y="628470"/>
                </a:lnTo>
                <a:lnTo>
                  <a:pt x="175360" y="622431"/>
                </a:lnTo>
                <a:lnTo>
                  <a:pt x="175995" y="616391"/>
                </a:lnTo>
                <a:lnTo>
                  <a:pt x="176948" y="610669"/>
                </a:lnTo>
                <a:lnTo>
                  <a:pt x="177901" y="604629"/>
                </a:lnTo>
                <a:lnTo>
                  <a:pt x="179489" y="598907"/>
                </a:lnTo>
                <a:lnTo>
                  <a:pt x="181078" y="593185"/>
                </a:lnTo>
                <a:lnTo>
                  <a:pt x="182984" y="587781"/>
                </a:lnTo>
                <a:lnTo>
                  <a:pt x="185208" y="582695"/>
                </a:lnTo>
                <a:lnTo>
                  <a:pt x="187431" y="577609"/>
                </a:lnTo>
                <a:lnTo>
                  <a:pt x="189973" y="572523"/>
                </a:lnTo>
                <a:lnTo>
                  <a:pt x="192514" y="567754"/>
                </a:lnTo>
                <a:lnTo>
                  <a:pt x="195691" y="562986"/>
                </a:lnTo>
                <a:lnTo>
                  <a:pt x="198868" y="558218"/>
                </a:lnTo>
                <a:lnTo>
                  <a:pt x="202045" y="553768"/>
                </a:lnTo>
                <a:lnTo>
                  <a:pt x="205539" y="549953"/>
                </a:lnTo>
                <a:lnTo>
                  <a:pt x="209034" y="545820"/>
                </a:lnTo>
                <a:lnTo>
                  <a:pt x="213163" y="542006"/>
                </a:lnTo>
                <a:lnTo>
                  <a:pt x="216976" y="538509"/>
                </a:lnTo>
                <a:lnTo>
                  <a:pt x="220788" y="535012"/>
                </a:lnTo>
                <a:lnTo>
                  <a:pt x="225235" y="531834"/>
                </a:lnTo>
                <a:lnTo>
                  <a:pt x="229683" y="528973"/>
                </a:lnTo>
                <a:lnTo>
                  <a:pt x="233813" y="526112"/>
                </a:lnTo>
                <a:lnTo>
                  <a:pt x="238578" y="523886"/>
                </a:lnTo>
                <a:lnTo>
                  <a:pt x="243343" y="521979"/>
                </a:lnTo>
                <a:lnTo>
                  <a:pt x="248426" y="520072"/>
                </a:lnTo>
                <a:lnTo>
                  <a:pt x="253191" y="518482"/>
                </a:lnTo>
                <a:lnTo>
                  <a:pt x="258274" y="517211"/>
                </a:lnTo>
                <a:lnTo>
                  <a:pt x="263357" y="515939"/>
                </a:lnTo>
                <a:lnTo>
                  <a:pt x="268440" y="515304"/>
                </a:lnTo>
                <a:lnTo>
                  <a:pt x="274158" y="514986"/>
                </a:lnTo>
                <a:lnTo>
                  <a:pt x="279559" y="514350"/>
                </a:lnTo>
                <a:close/>
                <a:moveTo>
                  <a:pt x="1925320" y="511175"/>
                </a:moveTo>
                <a:lnTo>
                  <a:pt x="1930400" y="511175"/>
                </a:lnTo>
                <a:lnTo>
                  <a:pt x="1935798" y="511175"/>
                </a:lnTo>
                <a:lnTo>
                  <a:pt x="1940878" y="511492"/>
                </a:lnTo>
                <a:lnTo>
                  <a:pt x="1946593" y="512126"/>
                </a:lnTo>
                <a:lnTo>
                  <a:pt x="1951673" y="513395"/>
                </a:lnTo>
                <a:lnTo>
                  <a:pt x="1956753" y="514663"/>
                </a:lnTo>
                <a:lnTo>
                  <a:pt x="1961515" y="516249"/>
                </a:lnTo>
                <a:lnTo>
                  <a:pt x="1966278" y="518151"/>
                </a:lnTo>
                <a:lnTo>
                  <a:pt x="1971358" y="520371"/>
                </a:lnTo>
                <a:lnTo>
                  <a:pt x="1975803" y="522908"/>
                </a:lnTo>
                <a:lnTo>
                  <a:pt x="1980248" y="525762"/>
                </a:lnTo>
                <a:lnTo>
                  <a:pt x="1984693" y="528299"/>
                </a:lnTo>
                <a:lnTo>
                  <a:pt x="1989138" y="531470"/>
                </a:lnTo>
                <a:lnTo>
                  <a:pt x="1992948" y="534641"/>
                </a:lnTo>
                <a:lnTo>
                  <a:pt x="1997075" y="538130"/>
                </a:lnTo>
                <a:lnTo>
                  <a:pt x="2000885" y="542252"/>
                </a:lnTo>
                <a:lnTo>
                  <a:pt x="2004378" y="546058"/>
                </a:lnTo>
                <a:lnTo>
                  <a:pt x="2007870" y="550497"/>
                </a:lnTo>
                <a:lnTo>
                  <a:pt x="2011045" y="554620"/>
                </a:lnTo>
                <a:lnTo>
                  <a:pt x="2014220" y="559059"/>
                </a:lnTo>
                <a:lnTo>
                  <a:pt x="2017078" y="563816"/>
                </a:lnTo>
                <a:lnTo>
                  <a:pt x="2019618" y="568890"/>
                </a:lnTo>
                <a:lnTo>
                  <a:pt x="2022475" y="573647"/>
                </a:lnTo>
                <a:lnTo>
                  <a:pt x="2025015" y="579038"/>
                </a:lnTo>
                <a:lnTo>
                  <a:pt x="2026920" y="584111"/>
                </a:lnTo>
                <a:lnTo>
                  <a:pt x="2028825" y="589820"/>
                </a:lnTo>
                <a:lnTo>
                  <a:pt x="2030413" y="595211"/>
                </a:lnTo>
                <a:lnTo>
                  <a:pt x="2031683" y="601236"/>
                </a:lnTo>
                <a:lnTo>
                  <a:pt x="2032635" y="606627"/>
                </a:lnTo>
                <a:lnTo>
                  <a:pt x="2033905" y="612652"/>
                </a:lnTo>
                <a:lnTo>
                  <a:pt x="2034223" y="618677"/>
                </a:lnTo>
                <a:lnTo>
                  <a:pt x="2034858" y="624702"/>
                </a:lnTo>
                <a:lnTo>
                  <a:pt x="2035175" y="631045"/>
                </a:lnTo>
                <a:lnTo>
                  <a:pt x="2034858" y="638338"/>
                </a:lnTo>
                <a:lnTo>
                  <a:pt x="2034223" y="645949"/>
                </a:lnTo>
                <a:lnTo>
                  <a:pt x="2033270" y="653877"/>
                </a:lnTo>
                <a:lnTo>
                  <a:pt x="2032000" y="661488"/>
                </a:lnTo>
                <a:lnTo>
                  <a:pt x="2030413" y="669416"/>
                </a:lnTo>
                <a:lnTo>
                  <a:pt x="2028508" y="677343"/>
                </a:lnTo>
                <a:lnTo>
                  <a:pt x="2025968" y="685271"/>
                </a:lnTo>
                <a:lnTo>
                  <a:pt x="2023745" y="693199"/>
                </a:lnTo>
                <a:lnTo>
                  <a:pt x="2020570" y="700810"/>
                </a:lnTo>
                <a:lnTo>
                  <a:pt x="2017395" y="708421"/>
                </a:lnTo>
                <a:lnTo>
                  <a:pt x="2013903" y="716032"/>
                </a:lnTo>
                <a:lnTo>
                  <a:pt x="2010410" y="723325"/>
                </a:lnTo>
                <a:lnTo>
                  <a:pt x="2006283" y="730302"/>
                </a:lnTo>
                <a:lnTo>
                  <a:pt x="2002155" y="737278"/>
                </a:lnTo>
                <a:lnTo>
                  <a:pt x="1997710" y="743938"/>
                </a:lnTo>
                <a:lnTo>
                  <a:pt x="1992948" y="749963"/>
                </a:lnTo>
                <a:lnTo>
                  <a:pt x="1992948" y="791822"/>
                </a:lnTo>
                <a:lnTo>
                  <a:pt x="2016125" y="802287"/>
                </a:lnTo>
                <a:lnTo>
                  <a:pt x="2040255" y="812752"/>
                </a:lnTo>
                <a:lnTo>
                  <a:pt x="2087880" y="832413"/>
                </a:lnTo>
                <a:lnTo>
                  <a:pt x="2131378" y="849854"/>
                </a:lnTo>
                <a:lnTo>
                  <a:pt x="2150428" y="857782"/>
                </a:lnTo>
                <a:lnTo>
                  <a:pt x="2166938" y="865393"/>
                </a:lnTo>
                <a:lnTo>
                  <a:pt x="2170430" y="867296"/>
                </a:lnTo>
                <a:lnTo>
                  <a:pt x="2173605" y="869516"/>
                </a:lnTo>
                <a:lnTo>
                  <a:pt x="2176780" y="872370"/>
                </a:lnTo>
                <a:lnTo>
                  <a:pt x="2179955" y="875541"/>
                </a:lnTo>
                <a:lnTo>
                  <a:pt x="2182813" y="879029"/>
                </a:lnTo>
                <a:lnTo>
                  <a:pt x="2185035" y="882517"/>
                </a:lnTo>
                <a:lnTo>
                  <a:pt x="2187893" y="886640"/>
                </a:lnTo>
                <a:lnTo>
                  <a:pt x="2189798" y="890445"/>
                </a:lnTo>
                <a:lnTo>
                  <a:pt x="2194243" y="899641"/>
                </a:lnTo>
                <a:lnTo>
                  <a:pt x="2197735" y="908838"/>
                </a:lnTo>
                <a:lnTo>
                  <a:pt x="2200275" y="918668"/>
                </a:lnTo>
                <a:lnTo>
                  <a:pt x="2202815" y="928499"/>
                </a:lnTo>
                <a:lnTo>
                  <a:pt x="2204720" y="938647"/>
                </a:lnTo>
                <a:lnTo>
                  <a:pt x="2206308" y="948477"/>
                </a:lnTo>
                <a:lnTo>
                  <a:pt x="2207578" y="957991"/>
                </a:lnTo>
                <a:lnTo>
                  <a:pt x="2208530" y="966870"/>
                </a:lnTo>
                <a:lnTo>
                  <a:pt x="2209483" y="982092"/>
                </a:lnTo>
                <a:lnTo>
                  <a:pt x="2209800" y="991922"/>
                </a:lnTo>
                <a:lnTo>
                  <a:pt x="2209483" y="993825"/>
                </a:lnTo>
                <a:lnTo>
                  <a:pt x="2209165" y="995410"/>
                </a:lnTo>
                <a:lnTo>
                  <a:pt x="2207895" y="997313"/>
                </a:lnTo>
                <a:lnTo>
                  <a:pt x="2206625" y="998899"/>
                </a:lnTo>
                <a:lnTo>
                  <a:pt x="2204720" y="1000801"/>
                </a:lnTo>
                <a:lnTo>
                  <a:pt x="2202498" y="1002387"/>
                </a:lnTo>
                <a:lnTo>
                  <a:pt x="2196465" y="1005875"/>
                </a:lnTo>
                <a:lnTo>
                  <a:pt x="2188845" y="1009681"/>
                </a:lnTo>
                <a:lnTo>
                  <a:pt x="2179955" y="1013169"/>
                </a:lnTo>
                <a:lnTo>
                  <a:pt x="2168843" y="1016340"/>
                </a:lnTo>
                <a:lnTo>
                  <a:pt x="2156460" y="1019828"/>
                </a:lnTo>
                <a:lnTo>
                  <a:pt x="2142173" y="1022682"/>
                </a:lnTo>
                <a:lnTo>
                  <a:pt x="2125980" y="1025219"/>
                </a:lnTo>
                <a:lnTo>
                  <a:pt x="2108200" y="1027756"/>
                </a:lnTo>
                <a:lnTo>
                  <a:pt x="2088515" y="1029976"/>
                </a:lnTo>
                <a:lnTo>
                  <a:pt x="2067243" y="1031562"/>
                </a:lnTo>
                <a:lnTo>
                  <a:pt x="2044700" y="1033147"/>
                </a:lnTo>
                <a:lnTo>
                  <a:pt x="2019300" y="1034416"/>
                </a:lnTo>
                <a:lnTo>
                  <a:pt x="1992948" y="1034733"/>
                </a:lnTo>
                <a:lnTo>
                  <a:pt x="1992948" y="1035050"/>
                </a:lnTo>
                <a:lnTo>
                  <a:pt x="1884998" y="1035050"/>
                </a:lnTo>
                <a:lnTo>
                  <a:pt x="1856423" y="1034733"/>
                </a:lnTo>
                <a:lnTo>
                  <a:pt x="1829753" y="1034099"/>
                </a:lnTo>
                <a:lnTo>
                  <a:pt x="1804353" y="1032830"/>
                </a:lnTo>
                <a:lnTo>
                  <a:pt x="1781493" y="1030927"/>
                </a:lnTo>
                <a:lnTo>
                  <a:pt x="1760220" y="1028708"/>
                </a:lnTo>
                <a:lnTo>
                  <a:pt x="1741488" y="1026488"/>
                </a:lnTo>
                <a:lnTo>
                  <a:pt x="1724025" y="1023634"/>
                </a:lnTo>
                <a:lnTo>
                  <a:pt x="1708468" y="1020463"/>
                </a:lnTo>
                <a:lnTo>
                  <a:pt x="1695133" y="1017291"/>
                </a:lnTo>
                <a:lnTo>
                  <a:pt x="1683068" y="1013803"/>
                </a:lnTo>
                <a:lnTo>
                  <a:pt x="1673225" y="1010315"/>
                </a:lnTo>
                <a:lnTo>
                  <a:pt x="1664970" y="1006827"/>
                </a:lnTo>
                <a:lnTo>
                  <a:pt x="1662113" y="1004924"/>
                </a:lnTo>
                <a:lnTo>
                  <a:pt x="1659255" y="1003021"/>
                </a:lnTo>
                <a:lnTo>
                  <a:pt x="1656398" y="1001436"/>
                </a:lnTo>
                <a:lnTo>
                  <a:pt x="1654493" y="999216"/>
                </a:lnTo>
                <a:lnTo>
                  <a:pt x="1652905" y="997313"/>
                </a:lnTo>
                <a:lnTo>
                  <a:pt x="1651635" y="995410"/>
                </a:lnTo>
                <a:lnTo>
                  <a:pt x="1651318" y="993825"/>
                </a:lnTo>
                <a:lnTo>
                  <a:pt x="1651000" y="991922"/>
                </a:lnTo>
                <a:lnTo>
                  <a:pt x="1651318" y="982092"/>
                </a:lnTo>
                <a:lnTo>
                  <a:pt x="1652270" y="966870"/>
                </a:lnTo>
                <a:lnTo>
                  <a:pt x="1653223" y="957991"/>
                </a:lnTo>
                <a:lnTo>
                  <a:pt x="1654493" y="948477"/>
                </a:lnTo>
                <a:lnTo>
                  <a:pt x="1656080" y="938647"/>
                </a:lnTo>
                <a:lnTo>
                  <a:pt x="1657985" y="928499"/>
                </a:lnTo>
                <a:lnTo>
                  <a:pt x="1660525" y="918668"/>
                </a:lnTo>
                <a:lnTo>
                  <a:pt x="1663383" y="908838"/>
                </a:lnTo>
                <a:lnTo>
                  <a:pt x="1666558" y="899641"/>
                </a:lnTo>
                <a:lnTo>
                  <a:pt x="1671003" y="890445"/>
                </a:lnTo>
                <a:lnTo>
                  <a:pt x="1673225" y="886640"/>
                </a:lnTo>
                <a:lnTo>
                  <a:pt x="1675765" y="882517"/>
                </a:lnTo>
                <a:lnTo>
                  <a:pt x="1677988" y="879029"/>
                </a:lnTo>
                <a:lnTo>
                  <a:pt x="1681163" y="875541"/>
                </a:lnTo>
                <a:lnTo>
                  <a:pt x="1684020" y="872370"/>
                </a:lnTo>
                <a:lnTo>
                  <a:pt x="1687195" y="869516"/>
                </a:lnTo>
                <a:lnTo>
                  <a:pt x="1690688" y="867296"/>
                </a:lnTo>
                <a:lnTo>
                  <a:pt x="1694180" y="865393"/>
                </a:lnTo>
                <a:lnTo>
                  <a:pt x="1710373" y="857782"/>
                </a:lnTo>
                <a:lnTo>
                  <a:pt x="1729423" y="849854"/>
                </a:lnTo>
                <a:lnTo>
                  <a:pt x="1772920" y="832413"/>
                </a:lnTo>
                <a:lnTo>
                  <a:pt x="1820863" y="812752"/>
                </a:lnTo>
                <a:lnTo>
                  <a:pt x="1844675" y="802287"/>
                </a:lnTo>
                <a:lnTo>
                  <a:pt x="1867853" y="791822"/>
                </a:lnTo>
                <a:lnTo>
                  <a:pt x="1867853" y="749963"/>
                </a:lnTo>
                <a:lnTo>
                  <a:pt x="1863408" y="743938"/>
                </a:lnTo>
                <a:lnTo>
                  <a:pt x="1858645" y="737278"/>
                </a:lnTo>
                <a:lnTo>
                  <a:pt x="1854518" y="730302"/>
                </a:lnTo>
                <a:lnTo>
                  <a:pt x="1850390" y="723325"/>
                </a:lnTo>
                <a:lnTo>
                  <a:pt x="1846898" y="716032"/>
                </a:lnTo>
                <a:lnTo>
                  <a:pt x="1843405" y="708421"/>
                </a:lnTo>
                <a:lnTo>
                  <a:pt x="1840230" y="700810"/>
                </a:lnTo>
                <a:lnTo>
                  <a:pt x="1837373" y="693199"/>
                </a:lnTo>
                <a:lnTo>
                  <a:pt x="1834833" y="685271"/>
                </a:lnTo>
                <a:lnTo>
                  <a:pt x="1832293" y="677343"/>
                </a:lnTo>
                <a:lnTo>
                  <a:pt x="1830388" y="669416"/>
                </a:lnTo>
                <a:lnTo>
                  <a:pt x="1828800" y="661488"/>
                </a:lnTo>
                <a:lnTo>
                  <a:pt x="1827530" y="653877"/>
                </a:lnTo>
                <a:lnTo>
                  <a:pt x="1826578" y="645949"/>
                </a:lnTo>
                <a:lnTo>
                  <a:pt x="1825943" y="638338"/>
                </a:lnTo>
                <a:lnTo>
                  <a:pt x="1825625" y="631045"/>
                </a:lnTo>
                <a:lnTo>
                  <a:pt x="1825943" y="624702"/>
                </a:lnTo>
                <a:lnTo>
                  <a:pt x="1826578" y="618677"/>
                </a:lnTo>
                <a:lnTo>
                  <a:pt x="1826895" y="612652"/>
                </a:lnTo>
                <a:lnTo>
                  <a:pt x="1828165" y="606627"/>
                </a:lnTo>
                <a:lnTo>
                  <a:pt x="1829118" y="601236"/>
                </a:lnTo>
                <a:lnTo>
                  <a:pt x="1830388" y="595211"/>
                </a:lnTo>
                <a:lnTo>
                  <a:pt x="1831975" y="589820"/>
                </a:lnTo>
                <a:lnTo>
                  <a:pt x="1833880" y="584111"/>
                </a:lnTo>
                <a:lnTo>
                  <a:pt x="1836420" y="579038"/>
                </a:lnTo>
                <a:lnTo>
                  <a:pt x="1838325" y="573647"/>
                </a:lnTo>
                <a:lnTo>
                  <a:pt x="1841183" y="568890"/>
                </a:lnTo>
                <a:lnTo>
                  <a:pt x="1843723" y="563816"/>
                </a:lnTo>
                <a:lnTo>
                  <a:pt x="1846580" y="559059"/>
                </a:lnTo>
                <a:lnTo>
                  <a:pt x="1849755" y="554620"/>
                </a:lnTo>
                <a:lnTo>
                  <a:pt x="1852930" y="550497"/>
                </a:lnTo>
                <a:lnTo>
                  <a:pt x="1856423" y="546058"/>
                </a:lnTo>
                <a:lnTo>
                  <a:pt x="1859915" y="542252"/>
                </a:lnTo>
                <a:lnTo>
                  <a:pt x="1863725" y="538130"/>
                </a:lnTo>
                <a:lnTo>
                  <a:pt x="1867853" y="534641"/>
                </a:lnTo>
                <a:lnTo>
                  <a:pt x="1872298" y="531470"/>
                </a:lnTo>
                <a:lnTo>
                  <a:pt x="1876108" y="528299"/>
                </a:lnTo>
                <a:lnTo>
                  <a:pt x="1880553" y="525762"/>
                </a:lnTo>
                <a:lnTo>
                  <a:pt x="1884998" y="522908"/>
                </a:lnTo>
                <a:lnTo>
                  <a:pt x="1889760" y="520371"/>
                </a:lnTo>
                <a:lnTo>
                  <a:pt x="1894523" y="518151"/>
                </a:lnTo>
                <a:lnTo>
                  <a:pt x="1899285" y="516249"/>
                </a:lnTo>
                <a:lnTo>
                  <a:pt x="1904365" y="514663"/>
                </a:lnTo>
                <a:lnTo>
                  <a:pt x="1909445" y="513395"/>
                </a:lnTo>
                <a:lnTo>
                  <a:pt x="1914525" y="512126"/>
                </a:lnTo>
                <a:lnTo>
                  <a:pt x="1919923" y="511492"/>
                </a:lnTo>
                <a:lnTo>
                  <a:pt x="1925320" y="511175"/>
                </a:lnTo>
                <a:close/>
                <a:moveTo>
                  <a:pt x="1105059" y="0"/>
                </a:moveTo>
                <a:lnTo>
                  <a:pt x="1110136" y="317"/>
                </a:lnTo>
                <a:lnTo>
                  <a:pt x="1115530" y="634"/>
                </a:lnTo>
                <a:lnTo>
                  <a:pt x="1120607" y="1585"/>
                </a:lnTo>
                <a:lnTo>
                  <a:pt x="1125685" y="2537"/>
                </a:lnTo>
                <a:lnTo>
                  <a:pt x="1130762" y="3805"/>
                </a:lnTo>
                <a:lnTo>
                  <a:pt x="1136156" y="5391"/>
                </a:lnTo>
                <a:lnTo>
                  <a:pt x="1140599" y="7294"/>
                </a:lnTo>
                <a:lnTo>
                  <a:pt x="1145358" y="9196"/>
                </a:lnTo>
                <a:lnTo>
                  <a:pt x="1150118" y="12050"/>
                </a:lnTo>
                <a:lnTo>
                  <a:pt x="1154561" y="14587"/>
                </a:lnTo>
                <a:lnTo>
                  <a:pt x="1159320" y="17441"/>
                </a:lnTo>
                <a:lnTo>
                  <a:pt x="1163128" y="20612"/>
                </a:lnTo>
                <a:lnTo>
                  <a:pt x="1167571" y="23784"/>
                </a:lnTo>
                <a:lnTo>
                  <a:pt x="1171379" y="27272"/>
                </a:lnTo>
                <a:lnTo>
                  <a:pt x="1174869" y="31394"/>
                </a:lnTo>
                <a:lnTo>
                  <a:pt x="1178994" y="35200"/>
                </a:lnTo>
                <a:lnTo>
                  <a:pt x="1182167" y="39322"/>
                </a:lnTo>
                <a:lnTo>
                  <a:pt x="1185658" y="43445"/>
                </a:lnTo>
                <a:lnTo>
                  <a:pt x="1188831" y="48201"/>
                </a:lnTo>
                <a:lnTo>
                  <a:pt x="1191370" y="52958"/>
                </a:lnTo>
                <a:lnTo>
                  <a:pt x="1194226" y="57715"/>
                </a:lnTo>
                <a:lnTo>
                  <a:pt x="1196447" y="62789"/>
                </a:lnTo>
                <a:lnTo>
                  <a:pt x="1198985" y="67863"/>
                </a:lnTo>
                <a:lnTo>
                  <a:pt x="1201207" y="73571"/>
                </a:lnTo>
                <a:lnTo>
                  <a:pt x="1202793" y="78645"/>
                </a:lnTo>
                <a:lnTo>
                  <a:pt x="1204380" y="84353"/>
                </a:lnTo>
                <a:lnTo>
                  <a:pt x="1205966" y="90061"/>
                </a:lnTo>
                <a:lnTo>
                  <a:pt x="1207236" y="95769"/>
                </a:lnTo>
                <a:lnTo>
                  <a:pt x="1207870" y="101794"/>
                </a:lnTo>
                <a:lnTo>
                  <a:pt x="1208822" y="107502"/>
                </a:lnTo>
                <a:lnTo>
                  <a:pt x="1209140" y="113844"/>
                </a:lnTo>
                <a:lnTo>
                  <a:pt x="1209140" y="119870"/>
                </a:lnTo>
                <a:lnTo>
                  <a:pt x="1209140" y="127163"/>
                </a:lnTo>
                <a:lnTo>
                  <a:pt x="1208505" y="135091"/>
                </a:lnTo>
                <a:lnTo>
                  <a:pt x="1207553" y="142702"/>
                </a:lnTo>
                <a:lnTo>
                  <a:pt x="1206284" y="150630"/>
                </a:lnTo>
                <a:lnTo>
                  <a:pt x="1204697" y="158241"/>
                </a:lnTo>
                <a:lnTo>
                  <a:pt x="1202793" y="166486"/>
                </a:lnTo>
                <a:lnTo>
                  <a:pt x="1200572" y="174413"/>
                </a:lnTo>
                <a:lnTo>
                  <a:pt x="1197716" y="182341"/>
                </a:lnTo>
                <a:lnTo>
                  <a:pt x="1194860" y="189952"/>
                </a:lnTo>
                <a:lnTo>
                  <a:pt x="1192004" y="197563"/>
                </a:lnTo>
                <a:lnTo>
                  <a:pt x="1188197" y="205174"/>
                </a:lnTo>
                <a:lnTo>
                  <a:pt x="1184389" y="212467"/>
                </a:lnTo>
                <a:lnTo>
                  <a:pt x="1180581" y="219761"/>
                </a:lnTo>
                <a:lnTo>
                  <a:pt x="1176456" y="226420"/>
                </a:lnTo>
                <a:lnTo>
                  <a:pt x="1171696" y="233080"/>
                </a:lnTo>
                <a:lnTo>
                  <a:pt x="1166936" y="238788"/>
                </a:lnTo>
                <a:lnTo>
                  <a:pt x="1166936" y="280964"/>
                </a:lnTo>
                <a:lnTo>
                  <a:pt x="1190418" y="291746"/>
                </a:lnTo>
                <a:lnTo>
                  <a:pt x="1214217" y="301894"/>
                </a:lnTo>
                <a:lnTo>
                  <a:pt x="1262132" y="321238"/>
                </a:lnTo>
                <a:lnTo>
                  <a:pt x="1305922" y="339314"/>
                </a:lnTo>
                <a:lnTo>
                  <a:pt x="1324961" y="346924"/>
                </a:lnTo>
                <a:lnTo>
                  <a:pt x="1340827" y="354535"/>
                </a:lnTo>
                <a:lnTo>
                  <a:pt x="1344635" y="356438"/>
                </a:lnTo>
                <a:lnTo>
                  <a:pt x="1348126" y="358975"/>
                </a:lnTo>
                <a:lnTo>
                  <a:pt x="1351299" y="361512"/>
                </a:lnTo>
                <a:lnTo>
                  <a:pt x="1353837" y="364683"/>
                </a:lnTo>
                <a:lnTo>
                  <a:pt x="1356693" y="367854"/>
                </a:lnTo>
                <a:lnTo>
                  <a:pt x="1359549" y="371976"/>
                </a:lnTo>
                <a:lnTo>
                  <a:pt x="1361770" y="375782"/>
                </a:lnTo>
                <a:lnTo>
                  <a:pt x="1364309" y="379587"/>
                </a:lnTo>
                <a:lnTo>
                  <a:pt x="1368117" y="388784"/>
                </a:lnTo>
                <a:lnTo>
                  <a:pt x="1371607" y="398297"/>
                </a:lnTo>
                <a:lnTo>
                  <a:pt x="1374781" y="408128"/>
                </a:lnTo>
                <a:lnTo>
                  <a:pt x="1377002" y="417958"/>
                </a:lnTo>
                <a:lnTo>
                  <a:pt x="1379223" y="428106"/>
                </a:lnTo>
                <a:lnTo>
                  <a:pt x="1380810" y="437937"/>
                </a:lnTo>
                <a:lnTo>
                  <a:pt x="1381762" y="447450"/>
                </a:lnTo>
                <a:lnTo>
                  <a:pt x="1383031" y="456012"/>
                </a:lnTo>
                <a:lnTo>
                  <a:pt x="1383983" y="470917"/>
                </a:lnTo>
                <a:lnTo>
                  <a:pt x="1384300" y="481064"/>
                </a:lnTo>
                <a:lnTo>
                  <a:pt x="1383983" y="482650"/>
                </a:lnTo>
                <a:lnTo>
                  <a:pt x="1383348" y="484553"/>
                </a:lnTo>
                <a:lnTo>
                  <a:pt x="1382396" y="486138"/>
                </a:lnTo>
                <a:lnTo>
                  <a:pt x="1380810" y="488041"/>
                </a:lnTo>
                <a:lnTo>
                  <a:pt x="1379223" y="489626"/>
                </a:lnTo>
                <a:lnTo>
                  <a:pt x="1376684" y="491846"/>
                </a:lnTo>
                <a:lnTo>
                  <a:pt x="1370973" y="495334"/>
                </a:lnTo>
                <a:lnTo>
                  <a:pt x="1363357" y="498823"/>
                </a:lnTo>
                <a:lnTo>
                  <a:pt x="1354472" y="502311"/>
                </a:lnTo>
                <a:lnTo>
                  <a:pt x="1343366" y="505482"/>
                </a:lnTo>
                <a:lnTo>
                  <a:pt x="1330673" y="508653"/>
                </a:lnTo>
                <a:lnTo>
                  <a:pt x="1316711" y="511824"/>
                </a:lnTo>
                <a:lnTo>
                  <a:pt x="1300528" y="514679"/>
                </a:lnTo>
                <a:lnTo>
                  <a:pt x="1282758" y="516898"/>
                </a:lnTo>
                <a:lnTo>
                  <a:pt x="1263084" y="519118"/>
                </a:lnTo>
                <a:lnTo>
                  <a:pt x="1241824" y="520704"/>
                </a:lnTo>
                <a:lnTo>
                  <a:pt x="1218659" y="522289"/>
                </a:lnTo>
                <a:lnTo>
                  <a:pt x="1193908" y="523241"/>
                </a:lnTo>
                <a:lnTo>
                  <a:pt x="1166936" y="523875"/>
                </a:lnTo>
                <a:lnTo>
                  <a:pt x="1059682" y="523875"/>
                </a:lnTo>
                <a:lnTo>
                  <a:pt x="1031123" y="523875"/>
                </a:lnTo>
                <a:lnTo>
                  <a:pt x="1004151" y="523241"/>
                </a:lnTo>
                <a:lnTo>
                  <a:pt x="979083" y="521655"/>
                </a:lnTo>
                <a:lnTo>
                  <a:pt x="956236" y="520069"/>
                </a:lnTo>
                <a:lnTo>
                  <a:pt x="934975" y="518167"/>
                </a:lnTo>
                <a:lnTo>
                  <a:pt x="915619" y="515630"/>
                </a:lnTo>
                <a:lnTo>
                  <a:pt x="898484" y="512459"/>
                </a:lnTo>
                <a:lnTo>
                  <a:pt x="882935" y="509922"/>
                </a:lnTo>
                <a:lnTo>
                  <a:pt x="869608" y="506751"/>
                </a:lnTo>
                <a:lnTo>
                  <a:pt x="857867" y="503262"/>
                </a:lnTo>
                <a:lnTo>
                  <a:pt x="848030" y="499457"/>
                </a:lnTo>
                <a:lnTo>
                  <a:pt x="839780" y="495652"/>
                </a:lnTo>
                <a:lnTo>
                  <a:pt x="836606" y="494066"/>
                </a:lnTo>
                <a:lnTo>
                  <a:pt x="833433" y="492163"/>
                </a:lnTo>
                <a:lnTo>
                  <a:pt x="831212" y="490261"/>
                </a:lnTo>
                <a:lnTo>
                  <a:pt x="829308" y="488675"/>
                </a:lnTo>
                <a:lnTo>
                  <a:pt x="827721" y="486772"/>
                </a:lnTo>
                <a:lnTo>
                  <a:pt x="826452" y="484553"/>
                </a:lnTo>
                <a:lnTo>
                  <a:pt x="826135" y="482967"/>
                </a:lnTo>
                <a:lnTo>
                  <a:pt x="825500" y="481064"/>
                </a:lnTo>
                <a:lnTo>
                  <a:pt x="826135" y="470917"/>
                </a:lnTo>
                <a:lnTo>
                  <a:pt x="826769" y="456012"/>
                </a:lnTo>
                <a:lnTo>
                  <a:pt x="828039" y="447450"/>
                </a:lnTo>
                <a:lnTo>
                  <a:pt x="829308" y="437937"/>
                </a:lnTo>
                <a:lnTo>
                  <a:pt x="830895" y="428106"/>
                </a:lnTo>
                <a:lnTo>
                  <a:pt x="832798" y="417958"/>
                </a:lnTo>
                <a:lnTo>
                  <a:pt x="835020" y="408128"/>
                </a:lnTo>
                <a:lnTo>
                  <a:pt x="837876" y="398297"/>
                </a:lnTo>
                <a:lnTo>
                  <a:pt x="841366" y="388784"/>
                </a:lnTo>
                <a:lnTo>
                  <a:pt x="845809" y="379587"/>
                </a:lnTo>
                <a:lnTo>
                  <a:pt x="847713" y="375782"/>
                </a:lnTo>
                <a:lnTo>
                  <a:pt x="850251" y="371976"/>
                </a:lnTo>
                <a:lnTo>
                  <a:pt x="852790" y="367854"/>
                </a:lnTo>
                <a:lnTo>
                  <a:pt x="855645" y="364683"/>
                </a:lnTo>
                <a:lnTo>
                  <a:pt x="858819" y="361512"/>
                </a:lnTo>
                <a:lnTo>
                  <a:pt x="861675" y="358975"/>
                </a:lnTo>
                <a:lnTo>
                  <a:pt x="864848" y="356438"/>
                </a:lnTo>
                <a:lnTo>
                  <a:pt x="868656" y="354535"/>
                </a:lnTo>
                <a:lnTo>
                  <a:pt x="884522" y="346924"/>
                </a:lnTo>
                <a:lnTo>
                  <a:pt x="903878" y="339314"/>
                </a:lnTo>
                <a:lnTo>
                  <a:pt x="947668" y="321238"/>
                </a:lnTo>
                <a:lnTo>
                  <a:pt x="995266" y="301894"/>
                </a:lnTo>
                <a:lnTo>
                  <a:pt x="1019065" y="291746"/>
                </a:lnTo>
                <a:lnTo>
                  <a:pt x="1042229" y="280964"/>
                </a:lnTo>
                <a:lnTo>
                  <a:pt x="1042229" y="238788"/>
                </a:lnTo>
                <a:lnTo>
                  <a:pt x="1037787" y="233080"/>
                </a:lnTo>
                <a:lnTo>
                  <a:pt x="1033345" y="226420"/>
                </a:lnTo>
                <a:lnTo>
                  <a:pt x="1028902" y="219761"/>
                </a:lnTo>
                <a:lnTo>
                  <a:pt x="1025094" y="212467"/>
                </a:lnTo>
                <a:lnTo>
                  <a:pt x="1021604" y="205174"/>
                </a:lnTo>
                <a:lnTo>
                  <a:pt x="1018113" y="197563"/>
                </a:lnTo>
                <a:lnTo>
                  <a:pt x="1014940" y="189952"/>
                </a:lnTo>
                <a:lnTo>
                  <a:pt x="1011767" y="182341"/>
                </a:lnTo>
                <a:lnTo>
                  <a:pt x="1009228" y="174413"/>
                </a:lnTo>
                <a:lnTo>
                  <a:pt x="1007007" y="166486"/>
                </a:lnTo>
                <a:lnTo>
                  <a:pt x="1005103" y="158241"/>
                </a:lnTo>
                <a:lnTo>
                  <a:pt x="1003516" y="150630"/>
                </a:lnTo>
                <a:lnTo>
                  <a:pt x="1002247" y="142702"/>
                </a:lnTo>
                <a:lnTo>
                  <a:pt x="1000978" y="135091"/>
                </a:lnTo>
                <a:lnTo>
                  <a:pt x="1000661" y="127163"/>
                </a:lnTo>
                <a:lnTo>
                  <a:pt x="1000343" y="119870"/>
                </a:lnTo>
                <a:lnTo>
                  <a:pt x="1000661" y="113844"/>
                </a:lnTo>
                <a:lnTo>
                  <a:pt x="1000978" y="107502"/>
                </a:lnTo>
                <a:lnTo>
                  <a:pt x="1001613" y="101794"/>
                </a:lnTo>
                <a:lnTo>
                  <a:pt x="1002565" y="95769"/>
                </a:lnTo>
                <a:lnTo>
                  <a:pt x="1003834" y="90061"/>
                </a:lnTo>
                <a:lnTo>
                  <a:pt x="1005103" y="84353"/>
                </a:lnTo>
                <a:lnTo>
                  <a:pt x="1006690" y="78645"/>
                </a:lnTo>
                <a:lnTo>
                  <a:pt x="1008594" y="73571"/>
                </a:lnTo>
                <a:lnTo>
                  <a:pt x="1010498" y="67863"/>
                </a:lnTo>
                <a:lnTo>
                  <a:pt x="1012719" y="62789"/>
                </a:lnTo>
                <a:lnTo>
                  <a:pt x="1015575" y="57715"/>
                </a:lnTo>
                <a:lnTo>
                  <a:pt x="1018431" y="52958"/>
                </a:lnTo>
                <a:lnTo>
                  <a:pt x="1021286" y="48201"/>
                </a:lnTo>
                <a:lnTo>
                  <a:pt x="1024142" y="43445"/>
                </a:lnTo>
                <a:lnTo>
                  <a:pt x="1027315" y="39322"/>
                </a:lnTo>
                <a:lnTo>
                  <a:pt x="1031123" y="35200"/>
                </a:lnTo>
                <a:lnTo>
                  <a:pt x="1034614" y="31394"/>
                </a:lnTo>
                <a:lnTo>
                  <a:pt x="1038422" y="27272"/>
                </a:lnTo>
                <a:lnTo>
                  <a:pt x="1042229" y="23784"/>
                </a:lnTo>
                <a:lnTo>
                  <a:pt x="1046355" y="20612"/>
                </a:lnTo>
                <a:lnTo>
                  <a:pt x="1050480" y="17441"/>
                </a:lnTo>
                <a:lnTo>
                  <a:pt x="1054922" y="14587"/>
                </a:lnTo>
                <a:lnTo>
                  <a:pt x="1059682" y="12050"/>
                </a:lnTo>
                <a:lnTo>
                  <a:pt x="1064125" y="9196"/>
                </a:lnTo>
                <a:lnTo>
                  <a:pt x="1069202" y="7294"/>
                </a:lnTo>
                <a:lnTo>
                  <a:pt x="1073961" y="5391"/>
                </a:lnTo>
                <a:lnTo>
                  <a:pt x="1078721" y="3805"/>
                </a:lnTo>
                <a:lnTo>
                  <a:pt x="1083798" y="2537"/>
                </a:lnTo>
                <a:lnTo>
                  <a:pt x="1088875" y="1585"/>
                </a:lnTo>
                <a:lnTo>
                  <a:pt x="1094270" y="634"/>
                </a:lnTo>
                <a:lnTo>
                  <a:pt x="1099347" y="317"/>
                </a:lnTo>
                <a:lnTo>
                  <a:pt x="1105059"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7" name="KSO_Shape"/>
          <p:cNvSpPr/>
          <p:nvPr/>
        </p:nvSpPr>
        <p:spPr bwMode="auto">
          <a:xfrm>
            <a:off x="5268039" y="1680914"/>
            <a:ext cx="583719" cy="582746"/>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8" name="KSO_Shape"/>
          <p:cNvSpPr/>
          <p:nvPr/>
        </p:nvSpPr>
        <p:spPr bwMode="auto">
          <a:xfrm>
            <a:off x="6311999" y="1621573"/>
            <a:ext cx="503875" cy="593959"/>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9" name="KSO_Shape"/>
          <p:cNvSpPr/>
          <p:nvPr/>
        </p:nvSpPr>
        <p:spPr>
          <a:xfrm flipH="1">
            <a:off x="7159531" y="1631199"/>
            <a:ext cx="575417" cy="603584"/>
          </a:xfrm>
          <a:custGeom>
            <a:avLst/>
            <a:gdLst>
              <a:gd name="connsiteX0" fmla="*/ 2697262 w 5394523"/>
              <a:gd name="connsiteY0" fmla="*/ 0 h 5658773"/>
              <a:gd name="connsiteX1" fmla="*/ 2006732 w 5394523"/>
              <a:gd name="connsiteY1" fmla="*/ 562798 h 5658773"/>
              <a:gd name="connsiteX2" fmla="*/ 1994361 w 5394523"/>
              <a:gd name="connsiteY2" fmla="*/ 685515 h 5658773"/>
              <a:gd name="connsiteX3" fmla="*/ 1968717 w 5394523"/>
              <a:gd name="connsiteY3" fmla="*/ 689428 h 5658773"/>
              <a:gd name="connsiteX4" fmla="*/ 932755 w 5394523"/>
              <a:gd name="connsiteY4" fmla="*/ 1960511 h 5658773"/>
              <a:gd name="connsiteX5" fmla="*/ 932755 w 5394523"/>
              <a:gd name="connsiteY5" fmla="*/ 3680451 h 5658773"/>
              <a:gd name="connsiteX6" fmla="*/ 935888 w 5394523"/>
              <a:gd name="connsiteY6" fmla="*/ 3730118 h 5658773"/>
              <a:gd name="connsiteX7" fmla="*/ 933854 w 5394523"/>
              <a:gd name="connsiteY7" fmla="*/ 3730118 h 5658773"/>
              <a:gd name="connsiteX8" fmla="*/ 919576 w 5394523"/>
              <a:gd name="connsiteY8" fmla="*/ 3878377 h 5658773"/>
              <a:gd name="connsiteX9" fmla="*/ 25312 w 5394523"/>
              <a:gd name="connsiteY9" fmla="*/ 4724735 h 5658773"/>
              <a:gd name="connsiteX10" fmla="*/ 0 w 5394523"/>
              <a:gd name="connsiteY10" fmla="*/ 4726073 h 5658773"/>
              <a:gd name="connsiteX11" fmla="*/ 0 w 5394523"/>
              <a:gd name="connsiteY11" fmla="*/ 4987418 h 5658773"/>
              <a:gd name="connsiteX12" fmla="*/ 1696229 w 5394523"/>
              <a:gd name="connsiteY12" fmla="*/ 4987418 h 5658773"/>
              <a:gd name="connsiteX13" fmla="*/ 1708125 w 5394523"/>
              <a:gd name="connsiteY13" fmla="*/ 5046603 h 5658773"/>
              <a:gd name="connsiteX14" fmla="*/ 2697262 w 5394523"/>
              <a:gd name="connsiteY14" fmla="*/ 5658773 h 5658773"/>
              <a:gd name="connsiteX15" fmla="*/ 3686400 w 5394523"/>
              <a:gd name="connsiteY15" fmla="*/ 5046603 h 5658773"/>
              <a:gd name="connsiteX16" fmla="*/ 3698295 w 5394523"/>
              <a:gd name="connsiteY16" fmla="*/ 4987418 h 5658773"/>
              <a:gd name="connsiteX17" fmla="*/ 5394523 w 5394523"/>
              <a:gd name="connsiteY17" fmla="*/ 4987418 h 5658773"/>
              <a:gd name="connsiteX18" fmla="*/ 5394523 w 5394523"/>
              <a:gd name="connsiteY18" fmla="*/ 4726073 h 5658773"/>
              <a:gd name="connsiteX19" fmla="*/ 5369211 w 5394523"/>
              <a:gd name="connsiteY19" fmla="*/ 4724735 h 5658773"/>
              <a:gd name="connsiteX20" fmla="*/ 4474947 w 5394523"/>
              <a:gd name="connsiteY20" fmla="*/ 3878377 h 5658773"/>
              <a:gd name="connsiteX21" fmla="*/ 4460669 w 5394523"/>
              <a:gd name="connsiteY21" fmla="*/ 3730118 h 5658773"/>
              <a:gd name="connsiteX22" fmla="*/ 4458635 w 5394523"/>
              <a:gd name="connsiteY22" fmla="*/ 3730118 h 5658773"/>
              <a:gd name="connsiteX23" fmla="*/ 4461768 w 5394523"/>
              <a:gd name="connsiteY23" fmla="*/ 3680451 h 5658773"/>
              <a:gd name="connsiteX24" fmla="*/ 4461768 w 5394523"/>
              <a:gd name="connsiteY24" fmla="*/ 1960511 h 5658773"/>
              <a:gd name="connsiteX25" fmla="*/ 3425806 w 5394523"/>
              <a:gd name="connsiteY25" fmla="*/ 689428 h 5658773"/>
              <a:gd name="connsiteX26" fmla="*/ 3400163 w 5394523"/>
              <a:gd name="connsiteY26" fmla="*/ 685515 h 5658773"/>
              <a:gd name="connsiteX27" fmla="*/ 3387792 w 5394523"/>
              <a:gd name="connsiteY27" fmla="*/ 562798 h 5658773"/>
              <a:gd name="connsiteX28" fmla="*/ 2697262 w 5394523"/>
              <a:gd name="connsiteY28" fmla="*/ 0 h 565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4523" h="5658773">
                <a:moveTo>
                  <a:pt x="2697262" y="0"/>
                </a:moveTo>
                <a:cubicBezTo>
                  <a:pt x="2356644" y="0"/>
                  <a:pt x="2072457" y="241610"/>
                  <a:pt x="2006732" y="562798"/>
                </a:cubicBezTo>
                <a:lnTo>
                  <a:pt x="1994361" y="685515"/>
                </a:lnTo>
                <a:lnTo>
                  <a:pt x="1968717" y="689428"/>
                </a:lnTo>
                <a:cubicBezTo>
                  <a:pt x="1377495" y="810410"/>
                  <a:pt x="932755" y="1333524"/>
                  <a:pt x="932755" y="1960511"/>
                </a:cubicBezTo>
                <a:lnTo>
                  <a:pt x="932755" y="3680451"/>
                </a:lnTo>
                <a:lnTo>
                  <a:pt x="935888" y="3730118"/>
                </a:lnTo>
                <a:lnTo>
                  <a:pt x="933854" y="3730118"/>
                </a:lnTo>
                <a:lnTo>
                  <a:pt x="919576" y="3878377"/>
                </a:lnTo>
                <a:cubicBezTo>
                  <a:pt x="831330" y="4329811"/>
                  <a:pt x="470714" y="4677385"/>
                  <a:pt x="25312" y="4724735"/>
                </a:cubicBezTo>
                <a:lnTo>
                  <a:pt x="0" y="4726073"/>
                </a:lnTo>
                <a:lnTo>
                  <a:pt x="0" y="4987418"/>
                </a:lnTo>
                <a:lnTo>
                  <a:pt x="1696229" y="4987418"/>
                </a:lnTo>
                <a:lnTo>
                  <a:pt x="1708125" y="5046603"/>
                </a:lnTo>
                <a:cubicBezTo>
                  <a:pt x="1802271" y="5395968"/>
                  <a:pt x="2209350" y="5658773"/>
                  <a:pt x="2697262" y="5658773"/>
                </a:cubicBezTo>
                <a:cubicBezTo>
                  <a:pt x="3185174" y="5658773"/>
                  <a:pt x="3592254" y="5395968"/>
                  <a:pt x="3686400" y="5046603"/>
                </a:cubicBezTo>
                <a:lnTo>
                  <a:pt x="3698295" y="4987418"/>
                </a:lnTo>
                <a:lnTo>
                  <a:pt x="5394523" y="4987418"/>
                </a:lnTo>
                <a:lnTo>
                  <a:pt x="5394523" y="4726073"/>
                </a:lnTo>
                <a:lnTo>
                  <a:pt x="5369211" y="4724735"/>
                </a:lnTo>
                <a:cubicBezTo>
                  <a:pt x="4923809" y="4677385"/>
                  <a:pt x="4563193" y="4329811"/>
                  <a:pt x="4474947" y="3878377"/>
                </a:cubicBezTo>
                <a:lnTo>
                  <a:pt x="4460669" y="3730118"/>
                </a:lnTo>
                <a:lnTo>
                  <a:pt x="4458635" y="3730118"/>
                </a:lnTo>
                <a:lnTo>
                  <a:pt x="4461768" y="3680451"/>
                </a:lnTo>
                <a:lnTo>
                  <a:pt x="4461768" y="1960511"/>
                </a:lnTo>
                <a:cubicBezTo>
                  <a:pt x="4461768" y="1333524"/>
                  <a:pt x="4017028" y="810410"/>
                  <a:pt x="3425806" y="689428"/>
                </a:cubicBezTo>
                <a:lnTo>
                  <a:pt x="3400163" y="685515"/>
                </a:lnTo>
                <a:lnTo>
                  <a:pt x="3387792" y="562798"/>
                </a:lnTo>
                <a:cubicBezTo>
                  <a:pt x="3322067" y="241610"/>
                  <a:pt x="3037880" y="0"/>
                  <a:pt x="2697262" y="0"/>
                </a:cubicBez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10" name="KSO_Shape"/>
          <p:cNvSpPr/>
          <p:nvPr/>
        </p:nvSpPr>
        <p:spPr bwMode="auto">
          <a:xfrm>
            <a:off x="9943114" y="1787090"/>
            <a:ext cx="506530" cy="445834"/>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8EBBCC"/>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dirty="0">
              <a:solidFill>
                <a:srgbClr val="FFFFFF"/>
              </a:solidFill>
            </a:endParaRPr>
          </a:p>
        </p:txBody>
      </p:sp>
      <p:sp>
        <p:nvSpPr>
          <p:cNvPr id="11" name="KSO_Shape"/>
          <p:cNvSpPr/>
          <p:nvPr/>
        </p:nvSpPr>
        <p:spPr>
          <a:xfrm>
            <a:off x="1650755" y="2697478"/>
            <a:ext cx="574450" cy="383924"/>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b="1">
              <a:solidFill>
                <a:srgbClr val="FFFFFF"/>
              </a:solidFill>
            </a:endParaRPr>
          </a:p>
        </p:txBody>
      </p:sp>
      <p:sp>
        <p:nvSpPr>
          <p:cNvPr id="12" name="KSO_Shape"/>
          <p:cNvSpPr/>
          <p:nvPr/>
        </p:nvSpPr>
        <p:spPr bwMode="auto">
          <a:xfrm>
            <a:off x="2594036" y="2597583"/>
            <a:ext cx="381033" cy="502432"/>
          </a:xfrm>
          <a:custGeom>
            <a:avLst/>
            <a:gdLst>
              <a:gd name="T0" fmla="*/ 858367 w 2404"/>
              <a:gd name="T1" fmla="*/ 0 h 3172"/>
              <a:gd name="T2" fmla="*/ 107296 w 2404"/>
              <a:gd name="T3" fmla="*/ 0 h 3172"/>
              <a:gd name="T4" fmla="*/ 0 w 2404"/>
              <a:gd name="T5" fmla="*/ 107275 h 3172"/>
              <a:gd name="T6" fmla="*/ 0 w 2404"/>
              <a:gd name="T7" fmla="*/ 1693690 h 3172"/>
              <a:gd name="T8" fmla="*/ 107296 w 2404"/>
              <a:gd name="T9" fmla="*/ 1800397 h 3172"/>
              <a:gd name="T10" fmla="*/ 1257462 w 2404"/>
              <a:gd name="T11" fmla="*/ 1800397 h 3172"/>
              <a:gd name="T12" fmla="*/ 1364758 w 2404"/>
              <a:gd name="T13" fmla="*/ 1693690 h 3172"/>
              <a:gd name="T14" fmla="*/ 1364758 w 2404"/>
              <a:gd name="T15" fmla="*/ 492669 h 3172"/>
              <a:gd name="T16" fmla="*/ 858367 w 2404"/>
              <a:gd name="T17" fmla="*/ 0 h 3172"/>
              <a:gd name="T18" fmla="*/ 1308555 w 2404"/>
              <a:gd name="T19" fmla="*/ 562482 h 3172"/>
              <a:gd name="T20" fmla="*/ 929898 w 2404"/>
              <a:gd name="T21" fmla="*/ 562482 h 3172"/>
              <a:gd name="T22" fmla="*/ 787972 w 2404"/>
              <a:gd name="T23" fmla="*/ 420585 h 3172"/>
              <a:gd name="T24" fmla="*/ 787972 w 2404"/>
              <a:gd name="T25" fmla="*/ 56191 h 3172"/>
              <a:gd name="T26" fmla="*/ 858367 w 2404"/>
              <a:gd name="T27" fmla="*/ 56191 h 3172"/>
              <a:gd name="T28" fmla="*/ 858367 w 2404"/>
              <a:gd name="T29" fmla="*/ 420585 h 3172"/>
              <a:gd name="T30" fmla="*/ 929898 w 2404"/>
              <a:gd name="T31" fmla="*/ 492669 h 3172"/>
              <a:gd name="T32" fmla="*/ 1308555 w 2404"/>
              <a:gd name="T33" fmla="*/ 492669 h 3172"/>
              <a:gd name="T34" fmla="*/ 1308555 w 2404"/>
              <a:gd name="T35" fmla="*/ 562482 h 3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4" h="3172">
                <a:moveTo>
                  <a:pt x="1512" y="0"/>
                </a:moveTo>
                <a:cubicBezTo>
                  <a:pt x="189" y="0"/>
                  <a:pt x="189" y="0"/>
                  <a:pt x="189" y="0"/>
                </a:cubicBezTo>
                <a:cubicBezTo>
                  <a:pt x="84" y="0"/>
                  <a:pt x="0" y="85"/>
                  <a:pt x="0" y="189"/>
                </a:cubicBezTo>
                <a:cubicBezTo>
                  <a:pt x="0" y="2984"/>
                  <a:pt x="0" y="2984"/>
                  <a:pt x="0" y="2984"/>
                </a:cubicBezTo>
                <a:cubicBezTo>
                  <a:pt x="0" y="3088"/>
                  <a:pt x="84" y="3172"/>
                  <a:pt x="189" y="3172"/>
                </a:cubicBezTo>
                <a:cubicBezTo>
                  <a:pt x="2215" y="3172"/>
                  <a:pt x="2215" y="3172"/>
                  <a:pt x="2215" y="3172"/>
                </a:cubicBezTo>
                <a:cubicBezTo>
                  <a:pt x="2320" y="3172"/>
                  <a:pt x="2404" y="3088"/>
                  <a:pt x="2404" y="2984"/>
                </a:cubicBezTo>
                <a:cubicBezTo>
                  <a:pt x="2404" y="868"/>
                  <a:pt x="2404" y="868"/>
                  <a:pt x="2404" y="868"/>
                </a:cubicBezTo>
                <a:lnTo>
                  <a:pt x="1512" y="0"/>
                </a:lnTo>
                <a:close/>
                <a:moveTo>
                  <a:pt x="2305" y="991"/>
                </a:moveTo>
                <a:cubicBezTo>
                  <a:pt x="1638" y="991"/>
                  <a:pt x="1638" y="991"/>
                  <a:pt x="1638" y="991"/>
                </a:cubicBezTo>
                <a:cubicBezTo>
                  <a:pt x="1500" y="991"/>
                  <a:pt x="1388" y="879"/>
                  <a:pt x="1388" y="741"/>
                </a:cubicBezTo>
                <a:cubicBezTo>
                  <a:pt x="1388" y="99"/>
                  <a:pt x="1388" y="99"/>
                  <a:pt x="1388" y="99"/>
                </a:cubicBezTo>
                <a:cubicBezTo>
                  <a:pt x="1512" y="99"/>
                  <a:pt x="1512" y="99"/>
                  <a:pt x="1512" y="99"/>
                </a:cubicBezTo>
                <a:cubicBezTo>
                  <a:pt x="1512" y="741"/>
                  <a:pt x="1512" y="741"/>
                  <a:pt x="1512" y="741"/>
                </a:cubicBezTo>
                <a:cubicBezTo>
                  <a:pt x="1512" y="811"/>
                  <a:pt x="1568" y="868"/>
                  <a:pt x="1638" y="868"/>
                </a:cubicBezTo>
                <a:cubicBezTo>
                  <a:pt x="2305" y="868"/>
                  <a:pt x="2305" y="868"/>
                  <a:pt x="2305" y="868"/>
                </a:cubicBezTo>
                <a:lnTo>
                  <a:pt x="2305" y="991"/>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3" name="KSO_Shape"/>
          <p:cNvSpPr/>
          <p:nvPr/>
        </p:nvSpPr>
        <p:spPr bwMode="auto">
          <a:xfrm>
            <a:off x="3493870" y="2597582"/>
            <a:ext cx="496119" cy="510525"/>
          </a:xfrm>
          <a:custGeom>
            <a:avLst/>
            <a:gdLst>
              <a:gd name="T0" fmla="*/ 1443836 w 3333"/>
              <a:gd name="T1" fmla="*/ 903609 h 3431"/>
              <a:gd name="T2" fmla="*/ 1368287 w 3333"/>
              <a:gd name="T3" fmla="*/ 893114 h 3431"/>
              <a:gd name="T4" fmla="*/ 1423900 w 3333"/>
              <a:gd name="T5" fmla="*/ 783443 h 3431"/>
              <a:gd name="T6" fmla="*/ 1444361 w 3333"/>
              <a:gd name="T7" fmla="*/ 784492 h 3431"/>
              <a:gd name="T8" fmla="*/ 1650548 w 3333"/>
              <a:gd name="T9" fmla="*/ 409825 h 3431"/>
              <a:gd name="T10" fmla="*/ 1470069 w 3333"/>
              <a:gd name="T11" fmla="*/ 201502 h 3431"/>
              <a:gd name="T12" fmla="*/ 1470069 w 3333"/>
              <a:gd name="T13" fmla="*/ 79761 h 3431"/>
              <a:gd name="T14" fmla="*/ 1748658 w 3333"/>
              <a:gd name="T15" fmla="*/ 409825 h 3431"/>
              <a:gd name="T16" fmla="*/ 1443836 w 3333"/>
              <a:gd name="T17" fmla="*/ 903609 h 3431"/>
              <a:gd name="T18" fmla="*/ 880887 w 3333"/>
              <a:gd name="T19" fmla="*/ 1170179 h 3431"/>
              <a:gd name="T20" fmla="*/ 317413 w 3333"/>
              <a:gd name="T21" fmla="*/ 354202 h 3431"/>
              <a:gd name="T22" fmla="*/ 319512 w 3333"/>
              <a:gd name="T23" fmla="*/ 0 h 3431"/>
              <a:gd name="T24" fmla="*/ 1433343 w 3333"/>
              <a:gd name="T25" fmla="*/ 0 h 3431"/>
              <a:gd name="T26" fmla="*/ 1433343 w 3333"/>
              <a:gd name="T27" fmla="*/ 354202 h 3431"/>
              <a:gd name="T28" fmla="*/ 880887 w 3333"/>
              <a:gd name="T29" fmla="*/ 1170179 h 3431"/>
              <a:gd name="T30" fmla="*/ 600724 w 3333"/>
              <a:gd name="T31" fmla="*/ 108097 h 3431"/>
              <a:gd name="T32" fmla="*/ 462217 w 3333"/>
              <a:gd name="T33" fmla="*/ 107573 h 3431"/>
              <a:gd name="T34" fmla="*/ 888757 w 3333"/>
              <a:gd name="T35" fmla="*/ 1071527 h 3431"/>
              <a:gd name="T36" fmla="*/ 600724 w 3333"/>
              <a:gd name="T37" fmla="*/ 108097 h 3431"/>
              <a:gd name="T38" fmla="*/ 304822 w 3333"/>
              <a:gd name="T39" fmla="*/ 784492 h 3431"/>
              <a:gd name="T40" fmla="*/ 324758 w 3333"/>
              <a:gd name="T41" fmla="*/ 783443 h 3431"/>
              <a:gd name="T42" fmla="*/ 380371 w 3333"/>
              <a:gd name="T43" fmla="*/ 893114 h 3431"/>
              <a:gd name="T44" fmla="*/ 304822 w 3333"/>
              <a:gd name="T45" fmla="*/ 903609 h 3431"/>
              <a:gd name="T46" fmla="*/ 0 w 3333"/>
              <a:gd name="T47" fmla="*/ 409825 h 3431"/>
              <a:gd name="T48" fmla="*/ 278589 w 3333"/>
              <a:gd name="T49" fmla="*/ 79761 h 3431"/>
              <a:gd name="T50" fmla="*/ 278589 w 3333"/>
              <a:gd name="T51" fmla="*/ 201502 h 3431"/>
              <a:gd name="T52" fmla="*/ 98110 w 3333"/>
              <a:gd name="T53" fmla="*/ 409825 h 3431"/>
              <a:gd name="T54" fmla="*/ 304822 w 3333"/>
              <a:gd name="T55" fmla="*/ 784492 h 3431"/>
              <a:gd name="T56" fmla="*/ 776482 w 3333"/>
              <a:gd name="T57" fmla="*/ 1318157 h 3431"/>
              <a:gd name="T58" fmla="*/ 871443 w 3333"/>
              <a:gd name="T59" fmla="*/ 1223178 h 3431"/>
              <a:gd name="T60" fmla="*/ 966405 w 3333"/>
              <a:gd name="T61" fmla="*/ 1318157 h 3431"/>
              <a:gd name="T62" fmla="*/ 871443 w 3333"/>
              <a:gd name="T63" fmla="*/ 1413661 h 3431"/>
              <a:gd name="T64" fmla="*/ 776482 w 3333"/>
              <a:gd name="T65" fmla="*/ 1318157 h 3431"/>
              <a:gd name="T66" fmla="*/ 1147934 w 3333"/>
              <a:gd name="T67" fmla="*/ 1530679 h 3431"/>
              <a:gd name="T68" fmla="*/ 1057694 w 3333"/>
              <a:gd name="T69" fmla="*/ 1620410 h 3431"/>
              <a:gd name="T70" fmla="*/ 695686 w 3333"/>
              <a:gd name="T71" fmla="*/ 1620410 h 3431"/>
              <a:gd name="T72" fmla="*/ 605446 w 3333"/>
              <a:gd name="T73" fmla="*/ 1530679 h 3431"/>
              <a:gd name="T74" fmla="*/ 695686 w 3333"/>
              <a:gd name="T75" fmla="*/ 1440423 h 3431"/>
              <a:gd name="T76" fmla="*/ 1057694 w 3333"/>
              <a:gd name="T77" fmla="*/ 1440423 h 3431"/>
              <a:gd name="T78" fmla="*/ 1147934 w 3333"/>
              <a:gd name="T79" fmla="*/ 1530679 h 3431"/>
              <a:gd name="T80" fmla="*/ 515206 w 3333"/>
              <a:gd name="T81" fmla="*/ 1656617 h 3431"/>
              <a:gd name="T82" fmla="*/ 1199350 w 3333"/>
              <a:gd name="T83" fmla="*/ 1656617 h 3431"/>
              <a:gd name="T84" fmla="*/ 1289589 w 3333"/>
              <a:gd name="T85" fmla="*/ 1800397 h 3431"/>
              <a:gd name="T86" fmla="*/ 425491 w 3333"/>
              <a:gd name="T87" fmla="*/ 1800397 h 3431"/>
              <a:gd name="T88" fmla="*/ 515206 w 3333"/>
              <a:gd name="T89" fmla="*/ 1656617 h 3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33" h="3431">
                <a:moveTo>
                  <a:pt x="2752" y="1722"/>
                </a:moveTo>
                <a:cubicBezTo>
                  <a:pt x="2703" y="1722"/>
                  <a:pt x="2655" y="1715"/>
                  <a:pt x="2608" y="1702"/>
                </a:cubicBezTo>
                <a:cubicBezTo>
                  <a:pt x="2647" y="1637"/>
                  <a:pt x="2683" y="1567"/>
                  <a:pt x="2714" y="1493"/>
                </a:cubicBezTo>
                <a:cubicBezTo>
                  <a:pt x="2727" y="1494"/>
                  <a:pt x="2740" y="1495"/>
                  <a:pt x="2753" y="1495"/>
                </a:cubicBezTo>
                <a:cubicBezTo>
                  <a:pt x="3011" y="1495"/>
                  <a:pt x="3146" y="1093"/>
                  <a:pt x="3146" y="781"/>
                </a:cubicBezTo>
                <a:cubicBezTo>
                  <a:pt x="3146" y="520"/>
                  <a:pt x="3000" y="384"/>
                  <a:pt x="2802" y="384"/>
                </a:cubicBezTo>
                <a:cubicBezTo>
                  <a:pt x="2802" y="304"/>
                  <a:pt x="2802" y="221"/>
                  <a:pt x="2802" y="152"/>
                </a:cubicBezTo>
                <a:cubicBezTo>
                  <a:pt x="3104" y="152"/>
                  <a:pt x="3333" y="394"/>
                  <a:pt x="3333" y="781"/>
                </a:cubicBezTo>
                <a:cubicBezTo>
                  <a:pt x="3333" y="1218"/>
                  <a:pt x="3114" y="1722"/>
                  <a:pt x="2752" y="1722"/>
                </a:cubicBezTo>
                <a:close/>
                <a:moveTo>
                  <a:pt x="1679" y="2230"/>
                </a:moveTo>
                <a:cubicBezTo>
                  <a:pt x="1110" y="2230"/>
                  <a:pt x="605" y="1534"/>
                  <a:pt x="605" y="675"/>
                </a:cubicBezTo>
                <a:cubicBezTo>
                  <a:pt x="605" y="633"/>
                  <a:pt x="607" y="42"/>
                  <a:pt x="609" y="0"/>
                </a:cubicBezTo>
                <a:cubicBezTo>
                  <a:pt x="2732" y="0"/>
                  <a:pt x="2732" y="0"/>
                  <a:pt x="2732" y="0"/>
                </a:cubicBezTo>
                <a:cubicBezTo>
                  <a:pt x="2735" y="42"/>
                  <a:pt x="2732" y="633"/>
                  <a:pt x="2732" y="675"/>
                </a:cubicBezTo>
                <a:cubicBezTo>
                  <a:pt x="2732" y="1534"/>
                  <a:pt x="2249" y="2230"/>
                  <a:pt x="1679" y="2230"/>
                </a:cubicBezTo>
                <a:close/>
                <a:moveTo>
                  <a:pt x="1145" y="206"/>
                </a:moveTo>
                <a:cubicBezTo>
                  <a:pt x="881" y="205"/>
                  <a:pt x="881" y="205"/>
                  <a:pt x="881" y="205"/>
                </a:cubicBezTo>
                <a:cubicBezTo>
                  <a:pt x="881" y="205"/>
                  <a:pt x="854" y="1982"/>
                  <a:pt x="1694" y="2042"/>
                </a:cubicBezTo>
                <a:cubicBezTo>
                  <a:pt x="1051" y="1570"/>
                  <a:pt x="1145" y="206"/>
                  <a:pt x="1145" y="206"/>
                </a:cubicBezTo>
                <a:close/>
                <a:moveTo>
                  <a:pt x="581" y="1495"/>
                </a:moveTo>
                <a:cubicBezTo>
                  <a:pt x="594" y="1495"/>
                  <a:pt x="606" y="1494"/>
                  <a:pt x="619" y="1493"/>
                </a:cubicBezTo>
                <a:cubicBezTo>
                  <a:pt x="650" y="1567"/>
                  <a:pt x="686" y="1637"/>
                  <a:pt x="725" y="1702"/>
                </a:cubicBezTo>
                <a:cubicBezTo>
                  <a:pt x="679" y="1715"/>
                  <a:pt x="630" y="1722"/>
                  <a:pt x="581" y="1722"/>
                </a:cubicBezTo>
                <a:cubicBezTo>
                  <a:pt x="219" y="1722"/>
                  <a:pt x="0" y="1218"/>
                  <a:pt x="0" y="781"/>
                </a:cubicBezTo>
                <a:cubicBezTo>
                  <a:pt x="0" y="394"/>
                  <a:pt x="229" y="152"/>
                  <a:pt x="531" y="152"/>
                </a:cubicBezTo>
                <a:cubicBezTo>
                  <a:pt x="531" y="221"/>
                  <a:pt x="531" y="304"/>
                  <a:pt x="531" y="384"/>
                </a:cubicBezTo>
                <a:cubicBezTo>
                  <a:pt x="333" y="384"/>
                  <a:pt x="187" y="520"/>
                  <a:pt x="187" y="781"/>
                </a:cubicBezTo>
                <a:cubicBezTo>
                  <a:pt x="187" y="1093"/>
                  <a:pt x="322" y="1495"/>
                  <a:pt x="581" y="1495"/>
                </a:cubicBezTo>
                <a:close/>
                <a:moveTo>
                  <a:pt x="1480" y="2512"/>
                </a:moveTo>
                <a:cubicBezTo>
                  <a:pt x="1480" y="2412"/>
                  <a:pt x="1561" y="2331"/>
                  <a:pt x="1661" y="2331"/>
                </a:cubicBezTo>
                <a:cubicBezTo>
                  <a:pt x="1761" y="2331"/>
                  <a:pt x="1842" y="2412"/>
                  <a:pt x="1842" y="2512"/>
                </a:cubicBezTo>
                <a:cubicBezTo>
                  <a:pt x="1842" y="2613"/>
                  <a:pt x="1761" y="2694"/>
                  <a:pt x="1661" y="2694"/>
                </a:cubicBezTo>
                <a:cubicBezTo>
                  <a:pt x="1561" y="2694"/>
                  <a:pt x="1480" y="2613"/>
                  <a:pt x="1480" y="2512"/>
                </a:cubicBezTo>
                <a:close/>
                <a:moveTo>
                  <a:pt x="2188" y="2917"/>
                </a:moveTo>
                <a:cubicBezTo>
                  <a:pt x="2188" y="3011"/>
                  <a:pt x="2111" y="3088"/>
                  <a:pt x="2016" y="3088"/>
                </a:cubicBezTo>
                <a:cubicBezTo>
                  <a:pt x="1326" y="3088"/>
                  <a:pt x="1326" y="3088"/>
                  <a:pt x="1326" y="3088"/>
                </a:cubicBezTo>
                <a:cubicBezTo>
                  <a:pt x="1231" y="3088"/>
                  <a:pt x="1154" y="3011"/>
                  <a:pt x="1154" y="2917"/>
                </a:cubicBezTo>
                <a:cubicBezTo>
                  <a:pt x="1154" y="2822"/>
                  <a:pt x="1231" y="2745"/>
                  <a:pt x="1326" y="2745"/>
                </a:cubicBezTo>
                <a:cubicBezTo>
                  <a:pt x="2016" y="2745"/>
                  <a:pt x="2016" y="2745"/>
                  <a:pt x="2016" y="2745"/>
                </a:cubicBezTo>
                <a:cubicBezTo>
                  <a:pt x="2111" y="2745"/>
                  <a:pt x="2188" y="2822"/>
                  <a:pt x="2188" y="2917"/>
                </a:cubicBezTo>
                <a:close/>
                <a:moveTo>
                  <a:pt x="982" y="3157"/>
                </a:moveTo>
                <a:cubicBezTo>
                  <a:pt x="2286" y="3157"/>
                  <a:pt x="2286" y="3157"/>
                  <a:pt x="2286" y="3157"/>
                </a:cubicBezTo>
                <a:cubicBezTo>
                  <a:pt x="2441" y="3157"/>
                  <a:pt x="2458" y="3337"/>
                  <a:pt x="2458" y="3431"/>
                </a:cubicBezTo>
                <a:cubicBezTo>
                  <a:pt x="1750" y="3431"/>
                  <a:pt x="1506" y="3431"/>
                  <a:pt x="811" y="3431"/>
                </a:cubicBezTo>
                <a:cubicBezTo>
                  <a:pt x="811" y="3337"/>
                  <a:pt x="823" y="3157"/>
                  <a:pt x="982" y="3157"/>
                </a:cubicBez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4" name="KSO_Shape"/>
          <p:cNvSpPr/>
          <p:nvPr/>
        </p:nvSpPr>
        <p:spPr bwMode="auto">
          <a:xfrm>
            <a:off x="4425640" y="2597583"/>
            <a:ext cx="511894" cy="511894"/>
          </a:xfrm>
          <a:custGeom>
            <a:avLst/>
            <a:gdLst>
              <a:gd name="T0" fmla="*/ 1627741 w 2756"/>
              <a:gd name="T1" fmla="*/ 729043 h 2756"/>
              <a:gd name="T2" fmla="*/ 1068409 w 2756"/>
              <a:gd name="T3" fmla="*/ 169196 h 2756"/>
              <a:gd name="T4" fmla="*/ 1236144 w 2756"/>
              <a:gd name="T5" fmla="*/ 0 h 2756"/>
              <a:gd name="T6" fmla="*/ 1798739 w 2756"/>
              <a:gd name="T7" fmla="*/ 562461 h 2756"/>
              <a:gd name="T8" fmla="*/ 1627741 w 2756"/>
              <a:gd name="T9" fmla="*/ 729043 h 2756"/>
              <a:gd name="T10" fmla="*/ 1461312 w 2756"/>
              <a:gd name="T11" fmla="*/ 891053 h 2756"/>
              <a:gd name="T12" fmla="*/ 1450870 w 2756"/>
              <a:gd name="T13" fmla="*/ 900199 h 2756"/>
              <a:gd name="T14" fmla="*/ 1349054 w 2756"/>
              <a:gd name="T15" fmla="*/ 900199 h 2756"/>
              <a:gd name="T16" fmla="*/ 1236144 w 2756"/>
              <a:gd name="T17" fmla="*/ 900199 h 2756"/>
              <a:gd name="T18" fmla="*/ 1123886 w 2756"/>
              <a:gd name="T19" fmla="*/ 1350298 h 2756"/>
              <a:gd name="T20" fmla="*/ 224516 w 2756"/>
              <a:gd name="T21" fmla="*/ 1800397 h 2756"/>
              <a:gd name="T22" fmla="*/ 112258 w 2756"/>
              <a:gd name="T23" fmla="*/ 1800397 h 2756"/>
              <a:gd name="T24" fmla="*/ 469917 w 2756"/>
              <a:gd name="T25" fmla="*/ 1442408 h 2756"/>
              <a:gd name="T26" fmla="*/ 561943 w 2756"/>
              <a:gd name="T27" fmla="*/ 1462659 h 2756"/>
              <a:gd name="T28" fmla="*/ 786459 w 2756"/>
              <a:gd name="T29" fmla="*/ 1237936 h 2756"/>
              <a:gd name="T30" fmla="*/ 561943 w 2756"/>
              <a:gd name="T31" fmla="*/ 1012560 h 2756"/>
              <a:gd name="T32" fmla="*/ 336774 w 2756"/>
              <a:gd name="T33" fmla="*/ 1237936 h 2756"/>
              <a:gd name="T34" fmla="*/ 357007 w 2756"/>
              <a:gd name="T35" fmla="*/ 1330047 h 2756"/>
              <a:gd name="T36" fmla="*/ 0 w 2756"/>
              <a:gd name="T37" fmla="*/ 1688036 h 2756"/>
              <a:gd name="T38" fmla="*/ 0 w 2756"/>
              <a:gd name="T39" fmla="*/ 1575674 h 2756"/>
              <a:gd name="T40" fmla="*/ 449685 w 2756"/>
              <a:gd name="T41" fmla="*/ 675476 h 2756"/>
              <a:gd name="T42" fmla="*/ 899370 w 2756"/>
              <a:gd name="T43" fmla="*/ 562461 h 2756"/>
              <a:gd name="T44" fmla="*/ 899370 w 2756"/>
              <a:gd name="T45" fmla="*/ 450099 h 2756"/>
              <a:gd name="T46" fmla="*/ 899370 w 2756"/>
              <a:gd name="T47" fmla="*/ 341004 h 2756"/>
              <a:gd name="T48" fmla="*/ 904591 w 2756"/>
              <a:gd name="T49" fmla="*/ 333818 h 2756"/>
              <a:gd name="T50" fmla="*/ 956151 w 2756"/>
              <a:gd name="T51" fmla="*/ 282210 h 2756"/>
              <a:gd name="T52" fmla="*/ 1513525 w 2756"/>
              <a:gd name="T53" fmla="*/ 840098 h 2756"/>
              <a:gd name="T54" fmla="*/ 1461312 w 2756"/>
              <a:gd name="T55" fmla="*/ 891053 h 27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756" h="2756">
                <a:moveTo>
                  <a:pt x="2494" y="1116"/>
                </a:moveTo>
                <a:cubicBezTo>
                  <a:pt x="1637" y="259"/>
                  <a:pt x="1637" y="259"/>
                  <a:pt x="1637" y="259"/>
                </a:cubicBezTo>
                <a:cubicBezTo>
                  <a:pt x="1894" y="0"/>
                  <a:pt x="1894" y="0"/>
                  <a:pt x="1894" y="0"/>
                </a:cubicBezTo>
                <a:cubicBezTo>
                  <a:pt x="2756" y="861"/>
                  <a:pt x="2756" y="861"/>
                  <a:pt x="2756" y="861"/>
                </a:cubicBezTo>
                <a:lnTo>
                  <a:pt x="2494" y="1116"/>
                </a:lnTo>
                <a:close/>
                <a:moveTo>
                  <a:pt x="2239" y="1364"/>
                </a:moveTo>
                <a:cubicBezTo>
                  <a:pt x="2233" y="1370"/>
                  <a:pt x="2228" y="1373"/>
                  <a:pt x="2223" y="1378"/>
                </a:cubicBezTo>
                <a:cubicBezTo>
                  <a:pt x="2067" y="1378"/>
                  <a:pt x="2067" y="1378"/>
                  <a:pt x="2067" y="1378"/>
                </a:cubicBezTo>
                <a:cubicBezTo>
                  <a:pt x="1894" y="1378"/>
                  <a:pt x="1894" y="1378"/>
                  <a:pt x="1894" y="1378"/>
                </a:cubicBezTo>
                <a:cubicBezTo>
                  <a:pt x="1722" y="2067"/>
                  <a:pt x="1722" y="2067"/>
                  <a:pt x="1722" y="2067"/>
                </a:cubicBezTo>
                <a:cubicBezTo>
                  <a:pt x="344" y="2756"/>
                  <a:pt x="344" y="2756"/>
                  <a:pt x="344" y="2756"/>
                </a:cubicBezTo>
                <a:cubicBezTo>
                  <a:pt x="172" y="2756"/>
                  <a:pt x="172" y="2756"/>
                  <a:pt x="172" y="2756"/>
                </a:cubicBezTo>
                <a:cubicBezTo>
                  <a:pt x="720" y="2208"/>
                  <a:pt x="720" y="2208"/>
                  <a:pt x="720" y="2208"/>
                </a:cubicBezTo>
                <a:cubicBezTo>
                  <a:pt x="763" y="2228"/>
                  <a:pt x="810" y="2239"/>
                  <a:pt x="861" y="2239"/>
                </a:cubicBezTo>
                <a:cubicBezTo>
                  <a:pt x="1051" y="2239"/>
                  <a:pt x="1205" y="2085"/>
                  <a:pt x="1205" y="1895"/>
                </a:cubicBezTo>
                <a:cubicBezTo>
                  <a:pt x="1205" y="1705"/>
                  <a:pt x="1051" y="1550"/>
                  <a:pt x="861" y="1550"/>
                </a:cubicBezTo>
                <a:cubicBezTo>
                  <a:pt x="671" y="1550"/>
                  <a:pt x="516" y="1705"/>
                  <a:pt x="516" y="1895"/>
                </a:cubicBezTo>
                <a:cubicBezTo>
                  <a:pt x="516" y="1945"/>
                  <a:pt x="528" y="1993"/>
                  <a:pt x="547" y="2036"/>
                </a:cubicBezTo>
                <a:cubicBezTo>
                  <a:pt x="0" y="2584"/>
                  <a:pt x="0" y="2584"/>
                  <a:pt x="0" y="2584"/>
                </a:cubicBezTo>
                <a:cubicBezTo>
                  <a:pt x="0" y="2412"/>
                  <a:pt x="0" y="2412"/>
                  <a:pt x="0" y="2412"/>
                </a:cubicBezTo>
                <a:cubicBezTo>
                  <a:pt x="689" y="1034"/>
                  <a:pt x="689" y="1034"/>
                  <a:pt x="689" y="1034"/>
                </a:cubicBezTo>
                <a:cubicBezTo>
                  <a:pt x="1378" y="861"/>
                  <a:pt x="1378" y="861"/>
                  <a:pt x="1378" y="861"/>
                </a:cubicBezTo>
                <a:cubicBezTo>
                  <a:pt x="1378" y="689"/>
                  <a:pt x="1378" y="689"/>
                  <a:pt x="1378" y="689"/>
                </a:cubicBezTo>
                <a:cubicBezTo>
                  <a:pt x="1378" y="522"/>
                  <a:pt x="1378" y="522"/>
                  <a:pt x="1378" y="522"/>
                </a:cubicBezTo>
                <a:cubicBezTo>
                  <a:pt x="1381" y="518"/>
                  <a:pt x="1382" y="515"/>
                  <a:pt x="1386" y="511"/>
                </a:cubicBezTo>
                <a:cubicBezTo>
                  <a:pt x="1465" y="432"/>
                  <a:pt x="1465" y="432"/>
                  <a:pt x="1465" y="432"/>
                </a:cubicBezTo>
                <a:cubicBezTo>
                  <a:pt x="2319" y="1286"/>
                  <a:pt x="2319" y="1286"/>
                  <a:pt x="2319" y="1286"/>
                </a:cubicBezTo>
                <a:lnTo>
                  <a:pt x="2239" y="1364"/>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5" name="KSO_Shape"/>
          <p:cNvSpPr/>
          <p:nvPr/>
        </p:nvSpPr>
        <p:spPr bwMode="auto">
          <a:xfrm>
            <a:off x="5233798" y="2582191"/>
            <a:ext cx="588897" cy="529696"/>
          </a:xfrm>
          <a:custGeom>
            <a:avLst/>
            <a:gdLst>
              <a:gd name="T0" fmla="*/ 7109 w 2786"/>
              <a:gd name="T1" fmla="*/ 1441472 h 2505"/>
              <a:gd name="T2" fmla="*/ 7109 w 2786"/>
              <a:gd name="T3" fmla="*/ 364250 h 2505"/>
              <a:gd name="T4" fmla="*/ 650107 w 2786"/>
              <a:gd name="T5" fmla="*/ 58875 h 2505"/>
              <a:gd name="T6" fmla="*/ 1616221 w 2786"/>
              <a:gd name="T7" fmla="*/ 185036 h 2505"/>
              <a:gd name="T8" fmla="*/ 1616221 w 2786"/>
              <a:gd name="T9" fmla="*/ 1620685 h 2505"/>
              <a:gd name="T10" fmla="*/ 272063 w 2786"/>
              <a:gd name="T11" fmla="*/ 929063 h 2505"/>
              <a:gd name="T12" fmla="*/ 93057 w 2786"/>
              <a:gd name="T13" fmla="*/ 749850 h 2505"/>
              <a:gd name="T14" fmla="*/ 445899 w 2786"/>
              <a:gd name="T15" fmla="*/ 256851 h 2505"/>
              <a:gd name="T16" fmla="*/ 257846 w 2786"/>
              <a:gd name="T17" fmla="*/ 256851 h 2505"/>
              <a:gd name="T18" fmla="*/ 266247 w 2786"/>
              <a:gd name="T19" fmla="*/ 507879 h 2505"/>
              <a:gd name="T20" fmla="*/ 432974 w 2786"/>
              <a:gd name="T21" fmla="*/ 506585 h 2505"/>
              <a:gd name="T22" fmla="*/ 445899 w 2786"/>
              <a:gd name="T23" fmla="*/ 256851 h 2505"/>
              <a:gd name="T24" fmla="*/ 555758 w 2786"/>
              <a:gd name="T25" fmla="*/ 501410 h 2505"/>
              <a:gd name="T26" fmla="*/ 620381 w 2786"/>
              <a:gd name="T27" fmla="*/ 256851 h 2505"/>
              <a:gd name="T28" fmla="*/ 662386 w 2786"/>
              <a:gd name="T29" fmla="*/ 185036 h 2505"/>
              <a:gd name="T30" fmla="*/ 1729958 w 2786"/>
              <a:gd name="T31" fmla="*/ 615925 h 2505"/>
              <a:gd name="T32" fmla="*/ 1729958 w 2786"/>
              <a:gd name="T33" fmla="*/ 507879 h 2505"/>
              <a:gd name="T34" fmla="*/ 989378 w 2786"/>
              <a:gd name="T35" fmla="*/ 256851 h 2505"/>
              <a:gd name="T36" fmla="*/ 803264 w 2786"/>
              <a:gd name="T37" fmla="*/ 628218 h 2505"/>
              <a:gd name="T38" fmla="*/ 731532 w 2786"/>
              <a:gd name="T39" fmla="*/ 705208 h 2505"/>
              <a:gd name="T40" fmla="*/ 674018 w 2786"/>
              <a:gd name="T41" fmla="*/ 839133 h 2505"/>
              <a:gd name="T42" fmla="*/ 597763 w 2786"/>
              <a:gd name="T43" fmla="*/ 911595 h 2505"/>
              <a:gd name="T44" fmla="*/ 84656 w 2786"/>
              <a:gd name="T45" fmla="*/ 937474 h 2505"/>
              <a:gd name="T46" fmla="*/ 257846 w 2786"/>
              <a:gd name="T47" fmla="*/ 1549517 h 2505"/>
              <a:gd name="T48" fmla="*/ 473040 w 2786"/>
              <a:gd name="T49" fmla="*/ 968529 h 2505"/>
              <a:gd name="T50" fmla="*/ 1729958 w 2786"/>
              <a:gd name="T51" fmla="*/ 1369657 h 2505"/>
              <a:gd name="T52" fmla="*/ 1448848 w 2786"/>
              <a:gd name="T53" fmla="*/ 1464116 h 2505"/>
              <a:gd name="T54" fmla="*/ 1621391 w 2786"/>
              <a:gd name="T55" fmla="*/ 1248024 h 2505"/>
              <a:gd name="T56" fmla="*/ 1510240 w 2786"/>
              <a:gd name="T57" fmla="*/ 1467998 h 2505"/>
              <a:gd name="T58" fmla="*/ 1503131 w 2786"/>
              <a:gd name="T59" fmla="*/ 1424003 h 2505"/>
              <a:gd name="T60" fmla="*/ 1527688 w 2786"/>
              <a:gd name="T61" fmla="*/ 1263552 h 2505"/>
              <a:gd name="T62" fmla="*/ 1457249 w 2786"/>
              <a:gd name="T63" fmla="*/ 946532 h 2505"/>
              <a:gd name="T64" fmla="*/ 1578094 w 2786"/>
              <a:gd name="T65" fmla="*/ 900596 h 2505"/>
              <a:gd name="T66" fmla="*/ 1512178 w 2786"/>
              <a:gd name="T67" fmla="*/ 1148390 h 2505"/>
              <a:gd name="T68" fmla="*/ 1399088 w 2786"/>
              <a:gd name="T69" fmla="*/ 1396830 h 2505"/>
              <a:gd name="T70" fmla="*/ 1346097 w 2786"/>
              <a:gd name="T71" fmla="*/ 1409123 h 2505"/>
              <a:gd name="T72" fmla="*/ 1289875 w 2786"/>
              <a:gd name="T73" fmla="*/ 1465410 h 2505"/>
              <a:gd name="T74" fmla="*/ 1308616 w 2786"/>
              <a:gd name="T75" fmla="*/ 1221498 h 2505"/>
              <a:gd name="T76" fmla="*/ 1366777 w 2786"/>
              <a:gd name="T77" fmla="*/ 1350894 h 2505"/>
              <a:gd name="T78" fmla="*/ 1289875 w 2786"/>
              <a:gd name="T79" fmla="*/ 1330838 h 2505"/>
              <a:gd name="T80" fmla="*/ 1315078 w 2786"/>
              <a:gd name="T81" fmla="*/ 1262905 h 2505"/>
              <a:gd name="T82" fmla="*/ 1362899 w 2786"/>
              <a:gd name="T83" fmla="*/ 1044873 h 2505"/>
              <a:gd name="T84" fmla="*/ 1225252 w 2786"/>
              <a:gd name="T85" fmla="*/ 1148390 h 2505"/>
              <a:gd name="T86" fmla="*/ 1369362 w 2786"/>
              <a:gd name="T87" fmla="*/ 945238 h 2505"/>
              <a:gd name="T88" fmla="*/ 1126379 w 2786"/>
              <a:gd name="T89" fmla="*/ 1403300 h 2505"/>
              <a:gd name="T90" fmla="*/ 983562 w 2786"/>
              <a:gd name="T91" fmla="*/ 1465410 h 2505"/>
              <a:gd name="T92" fmla="*/ 1203927 w 2786"/>
              <a:gd name="T93" fmla="*/ 1465410 h 2505"/>
              <a:gd name="T94" fmla="*/ 1103115 w 2786"/>
              <a:gd name="T95" fmla="*/ 1311429 h 2505"/>
              <a:gd name="T96" fmla="*/ 1079204 w 2786"/>
              <a:gd name="T97" fmla="*/ 1311429 h 2505"/>
              <a:gd name="T98" fmla="*/ 1103115 w 2786"/>
              <a:gd name="T99" fmla="*/ 1311429 h 2505"/>
              <a:gd name="T100" fmla="*/ 1186478 w 2786"/>
              <a:gd name="T101" fmla="*/ 1148390 h 2505"/>
              <a:gd name="T102" fmla="*/ 897614 w 2786"/>
              <a:gd name="T103" fmla="*/ 1112806 h 2505"/>
              <a:gd name="T104" fmla="*/ 1068865 w 2786"/>
              <a:gd name="T105" fmla="*/ 909654 h 2505"/>
              <a:gd name="T106" fmla="*/ 920878 w 2786"/>
              <a:gd name="T107" fmla="*/ 1021581 h 2505"/>
              <a:gd name="T108" fmla="*/ 1023628 w 2786"/>
              <a:gd name="T109" fmla="*/ 1046814 h 2505"/>
              <a:gd name="T110" fmla="*/ 1076619 w 2786"/>
              <a:gd name="T111" fmla="*/ 1004113 h 2505"/>
              <a:gd name="T112" fmla="*/ 897614 w 2786"/>
              <a:gd name="T113" fmla="*/ 1112806 h 2505"/>
              <a:gd name="T114" fmla="*/ 906661 w 2786"/>
              <a:gd name="T115" fmla="*/ 1264846 h 2505"/>
              <a:gd name="T116" fmla="*/ 953189 w 2786"/>
              <a:gd name="T117" fmla="*/ 1416239 h 2505"/>
              <a:gd name="T118" fmla="*/ 772891 w 2786"/>
              <a:gd name="T119" fmla="*/ 1348306 h 25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86" h="2505">
                <a:moveTo>
                  <a:pt x="2501" y="2505"/>
                </a:moveTo>
                <a:cubicBezTo>
                  <a:pt x="288" y="2505"/>
                  <a:pt x="288" y="2505"/>
                  <a:pt x="288" y="2505"/>
                </a:cubicBezTo>
                <a:cubicBezTo>
                  <a:pt x="135" y="2505"/>
                  <a:pt x="11" y="2381"/>
                  <a:pt x="11" y="2228"/>
                </a:cubicBezTo>
                <a:cubicBezTo>
                  <a:pt x="11" y="1270"/>
                  <a:pt x="11" y="1270"/>
                  <a:pt x="11" y="1270"/>
                </a:cubicBezTo>
                <a:cubicBezTo>
                  <a:pt x="0" y="1232"/>
                  <a:pt x="0" y="1191"/>
                  <a:pt x="11" y="1144"/>
                </a:cubicBezTo>
                <a:cubicBezTo>
                  <a:pt x="11" y="563"/>
                  <a:pt x="11" y="563"/>
                  <a:pt x="11" y="563"/>
                </a:cubicBezTo>
                <a:cubicBezTo>
                  <a:pt x="11" y="410"/>
                  <a:pt x="135" y="286"/>
                  <a:pt x="288" y="286"/>
                </a:cubicBezTo>
                <a:cubicBezTo>
                  <a:pt x="843" y="286"/>
                  <a:pt x="843" y="286"/>
                  <a:pt x="843" y="286"/>
                </a:cubicBezTo>
                <a:cubicBezTo>
                  <a:pt x="882" y="199"/>
                  <a:pt x="935" y="126"/>
                  <a:pt x="1006" y="91"/>
                </a:cubicBezTo>
                <a:cubicBezTo>
                  <a:pt x="1186" y="0"/>
                  <a:pt x="1293" y="68"/>
                  <a:pt x="1403" y="178"/>
                </a:cubicBezTo>
                <a:cubicBezTo>
                  <a:pt x="1438" y="213"/>
                  <a:pt x="1468" y="248"/>
                  <a:pt x="1491" y="286"/>
                </a:cubicBezTo>
                <a:cubicBezTo>
                  <a:pt x="2501" y="286"/>
                  <a:pt x="2501" y="286"/>
                  <a:pt x="2501" y="286"/>
                </a:cubicBezTo>
                <a:cubicBezTo>
                  <a:pt x="2654" y="286"/>
                  <a:pt x="2786" y="410"/>
                  <a:pt x="2786" y="563"/>
                </a:cubicBezTo>
                <a:cubicBezTo>
                  <a:pt x="2786" y="2228"/>
                  <a:pt x="2786" y="2228"/>
                  <a:pt x="2786" y="2228"/>
                </a:cubicBezTo>
                <a:cubicBezTo>
                  <a:pt x="2786" y="2381"/>
                  <a:pt x="2654" y="2505"/>
                  <a:pt x="2501" y="2505"/>
                </a:cubicBezTo>
                <a:close/>
                <a:moveTo>
                  <a:pt x="122" y="1362"/>
                </a:moveTo>
                <a:cubicBezTo>
                  <a:pt x="130" y="1387"/>
                  <a:pt x="142" y="1409"/>
                  <a:pt x="157" y="1424"/>
                </a:cubicBezTo>
                <a:cubicBezTo>
                  <a:pt x="202" y="1469"/>
                  <a:pt x="302" y="1491"/>
                  <a:pt x="421" y="1436"/>
                </a:cubicBezTo>
                <a:cubicBezTo>
                  <a:pt x="508" y="1396"/>
                  <a:pt x="658" y="1070"/>
                  <a:pt x="728" y="906"/>
                </a:cubicBezTo>
                <a:cubicBezTo>
                  <a:pt x="716" y="899"/>
                  <a:pt x="685" y="873"/>
                  <a:pt x="674" y="852"/>
                </a:cubicBezTo>
                <a:cubicBezTo>
                  <a:pt x="510" y="923"/>
                  <a:pt x="184" y="1072"/>
                  <a:pt x="144" y="1159"/>
                </a:cubicBezTo>
                <a:cubicBezTo>
                  <a:pt x="134" y="1181"/>
                  <a:pt x="127" y="1202"/>
                  <a:pt x="122" y="1222"/>
                </a:cubicBezTo>
                <a:lnTo>
                  <a:pt x="122" y="1362"/>
                </a:lnTo>
                <a:close/>
                <a:moveTo>
                  <a:pt x="690" y="397"/>
                </a:moveTo>
                <a:cubicBezTo>
                  <a:pt x="691" y="509"/>
                  <a:pt x="723" y="682"/>
                  <a:pt x="566" y="738"/>
                </a:cubicBezTo>
                <a:cubicBezTo>
                  <a:pt x="566" y="821"/>
                  <a:pt x="566" y="397"/>
                  <a:pt x="566" y="397"/>
                </a:cubicBezTo>
                <a:cubicBezTo>
                  <a:pt x="399" y="397"/>
                  <a:pt x="399" y="397"/>
                  <a:pt x="399" y="397"/>
                </a:cubicBezTo>
                <a:cubicBezTo>
                  <a:pt x="246" y="397"/>
                  <a:pt x="122" y="521"/>
                  <a:pt x="122" y="674"/>
                </a:cubicBezTo>
                <a:cubicBezTo>
                  <a:pt x="122" y="785"/>
                  <a:pt x="122" y="785"/>
                  <a:pt x="122" y="785"/>
                </a:cubicBezTo>
                <a:cubicBezTo>
                  <a:pt x="412" y="785"/>
                  <a:pt x="412" y="785"/>
                  <a:pt x="412" y="785"/>
                </a:cubicBezTo>
                <a:cubicBezTo>
                  <a:pt x="295" y="825"/>
                  <a:pt x="199" y="867"/>
                  <a:pt x="122" y="910"/>
                </a:cubicBezTo>
                <a:cubicBezTo>
                  <a:pt x="122" y="960"/>
                  <a:pt x="122" y="960"/>
                  <a:pt x="122" y="960"/>
                </a:cubicBezTo>
                <a:cubicBezTo>
                  <a:pt x="271" y="840"/>
                  <a:pt x="547" y="797"/>
                  <a:pt x="670" y="783"/>
                </a:cubicBezTo>
                <a:cubicBezTo>
                  <a:pt x="680" y="757"/>
                  <a:pt x="719" y="723"/>
                  <a:pt x="737" y="717"/>
                </a:cubicBezTo>
                <a:cubicBezTo>
                  <a:pt x="745" y="644"/>
                  <a:pt x="763" y="518"/>
                  <a:pt x="801" y="397"/>
                </a:cubicBezTo>
                <a:lnTo>
                  <a:pt x="690" y="397"/>
                </a:lnTo>
                <a:close/>
                <a:moveTo>
                  <a:pt x="960" y="397"/>
                </a:moveTo>
                <a:cubicBezTo>
                  <a:pt x="900" y="507"/>
                  <a:pt x="842" y="636"/>
                  <a:pt x="806" y="721"/>
                </a:cubicBezTo>
                <a:cubicBezTo>
                  <a:pt x="835" y="736"/>
                  <a:pt x="858" y="773"/>
                  <a:pt x="860" y="775"/>
                </a:cubicBezTo>
                <a:cubicBezTo>
                  <a:pt x="1023" y="704"/>
                  <a:pt x="1350" y="555"/>
                  <a:pt x="1390" y="468"/>
                </a:cubicBezTo>
                <a:cubicBezTo>
                  <a:pt x="1401" y="443"/>
                  <a:pt x="1408" y="420"/>
                  <a:pt x="1414" y="397"/>
                </a:cubicBezTo>
                <a:lnTo>
                  <a:pt x="960" y="397"/>
                </a:lnTo>
                <a:close/>
                <a:moveTo>
                  <a:pt x="1377" y="203"/>
                </a:moveTo>
                <a:cubicBezTo>
                  <a:pt x="1332" y="158"/>
                  <a:pt x="1232" y="136"/>
                  <a:pt x="1112" y="191"/>
                </a:cubicBezTo>
                <a:cubicBezTo>
                  <a:pt x="1087" y="202"/>
                  <a:pt x="1057" y="238"/>
                  <a:pt x="1025" y="286"/>
                </a:cubicBezTo>
                <a:cubicBezTo>
                  <a:pt x="1417" y="286"/>
                  <a:pt x="1417" y="286"/>
                  <a:pt x="1417" y="286"/>
                </a:cubicBezTo>
                <a:cubicBezTo>
                  <a:pt x="1410" y="251"/>
                  <a:pt x="1395" y="222"/>
                  <a:pt x="1377" y="203"/>
                </a:cubicBezTo>
                <a:close/>
                <a:moveTo>
                  <a:pt x="2677" y="952"/>
                </a:moveTo>
                <a:cubicBezTo>
                  <a:pt x="1331" y="952"/>
                  <a:pt x="1331" y="952"/>
                  <a:pt x="1331" y="952"/>
                </a:cubicBezTo>
                <a:cubicBezTo>
                  <a:pt x="1194" y="806"/>
                  <a:pt x="1439" y="785"/>
                  <a:pt x="1611" y="785"/>
                </a:cubicBezTo>
                <a:cubicBezTo>
                  <a:pt x="2677" y="785"/>
                  <a:pt x="2677" y="785"/>
                  <a:pt x="2677" y="785"/>
                </a:cubicBezTo>
                <a:cubicBezTo>
                  <a:pt x="2677" y="674"/>
                  <a:pt x="2677" y="674"/>
                  <a:pt x="2677" y="674"/>
                </a:cubicBezTo>
                <a:cubicBezTo>
                  <a:pt x="2677" y="521"/>
                  <a:pt x="2543" y="397"/>
                  <a:pt x="2390" y="397"/>
                </a:cubicBezTo>
                <a:cubicBezTo>
                  <a:pt x="1531" y="397"/>
                  <a:pt x="1531" y="397"/>
                  <a:pt x="1531" y="397"/>
                </a:cubicBezTo>
                <a:cubicBezTo>
                  <a:pt x="1535" y="448"/>
                  <a:pt x="1524" y="506"/>
                  <a:pt x="1490" y="575"/>
                </a:cubicBezTo>
                <a:cubicBezTo>
                  <a:pt x="1411" y="732"/>
                  <a:pt x="1143" y="801"/>
                  <a:pt x="966" y="829"/>
                </a:cubicBezTo>
                <a:cubicBezTo>
                  <a:pt x="1114" y="848"/>
                  <a:pt x="1180" y="886"/>
                  <a:pt x="1243" y="971"/>
                </a:cubicBezTo>
                <a:cubicBezTo>
                  <a:pt x="1325" y="1081"/>
                  <a:pt x="1433" y="1134"/>
                  <a:pt x="1484" y="1127"/>
                </a:cubicBezTo>
                <a:cubicBezTo>
                  <a:pt x="1405" y="1206"/>
                  <a:pt x="1333" y="1278"/>
                  <a:pt x="1333" y="1278"/>
                </a:cubicBezTo>
                <a:cubicBezTo>
                  <a:pt x="1333" y="1278"/>
                  <a:pt x="1201" y="1191"/>
                  <a:pt x="1132" y="1090"/>
                </a:cubicBezTo>
                <a:cubicBezTo>
                  <a:pt x="1067" y="996"/>
                  <a:pt x="959" y="897"/>
                  <a:pt x="853" y="862"/>
                </a:cubicBezTo>
                <a:cubicBezTo>
                  <a:pt x="844" y="877"/>
                  <a:pt x="828" y="890"/>
                  <a:pt x="816" y="900"/>
                </a:cubicBezTo>
                <a:cubicBezTo>
                  <a:pt x="851" y="1006"/>
                  <a:pt x="949" y="1233"/>
                  <a:pt x="1043" y="1297"/>
                </a:cubicBezTo>
                <a:cubicBezTo>
                  <a:pt x="1144" y="1367"/>
                  <a:pt x="1176" y="1610"/>
                  <a:pt x="1176" y="1610"/>
                </a:cubicBezTo>
                <a:cubicBezTo>
                  <a:pt x="1176" y="1610"/>
                  <a:pt x="1104" y="1681"/>
                  <a:pt x="1025" y="1760"/>
                </a:cubicBezTo>
                <a:cubicBezTo>
                  <a:pt x="1032" y="1710"/>
                  <a:pt x="1035" y="1491"/>
                  <a:pt x="925" y="1409"/>
                </a:cubicBezTo>
                <a:cubicBezTo>
                  <a:pt x="839" y="1345"/>
                  <a:pt x="801" y="1161"/>
                  <a:pt x="783" y="1013"/>
                </a:cubicBezTo>
                <a:cubicBezTo>
                  <a:pt x="754" y="1190"/>
                  <a:pt x="685" y="1458"/>
                  <a:pt x="528" y="1536"/>
                </a:cubicBezTo>
                <a:cubicBezTo>
                  <a:pt x="347" y="1627"/>
                  <a:pt x="241" y="1559"/>
                  <a:pt x="131" y="1449"/>
                </a:cubicBezTo>
                <a:cubicBezTo>
                  <a:pt x="128" y="1446"/>
                  <a:pt x="125" y="1443"/>
                  <a:pt x="122" y="1440"/>
                </a:cubicBezTo>
                <a:cubicBezTo>
                  <a:pt x="122" y="2117"/>
                  <a:pt x="122" y="2117"/>
                  <a:pt x="122" y="2117"/>
                </a:cubicBezTo>
                <a:cubicBezTo>
                  <a:pt x="122" y="2270"/>
                  <a:pt x="246" y="2395"/>
                  <a:pt x="399" y="2395"/>
                </a:cubicBezTo>
                <a:cubicBezTo>
                  <a:pt x="566" y="2395"/>
                  <a:pt x="566" y="2395"/>
                  <a:pt x="566" y="2395"/>
                </a:cubicBezTo>
                <a:cubicBezTo>
                  <a:pt x="566" y="1665"/>
                  <a:pt x="566" y="1665"/>
                  <a:pt x="566" y="1665"/>
                </a:cubicBezTo>
                <a:cubicBezTo>
                  <a:pt x="636" y="1606"/>
                  <a:pt x="691" y="1549"/>
                  <a:pt x="732" y="1497"/>
                </a:cubicBezTo>
                <a:cubicBezTo>
                  <a:pt x="732" y="2395"/>
                  <a:pt x="732" y="2395"/>
                  <a:pt x="732" y="2395"/>
                </a:cubicBezTo>
                <a:cubicBezTo>
                  <a:pt x="2390" y="2395"/>
                  <a:pt x="2390" y="2395"/>
                  <a:pt x="2390" y="2395"/>
                </a:cubicBezTo>
                <a:cubicBezTo>
                  <a:pt x="2543" y="2395"/>
                  <a:pt x="2677" y="2270"/>
                  <a:pt x="2677" y="2117"/>
                </a:cubicBezTo>
                <a:lnTo>
                  <a:pt x="2677" y="952"/>
                </a:lnTo>
                <a:close/>
                <a:moveTo>
                  <a:pt x="2337" y="2269"/>
                </a:moveTo>
                <a:cubicBezTo>
                  <a:pt x="2294" y="2269"/>
                  <a:pt x="2262" y="2266"/>
                  <a:pt x="2242" y="2263"/>
                </a:cubicBezTo>
                <a:cubicBezTo>
                  <a:pt x="2242" y="1897"/>
                  <a:pt x="2242" y="1897"/>
                  <a:pt x="2242" y="1897"/>
                </a:cubicBezTo>
                <a:cubicBezTo>
                  <a:pt x="2273" y="1892"/>
                  <a:pt x="2313" y="1888"/>
                  <a:pt x="2355" y="1888"/>
                </a:cubicBezTo>
                <a:cubicBezTo>
                  <a:pt x="2427" y="1888"/>
                  <a:pt x="2473" y="1902"/>
                  <a:pt x="2509" y="1929"/>
                </a:cubicBezTo>
                <a:cubicBezTo>
                  <a:pt x="2548" y="1957"/>
                  <a:pt x="2572" y="2003"/>
                  <a:pt x="2572" y="2069"/>
                </a:cubicBezTo>
                <a:cubicBezTo>
                  <a:pt x="2572" y="2141"/>
                  <a:pt x="2546" y="2190"/>
                  <a:pt x="2511" y="2221"/>
                </a:cubicBezTo>
                <a:cubicBezTo>
                  <a:pt x="2471" y="2253"/>
                  <a:pt x="2411" y="2269"/>
                  <a:pt x="2337" y="2269"/>
                </a:cubicBezTo>
                <a:close/>
                <a:moveTo>
                  <a:pt x="2364" y="1953"/>
                </a:moveTo>
                <a:cubicBezTo>
                  <a:pt x="2346" y="1953"/>
                  <a:pt x="2333" y="1955"/>
                  <a:pt x="2326" y="1957"/>
                </a:cubicBezTo>
                <a:cubicBezTo>
                  <a:pt x="2326" y="2201"/>
                  <a:pt x="2326" y="2201"/>
                  <a:pt x="2326" y="2201"/>
                </a:cubicBezTo>
                <a:cubicBezTo>
                  <a:pt x="2333" y="2203"/>
                  <a:pt x="2345" y="2203"/>
                  <a:pt x="2355" y="2203"/>
                </a:cubicBezTo>
                <a:cubicBezTo>
                  <a:pt x="2432" y="2203"/>
                  <a:pt x="2483" y="2161"/>
                  <a:pt x="2483" y="2072"/>
                </a:cubicBezTo>
                <a:cubicBezTo>
                  <a:pt x="2483" y="1994"/>
                  <a:pt x="2437" y="1953"/>
                  <a:pt x="2364" y="1953"/>
                </a:cubicBezTo>
                <a:close/>
                <a:moveTo>
                  <a:pt x="2340" y="1775"/>
                </a:moveTo>
                <a:cubicBezTo>
                  <a:pt x="2255" y="1775"/>
                  <a:pt x="2255" y="1775"/>
                  <a:pt x="2255" y="1775"/>
                </a:cubicBezTo>
                <a:cubicBezTo>
                  <a:pt x="2255" y="1463"/>
                  <a:pt x="2255" y="1463"/>
                  <a:pt x="2255" y="1463"/>
                </a:cubicBezTo>
                <a:cubicBezTo>
                  <a:pt x="2155" y="1463"/>
                  <a:pt x="2155" y="1463"/>
                  <a:pt x="2155" y="1463"/>
                </a:cubicBezTo>
                <a:cubicBezTo>
                  <a:pt x="2155" y="1392"/>
                  <a:pt x="2155" y="1392"/>
                  <a:pt x="2155" y="1392"/>
                </a:cubicBezTo>
                <a:cubicBezTo>
                  <a:pt x="2442" y="1392"/>
                  <a:pt x="2442" y="1392"/>
                  <a:pt x="2442" y="1392"/>
                </a:cubicBezTo>
                <a:cubicBezTo>
                  <a:pt x="2442" y="1463"/>
                  <a:pt x="2442" y="1463"/>
                  <a:pt x="2442" y="1463"/>
                </a:cubicBezTo>
                <a:cubicBezTo>
                  <a:pt x="2340" y="1463"/>
                  <a:pt x="2340" y="1463"/>
                  <a:pt x="2340" y="1463"/>
                </a:cubicBezTo>
                <a:lnTo>
                  <a:pt x="2340" y="1775"/>
                </a:lnTo>
                <a:close/>
                <a:moveTo>
                  <a:pt x="2115" y="2088"/>
                </a:moveTo>
                <a:cubicBezTo>
                  <a:pt x="2115" y="2090"/>
                  <a:pt x="2115" y="2090"/>
                  <a:pt x="2115" y="2090"/>
                </a:cubicBezTo>
                <a:cubicBezTo>
                  <a:pt x="2141" y="2100"/>
                  <a:pt x="2155" y="2125"/>
                  <a:pt x="2165" y="2159"/>
                </a:cubicBezTo>
                <a:cubicBezTo>
                  <a:pt x="2177" y="2202"/>
                  <a:pt x="2188" y="2251"/>
                  <a:pt x="2195" y="2265"/>
                </a:cubicBezTo>
                <a:cubicBezTo>
                  <a:pt x="2108" y="2265"/>
                  <a:pt x="2108" y="2265"/>
                  <a:pt x="2108" y="2265"/>
                </a:cubicBezTo>
                <a:cubicBezTo>
                  <a:pt x="2103" y="2254"/>
                  <a:pt x="2093" y="2224"/>
                  <a:pt x="2083" y="2178"/>
                </a:cubicBezTo>
                <a:cubicBezTo>
                  <a:pt x="2072" y="2131"/>
                  <a:pt x="2056" y="2119"/>
                  <a:pt x="2021" y="2118"/>
                </a:cubicBezTo>
                <a:cubicBezTo>
                  <a:pt x="1996" y="2118"/>
                  <a:pt x="1996" y="2118"/>
                  <a:pt x="1996" y="2118"/>
                </a:cubicBezTo>
                <a:cubicBezTo>
                  <a:pt x="1996" y="2265"/>
                  <a:pt x="1996" y="2265"/>
                  <a:pt x="1996" y="2265"/>
                </a:cubicBezTo>
                <a:cubicBezTo>
                  <a:pt x="1913" y="2265"/>
                  <a:pt x="1913" y="2265"/>
                  <a:pt x="1913" y="2265"/>
                </a:cubicBezTo>
                <a:cubicBezTo>
                  <a:pt x="1913" y="1896"/>
                  <a:pt x="1913" y="1896"/>
                  <a:pt x="1913" y="1896"/>
                </a:cubicBezTo>
                <a:cubicBezTo>
                  <a:pt x="1940" y="1892"/>
                  <a:pt x="1980" y="1888"/>
                  <a:pt x="2025" y="1888"/>
                </a:cubicBezTo>
                <a:cubicBezTo>
                  <a:pt x="2081" y="1888"/>
                  <a:pt x="2119" y="1897"/>
                  <a:pt x="2146" y="1918"/>
                </a:cubicBezTo>
                <a:cubicBezTo>
                  <a:pt x="2169" y="1936"/>
                  <a:pt x="2181" y="1962"/>
                  <a:pt x="2181" y="1997"/>
                </a:cubicBezTo>
                <a:cubicBezTo>
                  <a:pt x="2181" y="2044"/>
                  <a:pt x="2147" y="2077"/>
                  <a:pt x="2115" y="2088"/>
                </a:cubicBezTo>
                <a:close/>
                <a:moveTo>
                  <a:pt x="2035" y="1952"/>
                </a:moveTo>
                <a:cubicBezTo>
                  <a:pt x="2014" y="1952"/>
                  <a:pt x="2002" y="1953"/>
                  <a:pt x="1996" y="1954"/>
                </a:cubicBezTo>
                <a:cubicBezTo>
                  <a:pt x="1996" y="2057"/>
                  <a:pt x="1996" y="2057"/>
                  <a:pt x="1996" y="2057"/>
                </a:cubicBezTo>
                <a:cubicBezTo>
                  <a:pt x="2030" y="2057"/>
                  <a:pt x="2030" y="2057"/>
                  <a:pt x="2030" y="2057"/>
                </a:cubicBezTo>
                <a:cubicBezTo>
                  <a:pt x="2072" y="2057"/>
                  <a:pt x="2097" y="2036"/>
                  <a:pt x="2097" y="2003"/>
                </a:cubicBezTo>
                <a:cubicBezTo>
                  <a:pt x="2097" y="1969"/>
                  <a:pt x="2073" y="1952"/>
                  <a:pt x="2035" y="1952"/>
                </a:cubicBezTo>
                <a:close/>
                <a:moveTo>
                  <a:pt x="1984" y="1547"/>
                </a:moveTo>
                <a:cubicBezTo>
                  <a:pt x="2109" y="1547"/>
                  <a:pt x="2109" y="1547"/>
                  <a:pt x="2109" y="1547"/>
                </a:cubicBezTo>
                <a:cubicBezTo>
                  <a:pt x="2109" y="1615"/>
                  <a:pt x="2109" y="1615"/>
                  <a:pt x="2109" y="1615"/>
                </a:cubicBezTo>
                <a:cubicBezTo>
                  <a:pt x="1984" y="1615"/>
                  <a:pt x="1984" y="1615"/>
                  <a:pt x="1984" y="1615"/>
                </a:cubicBezTo>
                <a:cubicBezTo>
                  <a:pt x="1984" y="1775"/>
                  <a:pt x="1984" y="1775"/>
                  <a:pt x="1984" y="1775"/>
                </a:cubicBezTo>
                <a:cubicBezTo>
                  <a:pt x="1896" y="1775"/>
                  <a:pt x="1896" y="1775"/>
                  <a:pt x="1896" y="1775"/>
                </a:cubicBezTo>
                <a:cubicBezTo>
                  <a:pt x="1896" y="1392"/>
                  <a:pt x="1896" y="1392"/>
                  <a:pt x="1896" y="1392"/>
                </a:cubicBezTo>
                <a:cubicBezTo>
                  <a:pt x="2119" y="1392"/>
                  <a:pt x="2119" y="1392"/>
                  <a:pt x="2119" y="1392"/>
                </a:cubicBezTo>
                <a:cubicBezTo>
                  <a:pt x="2119" y="1461"/>
                  <a:pt x="2119" y="1461"/>
                  <a:pt x="2119" y="1461"/>
                </a:cubicBezTo>
                <a:cubicBezTo>
                  <a:pt x="1984" y="1461"/>
                  <a:pt x="1984" y="1461"/>
                  <a:pt x="1984" y="1461"/>
                </a:cubicBezTo>
                <a:lnTo>
                  <a:pt x="1984" y="1547"/>
                </a:lnTo>
                <a:close/>
                <a:moveTo>
                  <a:pt x="1743" y="2169"/>
                </a:moveTo>
                <a:cubicBezTo>
                  <a:pt x="1636" y="2169"/>
                  <a:pt x="1636" y="2169"/>
                  <a:pt x="1636" y="2169"/>
                </a:cubicBezTo>
                <a:cubicBezTo>
                  <a:pt x="1609" y="2265"/>
                  <a:pt x="1609" y="2265"/>
                  <a:pt x="1609" y="2265"/>
                </a:cubicBezTo>
                <a:cubicBezTo>
                  <a:pt x="1522" y="2265"/>
                  <a:pt x="1522" y="2265"/>
                  <a:pt x="1522" y="2265"/>
                </a:cubicBezTo>
                <a:cubicBezTo>
                  <a:pt x="1636" y="1891"/>
                  <a:pt x="1636" y="1891"/>
                  <a:pt x="1636" y="1891"/>
                </a:cubicBezTo>
                <a:cubicBezTo>
                  <a:pt x="1746" y="1891"/>
                  <a:pt x="1746" y="1891"/>
                  <a:pt x="1746" y="1891"/>
                </a:cubicBezTo>
                <a:cubicBezTo>
                  <a:pt x="1863" y="2265"/>
                  <a:pt x="1863" y="2265"/>
                  <a:pt x="1863" y="2265"/>
                </a:cubicBezTo>
                <a:cubicBezTo>
                  <a:pt x="1772" y="2265"/>
                  <a:pt x="1772" y="2265"/>
                  <a:pt x="1772" y="2265"/>
                </a:cubicBezTo>
                <a:lnTo>
                  <a:pt x="1743" y="2169"/>
                </a:lnTo>
                <a:close/>
                <a:moveTo>
                  <a:pt x="1707" y="2027"/>
                </a:moveTo>
                <a:cubicBezTo>
                  <a:pt x="1701" y="2004"/>
                  <a:pt x="1694" y="1977"/>
                  <a:pt x="1688" y="1954"/>
                </a:cubicBezTo>
                <a:cubicBezTo>
                  <a:pt x="1687" y="1954"/>
                  <a:pt x="1687" y="1954"/>
                  <a:pt x="1687" y="1954"/>
                </a:cubicBezTo>
                <a:cubicBezTo>
                  <a:pt x="1682" y="1977"/>
                  <a:pt x="1676" y="2005"/>
                  <a:pt x="1670" y="2027"/>
                </a:cubicBezTo>
                <a:cubicBezTo>
                  <a:pt x="1648" y="2106"/>
                  <a:pt x="1648" y="2106"/>
                  <a:pt x="1648" y="2106"/>
                </a:cubicBezTo>
                <a:cubicBezTo>
                  <a:pt x="1730" y="2106"/>
                  <a:pt x="1730" y="2106"/>
                  <a:pt x="1730" y="2106"/>
                </a:cubicBezTo>
                <a:lnTo>
                  <a:pt x="1707" y="2027"/>
                </a:lnTo>
                <a:close/>
                <a:moveTo>
                  <a:pt x="1733" y="1392"/>
                </a:moveTo>
                <a:cubicBezTo>
                  <a:pt x="1836" y="1392"/>
                  <a:pt x="1836" y="1392"/>
                  <a:pt x="1836" y="1392"/>
                </a:cubicBezTo>
                <a:cubicBezTo>
                  <a:pt x="1836" y="1775"/>
                  <a:pt x="1836" y="1775"/>
                  <a:pt x="1836" y="1775"/>
                </a:cubicBezTo>
                <a:cubicBezTo>
                  <a:pt x="1733" y="1775"/>
                  <a:pt x="1733" y="1775"/>
                  <a:pt x="1733" y="1775"/>
                </a:cubicBezTo>
                <a:lnTo>
                  <a:pt x="1733" y="1392"/>
                </a:lnTo>
                <a:close/>
                <a:moveTo>
                  <a:pt x="1389" y="1720"/>
                </a:moveTo>
                <a:cubicBezTo>
                  <a:pt x="1355" y="1687"/>
                  <a:pt x="1337" y="1638"/>
                  <a:pt x="1337" y="1583"/>
                </a:cubicBezTo>
                <a:cubicBezTo>
                  <a:pt x="1337" y="1459"/>
                  <a:pt x="1428" y="1388"/>
                  <a:pt x="1550" y="1388"/>
                </a:cubicBezTo>
                <a:cubicBezTo>
                  <a:pt x="1598" y="1388"/>
                  <a:pt x="1635" y="1397"/>
                  <a:pt x="1654" y="1406"/>
                </a:cubicBezTo>
                <a:cubicBezTo>
                  <a:pt x="1636" y="1474"/>
                  <a:pt x="1636" y="1474"/>
                  <a:pt x="1636" y="1474"/>
                </a:cubicBezTo>
                <a:cubicBezTo>
                  <a:pt x="1616" y="1464"/>
                  <a:pt x="1591" y="1458"/>
                  <a:pt x="1550" y="1458"/>
                </a:cubicBezTo>
                <a:cubicBezTo>
                  <a:pt x="1479" y="1458"/>
                  <a:pt x="1425" y="1497"/>
                  <a:pt x="1425" y="1579"/>
                </a:cubicBezTo>
                <a:cubicBezTo>
                  <a:pt x="1425" y="1656"/>
                  <a:pt x="1474" y="1701"/>
                  <a:pt x="1543" y="1701"/>
                </a:cubicBezTo>
                <a:cubicBezTo>
                  <a:pt x="1562" y="1701"/>
                  <a:pt x="1578" y="1699"/>
                  <a:pt x="1584" y="1696"/>
                </a:cubicBezTo>
                <a:cubicBezTo>
                  <a:pt x="1584" y="1618"/>
                  <a:pt x="1584" y="1618"/>
                  <a:pt x="1584" y="1618"/>
                </a:cubicBezTo>
                <a:cubicBezTo>
                  <a:pt x="1527" y="1618"/>
                  <a:pt x="1527" y="1618"/>
                  <a:pt x="1527" y="1618"/>
                </a:cubicBezTo>
                <a:cubicBezTo>
                  <a:pt x="1527" y="1552"/>
                  <a:pt x="1527" y="1552"/>
                  <a:pt x="1527" y="1552"/>
                </a:cubicBezTo>
                <a:cubicBezTo>
                  <a:pt x="1666" y="1552"/>
                  <a:pt x="1666" y="1552"/>
                  <a:pt x="1666" y="1552"/>
                </a:cubicBezTo>
                <a:cubicBezTo>
                  <a:pt x="1666" y="1748"/>
                  <a:pt x="1666" y="1748"/>
                  <a:pt x="1666" y="1748"/>
                </a:cubicBezTo>
                <a:cubicBezTo>
                  <a:pt x="1640" y="1757"/>
                  <a:pt x="1591" y="1769"/>
                  <a:pt x="1541" y="1769"/>
                </a:cubicBezTo>
                <a:cubicBezTo>
                  <a:pt x="1473" y="1769"/>
                  <a:pt x="1424" y="1752"/>
                  <a:pt x="1389" y="1720"/>
                </a:cubicBezTo>
                <a:close/>
                <a:moveTo>
                  <a:pt x="1492" y="1902"/>
                </a:moveTo>
                <a:cubicBezTo>
                  <a:pt x="1474" y="1969"/>
                  <a:pt x="1474" y="1969"/>
                  <a:pt x="1474" y="1969"/>
                </a:cubicBezTo>
                <a:cubicBezTo>
                  <a:pt x="1457" y="1962"/>
                  <a:pt x="1434" y="1955"/>
                  <a:pt x="1403" y="1955"/>
                </a:cubicBezTo>
                <a:cubicBezTo>
                  <a:pt x="1337" y="1955"/>
                  <a:pt x="1284" y="1996"/>
                  <a:pt x="1284" y="2079"/>
                </a:cubicBezTo>
                <a:cubicBezTo>
                  <a:pt x="1284" y="2154"/>
                  <a:pt x="1329" y="2201"/>
                  <a:pt x="1404" y="2201"/>
                </a:cubicBezTo>
                <a:cubicBezTo>
                  <a:pt x="1430" y="2201"/>
                  <a:pt x="1457" y="2196"/>
                  <a:pt x="1475" y="2189"/>
                </a:cubicBezTo>
                <a:cubicBezTo>
                  <a:pt x="1487" y="2255"/>
                  <a:pt x="1487" y="2255"/>
                  <a:pt x="1487" y="2255"/>
                </a:cubicBezTo>
                <a:cubicBezTo>
                  <a:pt x="1472" y="2262"/>
                  <a:pt x="1436" y="2271"/>
                  <a:pt x="1391" y="2271"/>
                </a:cubicBezTo>
                <a:cubicBezTo>
                  <a:pt x="1262" y="2271"/>
                  <a:pt x="1196" y="2190"/>
                  <a:pt x="1196" y="2084"/>
                </a:cubicBezTo>
                <a:cubicBezTo>
                  <a:pt x="1196" y="1956"/>
                  <a:pt x="1287" y="1886"/>
                  <a:pt x="1400" y="1886"/>
                </a:cubicBezTo>
                <a:cubicBezTo>
                  <a:pt x="1444" y="1886"/>
                  <a:pt x="1477" y="1894"/>
                  <a:pt x="1492" y="1902"/>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6" name="KSO_Shape"/>
          <p:cNvSpPr/>
          <p:nvPr/>
        </p:nvSpPr>
        <p:spPr bwMode="auto">
          <a:xfrm>
            <a:off x="6367948" y="2593320"/>
            <a:ext cx="351932" cy="526582"/>
          </a:xfrm>
          <a:custGeom>
            <a:avLst/>
            <a:gdLst>
              <a:gd name="T0" fmla="*/ 104429661 w 7471"/>
              <a:gd name="T1" fmla="*/ 58182 h 11165"/>
              <a:gd name="T2" fmla="*/ 118849719 w 7471"/>
              <a:gd name="T3" fmla="*/ 465799 h 11165"/>
              <a:gd name="T4" fmla="*/ 133095441 w 7471"/>
              <a:gd name="T5" fmla="*/ 2765620 h 11165"/>
              <a:gd name="T6" fmla="*/ 146934211 w 7471"/>
              <a:gd name="T7" fmla="*/ 6957814 h 11165"/>
              <a:gd name="T8" fmla="*/ 158214361 w 7471"/>
              <a:gd name="T9" fmla="*/ 11994078 h 11165"/>
              <a:gd name="T10" fmla="*/ 172925318 w 7471"/>
              <a:gd name="T11" fmla="*/ 21077166 h 11165"/>
              <a:gd name="T12" fmla="*/ 186008124 w 7471"/>
              <a:gd name="T13" fmla="*/ 32430727 h 11165"/>
              <a:gd name="T14" fmla="*/ 197113939 w 7471"/>
              <a:gd name="T15" fmla="*/ 45676833 h 11165"/>
              <a:gd name="T16" fmla="*/ 205981174 w 7471"/>
              <a:gd name="T17" fmla="*/ 60523889 h 11165"/>
              <a:gd name="T18" fmla="*/ 211388631 w 7471"/>
              <a:gd name="T19" fmla="*/ 73595277 h 11165"/>
              <a:gd name="T20" fmla="*/ 215226220 w 7471"/>
              <a:gd name="T21" fmla="*/ 87918352 h 11165"/>
              <a:gd name="T22" fmla="*/ 217028706 w 7471"/>
              <a:gd name="T23" fmla="*/ 102619867 h 11165"/>
              <a:gd name="T24" fmla="*/ 217028706 w 7471"/>
              <a:gd name="T25" fmla="*/ 114293858 h 11165"/>
              <a:gd name="T26" fmla="*/ 214383174 w 7471"/>
              <a:gd name="T27" fmla="*/ 134555789 h 11165"/>
              <a:gd name="T28" fmla="*/ 210225715 w 7471"/>
              <a:gd name="T29" fmla="*/ 152576082 h 11165"/>
              <a:gd name="T30" fmla="*/ 202085303 w 7471"/>
              <a:gd name="T31" fmla="*/ 178689682 h 11165"/>
              <a:gd name="T32" fmla="*/ 188043227 w 7471"/>
              <a:gd name="T33" fmla="*/ 215167063 h 11165"/>
              <a:gd name="T34" fmla="*/ 170744850 w 7471"/>
              <a:gd name="T35" fmla="*/ 258776804 h 11165"/>
              <a:gd name="T36" fmla="*/ 163621989 w 7471"/>
              <a:gd name="T37" fmla="*/ 280640027 h 11165"/>
              <a:gd name="T38" fmla="*/ 156847968 w 7471"/>
              <a:gd name="T39" fmla="*/ 310188770 h 11165"/>
              <a:gd name="T40" fmla="*/ 62041506 w 7471"/>
              <a:gd name="T41" fmla="*/ 318689352 h 11165"/>
              <a:gd name="T42" fmla="*/ 55470962 w 7471"/>
              <a:gd name="T43" fmla="*/ 283900452 h 11165"/>
              <a:gd name="T44" fmla="*/ 51546120 w 7471"/>
              <a:gd name="T45" fmla="*/ 268820496 h 11165"/>
              <a:gd name="T46" fmla="*/ 42533520 w 7471"/>
              <a:gd name="T47" fmla="*/ 244861346 h 11165"/>
              <a:gd name="T48" fmla="*/ 23403687 w 7471"/>
              <a:gd name="T49" fmla="*/ 198864255 h 11165"/>
              <a:gd name="T50" fmla="*/ 11512767 w 7471"/>
              <a:gd name="T51" fmla="*/ 166782793 h 11165"/>
              <a:gd name="T52" fmla="*/ 5698357 w 7471"/>
              <a:gd name="T53" fmla="*/ 146986661 h 11165"/>
              <a:gd name="T54" fmla="*/ 1947850 w 7471"/>
              <a:gd name="T55" fmla="*/ 129665066 h 11165"/>
              <a:gd name="T56" fmla="*/ 29141 w 7471"/>
              <a:gd name="T57" fmla="*/ 112081396 h 11165"/>
              <a:gd name="T58" fmla="*/ 610599 w 7471"/>
              <a:gd name="T59" fmla="*/ 96826552 h 11165"/>
              <a:gd name="T60" fmla="*/ 3982954 w 7471"/>
              <a:gd name="T61" fmla="*/ 79388593 h 11165"/>
              <a:gd name="T62" fmla="*/ 10175516 w 7471"/>
              <a:gd name="T63" fmla="*/ 62707345 h 11165"/>
              <a:gd name="T64" fmla="*/ 18926357 w 7471"/>
              <a:gd name="T65" fmla="*/ 47248777 h 11165"/>
              <a:gd name="T66" fmla="*/ 28346080 w 7471"/>
              <a:gd name="T67" fmla="*/ 35400240 h 11165"/>
              <a:gd name="T68" fmla="*/ 40818287 w 7471"/>
              <a:gd name="T69" fmla="*/ 23697245 h 11165"/>
              <a:gd name="T70" fmla="*/ 55005898 w 7471"/>
              <a:gd name="T71" fmla="*/ 14119352 h 11165"/>
              <a:gd name="T72" fmla="*/ 70472648 w 7471"/>
              <a:gd name="T73" fmla="*/ 6841279 h 11165"/>
              <a:gd name="T74" fmla="*/ 86898667 w 7471"/>
              <a:gd name="T75" fmla="*/ 2154279 h 11165"/>
              <a:gd name="T76" fmla="*/ 133008188 w 7471"/>
              <a:gd name="T77" fmla="*/ 236884575 h 11165"/>
              <a:gd name="T78" fmla="*/ 165831427 w 7471"/>
              <a:gd name="T79" fmla="*/ 257059318 h 11165"/>
              <a:gd name="T80" fmla="*/ 182606458 w 7471"/>
              <a:gd name="T81" fmla="*/ 214788622 h 11165"/>
              <a:gd name="T82" fmla="*/ 194410124 w 7471"/>
              <a:gd name="T83" fmla="*/ 183638758 h 11165"/>
              <a:gd name="T84" fmla="*/ 197491750 w 7471"/>
              <a:gd name="T85" fmla="*/ 171178710 h 11165"/>
              <a:gd name="T86" fmla="*/ 186618553 w 7471"/>
              <a:gd name="T87" fmla="*/ 184395639 h 11165"/>
              <a:gd name="T88" fmla="*/ 173768364 w 7471"/>
              <a:gd name="T89" fmla="*/ 195720195 h 11165"/>
              <a:gd name="T90" fmla="*/ 159290024 w 7471"/>
              <a:gd name="T91" fmla="*/ 204919647 h 11165"/>
              <a:gd name="T92" fmla="*/ 143619798 w 7471"/>
              <a:gd name="T93" fmla="*/ 211760926 h 11165"/>
              <a:gd name="T94" fmla="*/ 21513948 w 7471"/>
              <a:gd name="T95" fmla="*/ 177001202 h 11165"/>
              <a:gd name="T96" fmla="*/ 35963146 w 7471"/>
              <a:gd name="T97" fmla="*/ 215953120 h 11165"/>
              <a:gd name="T98" fmla="*/ 69891190 w 7471"/>
              <a:gd name="T99" fmla="*/ 259853944 h 11165"/>
              <a:gd name="T100" fmla="*/ 74077619 w 7471"/>
              <a:gd name="T101" fmla="*/ 211935644 h 11165"/>
              <a:gd name="T102" fmla="*/ 59308551 w 7471"/>
              <a:gd name="T103" fmla="*/ 205676528 h 11165"/>
              <a:gd name="T104" fmla="*/ 45557204 w 7471"/>
              <a:gd name="T105" fmla="*/ 197292310 h 11165"/>
              <a:gd name="T106" fmla="*/ 33172080 w 7471"/>
              <a:gd name="T107" fmla="*/ 187044724 h 11165"/>
              <a:gd name="T108" fmla="*/ 22473388 w 7471"/>
              <a:gd name="T109" fmla="*/ 175050646 h 11165"/>
              <a:gd name="T110" fmla="*/ 87451155 w 7471"/>
              <a:gd name="T111" fmla="*/ 237292192 h 11165"/>
              <a:gd name="T112" fmla="*/ 124257347 w 7471"/>
              <a:gd name="T113" fmla="*/ 259912296 h 11165"/>
              <a:gd name="T114" fmla="*/ 125391122 w 7471"/>
              <a:gd name="T115" fmla="*/ 216186020 h 11165"/>
              <a:gd name="T116" fmla="*/ 104545885 w 7471"/>
              <a:gd name="T117" fmla="*/ 217408701 h 11165"/>
              <a:gd name="T118" fmla="*/ 83817042 w 7471"/>
              <a:gd name="T119" fmla="*/ 214643081 h 111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71" h="11165">
                <a:moveTo>
                  <a:pt x="3238" y="33"/>
                </a:moveTo>
                <a:lnTo>
                  <a:pt x="3238" y="33"/>
                </a:lnTo>
                <a:lnTo>
                  <a:pt x="3309" y="24"/>
                </a:lnTo>
                <a:lnTo>
                  <a:pt x="3379" y="16"/>
                </a:lnTo>
                <a:lnTo>
                  <a:pt x="3449" y="11"/>
                </a:lnTo>
                <a:lnTo>
                  <a:pt x="3520" y="6"/>
                </a:lnTo>
                <a:lnTo>
                  <a:pt x="3592" y="2"/>
                </a:lnTo>
                <a:lnTo>
                  <a:pt x="3663" y="0"/>
                </a:lnTo>
                <a:lnTo>
                  <a:pt x="3733" y="0"/>
                </a:lnTo>
                <a:lnTo>
                  <a:pt x="3804" y="0"/>
                </a:lnTo>
                <a:lnTo>
                  <a:pt x="3875" y="2"/>
                </a:lnTo>
                <a:lnTo>
                  <a:pt x="3947" y="5"/>
                </a:lnTo>
                <a:lnTo>
                  <a:pt x="4018" y="9"/>
                </a:lnTo>
                <a:lnTo>
                  <a:pt x="4088" y="16"/>
                </a:lnTo>
                <a:lnTo>
                  <a:pt x="4159" y="23"/>
                </a:lnTo>
                <a:lnTo>
                  <a:pt x="4229" y="32"/>
                </a:lnTo>
                <a:lnTo>
                  <a:pt x="4299" y="42"/>
                </a:lnTo>
                <a:lnTo>
                  <a:pt x="4370" y="53"/>
                </a:lnTo>
                <a:lnTo>
                  <a:pt x="4439" y="65"/>
                </a:lnTo>
                <a:lnTo>
                  <a:pt x="4509" y="80"/>
                </a:lnTo>
                <a:lnTo>
                  <a:pt x="4578" y="95"/>
                </a:lnTo>
                <a:lnTo>
                  <a:pt x="4647" y="111"/>
                </a:lnTo>
                <a:lnTo>
                  <a:pt x="4716" y="130"/>
                </a:lnTo>
                <a:lnTo>
                  <a:pt x="4784" y="148"/>
                </a:lnTo>
                <a:lnTo>
                  <a:pt x="4853" y="170"/>
                </a:lnTo>
                <a:lnTo>
                  <a:pt x="4920" y="191"/>
                </a:lnTo>
                <a:lnTo>
                  <a:pt x="4987" y="214"/>
                </a:lnTo>
                <a:lnTo>
                  <a:pt x="5054" y="239"/>
                </a:lnTo>
                <a:lnTo>
                  <a:pt x="5119" y="264"/>
                </a:lnTo>
                <a:lnTo>
                  <a:pt x="5185" y="291"/>
                </a:lnTo>
                <a:lnTo>
                  <a:pt x="5251" y="320"/>
                </a:lnTo>
                <a:lnTo>
                  <a:pt x="5315" y="348"/>
                </a:lnTo>
                <a:lnTo>
                  <a:pt x="5379" y="379"/>
                </a:lnTo>
                <a:lnTo>
                  <a:pt x="5442" y="412"/>
                </a:lnTo>
                <a:lnTo>
                  <a:pt x="5518" y="451"/>
                </a:lnTo>
                <a:lnTo>
                  <a:pt x="5592" y="492"/>
                </a:lnTo>
                <a:lnTo>
                  <a:pt x="5665" y="536"/>
                </a:lnTo>
                <a:lnTo>
                  <a:pt x="5737" y="580"/>
                </a:lnTo>
                <a:lnTo>
                  <a:pt x="5809" y="626"/>
                </a:lnTo>
                <a:lnTo>
                  <a:pt x="5879" y="675"/>
                </a:lnTo>
                <a:lnTo>
                  <a:pt x="5948" y="724"/>
                </a:lnTo>
                <a:lnTo>
                  <a:pt x="6017" y="775"/>
                </a:lnTo>
                <a:lnTo>
                  <a:pt x="6084" y="828"/>
                </a:lnTo>
                <a:lnTo>
                  <a:pt x="6148" y="883"/>
                </a:lnTo>
                <a:lnTo>
                  <a:pt x="6213" y="939"/>
                </a:lnTo>
                <a:lnTo>
                  <a:pt x="6276" y="996"/>
                </a:lnTo>
                <a:lnTo>
                  <a:pt x="6337" y="1054"/>
                </a:lnTo>
                <a:lnTo>
                  <a:pt x="6398" y="1114"/>
                </a:lnTo>
                <a:lnTo>
                  <a:pt x="6457" y="1176"/>
                </a:lnTo>
                <a:lnTo>
                  <a:pt x="6514" y="1238"/>
                </a:lnTo>
                <a:lnTo>
                  <a:pt x="6570" y="1302"/>
                </a:lnTo>
                <a:lnTo>
                  <a:pt x="6625" y="1367"/>
                </a:lnTo>
                <a:lnTo>
                  <a:pt x="6678" y="1433"/>
                </a:lnTo>
                <a:lnTo>
                  <a:pt x="6730" y="1501"/>
                </a:lnTo>
                <a:lnTo>
                  <a:pt x="6780" y="1569"/>
                </a:lnTo>
                <a:lnTo>
                  <a:pt x="6828" y="1639"/>
                </a:lnTo>
                <a:lnTo>
                  <a:pt x="6875" y="1711"/>
                </a:lnTo>
                <a:lnTo>
                  <a:pt x="6921" y="1781"/>
                </a:lnTo>
                <a:lnTo>
                  <a:pt x="6965" y="1855"/>
                </a:lnTo>
                <a:lnTo>
                  <a:pt x="7007" y="1929"/>
                </a:lnTo>
                <a:lnTo>
                  <a:pt x="7046" y="2004"/>
                </a:lnTo>
                <a:lnTo>
                  <a:pt x="7085" y="2079"/>
                </a:lnTo>
                <a:lnTo>
                  <a:pt x="7122" y="2156"/>
                </a:lnTo>
                <a:lnTo>
                  <a:pt x="7157" y="2234"/>
                </a:lnTo>
                <a:lnTo>
                  <a:pt x="7190" y="2313"/>
                </a:lnTo>
                <a:lnTo>
                  <a:pt x="7221" y="2391"/>
                </a:lnTo>
                <a:lnTo>
                  <a:pt x="7247" y="2459"/>
                </a:lnTo>
                <a:lnTo>
                  <a:pt x="7271" y="2528"/>
                </a:lnTo>
                <a:lnTo>
                  <a:pt x="7295" y="2597"/>
                </a:lnTo>
                <a:lnTo>
                  <a:pt x="7316" y="2666"/>
                </a:lnTo>
                <a:lnTo>
                  <a:pt x="7336" y="2737"/>
                </a:lnTo>
                <a:lnTo>
                  <a:pt x="7354" y="2806"/>
                </a:lnTo>
                <a:lnTo>
                  <a:pt x="7372" y="2877"/>
                </a:lnTo>
                <a:lnTo>
                  <a:pt x="7388" y="2949"/>
                </a:lnTo>
                <a:lnTo>
                  <a:pt x="7403" y="3020"/>
                </a:lnTo>
                <a:lnTo>
                  <a:pt x="7415" y="3092"/>
                </a:lnTo>
                <a:lnTo>
                  <a:pt x="7427" y="3164"/>
                </a:lnTo>
                <a:lnTo>
                  <a:pt x="7437" y="3236"/>
                </a:lnTo>
                <a:lnTo>
                  <a:pt x="7446" y="3308"/>
                </a:lnTo>
                <a:lnTo>
                  <a:pt x="7453" y="3380"/>
                </a:lnTo>
                <a:lnTo>
                  <a:pt x="7460" y="3453"/>
                </a:lnTo>
                <a:lnTo>
                  <a:pt x="7465" y="3525"/>
                </a:lnTo>
                <a:lnTo>
                  <a:pt x="7467" y="3576"/>
                </a:lnTo>
                <a:lnTo>
                  <a:pt x="7470" y="3625"/>
                </a:lnTo>
                <a:lnTo>
                  <a:pt x="7470" y="3676"/>
                </a:lnTo>
                <a:lnTo>
                  <a:pt x="7471" y="3726"/>
                </a:lnTo>
                <a:lnTo>
                  <a:pt x="7470" y="3826"/>
                </a:lnTo>
                <a:lnTo>
                  <a:pt x="7465" y="3926"/>
                </a:lnTo>
                <a:lnTo>
                  <a:pt x="7458" y="4026"/>
                </a:lnTo>
                <a:lnTo>
                  <a:pt x="7450" y="4125"/>
                </a:lnTo>
                <a:lnTo>
                  <a:pt x="7439" y="4225"/>
                </a:lnTo>
                <a:lnTo>
                  <a:pt x="7425" y="4325"/>
                </a:lnTo>
                <a:lnTo>
                  <a:pt x="7410" y="4423"/>
                </a:lnTo>
                <a:lnTo>
                  <a:pt x="7393" y="4523"/>
                </a:lnTo>
                <a:lnTo>
                  <a:pt x="7374" y="4622"/>
                </a:lnTo>
                <a:lnTo>
                  <a:pt x="7354" y="4720"/>
                </a:lnTo>
                <a:lnTo>
                  <a:pt x="7334" y="4818"/>
                </a:lnTo>
                <a:lnTo>
                  <a:pt x="7312" y="4916"/>
                </a:lnTo>
                <a:lnTo>
                  <a:pt x="7288" y="5013"/>
                </a:lnTo>
                <a:lnTo>
                  <a:pt x="7265" y="5111"/>
                </a:lnTo>
                <a:lnTo>
                  <a:pt x="7231" y="5241"/>
                </a:lnTo>
                <a:lnTo>
                  <a:pt x="7195" y="5370"/>
                </a:lnTo>
                <a:lnTo>
                  <a:pt x="7158" y="5499"/>
                </a:lnTo>
                <a:lnTo>
                  <a:pt x="7120" y="5628"/>
                </a:lnTo>
                <a:lnTo>
                  <a:pt x="7079" y="5756"/>
                </a:lnTo>
                <a:lnTo>
                  <a:pt x="7038" y="5884"/>
                </a:lnTo>
                <a:lnTo>
                  <a:pt x="6994" y="6010"/>
                </a:lnTo>
                <a:lnTo>
                  <a:pt x="6951" y="6138"/>
                </a:lnTo>
                <a:lnTo>
                  <a:pt x="6906" y="6265"/>
                </a:lnTo>
                <a:lnTo>
                  <a:pt x="6860" y="6390"/>
                </a:lnTo>
                <a:lnTo>
                  <a:pt x="6813" y="6517"/>
                </a:lnTo>
                <a:lnTo>
                  <a:pt x="6766" y="6642"/>
                </a:lnTo>
                <a:lnTo>
                  <a:pt x="6668" y="6893"/>
                </a:lnTo>
                <a:lnTo>
                  <a:pt x="6569" y="7142"/>
                </a:lnTo>
                <a:lnTo>
                  <a:pt x="6468" y="7391"/>
                </a:lnTo>
                <a:lnTo>
                  <a:pt x="6366" y="7640"/>
                </a:lnTo>
                <a:lnTo>
                  <a:pt x="6265" y="7889"/>
                </a:lnTo>
                <a:lnTo>
                  <a:pt x="6164" y="8138"/>
                </a:lnTo>
                <a:lnTo>
                  <a:pt x="6065" y="8388"/>
                </a:lnTo>
                <a:lnTo>
                  <a:pt x="5968" y="8639"/>
                </a:lnTo>
                <a:lnTo>
                  <a:pt x="5920" y="8764"/>
                </a:lnTo>
                <a:lnTo>
                  <a:pt x="5873" y="8889"/>
                </a:lnTo>
                <a:lnTo>
                  <a:pt x="5827" y="9016"/>
                </a:lnTo>
                <a:lnTo>
                  <a:pt x="5782" y="9142"/>
                </a:lnTo>
                <a:lnTo>
                  <a:pt x="5740" y="9265"/>
                </a:lnTo>
                <a:lnTo>
                  <a:pt x="5701" y="9389"/>
                </a:lnTo>
                <a:lnTo>
                  <a:pt x="5664" y="9515"/>
                </a:lnTo>
                <a:lnTo>
                  <a:pt x="5628" y="9640"/>
                </a:lnTo>
                <a:lnTo>
                  <a:pt x="5595" y="9765"/>
                </a:lnTo>
                <a:lnTo>
                  <a:pt x="5562" y="9892"/>
                </a:lnTo>
                <a:lnTo>
                  <a:pt x="5533" y="10018"/>
                </a:lnTo>
                <a:lnTo>
                  <a:pt x="5503" y="10145"/>
                </a:lnTo>
                <a:lnTo>
                  <a:pt x="5474" y="10272"/>
                </a:lnTo>
                <a:lnTo>
                  <a:pt x="5447" y="10399"/>
                </a:lnTo>
                <a:lnTo>
                  <a:pt x="5395" y="10655"/>
                </a:lnTo>
                <a:lnTo>
                  <a:pt x="5292" y="11165"/>
                </a:lnTo>
                <a:lnTo>
                  <a:pt x="3733" y="11165"/>
                </a:lnTo>
                <a:lnTo>
                  <a:pt x="2954" y="11165"/>
                </a:lnTo>
                <a:lnTo>
                  <a:pt x="2176" y="11164"/>
                </a:lnTo>
                <a:lnTo>
                  <a:pt x="2134" y="10947"/>
                </a:lnTo>
                <a:lnTo>
                  <a:pt x="2095" y="10729"/>
                </a:lnTo>
                <a:lnTo>
                  <a:pt x="2057" y="10511"/>
                </a:lnTo>
                <a:lnTo>
                  <a:pt x="2017" y="10294"/>
                </a:lnTo>
                <a:lnTo>
                  <a:pt x="1976" y="10077"/>
                </a:lnTo>
                <a:lnTo>
                  <a:pt x="1955" y="9968"/>
                </a:lnTo>
                <a:lnTo>
                  <a:pt x="1932" y="9860"/>
                </a:lnTo>
                <a:lnTo>
                  <a:pt x="1908" y="9752"/>
                </a:lnTo>
                <a:lnTo>
                  <a:pt x="1883" y="9644"/>
                </a:lnTo>
                <a:lnTo>
                  <a:pt x="1857" y="9537"/>
                </a:lnTo>
                <a:lnTo>
                  <a:pt x="1830" y="9430"/>
                </a:lnTo>
                <a:lnTo>
                  <a:pt x="1811" y="9364"/>
                </a:lnTo>
                <a:lnTo>
                  <a:pt x="1793" y="9300"/>
                </a:lnTo>
                <a:lnTo>
                  <a:pt x="1773" y="9234"/>
                </a:lnTo>
                <a:lnTo>
                  <a:pt x="1753" y="9170"/>
                </a:lnTo>
                <a:lnTo>
                  <a:pt x="1731" y="9106"/>
                </a:lnTo>
                <a:lnTo>
                  <a:pt x="1708" y="9042"/>
                </a:lnTo>
                <a:lnTo>
                  <a:pt x="1662" y="8915"/>
                </a:lnTo>
                <a:lnTo>
                  <a:pt x="1614" y="8789"/>
                </a:lnTo>
                <a:lnTo>
                  <a:pt x="1564" y="8662"/>
                </a:lnTo>
                <a:lnTo>
                  <a:pt x="1463" y="8411"/>
                </a:lnTo>
                <a:lnTo>
                  <a:pt x="1382" y="8213"/>
                </a:lnTo>
                <a:lnTo>
                  <a:pt x="1300" y="8016"/>
                </a:lnTo>
                <a:lnTo>
                  <a:pt x="1134" y="7621"/>
                </a:lnTo>
                <a:lnTo>
                  <a:pt x="968" y="7226"/>
                </a:lnTo>
                <a:lnTo>
                  <a:pt x="886" y="7029"/>
                </a:lnTo>
                <a:lnTo>
                  <a:pt x="805" y="6831"/>
                </a:lnTo>
                <a:lnTo>
                  <a:pt x="726" y="6632"/>
                </a:lnTo>
                <a:lnTo>
                  <a:pt x="649" y="6434"/>
                </a:lnTo>
                <a:lnTo>
                  <a:pt x="573" y="6233"/>
                </a:lnTo>
                <a:lnTo>
                  <a:pt x="500" y="6031"/>
                </a:lnTo>
                <a:lnTo>
                  <a:pt x="464" y="5931"/>
                </a:lnTo>
                <a:lnTo>
                  <a:pt x="429" y="5830"/>
                </a:lnTo>
                <a:lnTo>
                  <a:pt x="396" y="5729"/>
                </a:lnTo>
                <a:lnTo>
                  <a:pt x="362" y="5627"/>
                </a:lnTo>
                <a:lnTo>
                  <a:pt x="330" y="5525"/>
                </a:lnTo>
                <a:lnTo>
                  <a:pt x="299" y="5422"/>
                </a:lnTo>
                <a:lnTo>
                  <a:pt x="269" y="5320"/>
                </a:lnTo>
                <a:lnTo>
                  <a:pt x="239" y="5217"/>
                </a:lnTo>
                <a:lnTo>
                  <a:pt x="196" y="5049"/>
                </a:lnTo>
                <a:lnTo>
                  <a:pt x="175" y="4964"/>
                </a:lnTo>
                <a:lnTo>
                  <a:pt x="154" y="4880"/>
                </a:lnTo>
                <a:lnTo>
                  <a:pt x="134" y="4796"/>
                </a:lnTo>
                <a:lnTo>
                  <a:pt x="115" y="4710"/>
                </a:lnTo>
                <a:lnTo>
                  <a:pt x="98" y="4626"/>
                </a:lnTo>
                <a:lnTo>
                  <a:pt x="82" y="4540"/>
                </a:lnTo>
                <a:lnTo>
                  <a:pt x="67" y="4454"/>
                </a:lnTo>
                <a:lnTo>
                  <a:pt x="52" y="4369"/>
                </a:lnTo>
                <a:lnTo>
                  <a:pt x="39" y="4283"/>
                </a:lnTo>
                <a:lnTo>
                  <a:pt x="28" y="4196"/>
                </a:lnTo>
                <a:lnTo>
                  <a:pt x="20" y="4111"/>
                </a:lnTo>
                <a:lnTo>
                  <a:pt x="12" y="4024"/>
                </a:lnTo>
                <a:lnTo>
                  <a:pt x="6" y="3937"/>
                </a:lnTo>
                <a:lnTo>
                  <a:pt x="1" y="3850"/>
                </a:lnTo>
                <a:lnTo>
                  <a:pt x="0" y="3763"/>
                </a:lnTo>
                <a:lnTo>
                  <a:pt x="0" y="3675"/>
                </a:lnTo>
                <a:lnTo>
                  <a:pt x="2" y="3588"/>
                </a:lnTo>
                <a:lnTo>
                  <a:pt x="6" y="3501"/>
                </a:lnTo>
                <a:lnTo>
                  <a:pt x="12" y="3413"/>
                </a:lnTo>
                <a:lnTo>
                  <a:pt x="21" y="3326"/>
                </a:lnTo>
                <a:lnTo>
                  <a:pt x="32" y="3239"/>
                </a:lnTo>
                <a:lnTo>
                  <a:pt x="44" y="3154"/>
                </a:lnTo>
                <a:lnTo>
                  <a:pt x="58" y="3067"/>
                </a:lnTo>
                <a:lnTo>
                  <a:pt x="75" y="2981"/>
                </a:lnTo>
                <a:lnTo>
                  <a:pt x="94" y="2896"/>
                </a:lnTo>
                <a:lnTo>
                  <a:pt x="115" y="2811"/>
                </a:lnTo>
                <a:lnTo>
                  <a:pt x="137" y="2727"/>
                </a:lnTo>
                <a:lnTo>
                  <a:pt x="162" y="2643"/>
                </a:lnTo>
                <a:lnTo>
                  <a:pt x="188" y="2559"/>
                </a:lnTo>
                <a:lnTo>
                  <a:pt x="217" y="2478"/>
                </a:lnTo>
                <a:lnTo>
                  <a:pt x="247" y="2396"/>
                </a:lnTo>
                <a:lnTo>
                  <a:pt x="279" y="2314"/>
                </a:lnTo>
                <a:lnTo>
                  <a:pt x="314" y="2233"/>
                </a:lnTo>
                <a:lnTo>
                  <a:pt x="350" y="2154"/>
                </a:lnTo>
                <a:lnTo>
                  <a:pt x="387" y="2076"/>
                </a:lnTo>
                <a:lnTo>
                  <a:pt x="427" y="1997"/>
                </a:lnTo>
                <a:lnTo>
                  <a:pt x="468" y="1920"/>
                </a:lnTo>
                <a:lnTo>
                  <a:pt x="511" y="1845"/>
                </a:lnTo>
                <a:lnTo>
                  <a:pt x="556" y="1769"/>
                </a:lnTo>
                <a:lnTo>
                  <a:pt x="603" y="1696"/>
                </a:lnTo>
                <a:lnTo>
                  <a:pt x="651" y="1623"/>
                </a:lnTo>
                <a:lnTo>
                  <a:pt x="702" y="1552"/>
                </a:lnTo>
                <a:lnTo>
                  <a:pt x="754" y="1481"/>
                </a:lnTo>
                <a:lnTo>
                  <a:pt x="808" y="1412"/>
                </a:lnTo>
                <a:lnTo>
                  <a:pt x="862" y="1345"/>
                </a:lnTo>
                <a:lnTo>
                  <a:pt x="919" y="1278"/>
                </a:lnTo>
                <a:lnTo>
                  <a:pt x="975" y="1216"/>
                </a:lnTo>
                <a:lnTo>
                  <a:pt x="1033" y="1154"/>
                </a:lnTo>
                <a:lnTo>
                  <a:pt x="1092" y="1094"/>
                </a:lnTo>
                <a:lnTo>
                  <a:pt x="1151" y="1034"/>
                </a:lnTo>
                <a:lnTo>
                  <a:pt x="1213" y="977"/>
                </a:lnTo>
                <a:lnTo>
                  <a:pt x="1275" y="922"/>
                </a:lnTo>
                <a:lnTo>
                  <a:pt x="1340" y="867"/>
                </a:lnTo>
                <a:lnTo>
                  <a:pt x="1404" y="814"/>
                </a:lnTo>
                <a:lnTo>
                  <a:pt x="1471" y="763"/>
                </a:lnTo>
                <a:lnTo>
                  <a:pt x="1538" y="712"/>
                </a:lnTo>
                <a:lnTo>
                  <a:pt x="1607" y="663"/>
                </a:lnTo>
                <a:lnTo>
                  <a:pt x="1676" y="616"/>
                </a:lnTo>
                <a:lnTo>
                  <a:pt x="1747" y="570"/>
                </a:lnTo>
                <a:lnTo>
                  <a:pt x="1819" y="527"/>
                </a:lnTo>
                <a:lnTo>
                  <a:pt x="1892" y="485"/>
                </a:lnTo>
                <a:lnTo>
                  <a:pt x="1965" y="444"/>
                </a:lnTo>
                <a:lnTo>
                  <a:pt x="2040" y="405"/>
                </a:lnTo>
                <a:lnTo>
                  <a:pt x="2115" y="368"/>
                </a:lnTo>
                <a:lnTo>
                  <a:pt x="2191" y="332"/>
                </a:lnTo>
                <a:lnTo>
                  <a:pt x="2268" y="297"/>
                </a:lnTo>
                <a:lnTo>
                  <a:pt x="2346" y="265"/>
                </a:lnTo>
                <a:lnTo>
                  <a:pt x="2424" y="235"/>
                </a:lnTo>
                <a:lnTo>
                  <a:pt x="2502" y="207"/>
                </a:lnTo>
                <a:lnTo>
                  <a:pt x="2583" y="179"/>
                </a:lnTo>
                <a:lnTo>
                  <a:pt x="2663" y="155"/>
                </a:lnTo>
                <a:lnTo>
                  <a:pt x="2743" y="131"/>
                </a:lnTo>
                <a:lnTo>
                  <a:pt x="2825" y="110"/>
                </a:lnTo>
                <a:lnTo>
                  <a:pt x="2907" y="91"/>
                </a:lnTo>
                <a:lnTo>
                  <a:pt x="2989" y="74"/>
                </a:lnTo>
                <a:lnTo>
                  <a:pt x="3072" y="58"/>
                </a:lnTo>
                <a:lnTo>
                  <a:pt x="3155" y="44"/>
                </a:lnTo>
                <a:lnTo>
                  <a:pt x="3238" y="33"/>
                </a:lnTo>
                <a:close/>
                <a:moveTo>
                  <a:pt x="4698" y="7347"/>
                </a:moveTo>
                <a:lnTo>
                  <a:pt x="4698" y="7347"/>
                </a:lnTo>
                <a:lnTo>
                  <a:pt x="4575" y="8137"/>
                </a:lnTo>
                <a:lnTo>
                  <a:pt x="4451" y="8928"/>
                </a:lnTo>
                <a:lnTo>
                  <a:pt x="5060" y="8926"/>
                </a:lnTo>
                <a:lnTo>
                  <a:pt x="5365" y="8928"/>
                </a:lnTo>
                <a:lnTo>
                  <a:pt x="5669" y="8928"/>
                </a:lnTo>
                <a:lnTo>
                  <a:pt x="5704" y="8830"/>
                </a:lnTo>
                <a:lnTo>
                  <a:pt x="5740" y="8732"/>
                </a:lnTo>
                <a:lnTo>
                  <a:pt x="5813" y="8537"/>
                </a:lnTo>
                <a:lnTo>
                  <a:pt x="5889" y="8343"/>
                </a:lnTo>
                <a:lnTo>
                  <a:pt x="5966" y="8150"/>
                </a:lnTo>
                <a:lnTo>
                  <a:pt x="6044" y="7956"/>
                </a:lnTo>
                <a:lnTo>
                  <a:pt x="6123" y="7764"/>
                </a:lnTo>
                <a:lnTo>
                  <a:pt x="6281" y="7378"/>
                </a:lnTo>
                <a:lnTo>
                  <a:pt x="6359" y="7185"/>
                </a:lnTo>
                <a:lnTo>
                  <a:pt x="6436" y="6992"/>
                </a:lnTo>
                <a:lnTo>
                  <a:pt x="6510" y="6797"/>
                </a:lnTo>
                <a:lnTo>
                  <a:pt x="6584" y="6602"/>
                </a:lnTo>
                <a:lnTo>
                  <a:pt x="6618" y="6504"/>
                </a:lnTo>
                <a:lnTo>
                  <a:pt x="6653" y="6406"/>
                </a:lnTo>
                <a:lnTo>
                  <a:pt x="6687" y="6308"/>
                </a:lnTo>
                <a:lnTo>
                  <a:pt x="6720" y="6209"/>
                </a:lnTo>
                <a:lnTo>
                  <a:pt x="6751" y="6110"/>
                </a:lnTo>
                <a:lnTo>
                  <a:pt x="6782" y="6010"/>
                </a:lnTo>
                <a:lnTo>
                  <a:pt x="6812" y="5911"/>
                </a:lnTo>
                <a:lnTo>
                  <a:pt x="6840" y="5811"/>
                </a:lnTo>
                <a:lnTo>
                  <a:pt x="6793" y="5880"/>
                </a:lnTo>
                <a:lnTo>
                  <a:pt x="6745" y="5948"/>
                </a:lnTo>
                <a:lnTo>
                  <a:pt x="6694" y="6017"/>
                </a:lnTo>
                <a:lnTo>
                  <a:pt x="6642" y="6082"/>
                </a:lnTo>
                <a:lnTo>
                  <a:pt x="6589" y="6147"/>
                </a:lnTo>
                <a:lnTo>
                  <a:pt x="6533" y="6210"/>
                </a:lnTo>
                <a:lnTo>
                  <a:pt x="6477" y="6273"/>
                </a:lnTo>
                <a:lnTo>
                  <a:pt x="6419" y="6334"/>
                </a:lnTo>
                <a:lnTo>
                  <a:pt x="6359" y="6394"/>
                </a:lnTo>
                <a:lnTo>
                  <a:pt x="6298" y="6452"/>
                </a:lnTo>
                <a:lnTo>
                  <a:pt x="6236" y="6509"/>
                </a:lnTo>
                <a:lnTo>
                  <a:pt x="6173" y="6565"/>
                </a:lnTo>
                <a:lnTo>
                  <a:pt x="6110" y="6618"/>
                </a:lnTo>
                <a:lnTo>
                  <a:pt x="6044" y="6672"/>
                </a:lnTo>
                <a:lnTo>
                  <a:pt x="5977" y="6723"/>
                </a:lnTo>
                <a:lnTo>
                  <a:pt x="5909" y="6772"/>
                </a:lnTo>
                <a:lnTo>
                  <a:pt x="5839" y="6821"/>
                </a:lnTo>
                <a:lnTo>
                  <a:pt x="5770" y="6868"/>
                </a:lnTo>
                <a:lnTo>
                  <a:pt x="5699" y="6913"/>
                </a:lnTo>
                <a:lnTo>
                  <a:pt x="5627" y="6956"/>
                </a:lnTo>
                <a:lnTo>
                  <a:pt x="5554" y="6998"/>
                </a:lnTo>
                <a:lnTo>
                  <a:pt x="5479" y="7039"/>
                </a:lnTo>
                <a:lnTo>
                  <a:pt x="5405" y="7078"/>
                </a:lnTo>
                <a:lnTo>
                  <a:pt x="5329" y="7115"/>
                </a:lnTo>
                <a:lnTo>
                  <a:pt x="5252" y="7150"/>
                </a:lnTo>
                <a:lnTo>
                  <a:pt x="5175" y="7183"/>
                </a:lnTo>
                <a:lnTo>
                  <a:pt x="5097" y="7215"/>
                </a:lnTo>
                <a:lnTo>
                  <a:pt x="5019" y="7245"/>
                </a:lnTo>
                <a:lnTo>
                  <a:pt x="4940" y="7274"/>
                </a:lnTo>
                <a:lnTo>
                  <a:pt x="4859" y="7300"/>
                </a:lnTo>
                <a:lnTo>
                  <a:pt x="4778" y="7324"/>
                </a:lnTo>
                <a:lnTo>
                  <a:pt x="4698" y="7347"/>
                </a:lnTo>
                <a:close/>
                <a:moveTo>
                  <a:pt x="678" y="5886"/>
                </a:moveTo>
                <a:lnTo>
                  <a:pt x="678" y="5886"/>
                </a:lnTo>
                <a:lnTo>
                  <a:pt x="740" y="6080"/>
                </a:lnTo>
                <a:lnTo>
                  <a:pt x="806" y="6273"/>
                </a:lnTo>
                <a:lnTo>
                  <a:pt x="873" y="6466"/>
                </a:lnTo>
                <a:lnTo>
                  <a:pt x="943" y="6657"/>
                </a:lnTo>
                <a:lnTo>
                  <a:pt x="1015" y="6848"/>
                </a:lnTo>
                <a:lnTo>
                  <a:pt x="1087" y="7039"/>
                </a:lnTo>
                <a:lnTo>
                  <a:pt x="1161" y="7229"/>
                </a:lnTo>
                <a:lnTo>
                  <a:pt x="1237" y="7418"/>
                </a:lnTo>
                <a:lnTo>
                  <a:pt x="1313" y="7607"/>
                </a:lnTo>
                <a:lnTo>
                  <a:pt x="1389" y="7796"/>
                </a:lnTo>
                <a:lnTo>
                  <a:pt x="1545" y="8173"/>
                </a:lnTo>
                <a:lnTo>
                  <a:pt x="1701" y="8549"/>
                </a:lnTo>
                <a:lnTo>
                  <a:pt x="1855" y="8926"/>
                </a:lnTo>
                <a:lnTo>
                  <a:pt x="2404" y="8926"/>
                </a:lnTo>
                <a:lnTo>
                  <a:pt x="2954" y="8928"/>
                </a:lnTo>
                <a:lnTo>
                  <a:pt x="2828" y="8127"/>
                </a:lnTo>
                <a:lnTo>
                  <a:pt x="2700" y="7327"/>
                </a:lnTo>
                <a:lnTo>
                  <a:pt x="2624" y="7303"/>
                </a:lnTo>
                <a:lnTo>
                  <a:pt x="2548" y="7280"/>
                </a:lnTo>
                <a:lnTo>
                  <a:pt x="2474" y="7254"/>
                </a:lnTo>
                <a:lnTo>
                  <a:pt x="2401" y="7226"/>
                </a:lnTo>
                <a:lnTo>
                  <a:pt x="2326" y="7197"/>
                </a:lnTo>
                <a:lnTo>
                  <a:pt x="2254" y="7167"/>
                </a:lnTo>
                <a:lnTo>
                  <a:pt x="2181" y="7135"/>
                </a:lnTo>
                <a:lnTo>
                  <a:pt x="2110" y="7100"/>
                </a:lnTo>
                <a:lnTo>
                  <a:pt x="2040" y="7065"/>
                </a:lnTo>
                <a:lnTo>
                  <a:pt x="1970" y="7028"/>
                </a:lnTo>
                <a:lnTo>
                  <a:pt x="1901" y="6989"/>
                </a:lnTo>
                <a:lnTo>
                  <a:pt x="1832" y="6950"/>
                </a:lnTo>
                <a:lnTo>
                  <a:pt x="1764" y="6909"/>
                </a:lnTo>
                <a:lnTo>
                  <a:pt x="1698" y="6867"/>
                </a:lnTo>
                <a:lnTo>
                  <a:pt x="1633" y="6823"/>
                </a:lnTo>
                <a:lnTo>
                  <a:pt x="1567" y="6777"/>
                </a:lnTo>
                <a:lnTo>
                  <a:pt x="1504" y="6731"/>
                </a:lnTo>
                <a:lnTo>
                  <a:pt x="1440" y="6683"/>
                </a:lnTo>
                <a:lnTo>
                  <a:pt x="1378" y="6633"/>
                </a:lnTo>
                <a:lnTo>
                  <a:pt x="1317" y="6584"/>
                </a:lnTo>
                <a:lnTo>
                  <a:pt x="1258" y="6532"/>
                </a:lnTo>
                <a:lnTo>
                  <a:pt x="1200" y="6478"/>
                </a:lnTo>
                <a:lnTo>
                  <a:pt x="1141" y="6425"/>
                </a:lnTo>
                <a:lnTo>
                  <a:pt x="1085" y="6369"/>
                </a:lnTo>
                <a:lnTo>
                  <a:pt x="1030" y="6313"/>
                </a:lnTo>
                <a:lnTo>
                  <a:pt x="976" y="6255"/>
                </a:lnTo>
                <a:lnTo>
                  <a:pt x="923" y="6197"/>
                </a:lnTo>
                <a:lnTo>
                  <a:pt x="872" y="6137"/>
                </a:lnTo>
                <a:lnTo>
                  <a:pt x="821" y="6075"/>
                </a:lnTo>
                <a:lnTo>
                  <a:pt x="773" y="6013"/>
                </a:lnTo>
                <a:lnTo>
                  <a:pt x="724" y="5951"/>
                </a:lnTo>
                <a:lnTo>
                  <a:pt x="678" y="5886"/>
                </a:lnTo>
                <a:close/>
                <a:moveTo>
                  <a:pt x="2883" y="7373"/>
                </a:moveTo>
                <a:lnTo>
                  <a:pt x="2883" y="7373"/>
                </a:lnTo>
                <a:lnTo>
                  <a:pt x="2945" y="7761"/>
                </a:lnTo>
                <a:lnTo>
                  <a:pt x="3008" y="8151"/>
                </a:lnTo>
                <a:lnTo>
                  <a:pt x="3070" y="8539"/>
                </a:lnTo>
                <a:lnTo>
                  <a:pt x="3133" y="8928"/>
                </a:lnTo>
                <a:lnTo>
                  <a:pt x="3418" y="8926"/>
                </a:lnTo>
                <a:lnTo>
                  <a:pt x="3704" y="8926"/>
                </a:lnTo>
                <a:lnTo>
                  <a:pt x="4274" y="8928"/>
                </a:lnTo>
                <a:lnTo>
                  <a:pt x="4335" y="8543"/>
                </a:lnTo>
                <a:lnTo>
                  <a:pt x="4395" y="8158"/>
                </a:lnTo>
                <a:lnTo>
                  <a:pt x="4454" y="7774"/>
                </a:lnTo>
                <a:lnTo>
                  <a:pt x="4515" y="7389"/>
                </a:lnTo>
                <a:lnTo>
                  <a:pt x="4415" y="7409"/>
                </a:lnTo>
                <a:lnTo>
                  <a:pt x="4313" y="7426"/>
                </a:lnTo>
                <a:lnTo>
                  <a:pt x="4211" y="7440"/>
                </a:lnTo>
                <a:lnTo>
                  <a:pt x="4109" y="7451"/>
                </a:lnTo>
                <a:lnTo>
                  <a:pt x="4006" y="7461"/>
                </a:lnTo>
                <a:lnTo>
                  <a:pt x="3905" y="7466"/>
                </a:lnTo>
                <a:lnTo>
                  <a:pt x="3802" y="7470"/>
                </a:lnTo>
                <a:lnTo>
                  <a:pt x="3699" y="7470"/>
                </a:lnTo>
                <a:lnTo>
                  <a:pt x="3596" y="7468"/>
                </a:lnTo>
                <a:lnTo>
                  <a:pt x="3493" y="7462"/>
                </a:lnTo>
                <a:lnTo>
                  <a:pt x="3391" y="7455"/>
                </a:lnTo>
                <a:lnTo>
                  <a:pt x="3289" y="7444"/>
                </a:lnTo>
                <a:lnTo>
                  <a:pt x="3186" y="7430"/>
                </a:lnTo>
                <a:lnTo>
                  <a:pt x="3086" y="7414"/>
                </a:lnTo>
                <a:lnTo>
                  <a:pt x="2984" y="7395"/>
                </a:lnTo>
                <a:lnTo>
                  <a:pt x="2883" y="7373"/>
                </a:lnTo>
                <a:close/>
              </a:path>
            </a:pathLst>
          </a:custGeom>
          <a:solidFill>
            <a:srgbClr val="564F62"/>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dirty="0">
              <a:solidFill>
                <a:srgbClr val="FFFFFF"/>
              </a:solidFill>
            </a:endParaRPr>
          </a:p>
        </p:txBody>
      </p:sp>
      <p:sp>
        <p:nvSpPr>
          <p:cNvPr id="17" name="KSO_Shape"/>
          <p:cNvSpPr/>
          <p:nvPr/>
        </p:nvSpPr>
        <p:spPr bwMode="auto">
          <a:xfrm>
            <a:off x="7201709" y="2630317"/>
            <a:ext cx="564659" cy="47996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8" name="KSO_Shape"/>
          <p:cNvSpPr/>
          <p:nvPr/>
        </p:nvSpPr>
        <p:spPr bwMode="auto">
          <a:xfrm>
            <a:off x="10047455" y="2596981"/>
            <a:ext cx="260198" cy="494046"/>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19" name="KSO_Shape"/>
          <p:cNvSpPr/>
          <p:nvPr/>
        </p:nvSpPr>
        <p:spPr bwMode="auto">
          <a:xfrm>
            <a:off x="1735963" y="3492738"/>
            <a:ext cx="373196" cy="534410"/>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C99FAB"/>
          </a:solidFill>
          <a:ln>
            <a:noFill/>
          </a:ln>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dirty="0">
              <a:solidFill>
                <a:srgbClr val="FFFFFF"/>
              </a:solidFill>
            </a:endParaRPr>
          </a:p>
        </p:txBody>
      </p:sp>
      <p:sp>
        <p:nvSpPr>
          <p:cNvPr id="20" name="KSO_Shape"/>
          <p:cNvSpPr/>
          <p:nvPr/>
        </p:nvSpPr>
        <p:spPr>
          <a:xfrm>
            <a:off x="2487790" y="3444613"/>
            <a:ext cx="593958" cy="593958"/>
          </a:xfrm>
          <a:custGeom>
            <a:avLst/>
            <a:gdLst>
              <a:gd name="connsiteX0" fmla="*/ 433668 w 867335"/>
              <a:gd name="connsiteY0" fmla="*/ 470970 h 867335"/>
              <a:gd name="connsiteX1" fmla="*/ 165558 w 867335"/>
              <a:gd name="connsiteY1" fmla="*/ 695940 h 867335"/>
              <a:gd name="connsiteX2" fmla="*/ 168197 w 867335"/>
              <a:gd name="connsiteY2" fmla="*/ 699138 h 867335"/>
              <a:gd name="connsiteX3" fmla="*/ 433668 w 867335"/>
              <a:gd name="connsiteY3" fmla="*/ 809100 h 867335"/>
              <a:gd name="connsiteX4" fmla="*/ 699139 w 867335"/>
              <a:gd name="connsiteY4" fmla="*/ 699138 h 867335"/>
              <a:gd name="connsiteX5" fmla="*/ 701777 w 867335"/>
              <a:gd name="connsiteY5" fmla="*/ 695940 h 867335"/>
              <a:gd name="connsiteX6" fmla="*/ 738150 w 867335"/>
              <a:gd name="connsiteY6" fmla="*/ 215479 h 867335"/>
              <a:gd name="connsiteX7" fmla="*/ 478123 w 867335"/>
              <a:gd name="connsiteY7" fmla="*/ 433667 h 867335"/>
              <a:gd name="connsiteX8" fmla="*/ 738150 w 867335"/>
              <a:gd name="connsiteY8" fmla="*/ 651856 h 867335"/>
              <a:gd name="connsiteX9" fmla="*/ 744982 w 867335"/>
              <a:gd name="connsiteY9" fmla="*/ 643575 h 867335"/>
              <a:gd name="connsiteX10" fmla="*/ 809100 w 867335"/>
              <a:gd name="connsiteY10" fmla="*/ 433668 h 867335"/>
              <a:gd name="connsiteX11" fmla="*/ 744982 w 867335"/>
              <a:gd name="connsiteY11" fmla="*/ 223760 h 867335"/>
              <a:gd name="connsiteX12" fmla="*/ 129186 w 867335"/>
              <a:gd name="connsiteY12" fmla="*/ 215479 h 867335"/>
              <a:gd name="connsiteX13" fmla="*/ 122353 w 867335"/>
              <a:gd name="connsiteY13" fmla="*/ 223760 h 867335"/>
              <a:gd name="connsiteX14" fmla="*/ 58235 w 867335"/>
              <a:gd name="connsiteY14" fmla="*/ 433668 h 867335"/>
              <a:gd name="connsiteX15" fmla="*/ 122353 w 867335"/>
              <a:gd name="connsiteY15" fmla="*/ 643575 h 867335"/>
              <a:gd name="connsiteX16" fmla="*/ 129185 w 867335"/>
              <a:gd name="connsiteY16" fmla="*/ 651856 h 867335"/>
              <a:gd name="connsiteX17" fmla="*/ 389212 w 867335"/>
              <a:gd name="connsiteY17" fmla="*/ 433667 h 867335"/>
              <a:gd name="connsiteX18" fmla="*/ 433668 w 867335"/>
              <a:gd name="connsiteY18" fmla="*/ 58235 h 867335"/>
              <a:gd name="connsiteX19" fmla="*/ 168197 w 867335"/>
              <a:gd name="connsiteY19" fmla="*/ 168197 h 867335"/>
              <a:gd name="connsiteX20" fmla="*/ 165559 w 867335"/>
              <a:gd name="connsiteY20" fmla="*/ 171394 h 867335"/>
              <a:gd name="connsiteX21" fmla="*/ 433668 w 867335"/>
              <a:gd name="connsiteY21" fmla="*/ 396364 h 867335"/>
              <a:gd name="connsiteX22" fmla="*/ 701777 w 867335"/>
              <a:gd name="connsiteY22" fmla="*/ 171394 h 867335"/>
              <a:gd name="connsiteX23" fmla="*/ 699139 w 867335"/>
              <a:gd name="connsiteY23" fmla="*/ 168197 h 867335"/>
              <a:gd name="connsiteX24" fmla="*/ 433668 w 867335"/>
              <a:gd name="connsiteY24" fmla="*/ 58235 h 867335"/>
              <a:gd name="connsiteX25" fmla="*/ 433668 w 867335"/>
              <a:gd name="connsiteY25" fmla="*/ 0 h 867335"/>
              <a:gd name="connsiteX26" fmla="*/ 867335 w 867335"/>
              <a:gd name="connsiteY26" fmla="*/ 433668 h 867335"/>
              <a:gd name="connsiteX27" fmla="*/ 433668 w 867335"/>
              <a:gd name="connsiteY27" fmla="*/ 867335 h 867335"/>
              <a:gd name="connsiteX28" fmla="*/ 0 w 867335"/>
              <a:gd name="connsiteY28" fmla="*/ 433668 h 867335"/>
              <a:gd name="connsiteX29" fmla="*/ 433668 w 867335"/>
              <a:gd name="connsiteY29" fmla="*/ 0 h 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67335" h="867335">
                <a:moveTo>
                  <a:pt x="433668" y="470970"/>
                </a:moveTo>
                <a:lnTo>
                  <a:pt x="165558" y="695940"/>
                </a:lnTo>
                <a:lnTo>
                  <a:pt x="168197" y="699138"/>
                </a:lnTo>
                <a:cubicBezTo>
                  <a:pt x="236137" y="767078"/>
                  <a:pt x="329995" y="809100"/>
                  <a:pt x="433668" y="809100"/>
                </a:cubicBezTo>
                <a:cubicBezTo>
                  <a:pt x="537341" y="809100"/>
                  <a:pt x="631199" y="767078"/>
                  <a:pt x="699139" y="699138"/>
                </a:cubicBezTo>
                <a:lnTo>
                  <a:pt x="701777" y="695940"/>
                </a:lnTo>
                <a:close/>
                <a:moveTo>
                  <a:pt x="738150" y="215479"/>
                </a:moveTo>
                <a:lnTo>
                  <a:pt x="478123" y="433667"/>
                </a:lnTo>
                <a:lnTo>
                  <a:pt x="738150" y="651856"/>
                </a:lnTo>
                <a:lnTo>
                  <a:pt x="744982" y="643575"/>
                </a:lnTo>
                <a:cubicBezTo>
                  <a:pt x="785463" y="583656"/>
                  <a:pt x="809100" y="511422"/>
                  <a:pt x="809100" y="433668"/>
                </a:cubicBezTo>
                <a:cubicBezTo>
                  <a:pt x="809100" y="355913"/>
                  <a:pt x="785463" y="283679"/>
                  <a:pt x="744982" y="223760"/>
                </a:cubicBezTo>
                <a:close/>
                <a:moveTo>
                  <a:pt x="129186" y="215479"/>
                </a:moveTo>
                <a:lnTo>
                  <a:pt x="122353" y="223760"/>
                </a:lnTo>
                <a:cubicBezTo>
                  <a:pt x="81872" y="283679"/>
                  <a:pt x="58235" y="355913"/>
                  <a:pt x="58235" y="433668"/>
                </a:cubicBezTo>
                <a:cubicBezTo>
                  <a:pt x="58235" y="511422"/>
                  <a:pt x="81872" y="583656"/>
                  <a:pt x="122353" y="643575"/>
                </a:cubicBezTo>
                <a:lnTo>
                  <a:pt x="129185" y="651856"/>
                </a:lnTo>
                <a:lnTo>
                  <a:pt x="389212" y="433667"/>
                </a:lnTo>
                <a:close/>
                <a:moveTo>
                  <a:pt x="433668" y="58235"/>
                </a:moveTo>
                <a:cubicBezTo>
                  <a:pt x="329995" y="58235"/>
                  <a:pt x="236137" y="100257"/>
                  <a:pt x="168197" y="168197"/>
                </a:cubicBezTo>
                <a:lnTo>
                  <a:pt x="165559" y="171394"/>
                </a:lnTo>
                <a:lnTo>
                  <a:pt x="433668" y="396364"/>
                </a:lnTo>
                <a:lnTo>
                  <a:pt x="701777" y="171394"/>
                </a:lnTo>
                <a:lnTo>
                  <a:pt x="699139" y="168197"/>
                </a:lnTo>
                <a:cubicBezTo>
                  <a:pt x="631199" y="100257"/>
                  <a:pt x="537341" y="58235"/>
                  <a:pt x="433668" y="58235"/>
                </a:cubicBezTo>
                <a:close/>
                <a:moveTo>
                  <a:pt x="433668" y="0"/>
                </a:moveTo>
                <a:cubicBezTo>
                  <a:pt x="673176" y="0"/>
                  <a:pt x="867335" y="194159"/>
                  <a:pt x="867335" y="433668"/>
                </a:cubicBezTo>
                <a:cubicBezTo>
                  <a:pt x="867335" y="673176"/>
                  <a:pt x="673176" y="867335"/>
                  <a:pt x="433668" y="867335"/>
                </a:cubicBezTo>
                <a:cubicBezTo>
                  <a:pt x="194159" y="867335"/>
                  <a:pt x="0" y="673176"/>
                  <a:pt x="0" y="433668"/>
                </a:cubicBezTo>
                <a:cubicBezTo>
                  <a:pt x="0" y="194159"/>
                  <a:pt x="194159" y="0"/>
                  <a:pt x="433668" y="0"/>
                </a:cubicBezTo>
                <a:close/>
              </a:path>
            </a:pathLst>
          </a:cu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21" name="KSO_Shape"/>
          <p:cNvSpPr/>
          <p:nvPr/>
        </p:nvSpPr>
        <p:spPr bwMode="auto">
          <a:xfrm>
            <a:off x="3470542" y="3444612"/>
            <a:ext cx="509985" cy="613209"/>
          </a:xfrm>
          <a:custGeom>
            <a:avLst/>
            <a:gdLst>
              <a:gd name="T0" fmla="*/ 808831 w 3808"/>
              <a:gd name="T1" fmla="*/ 1295383 h 4578"/>
              <a:gd name="T2" fmla="*/ 620770 w 3808"/>
              <a:gd name="T3" fmla="*/ 1061107 h 4578"/>
              <a:gd name="T4" fmla="*/ 609952 w 3808"/>
              <a:gd name="T5" fmla="*/ 993696 h 4578"/>
              <a:gd name="T6" fmla="*/ 804254 w 3808"/>
              <a:gd name="T7" fmla="*/ 1136009 h 4578"/>
              <a:gd name="T8" fmla="*/ 1261510 w 3808"/>
              <a:gd name="T9" fmla="*/ 605039 h 4578"/>
              <a:gd name="T10" fmla="*/ 997309 w 3808"/>
              <a:gd name="T11" fmla="*/ 385328 h 4578"/>
              <a:gd name="T12" fmla="*/ 1018112 w 3808"/>
              <a:gd name="T13" fmla="*/ 332896 h 4578"/>
              <a:gd name="T14" fmla="*/ 991900 w 3808"/>
              <a:gd name="T15" fmla="*/ 304600 h 4578"/>
              <a:gd name="T16" fmla="*/ 1025601 w 3808"/>
              <a:gd name="T17" fmla="*/ 199322 h 4578"/>
              <a:gd name="T18" fmla="*/ 992316 w 3808"/>
              <a:gd name="T19" fmla="*/ 5410 h 4578"/>
              <a:gd name="T20" fmla="*/ 833379 w 3808"/>
              <a:gd name="T21" fmla="*/ 32457 h 4578"/>
              <a:gd name="T22" fmla="*/ 644901 w 3808"/>
              <a:gd name="T23" fmla="*/ 86969 h 4578"/>
              <a:gd name="T24" fmla="*/ 529651 w 3808"/>
              <a:gd name="T25" fmla="*/ 12484 h 4578"/>
              <a:gd name="T26" fmla="*/ 540469 w 3808"/>
              <a:gd name="T27" fmla="*/ 193496 h 4578"/>
              <a:gd name="T28" fmla="*/ 583324 w 3808"/>
              <a:gd name="T29" fmla="*/ 312507 h 4578"/>
              <a:gd name="T30" fmla="*/ 583324 w 3808"/>
              <a:gd name="T31" fmla="*/ 347877 h 4578"/>
              <a:gd name="T32" fmla="*/ 568345 w 3808"/>
              <a:gd name="T33" fmla="*/ 414872 h 4578"/>
              <a:gd name="T34" fmla="*/ 277516 w 3808"/>
              <a:gd name="T35" fmla="*/ 646651 h 4578"/>
              <a:gd name="T36" fmla="*/ 123155 w 3808"/>
              <a:gd name="T37" fmla="*/ 909223 h 4578"/>
              <a:gd name="T38" fmla="*/ 10818 w 3808"/>
              <a:gd name="T39" fmla="*/ 1299545 h 4578"/>
              <a:gd name="T40" fmla="*/ 22468 w 3808"/>
              <a:gd name="T41" fmla="*/ 1617461 h 4578"/>
              <a:gd name="T42" fmla="*/ 102352 w 3808"/>
              <a:gd name="T43" fmla="*/ 1767680 h 4578"/>
              <a:gd name="T44" fmla="*/ 251303 w 3808"/>
              <a:gd name="T45" fmla="*/ 1865469 h 4578"/>
              <a:gd name="T46" fmla="*/ 780539 w 3808"/>
              <a:gd name="T47" fmla="*/ 1905000 h 4578"/>
              <a:gd name="T48" fmla="*/ 1293547 w 3808"/>
              <a:gd name="T49" fmla="*/ 1877120 h 4578"/>
              <a:gd name="T50" fmla="*/ 1458725 w 3808"/>
              <a:gd name="T51" fmla="*/ 1792231 h 4578"/>
              <a:gd name="T52" fmla="*/ 1551092 w 3808"/>
              <a:gd name="T53" fmla="*/ 1651166 h 4578"/>
              <a:gd name="T54" fmla="*/ 1582297 w 3808"/>
              <a:gd name="T55" fmla="*/ 1380272 h 4578"/>
              <a:gd name="T56" fmla="*/ 1490762 w 3808"/>
              <a:gd name="T57" fmla="*/ 981628 h 4578"/>
              <a:gd name="T58" fmla="*/ 1336402 w 3808"/>
              <a:gd name="T59" fmla="*/ 681606 h 4578"/>
              <a:gd name="T60" fmla="*/ 1097164 w 3808"/>
              <a:gd name="T61" fmla="*/ 1433119 h 4578"/>
              <a:gd name="T62" fmla="*/ 1012287 w 3808"/>
              <a:gd name="T63" fmla="*/ 1537566 h 4578"/>
              <a:gd name="T64" fmla="*/ 917008 w 3808"/>
              <a:gd name="T65" fmla="*/ 1662818 h 4578"/>
              <a:gd name="T66" fmla="*/ 866664 w 3808"/>
              <a:gd name="T67" fmla="*/ 1689866 h 4578"/>
              <a:gd name="T68" fmla="*/ 825890 w 3808"/>
              <a:gd name="T69" fmla="*/ 1654495 h 4578"/>
              <a:gd name="T70" fmla="*/ 762648 w 3808"/>
              <a:gd name="T71" fmla="*/ 1664898 h 4578"/>
              <a:gd name="T72" fmla="*/ 714800 w 3808"/>
              <a:gd name="T73" fmla="*/ 1689033 h 4578"/>
              <a:gd name="T74" fmla="*/ 671113 w 3808"/>
              <a:gd name="T75" fmla="*/ 1651166 h 4578"/>
              <a:gd name="T76" fmla="*/ 550871 w 3808"/>
              <a:gd name="T77" fmla="*/ 1504692 h 4578"/>
              <a:gd name="T78" fmla="*/ 478059 w 3808"/>
              <a:gd name="T79" fmla="*/ 1349895 h 4578"/>
              <a:gd name="T80" fmla="*/ 529651 w 3808"/>
              <a:gd name="T81" fmla="*/ 1306202 h 4578"/>
              <a:gd name="T82" fmla="*/ 594141 w 3808"/>
              <a:gd name="T83" fmla="*/ 1367372 h 4578"/>
              <a:gd name="T84" fmla="*/ 639909 w 3808"/>
              <a:gd name="T85" fmla="*/ 1456006 h 4578"/>
              <a:gd name="T86" fmla="*/ 543381 w 3808"/>
              <a:gd name="T87" fmla="*/ 1186776 h 4578"/>
              <a:gd name="T88" fmla="*/ 488045 w 3808"/>
              <a:gd name="T89" fmla="*/ 1064020 h 4578"/>
              <a:gd name="T90" fmla="*/ 536308 w 3808"/>
              <a:gd name="T91" fmla="*/ 909223 h 4578"/>
              <a:gd name="T92" fmla="*/ 661544 w 3808"/>
              <a:gd name="T93" fmla="*/ 747353 h 4578"/>
              <a:gd name="T94" fmla="*/ 703567 w 3808"/>
              <a:gd name="T95" fmla="*/ 706157 h 4578"/>
              <a:gd name="T96" fmla="*/ 758071 w 3808"/>
              <a:gd name="T97" fmla="*/ 727379 h 4578"/>
              <a:gd name="T98" fmla="*/ 827554 w 3808"/>
              <a:gd name="T99" fmla="*/ 742359 h 4578"/>
              <a:gd name="T100" fmla="*/ 871241 w 3808"/>
              <a:gd name="T101" fmla="*/ 704492 h 4578"/>
              <a:gd name="T102" fmla="*/ 924913 w 3808"/>
              <a:gd name="T103" fmla="*/ 734453 h 4578"/>
              <a:gd name="T104" fmla="*/ 1015616 w 3808"/>
              <a:gd name="T105" fmla="*/ 876766 h 4578"/>
              <a:gd name="T106" fmla="*/ 1082602 w 3808"/>
              <a:gd name="T107" fmla="*/ 981628 h 4578"/>
              <a:gd name="T108" fmla="*/ 1068456 w 3808"/>
              <a:gd name="T109" fmla="*/ 1092733 h 4578"/>
              <a:gd name="T110" fmla="*/ 990236 w 3808"/>
              <a:gd name="T111" fmla="*/ 1074007 h 4578"/>
              <a:gd name="T112" fmla="*/ 948629 w 3808"/>
              <a:gd name="T113" fmla="*/ 974138 h 4578"/>
              <a:gd name="T114" fmla="*/ 1066376 w 3808"/>
              <a:gd name="T115" fmla="*/ 1236294 h 4578"/>
              <a:gd name="T116" fmla="*/ 1109230 w 3808"/>
              <a:gd name="T117" fmla="*/ 1312028 h 4578"/>
              <a:gd name="T118" fmla="*/ 934899 w 3808"/>
              <a:gd name="T119" fmla="*/ 1481389 h 4578"/>
              <a:gd name="T120" fmla="*/ 982330 w 3808"/>
              <a:gd name="T121" fmla="*/ 1422716 h 4578"/>
              <a:gd name="T122" fmla="*/ 975257 w 3808"/>
              <a:gd name="T123" fmla="*/ 1356553 h 45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808" h="4578">
                <a:moveTo>
                  <a:pt x="1815" y="3080"/>
                </a:moveTo>
                <a:lnTo>
                  <a:pt x="1829" y="3629"/>
                </a:lnTo>
                <a:lnTo>
                  <a:pt x="1878" y="3637"/>
                </a:lnTo>
                <a:lnTo>
                  <a:pt x="1903" y="3639"/>
                </a:lnTo>
                <a:lnTo>
                  <a:pt x="1930" y="3641"/>
                </a:lnTo>
                <a:lnTo>
                  <a:pt x="1946" y="3640"/>
                </a:lnTo>
                <a:lnTo>
                  <a:pt x="1961" y="3638"/>
                </a:lnTo>
                <a:lnTo>
                  <a:pt x="1975" y="3636"/>
                </a:lnTo>
                <a:lnTo>
                  <a:pt x="1991" y="3635"/>
                </a:lnTo>
                <a:lnTo>
                  <a:pt x="1998" y="3125"/>
                </a:lnTo>
                <a:lnTo>
                  <a:pt x="1971" y="3119"/>
                </a:lnTo>
                <a:lnTo>
                  <a:pt x="1944" y="3113"/>
                </a:lnTo>
                <a:lnTo>
                  <a:pt x="1878" y="3096"/>
                </a:lnTo>
                <a:lnTo>
                  <a:pt x="1815" y="3080"/>
                </a:lnTo>
                <a:close/>
                <a:moveTo>
                  <a:pt x="1458" y="2434"/>
                </a:moveTo>
                <a:lnTo>
                  <a:pt x="1458" y="2434"/>
                </a:lnTo>
                <a:lnTo>
                  <a:pt x="1458" y="2450"/>
                </a:lnTo>
                <a:lnTo>
                  <a:pt x="1459" y="2465"/>
                </a:lnTo>
                <a:lnTo>
                  <a:pt x="1461" y="2481"/>
                </a:lnTo>
                <a:lnTo>
                  <a:pt x="1464" y="2495"/>
                </a:lnTo>
                <a:lnTo>
                  <a:pt x="1469" y="2509"/>
                </a:lnTo>
                <a:lnTo>
                  <a:pt x="1475" y="2523"/>
                </a:lnTo>
                <a:lnTo>
                  <a:pt x="1483" y="2537"/>
                </a:lnTo>
                <a:lnTo>
                  <a:pt x="1492" y="2550"/>
                </a:lnTo>
                <a:lnTo>
                  <a:pt x="1502" y="2563"/>
                </a:lnTo>
                <a:lnTo>
                  <a:pt x="1513" y="2574"/>
                </a:lnTo>
                <a:lnTo>
                  <a:pt x="1525" y="2586"/>
                </a:lnTo>
                <a:lnTo>
                  <a:pt x="1538" y="2597"/>
                </a:lnTo>
                <a:lnTo>
                  <a:pt x="1554" y="2266"/>
                </a:lnTo>
                <a:lnTo>
                  <a:pt x="1532" y="2284"/>
                </a:lnTo>
                <a:lnTo>
                  <a:pt x="1514" y="2303"/>
                </a:lnTo>
                <a:lnTo>
                  <a:pt x="1498" y="2324"/>
                </a:lnTo>
                <a:lnTo>
                  <a:pt x="1491" y="2334"/>
                </a:lnTo>
                <a:lnTo>
                  <a:pt x="1484" y="2344"/>
                </a:lnTo>
                <a:lnTo>
                  <a:pt x="1478" y="2355"/>
                </a:lnTo>
                <a:lnTo>
                  <a:pt x="1474" y="2366"/>
                </a:lnTo>
                <a:lnTo>
                  <a:pt x="1469" y="2377"/>
                </a:lnTo>
                <a:lnTo>
                  <a:pt x="1466" y="2388"/>
                </a:lnTo>
                <a:lnTo>
                  <a:pt x="1463" y="2399"/>
                </a:lnTo>
                <a:lnTo>
                  <a:pt x="1460" y="2410"/>
                </a:lnTo>
                <a:lnTo>
                  <a:pt x="1459" y="2423"/>
                </a:lnTo>
                <a:lnTo>
                  <a:pt x="1458" y="2434"/>
                </a:lnTo>
                <a:close/>
                <a:moveTo>
                  <a:pt x="1894" y="2175"/>
                </a:moveTo>
                <a:lnTo>
                  <a:pt x="1894" y="2175"/>
                </a:lnTo>
                <a:lnTo>
                  <a:pt x="1875" y="2176"/>
                </a:lnTo>
                <a:lnTo>
                  <a:pt x="1856" y="2178"/>
                </a:lnTo>
                <a:lnTo>
                  <a:pt x="1839" y="2180"/>
                </a:lnTo>
                <a:lnTo>
                  <a:pt x="1820" y="2182"/>
                </a:lnTo>
                <a:lnTo>
                  <a:pt x="1812" y="2698"/>
                </a:lnTo>
                <a:lnTo>
                  <a:pt x="1869" y="2714"/>
                </a:lnTo>
                <a:lnTo>
                  <a:pt x="1933" y="2730"/>
                </a:lnTo>
                <a:lnTo>
                  <a:pt x="1966" y="2740"/>
                </a:lnTo>
                <a:lnTo>
                  <a:pt x="2000" y="2750"/>
                </a:lnTo>
                <a:lnTo>
                  <a:pt x="1996" y="2185"/>
                </a:lnTo>
                <a:lnTo>
                  <a:pt x="1947" y="2178"/>
                </a:lnTo>
                <a:lnTo>
                  <a:pt x="1921" y="2176"/>
                </a:lnTo>
                <a:lnTo>
                  <a:pt x="1908" y="2175"/>
                </a:lnTo>
                <a:lnTo>
                  <a:pt x="1894" y="2175"/>
                </a:lnTo>
                <a:close/>
                <a:moveTo>
                  <a:pt x="3118" y="1530"/>
                </a:moveTo>
                <a:lnTo>
                  <a:pt x="3118" y="1530"/>
                </a:lnTo>
                <a:lnTo>
                  <a:pt x="3099" y="1512"/>
                </a:lnTo>
                <a:lnTo>
                  <a:pt x="3078" y="1494"/>
                </a:lnTo>
                <a:lnTo>
                  <a:pt x="3032" y="1454"/>
                </a:lnTo>
                <a:lnTo>
                  <a:pt x="2980" y="1413"/>
                </a:lnTo>
                <a:lnTo>
                  <a:pt x="2926" y="1371"/>
                </a:lnTo>
                <a:lnTo>
                  <a:pt x="2810" y="1285"/>
                </a:lnTo>
                <a:lnTo>
                  <a:pt x="2694" y="1197"/>
                </a:lnTo>
                <a:lnTo>
                  <a:pt x="2637" y="1154"/>
                </a:lnTo>
                <a:lnTo>
                  <a:pt x="2584" y="1113"/>
                </a:lnTo>
                <a:lnTo>
                  <a:pt x="2534" y="1071"/>
                </a:lnTo>
                <a:lnTo>
                  <a:pt x="2511" y="1052"/>
                </a:lnTo>
                <a:lnTo>
                  <a:pt x="2490" y="1032"/>
                </a:lnTo>
                <a:lnTo>
                  <a:pt x="2470" y="1013"/>
                </a:lnTo>
                <a:lnTo>
                  <a:pt x="2451" y="995"/>
                </a:lnTo>
                <a:lnTo>
                  <a:pt x="2435" y="976"/>
                </a:lnTo>
                <a:lnTo>
                  <a:pt x="2421" y="959"/>
                </a:lnTo>
                <a:lnTo>
                  <a:pt x="2407" y="943"/>
                </a:lnTo>
                <a:lnTo>
                  <a:pt x="2397" y="926"/>
                </a:lnTo>
                <a:lnTo>
                  <a:pt x="2389" y="911"/>
                </a:lnTo>
                <a:lnTo>
                  <a:pt x="2384" y="897"/>
                </a:lnTo>
                <a:lnTo>
                  <a:pt x="2371" y="857"/>
                </a:lnTo>
                <a:lnTo>
                  <a:pt x="2386" y="854"/>
                </a:lnTo>
                <a:lnTo>
                  <a:pt x="2401" y="850"/>
                </a:lnTo>
                <a:lnTo>
                  <a:pt x="2413" y="844"/>
                </a:lnTo>
                <a:lnTo>
                  <a:pt x="2425" y="836"/>
                </a:lnTo>
                <a:lnTo>
                  <a:pt x="2434" y="826"/>
                </a:lnTo>
                <a:lnTo>
                  <a:pt x="2438" y="821"/>
                </a:lnTo>
                <a:lnTo>
                  <a:pt x="2441" y="816"/>
                </a:lnTo>
                <a:lnTo>
                  <a:pt x="2444" y="811"/>
                </a:lnTo>
                <a:lnTo>
                  <a:pt x="2445" y="805"/>
                </a:lnTo>
                <a:lnTo>
                  <a:pt x="2447" y="800"/>
                </a:lnTo>
                <a:lnTo>
                  <a:pt x="2447" y="794"/>
                </a:lnTo>
                <a:lnTo>
                  <a:pt x="2446" y="787"/>
                </a:lnTo>
                <a:lnTo>
                  <a:pt x="2445" y="781"/>
                </a:lnTo>
                <a:lnTo>
                  <a:pt x="2443" y="775"/>
                </a:lnTo>
                <a:lnTo>
                  <a:pt x="2440" y="768"/>
                </a:lnTo>
                <a:lnTo>
                  <a:pt x="2436" y="763"/>
                </a:lnTo>
                <a:lnTo>
                  <a:pt x="2432" y="757"/>
                </a:lnTo>
                <a:lnTo>
                  <a:pt x="2427" y="753"/>
                </a:lnTo>
                <a:lnTo>
                  <a:pt x="2421" y="748"/>
                </a:lnTo>
                <a:lnTo>
                  <a:pt x="2414" y="744"/>
                </a:lnTo>
                <a:lnTo>
                  <a:pt x="2407" y="740"/>
                </a:lnTo>
                <a:lnTo>
                  <a:pt x="2400" y="737"/>
                </a:lnTo>
                <a:lnTo>
                  <a:pt x="2392" y="735"/>
                </a:lnTo>
                <a:lnTo>
                  <a:pt x="2384" y="732"/>
                </a:lnTo>
                <a:lnTo>
                  <a:pt x="2376" y="731"/>
                </a:lnTo>
                <a:lnTo>
                  <a:pt x="2367" y="730"/>
                </a:lnTo>
                <a:lnTo>
                  <a:pt x="2358" y="730"/>
                </a:lnTo>
                <a:lnTo>
                  <a:pt x="2353" y="730"/>
                </a:lnTo>
                <a:lnTo>
                  <a:pt x="2354" y="716"/>
                </a:lnTo>
                <a:lnTo>
                  <a:pt x="2356" y="704"/>
                </a:lnTo>
                <a:lnTo>
                  <a:pt x="2359" y="692"/>
                </a:lnTo>
                <a:lnTo>
                  <a:pt x="2363" y="680"/>
                </a:lnTo>
                <a:lnTo>
                  <a:pt x="2372" y="655"/>
                </a:lnTo>
                <a:lnTo>
                  <a:pt x="2383" y="631"/>
                </a:lnTo>
                <a:lnTo>
                  <a:pt x="2396" y="604"/>
                </a:lnTo>
                <a:lnTo>
                  <a:pt x="2410" y="577"/>
                </a:lnTo>
                <a:lnTo>
                  <a:pt x="2446" y="515"/>
                </a:lnTo>
                <a:lnTo>
                  <a:pt x="2465" y="479"/>
                </a:lnTo>
                <a:lnTo>
                  <a:pt x="2486" y="438"/>
                </a:lnTo>
                <a:lnTo>
                  <a:pt x="2508" y="394"/>
                </a:lnTo>
                <a:lnTo>
                  <a:pt x="2531" y="343"/>
                </a:lnTo>
                <a:lnTo>
                  <a:pt x="2554" y="287"/>
                </a:lnTo>
                <a:lnTo>
                  <a:pt x="2579" y="222"/>
                </a:lnTo>
                <a:lnTo>
                  <a:pt x="2603" y="152"/>
                </a:lnTo>
                <a:lnTo>
                  <a:pt x="2615" y="114"/>
                </a:lnTo>
                <a:lnTo>
                  <a:pt x="2627" y="74"/>
                </a:lnTo>
                <a:lnTo>
                  <a:pt x="2581" y="59"/>
                </a:lnTo>
                <a:lnTo>
                  <a:pt x="2536" y="47"/>
                </a:lnTo>
                <a:lnTo>
                  <a:pt x="2494" y="36"/>
                </a:lnTo>
                <a:lnTo>
                  <a:pt x="2455" y="27"/>
                </a:lnTo>
                <a:lnTo>
                  <a:pt x="2419" y="19"/>
                </a:lnTo>
                <a:lnTo>
                  <a:pt x="2385" y="13"/>
                </a:lnTo>
                <a:lnTo>
                  <a:pt x="2352" y="8"/>
                </a:lnTo>
                <a:lnTo>
                  <a:pt x="2322" y="3"/>
                </a:lnTo>
                <a:lnTo>
                  <a:pt x="2293" y="1"/>
                </a:lnTo>
                <a:lnTo>
                  <a:pt x="2267" y="0"/>
                </a:lnTo>
                <a:lnTo>
                  <a:pt x="2241" y="1"/>
                </a:lnTo>
                <a:lnTo>
                  <a:pt x="2217" y="2"/>
                </a:lnTo>
                <a:lnTo>
                  <a:pt x="2193" y="5"/>
                </a:lnTo>
                <a:lnTo>
                  <a:pt x="2171" y="10"/>
                </a:lnTo>
                <a:lnTo>
                  <a:pt x="2150" y="15"/>
                </a:lnTo>
                <a:lnTo>
                  <a:pt x="2128" y="21"/>
                </a:lnTo>
                <a:lnTo>
                  <a:pt x="2107" y="28"/>
                </a:lnTo>
                <a:lnTo>
                  <a:pt x="2086" y="36"/>
                </a:lnTo>
                <a:lnTo>
                  <a:pt x="2066" y="44"/>
                </a:lnTo>
                <a:lnTo>
                  <a:pt x="2045" y="54"/>
                </a:lnTo>
                <a:lnTo>
                  <a:pt x="2003" y="78"/>
                </a:lnTo>
                <a:lnTo>
                  <a:pt x="1957" y="103"/>
                </a:lnTo>
                <a:lnTo>
                  <a:pt x="1908" y="132"/>
                </a:lnTo>
                <a:lnTo>
                  <a:pt x="1853" y="163"/>
                </a:lnTo>
                <a:lnTo>
                  <a:pt x="1791" y="198"/>
                </a:lnTo>
                <a:lnTo>
                  <a:pt x="1757" y="215"/>
                </a:lnTo>
                <a:lnTo>
                  <a:pt x="1722" y="234"/>
                </a:lnTo>
                <a:lnTo>
                  <a:pt x="1695" y="238"/>
                </a:lnTo>
                <a:lnTo>
                  <a:pt x="1670" y="240"/>
                </a:lnTo>
                <a:lnTo>
                  <a:pt x="1646" y="240"/>
                </a:lnTo>
                <a:lnTo>
                  <a:pt x="1625" y="237"/>
                </a:lnTo>
                <a:lnTo>
                  <a:pt x="1605" y="233"/>
                </a:lnTo>
                <a:lnTo>
                  <a:pt x="1585" y="227"/>
                </a:lnTo>
                <a:lnTo>
                  <a:pt x="1567" y="218"/>
                </a:lnTo>
                <a:lnTo>
                  <a:pt x="1550" y="209"/>
                </a:lnTo>
                <a:lnTo>
                  <a:pt x="1532" y="199"/>
                </a:lnTo>
                <a:lnTo>
                  <a:pt x="1517" y="188"/>
                </a:lnTo>
                <a:lnTo>
                  <a:pt x="1502" y="176"/>
                </a:lnTo>
                <a:lnTo>
                  <a:pt x="1486" y="162"/>
                </a:lnTo>
                <a:lnTo>
                  <a:pt x="1458" y="136"/>
                </a:lnTo>
                <a:lnTo>
                  <a:pt x="1428" y="109"/>
                </a:lnTo>
                <a:lnTo>
                  <a:pt x="1414" y="97"/>
                </a:lnTo>
                <a:lnTo>
                  <a:pt x="1399" y="85"/>
                </a:lnTo>
                <a:lnTo>
                  <a:pt x="1384" y="73"/>
                </a:lnTo>
                <a:lnTo>
                  <a:pt x="1367" y="63"/>
                </a:lnTo>
                <a:lnTo>
                  <a:pt x="1350" y="53"/>
                </a:lnTo>
                <a:lnTo>
                  <a:pt x="1333" y="45"/>
                </a:lnTo>
                <a:lnTo>
                  <a:pt x="1313" y="38"/>
                </a:lnTo>
                <a:lnTo>
                  <a:pt x="1294" y="33"/>
                </a:lnTo>
                <a:lnTo>
                  <a:pt x="1273" y="30"/>
                </a:lnTo>
                <a:lnTo>
                  <a:pt x="1250" y="30"/>
                </a:lnTo>
                <a:lnTo>
                  <a:pt x="1226" y="31"/>
                </a:lnTo>
                <a:lnTo>
                  <a:pt x="1200" y="35"/>
                </a:lnTo>
                <a:lnTo>
                  <a:pt x="1173" y="41"/>
                </a:lnTo>
                <a:lnTo>
                  <a:pt x="1143" y="50"/>
                </a:lnTo>
                <a:lnTo>
                  <a:pt x="1112" y="64"/>
                </a:lnTo>
                <a:lnTo>
                  <a:pt x="1078" y="79"/>
                </a:lnTo>
                <a:lnTo>
                  <a:pt x="1113" y="151"/>
                </a:lnTo>
                <a:lnTo>
                  <a:pt x="1147" y="216"/>
                </a:lnTo>
                <a:lnTo>
                  <a:pt x="1180" y="276"/>
                </a:lnTo>
                <a:lnTo>
                  <a:pt x="1211" y="330"/>
                </a:lnTo>
                <a:lnTo>
                  <a:pt x="1242" y="379"/>
                </a:lnTo>
                <a:lnTo>
                  <a:pt x="1272" y="424"/>
                </a:lnTo>
                <a:lnTo>
                  <a:pt x="1299" y="465"/>
                </a:lnTo>
                <a:lnTo>
                  <a:pt x="1324" y="503"/>
                </a:lnTo>
                <a:lnTo>
                  <a:pt x="1370" y="568"/>
                </a:lnTo>
                <a:lnTo>
                  <a:pt x="1391" y="597"/>
                </a:lnTo>
                <a:lnTo>
                  <a:pt x="1409" y="625"/>
                </a:lnTo>
                <a:lnTo>
                  <a:pt x="1424" y="652"/>
                </a:lnTo>
                <a:lnTo>
                  <a:pt x="1438" y="678"/>
                </a:lnTo>
                <a:lnTo>
                  <a:pt x="1443" y="691"/>
                </a:lnTo>
                <a:lnTo>
                  <a:pt x="1448" y="704"/>
                </a:lnTo>
                <a:lnTo>
                  <a:pt x="1452" y="717"/>
                </a:lnTo>
                <a:lnTo>
                  <a:pt x="1456" y="731"/>
                </a:lnTo>
                <a:lnTo>
                  <a:pt x="1440" y="733"/>
                </a:lnTo>
                <a:lnTo>
                  <a:pt x="1425" y="738"/>
                </a:lnTo>
                <a:lnTo>
                  <a:pt x="1413" y="744"/>
                </a:lnTo>
                <a:lnTo>
                  <a:pt x="1402" y="751"/>
                </a:lnTo>
                <a:lnTo>
                  <a:pt x="1393" y="760"/>
                </a:lnTo>
                <a:lnTo>
                  <a:pt x="1389" y="765"/>
                </a:lnTo>
                <a:lnTo>
                  <a:pt x="1386" y="770"/>
                </a:lnTo>
                <a:lnTo>
                  <a:pt x="1383" y="777"/>
                </a:lnTo>
                <a:lnTo>
                  <a:pt x="1382" y="782"/>
                </a:lnTo>
                <a:lnTo>
                  <a:pt x="1381" y="788"/>
                </a:lnTo>
                <a:lnTo>
                  <a:pt x="1379" y="794"/>
                </a:lnTo>
                <a:lnTo>
                  <a:pt x="1381" y="800"/>
                </a:lnTo>
                <a:lnTo>
                  <a:pt x="1382" y="805"/>
                </a:lnTo>
                <a:lnTo>
                  <a:pt x="1383" y="811"/>
                </a:lnTo>
                <a:lnTo>
                  <a:pt x="1386" y="816"/>
                </a:lnTo>
                <a:lnTo>
                  <a:pt x="1389" y="821"/>
                </a:lnTo>
                <a:lnTo>
                  <a:pt x="1393" y="826"/>
                </a:lnTo>
                <a:lnTo>
                  <a:pt x="1402" y="836"/>
                </a:lnTo>
                <a:lnTo>
                  <a:pt x="1413" y="844"/>
                </a:lnTo>
                <a:lnTo>
                  <a:pt x="1425" y="850"/>
                </a:lnTo>
                <a:lnTo>
                  <a:pt x="1440" y="854"/>
                </a:lnTo>
                <a:lnTo>
                  <a:pt x="1456" y="857"/>
                </a:lnTo>
                <a:lnTo>
                  <a:pt x="1454" y="866"/>
                </a:lnTo>
                <a:lnTo>
                  <a:pt x="1452" y="876"/>
                </a:lnTo>
                <a:lnTo>
                  <a:pt x="1447" y="892"/>
                </a:lnTo>
                <a:lnTo>
                  <a:pt x="1439" y="907"/>
                </a:lnTo>
                <a:lnTo>
                  <a:pt x="1428" y="924"/>
                </a:lnTo>
                <a:lnTo>
                  <a:pt x="1416" y="941"/>
                </a:lnTo>
                <a:lnTo>
                  <a:pt x="1402" y="959"/>
                </a:lnTo>
                <a:lnTo>
                  <a:pt x="1385" y="977"/>
                </a:lnTo>
                <a:lnTo>
                  <a:pt x="1366" y="997"/>
                </a:lnTo>
                <a:lnTo>
                  <a:pt x="1346" y="1016"/>
                </a:lnTo>
                <a:lnTo>
                  <a:pt x="1324" y="1035"/>
                </a:lnTo>
                <a:lnTo>
                  <a:pt x="1301" y="1056"/>
                </a:lnTo>
                <a:lnTo>
                  <a:pt x="1250" y="1098"/>
                </a:lnTo>
                <a:lnTo>
                  <a:pt x="1195" y="1141"/>
                </a:lnTo>
                <a:lnTo>
                  <a:pt x="1136" y="1185"/>
                </a:lnTo>
                <a:lnTo>
                  <a:pt x="1015" y="1275"/>
                </a:lnTo>
                <a:lnTo>
                  <a:pt x="894" y="1363"/>
                </a:lnTo>
                <a:lnTo>
                  <a:pt x="837" y="1407"/>
                </a:lnTo>
                <a:lnTo>
                  <a:pt x="783" y="1450"/>
                </a:lnTo>
                <a:lnTo>
                  <a:pt x="734" y="1491"/>
                </a:lnTo>
                <a:lnTo>
                  <a:pt x="710" y="1511"/>
                </a:lnTo>
                <a:lnTo>
                  <a:pt x="690" y="1530"/>
                </a:lnTo>
                <a:lnTo>
                  <a:pt x="667" y="1554"/>
                </a:lnTo>
                <a:lnTo>
                  <a:pt x="644" y="1579"/>
                </a:lnTo>
                <a:lnTo>
                  <a:pt x="621" y="1608"/>
                </a:lnTo>
                <a:lnTo>
                  <a:pt x="596" y="1638"/>
                </a:lnTo>
                <a:lnTo>
                  <a:pt x="572" y="1673"/>
                </a:lnTo>
                <a:lnTo>
                  <a:pt x="547" y="1709"/>
                </a:lnTo>
                <a:lnTo>
                  <a:pt x="522" y="1747"/>
                </a:lnTo>
                <a:lnTo>
                  <a:pt x="496" y="1788"/>
                </a:lnTo>
                <a:lnTo>
                  <a:pt x="471" y="1832"/>
                </a:lnTo>
                <a:lnTo>
                  <a:pt x="445" y="1877"/>
                </a:lnTo>
                <a:lnTo>
                  <a:pt x="420" y="1923"/>
                </a:lnTo>
                <a:lnTo>
                  <a:pt x="394" y="1973"/>
                </a:lnTo>
                <a:lnTo>
                  <a:pt x="369" y="2023"/>
                </a:lnTo>
                <a:lnTo>
                  <a:pt x="344" y="2076"/>
                </a:lnTo>
                <a:lnTo>
                  <a:pt x="320" y="2130"/>
                </a:lnTo>
                <a:lnTo>
                  <a:pt x="296" y="2185"/>
                </a:lnTo>
                <a:lnTo>
                  <a:pt x="271" y="2242"/>
                </a:lnTo>
                <a:lnTo>
                  <a:pt x="248" y="2300"/>
                </a:lnTo>
                <a:lnTo>
                  <a:pt x="225" y="2359"/>
                </a:lnTo>
                <a:lnTo>
                  <a:pt x="203" y="2421"/>
                </a:lnTo>
                <a:lnTo>
                  <a:pt x="183" y="2482"/>
                </a:lnTo>
                <a:lnTo>
                  <a:pt x="161" y="2544"/>
                </a:lnTo>
                <a:lnTo>
                  <a:pt x="142" y="2606"/>
                </a:lnTo>
                <a:lnTo>
                  <a:pt x="123" y="2670"/>
                </a:lnTo>
                <a:lnTo>
                  <a:pt x="106" y="2734"/>
                </a:lnTo>
                <a:lnTo>
                  <a:pt x="89" y="2798"/>
                </a:lnTo>
                <a:lnTo>
                  <a:pt x="74" y="2863"/>
                </a:lnTo>
                <a:lnTo>
                  <a:pt x="60" y="2928"/>
                </a:lnTo>
                <a:lnTo>
                  <a:pt x="47" y="2993"/>
                </a:lnTo>
                <a:lnTo>
                  <a:pt x="36" y="3058"/>
                </a:lnTo>
                <a:lnTo>
                  <a:pt x="26" y="3123"/>
                </a:lnTo>
                <a:lnTo>
                  <a:pt x="17" y="3189"/>
                </a:lnTo>
                <a:lnTo>
                  <a:pt x="10" y="3253"/>
                </a:lnTo>
                <a:lnTo>
                  <a:pt x="5" y="3317"/>
                </a:lnTo>
                <a:lnTo>
                  <a:pt x="2" y="3380"/>
                </a:lnTo>
                <a:lnTo>
                  <a:pt x="0" y="3443"/>
                </a:lnTo>
                <a:lnTo>
                  <a:pt x="1" y="3506"/>
                </a:lnTo>
                <a:lnTo>
                  <a:pt x="3" y="3567"/>
                </a:lnTo>
                <a:lnTo>
                  <a:pt x="7" y="3629"/>
                </a:lnTo>
                <a:lnTo>
                  <a:pt x="14" y="3688"/>
                </a:lnTo>
                <a:lnTo>
                  <a:pt x="23" y="3747"/>
                </a:lnTo>
                <a:lnTo>
                  <a:pt x="28" y="3775"/>
                </a:lnTo>
                <a:lnTo>
                  <a:pt x="34" y="3804"/>
                </a:lnTo>
                <a:lnTo>
                  <a:pt x="40" y="3832"/>
                </a:lnTo>
                <a:lnTo>
                  <a:pt x="47" y="3860"/>
                </a:lnTo>
                <a:lnTo>
                  <a:pt x="54" y="3887"/>
                </a:lnTo>
                <a:lnTo>
                  <a:pt x="62" y="3915"/>
                </a:lnTo>
                <a:lnTo>
                  <a:pt x="71" y="3941"/>
                </a:lnTo>
                <a:lnTo>
                  <a:pt x="81" y="3968"/>
                </a:lnTo>
                <a:lnTo>
                  <a:pt x="91" y="3993"/>
                </a:lnTo>
                <a:lnTo>
                  <a:pt x="102" y="4019"/>
                </a:lnTo>
                <a:lnTo>
                  <a:pt x="113" y="4044"/>
                </a:lnTo>
                <a:lnTo>
                  <a:pt x="124" y="4069"/>
                </a:lnTo>
                <a:lnTo>
                  <a:pt x="138" y="4093"/>
                </a:lnTo>
                <a:lnTo>
                  <a:pt x="151" y="4116"/>
                </a:lnTo>
                <a:lnTo>
                  <a:pt x="165" y="4140"/>
                </a:lnTo>
                <a:lnTo>
                  <a:pt x="179" y="4162"/>
                </a:lnTo>
                <a:lnTo>
                  <a:pt x="195" y="4185"/>
                </a:lnTo>
                <a:lnTo>
                  <a:pt x="211" y="4206"/>
                </a:lnTo>
                <a:lnTo>
                  <a:pt x="228" y="4227"/>
                </a:lnTo>
                <a:lnTo>
                  <a:pt x="246" y="4248"/>
                </a:lnTo>
                <a:lnTo>
                  <a:pt x="264" y="4268"/>
                </a:lnTo>
                <a:lnTo>
                  <a:pt x="283" y="4288"/>
                </a:lnTo>
                <a:lnTo>
                  <a:pt x="303" y="4307"/>
                </a:lnTo>
                <a:lnTo>
                  <a:pt x="324" y="4325"/>
                </a:lnTo>
                <a:lnTo>
                  <a:pt x="346" y="4343"/>
                </a:lnTo>
                <a:lnTo>
                  <a:pt x="367" y="4360"/>
                </a:lnTo>
                <a:lnTo>
                  <a:pt x="390" y="4376"/>
                </a:lnTo>
                <a:lnTo>
                  <a:pt x="414" y="4391"/>
                </a:lnTo>
                <a:lnTo>
                  <a:pt x="439" y="4407"/>
                </a:lnTo>
                <a:lnTo>
                  <a:pt x="465" y="4421"/>
                </a:lnTo>
                <a:lnTo>
                  <a:pt x="490" y="4435"/>
                </a:lnTo>
                <a:lnTo>
                  <a:pt x="518" y="4449"/>
                </a:lnTo>
                <a:lnTo>
                  <a:pt x="545" y="4461"/>
                </a:lnTo>
                <a:lnTo>
                  <a:pt x="575" y="4472"/>
                </a:lnTo>
                <a:lnTo>
                  <a:pt x="604" y="4483"/>
                </a:lnTo>
                <a:lnTo>
                  <a:pt x="635" y="4493"/>
                </a:lnTo>
                <a:lnTo>
                  <a:pt x="666" y="4503"/>
                </a:lnTo>
                <a:lnTo>
                  <a:pt x="699" y="4511"/>
                </a:lnTo>
                <a:lnTo>
                  <a:pt x="732" y="4519"/>
                </a:lnTo>
                <a:lnTo>
                  <a:pt x="766" y="4526"/>
                </a:lnTo>
                <a:lnTo>
                  <a:pt x="801" y="4532"/>
                </a:lnTo>
                <a:lnTo>
                  <a:pt x="838" y="4537"/>
                </a:lnTo>
                <a:lnTo>
                  <a:pt x="874" y="4541"/>
                </a:lnTo>
                <a:lnTo>
                  <a:pt x="912" y="4545"/>
                </a:lnTo>
                <a:lnTo>
                  <a:pt x="952" y="4548"/>
                </a:lnTo>
                <a:lnTo>
                  <a:pt x="991" y="4549"/>
                </a:lnTo>
                <a:lnTo>
                  <a:pt x="1475" y="4566"/>
                </a:lnTo>
                <a:lnTo>
                  <a:pt x="1751" y="4575"/>
                </a:lnTo>
                <a:lnTo>
                  <a:pt x="1876" y="4578"/>
                </a:lnTo>
                <a:lnTo>
                  <a:pt x="1904" y="4578"/>
                </a:lnTo>
                <a:lnTo>
                  <a:pt x="1933" y="4578"/>
                </a:lnTo>
                <a:lnTo>
                  <a:pt x="2057" y="4575"/>
                </a:lnTo>
                <a:lnTo>
                  <a:pt x="2333" y="4566"/>
                </a:lnTo>
                <a:lnTo>
                  <a:pt x="2817" y="4549"/>
                </a:lnTo>
                <a:lnTo>
                  <a:pt x="2857" y="4548"/>
                </a:lnTo>
                <a:lnTo>
                  <a:pt x="2896" y="4545"/>
                </a:lnTo>
                <a:lnTo>
                  <a:pt x="2934" y="4541"/>
                </a:lnTo>
                <a:lnTo>
                  <a:pt x="2971" y="4537"/>
                </a:lnTo>
                <a:lnTo>
                  <a:pt x="3007" y="4532"/>
                </a:lnTo>
                <a:lnTo>
                  <a:pt x="3042" y="4526"/>
                </a:lnTo>
                <a:lnTo>
                  <a:pt x="3077" y="4519"/>
                </a:lnTo>
                <a:lnTo>
                  <a:pt x="3109" y="4511"/>
                </a:lnTo>
                <a:lnTo>
                  <a:pt x="3142" y="4503"/>
                </a:lnTo>
                <a:lnTo>
                  <a:pt x="3173" y="4493"/>
                </a:lnTo>
                <a:lnTo>
                  <a:pt x="3204" y="4483"/>
                </a:lnTo>
                <a:lnTo>
                  <a:pt x="3234" y="4472"/>
                </a:lnTo>
                <a:lnTo>
                  <a:pt x="3263" y="4461"/>
                </a:lnTo>
                <a:lnTo>
                  <a:pt x="3291" y="4449"/>
                </a:lnTo>
                <a:lnTo>
                  <a:pt x="3318" y="4435"/>
                </a:lnTo>
                <a:lnTo>
                  <a:pt x="3345" y="4421"/>
                </a:lnTo>
                <a:lnTo>
                  <a:pt x="3369" y="4407"/>
                </a:lnTo>
                <a:lnTo>
                  <a:pt x="3394" y="4391"/>
                </a:lnTo>
                <a:lnTo>
                  <a:pt x="3418" y="4376"/>
                </a:lnTo>
                <a:lnTo>
                  <a:pt x="3441" y="4360"/>
                </a:lnTo>
                <a:lnTo>
                  <a:pt x="3463" y="4343"/>
                </a:lnTo>
                <a:lnTo>
                  <a:pt x="3484" y="4325"/>
                </a:lnTo>
                <a:lnTo>
                  <a:pt x="3506" y="4307"/>
                </a:lnTo>
                <a:lnTo>
                  <a:pt x="3525" y="4288"/>
                </a:lnTo>
                <a:lnTo>
                  <a:pt x="3544" y="4268"/>
                </a:lnTo>
                <a:lnTo>
                  <a:pt x="3563" y="4248"/>
                </a:lnTo>
                <a:lnTo>
                  <a:pt x="3580" y="4227"/>
                </a:lnTo>
                <a:lnTo>
                  <a:pt x="3597" y="4206"/>
                </a:lnTo>
                <a:lnTo>
                  <a:pt x="3614" y="4185"/>
                </a:lnTo>
                <a:lnTo>
                  <a:pt x="3629" y="4162"/>
                </a:lnTo>
                <a:lnTo>
                  <a:pt x="3643" y="4140"/>
                </a:lnTo>
                <a:lnTo>
                  <a:pt x="3657" y="4116"/>
                </a:lnTo>
                <a:lnTo>
                  <a:pt x="3671" y="4093"/>
                </a:lnTo>
                <a:lnTo>
                  <a:pt x="3684" y="4069"/>
                </a:lnTo>
                <a:lnTo>
                  <a:pt x="3695" y="4044"/>
                </a:lnTo>
                <a:lnTo>
                  <a:pt x="3706" y="4019"/>
                </a:lnTo>
                <a:lnTo>
                  <a:pt x="3717" y="3993"/>
                </a:lnTo>
                <a:lnTo>
                  <a:pt x="3728" y="3968"/>
                </a:lnTo>
                <a:lnTo>
                  <a:pt x="3737" y="3941"/>
                </a:lnTo>
                <a:lnTo>
                  <a:pt x="3746" y="3915"/>
                </a:lnTo>
                <a:lnTo>
                  <a:pt x="3754" y="3887"/>
                </a:lnTo>
                <a:lnTo>
                  <a:pt x="3761" y="3860"/>
                </a:lnTo>
                <a:lnTo>
                  <a:pt x="3768" y="3832"/>
                </a:lnTo>
                <a:lnTo>
                  <a:pt x="3774" y="3804"/>
                </a:lnTo>
                <a:lnTo>
                  <a:pt x="3781" y="3775"/>
                </a:lnTo>
                <a:lnTo>
                  <a:pt x="3786" y="3747"/>
                </a:lnTo>
                <a:lnTo>
                  <a:pt x="3794" y="3688"/>
                </a:lnTo>
                <a:lnTo>
                  <a:pt x="3801" y="3629"/>
                </a:lnTo>
                <a:lnTo>
                  <a:pt x="3805" y="3567"/>
                </a:lnTo>
                <a:lnTo>
                  <a:pt x="3807" y="3506"/>
                </a:lnTo>
                <a:lnTo>
                  <a:pt x="3808" y="3443"/>
                </a:lnTo>
                <a:lnTo>
                  <a:pt x="3806" y="3380"/>
                </a:lnTo>
                <a:lnTo>
                  <a:pt x="3803" y="3317"/>
                </a:lnTo>
                <a:lnTo>
                  <a:pt x="3798" y="3253"/>
                </a:lnTo>
                <a:lnTo>
                  <a:pt x="3791" y="3189"/>
                </a:lnTo>
                <a:lnTo>
                  <a:pt x="3783" y="3123"/>
                </a:lnTo>
                <a:lnTo>
                  <a:pt x="3772" y="3058"/>
                </a:lnTo>
                <a:lnTo>
                  <a:pt x="3761" y="2993"/>
                </a:lnTo>
                <a:lnTo>
                  <a:pt x="3749" y="2928"/>
                </a:lnTo>
                <a:lnTo>
                  <a:pt x="3735" y="2863"/>
                </a:lnTo>
                <a:lnTo>
                  <a:pt x="3719" y="2798"/>
                </a:lnTo>
                <a:lnTo>
                  <a:pt x="3702" y="2734"/>
                </a:lnTo>
                <a:lnTo>
                  <a:pt x="3685" y="2670"/>
                </a:lnTo>
                <a:lnTo>
                  <a:pt x="3666" y="2606"/>
                </a:lnTo>
                <a:lnTo>
                  <a:pt x="3647" y="2544"/>
                </a:lnTo>
                <a:lnTo>
                  <a:pt x="3626" y="2482"/>
                </a:lnTo>
                <a:lnTo>
                  <a:pt x="3605" y="2421"/>
                </a:lnTo>
                <a:lnTo>
                  <a:pt x="3583" y="2359"/>
                </a:lnTo>
                <a:lnTo>
                  <a:pt x="3561" y="2300"/>
                </a:lnTo>
                <a:lnTo>
                  <a:pt x="3537" y="2242"/>
                </a:lnTo>
                <a:lnTo>
                  <a:pt x="3513" y="2185"/>
                </a:lnTo>
                <a:lnTo>
                  <a:pt x="3488" y="2130"/>
                </a:lnTo>
                <a:lnTo>
                  <a:pt x="3464" y="2076"/>
                </a:lnTo>
                <a:lnTo>
                  <a:pt x="3439" y="2023"/>
                </a:lnTo>
                <a:lnTo>
                  <a:pt x="3414" y="1973"/>
                </a:lnTo>
                <a:lnTo>
                  <a:pt x="3388" y="1923"/>
                </a:lnTo>
                <a:lnTo>
                  <a:pt x="3363" y="1877"/>
                </a:lnTo>
                <a:lnTo>
                  <a:pt x="3337" y="1832"/>
                </a:lnTo>
                <a:lnTo>
                  <a:pt x="3312" y="1788"/>
                </a:lnTo>
                <a:lnTo>
                  <a:pt x="3287" y="1747"/>
                </a:lnTo>
                <a:lnTo>
                  <a:pt x="3261" y="1709"/>
                </a:lnTo>
                <a:lnTo>
                  <a:pt x="3237" y="1673"/>
                </a:lnTo>
                <a:lnTo>
                  <a:pt x="3212" y="1638"/>
                </a:lnTo>
                <a:lnTo>
                  <a:pt x="3188" y="1608"/>
                </a:lnTo>
                <a:lnTo>
                  <a:pt x="3164" y="1579"/>
                </a:lnTo>
                <a:lnTo>
                  <a:pt x="3141" y="1554"/>
                </a:lnTo>
                <a:lnTo>
                  <a:pt x="3118" y="1530"/>
                </a:lnTo>
                <a:close/>
                <a:moveTo>
                  <a:pt x="2672" y="3305"/>
                </a:moveTo>
                <a:lnTo>
                  <a:pt x="2672" y="3305"/>
                </a:lnTo>
                <a:lnTo>
                  <a:pt x="2669" y="3323"/>
                </a:lnTo>
                <a:lnTo>
                  <a:pt x="2667" y="3340"/>
                </a:lnTo>
                <a:lnTo>
                  <a:pt x="2663" y="3359"/>
                </a:lnTo>
                <a:lnTo>
                  <a:pt x="2659" y="3376"/>
                </a:lnTo>
                <a:lnTo>
                  <a:pt x="2654" y="3393"/>
                </a:lnTo>
                <a:lnTo>
                  <a:pt x="2649" y="3410"/>
                </a:lnTo>
                <a:lnTo>
                  <a:pt x="2643" y="3427"/>
                </a:lnTo>
                <a:lnTo>
                  <a:pt x="2637" y="3444"/>
                </a:lnTo>
                <a:lnTo>
                  <a:pt x="2629" y="3460"/>
                </a:lnTo>
                <a:lnTo>
                  <a:pt x="2621" y="3477"/>
                </a:lnTo>
                <a:lnTo>
                  <a:pt x="2604" y="3509"/>
                </a:lnTo>
                <a:lnTo>
                  <a:pt x="2584" y="3542"/>
                </a:lnTo>
                <a:lnTo>
                  <a:pt x="2561" y="3574"/>
                </a:lnTo>
                <a:lnTo>
                  <a:pt x="2549" y="3589"/>
                </a:lnTo>
                <a:lnTo>
                  <a:pt x="2537" y="3603"/>
                </a:lnTo>
                <a:lnTo>
                  <a:pt x="2523" y="3617"/>
                </a:lnTo>
                <a:lnTo>
                  <a:pt x="2509" y="3632"/>
                </a:lnTo>
                <a:lnTo>
                  <a:pt x="2495" y="3645"/>
                </a:lnTo>
                <a:lnTo>
                  <a:pt x="2481" y="3658"/>
                </a:lnTo>
                <a:lnTo>
                  <a:pt x="2465" y="3670"/>
                </a:lnTo>
                <a:lnTo>
                  <a:pt x="2449" y="3683"/>
                </a:lnTo>
                <a:lnTo>
                  <a:pt x="2433" y="3695"/>
                </a:lnTo>
                <a:lnTo>
                  <a:pt x="2416" y="3706"/>
                </a:lnTo>
                <a:lnTo>
                  <a:pt x="2398" y="3717"/>
                </a:lnTo>
                <a:lnTo>
                  <a:pt x="2380" y="3727"/>
                </a:lnTo>
                <a:lnTo>
                  <a:pt x="2342" y="3748"/>
                </a:lnTo>
                <a:lnTo>
                  <a:pt x="2302" y="3766"/>
                </a:lnTo>
                <a:lnTo>
                  <a:pt x="2283" y="3774"/>
                </a:lnTo>
                <a:lnTo>
                  <a:pt x="2263" y="3780"/>
                </a:lnTo>
                <a:lnTo>
                  <a:pt x="2242" y="3785"/>
                </a:lnTo>
                <a:lnTo>
                  <a:pt x="2223" y="3792"/>
                </a:lnTo>
                <a:lnTo>
                  <a:pt x="2210" y="3970"/>
                </a:lnTo>
                <a:lnTo>
                  <a:pt x="2209" y="3979"/>
                </a:lnTo>
                <a:lnTo>
                  <a:pt x="2207" y="3987"/>
                </a:lnTo>
                <a:lnTo>
                  <a:pt x="2204" y="3996"/>
                </a:lnTo>
                <a:lnTo>
                  <a:pt x="2200" y="4004"/>
                </a:lnTo>
                <a:lnTo>
                  <a:pt x="2194" y="4013"/>
                </a:lnTo>
                <a:lnTo>
                  <a:pt x="2188" y="4020"/>
                </a:lnTo>
                <a:lnTo>
                  <a:pt x="2181" y="4027"/>
                </a:lnTo>
                <a:lnTo>
                  <a:pt x="2174" y="4033"/>
                </a:lnTo>
                <a:lnTo>
                  <a:pt x="2166" y="4039"/>
                </a:lnTo>
                <a:lnTo>
                  <a:pt x="2157" y="4045"/>
                </a:lnTo>
                <a:lnTo>
                  <a:pt x="2148" y="4049"/>
                </a:lnTo>
                <a:lnTo>
                  <a:pt x="2137" y="4053"/>
                </a:lnTo>
                <a:lnTo>
                  <a:pt x="2127" y="4056"/>
                </a:lnTo>
                <a:lnTo>
                  <a:pt x="2117" y="4059"/>
                </a:lnTo>
                <a:lnTo>
                  <a:pt x="2106" y="4060"/>
                </a:lnTo>
                <a:lnTo>
                  <a:pt x="2095" y="4061"/>
                </a:lnTo>
                <a:lnTo>
                  <a:pt x="2083" y="4061"/>
                </a:lnTo>
                <a:lnTo>
                  <a:pt x="2072" y="4060"/>
                </a:lnTo>
                <a:lnTo>
                  <a:pt x="2061" y="4058"/>
                </a:lnTo>
                <a:lnTo>
                  <a:pt x="2052" y="4055"/>
                </a:lnTo>
                <a:lnTo>
                  <a:pt x="2042" y="4052"/>
                </a:lnTo>
                <a:lnTo>
                  <a:pt x="2032" y="4048"/>
                </a:lnTo>
                <a:lnTo>
                  <a:pt x="2024" y="4043"/>
                </a:lnTo>
                <a:lnTo>
                  <a:pt x="2016" y="4038"/>
                </a:lnTo>
                <a:lnTo>
                  <a:pt x="2009" y="4032"/>
                </a:lnTo>
                <a:lnTo>
                  <a:pt x="2003" y="4025"/>
                </a:lnTo>
                <a:lnTo>
                  <a:pt x="1998" y="4018"/>
                </a:lnTo>
                <a:lnTo>
                  <a:pt x="1993" y="4011"/>
                </a:lnTo>
                <a:lnTo>
                  <a:pt x="1990" y="4002"/>
                </a:lnTo>
                <a:lnTo>
                  <a:pt x="1987" y="3993"/>
                </a:lnTo>
                <a:lnTo>
                  <a:pt x="1986" y="3985"/>
                </a:lnTo>
                <a:lnTo>
                  <a:pt x="1985" y="3976"/>
                </a:lnTo>
                <a:lnTo>
                  <a:pt x="1987" y="3833"/>
                </a:lnTo>
                <a:lnTo>
                  <a:pt x="1973" y="3834"/>
                </a:lnTo>
                <a:lnTo>
                  <a:pt x="1960" y="3835"/>
                </a:lnTo>
                <a:lnTo>
                  <a:pt x="1946" y="3836"/>
                </a:lnTo>
                <a:lnTo>
                  <a:pt x="1932" y="3837"/>
                </a:lnTo>
                <a:lnTo>
                  <a:pt x="1906" y="3836"/>
                </a:lnTo>
                <a:lnTo>
                  <a:pt x="1882" y="3835"/>
                </a:lnTo>
                <a:lnTo>
                  <a:pt x="1834" y="3832"/>
                </a:lnTo>
                <a:lnTo>
                  <a:pt x="1838" y="3976"/>
                </a:lnTo>
                <a:lnTo>
                  <a:pt x="1837" y="3985"/>
                </a:lnTo>
                <a:lnTo>
                  <a:pt x="1836" y="3993"/>
                </a:lnTo>
                <a:lnTo>
                  <a:pt x="1833" y="4001"/>
                </a:lnTo>
                <a:lnTo>
                  <a:pt x="1830" y="4010"/>
                </a:lnTo>
                <a:lnTo>
                  <a:pt x="1825" y="4017"/>
                </a:lnTo>
                <a:lnTo>
                  <a:pt x="1820" y="4024"/>
                </a:lnTo>
                <a:lnTo>
                  <a:pt x="1813" y="4031"/>
                </a:lnTo>
                <a:lnTo>
                  <a:pt x="1806" y="4037"/>
                </a:lnTo>
                <a:lnTo>
                  <a:pt x="1798" y="4042"/>
                </a:lnTo>
                <a:lnTo>
                  <a:pt x="1790" y="4047"/>
                </a:lnTo>
                <a:lnTo>
                  <a:pt x="1781" y="4051"/>
                </a:lnTo>
                <a:lnTo>
                  <a:pt x="1772" y="4054"/>
                </a:lnTo>
                <a:lnTo>
                  <a:pt x="1762" y="4057"/>
                </a:lnTo>
                <a:lnTo>
                  <a:pt x="1750" y="4059"/>
                </a:lnTo>
                <a:lnTo>
                  <a:pt x="1740" y="4060"/>
                </a:lnTo>
                <a:lnTo>
                  <a:pt x="1729" y="4060"/>
                </a:lnTo>
                <a:lnTo>
                  <a:pt x="1718" y="4059"/>
                </a:lnTo>
                <a:lnTo>
                  <a:pt x="1706" y="4058"/>
                </a:lnTo>
                <a:lnTo>
                  <a:pt x="1695" y="4055"/>
                </a:lnTo>
                <a:lnTo>
                  <a:pt x="1685" y="4052"/>
                </a:lnTo>
                <a:lnTo>
                  <a:pt x="1675" y="4048"/>
                </a:lnTo>
                <a:lnTo>
                  <a:pt x="1666" y="4043"/>
                </a:lnTo>
                <a:lnTo>
                  <a:pt x="1658" y="4038"/>
                </a:lnTo>
                <a:lnTo>
                  <a:pt x="1649" y="4032"/>
                </a:lnTo>
                <a:lnTo>
                  <a:pt x="1641" y="4026"/>
                </a:lnTo>
                <a:lnTo>
                  <a:pt x="1635" y="4019"/>
                </a:lnTo>
                <a:lnTo>
                  <a:pt x="1629" y="4011"/>
                </a:lnTo>
                <a:lnTo>
                  <a:pt x="1624" y="4002"/>
                </a:lnTo>
                <a:lnTo>
                  <a:pt x="1620" y="3994"/>
                </a:lnTo>
                <a:lnTo>
                  <a:pt x="1617" y="3986"/>
                </a:lnTo>
                <a:lnTo>
                  <a:pt x="1614" y="3977"/>
                </a:lnTo>
                <a:lnTo>
                  <a:pt x="1613" y="3968"/>
                </a:lnTo>
                <a:lnTo>
                  <a:pt x="1600" y="3789"/>
                </a:lnTo>
                <a:lnTo>
                  <a:pt x="1573" y="3780"/>
                </a:lnTo>
                <a:lnTo>
                  <a:pt x="1547" y="3770"/>
                </a:lnTo>
                <a:lnTo>
                  <a:pt x="1521" y="3760"/>
                </a:lnTo>
                <a:lnTo>
                  <a:pt x="1498" y="3749"/>
                </a:lnTo>
                <a:lnTo>
                  <a:pt x="1474" y="3737"/>
                </a:lnTo>
                <a:lnTo>
                  <a:pt x="1452" y="3724"/>
                </a:lnTo>
                <a:lnTo>
                  <a:pt x="1429" y="3711"/>
                </a:lnTo>
                <a:lnTo>
                  <a:pt x="1409" y="3697"/>
                </a:lnTo>
                <a:lnTo>
                  <a:pt x="1387" y="3678"/>
                </a:lnTo>
                <a:lnTo>
                  <a:pt x="1365" y="3659"/>
                </a:lnTo>
                <a:lnTo>
                  <a:pt x="1345" y="3639"/>
                </a:lnTo>
                <a:lnTo>
                  <a:pt x="1324" y="3616"/>
                </a:lnTo>
                <a:lnTo>
                  <a:pt x="1305" y="3594"/>
                </a:lnTo>
                <a:lnTo>
                  <a:pt x="1287" y="3569"/>
                </a:lnTo>
                <a:lnTo>
                  <a:pt x="1269" y="3544"/>
                </a:lnTo>
                <a:lnTo>
                  <a:pt x="1252" y="3518"/>
                </a:lnTo>
                <a:lnTo>
                  <a:pt x="1237" y="3489"/>
                </a:lnTo>
                <a:lnTo>
                  <a:pt x="1222" y="3460"/>
                </a:lnTo>
                <a:lnTo>
                  <a:pt x="1207" y="3432"/>
                </a:lnTo>
                <a:lnTo>
                  <a:pt x="1194" y="3401"/>
                </a:lnTo>
                <a:lnTo>
                  <a:pt x="1182" y="3370"/>
                </a:lnTo>
                <a:lnTo>
                  <a:pt x="1170" y="3338"/>
                </a:lnTo>
                <a:lnTo>
                  <a:pt x="1159" y="3306"/>
                </a:lnTo>
                <a:lnTo>
                  <a:pt x="1149" y="3272"/>
                </a:lnTo>
                <a:lnTo>
                  <a:pt x="1148" y="3258"/>
                </a:lnTo>
                <a:lnTo>
                  <a:pt x="1149" y="3244"/>
                </a:lnTo>
                <a:lnTo>
                  <a:pt x="1151" y="3230"/>
                </a:lnTo>
                <a:lnTo>
                  <a:pt x="1154" y="3217"/>
                </a:lnTo>
                <a:lnTo>
                  <a:pt x="1158" y="3205"/>
                </a:lnTo>
                <a:lnTo>
                  <a:pt x="1165" y="3194"/>
                </a:lnTo>
                <a:lnTo>
                  <a:pt x="1172" y="3183"/>
                </a:lnTo>
                <a:lnTo>
                  <a:pt x="1179" y="3173"/>
                </a:lnTo>
                <a:lnTo>
                  <a:pt x="1188" y="3165"/>
                </a:lnTo>
                <a:lnTo>
                  <a:pt x="1197" y="3157"/>
                </a:lnTo>
                <a:lnTo>
                  <a:pt x="1208" y="3151"/>
                </a:lnTo>
                <a:lnTo>
                  <a:pt x="1220" y="3146"/>
                </a:lnTo>
                <a:lnTo>
                  <a:pt x="1232" y="3142"/>
                </a:lnTo>
                <a:lnTo>
                  <a:pt x="1245" y="3140"/>
                </a:lnTo>
                <a:lnTo>
                  <a:pt x="1258" y="3139"/>
                </a:lnTo>
                <a:lnTo>
                  <a:pt x="1273" y="3139"/>
                </a:lnTo>
                <a:lnTo>
                  <a:pt x="1288" y="3141"/>
                </a:lnTo>
                <a:lnTo>
                  <a:pt x="1302" y="3145"/>
                </a:lnTo>
                <a:lnTo>
                  <a:pt x="1316" y="3149"/>
                </a:lnTo>
                <a:lnTo>
                  <a:pt x="1330" y="3155"/>
                </a:lnTo>
                <a:lnTo>
                  <a:pt x="1343" y="3163"/>
                </a:lnTo>
                <a:lnTo>
                  <a:pt x="1355" y="3171"/>
                </a:lnTo>
                <a:lnTo>
                  <a:pt x="1367" y="3181"/>
                </a:lnTo>
                <a:lnTo>
                  <a:pt x="1378" y="3192"/>
                </a:lnTo>
                <a:lnTo>
                  <a:pt x="1389" y="3203"/>
                </a:lnTo>
                <a:lnTo>
                  <a:pt x="1398" y="3215"/>
                </a:lnTo>
                <a:lnTo>
                  <a:pt x="1407" y="3228"/>
                </a:lnTo>
                <a:lnTo>
                  <a:pt x="1414" y="3243"/>
                </a:lnTo>
                <a:lnTo>
                  <a:pt x="1420" y="3256"/>
                </a:lnTo>
                <a:lnTo>
                  <a:pt x="1424" y="3271"/>
                </a:lnTo>
                <a:lnTo>
                  <a:pt x="1428" y="3286"/>
                </a:lnTo>
                <a:lnTo>
                  <a:pt x="1430" y="3302"/>
                </a:lnTo>
                <a:lnTo>
                  <a:pt x="1436" y="3321"/>
                </a:lnTo>
                <a:lnTo>
                  <a:pt x="1441" y="3339"/>
                </a:lnTo>
                <a:lnTo>
                  <a:pt x="1447" y="3358"/>
                </a:lnTo>
                <a:lnTo>
                  <a:pt x="1454" y="3375"/>
                </a:lnTo>
                <a:lnTo>
                  <a:pt x="1461" y="3391"/>
                </a:lnTo>
                <a:lnTo>
                  <a:pt x="1469" y="3407"/>
                </a:lnTo>
                <a:lnTo>
                  <a:pt x="1477" y="3421"/>
                </a:lnTo>
                <a:lnTo>
                  <a:pt x="1486" y="3435"/>
                </a:lnTo>
                <a:lnTo>
                  <a:pt x="1496" y="3449"/>
                </a:lnTo>
                <a:lnTo>
                  <a:pt x="1506" y="3463"/>
                </a:lnTo>
                <a:lnTo>
                  <a:pt x="1516" y="3475"/>
                </a:lnTo>
                <a:lnTo>
                  <a:pt x="1527" y="3487"/>
                </a:lnTo>
                <a:lnTo>
                  <a:pt x="1538" y="3499"/>
                </a:lnTo>
                <a:lnTo>
                  <a:pt x="1551" y="3510"/>
                </a:lnTo>
                <a:lnTo>
                  <a:pt x="1577" y="3533"/>
                </a:lnTo>
                <a:lnTo>
                  <a:pt x="1542" y="2990"/>
                </a:lnTo>
                <a:lnTo>
                  <a:pt x="1507" y="2977"/>
                </a:lnTo>
                <a:lnTo>
                  <a:pt x="1474" y="2962"/>
                </a:lnTo>
                <a:lnTo>
                  <a:pt x="1446" y="2949"/>
                </a:lnTo>
                <a:lnTo>
                  <a:pt x="1420" y="2937"/>
                </a:lnTo>
                <a:lnTo>
                  <a:pt x="1389" y="2918"/>
                </a:lnTo>
                <a:lnTo>
                  <a:pt x="1359" y="2897"/>
                </a:lnTo>
                <a:lnTo>
                  <a:pt x="1345" y="2886"/>
                </a:lnTo>
                <a:lnTo>
                  <a:pt x="1332" y="2875"/>
                </a:lnTo>
                <a:lnTo>
                  <a:pt x="1318" y="2864"/>
                </a:lnTo>
                <a:lnTo>
                  <a:pt x="1306" y="2852"/>
                </a:lnTo>
                <a:lnTo>
                  <a:pt x="1294" y="2840"/>
                </a:lnTo>
                <a:lnTo>
                  <a:pt x="1283" y="2827"/>
                </a:lnTo>
                <a:lnTo>
                  <a:pt x="1273" y="2815"/>
                </a:lnTo>
                <a:lnTo>
                  <a:pt x="1262" y="2801"/>
                </a:lnTo>
                <a:lnTo>
                  <a:pt x="1252" y="2787"/>
                </a:lnTo>
                <a:lnTo>
                  <a:pt x="1243" y="2774"/>
                </a:lnTo>
                <a:lnTo>
                  <a:pt x="1235" y="2760"/>
                </a:lnTo>
                <a:lnTo>
                  <a:pt x="1227" y="2744"/>
                </a:lnTo>
                <a:lnTo>
                  <a:pt x="1212" y="2715"/>
                </a:lnTo>
                <a:lnTo>
                  <a:pt x="1200" y="2684"/>
                </a:lnTo>
                <a:lnTo>
                  <a:pt x="1190" y="2654"/>
                </a:lnTo>
                <a:lnTo>
                  <a:pt x="1182" y="2622"/>
                </a:lnTo>
                <a:lnTo>
                  <a:pt x="1177" y="2590"/>
                </a:lnTo>
                <a:lnTo>
                  <a:pt x="1173" y="2557"/>
                </a:lnTo>
                <a:lnTo>
                  <a:pt x="1172" y="2523"/>
                </a:lnTo>
                <a:lnTo>
                  <a:pt x="1173" y="2490"/>
                </a:lnTo>
                <a:lnTo>
                  <a:pt x="1175" y="2458"/>
                </a:lnTo>
                <a:lnTo>
                  <a:pt x="1179" y="2429"/>
                </a:lnTo>
                <a:lnTo>
                  <a:pt x="1185" y="2399"/>
                </a:lnTo>
                <a:lnTo>
                  <a:pt x="1192" y="2370"/>
                </a:lnTo>
                <a:lnTo>
                  <a:pt x="1201" y="2341"/>
                </a:lnTo>
                <a:lnTo>
                  <a:pt x="1212" y="2314"/>
                </a:lnTo>
                <a:lnTo>
                  <a:pt x="1225" y="2286"/>
                </a:lnTo>
                <a:lnTo>
                  <a:pt x="1239" y="2260"/>
                </a:lnTo>
                <a:lnTo>
                  <a:pt x="1254" y="2234"/>
                </a:lnTo>
                <a:lnTo>
                  <a:pt x="1270" y="2209"/>
                </a:lnTo>
                <a:lnTo>
                  <a:pt x="1289" y="2185"/>
                </a:lnTo>
                <a:lnTo>
                  <a:pt x="1308" y="2163"/>
                </a:lnTo>
                <a:lnTo>
                  <a:pt x="1329" y="2140"/>
                </a:lnTo>
                <a:lnTo>
                  <a:pt x="1350" y="2120"/>
                </a:lnTo>
                <a:lnTo>
                  <a:pt x="1372" y="2101"/>
                </a:lnTo>
                <a:lnTo>
                  <a:pt x="1396" y="2082"/>
                </a:lnTo>
                <a:lnTo>
                  <a:pt x="1413" y="2069"/>
                </a:lnTo>
                <a:lnTo>
                  <a:pt x="1432" y="2058"/>
                </a:lnTo>
                <a:lnTo>
                  <a:pt x="1453" y="2046"/>
                </a:lnTo>
                <a:lnTo>
                  <a:pt x="1474" y="2034"/>
                </a:lnTo>
                <a:lnTo>
                  <a:pt x="1498" y="2024"/>
                </a:lnTo>
                <a:lnTo>
                  <a:pt x="1521" y="2013"/>
                </a:lnTo>
                <a:lnTo>
                  <a:pt x="1547" y="2003"/>
                </a:lnTo>
                <a:lnTo>
                  <a:pt x="1574" y="1993"/>
                </a:lnTo>
                <a:lnTo>
                  <a:pt x="1590" y="1796"/>
                </a:lnTo>
                <a:lnTo>
                  <a:pt x="1592" y="1786"/>
                </a:lnTo>
                <a:lnTo>
                  <a:pt x="1594" y="1777"/>
                </a:lnTo>
                <a:lnTo>
                  <a:pt x="1599" y="1768"/>
                </a:lnTo>
                <a:lnTo>
                  <a:pt x="1603" y="1758"/>
                </a:lnTo>
                <a:lnTo>
                  <a:pt x="1609" y="1749"/>
                </a:lnTo>
                <a:lnTo>
                  <a:pt x="1615" y="1741"/>
                </a:lnTo>
                <a:lnTo>
                  <a:pt x="1622" y="1734"/>
                </a:lnTo>
                <a:lnTo>
                  <a:pt x="1630" y="1727"/>
                </a:lnTo>
                <a:lnTo>
                  <a:pt x="1639" y="1720"/>
                </a:lnTo>
                <a:lnTo>
                  <a:pt x="1648" y="1714"/>
                </a:lnTo>
                <a:lnTo>
                  <a:pt x="1659" y="1709"/>
                </a:lnTo>
                <a:lnTo>
                  <a:pt x="1669" y="1704"/>
                </a:lnTo>
                <a:lnTo>
                  <a:pt x="1680" y="1700"/>
                </a:lnTo>
                <a:lnTo>
                  <a:pt x="1691" y="1697"/>
                </a:lnTo>
                <a:lnTo>
                  <a:pt x="1703" y="1695"/>
                </a:lnTo>
                <a:lnTo>
                  <a:pt x="1716" y="1694"/>
                </a:lnTo>
                <a:lnTo>
                  <a:pt x="1727" y="1694"/>
                </a:lnTo>
                <a:lnTo>
                  <a:pt x="1739" y="1695"/>
                </a:lnTo>
                <a:lnTo>
                  <a:pt x="1750" y="1697"/>
                </a:lnTo>
                <a:lnTo>
                  <a:pt x="1760" y="1700"/>
                </a:lnTo>
                <a:lnTo>
                  <a:pt x="1771" y="1703"/>
                </a:lnTo>
                <a:lnTo>
                  <a:pt x="1781" y="1708"/>
                </a:lnTo>
                <a:lnTo>
                  <a:pt x="1789" y="1713"/>
                </a:lnTo>
                <a:lnTo>
                  <a:pt x="1797" y="1719"/>
                </a:lnTo>
                <a:lnTo>
                  <a:pt x="1805" y="1725"/>
                </a:lnTo>
                <a:lnTo>
                  <a:pt x="1811" y="1732"/>
                </a:lnTo>
                <a:lnTo>
                  <a:pt x="1818" y="1740"/>
                </a:lnTo>
                <a:lnTo>
                  <a:pt x="1822" y="1748"/>
                </a:lnTo>
                <a:lnTo>
                  <a:pt x="1826" y="1756"/>
                </a:lnTo>
                <a:lnTo>
                  <a:pt x="1829" y="1766"/>
                </a:lnTo>
                <a:lnTo>
                  <a:pt x="1830" y="1775"/>
                </a:lnTo>
                <a:lnTo>
                  <a:pt x="1831" y="1784"/>
                </a:lnTo>
                <a:lnTo>
                  <a:pt x="1826" y="1944"/>
                </a:lnTo>
                <a:lnTo>
                  <a:pt x="1849" y="1943"/>
                </a:lnTo>
                <a:lnTo>
                  <a:pt x="1861" y="1942"/>
                </a:lnTo>
                <a:lnTo>
                  <a:pt x="1873" y="1941"/>
                </a:lnTo>
                <a:lnTo>
                  <a:pt x="1904" y="1942"/>
                </a:lnTo>
                <a:lnTo>
                  <a:pt x="1934" y="1944"/>
                </a:lnTo>
                <a:lnTo>
                  <a:pt x="1992" y="1949"/>
                </a:lnTo>
                <a:lnTo>
                  <a:pt x="1989" y="1784"/>
                </a:lnTo>
                <a:lnTo>
                  <a:pt x="1990" y="1774"/>
                </a:lnTo>
                <a:lnTo>
                  <a:pt x="1991" y="1765"/>
                </a:lnTo>
                <a:lnTo>
                  <a:pt x="1994" y="1755"/>
                </a:lnTo>
                <a:lnTo>
                  <a:pt x="1998" y="1747"/>
                </a:lnTo>
                <a:lnTo>
                  <a:pt x="2002" y="1739"/>
                </a:lnTo>
                <a:lnTo>
                  <a:pt x="2008" y="1731"/>
                </a:lnTo>
                <a:lnTo>
                  <a:pt x="2015" y="1725"/>
                </a:lnTo>
                <a:lnTo>
                  <a:pt x="2022" y="1718"/>
                </a:lnTo>
                <a:lnTo>
                  <a:pt x="2030" y="1712"/>
                </a:lnTo>
                <a:lnTo>
                  <a:pt x="2040" y="1707"/>
                </a:lnTo>
                <a:lnTo>
                  <a:pt x="2049" y="1702"/>
                </a:lnTo>
                <a:lnTo>
                  <a:pt x="2059" y="1698"/>
                </a:lnTo>
                <a:lnTo>
                  <a:pt x="2070" y="1696"/>
                </a:lnTo>
                <a:lnTo>
                  <a:pt x="2081" y="1694"/>
                </a:lnTo>
                <a:lnTo>
                  <a:pt x="2094" y="1693"/>
                </a:lnTo>
                <a:lnTo>
                  <a:pt x="2105" y="1693"/>
                </a:lnTo>
                <a:lnTo>
                  <a:pt x="2117" y="1694"/>
                </a:lnTo>
                <a:lnTo>
                  <a:pt x="2129" y="1695"/>
                </a:lnTo>
                <a:lnTo>
                  <a:pt x="2140" y="1698"/>
                </a:lnTo>
                <a:lnTo>
                  <a:pt x="2152" y="1702"/>
                </a:lnTo>
                <a:lnTo>
                  <a:pt x="2162" y="1707"/>
                </a:lnTo>
                <a:lnTo>
                  <a:pt x="2172" y="1712"/>
                </a:lnTo>
                <a:lnTo>
                  <a:pt x="2181" y="1718"/>
                </a:lnTo>
                <a:lnTo>
                  <a:pt x="2190" y="1724"/>
                </a:lnTo>
                <a:lnTo>
                  <a:pt x="2199" y="1731"/>
                </a:lnTo>
                <a:lnTo>
                  <a:pt x="2206" y="1739"/>
                </a:lnTo>
                <a:lnTo>
                  <a:pt x="2213" y="1747"/>
                </a:lnTo>
                <a:lnTo>
                  <a:pt x="2218" y="1755"/>
                </a:lnTo>
                <a:lnTo>
                  <a:pt x="2223" y="1765"/>
                </a:lnTo>
                <a:lnTo>
                  <a:pt x="2226" y="1774"/>
                </a:lnTo>
                <a:lnTo>
                  <a:pt x="2229" y="1783"/>
                </a:lnTo>
                <a:lnTo>
                  <a:pt x="2230" y="1793"/>
                </a:lnTo>
                <a:lnTo>
                  <a:pt x="2246" y="2001"/>
                </a:lnTo>
                <a:lnTo>
                  <a:pt x="2256" y="2004"/>
                </a:lnTo>
                <a:lnTo>
                  <a:pt x="2266" y="2007"/>
                </a:lnTo>
                <a:lnTo>
                  <a:pt x="2307" y="2024"/>
                </a:lnTo>
                <a:lnTo>
                  <a:pt x="2344" y="2043"/>
                </a:lnTo>
                <a:lnTo>
                  <a:pt x="2379" y="2063"/>
                </a:lnTo>
                <a:lnTo>
                  <a:pt x="2395" y="2073"/>
                </a:lnTo>
                <a:lnTo>
                  <a:pt x="2411" y="2084"/>
                </a:lnTo>
                <a:lnTo>
                  <a:pt x="2427" y="2096"/>
                </a:lnTo>
                <a:lnTo>
                  <a:pt x="2441" y="2107"/>
                </a:lnTo>
                <a:lnTo>
                  <a:pt x="2454" y="2119"/>
                </a:lnTo>
                <a:lnTo>
                  <a:pt x="2467" y="2130"/>
                </a:lnTo>
                <a:lnTo>
                  <a:pt x="2481" y="2143"/>
                </a:lnTo>
                <a:lnTo>
                  <a:pt x="2493" y="2156"/>
                </a:lnTo>
                <a:lnTo>
                  <a:pt x="2504" y="2169"/>
                </a:lnTo>
                <a:lnTo>
                  <a:pt x="2514" y="2182"/>
                </a:lnTo>
                <a:lnTo>
                  <a:pt x="2525" y="2196"/>
                </a:lnTo>
                <a:lnTo>
                  <a:pt x="2535" y="2211"/>
                </a:lnTo>
                <a:lnTo>
                  <a:pt x="2544" y="2227"/>
                </a:lnTo>
                <a:lnTo>
                  <a:pt x="2553" y="2244"/>
                </a:lnTo>
                <a:lnTo>
                  <a:pt x="2562" y="2262"/>
                </a:lnTo>
                <a:lnTo>
                  <a:pt x="2570" y="2280"/>
                </a:lnTo>
                <a:lnTo>
                  <a:pt x="2587" y="2319"/>
                </a:lnTo>
                <a:lnTo>
                  <a:pt x="2602" y="2359"/>
                </a:lnTo>
                <a:lnTo>
                  <a:pt x="2615" y="2403"/>
                </a:lnTo>
                <a:lnTo>
                  <a:pt x="2626" y="2447"/>
                </a:lnTo>
                <a:lnTo>
                  <a:pt x="2637" y="2493"/>
                </a:lnTo>
                <a:lnTo>
                  <a:pt x="2637" y="2508"/>
                </a:lnTo>
                <a:lnTo>
                  <a:pt x="2636" y="2523"/>
                </a:lnTo>
                <a:lnTo>
                  <a:pt x="2633" y="2539"/>
                </a:lnTo>
                <a:lnTo>
                  <a:pt x="2628" y="2553"/>
                </a:lnTo>
                <a:lnTo>
                  <a:pt x="2623" y="2566"/>
                </a:lnTo>
                <a:lnTo>
                  <a:pt x="2616" y="2578"/>
                </a:lnTo>
                <a:lnTo>
                  <a:pt x="2609" y="2590"/>
                </a:lnTo>
                <a:lnTo>
                  <a:pt x="2600" y="2601"/>
                </a:lnTo>
                <a:lnTo>
                  <a:pt x="2591" y="2611"/>
                </a:lnTo>
                <a:lnTo>
                  <a:pt x="2580" y="2619"/>
                </a:lnTo>
                <a:lnTo>
                  <a:pt x="2568" y="2626"/>
                </a:lnTo>
                <a:lnTo>
                  <a:pt x="2556" y="2632"/>
                </a:lnTo>
                <a:lnTo>
                  <a:pt x="2543" y="2637"/>
                </a:lnTo>
                <a:lnTo>
                  <a:pt x="2529" y="2642"/>
                </a:lnTo>
                <a:lnTo>
                  <a:pt x="2514" y="2644"/>
                </a:lnTo>
                <a:lnTo>
                  <a:pt x="2500" y="2644"/>
                </a:lnTo>
                <a:lnTo>
                  <a:pt x="2485" y="2643"/>
                </a:lnTo>
                <a:lnTo>
                  <a:pt x="2470" y="2640"/>
                </a:lnTo>
                <a:lnTo>
                  <a:pt x="2454" y="2635"/>
                </a:lnTo>
                <a:lnTo>
                  <a:pt x="2440" y="2629"/>
                </a:lnTo>
                <a:lnTo>
                  <a:pt x="2427" y="2622"/>
                </a:lnTo>
                <a:lnTo>
                  <a:pt x="2413" y="2614"/>
                </a:lnTo>
                <a:lnTo>
                  <a:pt x="2401" y="2604"/>
                </a:lnTo>
                <a:lnTo>
                  <a:pt x="2390" y="2594"/>
                </a:lnTo>
                <a:lnTo>
                  <a:pt x="2380" y="2581"/>
                </a:lnTo>
                <a:lnTo>
                  <a:pt x="2371" y="2569"/>
                </a:lnTo>
                <a:lnTo>
                  <a:pt x="2363" y="2555"/>
                </a:lnTo>
                <a:lnTo>
                  <a:pt x="2355" y="2541"/>
                </a:lnTo>
                <a:lnTo>
                  <a:pt x="2349" y="2525"/>
                </a:lnTo>
                <a:lnTo>
                  <a:pt x="2345" y="2510"/>
                </a:lnTo>
                <a:lnTo>
                  <a:pt x="2342" y="2494"/>
                </a:lnTo>
                <a:lnTo>
                  <a:pt x="2341" y="2478"/>
                </a:lnTo>
                <a:lnTo>
                  <a:pt x="2335" y="2453"/>
                </a:lnTo>
                <a:lnTo>
                  <a:pt x="2329" y="2432"/>
                </a:lnTo>
                <a:lnTo>
                  <a:pt x="2321" y="2411"/>
                </a:lnTo>
                <a:lnTo>
                  <a:pt x="2313" y="2392"/>
                </a:lnTo>
                <a:lnTo>
                  <a:pt x="2302" y="2374"/>
                </a:lnTo>
                <a:lnTo>
                  <a:pt x="2291" y="2357"/>
                </a:lnTo>
                <a:lnTo>
                  <a:pt x="2280" y="2341"/>
                </a:lnTo>
                <a:lnTo>
                  <a:pt x="2268" y="2325"/>
                </a:lnTo>
                <a:lnTo>
                  <a:pt x="2278" y="2832"/>
                </a:lnTo>
                <a:lnTo>
                  <a:pt x="2328" y="2847"/>
                </a:lnTo>
                <a:lnTo>
                  <a:pt x="2372" y="2864"/>
                </a:lnTo>
                <a:lnTo>
                  <a:pt x="2409" y="2878"/>
                </a:lnTo>
                <a:lnTo>
                  <a:pt x="2442" y="2891"/>
                </a:lnTo>
                <a:lnTo>
                  <a:pt x="2473" y="2906"/>
                </a:lnTo>
                <a:lnTo>
                  <a:pt x="2501" y="2923"/>
                </a:lnTo>
                <a:lnTo>
                  <a:pt x="2514" y="2932"/>
                </a:lnTo>
                <a:lnTo>
                  <a:pt x="2528" y="2941"/>
                </a:lnTo>
                <a:lnTo>
                  <a:pt x="2540" y="2950"/>
                </a:lnTo>
                <a:lnTo>
                  <a:pt x="2551" y="2960"/>
                </a:lnTo>
                <a:lnTo>
                  <a:pt x="2563" y="2971"/>
                </a:lnTo>
                <a:lnTo>
                  <a:pt x="2573" y="2981"/>
                </a:lnTo>
                <a:lnTo>
                  <a:pt x="2584" y="2992"/>
                </a:lnTo>
                <a:lnTo>
                  <a:pt x="2594" y="3003"/>
                </a:lnTo>
                <a:lnTo>
                  <a:pt x="2603" y="3015"/>
                </a:lnTo>
                <a:lnTo>
                  <a:pt x="2612" y="3028"/>
                </a:lnTo>
                <a:lnTo>
                  <a:pt x="2620" y="3040"/>
                </a:lnTo>
                <a:lnTo>
                  <a:pt x="2628" y="3053"/>
                </a:lnTo>
                <a:lnTo>
                  <a:pt x="2636" y="3066"/>
                </a:lnTo>
                <a:lnTo>
                  <a:pt x="2642" y="3080"/>
                </a:lnTo>
                <a:lnTo>
                  <a:pt x="2648" y="3094"/>
                </a:lnTo>
                <a:lnTo>
                  <a:pt x="2653" y="3108"/>
                </a:lnTo>
                <a:lnTo>
                  <a:pt x="2658" y="3122"/>
                </a:lnTo>
                <a:lnTo>
                  <a:pt x="2662" y="3138"/>
                </a:lnTo>
                <a:lnTo>
                  <a:pt x="2666" y="3153"/>
                </a:lnTo>
                <a:lnTo>
                  <a:pt x="2669" y="3168"/>
                </a:lnTo>
                <a:lnTo>
                  <a:pt x="2671" y="3184"/>
                </a:lnTo>
                <a:lnTo>
                  <a:pt x="2673" y="3201"/>
                </a:lnTo>
                <a:lnTo>
                  <a:pt x="2675" y="3234"/>
                </a:lnTo>
                <a:lnTo>
                  <a:pt x="2674" y="3269"/>
                </a:lnTo>
                <a:lnTo>
                  <a:pt x="2672" y="3305"/>
                </a:lnTo>
                <a:close/>
                <a:moveTo>
                  <a:pt x="2291" y="3213"/>
                </a:moveTo>
                <a:lnTo>
                  <a:pt x="2291" y="3213"/>
                </a:lnTo>
                <a:lnTo>
                  <a:pt x="2285" y="3210"/>
                </a:lnTo>
                <a:lnTo>
                  <a:pt x="2279" y="3207"/>
                </a:lnTo>
                <a:lnTo>
                  <a:pt x="2266" y="3202"/>
                </a:lnTo>
                <a:lnTo>
                  <a:pt x="2240" y="3563"/>
                </a:lnTo>
                <a:lnTo>
                  <a:pt x="2247" y="3560"/>
                </a:lnTo>
                <a:lnTo>
                  <a:pt x="2250" y="3558"/>
                </a:lnTo>
                <a:lnTo>
                  <a:pt x="2254" y="3557"/>
                </a:lnTo>
                <a:lnTo>
                  <a:pt x="2267" y="3546"/>
                </a:lnTo>
                <a:lnTo>
                  <a:pt x="2279" y="3536"/>
                </a:lnTo>
                <a:lnTo>
                  <a:pt x="2291" y="3526"/>
                </a:lnTo>
                <a:lnTo>
                  <a:pt x="2301" y="3514"/>
                </a:lnTo>
                <a:lnTo>
                  <a:pt x="2312" y="3503"/>
                </a:lnTo>
                <a:lnTo>
                  <a:pt x="2321" y="3492"/>
                </a:lnTo>
                <a:lnTo>
                  <a:pt x="2330" y="3480"/>
                </a:lnTo>
                <a:lnTo>
                  <a:pt x="2338" y="3469"/>
                </a:lnTo>
                <a:lnTo>
                  <a:pt x="2344" y="3456"/>
                </a:lnTo>
                <a:lnTo>
                  <a:pt x="2350" y="3444"/>
                </a:lnTo>
                <a:lnTo>
                  <a:pt x="2356" y="3432"/>
                </a:lnTo>
                <a:lnTo>
                  <a:pt x="2361" y="3419"/>
                </a:lnTo>
                <a:lnTo>
                  <a:pt x="2365" y="3407"/>
                </a:lnTo>
                <a:lnTo>
                  <a:pt x="2368" y="3393"/>
                </a:lnTo>
                <a:lnTo>
                  <a:pt x="2371" y="3380"/>
                </a:lnTo>
                <a:lnTo>
                  <a:pt x="2372" y="3366"/>
                </a:lnTo>
                <a:lnTo>
                  <a:pt x="2373" y="3355"/>
                </a:lnTo>
                <a:lnTo>
                  <a:pt x="2373" y="3342"/>
                </a:lnTo>
                <a:lnTo>
                  <a:pt x="2372" y="3331"/>
                </a:lnTo>
                <a:lnTo>
                  <a:pt x="2371" y="3320"/>
                </a:lnTo>
                <a:lnTo>
                  <a:pt x="2368" y="3309"/>
                </a:lnTo>
                <a:lnTo>
                  <a:pt x="2365" y="3299"/>
                </a:lnTo>
                <a:lnTo>
                  <a:pt x="2361" y="3288"/>
                </a:lnTo>
                <a:lnTo>
                  <a:pt x="2356" y="3278"/>
                </a:lnTo>
                <a:lnTo>
                  <a:pt x="2350" y="3269"/>
                </a:lnTo>
                <a:lnTo>
                  <a:pt x="2344" y="3260"/>
                </a:lnTo>
                <a:lnTo>
                  <a:pt x="2337" y="3252"/>
                </a:lnTo>
                <a:lnTo>
                  <a:pt x="2330" y="3243"/>
                </a:lnTo>
                <a:lnTo>
                  <a:pt x="2321" y="3235"/>
                </a:lnTo>
                <a:lnTo>
                  <a:pt x="2312" y="3227"/>
                </a:lnTo>
                <a:lnTo>
                  <a:pt x="2301" y="3220"/>
                </a:lnTo>
                <a:lnTo>
                  <a:pt x="2291" y="3213"/>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22" name="KSO_Shape"/>
          <p:cNvSpPr/>
          <p:nvPr/>
        </p:nvSpPr>
        <p:spPr>
          <a:xfrm>
            <a:off x="4334751" y="3674767"/>
            <a:ext cx="660534" cy="287332"/>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23" name="KSO_Shape"/>
          <p:cNvSpPr/>
          <p:nvPr/>
        </p:nvSpPr>
        <p:spPr bwMode="auto">
          <a:xfrm>
            <a:off x="5366331" y="3492739"/>
            <a:ext cx="329174" cy="584333"/>
          </a:xfrm>
          <a:custGeom>
            <a:avLst/>
            <a:gdLst>
              <a:gd name="T0" fmla="*/ 154076 w 3152"/>
              <a:gd name="T1" fmla="*/ 633067 h 5585"/>
              <a:gd name="T2" fmla="*/ 8522 w 3152"/>
              <a:gd name="T3" fmla="*/ 1021912 h 5585"/>
              <a:gd name="T4" fmla="*/ 10226 w 3152"/>
              <a:gd name="T5" fmla="*/ 1040331 h 5585"/>
              <a:gd name="T6" fmla="*/ 13976 w 3152"/>
              <a:gd name="T7" fmla="*/ 1058068 h 5585"/>
              <a:gd name="T8" fmla="*/ 20793 w 3152"/>
              <a:gd name="T9" fmla="*/ 1074440 h 5585"/>
              <a:gd name="T10" fmla="*/ 28974 w 3152"/>
              <a:gd name="T11" fmla="*/ 1089449 h 5585"/>
              <a:gd name="T12" fmla="*/ 39882 w 3152"/>
              <a:gd name="T13" fmla="*/ 1103092 h 5585"/>
              <a:gd name="T14" fmla="*/ 52495 w 3152"/>
              <a:gd name="T15" fmla="*/ 1114689 h 5585"/>
              <a:gd name="T16" fmla="*/ 66812 w 3152"/>
              <a:gd name="T17" fmla="*/ 1124922 h 5585"/>
              <a:gd name="T18" fmla="*/ 82151 w 3152"/>
              <a:gd name="T19" fmla="*/ 1132767 h 5585"/>
              <a:gd name="T20" fmla="*/ 98854 w 3152"/>
              <a:gd name="T21" fmla="*/ 1138566 h 5585"/>
              <a:gd name="T22" fmla="*/ 116920 w 3152"/>
              <a:gd name="T23" fmla="*/ 1141977 h 5585"/>
              <a:gd name="T24" fmla="*/ 439048 w 3152"/>
              <a:gd name="T25" fmla="*/ 1142318 h 5585"/>
              <a:gd name="T26" fmla="*/ 430185 w 3152"/>
              <a:gd name="T27" fmla="*/ 1198598 h 5585"/>
              <a:gd name="T28" fmla="*/ 418936 w 3152"/>
              <a:gd name="T29" fmla="*/ 1285918 h 5585"/>
              <a:gd name="T30" fmla="*/ 409733 w 3152"/>
              <a:gd name="T31" fmla="*/ 1374943 h 5585"/>
              <a:gd name="T32" fmla="*/ 402915 w 3152"/>
              <a:gd name="T33" fmla="*/ 1462603 h 5585"/>
              <a:gd name="T34" fmla="*/ 399847 w 3152"/>
              <a:gd name="T35" fmla="*/ 1545489 h 5585"/>
              <a:gd name="T36" fmla="*/ 398824 w 3152"/>
              <a:gd name="T37" fmla="*/ 1596994 h 5585"/>
              <a:gd name="T38" fmla="*/ 400529 w 3152"/>
              <a:gd name="T39" fmla="*/ 1665553 h 5585"/>
              <a:gd name="T40" fmla="*/ 405301 w 3152"/>
              <a:gd name="T41" fmla="*/ 1723198 h 5585"/>
              <a:gd name="T42" fmla="*/ 412800 w 3152"/>
              <a:gd name="T43" fmla="*/ 1771292 h 5585"/>
              <a:gd name="T44" fmla="*/ 422686 w 3152"/>
              <a:gd name="T45" fmla="*/ 1810517 h 5585"/>
              <a:gd name="T46" fmla="*/ 434957 w 3152"/>
              <a:gd name="T47" fmla="*/ 1841557 h 5585"/>
              <a:gd name="T48" fmla="*/ 449274 w 3152"/>
              <a:gd name="T49" fmla="*/ 1864751 h 5585"/>
              <a:gd name="T50" fmla="*/ 465636 w 3152"/>
              <a:gd name="T51" fmla="*/ 1882488 h 5585"/>
              <a:gd name="T52" fmla="*/ 483362 w 3152"/>
              <a:gd name="T53" fmla="*/ 1894085 h 5585"/>
              <a:gd name="T54" fmla="*/ 502451 w 3152"/>
              <a:gd name="T55" fmla="*/ 1901248 h 5585"/>
              <a:gd name="T56" fmla="*/ 522903 w 3152"/>
              <a:gd name="T57" fmla="*/ 1904659 h 5585"/>
              <a:gd name="T58" fmla="*/ 537220 w 3152"/>
              <a:gd name="T59" fmla="*/ 1905000 h 5585"/>
              <a:gd name="T60" fmla="*/ 558013 w 3152"/>
              <a:gd name="T61" fmla="*/ 1903636 h 5585"/>
              <a:gd name="T62" fmla="*/ 578125 w 3152"/>
              <a:gd name="T63" fmla="*/ 1899201 h 5585"/>
              <a:gd name="T64" fmla="*/ 596873 w 3152"/>
              <a:gd name="T65" fmla="*/ 1890674 h 5585"/>
              <a:gd name="T66" fmla="*/ 614599 w 3152"/>
              <a:gd name="T67" fmla="*/ 1877030 h 5585"/>
              <a:gd name="T68" fmla="*/ 629938 w 3152"/>
              <a:gd name="T69" fmla="*/ 1857929 h 5585"/>
              <a:gd name="T70" fmla="*/ 643573 w 3152"/>
              <a:gd name="T71" fmla="*/ 1832006 h 5585"/>
              <a:gd name="T72" fmla="*/ 655504 w 3152"/>
              <a:gd name="T73" fmla="*/ 1798579 h 5585"/>
              <a:gd name="T74" fmla="*/ 664707 w 3152"/>
              <a:gd name="T75" fmla="*/ 1756284 h 5585"/>
              <a:gd name="T76" fmla="*/ 670843 w 3152"/>
              <a:gd name="T77" fmla="*/ 1705120 h 5585"/>
              <a:gd name="T78" fmla="*/ 674593 w 3152"/>
              <a:gd name="T79" fmla="*/ 1643723 h 5585"/>
              <a:gd name="T80" fmla="*/ 675616 w 3152"/>
              <a:gd name="T81" fmla="*/ 1596994 h 5585"/>
              <a:gd name="T82" fmla="*/ 673911 w 3152"/>
              <a:gd name="T83" fmla="*/ 1518884 h 5585"/>
              <a:gd name="T84" fmla="*/ 669139 w 3152"/>
              <a:gd name="T85" fmla="*/ 1433952 h 5585"/>
              <a:gd name="T86" fmla="*/ 661640 w 3152"/>
              <a:gd name="T87" fmla="*/ 1345268 h 5585"/>
              <a:gd name="T88" fmla="*/ 652095 w 3152"/>
              <a:gd name="T89" fmla="*/ 1256243 h 5585"/>
              <a:gd name="T90" fmla="*/ 639824 w 3152"/>
              <a:gd name="T91" fmla="*/ 1169946 h 5585"/>
              <a:gd name="T92" fmla="*/ 945248 w 3152"/>
              <a:gd name="T93" fmla="*/ 1142318 h 5585"/>
              <a:gd name="T94" fmla="*/ 963655 w 3152"/>
              <a:gd name="T95" fmla="*/ 1141295 h 5585"/>
              <a:gd name="T96" fmla="*/ 981040 w 3152"/>
              <a:gd name="T97" fmla="*/ 1136860 h 5585"/>
              <a:gd name="T98" fmla="*/ 997743 w 3152"/>
              <a:gd name="T99" fmla="*/ 1130721 h 5585"/>
              <a:gd name="T100" fmla="*/ 1012742 w 3152"/>
              <a:gd name="T101" fmla="*/ 1121852 h 5585"/>
              <a:gd name="T102" fmla="*/ 1026036 w 3152"/>
              <a:gd name="T103" fmla="*/ 1110937 h 5585"/>
              <a:gd name="T104" fmla="*/ 1038307 w 3152"/>
              <a:gd name="T105" fmla="*/ 1098658 h 5585"/>
              <a:gd name="T106" fmla="*/ 1048193 w 3152"/>
              <a:gd name="T107" fmla="*/ 1084332 h 5585"/>
              <a:gd name="T108" fmla="*/ 1056033 w 3152"/>
              <a:gd name="T109" fmla="*/ 1068983 h 5585"/>
              <a:gd name="T110" fmla="*/ 1061487 w 3152"/>
              <a:gd name="T111" fmla="*/ 1052269 h 5585"/>
              <a:gd name="T112" fmla="*/ 1064895 w 3152"/>
              <a:gd name="T113" fmla="*/ 1034533 h 5585"/>
              <a:gd name="T114" fmla="*/ 1065236 w 3152"/>
              <a:gd name="T115" fmla="*/ 633067 h 55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152" h="5585">
                <a:moveTo>
                  <a:pt x="3152" y="0"/>
                </a:moveTo>
                <a:lnTo>
                  <a:pt x="0" y="0"/>
                </a:lnTo>
                <a:lnTo>
                  <a:pt x="452" y="1856"/>
                </a:lnTo>
                <a:lnTo>
                  <a:pt x="25" y="1856"/>
                </a:lnTo>
                <a:lnTo>
                  <a:pt x="25" y="2996"/>
                </a:lnTo>
                <a:lnTo>
                  <a:pt x="26" y="3015"/>
                </a:lnTo>
                <a:lnTo>
                  <a:pt x="28" y="3033"/>
                </a:lnTo>
                <a:lnTo>
                  <a:pt x="30" y="3050"/>
                </a:lnTo>
                <a:lnTo>
                  <a:pt x="33" y="3067"/>
                </a:lnTo>
                <a:lnTo>
                  <a:pt x="36" y="3085"/>
                </a:lnTo>
                <a:lnTo>
                  <a:pt x="41" y="3102"/>
                </a:lnTo>
                <a:lnTo>
                  <a:pt x="47" y="3118"/>
                </a:lnTo>
                <a:lnTo>
                  <a:pt x="53" y="3134"/>
                </a:lnTo>
                <a:lnTo>
                  <a:pt x="61" y="3150"/>
                </a:lnTo>
                <a:lnTo>
                  <a:pt x="68" y="3164"/>
                </a:lnTo>
                <a:lnTo>
                  <a:pt x="77" y="3179"/>
                </a:lnTo>
                <a:lnTo>
                  <a:pt x="85" y="3194"/>
                </a:lnTo>
                <a:lnTo>
                  <a:pt x="95" y="3207"/>
                </a:lnTo>
                <a:lnTo>
                  <a:pt x="106" y="3221"/>
                </a:lnTo>
                <a:lnTo>
                  <a:pt x="117" y="3234"/>
                </a:lnTo>
                <a:lnTo>
                  <a:pt x="129" y="3246"/>
                </a:lnTo>
                <a:lnTo>
                  <a:pt x="142" y="3257"/>
                </a:lnTo>
                <a:lnTo>
                  <a:pt x="154" y="3268"/>
                </a:lnTo>
                <a:lnTo>
                  <a:pt x="167" y="3279"/>
                </a:lnTo>
                <a:lnTo>
                  <a:pt x="181" y="3289"/>
                </a:lnTo>
                <a:lnTo>
                  <a:pt x="196" y="3298"/>
                </a:lnTo>
                <a:lnTo>
                  <a:pt x="210" y="3306"/>
                </a:lnTo>
                <a:lnTo>
                  <a:pt x="225" y="3315"/>
                </a:lnTo>
                <a:lnTo>
                  <a:pt x="241" y="3321"/>
                </a:lnTo>
                <a:lnTo>
                  <a:pt x="257" y="3328"/>
                </a:lnTo>
                <a:lnTo>
                  <a:pt x="273" y="3333"/>
                </a:lnTo>
                <a:lnTo>
                  <a:pt x="290" y="3338"/>
                </a:lnTo>
                <a:lnTo>
                  <a:pt x="307" y="3342"/>
                </a:lnTo>
                <a:lnTo>
                  <a:pt x="324" y="3346"/>
                </a:lnTo>
                <a:lnTo>
                  <a:pt x="343" y="3348"/>
                </a:lnTo>
                <a:lnTo>
                  <a:pt x="360" y="3349"/>
                </a:lnTo>
                <a:lnTo>
                  <a:pt x="378" y="3349"/>
                </a:lnTo>
                <a:lnTo>
                  <a:pt x="1288" y="3349"/>
                </a:lnTo>
                <a:lnTo>
                  <a:pt x="1274" y="3430"/>
                </a:lnTo>
                <a:lnTo>
                  <a:pt x="1262" y="3514"/>
                </a:lnTo>
                <a:lnTo>
                  <a:pt x="1250" y="3598"/>
                </a:lnTo>
                <a:lnTo>
                  <a:pt x="1239" y="3683"/>
                </a:lnTo>
                <a:lnTo>
                  <a:pt x="1229" y="3770"/>
                </a:lnTo>
                <a:lnTo>
                  <a:pt x="1219" y="3857"/>
                </a:lnTo>
                <a:lnTo>
                  <a:pt x="1209" y="3944"/>
                </a:lnTo>
                <a:lnTo>
                  <a:pt x="1202" y="4031"/>
                </a:lnTo>
                <a:lnTo>
                  <a:pt x="1195" y="4118"/>
                </a:lnTo>
                <a:lnTo>
                  <a:pt x="1189" y="4204"/>
                </a:lnTo>
                <a:lnTo>
                  <a:pt x="1182" y="4288"/>
                </a:lnTo>
                <a:lnTo>
                  <a:pt x="1179" y="4372"/>
                </a:lnTo>
                <a:lnTo>
                  <a:pt x="1175" y="4453"/>
                </a:lnTo>
                <a:lnTo>
                  <a:pt x="1173" y="4531"/>
                </a:lnTo>
                <a:lnTo>
                  <a:pt x="1171" y="4608"/>
                </a:lnTo>
                <a:lnTo>
                  <a:pt x="1170" y="4682"/>
                </a:lnTo>
                <a:lnTo>
                  <a:pt x="1171" y="4753"/>
                </a:lnTo>
                <a:lnTo>
                  <a:pt x="1173" y="4819"/>
                </a:lnTo>
                <a:lnTo>
                  <a:pt x="1175" y="4883"/>
                </a:lnTo>
                <a:lnTo>
                  <a:pt x="1179" y="4943"/>
                </a:lnTo>
                <a:lnTo>
                  <a:pt x="1184" y="4999"/>
                </a:lnTo>
                <a:lnTo>
                  <a:pt x="1189" y="5052"/>
                </a:lnTo>
                <a:lnTo>
                  <a:pt x="1195" y="5102"/>
                </a:lnTo>
                <a:lnTo>
                  <a:pt x="1202" y="5149"/>
                </a:lnTo>
                <a:lnTo>
                  <a:pt x="1211" y="5193"/>
                </a:lnTo>
                <a:lnTo>
                  <a:pt x="1219" y="5235"/>
                </a:lnTo>
                <a:lnTo>
                  <a:pt x="1229" y="5273"/>
                </a:lnTo>
                <a:lnTo>
                  <a:pt x="1240" y="5308"/>
                </a:lnTo>
                <a:lnTo>
                  <a:pt x="1251" y="5340"/>
                </a:lnTo>
                <a:lnTo>
                  <a:pt x="1263" y="5371"/>
                </a:lnTo>
                <a:lnTo>
                  <a:pt x="1276" y="5399"/>
                </a:lnTo>
                <a:lnTo>
                  <a:pt x="1289" y="5423"/>
                </a:lnTo>
                <a:lnTo>
                  <a:pt x="1304" y="5447"/>
                </a:lnTo>
                <a:lnTo>
                  <a:pt x="1318" y="5467"/>
                </a:lnTo>
                <a:lnTo>
                  <a:pt x="1333" y="5487"/>
                </a:lnTo>
                <a:lnTo>
                  <a:pt x="1349" y="5503"/>
                </a:lnTo>
                <a:lnTo>
                  <a:pt x="1366" y="5519"/>
                </a:lnTo>
                <a:lnTo>
                  <a:pt x="1382" y="5531"/>
                </a:lnTo>
                <a:lnTo>
                  <a:pt x="1401" y="5543"/>
                </a:lnTo>
                <a:lnTo>
                  <a:pt x="1418" y="5553"/>
                </a:lnTo>
                <a:lnTo>
                  <a:pt x="1436" y="5562"/>
                </a:lnTo>
                <a:lnTo>
                  <a:pt x="1456" y="5568"/>
                </a:lnTo>
                <a:lnTo>
                  <a:pt x="1474" y="5574"/>
                </a:lnTo>
                <a:lnTo>
                  <a:pt x="1494" y="5578"/>
                </a:lnTo>
                <a:lnTo>
                  <a:pt x="1515" y="5581"/>
                </a:lnTo>
                <a:lnTo>
                  <a:pt x="1534" y="5584"/>
                </a:lnTo>
                <a:lnTo>
                  <a:pt x="1555" y="5585"/>
                </a:lnTo>
                <a:lnTo>
                  <a:pt x="1576" y="5585"/>
                </a:lnTo>
                <a:lnTo>
                  <a:pt x="1597" y="5585"/>
                </a:lnTo>
                <a:lnTo>
                  <a:pt x="1618" y="5584"/>
                </a:lnTo>
                <a:lnTo>
                  <a:pt x="1637" y="5581"/>
                </a:lnTo>
                <a:lnTo>
                  <a:pt x="1658" y="5578"/>
                </a:lnTo>
                <a:lnTo>
                  <a:pt x="1678" y="5574"/>
                </a:lnTo>
                <a:lnTo>
                  <a:pt x="1696" y="5568"/>
                </a:lnTo>
                <a:lnTo>
                  <a:pt x="1716" y="5562"/>
                </a:lnTo>
                <a:lnTo>
                  <a:pt x="1734" y="5553"/>
                </a:lnTo>
                <a:lnTo>
                  <a:pt x="1751" y="5543"/>
                </a:lnTo>
                <a:lnTo>
                  <a:pt x="1770" y="5531"/>
                </a:lnTo>
                <a:lnTo>
                  <a:pt x="1787" y="5519"/>
                </a:lnTo>
                <a:lnTo>
                  <a:pt x="1803" y="5503"/>
                </a:lnTo>
                <a:lnTo>
                  <a:pt x="1819" y="5487"/>
                </a:lnTo>
                <a:lnTo>
                  <a:pt x="1833" y="5467"/>
                </a:lnTo>
                <a:lnTo>
                  <a:pt x="1848" y="5447"/>
                </a:lnTo>
                <a:lnTo>
                  <a:pt x="1863" y="5423"/>
                </a:lnTo>
                <a:lnTo>
                  <a:pt x="1876" y="5399"/>
                </a:lnTo>
                <a:lnTo>
                  <a:pt x="1888" y="5371"/>
                </a:lnTo>
                <a:lnTo>
                  <a:pt x="1901" y="5340"/>
                </a:lnTo>
                <a:lnTo>
                  <a:pt x="1912" y="5308"/>
                </a:lnTo>
                <a:lnTo>
                  <a:pt x="1923" y="5273"/>
                </a:lnTo>
                <a:lnTo>
                  <a:pt x="1933" y="5235"/>
                </a:lnTo>
                <a:lnTo>
                  <a:pt x="1941" y="5193"/>
                </a:lnTo>
                <a:lnTo>
                  <a:pt x="1950" y="5149"/>
                </a:lnTo>
                <a:lnTo>
                  <a:pt x="1957" y="5102"/>
                </a:lnTo>
                <a:lnTo>
                  <a:pt x="1963" y="5052"/>
                </a:lnTo>
                <a:lnTo>
                  <a:pt x="1968" y="4999"/>
                </a:lnTo>
                <a:lnTo>
                  <a:pt x="1973" y="4943"/>
                </a:lnTo>
                <a:lnTo>
                  <a:pt x="1977" y="4883"/>
                </a:lnTo>
                <a:lnTo>
                  <a:pt x="1979" y="4819"/>
                </a:lnTo>
                <a:lnTo>
                  <a:pt x="1980" y="4753"/>
                </a:lnTo>
                <a:lnTo>
                  <a:pt x="1982" y="4682"/>
                </a:lnTo>
                <a:lnTo>
                  <a:pt x="1980" y="4608"/>
                </a:lnTo>
                <a:lnTo>
                  <a:pt x="1979" y="4531"/>
                </a:lnTo>
                <a:lnTo>
                  <a:pt x="1977" y="4453"/>
                </a:lnTo>
                <a:lnTo>
                  <a:pt x="1973" y="4372"/>
                </a:lnTo>
                <a:lnTo>
                  <a:pt x="1968" y="4288"/>
                </a:lnTo>
                <a:lnTo>
                  <a:pt x="1963" y="4204"/>
                </a:lnTo>
                <a:lnTo>
                  <a:pt x="1957" y="4118"/>
                </a:lnTo>
                <a:lnTo>
                  <a:pt x="1950" y="4031"/>
                </a:lnTo>
                <a:lnTo>
                  <a:pt x="1941" y="3944"/>
                </a:lnTo>
                <a:lnTo>
                  <a:pt x="1933" y="3857"/>
                </a:lnTo>
                <a:lnTo>
                  <a:pt x="1923" y="3770"/>
                </a:lnTo>
                <a:lnTo>
                  <a:pt x="1913" y="3683"/>
                </a:lnTo>
                <a:lnTo>
                  <a:pt x="1902" y="3598"/>
                </a:lnTo>
                <a:lnTo>
                  <a:pt x="1890" y="3514"/>
                </a:lnTo>
                <a:lnTo>
                  <a:pt x="1877" y="3430"/>
                </a:lnTo>
                <a:lnTo>
                  <a:pt x="1864" y="3349"/>
                </a:lnTo>
                <a:lnTo>
                  <a:pt x="2773" y="3349"/>
                </a:lnTo>
                <a:lnTo>
                  <a:pt x="2792" y="3349"/>
                </a:lnTo>
                <a:lnTo>
                  <a:pt x="2809" y="3348"/>
                </a:lnTo>
                <a:lnTo>
                  <a:pt x="2827" y="3346"/>
                </a:lnTo>
                <a:lnTo>
                  <a:pt x="2845" y="3342"/>
                </a:lnTo>
                <a:lnTo>
                  <a:pt x="2862" y="3338"/>
                </a:lnTo>
                <a:lnTo>
                  <a:pt x="2878" y="3333"/>
                </a:lnTo>
                <a:lnTo>
                  <a:pt x="2895" y="3328"/>
                </a:lnTo>
                <a:lnTo>
                  <a:pt x="2911" y="3321"/>
                </a:lnTo>
                <a:lnTo>
                  <a:pt x="2927" y="3315"/>
                </a:lnTo>
                <a:lnTo>
                  <a:pt x="2941" y="3306"/>
                </a:lnTo>
                <a:lnTo>
                  <a:pt x="2956" y="3298"/>
                </a:lnTo>
                <a:lnTo>
                  <a:pt x="2971" y="3289"/>
                </a:lnTo>
                <a:lnTo>
                  <a:pt x="2984" y="3279"/>
                </a:lnTo>
                <a:lnTo>
                  <a:pt x="2998" y="3268"/>
                </a:lnTo>
                <a:lnTo>
                  <a:pt x="3010" y="3257"/>
                </a:lnTo>
                <a:lnTo>
                  <a:pt x="3022" y="3246"/>
                </a:lnTo>
                <a:lnTo>
                  <a:pt x="3035" y="3234"/>
                </a:lnTo>
                <a:lnTo>
                  <a:pt x="3046" y="3221"/>
                </a:lnTo>
                <a:lnTo>
                  <a:pt x="3055" y="3207"/>
                </a:lnTo>
                <a:lnTo>
                  <a:pt x="3065" y="3194"/>
                </a:lnTo>
                <a:lnTo>
                  <a:pt x="3075" y="3179"/>
                </a:lnTo>
                <a:lnTo>
                  <a:pt x="3084" y="3164"/>
                </a:lnTo>
                <a:lnTo>
                  <a:pt x="3091" y="3150"/>
                </a:lnTo>
                <a:lnTo>
                  <a:pt x="3098" y="3134"/>
                </a:lnTo>
                <a:lnTo>
                  <a:pt x="3104" y="3118"/>
                </a:lnTo>
                <a:lnTo>
                  <a:pt x="3111" y="3102"/>
                </a:lnTo>
                <a:lnTo>
                  <a:pt x="3114" y="3085"/>
                </a:lnTo>
                <a:lnTo>
                  <a:pt x="3119" y="3067"/>
                </a:lnTo>
                <a:lnTo>
                  <a:pt x="3122" y="3050"/>
                </a:lnTo>
                <a:lnTo>
                  <a:pt x="3124" y="3033"/>
                </a:lnTo>
                <a:lnTo>
                  <a:pt x="3125" y="3015"/>
                </a:lnTo>
                <a:lnTo>
                  <a:pt x="3125" y="2996"/>
                </a:lnTo>
                <a:lnTo>
                  <a:pt x="3125" y="1856"/>
                </a:lnTo>
                <a:lnTo>
                  <a:pt x="2700" y="1856"/>
                </a:lnTo>
                <a:lnTo>
                  <a:pt x="3152" y="0"/>
                </a:lnTo>
                <a:close/>
              </a:path>
            </a:pathLst>
          </a:custGeom>
          <a:solidFill>
            <a:srgbClr val="564F62"/>
          </a:solidFill>
          <a:ln>
            <a:noFill/>
          </a:ln>
        </p:spPr>
        <p:txBody>
          <a:bodyPr bIns="21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dirty="0">
              <a:solidFill>
                <a:srgbClr val="FFFFFF"/>
              </a:solidFill>
            </a:endParaRPr>
          </a:p>
        </p:txBody>
      </p:sp>
      <p:sp>
        <p:nvSpPr>
          <p:cNvPr id="24" name="KSO_Shape"/>
          <p:cNvSpPr/>
          <p:nvPr/>
        </p:nvSpPr>
        <p:spPr bwMode="auto">
          <a:xfrm>
            <a:off x="6217251" y="3454236"/>
            <a:ext cx="583360" cy="584334"/>
          </a:xfrm>
          <a:custGeom>
            <a:avLst/>
            <a:gdLst>
              <a:gd name="T0" fmla="*/ 1815692 w 5165"/>
              <a:gd name="T1" fmla="*/ 798468 h 5182"/>
              <a:gd name="T2" fmla="*/ 1721370 w 5165"/>
              <a:gd name="T3" fmla="*/ 697373 h 5182"/>
              <a:gd name="T4" fmla="*/ 1608995 w 5165"/>
              <a:gd name="T5" fmla="*/ 645906 h 5182"/>
              <a:gd name="T6" fmla="*/ 1484092 w 5165"/>
              <a:gd name="T7" fmla="*/ 639657 h 5182"/>
              <a:gd name="T8" fmla="*/ 1355505 w 5165"/>
              <a:gd name="T9" fmla="*/ 673845 h 5182"/>
              <a:gd name="T10" fmla="*/ 1228392 w 5165"/>
              <a:gd name="T11" fmla="*/ 744428 h 5182"/>
              <a:gd name="T12" fmla="*/ 1111595 w 5165"/>
              <a:gd name="T13" fmla="*/ 847361 h 5182"/>
              <a:gd name="T14" fmla="*/ 1049328 w 5165"/>
              <a:gd name="T15" fmla="*/ 882285 h 5182"/>
              <a:gd name="T16" fmla="*/ 975640 w 5165"/>
              <a:gd name="T17" fmla="*/ 843317 h 5182"/>
              <a:gd name="T18" fmla="*/ 930321 w 5165"/>
              <a:gd name="T19" fmla="*/ 800306 h 5182"/>
              <a:gd name="T20" fmla="*/ 970113 w 5165"/>
              <a:gd name="T21" fmla="*/ 672742 h 5182"/>
              <a:gd name="T22" fmla="*/ 1079909 w 5165"/>
              <a:gd name="T23" fmla="*/ 470920 h 5182"/>
              <a:gd name="T24" fmla="*/ 1147334 w 5165"/>
              <a:gd name="T25" fmla="*/ 310270 h 5182"/>
              <a:gd name="T26" fmla="*/ 1157651 w 5165"/>
              <a:gd name="T27" fmla="*/ 161017 h 5182"/>
              <a:gd name="T28" fmla="*/ 1132965 w 5165"/>
              <a:gd name="T29" fmla="*/ 98154 h 5182"/>
              <a:gd name="T30" fmla="*/ 1083962 w 5165"/>
              <a:gd name="T31" fmla="*/ 47423 h 5182"/>
              <a:gd name="T32" fmla="*/ 1007326 w 5165"/>
              <a:gd name="T33" fmla="*/ 11764 h 5182"/>
              <a:gd name="T34" fmla="*/ 931795 w 5165"/>
              <a:gd name="T35" fmla="*/ 368 h 5182"/>
              <a:gd name="T36" fmla="*/ 745731 w 5165"/>
              <a:gd name="T37" fmla="*/ 31615 h 5182"/>
              <a:gd name="T38" fmla="*/ 543455 w 5165"/>
              <a:gd name="T39" fmla="*/ 120579 h 5182"/>
              <a:gd name="T40" fmla="*/ 384287 w 5165"/>
              <a:gd name="T41" fmla="*/ 235644 h 5182"/>
              <a:gd name="T42" fmla="*/ 295124 w 5165"/>
              <a:gd name="T43" fmla="*/ 353282 h 5182"/>
              <a:gd name="T44" fmla="*/ 247963 w 5165"/>
              <a:gd name="T45" fmla="*/ 486360 h 5182"/>
              <a:gd name="T46" fmla="*/ 253858 w 5165"/>
              <a:gd name="T47" fmla="*/ 610615 h 5182"/>
              <a:gd name="T48" fmla="*/ 306177 w 5165"/>
              <a:gd name="T49" fmla="*/ 722738 h 5182"/>
              <a:gd name="T50" fmla="*/ 396814 w 5165"/>
              <a:gd name="T51" fmla="*/ 819422 h 5182"/>
              <a:gd name="T52" fmla="*/ 518401 w 5165"/>
              <a:gd name="T53" fmla="*/ 895519 h 5182"/>
              <a:gd name="T54" fmla="*/ 663936 w 5165"/>
              <a:gd name="T55" fmla="*/ 948089 h 5182"/>
              <a:gd name="T56" fmla="*/ 746836 w 5165"/>
              <a:gd name="T57" fmla="*/ 984850 h 5182"/>
              <a:gd name="T58" fmla="*/ 744257 w 5165"/>
              <a:gd name="T59" fmla="*/ 1060948 h 5182"/>
              <a:gd name="T60" fmla="*/ 733572 w 5165"/>
              <a:gd name="T61" fmla="*/ 1131163 h 5182"/>
              <a:gd name="T62" fmla="*/ 627092 w 5165"/>
              <a:gd name="T63" fmla="*/ 1158734 h 5182"/>
              <a:gd name="T64" fmla="*/ 370286 w 5165"/>
              <a:gd name="T65" fmla="*/ 1167925 h 5182"/>
              <a:gd name="T66" fmla="*/ 215171 w 5165"/>
              <a:gd name="T67" fmla="*/ 1186305 h 5182"/>
              <a:gd name="T68" fmla="*/ 74057 w 5165"/>
              <a:gd name="T69" fmla="*/ 1246595 h 5182"/>
              <a:gd name="T70" fmla="*/ 23949 w 5165"/>
              <a:gd name="T71" fmla="*/ 1302473 h 5182"/>
              <a:gd name="T72" fmla="*/ 1474 w 5165"/>
              <a:gd name="T73" fmla="*/ 1368277 h 5182"/>
              <a:gd name="T74" fmla="*/ 5895 w 5165"/>
              <a:gd name="T75" fmla="*/ 1450623 h 5182"/>
              <a:gd name="T76" fmla="*/ 31318 w 5165"/>
              <a:gd name="T77" fmla="*/ 1523044 h 5182"/>
              <a:gd name="T78" fmla="*/ 138166 w 5165"/>
              <a:gd name="T79" fmla="*/ 1660166 h 5182"/>
              <a:gd name="T80" fmla="*/ 313546 w 5165"/>
              <a:gd name="T81" fmla="*/ 1794347 h 5182"/>
              <a:gd name="T82" fmla="*/ 495557 w 5165"/>
              <a:gd name="T83" fmla="*/ 1881105 h 5182"/>
              <a:gd name="T84" fmla="*/ 642935 w 5165"/>
              <a:gd name="T85" fmla="*/ 1905000 h 5182"/>
              <a:gd name="T86" fmla="*/ 785891 w 5165"/>
              <a:gd name="T87" fmla="*/ 1884046 h 5182"/>
              <a:gd name="T88" fmla="*/ 894213 w 5165"/>
              <a:gd name="T89" fmla="*/ 1821183 h 5182"/>
              <a:gd name="T90" fmla="*/ 969744 w 5165"/>
              <a:gd name="T91" fmla="*/ 1723396 h 5182"/>
              <a:gd name="T92" fmla="*/ 1011747 w 5165"/>
              <a:gd name="T93" fmla="*/ 1599509 h 5182"/>
              <a:gd name="T94" fmla="*/ 1020958 w 5165"/>
              <a:gd name="T95" fmla="*/ 1457976 h 5182"/>
              <a:gd name="T96" fmla="*/ 997378 w 5165"/>
              <a:gd name="T97" fmla="*/ 1306149 h 5182"/>
              <a:gd name="T98" fmla="*/ 970850 w 5165"/>
              <a:gd name="T99" fmla="*/ 1202848 h 5182"/>
              <a:gd name="T100" fmla="*/ 1036064 w 5165"/>
              <a:gd name="T101" fmla="*/ 1172704 h 5182"/>
              <a:gd name="T102" fmla="*/ 1084331 w 5165"/>
              <a:gd name="T103" fmla="*/ 1120502 h 5182"/>
              <a:gd name="T104" fmla="*/ 1168336 w 5165"/>
              <a:gd name="T105" fmla="*/ 1190717 h 5182"/>
              <a:gd name="T106" fmla="*/ 1303186 w 5165"/>
              <a:gd name="T107" fmla="*/ 1388128 h 5182"/>
              <a:gd name="T108" fmla="*/ 1411140 w 5165"/>
              <a:gd name="T109" fmla="*/ 1543998 h 5182"/>
              <a:gd name="T110" fmla="*/ 1531621 w 5165"/>
              <a:gd name="T111" fmla="*/ 1642520 h 5182"/>
              <a:gd name="T112" fmla="*/ 1612311 w 5165"/>
              <a:gd name="T113" fmla="*/ 1664577 h 5182"/>
              <a:gd name="T114" fmla="*/ 1680473 w 5165"/>
              <a:gd name="T115" fmla="*/ 1654284 h 5182"/>
              <a:gd name="T116" fmla="*/ 1750109 w 5165"/>
              <a:gd name="T117" fmla="*/ 1612743 h 5182"/>
              <a:gd name="T118" fmla="*/ 1802428 w 5165"/>
              <a:gd name="T119" fmla="*/ 1556130 h 5182"/>
              <a:gd name="T120" fmla="*/ 1867274 w 5165"/>
              <a:gd name="T121" fmla="*/ 1410185 h 5182"/>
              <a:gd name="T122" fmla="*/ 1901539 w 5165"/>
              <a:gd name="T123" fmla="*/ 1193290 h 5182"/>
              <a:gd name="T124" fmla="*/ 1890486 w 5165"/>
              <a:gd name="T125" fmla="*/ 987424 h 51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165" h="5182">
                <a:moveTo>
                  <a:pt x="5081" y="2489"/>
                </a:moveTo>
                <a:lnTo>
                  <a:pt x="5081" y="2489"/>
                </a:lnTo>
                <a:lnTo>
                  <a:pt x="5062" y="2438"/>
                </a:lnTo>
                <a:lnTo>
                  <a:pt x="5042" y="2389"/>
                </a:lnTo>
                <a:lnTo>
                  <a:pt x="5021" y="2341"/>
                </a:lnTo>
                <a:lnTo>
                  <a:pt x="4999" y="2297"/>
                </a:lnTo>
                <a:lnTo>
                  <a:pt x="4977" y="2253"/>
                </a:lnTo>
                <a:lnTo>
                  <a:pt x="4952" y="2213"/>
                </a:lnTo>
                <a:lnTo>
                  <a:pt x="4928" y="2172"/>
                </a:lnTo>
                <a:lnTo>
                  <a:pt x="4903" y="2136"/>
                </a:lnTo>
                <a:lnTo>
                  <a:pt x="4876" y="2099"/>
                </a:lnTo>
                <a:lnTo>
                  <a:pt x="4849" y="2064"/>
                </a:lnTo>
                <a:lnTo>
                  <a:pt x="4823" y="2033"/>
                </a:lnTo>
                <a:lnTo>
                  <a:pt x="4793" y="2002"/>
                </a:lnTo>
                <a:lnTo>
                  <a:pt x="4764" y="1974"/>
                </a:lnTo>
                <a:lnTo>
                  <a:pt x="4734" y="1946"/>
                </a:lnTo>
                <a:lnTo>
                  <a:pt x="4704" y="1921"/>
                </a:lnTo>
                <a:lnTo>
                  <a:pt x="4672" y="1897"/>
                </a:lnTo>
                <a:lnTo>
                  <a:pt x="4640" y="1874"/>
                </a:lnTo>
                <a:lnTo>
                  <a:pt x="4608" y="1855"/>
                </a:lnTo>
                <a:lnTo>
                  <a:pt x="4575" y="1835"/>
                </a:lnTo>
                <a:lnTo>
                  <a:pt x="4542" y="1818"/>
                </a:lnTo>
                <a:lnTo>
                  <a:pt x="4507" y="1803"/>
                </a:lnTo>
                <a:lnTo>
                  <a:pt x="4473" y="1789"/>
                </a:lnTo>
                <a:lnTo>
                  <a:pt x="4438" y="1776"/>
                </a:lnTo>
                <a:lnTo>
                  <a:pt x="4402" y="1765"/>
                </a:lnTo>
                <a:lnTo>
                  <a:pt x="4367" y="1757"/>
                </a:lnTo>
                <a:lnTo>
                  <a:pt x="4330" y="1748"/>
                </a:lnTo>
                <a:lnTo>
                  <a:pt x="4293" y="1742"/>
                </a:lnTo>
                <a:lnTo>
                  <a:pt x="4256" y="1737"/>
                </a:lnTo>
                <a:lnTo>
                  <a:pt x="4219" y="1735"/>
                </a:lnTo>
                <a:lnTo>
                  <a:pt x="4181" y="1732"/>
                </a:lnTo>
                <a:lnTo>
                  <a:pt x="4143" y="1732"/>
                </a:lnTo>
                <a:lnTo>
                  <a:pt x="4105" y="1732"/>
                </a:lnTo>
                <a:lnTo>
                  <a:pt x="4067" y="1735"/>
                </a:lnTo>
                <a:lnTo>
                  <a:pt x="4028" y="1740"/>
                </a:lnTo>
                <a:lnTo>
                  <a:pt x="3990" y="1745"/>
                </a:lnTo>
                <a:lnTo>
                  <a:pt x="3951" y="1751"/>
                </a:lnTo>
                <a:lnTo>
                  <a:pt x="3913" y="1758"/>
                </a:lnTo>
                <a:lnTo>
                  <a:pt x="3874" y="1768"/>
                </a:lnTo>
                <a:lnTo>
                  <a:pt x="3835" y="1778"/>
                </a:lnTo>
                <a:lnTo>
                  <a:pt x="3795" y="1790"/>
                </a:lnTo>
                <a:lnTo>
                  <a:pt x="3756" y="1803"/>
                </a:lnTo>
                <a:lnTo>
                  <a:pt x="3718" y="1817"/>
                </a:lnTo>
                <a:lnTo>
                  <a:pt x="3679" y="1833"/>
                </a:lnTo>
                <a:lnTo>
                  <a:pt x="3640" y="1850"/>
                </a:lnTo>
                <a:lnTo>
                  <a:pt x="3600" y="1867"/>
                </a:lnTo>
                <a:lnTo>
                  <a:pt x="3562" y="1887"/>
                </a:lnTo>
                <a:lnTo>
                  <a:pt x="3524" y="1906"/>
                </a:lnTo>
                <a:lnTo>
                  <a:pt x="3485" y="1928"/>
                </a:lnTo>
                <a:lnTo>
                  <a:pt x="3447" y="1950"/>
                </a:lnTo>
                <a:lnTo>
                  <a:pt x="3409" y="1975"/>
                </a:lnTo>
                <a:lnTo>
                  <a:pt x="3372" y="1999"/>
                </a:lnTo>
                <a:lnTo>
                  <a:pt x="3334" y="2025"/>
                </a:lnTo>
                <a:lnTo>
                  <a:pt x="3298" y="2052"/>
                </a:lnTo>
                <a:lnTo>
                  <a:pt x="3261" y="2080"/>
                </a:lnTo>
                <a:lnTo>
                  <a:pt x="3225" y="2110"/>
                </a:lnTo>
                <a:lnTo>
                  <a:pt x="3189" y="2139"/>
                </a:lnTo>
                <a:lnTo>
                  <a:pt x="3154" y="2171"/>
                </a:lnTo>
                <a:lnTo>
                  <a:pt x="3119" y="2203"/>
                </a:lnTo>
                <a:lnTo>
                  <a:pt x="3084" y="2236"/>
                </a:lnTo>
                <a:lnTo>
                  <a:pt x="3050" y="2269"/>
                </a:lnTo>
                <a:lnTo>
                  <a:pt x="3017" y="2305"/>
                </a:lnTo>
                <a:lnTo>
                  <a:pt x="2984" y="2340"/>
                </a:lnTo>
                <a:lnTo>
                  <a:pt x="2951" y="2377"/>
                </a:lnTo>
                <a:lnTo>
                  <a:pt x="2919" y="2415"/>
                </a:lnTo>
                <a:lnTo>
                  <a:pt x="2902" y="2425"/>
                </a:lnTo>
                <a:lnTo>
                  <a:pt x="2885" y="2436"/>
                </a:lnTo>
                <a:lnTo>
                  <a:pt x="2866" y="2417"/>
                </a:lnTo>
                <a:lnTo>
                  <a:pt x="2848" y="2400"/>
                </a:lnTo>
                <a:lnTo>
                  <a:pt x="2828" y="2384"/>
                </a:lnTo>
                <a:lnTo>
                  <a:pt x="2809" y="2370"/>
                </a:lnTo>
                <a:lnTo>
                  <a:pt x="2788" y="2355"/>
                </a:lnTo>
                <a:lnTo>
                  <a:pt x="2766" y="2343"/>
                </a:lnTo>
                <a:lnTo>
                  <a:pt x="2744" y="2330"/>
                </a:lnTo>
                <a:lnTo>
                  <a:pt x="2720" y="2319"/>
                </a:lnTo>
                <a:lnTo>
                  <a:pt x="2697" y="2310"/>
                </a:lnTo>
                <a:lnTo>
                  <a:pt x="2672" y="2301"/>
                </a:lnTo>
                <a:lnTo>
                  <a:pt x="2648" y="2294"/>
                </a:lnTo>
                <a:lnTo>
                  <a:pt x="2622" y="2288"/>
                </a:lnTo>
                <a:lnTo>
                  <a:pt x="2597" y="2283"/>
                </a:lnTo>
                <a:lnTo>
                  <a:pt x="2571" y="2279"/>
                </a:lnTo>
                <a:lnTo>
                  <a:pt x="2544" y="2277"/>
                </a:lnTo>
                <a:lnTo>
                  <a:pt x="2517" y="2277"/>
                </a:lnTo>
                <a:lnTo>
                  <a:pt x="2518" y="2243"/>
                </a:lnTo>
                <a:lnTo>
                  <a:pt x="2522" y="2210"/>
                </a:lnTo>
                <a:lnTo>
                  <a:pt x="2525" y="2177"/>
                </a:lnTo>
                <a:lnTo>
                  <a:pt x="2532" y="2144"/>
                </a:lnTo>
                <a:lnTo>
                  <a:pt x="2538" y="2112"/>
                </a:lnTo>
                <a:lnTo>
                  <a:pt x="2545" y="2080"/>
                </a:lnTo>
                <a:lnTo>
                  <a:pt x="2554" y="2049"/>
                </a:lnTo>
                <a:lnTo>
                  <a:pt x="2562" y="2017"/>
                </a:lnTo>
                <a:lnTo>
                  <a:pt x="2572" y="1986"/>
                </a:lnTo>
                <a:lnTo>
                  <a:pt x="2583" y="1954"/>
                </a:lnTo>
                <a:lnTo>
                  <a:pt x="2606" y="1892"/>
                </a:lnTo>
                <a:lnTo>
                  <a:pt x="2633" y="1830"/>
                </a:lnTo>
                <a:lnTo>
                  <a:pt x="2661" y="1769"/>
                </a:lnTo>
                <a:lnTo>
                  <a:pt x="2693" y="1708"/>
                </a:lnTo>
                <a:lnTo>
                  <a:pt x="2725" y="1648"/>
                </a:lnTo>
                <a:lnTo>
                  <a:pt x="2758" y="1586"/>
                </a:lnTo>
                <a:lnTo>
                  <a:pt x="2793" y="1526"/>
                </a:lnTo>
                <a:lnTo>
                  <a:pt x="2862" y="1405"/>
                </a:lnTo>
                <a:lnTo>
                  <a:pt x="2897" y="1344"/>
                </a:lnTo>
                <a:lnTo>
                  <a:pt x="2931" y="1281"/>
                </a:lnTo>
                <a:lnTo>
                  <a:pt x="2957" y="1233"/>
                </a:lnTo>
                <a:lnTo>
                  <a:pt x="2981" y="1184"/>
                </a:lnTo>
                <a:lnTo>
                  <a:pt x="3005" y="1137"/>
                </a:lnTo>
                <a:lnTo>
                  <a:pt x="3027" y="1088"/>
                </a:lnTo>
                <a:lnTo>
                  <a:pt x="3048" y="1038"/>
                </a:lnTo>
                <a:lnTo>
                  <a:pt x="3066" y="989"/>
                </a:lnTo>
                <a:lnTo>
                  <a:pt x="3083" y="940"/>
                </a:lnTo>
                <a:lnTo>
                  <a:pt x="3099" y="891"/>
                </a:lnTo>
                <a:lnTo>
                  <a:pt x="3114" y="844"/>
                </a:lnTo>
                <a:lnTo>
                  <a:pt x="3126" y="796"/>
                </a:lnTo>
                <a:lnTo>
                  <a:pt x="3136" y="748"/>
                </a:lnTo>
                <a:lnTo>
                  <a:pt x="3143" y="701"/>
                </a:lnTo>
                <a:lnTo>
                  <a:pt x="3149" y="655"/>
                </a:lnTo>
                <a:lnTo>
                  <a:pt x="3153" y="609"/>
                </a:lnTo>
                <a:lnTo>
                  <a:pt x="3154" y="565"/>
                </a:lnTo>
                <a:lnTo>
                  <a:pt x="3152" y="521"/>
                </a:lnTo>
                <a:lnTo>
                  <a:pt x="3148" y="480"/>
                </a:lnTo>
                <a:lnTo>
                  <a:pt x="3142" y="438"/>
                </a:lnTo>
                <a:lnTo>
                  <a:pt x="3137" y="417"/>
                </a:lnTo>
                <a:lnTo>
                  <a:pt x="3132" y="397"/>
                </a:lnTo>
                <a:lnTo>
                  <a:pt x="3126" y="378"/>
                </a:lnTo>
                <a:lnTo>
                  <a:pt x="3120" y="358"/>
                </a:lnTo>
                <a:lnTo>
                  <a:pt x="3113" y="340"/>
                </a:lnTo>
                <a:lnTo>
                  <a:pt x="3104" y="320"/>
                </a:lnTo>
                <a:lnTo>
                  <a:pt x="3095" y="302"/>
                </a:lnTo>
                <a:lnTo>
                  <a:pt x="3086" y="285"/>
                </a:lnTo>
                <a:lnTo>
                  <a:pt x="3075" y="267"/>
                </a:lnTo>
                <a:lnTo>
                  <a:pt x="3064" y="250"/>
                </a:lnTo>
                <a:lnTo>
                  <a:pt x="3051" y="233"/>
                </a:lnTo>
                <a:lnTo>
                  <a:pt x="3038" y="217"/>
                </a:lnTo>
                <a:lnTo>
                  <a:pt x="3024" y="201"/>
                </a:lnTo>
                <a:lnTo>
                  <a:pt x="3010" y="185"/>
                </a:lnTo>
                <a:lnTo>
                  <a:pt x="2994" y="171"/>
                </a:lnTo>
                <a:lnTo>
                  <a:pt x="2978" y="156"/>
                </a:lnTo>
                <a:lnTo>
                  <a:pt x="2961" y="142"/>
                </a:lnTo>
                <a:lnTo>
                  <a:pt x="2942" y="129"/>
                </a:lnTo>
                <a:lnTo>
                  <a:pt x="2923" y="115"/>
                </a:lnTo>
                <a:lnTo>
                  <a:pt x="2902" y="103"/>
                </a:lnTo>
                <a:lnTo>
                  <a:pt x="2881" y="92"/>
                </a:lnTo>
                <a:lnTo>
                  <a:pt x="2859" y="80"/>
                </a:lnTo>
                <a:lnTo>
                  <a:pt x="2836" y="69"/>
                </a:lnTo>
                <a:lnTo>
                  <a:pt x="2812" y="59"/>
                </a:lnTo>
                <a:lnTo>
                  <a:pt x="2786" y="49"/>
                </a:lnTo>
                <a:lnTo>
                  <a:pt x="2761" y="41"/>
                </a:lnTo>
                <a:lnTo>
                  <a:pt x="2734" y="32"/>
                </a:lnTo>
                <a:lnTo>
                  <a:pt x="2706" y="24"/>
                </a:lnTo>
                <a:lnTo>
                  <a:pt x="2681" y="19"/>
                </a:lnTo>
                <a:lnTo>
                  <a:pt x="2658" y="14"/>
                </a:lnTo>
                <a:lnTo>
                  <a:pt x="2633" y="9"/>
                </a:lnTo>
                <a:lnTo>
                  <a:pt x="2608" y="6"/>
                </a:lnTo>
                <a:lnTo>
                  <a:pt x="2582" y="4"/>
                </a:lnTo>
                <a:lnTo>
                  <a:pt x="2556" y="1"/>
                </a:lnTo>
                <a:lnTo>
                  <a:pt x="2529" y="1"/>
                </a:lnTo>
                <a:lnTo>
                  <a:pt x="2502" y="0"/>
                </a:lnTo>
                <a:lnTo>
                  <a:pt x="2446" y="3"/>
                </a:lnTo>
                <a:lnTo>
                  <a:pt x="2389" y="6"/>
                </a:lnTo>
                <a:lnTo>
                  <a:pt x="2331" y="14"/>
                </a:lnTo>
                <a:lnTo>
                  <a:pt x="2270" y="24"/>
                </a:lnTo>
                <a:lnTo>
                  <a:pt x="2210" y="36"/>
                </a:lnTo>
                <a:lnTo>
                  <a:pt x="2149" y="50"/>
                </a:lnTo>
                <a:lnTo>
                  <a:pt x="2087" y="66"/>
                </a:lnTo>
                <a:lnTo>
                  <a:pt x="2024" y="86"/>
                </a:lnTo>
                <a:lnTo>
                  <a:pt x="1962" y="106"/>
                </a:lnTo>
                <a:lnTo>
                  <a:pt x="1899" y="129"/>
                </a:lnTo>
                <a:lnTo>
                  <a:pt x="1837" y="152"/>
                </a:lnTo>
                <a:lnTo>
                  <a:pt x="1775" y="179"/>
                </a:lnTo>
                <a:lnTo>
                  <a:pt x="1713" y="206"/>
                </a:lnTo>
                <a:lnTo>
                  <a:pt x="1653" y="234"/>
                </a:lnTo>
                <a:lnTo>
                  <a:pt x="1593" y="264"/>
                </a:lnTo>
                <a:lnTo>
                  <a:pt x="1534" y="296"/>
                </a:lnTo>
                <a:lnTo>
                  <a:pt x="1475" y="328"/>
                </a:lnTo>
                <a:lnTo>
                  <a:pt x="1420" y="361"/>
                </a:lnTo>
                <a:lnTo>
                  <a:pt x="1365" y="394"/>
                </a:lnTo>
                <a:lnTo>
                  <a:pt x="1312" y="428"/>
                </a:lnTo>
                <a:lnTo>
                  <a:pt x="1260" y="464"/>
                </a:lnTo>
                <a:lnTo>
                  <a:pt x="1213" y="498"/>
                </a:lnTo>
                <a:lnTo>
                  <a:pt x="1166" y="533"/>
                </a:lnTo>
                <a:lnTo>
                  <a:pt x="1122" y="570"/>
                </a:lnTo>
                <a:lnTo>
                  <a:pt x="1081" y="606"/>
                </a:lnTo>
                <a:lnTo>
                  <a:pt x="1043" y="641"/>
                </a:lnTo>
                <a:lnTo>
                  <a:pt x="1008" y="677"/>
                </a:lnTo>
                <a:lnTo>
                  <a:pt x="976" y="712"/>
                </a:lnTo>
                <a:lnTo>
                  <a:pt x="942" y="754"/>
                </a:lnTo>
                <a:lnTo>
                  <a:pt x="910" y="796"/>
                </a:lnTo>
                <a:lnTo>
                  <a:pt x="879" y="837"/>
                </a:lnTo>
                <a:lnTo>
                  <a:pt x="851" y="879"/>
                </a:lnTo>
                <a:lnTo>
                  <a:pt x="825" y="920"/>
                </a:lnTo>
                <a:lnTo>
                  <a:pt x="801" y="961"/>
                </a:lnTo>
                <a:lnTo>
                  <a:pt x="779" y="1002"/>
                </a:lnTo>
                <a:lnTo>
                  <a:pt x="759" y="1043"/>
                </a:lnTo>
                <a:lnTo>
                  <a:pt x="741" y="1084"/>
                </a:lnTo>
                <a:lnTo>
                  <a:pt x="725" y="1124"/>
                </a:lnTo>
                <a:lnTo>
                  <a:pt x="711" y="1165"/>
                </a:lnTo>
                <a:lnTo>
                  <a:pt x="699" y="1204"/>
                </a:lnTo>
                <a:lnTo>
                  <a:pt x="688" y="1244"/>
                </a:lnTo>
                <a:lnTo>
                  <a:pt x="679" y="1284"/>
                </a:lnTo>
                <a:lnTo>
                  <a:pt x="673" y="1323"/>
                </a:lnTo>
                <a:lnTo>
                  <a:pt x="668" y="1362"/>
                </a:lnTo>
                <a:lnTo>
                  <a:pt x="665" y="1400"/>
                </a:lnTo>
                <a:lnTo>
                  <a:pt x="663" y="1439"/>
                </a:lnTo>
                <a:lnTo>
                  <a:pt x="663" y="1477"/>
                </a:lnTo>
                <a:lnTo>
                  <a:pt x="666" y="1514"/>
                </a:lnTo>
                <a:lnTo>
                  <a:pt x="670" y="1552"/>
                </a:lnTo>
                <a:lnTo>
                  <a:pt x="674" y="1589"/>
                </a:lnTo>
                <a:lnTo>
                  <a:pt x="682" y="1626"/>
                </a:lnTo>
                <a:lnTo>
                  <a:pt x="689" y="1661"/>
                </a:lnTo>
                <a:lnTo>
                  <a:pt x="700" y="1697"/>
                </a:lnTo>
                <a:lnTo>
                  <a:pt x="711" y="1732"/>
                </a:lnTo>
                <a:lnTo>
                  <a:pt x="724" y="1768"/>
                </a:lnTo>
                <a:lnTo>
                  <a:pt x="738" y="1802"/>
                </a:lnTo>
                <a:lnTo>
                  <a:pt x="754" y="1835"/>
                </a:lnTo>
                <a:lnTo>
                  <a:pt x="771" y="1870"/>
                </a:lnTo>
                <a:lnTo>
                  <a:pt x="790" y="1903"/>
                </a:lnTo>
                <a:lnTo>
                  <a:pt x="809" y="1935"/>
                </a:lnTo>
                <a:lnTo>
                  <a:pt x="831" y="1966"/>
                </a:lnTo>
                <a:lnTo>
                  <a:pt x="853" y="1998"/>
                </a:lnTo>
                <a:lnTo>
                  <a:pt x="877" y="2029"/>
                </a:lnTo>
                <a:lnTo>
                  <a:pt x="902" y="2060"/>
                </a:lnTo>
                <a:lnTo>
                  <a:pt x="928" y="2089"/>
                </a:lnTo>
                <a:lnTo>
                  <a:pt x="955" y="2118"/>
                </a:lnTo>
                <a:lnTo>
                  <a:pt x="985" y="2147"/>
                </a:lnTo>
                <a:lnTo>
                  <a:pt x="1014" y="2175"/>
                </a:lnTo>
                <a:lnTo>
                  <a:pt x="1045" y="2202"/>
                </a:lnTo>
                <a:lnTo>
                  <a:pt x="1077" y="2229"/>
                </a:lnTo>
                <a:lnTo>
                  <a:pt x="1110" y="2254"/>
                </a:lnTo>
                <a:lnTo>
                  <a:pt x="1144" y="2279"/>
                </a:lnTo>
                <a:lnTo>
                  <a:pt x="1178" y="2303"/>
                </a:lnTo>
                <a:lnTo>
                  <a:pt x="1214" y="2328"/>
                </a:lnTo>
                <a:lnTo>
                  <a:pt x="1251" y="2351"/>
                </a:lnTo>
                <a:lnTo>
                  <a:pt x="1289" y="2373"/>
                </a:lnTo>
                <a:lnTo>
                  <a:pt x="1328" y="2395"/>
                </a:lnTo>
                <a:lnTo>
                  <a:pt x="1367" y="2416"/>
                </a:lnTo>
                <a:lnTo>
                  <a:pt x="1407" y="2436"/>
                </a:lnTo>
                <a:lnTo>
                  <a:pt x="1448" y="2455"/>
                </a:lnTo>
                <a:lnTo>
                  <a:pt x="1490" y="2474"/>
                </a:lnTo>
                <a:lnTo>
                  <a:pt x="1533" y="2491"/>
                </a:lnTo>
                <a:lnTo>
                  <a:pt x="1575" y="2508"/>
                </a:lnTo>
                <a:lnTo>
                  <a:pt x="1620" y="2524"/>
                </a:lnTo>
                <a:lnTo>
                  <a:pt x="1665" y="2540"/>
                </a:lnTo>
                <a:lnTo>
                  <a:pt x="1710" y="2554"/>
                </a:lnTo>
                <a:lnTo>
                  <a:pt x="1756" y="2567"/>
                </a:lnTo>
                <a:lnTo>
                  <a:pt x="1802" y="2579"/>
                </a:lnTo>
                <a:lnTo>
                  <a:pt x="1849" y="2592"/>
                </a:lnTo>
                <a:lnTo>
                  <a:pt x="1897" y="2603"/>
                </a:lnTo>
                <a:lnTo>
                  <a:pt x="1944" y="2612"/>
                </a:lnTo>
                <a:lnTo>
                  <a:pt x="1993" y="2621"/>
                </a:lnTo>
                <a:lnTo>
                  <a:pt x="2015" y="2633"/>
                </a:lnTo>
                <a:lnTo>
                  <a:pt x="2036" y="2645"/>
                </a:lnTo>
                <a:lnTo>
                  <a:pt x="2027" y="2679"/>
                </a:lnTo>
                <a:lnTo>
                  <a:pt x="2017" y="2713"/>
                </a:lnTo>
                <a:lnTo>
                  <a:pt x="2013" y="2731"/>
                </a:lnTo>
                <a:lnTo>
                  <a:pt x="2011" y="2748"/>
                </a:lnTo>
                <a:lnTo>
                  <a:pt x="2008" y="2767"/>
                </a:lnTo>
                <a:lnTo>
                  <a:pt x="2008" y="2785"/>
                </a:lnTo>
                <a:lnTo>
                  <a:pt x="2009" y="2820"/>
                </a:lnTo>
                <a:lnTo>
                  <a:pt x="2013" y="2853"/>
                </a:lnTo>
                <a:lnTo>
                  <a:pt x="2020" y="2886"/>
                </a:lnTo>
                <a:lnTo>
                  <a:pt x="2029" y="2916"/>
                </a:lnTo>
                <a:lnTo>
                  <a:pt x="2040" y="2947"/>
                </a:lnTo>
                <a:lnTo>
                  <a:pt x="2052" y="2978"/>
                </a:lnTo>
                <a:lnTo>
                  <a:pt x="2067" y="3006"/>
                </a:lnTo>
                <a:lnTo>
                  <a:pt x="2082" y="3034"/>
                </a:lnTo>
                <a:lnTo>
                  <a:pt x="2052" y="3050"/>
                </a:lnTo>
                <a:lnTo>
                  <a:pt x="2022" y="3063"/>
                </a:lnTo>
                <a:lnTo>
                  <a:pt x="1991" y="3077"/>
                </a:lnTo>
                <a:lnTo>
                  <a:pt x="1960" y="3089"/>
                </a:lnTo>
                <a:lnTo>
                  <a:pt x="1928" y="3100"/>
                </a:lnTo>
                <a:lnTo>
                  <a:pt x="1898" y="3110"/>
                </a:lnTo>
                <a:lnTo>
                  <a:pt x="1866" y="3119"/>
                </a:lnTo>
                <a:lnTo>
                  <a:pt x="1833" y="3127"/>
                </a:lnTo>
                <a:lnTo>
                  <a:pt x="1801" y="3135"/>
                </a:lnTo>
                <a:lnTo>
                  <a:pt x="1768" y="3141"/>
                </a:lnTo>
                <a:lnTo>
                  <a:pt x="1735" y="3147"/>
                </a:lnTo>
                <a:lnTo>
                  <a:pt x="1702" y="3152"/>
                </a:lnTo>
                <a:lnTo>
                  <a:pt x="1634" y="3160"/>
                </a:lnTo>
                <a:lnTo>
                  <a:pt x="1567" y="3165"/>
                </a:lnTo>
                <a:lnTo>
                  <a:pt x="1498" y="3170"/>
                </a:lnTo>
                <a:lnTo>
                  <a:pt x="1430" y="3173"/>
                </a:lnTo>
                <a:lnTo>
                  <a:pt x="1360" y="3174"/>
                </a:lnTo>
                <a:lnTo>
                  <a:pt x="1289" y="3174"/>
                </a:lnTo>
                <a:lnTo>
                  <a:pt x="1148" y="3175"/>
                </a:lnTo>
                <a:lnTo>
                  <a:pt x="1077" y="3175"/>
                </a:lnTo>
                <a:lnTo>
                  <a:pt x="1005" y="3177"/>
                </a:lnTo>
                <a:lnTo>
                  <a:pt x="950" y="3179"/>
                </a:lnTo>
                <a:lnTo>
                  <a:pt x="896" y="3182"/>
                </a:lnTo>
                <a:lnTo>
                  <a:pt x="842" y="3186"/>
                </a:lnTo>
                <a:lnTo>
                  <a:pt x="790" y="3192"/>
                </a:lnTo>
                <a:lnTo>
                  <a:pt x="737" y="3198"/>
                </a:lnTo>
                <a:lnTo>
                  <a:pt x="684" y="3206"/>
                </a:lnTo>
                <a:lnTo>
                  <a:pt x="634" y="3215"/>
                </a:lnTo>
                <a:lnTo>
                  <a:pt x="584" y="3227"/>
                </a:lnTo>
                <a:lnTo>
                  <a:pt x="535" y="3239"/>
                </a:lnTo>
                <a:lnTo>
                  <a:pt x="487" y="3252"/>
                </a:lnTo>
                <a:lnTo>
                  <a:pt x="442" y="3267"/>
                </a:lnTo>
                <a:lnTo>
                  <a:pt x="397" y="3283"/>
                </a:lnTo>
                <a:lnTo>
                  <a:pt x="355" y="3301"/>
                </a:lnTo>
                <a:lnTo>
                  <a:pt x="313" y="3321"/>
                </a:lnTo>
                <a:lnTo>
                  <a:pt x="274" y="3343"/>
                </a:lnTo>
                <a:lnTo>
                  <a:pt x="237" y="3365"/>
                </a:lnTo>
                <a:lnTo>
                  <a:pt x="201" y="3391"/>
                </a:lnTo>
                <a:lnTo>
                  <a:pt x="169" y="3417"/>
                </a:lnTo>
                <a:lnTo>
                  <a:pt x="154" y="3431"/>
                </a:lnTo>
                <a:lnTo>
                  <a:pt x="139" y="3446"/>
                </a:lnTo>
                <a:lnTo>
                  <a:pt x="125" y="3461"/>
                </a:lnTo>
                <a:lnTo>
                  <a:pt x="112" y="3475"/>
                </a:lnTo>
                <a:lnTo>
                  <a:pt x="100" y="3491"/>
                </a:lnTo>
                <a:lnTo>
                  <a:pt x="87" y="3508"/>
                </a:lnTo>
                <a:lnTo>
                  <a:pt x="75" y="3526"/>
                </a:lnTo>
                <a:lnTo>
                  <a:pt x="65" y="3543"/>
                </a:lnTo>
                <a:lnTo>
                  <a:pt x="55" y="3560"/>
                </a:lnTo>
                <a:lnTo>
                  <a:pt x="46" y="3578"/>
                </a:lnTo>
                <a:lnTo>
                  <a:pt x="37" y="3598"/>
                </a:lnTo>
                <a:lnTo>
                  <a:pt x="30" y="3618"/>
                </a:lnTo>
                <a:lnTo>
                  <a:pt x="24" y="3637"/>
                </a:lnTo>
                <a:lnTo>
                  <a:pt x="17" y="3658"/>
                </a:lnTo>
                <a:lnTo>
                  <a:pt x="13" y="3679"/>
                </a:lnTo>
                <a:lnTo>
                  <a:pt x="8" y="3700"/>
                </a:lnTo>
                <a:lnTo>
                  <a:pt x="4" y="3722"/>
                </a:lnTo>
                <a:lnTo>
                  <a:pt x="2" y="3745"/>
                </a:lnTo>
                <a:lnTo>
                  <a:pt x="0" y="3768"/>
                </a:lnTo>
                <a:lnTo>
                  <a:pt x="0" y="3792"/>
                </a:lnTo>
                <a:lnTo>
                  <a:pt x="0" y="3816"/>
                </a:lnTo>
                <a:lnTo>
                  <a:pt x="2" y="3841"/>
                </a:lnTo>
                <a:lnTo>
                  <a:pt x="3" y="3866"/>
                </a:lnTo>
                <a:lnTo>
                  <a:pt x="6" y="3892"/>
                </a:lnTo>
                <a:lnTo>
                  <a:pt x="10" y="3919"/>
                </a:lnTo>
                <a:lnTo>
                  <a:pt x="16" y="3946"/>
                </a:lnTo>
                <a:lnTo>
                  <a:pt x="22" y="3974"/>
                </a:lnTo>
                <a:lnTo>
                  <a:pt x="30" y="4002"/>
                </a:lnTo>
                <a:lnTo>
                  <a:pt x="36" y="4026"/>
                </a:lnTo>
                <a:lnTo>
                  <a:pt x="44" y="4049"/>
                </a:lnTo>
                <a:lnTo>
                  <a:pt x="53" y="4072"/>
                </a:lnTo>
                <a:lnTo>
                  <a:pt x="63" y="4096"/>
                </a:lnTo>
                <a:lnTo>
                  <a:pt x="73" y="4119"/>
                </a:lnTo>
                <a:lnTo>
                  <a:pt x="85" y="4143"/>
                </a:lnTo>
                <a:lnTo>
                  <a:pt x="97" y="4167"/>
                </a:lnTo>
                <a:lnTo>
                  <a:pt x="111" y="4190"/>
                </a:lnTo>
                <a:lnTo>
                  <a:pt x="140" y="4238"/>
                </a:lnTo>
                <a:lnTo>
                  <a:pt x="173" y="4284"/>
                </a:lnTo>
                <a:lnTo>
                  <a:pt x="207" y="4332"/>
                </a:lnTo>
                <a:lnTo>
                  <a:pt x="247" y="4379"/>
                </a:lnTo>
                <a:lnTo>
                  <a:pt x="287" y="4425"/>
                </a:lnTo>
                <a:lnTo>
                  <a:pt x="330" y="4471"/>
                </a:lnTo>
                <a:lnTo>
                  <a:pt x="375" y="4516"/>
                </a:lnTo>
                <a:lnTo>
                  <a:pt x="423" y="4560"/>
                </a:lnTo>
                <a:lnTo>
                  <a:pt x="472" y="4604"/>
                </a:lnTo>
                <a:lnTo>
                  <a:pt x="522" y="4647"/>
                </a:lnTo>
                <a:lnTo>
                  <a:pt x="575" y="4689"/>
                </a:lnTo>
                <a:lnTo>
                  <a:pt x="629" y="4731"/>
                </a:lnTo>
                <a:lnTo>
                  <a:pt x="683" y="4770"/>
                </a:lnTo>
                <a:lnTo>
                  <a:pt x="738" y="4809"/>
                </a:lnTo>
                <a:lnTo>
                  <a:pt x="795" y="4846"/>
                </a:lnTo>
                <a:lnTo>
                  <a:pt x="851" y="4881"/>
                </a:lnTo>
                <a:lnTo>
                  <a:pt x="907" y="4916"/>
                </a:lnTo>
                <a:lnTo>
                  <a:pt x="964" y="4948"/>
                </a:lnTo>
                <a:lnTo>
                  <a:pt x="1020" y="4978"/>
                </a:lnTo>
                <a:lnTo>
                  <a:pt x="1077" y="5006"/>
                </a:lnTo>
                <a:lnTo>
                  <a:pt x="1132" y="5033"/>
                </a:lnTo>
                <a:lnTo>
                  <a:pt x="1187" y="5058"/>
                </a:lnTo>
                <a:lnTo>
                  <a:pt x="1241" y="5080"/>
                </a:lnTo>
                <a:lnTo>
                  <a:pt x="1293" y="5100"/>
                </a:lnTo>
                <a:lnTo>
                  <a:pt x="1345" y="5117"/>
                </a:lnTo>
                <a:lnTo>
                  <a:pt x="1395" y="5133"/>
                </a:lnTo>
                <a:lnTo>
                  <a:pt x="1443" y="5145"/>
                </a:lnTo>
                <a:lnTo>
                  <a:pt x="1490" y="5155"/>
                </a:lnTo>
                <a:lnTo>
                  <a:pt x="1544" y="5163"/>
                </a:lnTo>
                <a:lnTo>
                  <a:pt x="1595" y="5171"/>
                </a:lnTo>
                <a:lnTo>
                  <a:pt x="1647" y="5176"/>
                </a:lnTo>
                <a:lnTo>
                  <a:pt x="1697" y="5179"/>
                </a:lnTo>
                <a:lnTo>
                  <a:pt x="1745" y="5182"/>
                </a:lnTo>
                <a:lnTo>
                  <a:pt x="1792" y="5182"/>
                </a:lnTo>
                <a:lnTo>
                  <a:pt x="1839" y="5180"/>
                </a:lnTo>
                <a:lnTo>
                  <a:pt x="1884" y="5177"/>
                </a:lnTo>
                <a:lnTo>
                  <a:pt x="1928" y="5173"/>
                </a:lnTo>
                <a:lnTo>
                  <a:pt x="1971" y="5166"/>
                </a:lnTo>
                <a:lnTo>
                  <a:pt x="2014" y="5158"/>
                </a:lnTo>
                <a:lnTo>
                  <a:pt x="2055" y="5149"/>
                </a:lnTo>
                <a:lnTo>
                  <a:pt x="2094" y="5138"/>
                </a:lnTo>
                <a:lnTo>
                  <a:pt x="2133" y="5125"/>
                </a:lnTo>
                <a:lnTo>
                  <a:pt x="2170" y="5112"/>
                </a:lnTo>
                <a:lnTo>
                  <a:pt x="2207" y="5097"/>
                </a:lnTo>
                <a:lnTo>
                  <a:pt x="2241" y="5080"/>
                </a:lnTo>
                <a:lnTo>
                  <a:pt x="2275" y="5063"/>
                </a:lnTo>
                <a:lnTo>
                  <a:pt x="2308" y="5043"/>
                </a:lnTo>
                <a:lnTo>
                  <a:pt x="2339" y="5022"/>
                </a:lnTo>
                <a:lnTo>
                  <a:pt x="2370" y="5000"/>
                </a:lnTo>
                <a:lnTo>
                  <a:pt x="2399" y="4978"/>
                </a:lnTo>
                <a:lnTo>
                  <a:pt x="2427" y="4954"/>
                </a:lnTo>
                <a:lnTo>
                  <a:pt x="2456" y="4928"/>
                </a:lnTo>
                <a:lnTo>
                  <a:pt x="2481" y="4902"/>
                </a:lnTo>
                <a:lnTo>
                  <a:pt x="2506" y="4874"/>
                </a:lnTo>
                <a:lnTo>
                  <a:pt x="2529" y="4846"/>
                </a:lnTo>
                <a:lnTo>
                  <a:pt x="2552" y="4816"/>
                </a:lnTo>
                <a:lnTo>
                  <a:pt x="2574" y="4786"/>
                </a:lnTo>
                <a:lnTo>
                  <a:pt x="2594" y="4754"/>
                </a:lnTo>
                <a:lnTo>
                  <a:pt x="2614" y="4722"/>
                </a:lnTo>
                <a:lnTo>
                  <a:pt x="2632" y="4688"/>
                </a:lnTo>
                <a:lnTo>
                  <a:pt x="2649" y="4653"/>
                </a:lnTo>
                <a:lnTo>
                  <a:pt x="2665" y="4619"/>
                </a:lnTo>
                <a:lnTo>
                  <a:pt x="2680" y="4582"/>
                </a:lnTo>
                <a:lnTo>
                  <a:pt x="2693" y="4545"/>
                </a:lnTo>
                <a:lnTo>
                  <a:pt x="2706" y="4509"/>
                </a:lnTo>
                <a:lnTo>
                  <a:pt x="2718" y="4469"/>
                </a:lnTo>
                <a:lnTo>
                  <a:pt x="2728" y="4430"/>
                </a:lnTo>
                <a:lnTo>
                  <a:pt x="2737" y="4391"/>
                </a:lnTo>
                <a:lnTo>
                  <a:pt x="2746" y="4351"/>
                </a:lnTo>
                <a:lnTo>
                  <a:pt x="2752" y="4310"/>
                </a:lnTo>
                <a:lnTo>
                  <a:pt x="2758" y="4268"/>
                </a:lnTo>
                <a:lnTo>
                  <a:pt x="2763" y="4227"/>
                </a:lnTo>
                <a:lnTo>
                  <a:pt x="2767" y="4184"/>
                </a:lnTo>
                <a:lnTo>
                  <a:pt x="2771" y="4141"/>
                </a:lnTo>
                <a:lnTo>
                  <a:pt x="2772" y="4098"/>
                </a:lnTo>
                <a:lnTo>
                  <a:pt x="2772" y="4054"/>
                </a:lnTo>
                <a:lnTo>
                  <a:pt x="2772" y="4010"/>
                </a:lnTo>
                <a:lnTo>
                  <a:pt x="2771" y="3966"/>
                </a:lnTo>
                <a:lnTo>
                  <a:pt x="2767" y="3920"/>
                </a:lnTo>
                <a:lnTo>
                  <a:pt x="2763" y="3875"/>
                </a:lnTo>
                <a:lnTo>
                  <a:pt x="2758" y="3830"/>
                </a:lnTo>
                <a:lnTo>
                  <a:pt x="2753" y="3784"/>
                </a:lnTo>
                <a:lnTo>
                  <a:pt x="2746" y="3738"/>
                </a:lnTo>
                <a:lnTo>
                  <a:pt x="2737" y="3692"/>
                </a:lnTo>
                <a:lnTo>
                  <a:pt x="2729" y="3646"/>
                </a:lnTo>
                <a:lnTo>
                  <a:pt x="2718" y="3599"/>
                </a:lnTo>
                <a:lnTo>
                  <a:pt x="2707" y="3553"/>
                </a:lnTo>
                <a:lnTo>
                  <a:pt x="2695" y="3506"/>
                </a:lnTo>
                <a:lnTo>
                  <a:pt x="2681" y="3459"/>
                </a:lnTo>
                <a:lnTo>
                  <a:pt x="2666" y="3413"/>
                </a:lnTo>
                <a:lnTo>
                  <a:pt x="2650" y="3366"/>
                </a:lnTo>
                <a:lnTo>
                  <a:pt x="2635" y="3321"/>
                </a:lnTo>
                <a:lnTo>
                  <a:pt x="2635" y="3307"/>
                </a:lnTo>
                <a:lnTo>
                  <a:pt x="2635" y="3295"/>
                </a:lnTo>
                <a:lnTo>
                  <a:pt x="2635" y="3272"/>
                </a:lnTo>
                <a:lnTo>
                  <a:pt x="2659" y="3265"/>
                </a:lnTo>
                <a:lnTo>
                  <a:pt x="2682" y="3257"/>
                </a:lnTo>
                <a:lnTo>
                  <a:pt x="2706" y="3249"/>
                </a:lnTo>
                <a:lnTo>
                  <a:pt x="2729" y="3239"/>
                </a:lnTo>
                <a:lnTo>
                  <a:pt x="2751" y="3228"/>
                </a:lnTo>
                <a:lnTo>
                  <a:pt x="2772" y="3215"/>
                </a:lnTo>
                <a:lnTo>
                  <a:pt x="2793" y="3203"/>
                </a:lnTo>
                <a:lnTo>
                  <a:pt x="2812" y="3190"/>
                </a:lnTo>
                <a:lnTo>
                  <a:pt x="2832" y="3175"/>
                </a:lnTo>
                <a:lnTo>
                  <a:pt x="2850" y="3159"/>
                </a:lnTo>
                <a:lnTo>
                  <a:pt x="2867" y="3143"/>
                </a:lnTo>
                <a:lnTo>
                  <a:pt x="2885" y="3125"/>
                </a:lnTo>
                <a:lnTo>
                  <a:pt x="2900" y="3106"/>
                </a:lnTo>
                <a:lnTo>
                  <a:pt x="2915" y="3088"/>
                </a:lnTo>
                <a:lnTo>
                  <a:pt x="2930" y="3068"/>
                </a:lnTo>
                <a:lnTo>
                  <a:pt x="2943" y="3048"/>
                </a:lnTo>
                <a:lnTo>
                  <a:pt x="2972" y="3066"/>
                </a:lnTo>
                <a:lnTo>
                  <a:pt x="2999" y="3084"/>
                </a:lnTo>
                <a:lnTo>
                  <a:pt x="3026" y="3104"/>
                </a:lnTo>
                <a:lnTo>
                  <a:pt x="3051" y="3125"/>
                </a:lnTo>
                <a:lnTo>
                  <a:pt x="3077" y="3147"/>
                </a:lnTo>
                <a:lnTo>
                  <a:pt x="3102" y="3169"/>
                </a:lnTo>
                <a:lnTo>
                  <a:pt x="3125" y="3191"/>
                </a:lnTo>
                <a:lnTo>
                  <a:pt x="3148" y="3215"/>
                </a:lnTo>
                <a:lnTo>
                  <a:pt x="3171" y="3239"/>
                </a:lnTo>
                <a:lnTo>
                  <a:pt x="3193" y="3263"/>
                </a:lnTo>
                <a:lnTo>
                  <a:pt x="3236" y="3315"/>
                </a:lnTo>
                <a:lnTo>
                  <a:pt x="3277" y="3367"/>
                </a:lnTo>
                <a:lnTo>
                  <a:pt x="3316" y="3423"/>
                </a:lnTo>
                <a:lnTo>
                  <a:pt x="3355" y="3479"/>
                </a:lnTo>
                <a:lnTo>
                  <a:pt x="3392" y="3537"/>
                </a:lnTo>
                <a:lnTo>
                  <a:pt x="3429" y="3595"/>
                </a:lnTo>
                <a:lnTo>
                  <a:pt x="3466" y="3656"/>
                </a:lnTo>
                <a:lnTo>
                  <a:pt x="3537" y="3776"/>
                </a:lnTo>
                <a:lnTo>
                  <a:pt x="3610" y="3897"/>
                </a:lnTo>
                <a:lnTo>
                  <a:pt x="3638" y="3944"/>
                </a:lnTo>
                <a:lnTo>
                  <a:pt x="3669" y="3989"/>
                </a:lnTo>
                <a:lnTo>
                  <a:pt x="3700" y="4033"/>
                </a:lnTo>
                <a:lnTo>
                  <a:pt x="3730" y="4077"/>
                </a:lnTo>
                <a:lnTo>
                  <a:pt x="3762" y="4119"/>
                </a:lnTo>
                <a:lnTo>
                  <a:pt x="3795" y="4161"/>
                </a:lnTo>
                <a:lnTo>
                  <a:pt x="3830" y="4200"/>
                </a:lnTo>
                <a:lnTo>
                  <a:pt x="3863" y="4238"/>
                </a:lnTo>
                <a:lnTo>
                  <a:pt x="3898" y="4275"/>
                </a:lnTo>
                <a:lnTo>
                  <a:pt x="3934" y="4309"/>
                </a:lnTo>
                <a:lnTo>
                  <a:pt x="3969" y="4341"/>
                </a:lnTo>
                <a:lnTo>
                  <a:pt x="4006" y="4371"/>
                </a:lnTo>
                <a:lnTo>
                  <a:pt x="4043" y="4400"/>
                </a:lnTo>
                <a:lnTo>
                  <a:pt x="4081" y="4425"/>
                </a:lnTo>
                <a:lnTo>
                  <a:pt x="4119" y="4449"/>
                </a:lnTo>
                <a:lnTo>
                  <a:pt x="4157" y="4468"/>
                </a:lnTo>
                <a:lnTo>
                  <a:pt x="4196" y="4487"/>
                </a:lnTo>
                <a:lnTo>
                  <a:pt x="4235" y="4501"/>
                </a:lnTo>
                <a:lnTo>
                  <a:pt x="4256" y="4507"/>
                </a:lnTo>
                <a:lnTo>
                  <a:pt x="4276" y="4514"/>
                </a:lnTo>
                <a:lnTo>
                  <a:pt x="4295" y="4518"/>
                </a:lnTo>
                <a:lnTo>
                  <a:pt x="4315" y="4522"/>
                </a:lnTo>
                <a:lnTo>
                  <a:pt x="4336" y="4525"/>
                </a:lnTo>
                <a:lnTo>
                  <a:pt x="4355" y="4527"/>
                </a:lnTo>
                <a:lnTo>
                  <a:pt x="4376" y="4528"/>
                </a:lnTo>
                <a:lnTo>
                  <a:pt x="4397" y="4530"/>
                </a:lnTo>
                <a:lnTo>
                  <a:pt x="4417" y="4528"/>
                </a:lnTo>
                <a:lnTo>
                  <a:pt x="4438" y="4527"/>
                </a:lnTo>
                <a:lnTo>
                  <a:pt x="4458" y="4525"/>
                </a:lnTo>
                <a:lnTo>
                  <a:pt x="4478" y="4522"/>
                </a:lnTo>
                <a:lnTo>
                  <a:pt x="4499" y="4518"/>
                </a:lnTo>
                <a:lnTo>
                  <a:pt x="4520" y="4512"/>
                </a:lnTo>
                <a:lnTo>
                  <a:pt x="4541" y="4506"/>
                </a:lnTo>
                <a:lnTo>
                  <a:pt x="4561" y="4500"/>
                </a:lnTo>
                <a:lnTo>
                  <a:pt x="4582" y="4492"/>
                </a:lnTo>
                <a:lnTo>
                  <a:pt x="4603" y="4483"/>
                </a:lnTo>
                <a:lnTo>
                  <a:pt x="4624" y="4472"/>
                </a:lnTo>
                <a:lnTo>
                  <a:pt x="4645" y="4461"/>
                </a:lnTo>
                <a:lnTo>
                  <a:pt x="4666" y="4449"/>
                </a:lnTo>
                <a:lnTo>
                  <a:pt x="4686" y="4435"/>
                </a:lnTo>
                <a:lnTo>
                  <a:pt x="4707" y="4420"/>
                </a:lnTo>
                <a:lnTo>
                  <a:pt x="4728" y="4405"/>
                </a:lnTo>
                <a:lnTo>
                  <a:pt x="4750" y="4387"/>
                </a:lnTo>
                <a:lnTo>
                  <a:pt x="4771" y="4370"/>
                </a:lnTo>
                <a:lnTo>
                  <a:pt x="4792" y="4351"/>
                </a:lnTo>
                <a:lnTo>
                  <a:pt x="4813" y="4330"/>
                </a:lnTo>
                <a:lnTo>
                  <a:pt x="4830" y="4313"/>
                </a:lnTo>
                <a:lnTo>
                  <a:pt x="4846" y="4294"/>
                </a:lnTo>
                <a:lnTo>
                  <a:pt x="4862" y="4275"/>
                </a:lnTo>
                <a:lnTo>
                  <a:pt x="4876" y="4255"/>
                </a:lnTo>
                <a:lnTo>
                  <a:pt x="4892" y="4233"/>
                </a:lnTo>
                <a:lnTo>
                  <a:pt x="4906" y="4212"/>
                </a:lnTo>
                <a:lnTo>
                  <a:pt x="4921" y="4189"/>
                </a:lnTo>
                <a:lnTo>
                  <a:pt x="4934" y="4165"/>
                </a:lnTo>
                <a:lnTo>
                  <a:pt x="4961" y="4116"/>
                </a:lnTo>
                <a:lnTo>
                  <a:pt x="4986" y="4065"/>
                </a:lnTo>
                <a:lnTo>
                  <a:pt x="5008" y="4011"/>
                </a:lnTo>
                <a:lnTo>
                  <a:pt x="5030" y="3955"/>
                </a:lnTo>
                <a:lnTo>
                  <a:pt x="5049" y="3896"/>
                </a:lnTo>
                <a:lnTo>
                  <a:pt x="5068" y="3836"/>
                </a:lnTo>
                <a:lnTo>
                  <a:pt x="5084" y="3773"/>
                </a:lnTo>
                <a:lnTo>
                  <a:pt x="5100" y="3709"/>
                </a:lnTo>
                <a:lnTo>
                  <a:pt x="5113" y="3646"/>
                </a:lnTo>
                <a:lnTo>
                  <a:pt x="5124" y="3580"/>
                </a:lnTo>
                <a:lnTo>
                  <a:pt x="5135" y="3513"/>
                </a:lnTo>
                <a:lnTo>
                  <a:pt x="5144" y="3447"/>
                </a:lnTo>
                <a:lnTo>
                  <a:pt x="5151" y="3380"/>
                </a:lnTo>
                <a:lnTo>
                  <a:pt x="5156" y="3312"/>
                </a:lnTo>
                <a:lnTo>
                  <a:pt x="5161" y="3246"/>
                </a:lnTo>
                <a:lnTo>
                  <a:pt x="5163" y="3180"/>
                </a:lnTo>
                <a:lnTo>
                  <a:pt x="5165" y="3114"/>
                </a:lnTo>
                <a:lnTo>
                  <a:pt x="5165" y="3048"/>
                </a:lnTo>
                <a:lnTo>
                  <a:pt x="5162" y="2984"/>
                </a:lnTo>
                <a:lnTo>
                  <a:pt x="5158" y="2921"/>
                </a:lnTo>
                <a:lnTo>
                  <a:pt x="5155" y="2860"/>
                </a:lnTo>
                <a:lnTo>
                  <a:pt x="5149" y="2800"/>
                </a:lnTo>
                <a:lnTo>
                  <a:pt x="5140" y="2742"/>
                </a:lnTo>
                <a:lnTo>
                  <a:pt x="5131" y="2686"/>
                </a:lnTo>
                <a:lnTo>
                  <a:pt x="5120" y="2633"/>
                </a:lnTo>
                <a:lnTo>
                  <a:pt x="5109" y="2582"/>
                </a:lnTo>
                <a:lnTo>
                  <a:pt x="5096" y="2534"/>
                </a:lnTo>
                <a:lnTo>
                  <a:pt x="5081" y="2489"/>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25" name="KSO_Shape"/>
          <p:cNvSpPr/>
          <p:nvPr/>
        </p:nvSpPr>
        <p:spPr>
          <a:xfrm>
            <a:off x="7164696" y="3473487"/>
            <a:ext cx="558490" cy="565083"/>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C99FAB"/>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26" name="KSO_Shape"/>
          <p:cNvSpPr/>
          <p:nvPr/>
        </p:nvSpPr>
        <p:spPr>
          <a:xfrm>
            <a:off x="8097149" y="3434985"/>
            <a:ext cx="566197" cy="613210"/>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1" fmla="*/ 1441667 w 5342334"/>
              <a:gd name="connsiteY0-2" fmla="*/ 2934412 h 5785910"/>
              <a:gd name="connsiteX1-3" fmla="*/ 1441770 w 5342334"/>
              <a:gd name="connsiteY1-4" fmla="*/ 2943473 h 5785910"/>
              <a:gd name="connsiteX2-5" fmla="*/ 1438934 w 5342334"/>
              <a:gd name="connsiteY2-6" fmla="*/ 2944008 h 5785910"/>
              <a:gd name="connsiteX3-7" fmla="*/ 1437887 w 5342334"/>
              <a:gd name="connsiteY3-8" fmla="*/ 2937382 h 5785910"/>
              <a:gd name="connsiteX4-9" fmla="*/ 1441667 w 5342334"/>
              <a:gd name="connsiteY4-10" fmla="*/ 2934412 h 5785910"/>
              <a:gd name="connsiteX5-11" fmla="*/ 1354605 w 5342334"/>
              <a:gd name="connsiteY5-12" fmla="*/ 2912708 h 5785910"/>
              <a:gd name="connsiteX6-13" fmla="*/ 1428080 w 5342334"/>
              <a:gd name="connsiteY6-14" fmla="*/ 2945087 h 5785910"/>
              <a:gd name="connsiteX7-15" fmla="*/ 1431050 w 5342334"/>
              <a:gd name="connsiteY7-16" fmla="*/ 3320849 h 5785910"/>
              <a:gd name="connsiteX8-17" fmla="*/ 2146318 w 5342334"/>
              <a:gd name="connsiteY8-18" fmla="*/ 5548257 h 5785910"/>
              <a:gd name="connsiteX9-19" fmla="*/ 2115204 w 5342334"/>
              <a:gd name="connsiteY9-20" fmla="*/ 5553206 h 5785910"/>
              <a:gd name="connsiteX10-21" fmla="*/ 1246460 w 5342334"/>
              <a:gd name="connsiteY10-22" fmla="*/ 5785910 h 5785910"/>
              <a:gd name="connsiteX11-23" fmla="*/ 0 w 5342334"/>
              <a:gd name="connsiteY11-24" fmla="*/ 3148605 h 5785910"/>
              <a:gd name="connsiteX12-25" fmla="*/ 1262428 w 5342334"/>
              <a:gd name="connsiteY12-26" fmla="*/ 2938106 h 5785910"/>
              <a:gd name="connsiteX13-27" fmla="*/ 1354605 w 5342334"/>
              <a:gd name="connsiteY13-28" fmla="*/ 2912708 h 5785910"/>
              <a:gd name="connsiteX14-29" fmla="*/ 3380735 w 5342334"/>
              <a:gd name="connsiteY14-30" fmla="*/ 118 h 5785910"/>
              <a:gd name="connsiteX15-31" fmla="*/ 3863622 w 5342334"/>
              <a:gd name="connsiteY15-32" fmla="*/ 912639 h 5785910"/>
              <a:gd name="connsiteX16-33" fmla="*/ 3674765 w 5342334"/>
              <a:gd name="connsiteY16-34" fmla="*/ 2045786 h 5785910"/>
              <a:gd name="connsiteX17-35" fmla="*/ 4585837 w 5342334"/>
              <a:gd name="connsiteY17-36" fmla="*/ 2046833 h 5785910"/>
              <a:gd name="connsiteX18-37" fmla="*/ 4775401 w 5342334"/>
              <a:gd name="connsiteY18-38" fmla="*/ 2003486 h 5785910"/>
              <a:gd name="connsiteX19-39" fmla="*/ 5203724 w 5342334"/>
              <a:gd name="connsiteY19-40" fmla="*/ 2381935 h 5785910"/>
              <a:gd name="connsiteX20-41" fmla="*/ 4980124 w 5342334"/>
              <a:gd name="connsiteY20-42" fmla="*/ 2705696 h 5785910"/>
              <a:gd name="connsiteX21-43" fmla="*/ 5342334 w 5342334"/>
              <a:gd name="connsiteY21-44" fmla="*/ 3258997 h 5785910"/>
              <a:gd name="connsiteX22-45" fmla="*/ 5107100 w 5342334"/>
              <a:gd name="connsiteY22-46" fmla="*/ 3754493 h 5785910"/>
              <a:gd name="connsiteX23-47" fmla="*/ 5342334 w 5342334"/>
              <a:gd name="connsiteY23-48" fmla="*/ 4140580 h 5785910"/>
              <a:gd name="connsiteX24-49" fmla="*/ 4844706 w 5342334"/>
              <a:gd name="connsiteY24-50" fmla="*/ 4606676 h 5785910"/>
              <a:gd name="connsiteX25-51" fmla="*/ 4790537 w 5342334"/>
              <a:gd name="connsiteY25-52" fmla="*/ 4596433 h 5785910"/>
              <a:gd name="connsiteX26-53" fmla="*/ 4802287 w 5342334"/>
              <a:gd name="connsiteY26-54" fmla="*/ 4606672 h 5785910"/>
              <a:gd name="connsiteX27-55" fmla="*/ 5191248 w 5342334"/>
              <a:gd name="connsiteY27-56" fmla="*/ 4997228 h 5785910"/>
              <a:gd name="connsiteX28-57" fmla="*/ 4866278 w 5342334"/>
              <a:gd name="connsiteY28-58" fmla="*/ 5435572 h 5785910"/>
              <a:gd name="connsiteX29-59" fmla="*/ 4581456 w 5342334"/>
              <a:gd name="connsiteY29-60" fmla="*/ 5443059 h 5785910"/>
              <a:gd name="connsiteX30-61" fmla="*/ 4593578 w 5342334"/>
              <a:gd name="connsiteY30-62" fmla="*/ 5444848 h 5785910"/>
              <a:gd name="connsiteX31-63" fmla="*/ 4581281 w 5342334"/>
              <a:gd name="connsiteY31-64" fmla="*/ 5445228 h 5785910"/>
              <a:gd name="connsiteX32-65" fmla="*/ 2168410 w 5342334"/>
              <a:gd name="connsiteY32-66" fmla="*/ 5525146 h 5785910"/>
              <a:gd name="connsiteX33-67" fmla="*/ 1445968 w 5342334"/>
              <a:gd name="connsiteY33-68" fmla="*/ 3310386 h 5785910"/>
              <a:gd name="connsiteX34-69" fmla="*/ 1441770 w 5342334"/>
              <a:gd name="connsiteY34-70" fmla="*/ 2943473 h 5785910"/>
              <a:gd name="connsiteX35-71" fmla="*/ 1514723 w 5342334"/>
              <a:gd name="connsiteY35-72" fmla="*/ 2929703 h 5785910"/>
              <a:gd name="connsiteX36-73" fmla="*/ 1975047 w 5342334"/>
              <a:gd name="connsiteY36-74" fmla="*/ 2725675 h 5785910"/>
              <a:gd name="connsiteX37-75" fmla="*/ 2654934 w 5342334"/>
              <a:gd name="connsiteY37-76" fmla="*/ 1630299 h 5785910"/>
              <a:gd name="connsiteX38-77" fmla="*/ 3108192 w 5342334"/>
              <a:gd name="connsiteY38-78" fmla="*/ 686009 h 5785910"/>
              <a:gd name="connsiteX39-79" fmla="*/ 3334821 w 5342334"/>
              <a:gd name="connsiteY39-80" fmla="*/ 6121 h 5785910"/>
              <a:gd name="connsiteX40" fmla="*/ 3380735 w 5342334"/>
              <a:gd name="connsiteY40" fmla="*/ 118 h 5785910"/>
              <a:gd name="connsiteX0-81" fmla="*/ 1437887 w 5342334"/>
              <a:gd name="connsiteY0-82" fmla="*/ 2937382 h 5785910"/>
              <a:gd name="connsiteX1-83" fmla="*/ 1441770 w 5342334"/>
              <a:gd name="connsiteY1-84" fmla="*/ 2943473 h 5785910"/>
              <a:gd name="connsiteX2-85" fmla="*/ 1438934 w 5342334"/>
              <a:gd name="connsiteY2-86" fmla="*/ 2944008 h 5785910"/>
              <a:gd name="connsiteX3-87" fmla="*/ 1437887 w 5342334"/>
              <a:gd name="connsiteY3-88" fmla="*/ 2937382 h 5785910"/>
              <a:gd name="connsiteX4-89" fmla="*/ 1354605 w 5342334"/>
              <a:gd name="connsiteY4-90" fmla="*/ 2912708 h 5785910"/>
              <a:gd name="connsiteX5-91" fmla="*/ 1428080 w 5342334"/>
              <a:gd name="connsiteY5-92" fmla="*/ 2945087 h 5785910"/>
              <a:gd name="connsiteX6-93" fmla="*/ 1431050 w 5342334"/>
              <a:gd name="connsiteY6-94" fmla="*/ 3320849 h 5785910"/>
              <a:gd name="connsiteX7-95" fmla="*/ 2146318 w 5342334"/>
              <a:gd name="connsiteY7-96" fmla="*/ 5548257 h 5785910"/>
              <a:gd name="connsiteX8-97" fmla="*/ 2115204 w 5342334"/>
              <a:gd name="connsiteY8-98" fmla="*/ 5553206 h 5785910"/>
              <a:gd name="connsiteX9-99" fmla="*/ 1246460 w 5342334"/>
              <a:gd name="connsiteY9-100" fmla="*/ 5785910 h 5785910"/>
              <a:gd name="connsiteX10-101" fmla="*/ 0 w 5342334"/>
              <a:gd name="connsiteY10-102" fmla="*/ 3148605 h 5785910"/>
              <a:gd name="connsiteX11-103" fmla="*/ 1262428 w 5342334"/>
              <a:gd name="connsiteY11-104" fmla="*/ 2938106 h 5785910"/>
              <a:gd name="connsiteX12-105" fmla="*/ 1354605 w 5342334"/>
              <a:gd name="connsiteY12-106" fmla="*/ 2912708 h 5785910"/>
              <a:gd name="connsiteX13-107" fmla="*/ 3380735 w 5342334"/>
              <a:gd name="connsiteY13-108" fmla="*/ 118 h 5785910"/>
              <a:gd name="connsiteX14-109" fmla="*/ 3863622 w 5342334"/>
              <a:gd name="connsiteY14-110" fmla="*/ 912639 h 5785910"/>
              <a:gd name="connsiteX15-111" fmla="*/ 3674765 w 5342334"/>
              <a:gd name="connsiteY15-112" fmla="*/ 2045786 h 5785910"/>
              <a:gd name="connsiteX16-113" fmla="*/ 4585837 w 5342334"/>
              <a:gd name="connsiteY16-114" fmla="*/ 2046833 h 5785910"/>
              <a:gd name="connsiteX17-115" fmla="*/ 4775401 w 5342334"/>
              <a:gd name="connsiteY17-116" fmla="*/ 2003486 h 5785910"/>
              <a:gd name="connsiteX18-117" fmla="*/ 5203724 w 5342334"/>
              <a:gd name="connsiteY18-118" fmla="*/ 2381935 h 5785910"/>
              <a:gd name="connsiteX19-119" fmla="*/ 4980124 w 5342334"/>
              <a:gd name="connsiteY19-120" fmla="*/ 2705696 h 5785910"/>
              <a:gd name="connsiteX20-121" fmla="*/ 5342334 w 5342334"/>
              <a:gd name="connsiteY20-122" fmla="*/ 3258997 h 5785910"/>
              <a:gd name="connsiteX21-123" fmla="*/ 5107100 w 5342334"/>
              <a:gd name="connsiteY21-124" fmla="*/ 3754493 h 5785910"/>
              <a:gd name="connsiteX22-125" fmla="*/ 5342334 w 5342334"/>
              <a:gd name="connsiteY22-126" fmla="*/ 4140580 h 5785910"/>
              <a:gd name="connsiteX23-127" fmla="*/ 4844706 w 5342334"/>
              <a:gd name="connsiteY23-128" fmla="*/ 4606676 h 5785910"/>
              <a:gd name="connsiteX24-129" fmla="*/ 4790537 w 5342334"/>
              <a:gd name="connsiteY24-130" fmla="*/ 4596433 h 5785910"/>
              <a:gd name="connsiteX25-131" fmla="*/ 4802287 w 5342334"/>
              <a:gd name="connsiteY25-132" fmla="*/ 4606672 h 5785910"/>
              <a:gd name="connsiteX26-133" fmla="*/ 5191248 w 5342334"/>
              <a:gd name="connsiteY26-134" fmla="*/ 4997228 h 5785910"/>
              <a:gd name="connsiteX27-135" fmla="*/ 4866278 w 5342334"/>
              <a:gd name="connsiteY27-136" fmla="*/ 5435572 h 5785910"/>
              <a:gd name="connsiteX28-137" fmla="*/ 4581456 w 5342334"/>
              <a:gd name="connsiteY28-138" fmla="*/ 5443059 h 5785910"/>
              <a:gd name="connsiteX29-139" fmla="*/ 4593578 w 5342334"/>
              <a:gd name="connsiteY29-140" fmla="*/ 5444848 h 5785910"/>
              <a:gd name="connsiteX30-141" fmla="*/ 4581281 w 5342334"/>
              <a:gd name="connsiteY30-142" fmla="*/ 5445228 h 5785910"/>
              <a:gd name="connsiteX31-143" fmla="*/ 2168410 w 5342334"/>
              <a:gd name="connsiteY31-144" fmla="*/ 5525146 h 5785910"/>
              <a:gd name="connsiteX32-145" fmla="*/ 1445968 w 5342334"/>
              <a:gd name="connsiteY32-146" fmla="*/ 3310386 h 5785910"/>
              <a:gd name="connsiteX33-147" fmla="*/ 1441770 w 5342334"/>
              <a:gd name="connsiteY33-148" fmla="*/ 2943473 h 5785910"/>
              <a:gd name="connsiteX34-149" fmla="*/ 1514723 w 5342334"/>
              <a:gd name="connsiteY34-150" fmla="*/ 2929703 h 5785910"/>
              <a:gd name="connsiteX35-151" fmla="*/ 1975047 w 5342334"/>
              <a:gd name="connsiteY35-152" fmla="*/ 2725675 h 5785910"/>
              <a:gd name="connsiteX36-153" fmla="*/ 2654934 w 5342334"/>
              <a:gd name="connsiteY36-154" fmla="*/ 1630299 h 5785910"/>
              <a:gd name="connsiteX37-155" fmla="*/ 3108192 w 5342334"/>
              <a:gd name="connsiteY37-156" fmla="*/ 686009 h 5785910"/>
              <a:gd name="connsiteX38-157" fmla="*/ 3334821 w 5342334"/>
              <a:gd name="connsiteY38-158" fmla="*/ 6121 h 5785910"/>
              <a:gd name="connsiteX39-159" fmla="*/ 3380735 w 5342334"/>
              <a:gd name="connsiteY39-160" fmla="*/ 118 h 5785910"/>
              <a:gd name="connsiteX0-161" fmla="*/ 1438934 w 5342334"/>
              <a:gd name="connsiteY0-162" fmla="*/ 2944008 h 5785910"/>
              <a:gd name="connsiteX1-163" fmla="*/ 1441770 w 5342334"/>
              <a:gd name="connsiteY1-164" fmla="*/ 2943473 h 5785910"/>
              <a:gd name="connsiteX2-165" fmla="*/ 1438934 w 5342334"/>
              <a:gd name="connsiteY2-166" fmla="*/ 2944008 h 5785910"/>
              <a:gd name="connsiteX3-167" fmla="*/ 1354605 w 5342334"/>
              <a:gd name="connsiteY3-168" fmla="*/ 2912708 h 5785910"/>
              <a:gd name="connsiteX4-169" fmla="*/ 1428080 w 5342334"/>
              <a:gd name="connsiteY4-170" fmla="*/ 2945087 h 5785910"/>
              <a:gd name="connsiteX5-171" fmla="*/ 1431050 w 5342334"/>
              <a:gd name="connsiteY5-172" fmla="*/ 3320849 h 5785910"/>
              <a:gd name="connsiteX6-173" fmla="*/ 2146318 w 5342334"/>
              <a:gd name="connsiteY6-174" fmla="*/ 5548257 h 5785910"/>
              <a:gd name="connsiteX7-175" fmla="*/ 2115204 w 5342334"/>
              <a:gd name="connsiteY7-176" fmla="*/ 5553206 h 5785910"/>
              <a:gd name="connsiteX8-177" fmla="*/ 1246460 w 5342334"/>
              <a:gd name="connsiteY8-178" fmla="*/ 5785910 h 5785910"/>
              <a:gd name="connsiteX9-179" fmla="*/ 0 w 5342334"/>
              <a:gd name="connsiteY9-180" fmla="*/ 3148605 h 5785910"/>
              <a:gd name="connsiteX10-181" fmla="*/ 1262428 w 5342334"/>
              <a:gd name="connsiteY10-182" fmla="*/ 2938106 h 5785910"/>
              <a:gd name="connsiteX11-183" fmla="*/ 1354605 w 5342334"/>
              <a:gd name="connsiteY11-184" fmla="*/ 2912708 h 5785910"/>
              <a:gd name="connsiteX12-185" fmla="*/ 3380735 w 5342334"/>
              <a:gd name="connsiteY12-186" fmla="*/ 118 h 5785910"/>
              <a:gd name="connsiteX13-187" fmla="*/ 3863622 w 5342334"/>
              <a:gd name="connsiteY13-188" fmla="*/ 912639 h 5785910"/>
              <a:gd name="connsiteX14-189" fmla="*/ 3674765 w 5342334"/>
              <a:gd name="connsiteY14-190" fmla="*/ 2045786 h 5785910"/>
              <a:gd name="connsiteX15-191" fmla="*/ 4585837 w 5342334"/>
              <a:gd name="connsiteY15-192" fmla="*/ 2046833 h 5785910"/>
              <a:gd name="connsiteX16-193" fmla="*/ 4775401 w 5342334"/>
              <a:gd name="connsiteY16-194" fmla="*/ 2003486 h 5785910"/>
              <a:gd name="connsiteX17-195" fmla="*/ 5203724 w 5342334"/>
              <a:gd name="connsiteY17-196" fmla="*/ 2381935 h 5785910"/>
              <a:gd name="connsiteX18-197" fmla="*/ 4980124 w 5342334"/>
              <a:gd name="connsiteY18-198" fmla="*/ 2705696 h 5785910"/>
              <a:gd name="connsiteX19-199" fmla="*/ 5342334 w 5342334"/>
              <a:gd name="connsiteY19-200" fmla="*/ 3258997 h 5785910"/>
              <a:gd name="connsiteX20-201" fmla="*/ 5107100 w 5342334"/>
              <a:gd name="connsiteY20-202" fmla="*/ 3754493 h 5785910"/>
              <a:gd name="connsiteX21-203" fmla="*/ 5342334 w 5342334"/>
              <a:gd name="connsiteY21-204" fmla="*/ 4140580 h 5785910"/>
              <a:gd name="connsiteX22-205" fmla="*/ 4844706 w 5342334"/>
              <a:gd name="connsiteY22-206" fmla="*/ 4606676 h 5785910"/>
              <a:gd name="connsiteX23-207" fmla="*/ 4790537 w 5342334"/>
              <a:gd name="connsiteY23-208" fmla="*/ 4596433 h 5785910"/>
              <a:gd name="connsiteX24-209" fmla="*/ 4802287 w 5342334"/>
              <a:gd name="connsiteY24-210" fmla="*/ 4606672 h 5785910"/>
              <a:gd name="connsiteX25-211" fmla="*/ 5191248 w 5342334"/>
              <a:gd name="connsiteY25-212" fmla="*/ 4997228 h 5785910"/>
              <a:gd name="connsiteX26-213" fmla="*/ 4866278 w 5342334"/>
              <a:gd name="connsiteY26-214" fmla="*/ 5435572 h 5785910"/>
              <a:gd name="connsiteX27-215" fmla="*/ 4581456 w 5342334"/>
              <a:gd name="connsiteY27-216" fmla="*/ 5443059 h 5785910"/>
              <a:gd name="connsiteX28-217" fmla="*/ 4593578 w 5342334"/>
              <a:gd name="connsiteY28-218" fmla="*/ 5444848 h 5785910"/>
              <a:gd name="connsiteX29-219" fmla="*/ 4581281 w 5342334"/>
              <a:gd name="connsiteY29-220" fmla="*/ 5445228 h 5785910"/>
              <a:gd name="connsiteX30-221" fmla="*/ 2168410 w 5342334"/>
              <a:gd name="connsiteY30-222" fmla="*/ 5525146 h 5785910"/>
              <a:gd name="connsiteX31-223" fmla="*/ 1445968 w 5342334"/>
              <a:gd name="connsiteY31-224" fmla="*/ 3310386 h 5785910"/>
              <a:gd name="connsiteX32-225" fmla="*/ 1441770 w 5342334"/>
              <a:gd name="connsiteY32-226" fmla="*/ 2943473 h 5785910"/>
              <a:gd name="connsiteX33-227" fmla="*/ 1514723 w 5342334"/>
              <a:gd name="connsiteY33-228" fmla="*/ 2929703 h 5785910"/>
              <a:gd name="connsiteX34-229" fmla="*/ 1975047 w 5342334"/>
              <a:gd name="connsiteY34-230" fmla="*/ 2725675 h 5785910"/>
              <a:gd name="connsiteX35-231" fmla="*/ 2654934 w 5342334"/>
              <a:gd name="connsiteY35-232" fmla="*/ 1630299 h 5785910"/>
              <a:gd name="connsiteX36-233" fmla="*/ 3108192 w 5342334"/>
              <a:gd name="connsiteY36-234" fmla="*/ 686009 h 5785910"/>
              <a:gd name="connsiteX37-235" fmla="*/ 3334821 w 5342334"/>
              <a:gd name="connsiteY37-236" fmla="*/ 6121 h 5785910"/>
              <a:gd name="connsiteX38-237" fmla="*/ 3380735 w 5342334"/>
              <a:gd name="connsiteY38-238" fmla="*/ 118 h 5785910"/>
              <a:gd name="connsiteX0-239" fmla="*/ 1438934 w 5342334"/>
              <a:gd name="connsiteY0-240" fmla="*/ 2944008 h 5785910"/>
              <a:gd name="connsiteX1-241" fmla="*/ 1441770 w 5342334"/>
              <a:gd name="connsiteY1-242" fmla="*/ 2943473 h 5785910"/>
              <a:gd name="connsiteX2-243" fmla="*/ 1438934 w 5342334"/>
              <a:gd name="connsiteY2-244" fmla="*/ 2944008 h 5785910"/>
              <a:gd name="connsiteX3-245" fmla="*/ 1354605 w 5342334"/>
              <a:gd name="connsiteY3-246" fmla="*/ 2912708 h 5785910"/>
              <a:gd name="connsiteX4-247" fmla="*/ 1428080 w 5342334"/>
              <a:gd name="connsiteY4-248" fmla="*/ 2945087 h 5785910"/>
              <a:gd name="connsiteX5-249" fmla="*/ 1431050 w 5342334"/>
              <a:gd name="connsiteY5-250" fmla="*/ 3320849 h 5785910"/>
              <a:gd name="connsiteX6-251" fmla="*/ 2146318 w 5342334"/>
              <a:gd name="connsiteY6-252" fmla="*/ 5548257 h 5785910"/>
              <a:gd name="connsiteX7-253" fmla="*/ 2115204 w 5342334"/>
              <a:gd name="connsiteY7-254" fmla="*/ 5553206 h 5785910"/>
              <a:gd name="connsiteX8-255" fmla="*/ 1246460 w 5342334"/>
              <a:gd name="connsiteY8-256" fmla="*/ 5785910 h 5785910"/>
              <a:gd name="connsiteX9-257" fmla="*/ 0 w 5342334"/>
              <a:gd name="connsiteY9-258" fmla="*/ 3148605 h 5785910"/>
              <a:gd name="connsiteX10-259" fmla="*/ 1262428 w 5342334"/>
              <a:gd name="connsiteY10-260" fmla="*/ 2938106 h 5785910"/>
              <a:gd name="connsiteX11-261" fmla="*/ 1354605 w 5342334"/>
              <a:gd name="connsiteY11-262" fmla="*/ 2912708 h 5785910"/>
              <a:gd name="connsiteX12-263" fmla="*/ 3380735 w 5342334"/>
              <a:gd name="connsiteY12-264" fmla="*/ 118 h 5785910"/>
              <a:gd name="connsiteX13-265" fmla="*/ 3863622 w 5342334"/>
              <a:gd name="connsiteY13-266" fmla="*/ 912639 h 5785910"/>
              <a:gd name="connsiteX14-267" fmla="*/ 3674765 w 5342334"/>
              <a:gd name="connsiteY14-268" fmla="*/ 2045786 h 5785910"/>
              <a:gd name="connsiteX15-269" fmla="*/ 4585837 w 5342334"/>
              <a:gd name="connsiteY15-270" fmla="*/ 2046833 h 5785910"/>
              <a:gd name="connsiteX16-271" fmla="*/ 4775401 w 5342334"/>
              <a:gd name="connsiteY16-272" fmla="*/ 2003486 h 5785910"/>
              <a:gd name="connsiteX17-273" fmla="*/ 5203724 w 5342334"/>
              <a:gd name="connsiteY17-274" fmla="*/ 2381935 h 5785910"/>
              <a:gd name="connsiteX18-275" fmla="*/ 4980124 w 5342334"/>
              <a:gd name="connsiteY18-276" fmla="*/ 2705696 h 5785910"/>
              <a:gd name="connsiteX19-277" fmla="*/ 5342334 w 5342334"/>
              <a:gd name="connsiteY19-278" fmla="*/ 3258997 h 5785910"/>
              <a:gd name="connsiteX20-279" fmla="*/ 5107100 w 5342334"/>
              <a:gd name="connsiteY20-280" fmla="*/ 3754493 h 5785910"/>
              <a:gd name="connsiteX21-281" fmla="*/ 5342334 w 5342334"/>
              <a:gd name="connsiteY21-282" fmla="*/ 4140580 h 5785910"/>
              <a:gd name="connsiteX22-283" fmla="*/ 4844706 w 5342334"/>
              <a:gd name="connsiteY22-284" fmla="*/ 4606676 h 5785910"/>
              <a:gd name="connsiteX23-285" fmla="*/ 4790537 w 5342334"/>
              <a:gd name="connsiteY23-286" fmla="*/ 4596433 h 5785910"/>
              <a:gd name="connsiteX24-287" fmla="*/ 4802287 w 5342334"/>
              <a:gd name="connsiteY24-288" fmla="*/ 4606672 h 5785910"/>
              <a:gd name="connsiteX25-289" fmla="*/ 5191248 w 5342334"/>
              <a:gd name="connsiteY25-290" fmla="*/ 4997228 h 5785910"/>
              <a:gd name="connsiteX26-291" fmla="*/ 4866278 w 5342334"/>
              <a:gd name="connsiteY26-292" fmla="*/ 5435572 h 5785910"/>
              <a:gd name="connsiteX27-293" fmla="*/ 4581456 w 5342334"/>
              <a:gd name="connsiteY27-294" fmla="*/ 5443059 h 5785910"/>
              <a:gd name="connsiteX28-295" fmla="*/ 4593578 w 5342334"/>
              <a:gd name="connsiteY28-296" fmla="*/ 5444848 h 5785910"/>
              <a:gd name="connsiteX29-297" fmla="*/ 4581281 w 5342334"/>
              <a:gd name="connsiteY29-298" fmla="*/ 5445228 h 5785910"/>
              <a:gd name="connsiteX30-299" fmla="*/ 2168410 w 5342334"/>
              <a:gd name="connsiteY30-300" fmla="*/ 5525146 h 5785910"/>
              <a:gd name="connsiteX31-301" fmla="*/ 1445968 w 5342334"/>
              <a:gd name="connsiteY31-302" fmla="*/ 3310386 h 5785910"/>
              <a:gd name="connsiteX32-303" fmla="*/ 1441770 w 5342334"/>
              <a:gd name="connsiteY32-304" fmla="*/ 2943473 h 5785910"/>
              <a:gd name="connsiteX33-305" fmla="*/ 1514723 w 5342334"/>
              <a:gd name="connsiteY33-306" fmla="*/ 2929703 h 5785910"/>
              <a:gd name="connsiteX34-307" fmla="*/ 1975047 w 5342334"/>
              <a:gd name="connsiteY34-308" fmla="*/ 2725675 h 5785910"/>
              <a:gd name="connsiteX35-309" fmla="*/ 2654934 w 5342334"/>
              <a:gd name="connsiteY35-310" fmla="*/ 1630299 h 5785910"/>
              <a:gd name="connsiteX36-311" fmla="*/ 3108192 w 5342334"/>
              <a:gd name="connsiteY36-312" fmla="*/ 686009 h 5785910"/>
              <a:gd name="connsiteX37-313" fmla="*/ 3334821 w 5342334"/>
              <a:gd name="connsiteY37-314" fmla="*/ 6121 h 5785910"/>
              <a:gd name="connsiteX38-315" fmla="*/ 3380735 w 5342334"/>
              <a:gd name="connsiteY38-316" fmla="*/ 118 h 5785910"/>
              <a:gd name="connsiteX0-317" fmla="*/ 1438934 w 5342334"/>
              <a:gd name="connsiteY0-318" fmla="*/ 2944008 h 5785910"/>
              <a:gd name="connsiteX1-319" fmla="*/ 1441770 w 5342334"/>
              <a:gd name="connsiteY1-320" fmla="*/ 2943473 h 5785910"/>
              <a:gd name="connsiteX2-321" fmla="*/ 1438934 w 5342334"/>
              <a:gd name="connsiteY2-322" fmla="*/ 2944008 h 5785910"/>
              <a:gd name="connsiteX3-323" fmla="*/ 1354605 w 5342334"/>
              <a:gd name="connsiteY3-324" fmla="*/ 2912708 h 5785910"/>
              <a:gd name="connsiteX4-325" fmla="*/ 1428080 w 5342334"/>
              <a:gd name="connsiteY4-326" fmla="*/ 2945087 h 5785910"/>
              <a:gd name="connsiteX5-327" fmla="*/ 1431050 w 5342334"/>
              <a:gd name="connsiteY5-328" fmla="*/ 3320849 h 5785910"/>
              <a:gd name="connsiteX6-329" fmla="*/ 2146318 w 5342334"/>
              <a:gd name="connsiteY6-330" fmla="*/ 5548257 h 5785910"/>
              <a:gd name="connsiteX7-331" fmla="*/ 2115204 w 5342334"/>
              <a:gd name="connsiteY7-332" fmla="*/ 5553206 h 5785910"/>
              <a:gd name="connsiteX8-333" fmla="*/ 1246460 w 5342334"/>
              <a:gd name="connsiteY8-334" fmla="*/ 5785910 h 5785910"/>
              <a:gd name="connsiteX9-335" fmla="*/ 0 w 5342334"/>
              <a:gd name="connsiteY9-336" fmla="*/ 3148605 h 5785910"/>
              <a:gd name="connsiteX10-337" fmla="*/ 1262428 w 5342334"/>
              <a:gd name="connsiteY10-338" fmla="*/ 2938106 h 5785910"/>
              <a:gd name="connsiteX11-339" fmla="*/ 1354605 w 5342334"/>
              <a:gd name="connsiteY11-340" fmla="*/ 2912708 h 5785910"/>
              <a:gd name="connsiteX12-341" fmla="*/ 3380735 w 5342334"/>
              <a:gd name="connsiteY12-342" fmla="*/ 118 h 5785910"/>
              <a:gd name="connsiteX13-343" fmla="*/ 3863622 w 5342334"/>
              <a:gd name="connsiteY13-344" fmla="*/ 912639 h 5785910"/>
              <a:gd name="connsiteX14-345" fmla="*/ 3674765 w 5342334"/>
              <a:gd name="connsiteY14-346" fmla="*/ 2045786 h 5785910"/>
              <a:gd name="connsiteX15-347" fmla="*/ 4585837 w 5342334"/>
              <a:gd name="connsiteY15-348" fmla="*/ 2046833 h 5785910"/>
              <a:gd name="connsiteX16-349" fmla="*/ 4775401 w 5342334"/>
              <a:gd name="connsiteY16-350" fmla="*/ 2003486 h 5785910"/>
              <a:gd name="connsiteX17-351" fmla="*/ 5203724 w 5342334"/>
              <a:gd name="connsiteY17-352" fmla="*/ 2381935 h 5785910"/>
              <a:gd name="connsiteX18-353" fmla="*/ 4980124 w 5342334"/>
              <a:gd name="connsiteY18-354" fmla="*/ 2705696 h 5785910"/>
              <a:gd name="connsiteX19-355" fmla="*/ 5342334 w 5342334"/>
              <a:gd name="connsiteY19-356" fmla="*/ 3258997 h 5785910"/>
              <a:gd name="connsiteX20-357" fmla="*/ 5107100 w 5342334"/>
              <a:gd name="connsiteY20-358" fmla="*/ 3754493 h 5785910"/>
              <a:gd name="connsiteX21-359" fmla="*/ 5342334 w 5342334"/>
              <a:gd name="connsiteY21-360" fmla="*/ 4140580 h 5785910"/>
              <a:gd name="connsiteX22-361" fmla="*/ 4844706 w 5342334"/>
              <a:gd name="connsiteY22-362" fmla="*/ 4606676 h 5785910"/>
              <a:gd name="connsiteX23-363" fmla="*/ 4790537 w 5342334"/>
              <a:gd name="connsiteY23-364" fmla="*/ 4596433 h 5785910"/>
              <a:gd name="connsiteX24-365" fmla="*/ 4802287 w 5342334"/>
              <a:gd name="connsiteY24-366" fmla="*/ 4606672 h 5785910"/>
              <a:gd name="connsiteX25-367" fmla="*/ 5191248 w 5342334"/>
              <a:gd name="connsiteY25-368" fmla="*/ 4997228 h 5785910"/>
              <a:gd name="connsiteX26-369" fmla="*/ 4866278 w 5342334"/>
              <a:gd name="connsiteY26-370" fmla="*/ 5435572 h 5785910"/>
              <a:gd name="connsiteX27-371" fmla="*/ 4581456 w 5342334"/>
              <a:gd name="connsiteY27-372" fmla="*/ 5443059 h 5785910"/>
              <a:gd name="connsiteX28-373" fmla="*/ 4593578 w 5342334"/>
              <a:gd name="connsiteY28-374" fmla="*/ 5444848 h 5785910"/>
              <a:gd name="connsiteX29-375" fmla="*/ 4581281 w 5342334"/>
              <a:gd name="connsiteY29-376" fmla="*/ 5445228 h 5785910"/>
              <a:gd name="connsiteX30-377" fmla="*/ 2168410 w 5342334"/>
              <a:gd name="connsiteY30-378" fmla="*/ 5525146 h 5785910"/>
              <a:gd name="connsiteX31-379" fmla="*/ 1445968 w 5342334"/>
              <a:gd name="connsiteY31-380" fmla="*/ 3310386 h 5785910"/>
              <a:gd name="connsiteX32-381" fmla="*/ 1441770 w 5342334"/>
              <a:gd name="connsiteY32-382" fmla="*/ 2943473 h 5785910"/>
              <a:gd name="connsiteX33-383" fmla="*/ 1514723 w 5342334"/>
              <a:gd name="connsiteY33-384" fmla="*/ 2929703 h 5785910"/>
              <a:gd name="connsiteX34-385" fmla="*/ 1975047 w 5342334"/>
              <a:gd name="connsiteY34-386" fmla="*/ 2725675 h 5785910"/>
              <a:gd name="connsiteX35-387" fmla="*/ 2654934 w 5342334"/>
              <a:gd name="connsiteY35-388" fmla="*/ 1630299 h 5785910"/>
              <a:gd name="connsiteX36-389" fmla="*/ 3108192 w 5342334"/>
              <a:gd name="connsiteY36-390" fmla="*/ 686009 h 5785910"/>
              <a:gd name="connsiteX37-391" fmla="*/ 3334821 w 5342334"/>
              <a:gd name="connsiteY37-392" fmla="*/ 6121 h 5785910"/>
              <a:gd name="connsiteX38-393" fmla="*/ 3380735 w 5342334"/>
              <a:gd name="connsiteY38-394" fmla="*/ 118 h 5785910"/>
              <a:gd name="connsiteX0-395" fmla="*/ 1438934 w 5342334"/>
              <a:gd name="connsiteY0-396" fmla="*/ 2944008 h 5785910"/>
              <a:gd name="connsiteX1-397" fmla="*/ 1441770 w 5342334"/>
              <a:gd name="connsiteY1-398" fmla="*/ 2943473 h 5785910"/>
              <a:gd name="connsiteX2-399" fmla="*/ 1438934 w 5342334"/>
              <a:gd name="connsiteY2-400" fmla="*/ 2944008 h 5785910"/>
              <a:gd name="connsiteX3-401" fmla="*/ 1354605 w 5342334"/>
              <a:gd name="connsiteY3-402" fmla="*/ 2912708 h 5785910"/>
              <a:gd name="connsiteX4-403" fmla="*/ 1428080 w 5342334"/>
              <a:gd name="connsiteY4-404" fmla="*/ 2945087 h 5785910"/>
              <a:gd name="connsiteX5-405" fmla="*/ 1431050 w 5342334"/>
              <a:gd name="connsiteY5-406" fmla="*/ 3320849 h 5785910"/>
              <a:gd name="connsiteX6-407" fmla="*/ 2146318 w 5342334"/>
              <a:gd name="connsiteY6-408" fmla="*/ 5548257 h 5785910"/>
              <a:gd name="connsiteX7-409" fmla="*/ 2115204 w 5342334"/>
              <a:gd name="connsiteY7-410" fmla="*/ 5553206 h 5785910"/>
              <a:gd name="connsiteX8-411" fmla="*/ 1246460 w 5342334"/>
              <a:gd name="connsiteY8-412" fmla="*/ 5785910 h 5785910"/>
              <a:gd name="connsiteX9-413" fmla="*/ 0 w 5342334"/>
              <a:gd name="connsiteY9-414" fmla="*/ 3148605 h 5785910"/>
              <a:gd name="connsiteX10-415" fmla="*/ 1262428 w 5342334"/>
              <a:gd name="connsiteY10-416" fmla="*/ 2938106 h 5785910"/>
              <a:gd name="connsiteX11-417" fmla="*/ 1354605 w 5342334"/>
              <a:gd name="connsiteY11-418" fmla="*/ 2912708 h 5785910"/>
              <a:gd name="connsiteX12-419" fmla="*/ 3380735 w 5342334"/>
              <a:gd name="connsiteY12-420" fmla="*/ 118 h 5785910"/>
              <a:gd name="connsiteX13-421" fmla="*/ 3863622 w 5342334"/>
              <a:gd name="connsiteY13-422" fmla="*/ 912639 h 5785910"/>
              <a:gd name="connsiteX14-423" fmla="*/ 3674765 w 5342334"/>
              <a:gd name="connsiteY14-424" fmla="*/ 2045786 h 5785910"/>
              <a:gd name="connsiteX15-425" fmla="*/ 4585837 w 5342334"/>
              <a:gd name="connsiteY15-426" fmla="*/ 2046833 h 5785910"/>
              <a:gd name="connsiteX16-427" fmla="*/ 4775401 w 5342334"/>
              <a:gd name="connsiteY16-428" fmla="*/ 2003486 h 5785910"/>
              <a:gd name="connsiteX17-429" fmla="*/ 5203724 w 5342334"/>
              <a:gd name="connsiteY17-430" fmla="*/ 2381935 h 5785910"/>
              <a:gd name="connsiteX18-431" fmla="*/ 4980124 w 5342334"/>
              <a:gd name="connsiteY18-432" fmla="*/ 2705696 h 5785910"/>
              <a:gd name="connsiteX19-433" fmla="*/ 5342334 w 5342334"/>
              <a:gd name="connsiteY19-434" fmla="*/ 3258997 h 5785910"/>
              <a:gd name="connsiteX20-435" fmla="*/ 5107100 w 5342334"/>
              <a:gd name="connsiteY20-436" fmla="*/ 3754493 h 5785910"/>
              <a:gd name="connsiteX21-437" fmla="*/ 5342334 w 5342334"/>
              <a:gd name="connsiteY21-438" fmla="*/ 4140580 h 5785910"/>
              <a:gd name="connsiteX22-439" fmla="*/ 4844706 w 5342334"/>
              <a:gd name="connsiteY22-440" fmla="*/ 4606676 h 5785910"/>
              <a:gd name="connsiteX23-441" fmla="*/ 4790537 w 5342334"/>
              <a:gd name="connsiteY23-442" fmla="*/ 4596433 h 5785910"/>
              <a:gd name="connsiteX24-443" fmla="*/ 4802287 w 5342334"/>
              <a:gd name="connsiteY24-444" fmla="*/ 4606672 h 5785910"/>
              <a:gd name="connsiteX25-445" fmla="*/ 5191248 w 5342334"/>
              <a:gd name="connsiteY25-446" fmla="*/ 4997228 h 5785910"/>
              <a:gd name="connsiteX26-447" fmla="*/ 4866278 w 5342334"/>
              <a:gd name="connsiteY26-448" fmla="*/ 5435572 h 5785910"/>
              <a:gd name="connsiteX27-449" fmla="*/ 4581456 w 5342334"/>
              <a:gd name="connsiteY27-450" fmla="*/ 5443059 h 5785910"/>
              <a:gd name="connsiteX28-451" fmla="*/ 4593578 w 5342334"/>
              <a:gd name="connsiteY28-452" fmla="*/ 5444848 h 5785910"/>
              <a:gd name="connsiteX29-453" fmla="*/ 4581281 w 5342334"/>
              <a:gd name="connsiteY29-454" fmla="*/ 5445228 h 5785910"/>
              <a:gd name="connsiteX30-455" fmla="*/ 2168410 w 5342334"/>
              <a:gd name="connsiteY30-456" fmla="*/ 5525146 h 5785910"/>
              <a:gd name="connsiteX31-457" fmla="*/ 1445968 w 5342334"/>
              <a:gd name="connsiteY31-458" fmla="*/ 3310386 h 5785910"/>
              <a:gd name="connsiteX32-459" fmla="*/ 1441770 w 5342334"/>
              <a:gd name="connsiteY32-460" fmla="*/ 2943473 h 5785910"/>
              <a:gd name="connsiteX33-461" fmla="*/ 1514723 w 5342334"/>
              <a:gd name="connsiteY33-462" fmla="*/ 2929703 h 5785910"/>
              <a:gd name="connsiteX34-463" fmla="*/ 1975047 w 5342334"/>
              <a:gd name="connsiteY34-464" fmla="*/ 2725675 h 5785910"/>
              <a:gd name="connsiteX35-465" fmla="*/ 2654934 w 5342334"/>
              <a:gd name="connsiteY35-466" fmla="*/ 1630299 h 5785910"/>
              <a:gd name="connsiteX36-467" fmla="*/ 3108192 w 5342334"/>
              <a:gd name="connsiteY36-468" fmla="*/ 686009 h 5785910"/>
              <a:gd name="connsiteX37-469" fmla="*/ 3334821 w 5342334"/>
              <a:gd name="connsiteY37-470" fmla="*/ 6121 h 5785910"/>
              <a:gd name="connsiteX38-471" fmla="*/ 3380735 w 5342334"/>
              <a:gd name="connsiteY38-472" fmla="*/ 118 h 5785910"/>
              <a:gd name="connsiteX0-473" fmla="*/ 1438934 w 5342334"/>
              <a:gd name="connsiteY0-474" fmla="*/ 2944008 h 5785910"/>
              <a:gd name="connsiteX1-475" fmla="*/ 1441770 w 5342334"/>
              <a:gd name="connsiteY1-476" fmla="*/ 2943473 h 5785910"/>
              <a:gd name="connsiteX2-477" fmla="*/ 1438934 w 5342334"/>
              <a:gd name="connsiteY2-478" fmla="*/ 2944008 h 5785910"/>
              <a:gd name="connsiteX3-479" fmla="*/ 1354605 w 5342334"/>
              <a:gd name="connsiteY3-480" fmla="*/ 2912708 h 5785910"/>
              <a:gd name="connsiteX4-481" fmla="*/ 1428080 w 5342334"/>
              <a:gd name="connsiteY4-482" fmla="*/ 2945087 h 5785910"/>
              <a:gd name="connsiteX5-483" fmla="*/ 1431050 w 5342334"/>
              <a:gd name="connsiteY5-484" fmla="*/ 3320849 h 5785910"/>
              <a:gd name="connsiteX6-485" fmla="*/ 2146318 w 5342334"/>
              <a:gd name="connsiteY6-486" fmla="*/ 5548257 h 5785910"/>
              <a:gd name="connsiteX7-487" fmla="*/ 2115204 w 5342334"/>
              <a:gd name="connsiteY7-488" fmla="*/ 5553206 h 5785910"/>
              <a:gd name="connsiteX8-489" fmla="*/ 1246460 w 5342334"/>
              <a:gd name="connsiteY8-490" fmla="*/ 5785910 h 5785910"/>
              <a:gd name="connsiteX9-491" fmla="*/ 0 w 5342334"/>
              <a:gd name="connsiteY9-492" fmla="*/ 3148605 h 5785910"/>
              <a:gd name="connsiteX10-493" fmla="*/ 1262428 w 5342334"/>
              <a:gd name="connsiteY10-494" fmla="*/ 2938106 h 5785910"/>
              <a:gd name="connsiteX11-495" fmla="*/ 1354605 w 5342334"/>
              <a:gd name="connsiteY11-496" fmla="*/ 2912708 h 5785910"/>
              <a:gd name="connsiteX12-497" fmla="*/ 3380735 w 5342334"/>
              <a:gd name="connsiteY12-498" fmla="*/ 118 h 5785910"/>
              <a:gd name="connsiteX13-499" fmla="*/ 3863622 w 5342334"/>
              <a:gd name="connsiteY13-500" fmla="*/ 912639 h 5785910"/>
              <a:gd name="connsiteX14-501" fmla="*/ 3674765 w 5342334"/>
              <a:gd name="connsiteY14-502" fmla="*/ 2045786 h 5785910"/>
              <a:gd name="connsiteX15-503" fmla="*/ 4585837 w 5342334"/>
              <a:gd name="connsiteY15-504" fmla="*/ 2046833 h 5785910"/>
              <a:gd name="connsiteX16-505" fmla="*/ 4775401 w 5342334"/>
              <a:gd name="connsiteY16-506" fmla="*/ 2003486 h 5785910"/>
              <a:gd name="connsiteX17-507" fmla="*/ 5203724 w 5342334"/>
              <a:gd name="connsiteY17-508" fmla="*/ 2381935 h 5785910"/>
              <a:gd name="connsiteX18-509" fmla="*/ 4980124 w 5342334"/>
              <a:gd name="connsiteY18-510" fmla="*/ 2705696 h 5785910"/>
              <a:gd name="connsiteX19-511" fmla="*/ 5342334 w 5342334"/>
              <a:gd name="connsiteY19-512" fmla="*/ 3258997 h 5785910"/>
              <a:gd name="connsiteX20-513" fmla="*/ 5107100 w 5342334"/>
              <a:gd name="connsiteY20-514" fmla="*/ 3754493 h 5785910"/>
              <a:gd name="connsiteX21-515" fmla="*/ 5342334 w 5342334"/>
              <a:gd name="connsiteY21-516" fmla="*/ 4140580 h 5785910"/>
              <a:gd name="connsiteX22-517" fmla="*/ 4844706 w 5342334"/>
              <a:gd name="connsiteY22-518" fmla="*/ 4606676 h 5785910"/>
              <a:gd name="connsiteX23-519" fmla="*/ 4790537 w 5342334"/>
              <a:gd name="connsiteY23-520" fmla="*/ 4596433 h 5785910"/>
              <a:gd name="connsiteX24-521" fmla="*/ 4802287 w 5342334"/>
              <a:gd name="connsiteY24-522" fmla="*/ 4606672 h 5785910"/>
              <a:gd name="connsiteX25-523" fmla="*/ 5191248 w 5342334"/>
              <a:gd name="connsiteY25-524" fmla="*/ 4997228 h 5785910"/>
              <a:gd name="connsiteX26-525" fmla="*/ 4866278 w 5342334"/>
              <a:gd name="connsiteY26-526" fmla="*/ 5435572 h 5785910"/>
              <a:gd name="connsiteX27-527" fmla="*/ 4581456 w 5342334"/>
              <a:gd name="connsiteY27-528" fmla="*/ 5443059 h 5785910"/>
              <a:gd name="connsiteX28-529" fmla="*/ 4593578 w 5342334"/>
              <a:gd name="connsiteY28-530" fmla="*/ 5444848 h 5785910"/>
              <a:gd name="connsiteX29-531" fmla="*/ 4581281 w 5342334"/>
              <a:gd name="connsiteY29-532" fmla="*/ 5445228 h 5785910"/>
              <a:gd name="connsiteX30-533" fmla="*/ 2168410 w 5342334"/>
              <a:gd name="connsiteY30-534" fmla="*/ 5525146 h 5785910"/>
              <a:gd name="connsiteX31-535" fmla="*/ 1445968 w 5342334"/>
              <a:gd name="connsiteY31-536" fmla="*/ 3310386 h 5785910"/>
              <a:gd name="connsiteX32-537" fmla="*/ 1441770 w 5342334"/>
              <a:gd name="connsiteY32-538" fmla="*/ 2943473 h 5785910"/>
              <a:gd name="connsiteX33-539" fmla="*/ 1514723 w 5342334"/>
              <a:gd name="connsiteY33-540" fmla="*/ 2929703 h 5785910"/>
              <a:gd name="connsiteX34-541" fmla="*/ 1975047 w 5342334"/>
              <a:gd name="connsiteY34-542" fmla="*/ 2725675 h 5785910"/>
              <a:gd name="connsiteX35-543" fmla="*/ 2654934 w 5342334"/>
              <a:gd name="connsiteY35-544" fmla="*/ 1630299 h 5785910"/>
              <a:gd name="connsiteX36-545" fmla="*/ 3108192 w 5342334"/>
              <a:gd name="connsiteY36-546" fmla="*/ 686009 h 5785910"/>
              <a:gd name="connsiteX37-547" fmla="*/ 3334821 w 5342334"/>
              <a:gd name="connsiteY37-548" fmla="*/ 6121 h 5785910"/>
              <a:gd name="connsiteX38-549" fmla="*/ 3380735 w 5342334"/>
              <a:gd name="connsiteY38-550" fmla="*/ 118 h 5785910"/>
              <a:gd name="connsiteX0-551" fmla="*/ 1438934 w 5342334"/>
              <a:gd name="connsiteY0-552" fmla="*/ 2944008 h 5785910"/>
              <a:gd name="connsiteX1-553" fmla="*/ 1441770 w 5342334"/>
              <a:gd name="connsiteY1-554" fmla="*/ 2943473 h 5785910"/>
              <a:gd name="connsiteX2-555" fmla="*/ 1438934 w 5342334"/>
              <a:gd name="connsiteY2-556" fmla="*/ 2944008 h 5785910"/>
              <a:gd name="connsiteX3-557" fmla="*/ 1354605 w 5342334"/>
              <a:gd name="connsiteY3-558" fmla="*/ 2912708 h 5785910"/>
              <a:gd name="connsiteX4-559" fmla="*/ 1428080 w 5342334"/>
              <a:gd name="connsiteY4-560" fmla="*/ 2945087 h 5785910"/>
              <a:gd name="connsiteX5-561" fmla="*/ 1423906 w 5342334"/>
              <a:gd name="connsiteY5-562" fmla="*/ 3323230 h 5785910"/>
              <a:gd name="connsiteX6-563" fmla="*/ 2146318 w 5342334"/>
              <a:gd name="connsiteY6-564" fmla="*/ 5548257 h 5785910"/>
              <a:gd name="connsiteX7-565" fmla="*/ 2115204 w 5342334"/>
              <a:gd name="connsiteY7-566" fmla="*/ 5553206 h 5785910"/>
              <a:gd name="connsiteX8-567" fmla="*/ 1246460 w 5342334"/>
              <a:gd name="connsiteY8-568" fmla="*/ 5785910 h 5785910"/>
              <a:gd name="connsiteX9-569" fmla="*/ 0 w 5342334"/>
              <a:gd name="connsiteY9-570" fmla="*/ 3148605 h 5785910"/>
              <a:gd name="connsiteX10-571" fmla="*/ 1262428 w 5342334"/>
              <a:gd name="connsiteY10-572" fmla="*/ 2938106 h 5785910"/>
              <a:gd name="connsiteX11-573" fmla="*/ 1354605 w 5342334"/>
              <a:gd name="connsiteY11-574" fmla="*/ 2912708 h 5785910"/>
              <a:gd name="connsiteX12-575" fmla="*/ 3380735 w 5342334"/>
              <a:gd name="connsiteY12-576" fmla="*/ 118 h 5785910"/>
              <a:gd name="connsiteX13-577" fmla="*/ 3863622 w 5342334"/>
              <a:gd name="connsiteY13-578" fmla="*/ 912639 h 5785910"/>
              <a:gd name="connsiteX14-579" fmla="*/ 3674765 w 5342334"/>
              <a:gd name="connsiteY14-580" fmla="*/ 2045786 h 5785910"/>
              <a:gd name="connsiteX15-581" fmla="*/ 4585837 w 5342334"/>
              <a:gd name="connsiteY15-582" fmla="*/ 2046833 h 5785910"/>
              <a:gd name="connsiteX16-583" fmla="*/ 4775401 w 5342334"/>
              <a:gd name="connsiteY16-584" fmla="*/ 2003486 h 5785910"/>
              <a:gd name="connsiteX17-585" fmla="*/ 5203724 w 5342334"/>
              <a:gd name="connsiteY17-586" fmla="*/ 2381935 h 5785910"/>
              <a:gd name="connsiteX18-587" fmla="*/ 4980124 w 5342334"/>
              <a:gd name="connsiteY18-588" fmla="*/ 2705696 h 5785910"/>
              <a:gd name="connsiteX19-589" fmla="*/ 5342334 w 5342334"/>
              <a:gd name="connsiteY19-590" fmla="*/ 3258997 h 5785910"/>
              <a:gd name="connsiteX20-591" fmla="*/ 5107100 w 5342334"/>
              <a:gd name="connsiteY20-592" fmla="*/ 3754493 h 5785910"/>
              <a:gd name="connsiteX21-593" fmla="*/ 5342334 w 5342334"/>
              <a:gd name="connsiteY21-594" fmla="*/ 4140580 h 5785910"/>
              <a:gd name="connsiteX22-595" fmla="*/ 4844706 w 5342334"/>
              <a:gd name="connsiteY22-596" fmla="*/ 4606676 h 5785910"/>
              <a:gd name="connsiteX23-597" fmla="*/ 4790537 w 5342334"/>
              <a:gd name="connsiteY23-598" fmla="*/ 4596433 h 5785910"/>
              <a:gd name="connsiteX24-599" fmla="*/ 4802287 w 5342334"/>
              <a:gd name="connsiteY24-600" fmla="*/ 4606672 h 5785910"/>
              <a:gd name="connsiteX25-601" fmla="*/ 5191248 w 5342334"/>
              <a:gd name="connsiteY25-602" fmla="*/ 4997228 h 5785910"/>
              <a:gd name="connsiteX26-603" fmla="*/ 4866278 w 5342334"/>
              <a:gd name="connsiteY26-604" fmla="*/ 5435572 h 5785910"/>
              <a:gd name="connsiteX27-605" fmla="*/ 4581456 w 5342334"/>
              <a:gd name="connsiteY27-606" fmla="*/ 5443059 h 5785910"/>
              <a:gd name="connsiteX28-607" fmla="*/ 4593578 w 5342334"/>
              <a:gd name="connsiteY28-608" fmla="*/ 5444848 h 5785910"/>
              <a:gd name="connsiteX29-609" fmla="*/ 4581281 w 5342334"/>
              <a:gd name="connsiteY29-610" fmla="*/ 5445228 h 5785910"/>
              <a:gd name="connsiteX30-611" fmla="*/ 2168410 w 5342334"/>
              <a:gd name="connsiteY30-612" fmla="*/ 5525146 h 5785910"/>
              <a:gd name="connsiteX31-613" fmla="*/ 1445968 w 5342334"/>
              <a:gd name="connsiteY31-614" fmla="*/ 3310386 h 5785910"/>
              <a:gd name="connsiteX32-615" fmla="*/ 1441770 w 5342334"/>
              <a:gd name="connsiteY32-616" fmla="*/ 2943473 h 5785910"/>
              <a:gd name="connsiteX33-617" fmla="*/ 1514723 w 5342334"/>
              <a:gd name="connsiteY33-618" fmla="*/ 2929703 h 5785910"/>
              <a:gd name="connsiteX34-619" fmla="*/ 1975047 w 5342334"/>
              <a:gd name="connsiteY34-620" fmla="*/ 2725675 h 5785910"/>
              <a:gd name="connsiteX35-621" fmla="*/ 2654934 w 5342334"/>
              <a:gd name="connsiteY35-622" fmla="*/ 1630299 h 5785910"/>
              <a:gd name="connsiteX36-623" fmla="*/ 3108192 w 5342334"/>
              <a:gd name="connsiteY36-624" fmla="*/ 686009 h 5785910"/>
              <a:gd name="connsiteX37-625" fmla="*/ 3334821 w 5342334"/>
              <a:gd name="connsiteY37-626" fmla="*/ 6121 h 5785910"/>
              <a:gd name="connsiteX38-627" fmla="*/ 3380735 w 5342334"/>
              <a:gd name="connsiteY38-628" fmla="*/ 118 h 5785910"/>
              <a:gd name="connsiteX0-629" fmla="*/ 1438934 w 5342334"/>
              <a:gd name="connsiteY0-630" fmla="*/ 2944008 h 5785910"/>
              <a:gd name="connsiteX1-631" fmla="*/ 1441770 w 5342334"/>
              <a:gd name="connsiteY1-632" fmla="*/ 2943473 h 5785910"/>
              <a:gd name="connsiteX2-633" fmla="*/ 1438934 w 5342334"/>
              <a:gd name="connsiteY2-634" fmla="*/ 2944008 h 5785910"/>
              <a:gd name="connsiteX3-635" fmla="*/ 1354605 w 5342334"/>
              <a:gd name="connsiteY3-636" fmla="*/ 2912708 h 5785910"/>
              <a:gd name="connsiteX4-637" fmla="*/ 1423317 w 5342334"/>
              <a:gd name="connsiteY4-638" fmla="*/ 2947468 h 5785910"/>
              <a:gd name="connsiteX5-639" fmla="*/ 1423906 w 5342334"/>
              <a:gd name="connsiteY5-640" fmla="*/ 3323230 h 5785910"/>
              <a:gd name="connsiteX6-641" fmla="*/ 2146318 w 5342334"/>
              <a:gd name="connsiteY6-642" fmla="*/ 5548257 h 5785910"/>
              <a:gd name="connsiteX7-643" fmla="*/ 2115204 w 5342334"/>
              <a:gd name="connsiteY7-644" fmla="*/ 5553206 h 5785910"/>
              <a:gd name="connsiteX8-645" fmla="*/ 1246460 w 5342334"/>
              <a:gd name="connsiteY8-646" fmla="*/ 5785910 h 5785910"/>
              <a:gd name="connsiteX9-647" fmla="*/ 0 w 5342334"/>
              <a:gd name="connsiteY9-648" fmla="*/ 3148605 h 5785910"/>
              <a:gd name="connsiteX10-649" fmla="*/ 1262428 w 5342334"/>
              <a:gd name="connsiteY10-650" fmla="*/ 2938106 h 5785910"/>
              <a:gd name="connsiteX11-651" fmla="*/ 1354605 w 5342334"/>
              <a:gd name="connsiteY11-652" fmla="*/ 2912708 h 5785910"/>
              <a:gd name="connsiteX12-653" fmla="*/ 3380735 w 5342334"/>
              <a:gd name="connsiteY12-654" fmla="*/ 118 h 5785910"/>
              <a:gd name="connsiteX13-655" fmla="*/ 3863622 w 5342334"/>
              <a:gd name="connsiteY13-656" fmla="*/ 912639 h 5785910"/>
              <a:gd name="connsiteX14-657" fmla="*/ 3674765 w 5342334"/>
              <a:gd name="connsiteY14-658" fmla="*/ 2045786 h 5785910"/>
              <a:gd name="connsiteX15-659" fmla="*/ 4585837 w 5342334"/>
              <a:gd name="connsiteY15-660" fmla="*/ 2046833 h 5785910"/>
              <a:gd name="connsiteX16-661" fmla="*/ 4775401 w 5342334"/>
              <a:gd name="connsiteY16-662" fmla="*/ 2003486 h 5785910"/>
              <a:gd name="connsiteX17-663" fmla="*/ 5203724 w 5342334"/>
              <a:gd name="connsiteY17-664" fmla="*/ 2381935 h 5785910"/>
              <a:gd name="connsiteX18-665" fmla="*/ 4980124 w 5342334"/>
              <a:gd name="connsiteY18-666" fmla="*/ 2705696 h 5785910"/>
              <a:gd name="connsiteX19-667" fmla="*/ 5342334 w 5342334"/>
              <a:gd name="connsiteY19-668" fmla="*/ 3258997 h 5785910"/>
              <a:gd name="connsiteX20-669" fmla="*/ 5107100 w 5342334"/>
              <a:gd name="connsiteY20-670" fmla="*/ 3754493 h 5785910"/>
              <a:gd name="connsiteX21-671" fmla="*/ 5342334 w 5342334"/>
              <a:gd name="connsiteY21-672" fmla="*/ 4140580 h 5785910"/>
              <a:gd name="connsiteX22-673" fmla="*/ 4844706 w 5342334"/>
              <a:gd name="connsiteY22-674" fmla="*/ 4606676 h 5785910"/>
              <a:gd name="connsiteX23-675" fmla="*/ 4790537 w 5342334"/>
              <a:gd name="connsiteY23-676" fmla="*/ 4596433 h 5785910"/>
              <a:gd name="connsiteX24-677" fmla="*/ 4802287 w 5342334"/>
              <a:gd name="connsiteY24-678" fmla="*/ 4606672 h 5785910"/>
              <a:gd name="connsiteX25-679" fmla="*/ 5191248 w 5342334"/>
              <a:gd name="connsiteY25-680" fmla="*/ 4997228 h 5785910"/>
              <a:gd name="connsiteX26-681" fmla="*/ 4866278 w 5342334"/>
              <a:gd name="connsiteY26-682" fmla="*/ 5435572 h 5785910"/>
              <a:gd name="connsiteX27-683" fmla="*/ 4581456 w 5342334"/>
              <a:gd name="connsiteY27-684" fmla="*/ 5443059 h 5785910"/>
              <a:gd name="connsiteX28-685" fmla="*/ 4593578 w 5342334"/>
              <a:gd name="connsiteY28-686" fmla="*/ 5444848 h 5785910"/>
              <a:gd name="connsiteX29-687" fmla="*/ 4581281 w 5342334"/>
              <a:gd name="connsiteY29-688" fmla="*/ 5445228 h 5785910"/>
              <a:gd name="connsiteX30-689" fmla="*/ 2168410 w 5342334"/>
              <a:gd name="connsiteY30-690" fmla="*/ 5525146 h 5785910"/>
              <a:gd name="connsiteX31-691" fmla="*/ 1445968 w 5342334"/>
              <a:gd name="connsiteY31-692" fmla="*/ 3310386 h 5785910"/>
              <a:gd name="connsiteX32-693" fmla="*/ 1441770 w 5342334"/>
              <a:gd name="connsiteY32-694" fmla="*/ 2943473 h 5785910"/>
              <a:gd name="connsiteX33-695" fmla="*/ 1514723 w 5342334"/>
              <a:gd name="connsiteY33-696" fmla="*/ 2929703 h 5785910"/>
              <a:gd name="connsiteX34-697" fmla="*/ 1975047 w 5342334"/>
              <a:gd name="connsiteY34-698" fmla="*/ 2725675 h 5785910"/>
              <a:gd name="connsiteX35-699" fmla="*/ 2654934 w 5342334"/>
              <a:gd name="connsiteY35-700" fmla="*/ 1630299 h 5785910"/>
              <a:gd name="connsiteX36-701" fmla="*/ 3108192 w 5342334"/>
              <a:gd name="connsiteY36-702" fmla="*/ 686009 h 5785910"/>
              <a:gd name="connsiteX37-703" fmla="*/ 3334821 w 5342334"/>
              <a:gd name="connsiteY37-704" fmla="*/ 6121 h 5785910"/>
              <a:gd name="connsiteX38-705" fmla="*/ 3380735 w 5342334"/>
              <a:gd name="connsiteY38-706" fmla="*/ 118 h 5785910"/>
              <a:gd name="connsiteX0-707" fmla="*/ 1438934 w 5342334"/>
              <a:gd name="connsiteY0-708" fmla="*/ 2944008 h 5785910"/>
              <a:gd name="connsiteX1-709" fmla="*/ 1441770 w 5342334"/>
              <a:gd name="connsiteY1-710" fmla="*/ 2943473 h 5785910"/>
              <a:gd name="connsiteX2-711" fmla="*/ 1438934 w 5342334"/>
              <a:gd name="connsiteY2-712" fmla="*/ 2944008 h 5785910"/>
              <a:gd name="connsiteX3-713" fmla="*/ 1354605 w 5342334"/>
              <a:gd name="connsiteY3-714" fmla="*/ 2912708 h 5785910"/>
              <a:gd name="connsiteX4-715" fmla="*/ 1423317 w 5342334"/>
              <a:gd name="connsiteY4-716" fmla="*/ 2947468 h 5785910"/>
              <a:gd name="connsiteX5-717" fmla="*/ 1423906 w 5342334"/>
              <a:gd name="connsiteY5-718" fmla="*/ 3323230 h 5785910"/>
              <a:gd name="connsiteX6-719" fmla="*/ 2146318 w 5342334"/>
              <a:gd name="connsiteY6-720" fmla="*/ 5548257 h 5785910"/>
              <a:gd name="connsiteX7-721" fmla="*/ 2115204 w 5342334"/>
              <a:gd name="connsiteY7-722" fmla="*/ 5553206 h 5785910"/>
              <a:gd name="connsiteX8-723" fmla="*/ 1246460 w 5342334"/>
              <a:gd name="connsiteY8-724" fmla="*/ 5785910 h 5785910"/>
              <a:gd name="connsiteX9-725" fmla="*/ 0 w 5342334"/>
              <a:gd name="connsiteY9-726" fmla="*/ 3148605 h 5785910"/>
              <a:gd name="connsiteX10-727" fmla="*/ 1262428 w 5342334"/>
              <a:gd name="connsiteY10-728" fmla="*/ 2938106 h 5785910"/>
              <a:gd name="connsiteX11-729" fmla="*/ 1354605 w 5342334"/>
              <a:gd name="connsiteY11-730" fmla="*/ 2912708 h 5785910"/>
              <a:gd name="connsiteX12-731" fmla="*/ 3380735 w 5342334"/>
              <a:gd name="connsiteY12-732" fmla="*/ 118 h 5785910"/>
              <a:gd name="connsiteX13-733" fmla="*/ 3863622 w 5342334"/>
              <a:gd name="connsiteY13-734" fmla="*/ 912639 h 5785910"/>
              <a:gd name="connsiteX14-735" fmla="*/ 3674765 w 5342334"/>
              <a:gd name="connsiteY14-736" fmla="*/ 2045786 h 5785910"/>
              <a:gd name="connsiteX15-737" fmla="*/ 4585837 w 5342334"/>
              <a:gd name="connsiteY15-738" fmla="*/ 2046833 h 5785910"/>
              <a:gd name="connsiteX16-739" fmla="*/ 4775401 w 5342334"/>
              <a:gd name="connsiteY16-740" fmla="*/ 2003486 h 5785910"/>
              <a:gd name="connsiteX17-741" fmla="*/ 5203724 w 5342334"/>
              <a:gd name="connsiteY17-742" fmla="*/ 2381935 h 5785910"/>
              <a:gd name="connsiteX18-743" fmla="*/ 4980124 w 5342334"/>
              <a:gd name="connsiteY18-744" fmla="*/ 2705696 h 5785910"/>
              <a:gd name="connsiteX19-745" fmla="*/ 5342334 w 5342334"/>
              <a:gd name="connsiteY19-746" fmla="*/ 3258997 h 5785910"/>
              <a:gd name="connsiteX20-747" fmla="*/ 5107100 w 5342334"/>
              <a:gd name="connsiteY20-748" fmla="*/ 3754493 h 5785910"/>
              <a:gd name="connsiteX21-749" fmla="*/ 5342334 w 5342334"/>
              <a:gd name="connsiteY21-750" fmla="*/ 4140580 h 5785910"/>
              <a:gd name="connsiteX22-751" fmla="*/ 4844706 w 5342334"/>
              <a:gd name="connsiteY22-752" fmla="*/ 4606676 h 5785910"/>
              <a:gd name="connsiteX23-753" fmla="*/ 4790537 w 5342334"/>
              <a:gd name="connsiteY23-754" fmla="*/ 4596433 h 5785910"/>
              <a:gd name="connsiteX24-755" fmla="*/ 4802287 w 5342334"/>
              <a:gd name="connsiteY24-756" fmla="*/ 4606672 h 5785910"/>
              <a:gd name="connsiteX25-757" fmla="*/ 5191248 w 5342334"/>
              <a:gd name="connsiteY25-758" fmla="*/ 4997228 h 5785910"/>
              <a:gd name="connsiteX26-759" fmla="*/ 4866278 w 5342334"/>
              <a:gd name="connsiteY26-760" fmla="*/ 5435572 h 5785910"/>
              <a:gd name="connsiteX27-761" fmla="*/ 4581456 w 5342334"/>
              <a:gd name="connsiteY27-762" fmla="*/ 5443059 h 5785910"/>
              <a:gd name="connsiteX28-763" fmla="*/ 4593578 w 5342334"/>
              <a:gd name="connsiteY28-764" fmla="*/ 5444848 h 5785910"/>
              <a:gd name="connsiteX29-765" fmla="*/ 4581281 w 5342334"/>
              <a:gd name="connsiteY29-766" fmla="*/ 5445228 h 5785910"/>
              <a:gd name="connsiteX30-767" fmla="*/ 2168410 w 5342334"/>
              <a:gd name="connsiteY30-768" fmla="*/ 5525146 h 5785910"/>
              <a:gd name="connsiteX31-769" fmla="*/ 1445968 w 5342334"/>
              <a:gd name="connsiteY31-770" fmla="*/ 3310386 h 5785910"/>
              <a:gd name="connsiteX32-771" fmla="*/ 1441770 w 5342334"/>
              <a:gd name="connsiteY32-772" fmla="*/ 2943473 h 5785910"/>
              <a:gd name="connsiteX33-773" fmla="*/ 1514723 w 5342334"/>
              <a:gd name="connsiteY33-774" fmla="*/ 2929703 h 5785910"/>
              <a:gd name="connsiteX34-775" fmla="*/ 1975047 w 5342334"/>
              <a:gd name="connsiteY34-776" fmla="*/ 2725675 h 5785910"/>
              <a:gd name="connsiteX35-777" fmla="*/ 2654934 w 5342334"/>
              <a:gd name="connsiteY35-778" fmla="*/ 1630299 h 5785910"/>
              <a:gd name="connsiteX36-779" fmla="*/ 3108192 w 5342334"/>
              <a:gd name="connsiteY36-780" fmla="*/ 686009 h 5785910"/>
              <a:gd name="connsiteX37-781" fmla="*/ 3334821 w 5342334"/>
              <a:gd name="connsiteY37-782" fmla="*/ 6121 h 5785910"/>
              <a:gd name="connsiteX38-783" fmla="*/ 3380735 w 5342334"/>
              <a:gd name="connsiteY38-784" fmla="*/ 118 h 5785910"/>
              <a:gd name="connsiteX0-785" fmla="*/ 1438934 w 5342334"/>
              <a:gd name="connsiteY0-786" fmla="*/ 2944008 h 5785910"/>
              <a:gd name="connsiteX1-787" fmla="*/ 1441770 w 5342334"/>
              <a:gd name="connsiteY1-788" fmla="*/ 2943473 h 5785910"/>
              <a:gd name="connsiteX2-789" fmla="*/ 1438934 w 5342334"/>
              <a:gd name="connsiteY2-790" fmla="*/ 2944008 h 5785910"/>
              <a:gd name="connsiteX3-791" fmla="*/ 1354605 w 5342334"/>
              <a:gd name="connsiteY3-792" fmla="*/ 2912708 h 5785910"/>
              <a:gd name="connsiteX4-793" fmla="*/ 1423317 w 5342334"/>
              <a:gd name="connsiteY4-794" fmla="*/ 2947468 h 5785910"/>
              <a:gd name="connsiteX5-795" fmla="*/ 1423906 w 5342334"/>
              <a:gd name="connsiteY5-796" fmla="*/ 3323230 h 5785910"/>
              <a:gd name="connsiteX6-797" fmla="*/ 2146318 w 5342334"/>
              <a:gd name="connsiteY6-798" fmla="*/ 5548257 h 5785910"/>
              <a:gd name="connsiteX7-799" fmla="*/ 2115204 w 5342334"/>
              <a:gd name="connsiteY7-800" fmla="*/ 5553206 h 5785910"/>
              <a:gd name="connsiteX8-801" fmla="*/ 1246460 w 5342334"/>
              <a:gd name="connsiteY8-802" fmla="*/ 5785910 h 5785910"/>
              <a:gd name="connsiteX9-803" fmla="*/ 0 w 5342334"/>
              <a:gd name="connsiteY9-804" fmla="*/ 3148605 h 5785910"/>
              <a:gd name="connsiteX10-805" fmla="*/ 1262428 w 5342334"/>
              <a:gd name="connsiteY10-806" fmla="*/ 2938106 h 5785910"/>
              <a:gd name="connsiteX11-807" fmla="*/ 1354605 w 5342334"/>
              <a:gd name="connsiteY11-808" fmla="*/ 2912708 h 5785910"/>
              <a:gd name="connsiteX12-809" fmla="*/ 3380735 w 5342334"/>
              <a:gd name="connsiteY12-810" fmla="*/ 118 h 5785910"/>
              <a:gd name="connsiteX13-811" fmla="*/ 3863622 w 5342334"/>
              <a:gd name="connsiteY13-812" fmla="*/ 912639 h 5785910"/>
              <a:gd name="connsiteX14-813" fmla="*/ 3674765 w 5342334"/>
              <a:gd name="connsiteY14-814" fmla="*/ 2045786 h 5785910"/>
              <a:gd name="connsiteX15-815" fmla="*/ 4585837 w 5342334"/>
              <a:gd name="connsiteY15-816" fmla="*/ 2046833 h 5785910"/>
              <a:gd name="connsiteX16-817" fmla="*/ 4775401 w 5342334"/>
              <a:gd name="connsiteY16-818" fmla="*/ 2003486 h 5785910"/>
              <a:gd name="connsiteX17-819" fmla="*/ 5203724 w 5342334"/>
              <a:gd name="connsiteY17-820" fmla="*/ 2381935 h 5785910"/>
              <a:gd name="connsiteX18-821" fmla="*/ 4980124 w 5342334"/>
              <a:gd name="connsiteY18-822" fmla="*/ 2705696 h 5785910"/>
              <a:gd name="connsiteX19-823" fmla="*/ 5342334 w 5342334"/>
              <a:gd name="connsiteY19-824" fmla="*/ 3258997 h 5785910"/>
              <a:gd name="connsiteX20-825" fmla="*/ 5107100 w 5342334"/>
              <a:gd name="connsiteY20-826" fmla="*/ 3754493 h 5785910"/>
              <a:gd name="connsiteX21-827" fmla="*/ 5342334 w 5342334"/>
              <a:gd name="connsiteY21-828" fmla="*/ 4140580 h 5785910"/>
              <a:gd name="connsiteX22-829" fmla="*/ 4844706 w 5342334"/>
              <a:gd name="connsiteY22-830" fmla="*/ 4606676 h 5785910"/>
              <a:gd name="connsiteX23-831" fmla="*/ 4790537 w 5342334"/>
              <a:gd name="connsiteY23-832" fmla="*/ 4596433 h 5785910"/>
              <a:gd name="connsiteX24-833" fmla="*/ 4802287 w 5342334"/>
              <a:gd name="connsiteY24-834" fmla="*/ 4606672 h 5785910"/>
              <a:gd name="connsiteX25-835" fmla="*/ 5191248 w 5342334"/>
              <a:gd name="connsiteY25-836" fmla="*/ 4997228 h 5785910"/>
              <a:gd name="connsiteX26-837" fmla="*/ 4866278 w 5342334"/>
              <a:gd name="connsiteY26-838" fmla="*/ 5435572 h 5785910"/>
              <a:gd name="connsiteX27-839" fmla="*/ 4581456 w 5342334"/>
              <a:gd name="connsiteY27-840" fmla="*/ 5443059 h 5785910"/>
              <a:gd name="connsiteX28-841" fmla="*/ 4593578 w 5342334"/>
              <a:gd name="connsiteY28-842" fmla="*/ 5444848 h 5785910"/>
              <a:gd name="connsiteX29-843" fmla="*/ 4581281 w 5342334"/>
              <a:gd name="connsiteY29-844" fmla="*/ 5445228 h 5785910"/>
              <a:gd name="connsiteX30-845" fmla="*/ 2168410 w 5342334"/>
              <a:gd name="connsiteY30-846" fmla="*/ 5525146 h 5785910"/>
              <a:gd name="connsiteX31-847" fmla="*/ 1445968 w 5342334"/>
              <a:gd name="connsiteY31-848" fmla="*/ 3310386 h 5785910"/>
              <a:gd name="connsiteX32-849" fmla="*/ 1441770 w 5342334"/>
              <a:gd name="connsiteY32-850" fmla="*/ 2943473 h 5785910"/>
              <a:gd name="connsiteX33-851" fmla="*/ 1514723 w 5342334"/>
              <a:gd name="connsiteY33-852" fmla="*/ 2929703 h 5785910"/>
              <a:gd name="connsiteX34-853" fmla="*/ 1975047 w 5342334"/>
              <a:gd name="connsiteY34-854" fmla="*/ 2725675 h 5785910"/>
              <a:gd name="connsiteX35-855" fmla="*/ 2654934 w 5342334"/>
              <a:gd name="connsiteY35-856" fmla="*/ 1630299 h 5785910"/>
              <a:gd name="connsiteX36-857" fmla="*/ 3108192 w 5342334"/>
              <a:gd name="connsiteY36-858" fmla="*/ 686009 h 5785910"/>
              <a:gd name="connsiteX37-859" fmla="*/ 3334821 w 5342334"/>
              <a:gd name="connsiteY37-860" fmla="*/ 6121 h 5785910"/>
              <a:gd name="connsiteX38-861" fmla="*/ 3380735 w 5342334"/>
              <a:gd name="connsiteY38-862" fmla="*/ 118 h 5785910"/>
              <a:gd name="connsiteX0-863" fmla="*/ 1438934 w 5342334"/>
              <a:gd name="connsiteY0-864" fmla="*/ 2944008 h 5785910"/>
              <a:gd name="connsiteX1-865" fmla="*/ 1441770 w 5342334"/>
              <a:gd name="connsiteY1-866" fmla="*/ 2943473 h 5785910"/>
              <a:gd name="connsiteX2-867" fmla="*/ 1438934 w 5342334"/>
              <a:gd name="connsiteY2-868" fmla="*/ 2944008 h 5785910"/>
              <a:gd name="connsiteX3-869" fmla="*/ 1354605 w 5342334"/>
              <a:gd name="connsiteY3-870" fmla="*/ 2912708 h 5785910"/>
              <a:gd name="connsiteX4-871" fmla="*/ 1423317 w 5342334"/>
              <a:gd name="connsiteY4-872" fmla="*/ 2947468 h 5785910"/>
              <a:gd name="connsiteX5-873" fmla="*/ 1421525 w 5342334"/>
              <a:gd name="connsiteY5-874" fmla="*/ 3320849 h 5785910"/>
              <a:gd name="connsiteX6-875" fmla="*/ 2146318 w 5342334"/>
              <a:gd name="connsiteY6-876" fmla="*/ 5548257 h 5785910"/>
              <a:gd name="connsiteX7-877" fmla="*/ 2115204 w 5342334"/>
              <a:gd name="connsiteY7-878" fmla="*/ 5553206 h 5785910"/>
              <a:gd name="connsiteX8-879" fmla="*/ 1246460 w 5342334"/>
              <a:gd name="connsiteY8-880" fmla="*/ 5785910 h 5785910"/>
              <a:gd name="connsiteX9-881" fmla="*/ 0 w 5342334"/>
              <a:gd name="connsiteY9-882" fmla="*/ 3148605 h 5785910"/>
              <a:gd name="connsiteX10-883" fmla="*/ 1262428 w 5342334"/>
              <a:gd name="connsiteY10-884" fmla="*/ 2938106 h 5785910"/>
              <a:gd name="connsiteX11-885" fmla="*/ 1354605 w 5342334"/>
              <a:gd name="connsiteY11-886" fmla="*/ 2912708 h 5785910"/>
              <a:gd name="connsiteX12-887" fmla="*/ 3380735 w 5342334"/>
              <a:gd name="connsiteY12-888" fmla="*/ 118 h 5785910"/>
              <a:gd name="connsiteX13-889" fmla="*/ 3863622 w 5342334"/>
              <a:gd name="connsiteY13-890" fmla="*/ 912639 h 5785910"/>
              <a:gd name="connsiteX14-891" fmla="*/ 3674765 w 5342334"/>
              <a:gd name="connsiteY14-892" fmla="*/ 2045786 h 5785910"/>
              <a:gd name="connsiteX15-893" fmla="*/ 4585837 w 5342334"/>
              <a:gd name="connsiteY15-894" fmla="*/ 2046833 h 5785910"/>
              <a:gd name="connsiteX16-895" fmla="*/ 4775401 w 5342334"/>
              <a:gd name="connsiteY16-896" fmla="*/ 2003486 h 5785910"/>
              <a:gd name="connsiteX17-897" fmla="*/ 5203724 w 5342334"/>
              <a:gd name="connsiteY17-898" fmla="*/ 2381935 h 5785910"/>
              <a:gd name="connsiteX18-899" fmla="*/ 4980124 w 5342334"/>
              <a:gd name="connsiteY18-900" fmla="*/ 2705696 h 5785910"/>
              <a:gd name="connsiteX19-901" fmla="*/ 5342334 w 5342334"/>
              <a:gd name="connsiteY19-902" fmla="*/ 3258997 h 5785910"/>
              <a:gd name="connsiteX20-903" fmla="*/ 5107100 w 5342334"/>
              <a:gd name="connsiteY20-904" fmla="*/ 3754493 h 5785910"/>
              <a:gd name="connsiteX21-905" fmla="*/ 5342334 w 5342334"/>
              <a:gd name="connsiteY21-906" fmla="*/ 4140580 h 5785910"/>
              <a:gd name="connsiteX22-907" fmla="*/ 4844706 w 5342334"/>
              <a:gd name="connsiteY22-908" fmla="*/ 4606676 h 5785910"/>
              <a:gd name="connsiteX23-909" fmla="*/ 4790537 w 5342334"/>
              <a:gd name="connsiteY23-910" fmla="*/ 4596433 h 5785910"/>
              <a:gd name="connsiteX24-911" fmla="*/ 4802287 w 5342334"/>
              <a:gd name="connsiteY24-912" fmla="*/ 4606672 h 5785910"/>
              <a:gd name="connsiteX25-913" fmla="*/ 5191248 w 5342334"/>
              <a:gd name="connsiteY25-914" fmla="*/ 4997228 h 5785910"/>
              <a:gd name="connsiteX26-915" fmla="*/ 4866278 w 5342334"/>
              <a:gd name="connsiteY26-916" fmla="*/ 5435572 h 5785910"/>
              <a:gd name="connsiteX27-917" fmla="*/ 4581456 w 5342334"/>
              <a:gd name="connsiteY27-918" fmla="*/ 5443059 h 5785910"/>
              <a:gd name="connsiteX28-919" fmla="*/ 4593578 w 5342334"/>
              <a:gd name="connsiteY28-920" fmla="*/ 5444848 h 5785910"/>
              <a:gd name="connsiteX29-921" fmla="*/ 4581281 w 5342334"/>
              <a:gd name="connsiteY29-922" fmla="*/ 5445228 h 5785910"/>
              <a:gd name="connsiteX30-923" fmla="*/ 2168410 w 5342334"/>
              <a:gd name="connsiteY30-924" fmla="*/ 5525146 h 5785910"/>
              <a:gd name="connsiteX31-925" fmla="*/ 1445968 w 5342334"/>
              <a:gd name="connsiteY31-926" fmla="*/ 3310386 h 5785910"/>
              <a:gd name="connsiteX32-927" fmla="*/ 1441770 w 5342334"/>
              <a:gd name="connsiteY32-928" fmla="*/ 2943473 h 5785910"/>
              <a:gd name="connsiteX33-929" fmla="*/ 1514723 w 5342334"/>
              <a:gd name="connsiteY33-930" fmla="*/ 2929703 h 5785910"/>
              <a:gd name="connsiteX34-931" fmla="*/ 1975047 w 5342334"/>
              <a:gd name="connsiteY34-932" fmla="*/ 2725675 h 5785910"/>
              <a:gd name="connsiteX35-933" fmla="*/ 2654934 w 5342334"/>
              <a:gd name="connsiteY35-934" fmla="*/ 1630299 h 5785910"/>
              <a:gd name="connsiteX36-935" fmla="*/ 3108192 w 5342334"/>
              <a:gd name="connsiteY36-936" fmla="*/ 686009 h 5785910"/>
              <a:gd name="connsiteX37-937" fmla="*/ 3334821 w 5342334"/>
              <a:gd name="connsiteY37-938" fmla="*/ 6121 h 5785910"/>
              <a:gd name="connsiteX38-939" fmla="*/ 3380735 w 5342334"/>
              <a:gd name="connsiteY38-940" fmla="*/ 118 h 5785910"/>
              <a:gd name="connsiteX0-941" fmla="*/ 1438934 w 5342334"/>
              <a:gd name="connsiteY0-942" fmla="*/ 2944008 h 5785910"/>
              <a:gd name="connsiteX1-943" fmla="*/ 1441770 w 5342334"/>
              <a:gd name="connsiteY1-944" fmla="*/ 2943473 h 5785910"/>
              <a:gd name="connsiteX2-945" fmla="*/ 1438934 w 5342334"/>
              <a:gd name="connsiteY2-946" fmla="*/ 2944008 h 5785910"/>
              <a:gd name="connsiteX3-947" fmla="*/ 1354605 w 5342334"/>
              <a:gd name="connsiteY3-948" fmla="*/ 2912708 h 5785910"/>
              <a:gd name="connsiteX4-949" fmla="*/ 1423317 w 5342334"/>
              <a:gd name="connsiteY4-950" fmla="*/ 2947468 h 5785910"/>
              <a:gd name="connsiteX5-951" fmla="*/ 1421525 w 5342334"/>
              <a:gd name="connsiteY5-952" fmla="*/ 3320849 h 5785910"/>
              <a:gd name="connsiteX6-953" fmla="*/ 2146318 w 5342334"/>
              <a:gd name="connsiteY6-954" fmla="*/ 5548257 h 5785910"/>
              <a:gd name="connsiteX7-955" fmla="*/ 2115204 w 5342334"/>
              <a:gd name="connsiteY7-956" fmla="*/ 5553206 h 5785910"/>
              <a:gd name="connsiteX8-957" fmla="*/ 1246460 w 5342334"/>
              <a:gd name="connsiteY8-958" fmla="*/ 5785910 h 5785910"/>
              <a:gd name="connsiteX9-959" fmla="*/ 0 w 5342334"/>
              <a:gd name="connsiteY9-960" fmla="*/ 3148605 h 5785910"/>
              <a:gd name="connsiteX10-961" fmla="*/ 1262428 w 5342334"/>
              <a:gd name="connsiteY10-962" fmla="*/ 2938106 h 5785910"/>
              <a:gd name="connsiteX11-963" fmla="*/ 1354605 w 5342334"/>
              <a:gd name="connsiteY11-964" fmla="*/ 2912708 h 5785910"/>
              <a:gd name="connsiteX12-965" fmla="*/ 3380735 w 5342334"/>
              <a:gd name="connsiteY12-966" fmla="*/ 118 h 5785910"/>
              <a:gd name="connsiteX13-967" fmla="*/ 3863622 w 5342334"/>
              <a:gd name="connsiteY13-968" fmla="*/ 912639 h 5785910"/>
              <a:gd name="connsiteX14-969" fmla="*/ 3674765 w 5342334"/>
              <a:gd name="connsiteY14-970" fmla="*/ 2045786 h 5785910"/>
              <a:gd name="connsiteX15-971" fmla="*/ 4585837 w 5342334"/>
              <a:gd name="connsiteY15-972" fmla="*/ 2046833 h 5785910"/>
              <a:gd name="connsiteX16-973" fmla="*/ 4775401 w 5342334"/>
              <a:gd name="connsiteY16-974" fmla="*/ 2003486 h 5785910"/>
              <a:gd name="connsiteX17-975" fmla="*/ 5203724 w 5342334"/>
              <a:gd name="connsiteY17-976" fmla="*/ 2381935 h 5785910"/>
              <a:gd name="connsiteX18-977" fmla="*/ 4980124 w 5342334"/>
              <a:gd name="connsiteY18-978" fmla="*/ 2705696 h 5785910"/>
              <a:gd name="connsiteX19-979" fmla="*/ 5342334 w 5342334"/>
              <a:gd name="connsiteY19-980" fmla="*/ 3258997 h 5785910"/>
              <a:gd name="connsiteX20-981" fmla="*/ 5107100 w 5342334"/>
              <a:gd name="connsiteY20-982" fmla="*/ 3754493 h 5785910"/>
              <a:gd name="connsiteX21-983" fmla="*/ 5342334 w 5342334"/>
              <a:gd name="connsiteY21-984" fmla="*/ 4140580 h 5785910"/>
              <a:gd name="connsiteX22-985" fmla="*/ 4844706 w 5342334"/>
              <a:gd name="connsiteY22-986" fmla="*/ 4606676 h 5785910"/>
              <a:gd name="connsiteX23-987" fmla="*/ 4790537 w 5342334"/>
              <a:gd name="connsiteY23-988" fmla="*/ 4596433 h 5785910"/>
              <a:gd name="connsiteX24-989" fmla="*/ 4802287 w 5342334"/>
              <a:gd name="connsiteY24-990" fmla="*/ 4606672 h 5785910"/>
              <a:gd name="connsiteX25-991" fmla="*/ 5191248 w 5342334"/>
              <a:gd name="connsiteY25-992" fmla="*/ 4997228 h 5785910"/>
              <a:gd name="connsiteX26-993" fmla="*/ 4866278 w 5342334"/>
              <a:gd name="connsiteY26-994" fmla="*/ 5435572 h 5785910"/>
              <a:gd name="connsiteX27-995" fmla="*/ 4581456 w 5342334"/>
              <a:gd name="connsiteY27-996" fmla="*/ 5443059 h 5785910"/>
              <a:gd name="connsiteX28-997" fmla="*/ 4593578 w 5342334"/>
              <a:gd name="connsiteY28-998" fmla="*/ 5444848 h 5785910"/>
              <a:gd name="connsiteX29-999" fmla="*/ 4581281 w 5342334"/>
              <a:gd name="connsiteY29-1000" fmla="*/ 5445228 h 5785910"/>
              <a:gd name="connsiteX30-1001" fmla="*/ 2168410 w 5342334"/>
              <a:gd name="connsiteY30-1002" fmla="*/ 5525146 h 5785910"/>
              <a:gd name="connsiteX31-1003" fmla="*/ 1445968 w 5342334"/>
              <a:gd name="connsiteY31-1004" fmla="*/ 3310386 h 5785910"/>
              <a:gd name="connsiteX32-1005" fmla="*/ 1446532 w 5342334"/>
              <a:gd name="connsiteY32-1006" fmla="*/ 2941092 h 5785910"/>
              <a:gd name="connsiteX33-1007" fmla="*/ 1514723 w 5342334"/>
              <a:gd name="connsiteY33-1008" fmla="*/ 2929703 h 5785910"/>
              <a:gd name="connsiteX34-1009" fmla="*/ 1975047 w 5342334"/>
              <a:gd name="connsiteY34-1010" fmla="*/ 2725675 h 5785910"/>
              <a:gd name="connsiteX35-1011" fmla="*/ 2654934 w 5342334"/>
              <a:gd name="connsiteY35-1012" fmla="*/ 1630299 h 5785910"/>
              <a:gd name="connsiteX36-1013" fmla="*/ 3108192 w 5342334"/>
              <a:gd name="connsiteY36-1014" fmla="*/ 686009 h 5785910"/>
              <a:gd name="connsiteX37-1015" fmla="*/ 3334821 w 5342334"/>
              <a:gd name="connsiteY37-1016" fmla="*/ 6121 h 5785910"/>
              <a:gd name="connsiteX38-1017" fmla="*/ 3380735 w 5342334"/>
              <a:gd name="connsiteY38-1018" fmla="*/ 118 h 5785910"/>
              <a:gd name="connsiteX0-1019" fmla="*/ 1438934 w 5342334"/>
              <a:gd name="connsiteY0-1020" fmla="*/ 2944008 h 5785910"/>
              <a:gd name="connsiteX1-1021" fmla="*/ 1441770 w 5342334"/>
              <a:gd name="connsiteY1-1022" fmla="*/ 2943473 h 5785910"/>
              <a:gd name="connsiteX2-1023" fmla="*/ 1438934 w 5342334"/>
              <a:gd name="connsiteY2-1024" fmla="*/ 2944008 h 5785910"/>
              <a:gd name="connsiteX3-1025" fmla="*/ 1354605 w 5342334"/>
              <a:gd name="connsiteY3-1026" fmla="*/ 2912708 h 5785910"/>
              <a:gd name="connsiteX4-1027" fmla="*/ 1423317 w 5342334"/>
              <a:gd name="connsiteY4-1028" fmla="*/ 2947468 h 5785910"/>
              <a:gd name="connsiteX5-1029" fmla="*/ 1421525 w 5342334"/>
              <a:gd name="connsiteY5-1030" fmla="*/ 3320849 h 5785910"/>
              <a:gd name="connsiteX6-1031" fmla="*/ 2146318 w 5342334"/>
              <a:gd name="connsiteY6-1032" fmla="*/ 5548257 h 5785910"/>
              <a:gd name="connsiteX7-1033" fmla="*/ 2115204 w 5342334"/>
              <a:gd name="connsiteY7-1034" fmla="*/ 5553206 h 5785910"/>
              <a:gd name="connsiteX8-1035" fmla="*/ 1246460 w 5342334"/>
              <a:gd name="connsiteY8-1036" fmla="*/ 5785910 h 5785910"/>
              <a:gd name="connsiteX9-1037" fmla="*/ 0 w 5342334"/>
              <a:gd name="connsiteY9-1038" fmla="*/ 3148605 h 5785910"/>
              <a:gd name="connsiteX10-1039" fmla="*/ 1262428 w 5342334"/>
              <a:gd name="connsiteY10-1040" fmla="*/ 2938106 h 5785910"/>
              <a:gd name="connsiteX11-1041" fmla="*/ 1354605 w 5342334"/>
              <a:gd name="connsiteY11-1042" fmla="*/ 2912708 h 5785910"/>
              <a:gd name="connsiteX12-1043" fmla="*/ 3380735 w 5342334"/>
              <a:gd name="connsiteY12-1044" fmla="*/ 118 h 5785910"/>
              <a:gd name="connsiteX13-1045" fmla="*/ 3863622 w 5342334"/>
              <a:gd name="connsiteY13-1046" fmla="*/ 912639 h 5785910"/>
              <a:gd name="connsiteX14-1047" fmla="*/ 3674765 w 5342334"/>
              <a:gd name="connsiteY14-1048" fmla="*/ 2045786 h 5785910"/>
              <a:gd name="connsiteX15-1049" fmla="*/ 4585837 w 5342334"/>
              <a:gd name="connsiteY15-1050" fmla="*/ 2046833 h 5785910"/>
              <a:gd name="connsiteX16-1051" fmla="*/ 4775401 w 5342334"/>
              <a:gd name="connsiteY16-1052" fmla="*/ 2003486 h 5785910"/>
              <a:gd name="connsiteX17-1053" fmla="*/ 5203724 w 5342334"/>
              <a:gd name="connsiteY17-1054" fmla="*/ 2381935 h 5785910"/>
              <a:gd name="connsiteX18-1055" fmla="*/ 4980124 w 5342334"/>
              <a:gd name="connsiteY18-1056" fmla="*/ 2705696 h 5785910"/>
              <a:gd name="connsiteX19-1057" fmla="*/ 5342334 w 5342334"/>
              <a:gd name="connsiteY19-1058" fmla="*/ 3258997 h 5785910"/>
              <a:gd name="connsiteX20-1059" fmla="*/ 5107100 w 5342334"/>
              <a:gd name="connsiteY20-1060" fmla="*/ 3754493 h 5785910"/>
              <a:gd name="connsiteX21-1061" fmla="*/ 5342334 w 5342334"/>
              <a:gd name="connsiteY21-1062" fmla="*/ 4140580 h 5785910"/>
              <a:gd name="connsiteX22-1063" fmla="*/ 4844706 w 5342334"/>
              <a:gd name="connsiteY22-1064" fmla="*/ 4606676 h 5785910"/>
              <a:gd name="connsiteX23-1065" fmla="*/ 4790537 w 5342334"/>
              <a:gd name="connsiteY23-1066" fmla="*/ 4596433 h 5785910"/>
              <a:gd name="connsiteX24-1067" fmla="*/ 4802287 w 5342334"/>
              <a:gd name="connsiteY24-1068" fmla="*/ 4606672 h 5785910"/>
              <a:gd name="connsiteX25-1069" fmla="*/ 5191248 w 5342334"/>
              <a:gd name="connsiteY25-1070" fmla="*/ 4997228 h 5785910"/>
              <a:gd name="connsiteX26-1071" fmla="*/ 4866278 w 5342334"/>
              <a:gd name="connsiteY26-1072" fmla="*/ 5435572 h 5785910"/>
              <a:gd name="connsiteX27-1073" fmla="*/ 4581456 w 5342334"/>
              <a:gd name="connsiteY27-1074" fmla="*/ 5443059 h 5785910"/>
              <a:gd name="connsiteX28-1075" fmla="*/ 4593578 w 5342334"/>
              <a:gd name="connsiteY28-1076" fmla="*/ 5444848 h 5785910"/>
              <a:gd name="connsiteX29-1077" fmla="*/ 4581281 w 5342334"/>
              <a:gd name="connsiteY29-1078" fmla="*/ 5445228 h 5785910"/>
              <a:gd name="connsiteX30-1079" fmla="*/ 2168410 w 5342334"/>
              <a:gd name="connsiteY30-1080" fmla="*/ 5525146 h 5785910"/>
              <a:gd name="connsiteX31-1081" fmla="*/ 1445968 w 5342334"/>
              <a:gd name="connsiteY31-1082" fmla="*/ 3310386 h 5785910"/>
              <a:gd name="connsiteX32-1083" fmla="*/ 1446532 w 5342334"/>
              <a:gd name="connsiteY32-1084" fmla="*/ 2941092 h 5785910"/>
              <a:gd name="connsiteX33-1085" fmla="*/ 1514723 w 5342334"/>
              <a:gd name="connsiteY33-1086" fmla="*/ 2929703 h 5785910"/>
              <a:gd name="connsiteX34-1087" fmla="*/ 1975047 w 5342334"/>
              <a:gd name="connsiteY34-1088" fmla="*/ 2725675 h 5785910"/>
              <a:gd name="connsiteX35-1089" fmla="*/ 2654934 w 5342334"/>
              <a:gd name="connsiteY35-1090" fmla="*/ 1630299 h 5785910"/>
              <a:gd name="connsiteX36-1091" fmla="*/ 3108192 w 5342334"/>
              <a:gd name="connsiteY36-1092" fmla="*/ 686009 h 5785910"/>
              <a:gd name="connsiteX37-1093" fmla="*/ 3334821 w 5342334"/>
              <a:gd name="connsiteY37-1094" fmla="*/ 6121 h 5785910"/>
              <a:gd name="connsiteX38-1095" fmla="*/ 3380735 w 5342334"/>
              <a:gd name="connsiteY38-1096" fmla="*/ 118 h 5785910"/>
              <a:gd name="connsiteX0-1097" fmla="*/ 1438934 w 5342334"/>
              <a:gd name="connsiteY0-1098" fmla="*/ 2944008 h 5785910"/>
              <a:gd name="connsiteX1-1099" fmla="*/ 1441770 w 5342334"/>
              <a:gd name="connsiteY1-1100" fmla="*/ 2943473 h 5785910"/>
              <a:gd name="connsiteX2-1101" fmla="*/ 1438934 w 5342334"/>
              <a:gd name="connsiteY2-1102" fmla="*/ 2944008 h 5785910"/>
              <a:gd name="connsiteX3-1103" fmla="*/ 1354605 w 5342334"/>
              <a:gd name="connsiteY3-1104" fmla="*/ 2912708 h 5785910"/>
              <a:gd name="connsiteX4-1105" fmla="*/ 1423317 w 5342334"/>
              <a:gd name="connsiteY4-1106" fmla="*/ 2947468 h 5785910"/>
              <a:gd name="connsiteX5-1107" fmla="*/ 1421525 w 5342334"/>
              <a:gd name="connsiteY5-1108" fmla="*/ 3320849 h 5785910"/>
              <a:gd name="connsiteX6-1109" fmla="*/ 2146318 w 5342334"/>
              <a:gd name="connsiteY6-1110" fmla="*/ 5548257 h 5785910"/>
              <a:gd name="connsiteX7-1111" fmla="*/ 2115204 w 5342334"/>
              <a:gd name="connsiteY7-1112" fmla="*/ 5553206 h 5785910"/>
              <a:gd name="connsiteX8-1113" fmla="*/ 1246460 w 5342334"/>
              <a:gd name="connsiteY8-1114" fmla="*/ 5785910 h 5785910"/>
              <a:gd name="connsiteX9-1115" fmla="*/ 0 w 5342334"/>
              <a:gd name="connsiteY9-1116" fmla="*/ 3148605 h 5785910"/>
              <a:gd name="connsiteX10-1117" fmla="*/ 1262428 w 5342334"/>
              <a:gd name="connsiteY10-1118" fmla="*/ 2938106 h 5785910"/>
              <a:gd name="connsiteX11-1119" fmla="*/ 1354605 w 5342334"/>
              <a:gd name="connsiteY11-1120" fmla="*/ 2912708 h 5785910"/>
              <a:gd name="connsiteX12-1121" fmla="*/ 3380735 w 5342334"/>
              <a:gd name="connsiteY12-1122" fmla="*/ 118 h 5785910"/>
              <a:gd name="connsiteX13-1123" fmla="*/ 3863622 w 5342334"/>
              <a:gd name="connsiteY13-1124" fmla="*/ 912639 h 5785910"/>
              <a:gd name="connsiteX14-1125" fmla="*/ 3674765 w 5342334"/>
              <a:gd name="connsiteY14-1126" fmla="*/ 2045786 h 5785910"/>
              <a:gd name="connsiteX15-1127" fmla="*/ 4585837 w 5342334"/>
              <a:gd name="connsiteY15-1128" fmla="*/ 2046833 h 5785910"/>
              <a:gd name="connsiteX16-1129" fmla="*/ 4775401 w 5342334"/>
              <a:gd name="connsiteY16-1130" fmla="*/ 2003486 h 5785910"/>
              <a:gd name="connsiteX17-1131" fmla="*/ 5203724 w 5342334"/>
              <a:gd name="connsiteY17-1132" fmla="*/ 2381935 h 5785910"/>
              <a:gd name="connsiteX18-1133" fmla="*/ 4980124 w 5342334"/>
              <a:gd name="connsiteY18-1134" fmla="*/ 2705696 h 5785910"/>
              <a:gd name="connsiteX19-1135" fmla="*/ 5342334 w 5342334"/>
              <a:gd name="connsiteY19-1136" fmla="*/ 3258997 h 5785910"/>
              <a:gd name="connsiteX20-1137" fmla="*/ 5107100 w 5342334"/>
              <a:gd name="connsiteY20-1138" fmla="*/ 3754493 h 5785910"/>
              <a:gd name="connsiteX21-1139" fmla="*/ 5342334 w 5342334"/>
              <a:gd name="connsiteY21-1140" fmla="*/ 4140580 h 5785910"/>
              <a:gd name="connsiteX22-1141" fmla="*/ 4844706 w 5342334"/>
              <a:gd name="connsiteY22-1142" fmla="*/ 4606676 h 5785910"/>
              <a:gd name="connsiteX23-1143" fmla="*/ 4790537 w 5342334"/>
              <a:gd name="connsiteY23-1144" fmla="*/ 4596433 h 5785910"/>
              <a:gd name="connsiteX24-1145" fmla="*/ 4802287 w 5342334"/>
              <a:gd name="connsiteY24-1146" fmla="*/ 4606672 h 5785910"/>
              <a:gd name="connsiteX25-1147" fmla="*/ 5191248 w 5342334"/>
              <a:gd name="connsiteY25-1148" fmla="*/ 4997228 h 5785910"/>
              <a:gd name="connsiteX26-1149" fmla="*/ 4866278 w 5342334"/>
              <a:gd name="connsiteY26-1150" fmla="*/ 5435572 h 5785910"/>
              <a:gd name="connsiteX27-1151" fmla="*/ 4581456 w 5342334"/>
              <a:gd name="connsiteY27-1152" fmla="*/ 5443059 h 5785910"/>
              <a:gd name="connsiteX28-1153" fmla="*/ 4593578 w 5342334"/>
              <a:gd name="connsiteY28-1154" fmla="*/ 5444848 h 5785910"/>
              <a:gd name="connsiteX29-1155" fmla="*/ 4581281 w 5342334"/>
              <a:gd name="connsiteY29-1156" fmla="*/ 5445228 h 5785910"/>
              <a:gd name="connsiteX30-1157" fmla="*/ 2168410 w 5342334"/>
              <a:gd name="connsiteY30-1158" fmla="*/ 5525146 h 5785910"/>
              <a:gd name="connsiteX31-1159" fmla="*/ 1446532 w 5342334"/>
              <a:gd name="connsiteY31-1160" fmla="*/ 2941092 h 5785910"/>
              <a:gd name="connsiteX32-1161" fmla="*/ 1514723 w 5342334"/>
              <a:gd name="connsiteY32-1162" fmla="*/ 2929703 h 5785910"/>
              <a:gd name="connsiteX33-1163" fmla="*/ 1975047 w 5342334"/>
              <a:gd name="connsiteY33-1164" fmla="*/ 2725675 h 5785910"/>
              <a:gd name="connsiteX34-1165" fmla="*/ 2654934 w 5342334"/>
              <a:gd name="connsiteY34-1166" fmla="*/ 1630299 h 5785910"/>
              <a:gd name="connsiteX35-1167" fmla="*/ 3108192 w 5342334"/>
              <a:gd name="connsiteY35-1168" fmla="*/ 686009 h 5785910"/>
              <a:gd name="connsiteX36-1169" fmla="*/ 3334821 w 5342334"/>
              <a:gd name="connsiteY36-1170" fmla="*/ 6121 h 5785910"/>
              <a:gd name="connsiteX37-1171" fmla="*/ 3380735 w 5342334"/>
              <a:gd name="connsiteY37-1172" fmla="*/ 118 h 5785910"/>
              <a:gd name="connsiteX0-1173" fmla="*/ 1438934 w 5342334"/>
              <a:gd name="connsiteY0-1174" fmla="*/ 2944008 h 5785910"/>
              <a:gd name="connsiteX1-1175" fmla="*/ 1441770 w 5342334"/>
              <a:gd name="connsiteY1-1176" fmla="*/ 2943473 h 5785910"/>
              <a:gd name="connsiteX2-1177" fmla="*/ 1438934 w 5342334"/>
              <a:gd name="connsiteY2-1178" fmla="*/ 2944008 h 5785910"/>
              <a:gd name="connsiteX3-1179" fmla="*/ 1354605 w 5342334"/>
              <a:gd name="connsiteY3-1180" fmla="*/ 2912708 h 5785910"/>
              <a:gd name="connsiteX4-1181" fmla="*/ 1423317 w 5342334"/>
              <a:gd name="connsiteY4-1182" fmla="*/ 2947468 h 5785910"/>
              <a:gd name="connsiteX5-1183" fmla="*/ 1421525 w 5342334"/>
              <a:gd name="connsiteY5-1184" fmla="*/ 3320849 h 5785910"/>
              <a:gd name="connsiteX6-1185" fmla="*/ 2146318 w 5342334"/>
              <a:gd name="connsiteY6-1186" fmla="*/ 5548257 h 5785910"/>
              <a:gd name="connsiteX7-1187" fmla="*/ 2115204 w 5342334"/>
              <a:gd name="connsiteY7-1188" fmla="*/ 5553206 h 5785910"/>
              <a:gd name="connsiteX8-1189" fmla="*/ 1246460 w 5342334"/>
              <a:gd name="connsiteY8-1190" fmla="*/ 5785910 h 5785910"/>
              <a:gd name="connsiteX9-1191" fmla="*/ 0 w 5342334"/>
              <a:gd name="connsiteY9-1192" fmla="*/ 3148605 h 5785910"/>
              <a:gd name="connsiteX10-1193" fmla="*/ 1262428 w 5342334"/>
              <a:gd name="connsiteY10-1194" fmla="*/ 2938106 h 5785910"/>
              <a:gd name="connsiteX11-1195" fmla="*/ 1354605 w 5342334"/>
              <a:gd name="connsiteY11-1196" fmla="*/ 2912708 h 5785910"/>
              <a:gd name="connsiteX12-1197" fmla="*/ 3380735 w 5342334"/>
              <a:gd name="connsiteY12-1198" fmla="*/ 118 h 5785910"/>
              <a:gd name="connsiteX13-1199" fmla="*/ 3863622 w 5342334"/>
              <a:gd name="connsiteY13-1200" fmla="*/ 912639 h 5785910"/>
              <a:gd name="connsiteX14-1201" fmla="*/ 3674765 w 5342334"/>
              <a:gd name="connsiteY14-1202" fmla="*/ 2045786 h 5785910"/>
              <a:gd name="connsiteX15-1203" fmla="*/ 4585837 w 5342334"/>
              <a:gd name="connsiteY15-1204" fmla="*/ 2046833 h 5785910"/>
              <a:gd name="connsiteX16-1205" fmla="*/ 4775401 w 5342334"/>
              <a:gd name="connsiteY16-1206" fmla="*/ 2003486 h 5785910"/>
              <a:gd name="connsiteX17-1207" fmla="*/ 5203724 w 5342334"/>
              <a:gd name="connsiteY17-1208" fmla="*/ 2381935 h 5785910"/>
              <a:gd name="connsiteX18-1209" fmla="*/ 4980124 w 5342334"/>
              <a:gd name="connsiteY18-1210" fmla="*/ 2705696 h 5785910"/>
              <a:gd name="connsiteX19-1211" fmla="*/ 5342334 w 5342334"/>
              <a:gd name="connsiteY19-1212" fmla="*/ 3258997 h 5785910"/>
              <a:gd name="connsiteX20-1213" fmla="*/ 5107100 w 5342334"/>
              <a:gd name="connsiteY20-1214" fmla="*/ 3754493 h 5785910"/>
              <a:gd name="connsiteX21-1215" fmla="*/ 5342334 w 5342334"/>
              <a:gd name="connsiteY21-1216" fmla="*/ 4140580 h 5785910"/>
              <a:gd name="connsiteX22-1217" fmla="*/ 4844706 w 5342334"/>
              <a:gd name="connsiteY22-1218" fmla="*/ 4606676 h 5785910"/>
              <a:gd name="connsiteX23-1219" fmla="*/ 4790537 w 5342334"/>
              <a:gd name="connsiteY23-1220" fmla="*/ 4596433 h 5785910"/>
              <a:gd name="connsiteX24-1221" fmla="*/ 4802287 w 5342334"/>
              <a:gd name="connsiteY24-1222" fmla="*/ 4606672 h 5785910"/>
              <a:gd name="connsiteX25-1223" fmla="*/ 5191248 w 5342334"/>
              <a:gd name="connsiteY25-1224" fmla="*/ 4997228 h 5785910"/>
              <a:gd name="connsiteX26-1225" fmla="*/ 4866278 w 5342334"/>
              <a:gd name="connsiteY26-1226" fmla="*/ 5435572 h 5785910"/>
              <a:gd name="connsiteX27-1227" fmla="*/ 4581456 w 5342334"/>
              <a:gd name="connsiteY27-1228" fmla="*/ 5443059 h 5785910"/>
              <a:gd name="connsiteX28-1229" fmla="*/ 4593578 w 5342334"/>
              <a:gd name="connsiteY28-1230" fmla="*/ 5444848 h 5785910"/>
              <a:gd name="connsiteX29-1231" fmla="*/ 4581281 w 5342334"/>
              <a:gd name="connsiteY29-1232" fmla="*/ 5445228 h 5785910"/>
              <a:gd name="connsiteX30-1233" fmla="*/ 2168410 w 5342334"/>
              <a:gd name="connsiteY30-1234" fmla="*/ 5525146 h 5785910"/>
              <a:gd name="connsiteX31-1235" fmla="*/ 1446532 w 5342334"/>
              <a:gd name="connsiteY31-1236" fmla="*/ 2941092 h 5785910"/>
              <a:gd name="connsiteX32-1237" fmla="*/ 1514723 w 5342334"/>
              <a:gd name="connsiteY32-1238" fmla="*/ 2929703 h 5785910"/>
              <a:gd name="connsiteX33-1239" fmla="*/ 1975047 w 5342334"/>
              <a:gd name="connsiteY33-1240" fmla="*/ 2725675 h 5785910"/>
              <a:gd name="connsiteX34-1241" fmla="*/ 2654934 w 5342334"/>
              <a:gd name="connsiteY34-1242" fmla="*/ 1630299 h 5785910"/>
              <a:gd name="connsiteX35-1243" fmla="*/ 3108192 w 5342334"/>
              <a:gd name="connsiteY35-1244" fmla="*/ 686009 h 5785910"/>
              <a:gd name="connsiteX36-1245" fmla="*/ 3334821 w 5342334"/>
              <a:gd name="connsiteY36-1246" fmla="*/ 6121 h 5785910"/>
              <a:gd name="connsiteX37-1247" fmla="*/ 3380735 w 5342334"/>
              <a:gd name="connsiteY37-1248" fmla="*/ 118 h 5785910"/>
              <a:gd name="connsiteX0-1249" fmla="*/ 1438934 w 5342334"/>
              <a:gd name="connsiteY0-1250" fmla="*/ 2944008 h 5785910"/>
              <a:gd name="connsiteX1-1251" fmla="*/ 1441770 w 5342334"/>
              <a:gd name="connsiteY1-1252" fmla="*/ 2943473 h 5785910"/>
              <a:gd name="connsiteX2-1253" fmla="*/ 1438934 w 5342334"/>
              <a:gd name="connsiteY2-1254" fmla="*/ 2944008 h 5785910"/>
              <a:gd name="connsiteX3-1255" fmla="*/ 1354605 w 5342334"/>
              <a:gd name="connsiteY3-1256" fmla="*/ 2912708 h 5785910"/>
              <a:gd name="connsiteX4-1257" fmla="*/ 1423317 w 5342334"/>
              <a:gd name="connsiteY4-1258" fmla="*/ 2947468 h 5785910"/>
              <a:gd name="connsiteX5-1259" fmla="*/ 1421525 w 5342334"/>
              <a:gd name="connsiteY5-1260" fmla="*/ 3320849 h 5785910"/>
              <a:gd name="connsiteX6-1261" fmla="*/ 2146318 w 5342334"/>
              <a:gd name="connsiteY6-1262" fmla="*/ 5548257 h 5785910"/>
              <a:gd name="connsiteX7-1263" fmla="*/ 2115204 w 5342334"/>
              <a:gd name="connsiteY7-1264" fmla="*/ 5553206 h 5785910"/>
              <a:gd name="connsiteX8-1265" fmla="*/ 1246460 w 5342334"/>
              <a:gd name="connsiteY8-1266" fmla="*/ 5785910 h 5785910"/>
              <a:gd name="connsiteX9-1267" fmla="*/ 0 w 5342334"/>
              <a:gd name="connsiteY9-1268" fmla="*/ 3148605 h 5785910"/>
              <a:gd name="connsiteX10-1269" fmla="*/ 1262428 w 5342334"/>
              <a:gd name="connsiteY10-1270" fmla="*/ 2938106 h 5785910"/>
              <a:gd name="connsiteX11-1271" fmla="*/ 1354605 w 5342334"/>
              <a:gd name="connsiteY11-1272" fmla="*/ 2912708 h 5785910"/>
              <a:gd name="connsiteX12-1273" fmla="*/ 3380735 w 5342334"/>
              <a:gd name="connsiteY12-1274" fmla="*/ 118 h 5785910"/>
              <a:gd name="connsiteX13-1275" fmla="*/ 3863622 w 5342334"/>
              <a:gd name="connsiteY13-1276" fmla="*/ 912639 h 5785910"/>
              <a:gd name="connsiteX14-1277" fmla="*/ 3674765 w 5342334"/>
              <a:gd name="connsiteY14-1278" fmla="*/ 2045786 h 5785910"/>
              <a:gd name="connsiteX15-1279" fmla="*/ 4585837 w 5342334"/>
              <a:gd name="connsiteY15-1280" fmla="*/ 2046833 h 5785910"/>
              <a:gd name="connsiteX16-1281" fmla="*/ 4775401 w 5342334"/>
              <a:gd name="connsiteY16-1282" fmla="*/ 2003486 h 5785910"/>
              <a:gd name="connsiteX17-1283" fmla="*/ 5203724 w 5342334"/>
              <a:gd name="connsiteY17-1284" fmla="*/ 2381935 h 5785910"/>
              <a:gd name="connsiteX18-1285" fmla="*/ 4980124 w 5342334"/>
              <a:gd name="connsiteY18-1286" fmla="*/ 2705696 h 5785910"/>
              <a:gd name="connsiteX19-1287" fmla="*/ 5342334 w 5342334"/>
              <a:gd name="connsiteY19-1288" fmla="*/ 3258997 h 5785910"/>
              <a:gd name="connsiteX20-1289" fmla="*/ 5107100 w 5342334"/>
              <a:gd name="connsiteY20-1290" fmla="*/ 3754493 h 5785910"/>
              <a:gd name="connsiteX21-1291" fmla="*/ 5342334 w 5342334"/>
              <a:gd name="connsiteY21-1292" fmla="*/ 4140580 h 5785910"/>
              <a:gd name="connsiteX22-1293" fmla="*/ 4844706 w 5342334"/>
              <a:gd name="connsiteY22-1294" fmla="*/ 4606676 h 5785910"/>
              <a:gd name="connsiteX23-1295" fmla="*/ 4790537 w 5342334"/>
              <a:gd name="connsiteY23-1296" fmla="*/ 4596433 h 5785910"/>
              <a:gd name="connsiteX24-1297" fmla="*/ 4802287 w 5342334"/>
              <a:gd name="connsiteY24-1298" fmla="*/ 4606672 h 5785910"/>
              <a:gd name="connsiteX25-1299" fmla="*/ 5191248 w 5342334"/>
              <a:gd name="connsiteY25-1300" fmla="*/ 4997228 h 5785910"/>
              <a:gd name="connsiteX26-1301" fmla="*/ 4866278 w 5342334"/>
              <a:gd name="connsiteY26-1302" fmla="*/ 5435572 h 5785910"/>
              <a:gd name="connsiteX27-1303" fmla="*/ 4581456 w 5342334"/>
              <a:gd name="connsiteY27-1304" fmla="*/ 5443059 h 5785910"/>
              <a:gd name="connsiteX28-1305" fmla="*/ 4593578 w 5342334"/>
              <a:gd name="connsiteY28-1306" fmla="*/ 5444848 h 5785910"/>
              <a:gd name="connsiteX29-1307" fmla="*/ 4581281 w 5342334"/>
              <a:gd name="connsiteY29-1308" fmla="*/ 5445228 h 5785910"/>
              <a:gd name="connsiteX30-1309" fmla="*/ 2168410 w 5342334"/>
              <a:gd name="connsiteY30-1310" fmla="*/ 5525146 h 5785910"/>
              <a:gd name="connsiteX31-1311" fmla="*/ 1514723 w 5342334"/>
              <a:gd name="connsiteY31-1312" fmla="*/ 2929703 h 5785910"/>
              <a:gd name="connsiteX32-1313" fmla="*/ 1975047 w 5342334"/>
              <a:gd name="connsiteY32-1314" fmla="*/ 2725675 h 5785910"/>
              <a:gd name="connsiteX33-1315" fmla="*/ 2654934 w 5342334"/>
              <a:gd name="connsiteY33-1316" fmla="*/ 1630299 h 5785910"/>
              <a:gd name="connsiteX34-1317" fmla="*/ 3108192 w 5342334"/>
              <a:gd name="connsiteY34-1318" fmla="*/ 686009 h 5785910"/>
              <a:gd name="connsiteX35-1319" fmla="*/ 3334821 w 5342334"/>
              <a:gd name="connsiteY35-1320" fmla="*/ 6121 h 5785910"/>
              <a:gd name="connsiteX36-1321" fmla="*/ 3380735 w 5342334"/>
              <a:gd name="connsiteY36-1322" fmla="*/ 118 h 5785910"/>
              <a:gd name="connsiteX0-1323" fmla="*/ 1438934 w 5342334"/>
              <a:gd name="connsiteY0-1324" fmla="*/ 2944008 h 5785910"/>
              <a:gd name="connsiteX1-1325" fmla="*/ 1441770 w 5342334"/>
              <a:gd name="connsiteY1-1326" fmla="*/ 2943473 h 5785910"/>
              <a:gd name="connsiteX2-1327" fmla="*/ 1438934 w 5342334"/>
              <a:gd name="connsiteY2-1328" fmla="*/ 2944008 h 5785910"/>
              <a:gd name="connsiteX3-1329" fmla="*/ 1354605 w 5342334"/>
              <a:gd name="connsiteY3-1330" fmla="*/ 2912708 h 5785910"/>
              <a:gd name="connsiteX4-1331" fmla="*/ 1423317 w 5342334"/>
              <a:gd name="connsiteY4-1332" fmla="*/ 2947468 h 5785910"/>
              <a:gd name="connsiteX5-1333" fmla="*/ 1421525 w 5342334"/>
              <a:gd name="connsiteY5-1334" fmla="*/ 3320849 h 5785910"/>
              <a:gd name="connsiteX6-1335" fmla="*/ 2146318 w 5342334"/>
              <a:gd name="connsiteY6-1336" fmla="*/ 5548257 h 5785910"/>
              <a:gd name="connsiteX7-1337" fmla="*/ 2115204 w 5342334"/>
              <a:gd name="connsiteY7-1338" fmla="*/ 5553206 h 5785910"/>
              <a:gd name="connsiteX8-1339" fmla="*/ 1246460 w 5342334"/>
              <a:gd name="connsiteY8-1340" fmla="*/ 5785910 h 5785910"/>
              <a:gd name="connsiteX9-1341" fmla="*/ 0 w 5342334"/>
              <a:gd name="connsiteY9-1342" fmla="*/ 3148605 h 5785910"/>
              <a:gd name="connsiteX10-1343" fmla="*/ 1262428 w 5342334"/>
              <a:gd name="connsiteY10-1344" fmla="*/ 2938106 h 5785910"/>
              <a:gd name="connsiteX11-1345" fmla="*/ 1354605 w 5342334"/>
              <a:gd name="connsiteY11-1346" fmla="*/ 2912708 h 5785910"/>
              <a:gd name="connsiteX12-1347" fmla="*/ 3380735 w 5342334"/>
              <a:gd name="connsiteY12-1348" fmla="*/ 118 h 5785910"/>
              <a:gd name="connsiteX13-1349" fmla="*/ 3863622 w 5342334"/>
              <a:gd name="connsiteY13-1350" fmla="*/ 912639 h 5785910"/>
              <a:gd name="connsiteX14-1351" fmla="*/ 3674765 w 5342334"/>
              <a:gd name="connsiteY14-1352" fmla="*/ 2045786 h 5785910"/>
              <a:gd name="connsiteX15-1353" fmla="*/ 4585837 w 5342334"/>
              <a:gd name="connsiteY15-1354" fmla="*/ 2046833 h 5785910"/>
              <a:gd name="connsiteX16-1355" fmla="*/ 4775401 w 5342334"/>
              <a:gd name="connsiteY16-1356" fmla="*/ 2003486 h 5785910"/>
              <a:gd name="connsiteX17-1357" fmla="*/ 5203724 w 5342334"/>
              <a:gd name="connsiteY17-1358" fmla="*/ 2381935 h 5785910"/>
              <a:gd name="connsiteX18-1359" fmla="*/ 4980124 w 5342334"/>
              <a:gd name="connsiteY18-1360" fmla="*/ 2705696 h 5785910"/>
              <a:gd name="connsiteX19-1361" fmla="*/ 5342334 w 5342334"/>
              <a:gd name="connsiteY19-1362" fmla="*/ 3258997 h 5785910"/>
              <a:gd name="connsiteX20-1363" fmla="*/ 5107100 w 5342334"/>
              <a:gd name="connsiteY20-1364" fmla="*/ 3754493 h 5785910"/>
              <a:gd name="connsiteX21-1365" fmla="*/ 5342334 w 5342334"/>
              <a:gd name="connsiteY21-1366" fmla="*/ 4140580 h 5785910"/>
              <a:gd name="connsiteX22-1367" fmla="*/ 4844706 w 5342334"/>
              <a:gd name="connsiteY22-1368" fmla="*/ 4606676 h 5785910"/>
              <a:gd name="connsiteX23-1369" fmla="*/ 4790537 w 5342334"/>
              <a:gd name="connsiteY23-1370" fmla="*/ 4596433 h 5785910"/>
              <a:gd name="connsiteX24-1371" fmla="*/ 4802287 w 5342334"/>
              <a:gd name="connsiteY24-1372" fmla="*/ 4606672 h 5785910"/>
              <a:gd name="connsiteX25-1373" fmla="*/ 5191248 w 5342334"/>
              <a:gd name="connsiteY25-1374" fmla="*/ 4997228 h 5785910"/>
              <a:gd name="connsiteX26-1375" fmla="*/ 4866278 w 5342334"/>
              <a:gd name="connsiteY26-1376" fmla="*/ 5435572 h 5785910"/>
              <a:gd name="connsiteX27-1377" fmla="*/ 4581456 w 5342334"/>
              <a:gd name="connsiteY27-1378" fmla="*/ 5443059 h 5785910"/>
              <a:gd name="connsiteX28-1379" fmla="*/ 4593578 w 5342334"/>
              <a:gd name="connsiteY28-1380" fmla="*/ 5444848 h 5785910"/>
              <a:gd name="connsiteX29-1381" fmla="*/ 4581281 w 5342334"/>
              <a:gd name="connsiteY29-1382" fmla="*/ 5445228 h 5785910"/>
              <a:gd name="connsiteX30-1383" fmla="*/ 2168410 w 5342334"/>
              <a:gd name="connsiteY30-1384" fmla="*/ 5525146 h 5785910"/>
              <a:gd name="connsiteX31-1385" fmla="*/ 1514723 w 5342334"/>
              <a:gd name="connsiteY31-1386" fmla="*/ 2929703 h 5785910"/>
              <a:gd name="connsiteX32-1387" fmla="*/ 1975047 w 5342334"/>
              <a:gd name="connsiteY32-1388" fmla="*/ 2725675 h 5785910"/>
              <a:gd name="connsiteX33-1389" fmla="*/ 2654934 w 5342334"/>
              <a:gd name="connsiteY33-1390" fmla="*/ 1630299 h 5785910"/>
              <a:gd name="connsiteX34-1391" fmla="*/ 3108192 w 5342334"/>
              <a:gd name="connsiteY34-1392" fmla="*/ 686009 h 5785910"/>
              <a:gd name="connsiteX35-1393" fmla="*/ 3334821 w 5342334"/>
              <a:gd name="connsiteY35-1394" fmla="*/ 6121 h 5785910"/>
              <a:gd name="connsiteX36-1395" fmla="*/ 3380735 w 5342334"/>
              <a:gd name="connsiteY36-1396" fmla="*/ 118 h 5785910"/>
              <a:gd name="connsiteX0-1397" fmla="*/ 1438934 w 5342334"/>
              <a:gd name="connsiteY0-1398" fmla="*/ 2944008 h 5785910"/>
              <a:gd name="connsiteX1-1399" fmla="*/ 1441770 w 5342334"/>
              <a:gd name="connsiteY1-1400" fmla="*/ 2943473 h 5785910"/>
              <a:gd name="connsiteX2-1401" fmla="*/ 1438934 w 5342334"/>
              <a:gd name="connsiteY2-1402" fmla="*/ 2944008 h 5785910"/>
              <a:gd name="connsiteX3-1403" fmla="*/ 1354605 w 5342334"/>
              <a:gd name="connsiteY3-1404" fmla="*/ 2912708 h 5785910"/>
              <a:gd name="connsiteX4-1405" fmla="*/ 1423317 w 5342334"/>
              <a:gd name="connsiteY4-1406" fmla="*/ 2947468 h 5785910"/>
              <a:gd name="connsiteX5-1407" fmla="*/ 1421525 w 5342334"/>
              <a:gd name="connsiteY5-1408" fmla="*/ 3320849 h 5785910"/>
              <a:gd name="connsiteX6-1409" fmla="*/ 2146318 w 5342334"/>
              <a:gd name="connsiteY6-1410" fmla="*/ 5548257 h 5785910"/>
              <a:gd name="connsiteX7-1411" fmla="*/ 2115204 w 5342334"/>
              <a:gd name="connsiteY7-1412" fmla="*/ 5553206 h 5785910"/>
              <a:gd name="connsiteX8-1413" fmla="*/ 1246460 w 5342334"/>
              <a:gd name="connsiteY8-1414" fmla="*/ 5785910 h 5785910"/>
              <a:gd name="connsiteX9-1415" fmla="*/ 0 w 5342334"/>
              <a:gd name="connsiteY9-1416" fmla="*/ 3148605 h 5785910"/>
              <a:gd name="connsiteX10-1417" fmla="*/ 1262428 w 5342334"/>
              <a:gd name="connsiteY10-1418" fmla="*/ 2938106 h 5785910"/>
              <a:gd name="connsiteX11-1419" fmla="*/ 1354605 w 5342334"/>
              <a:gd name="connsiteY11-1420" fmla="*/ 2912708 h 5785910"/>
              <a:gd name="connsiteX12-1421" fmla="*/ 3380735 w 5342334"/>
              <a:gd name="connsiteY12-1422" fmla="*/ 118 h 5785910"/>
              <a:gd name="connsiteX13-1423" fmla="*/ 3863622 w 5342334"/>
              <a:gd name="connsiteY13-1424" fmla="*/ 912639 h 5785910"/>
              <a:gd name="connsiteX14-1425" fmla="*/ 3674765 w 5342334"/>
              <a:gd name="connsiteY14-1426" fmla="*/ 2045786 h 5785910"/>
              <a:gd name="connsiteX15-1427" fmla="*/ 4585837 w 5342334"/>
              <a:gd name="connsiteY15-1428" fmla="*/ 2046833 h 5785910"/>
              <a:gd name="connsiteX16-1429" fmla="*/ 4775401 w 5342334"/>
              <a:gd name="connsiteY16-1430" fmla="*/ 2003486 h 5785910"/>
              <a:gd name="connsiteX17-1431" fmla="*/ 5203724 w 5342334"/>
              <a:gd name="connsiteY17-1432" fmla="*/ 2381935 h 5785910"/>
              <a:gd name="connsiteX18-1433" fmla="*/ 4980124 w 5342334"/>
              <a:gd name="connsiteY18-1434" fmla="*/ 2705696 h 5785910"/>
              <a:gd name="connsiteX19-1435" fmla="*/ 5342334 w 5342334"/>
              <a:gd name="connsiteY19-1436" fmla="*/ 3258997 h 5785910"/>
              <a:gd name="connsiteX20-1437" fmla="*/ 5107100 w 5342334"/>
              <a:gd name="connsiteY20-1438" fmla="*/ 3754493 h 5785910"/>
              <a:gd name="connsiteX21-1439" fmla="*/ 5342334 w 5342334"/>
              <a:gd name="connsiteY21-1440" fmla="*/ 4140580 h 5785910"/>
              <a:gd name="connsiteX22-1441" fmla="*/ 4844706 w 5342334"/>
              <a:gd name="connsiteY22-1442" fmla="*/ 4606676 h 5785910"/>
              <a:gd name="connsiteX23-1443" fmla="*/ 4790537 w 5342334"/>
              <a:gd name="connsiteY23-1444" fmla="*/ 4596433 h 5785910"/>
              <a:gd name="connsiteX24-1445" fmla="*/ 4802287 w 5342334"/>
              <a:gd name="connsiteY24-1446" fmla="*/ 4606672 h 5785910"/>
              <a:gd name="connsiteX25-1447" fmla="*/ 5191248 w 5342334"/>
              <a:gd name="connsiteY25-1448" fmla="*/ 4997228 h 5785910"/>
              <a:gd name="connsiteX26-1449" fmla="*/ 4866278 w 5342334"/>
              <a:gd name="connsiteY26-1450" fmla="*/ 5435572 h 5785910"/>
              <a:gd name="connsiteX27-1451" fmla="*/ 4581456 w 5342334"/>
              <a:gd name="connsiteY27-1452" fmla="*/ 5443059 h 5785910"/>
              <a:gd name="connsiteX28-1453" fmla="*/ 4593578 w 5342334"/>
              <a:gd name="connsiteY28-1454" fmla="*/ 5444848 h 5785910"/>
              <a:gd name="connsiteX29-1455" fmla="*/ 4581281 w 5342334"/>
              <a:gd name="connsiteY29-1456" fmla="*/ 5445228 h 5785910"/>
              <a:gd name="connsiteX30-1457" fmla="*/ 2201665 w 5342334"/>
              <a:gd name="connsiteY30-1458" fmla="*/ 5541774 h 5785910"/>
              <a:gd name="connsiteX31-1459" fmla="*/ 1514723 w 5342334"/>
              <a:gd name="connsiteY31-1460" fmla="*/ 2929703 h 5785910"/>
              <a:gd name="connsiteX32-1461" fmla="*/ 1975047 w 5342334"/>
              <a:gd name="connsiteY32-1462" fmla="*/ 2725675 h 5785910"/>
              <a:gd name="connsiteX33-1463" fmla="*/ 2654934 w 5342334"/>
              <a:gd name="connsiteY33-1464" fmla="*/ 1630299 h 5785910"/>
              <a:gd name="connsiteX34-1465" fmla="*/ 3108192 w 5342334"/>
              <a:gd name="connsiteY34-1466" fmla="*/ 686009 h 5785910"/>
              <a:gd name="connsiteX35-1467" fmla="*/ 3334821 w 5342334"/>
              <a:gd name="connsiteY35-1468" fmla="*/ 6121 h 5785910"/>
              <a:gd name="connsiteX36-1469" fmla="*/ 3380735 w 5342334"/>
              <a:gd name="connsiteY36-1470" fmla="*/ 118 h 5785910"/>
              <a:gd name="connsiteX0-1471" fmla="*/ 1438934 w 5342334"/>
              <a:gd name="connsiteY0-1472" fmla="*/ 2944008 h 5785910"/>
              <a:gd name="connsiteX1-1473" fmla="*/ 1441770 w 5342334"/>
              <a:gd name="connsiteY1-1474" fmla="*/ 2943473 h 5785910"/>
              <a:gd name="connsiteX2-1475" fmla="*/ 1438934 w 5342334"/>
              <a:gd name="connsiteY2-1476" fmla="*/ 2944008 h 5785910"/>
              <a:gd name="connsiteX3-1477" fmla="*/ 1354605 w 5342334"/>
              <a:gd name="connsiteY3-1478" fmla="*/ 2912708 h 5785910"/>
              <a:gd name="connsiteX4-1479" fmla="*/ 1423317 w 5342334"/>
              <a:gd name="connsiteY4-1480" fmla="*/ 2947468 h 5785910"/>
              <a:gd name="connsiteX5-1481" fmla="*/ 1421525 w 5342334"/>
              <a:gd name="connsiteY5-1482" fmla="*/ 3320849 h 5785910"/>
              <a:gd name="connsiteX6-1483" fmla="*/ 2146318 w 5342334"/>
              <a:gd name="connsiteY6-1484" fmla="*/ 5548257 h 5785910"/>
              <a:gd name="connsiteX7-1485" fmla="*/ 2115204 w 5342334"/>
              <a:gd name="connsiteY7-1486" fmla="*/ 5553206 h 5785910"/>
              <a:gd name="connsiteX8-1487" fmla="*/ 1246460 w 5342334"/>
              <a:gd name="connsiteY8-1488" fmla="*/ 5785910 h 5785910"/>
              <a:gd name="connsiteX9-1489" fmla="*/ 0 w 5342334"/>
              <a:gd name="connsiteY9-1490" fmla="*/ 3148605 h 5785910"/>
              <a:gd name="connsiteX10-1491" fmla="*/ 1262428 w 5342334"/>
              <a:gd name="connsiteY10-1492" fmla="*/ 2938106 h 5785910"/>
              <a:gd name="connsiteX11-1493" fmla="*/ 1354605 w 5342334"/>
              <a:gd name="connsiteY11-1494" fmla="*/ 2912708 h 5785910"/>
              <a:gd name="connsiteX12-1495" fmla="*/ 3380735 w 5342334"/>
              <a:gd name="connsiteY12-1496" fmla="*/ 118 h 5785910"/>
              <a:gd name="connsiteX13-1497" fmla="*/ 3863622 w 5342334"/>
              <a:gd name="connsiteY13-1498" fmla="*/ 912639 h 5785910"/>
              <a:gd name="connsiteX14-1499" fmla="*/ 3674765 w 5342334"/>
              <a:gd name="connsiteY14-1500" fmla="*/ 2045786 h 5785910"/>
              <a:gd name="connsiteX15-1501" fmla="*/ 4585837 w 5342334"/>
              <a:gd name="connsiteY15-1502" fmla="*/ 2046833 h 5785910"/>
              <a:gd name="connsiteX16-1503" fmla="*/ 4775401 w 5342334"/>
              <a:gd name="connsiteY16-1504" fmla="*/ 2003486 h 5785910"/>
              <a:gd name="connsiteX17-1505" fmla="*/ 5203724 w 5342334"/>
              <a:gd name="connsiteY17-1506" fmla="*/ 2381935 h 5785910"/>
              <a:gd name="connsiteX18-1507" fmla="*/ 4980124 w 5342334"/>
              <a:gd name="connsiteY18-1508" fmla="*/ 2705696 h 5785910"/>
              <a:gd name="connsiteX19-1509" fmla="*/ 5342334 w 5342334"/>
              <a:gd name="connsiteY19-1510" fmla="*/ 3258997 h 5785910"/>
              <a:gd name="connsiteX20-1511" fmla="*/ 5107100 w 5342334"/>
              <a:gd name="connsiteY20-1512" fmla="*/ 3754493 h 5785910"/>
              <a:gd name="connsiteX21-1513" fmla="*/ 5342334 w 5342334"/>
              <a:gd name="connsiteY21-1514" fmla="*/ 4140580 h 5785910"/>
              <a:gd name="connsiteX22-1515" fmla="*/ 4844706 w 5342334"/>
              <a:gd name="connsiteY22-1516" fmla="*/ 4606676 h 5785910"/>
              <a:gd name="connsiteX23-1517" fmla="*/ 4790537 w 5342334"/>
              <a:gd name="connsiteY23-1518" fmla="*/ 4596433 h 5785910"/>
              <a:gd name="connsiteX24-1519" fmla="*/ 4802287 w 5342334"/>
              <a:gd name="connsiteY24-1520" fmla="*/ 4606672 h 5785910"/>
              <a:gd name="connsiteX25-1521" fmla="*/ 5191248 w 5342334"/>
              <a:gd name="connsiteY25-1522" fmla="*/ 4997228 h 5785910"/>
              <a:gd name="connsiteX26-1523" fmla="*/ 4866278 w 5342334"/>
              <a:gd name="connsiteY26-1524" fmla="*/ 5435572 h 5785910"/>
              <a:gd name="connsiteX27-1525" fmla="*/ 4581456 w 5342334"/>
              <a:gd name="connsiteY27-1526" fmla="*/ 5443059 h 5785910"/>
              <a:gd name="connsiteX28-1527" fmla="*/ 4593578 w 5342334"/>
              <a:gd name="connsiteY28-1528" fmla="*/ 5444848 h 5785910"/>
              <a:gd name="connsiteX29-1529" fmla="*/ 4581281 w 5342334"/>
              <a:gd name="connsiteY29-1530" fmla="*/ 5445228 h 5785910"/>
              <a:gd name="connsiteX30-1531" fmla="*/ 2201665 w 5342334"/>
              <a:gd name="connsiteY30-1532" fmla="*/ 5541774 h 5785910"/>
              <a:gd name="connsiteX31-1533" fmla="*/ 1514723 w 5342334"/>
              <a:gd name="connsiteY31-1534" fmla="*/ 2929703 h 5785910"/>
              <a:gd name="connsiteX32-1535" fmla="*/ 1975047 w 5342334"/>
              <a:gd name="connsiteY32-1536" fmla="*/ 2725675 h 5785910"/>
              <a:gd name="connsiteX33-1537" fmla="*/ 2654934 w 5342334"/>
              <a:gd name="connsiteY33-1538" fmla="*/ 1630299 h 5785910"/>
              <a:gd name="connsiteX34-1539" fmla="*/ 3108192 w 5342334"/>
              <a:gd name="connsiteY34-1540" fmla="*/ 686009 h 5785910"/>
              <a:gd name="connsiteX35-1541" fmla="*/ 3334821 w 5342334"/>
              <a:gd name="connsiteY35-1542" fmla="*/ 6121 h 5785910"/>
              <a:gd name="connsiteX36-1543" fmla="*/ 3380735 w 5342334"/>
              <a:gd name="connsiteY36-1544" fmla="*/ 118 h 5785910"/>
              <a:gd name="connsiteX0-1545" fmla="*/ 1438934 w 5342334"/>
              <a:gd name="connsiteY0-1546" fmla="*/ 2944008 h 5785910"/>
              <a:gd name="connsiteX1-1547" fmla="*/ 1441770 w 5342334"/>
              <a:gd name="connsiteY1-1548" fmla="*/ 2943473 h 5785910"/>
              <a:gd name="connsiteX2-1549" fmla="*/ 1438934 w 5342334"/>
              <a:gd name="connsiteY2-1550" fmla="*/ 2944008 h 5785910"/>
              <a:gd name="connsiteX3-1551" fmla="*/ 1354605 w 5342334"/>
              <a:gd name="connsiteY3-1552" fmla="*/ 2912708 h 5785910"/>
              <a:gd name="connsiteX4-1553" fmla="*/ 1423317 w 5342334"/>
              <a:gd name="connsiteY4-1554" fmla="*/ 2947468 h 5785910"/>
              <a:gd name="connsiteX5-1555" fmla="*/ 1421525 w 5342334"/>
              <a:gd name="connsiteY5-1556" fmla="*/ 3320849 h 5785910"/>
              <a:gd name="connsiteX6-1557" fmla="*/ 2146318 w 5342334"/>
              <a:gd name="connsiteY6-1558" fmla="*/ 5548257 h 5785910"/>
              <a:gd name="connsiteX7-1559" fmla="*/ 2115204 w 5342334"/>
              <a:gd name="connsiteY7-1560" fmla="*/ 5553206 h 5785910"/>
              <a:gd name="connsiteX8-1561" fmla="*/ 1246460 w 5342334"/>
              <a:gd name="connsiteY8-1562" fmla="*/ 5785910 h 5785910"/>
              <a:gd name="connsiteX9-1563" fmla="*/ 0 w 5342334"/>
              <a:gd name="connsiteY9-1564" fmla="*/ 3148605 h 5785910"/>
              <a:gd name="connsiteX10-1565" fmla="*/ 1262428 w 5342334"/>
              <a:gd name="connsiteY10-1566" fmla="*/ 2938106 h 5785910"/>
              <a:gd name="connsiteX11-1567" fmla="*/ 1354605 w 5342334"/>
              <a:gd name="connsiteY11-1568" fmla="*/ 2912708 h 5785910"/>
              <a:gd name="connsiteX12-1569" fmla="*/ 3380735 w 5342334"/>
              <a:gd name="connsiteY12-1570" fmla="*/ 118 h 5785910"/>
              <a:gd name="connsiteX13-1571" fmla="*/ 3863622 w 5342334"/>
              <a:gd name="connsiteY13-1572" fmla="*/ 912639 h 5785910"/>
              <a:gd name="connsiteX14-1573" fmla="*/ 3674765 w 5342334"/>
              <a:gd name="connsiteY14-1574" fmla="*/ 2045786 h 5785910"/>
              <a:gd name="connsiteX15-1575" fmla="*/ 4585837 w 5342334"/>
              <a:gd name="connsiteY15-1576" fmla="*/ 2046833 h 5785910"/>
              <a:gd name="connsiteX16-1577" fmla="*/ 4775401 w 5342334"/>
              <a:gd name="connsiteY16-1578" fmla="*/ 2003486 h 5785910"/>
              <a:gd name="connsiteX17-1579" fmla="*/ 5203724 w 5342334"/>
              <a:gd name="connsiteY17-1580" fmla="*/ 2381935 h 5785910"/>
              <a:gd name="connsiteX18-1581" fmla="*/ 4980124 w 5342334"/>
              <a:gd name="connsiteY18-1582" fmla="*/ 2705696 h 5785910"/>
              <a:gd name="connsiteX19-1583" fmla="*/ 5342334 w 5342334"/>
              <a:gd name="connsiteY19-1584" fmla="*/ 3258997 h 5785910"/>
              <a:gd name="connsiteX20-1585" fmla="*/ 5107100 w 5342334"/>
              <a:gd name="connsiteY20-1586" fmla="*/ 3754493 h 5785910"/>
              <a:gd name="connsiteX21-1587" fmla="*/ 5342334 w 5342334"/>
              <a:gd name="connsiteY21-1588" fmla="*/ 4140580 h 5785910"/>
              <a:gd name="connsiteX22-1589" fmla="*/ 4844706 w 5342334"/>
              <a:gd name="connsiteY22-1590" fmla="*/ 4606676 h 5785910"/>
              <a:gd name="connsiteX23-1591" fmla="*/ 4790537 w 5342334"/>
              <a:gd name="connsiteY23-1592" fmla="*/ 4596433 h 5785910"/>
              <a:gd name="connsiteX24-1593" fmla="*/ 4802287 w 5342334"/>
              <a:gd name="connsiteY24-1594" fmla="*/ 4606672 h 5785910"/>
              <a:gd name="connsiteX25-1595" fmla="*/ 5191248 w 5342334"/>
              <a:gd name="connsiteY25-1596" fmla="*/ 4997228 h 5785910"/>
              <a:gd name="connsiteX26-1597" fmla="*/ 4866278 w 5342334"/>
              <a:gd name="connsiteY26-1598" fmla="*/ 5435572 h 5785910"/>
              <a:gd name="connsiteX27-1599" fmla="*/ 4581456 w 5342334"/>
              <a:gd name="connsiteY27-1600" fmla="*/ 5443059 h 5785910"/>
              <a:gd name="connsiteX28-1601" fmla="*/ 4593578 w 5342334"/>
              <a:gd name="connsiteY28-1602" fmla="*/ 5444848 h 5785910"/>
              <a:gd name="connsiteX29-1603" fmla="*/ 4581281 w 5342334"/>
              <a:gd name="connsiteY29-1604" fmla="*/ 5445228 h 5785910"/>
              <a:gd name="connsiteX30-1605" fmla="*/ 2201665 w 5342334"/>
              <a:gd name="connsiteY30-1606" fmla="*/ 5541774 h 5785910"/>
              <a:gd name="connsiteX31-1607" fmla="*/ 1514723 w 5342334"/>
              <a:gd name="connsiteY31-1608" fmla="*/ 2929703 h 5785910"/>
              <a:gd name="connsiteX32-1609" fmla="*/ 1975047 w 5342334"/>
              <a:gd name="connsiteY32-1610" fmla="*/ 2725675 h 5785910"/>
              <a:gd name="connsiteX33-1611" fmla="*/ 2654934 w 5342334"/>
              <a:gd name="connsiteY33-1612" fmla="*/ 1630299 h 5785910"/>
              <a:gd name="connsiteX34-1613" fmla="*/ 3108192 w 5342334"/>
              <a:gd name="connsiteY34-1614" fmla="*/ 686009 h 5785910"/>
              <a:gd name="connsiteX35-1615" fmla="*/ 3334821 w 5342334"/>
              <a:gd name="connsiteY35-1616" fmla="*/ 6121 h 5785910"/>
              <a:gd name="connsiteX36-1617" fmla="*/ 3380735 w 5342334"/>
              <a:gd name="connsiteY36-1618" fmla="*/ 118 h 5785910"/>
              <a:gd name="connsiteX0-1619" fmla="*/ 1438934 w 5342334"/>
              <a:gd name="connsiteY0-1620" fmla="*/ 2944008 h 5785910"/>
              <a:gd name="connsiteX1-1621" fmla="*/ 1441770 w 5342334"/>
              <a:gd name="connsiteY1-1622" fmla="*/ 2943473 h 5785910"/>
              <a:gd name="connsiteX2-1623" fmla="*/ 1438934 w 5342334"/>
              <a:gd name="connsiteY2-1624" fmla="*/ 2944008 h 5785910"/>
              <a:gd name="connsiteX3-1625" fmla="*/ 1354605 w 5342334"/>
              <a:gd name="connsiteY3-1626" fmla="*/ 2912708 h 5785910"/>
              <a:gd name="connsiteX4-1627" fmla="*/ 1423317 w 5342334"/>
              <a:gd name="connsiteY4-1628" fmla="*/ 2947468 h 5785910"/>
              <a:gd name="connsiteX5-1629" fmla="*/ 1421525 w 5342334"/>
              <a:gd name="connsiteY5-1630" fmla="*/ 3320849 h 5785910"/>
              <a:gd name="connsiteX6-1631" fmla="*/ 2146318 w 5342334"/>
              <a:gd name="connsiteY6-1632" fmla="*/ 5548257 h 5785910"/>
              <a:gd name="connsiteX7-1633" fmla="*/ 2115204 w 5342334"/>
              <a:gd name="connsiteY7-1634" fmla="*/ 5553206 h 5785910"/>
              <a:gd name="connsiteX8-1635" fmla="*/ 1246460 w 5342334"/>
              <a:gd name="connsiteY8-1636" fmla="*/ 5785910 h 5785910"/>
              <a:gd name="connsiteX9-1637" fmla="*/ 0 w 5342334"/>
              <a:gd name="connsiteY9-1638" fmla="*/ 3148605 h 5785910"/>
              <a:gd name="connsiteX10-1639" fmla="*/ 1262428 w 5342334"/>
              <a:gd name="connsiteY10-1640" fmla="*/ 2938106 h 5785910"/>
              <a:gd name="connsiteX11-1641" fmla="*/ 1354605 w 5342334"/>
              <a:gd name="connsiteY11-1642" fmla="*/ 2912708 h 5785910"/>
              <a:gd name="connsiteX12-1643" fmla="*/ 3380735 w 5342334"/>
              <a:gd name="connsiteY12-1644" fmla="*/ 118 h 5785910"/>
              <a:gd name="connsiteX13-1645" fmla="*/ 3863622 w 5342334"/>
              <a:gd name="connsiteY13-1646" fmla="*/ 912639 h 5785910"/>
              <a:gd name="connsiteX14-1647" fmla="*/ 3674765 w 5342334"/>
              <a:gd name="connsiteY14-1648" fmla="*/ 2045786 h 5785910"/>
              <a:gd name="connsiteX15-1649" fmla="*/ 4585837 w 5342334"/>
              <a:gd name="connsiteY15-1650" fmla="*/ 2046833 h 5785910"/>
              <a:gd name="connsiteX16-1651" fmla="*/ 4775401 w 5342334"/>
              <a:gd name="connsiteY16-1652" fmla="*/ 2003486 h 5785910"/>
              <a:gd name="connsiteX17-1653" fmla="*/ 5203724 w 5342334"/>
              <a:gd name="connsiteY17-1654" fmla="*/ 2381935 h 5785910"/>
              <a:gd name="connsiteX18-1655" fmla="*/ 4980124 w 5342334"/>
              <a:gd name="connsiteY18-1656" fmla="*/ 2705696 h 5785910"/>
              <a:gd name="connsiteX19-1657" fmla="*/ 5342334 w 5342334"/>
              <a:gd name="connsiteY19-1658" fmla="*/ 3258997 h 5785910"/>
              <a:gd name="connsiteX20-1659" fmla="*/ 5107100 w 5342334"/>
              <a:gd name="connsiteY20-1660" fmla="*/ 3754493 h 5785910"/>
              <a:gd name="connsiteX21-1661" fmla="*/ 5342334 w 5342334"/>
              <a:gd name="connsiteY21-1662" fmla="*/ 4140580 h 5785910"/>
              <a:gd name="connsiteX22-1663" fmla="*/ 4844706 w 5342334"/>
              <a:gd name="connsiteY22-1664" fmla="*/ 4606676 h 5785910"/>
              <a:gd name="connsiteX23-1665" fmla="*/ 4790537 w 5342334"/>
              <a:gd name="connsiteY23-1666" fmla="*/ 4596433 h 5785910"/>
              <a:gd name="connsiteX24-1667" fmla="*/ 4802287 w 5342334"/>
              <a:gd name="connsiteY24-1668" fmla="*/ 4606672 h 5785910"/>
              <a:gd name="connsiteX25-1669" fmla="*/ 5191248 w 5342334"/>
              <a:gd name="connsiteY25-1670" fmla="*/ 4997228 h 5785910"/>
              <a:gd name="connsiteX26-1671" fmla="*/ 4866278 w 5342334"/>
              <a:gd name="connsiteY26-1672" fmla="*/ 5435572 h 5785910"/>
              <a:gd name="connsiteX27-1673" fmla="*/ 4581456 w 5342334"/>
              <a:gd name="connsiteY27-1674" fmla="*/ 5443059 h 5785910"/>
              <a:gd name="connsiteX28-1675" fmla="*/ 4593578 w 5342334"/>
              <a:gd name="connsiteY28-1676" fmla="*/ 5444848 h 5785910"/>
              <a:gd name="connsiteX29-1677" fmla="*/ 4581281 w 5342334"/>
              <a:gd name="connsiteY29-1678" fmla="*/ 5445228 h 5785910"/>
              <a:gd name="connsiteX30-1679" fmla="*/ 2201665 w 5342334"/>
              <a:gd name="connsiteY30-1680" fmla="*/ 5541774 h 5785910"/>
              <a:gd name="connsiteX31-1681" fmla="*/ 1514723 w 5342334"/>
              <a:gd name="connsiteY31-1682" fmla="*/ 2929703 h 5785910"/>
              <a:gd name="connsiteX32-1683" fmla="*/ 1975047 w 5342334"/>
              <a:gd name="connsiteY32-1684" fmla="*/ 2725675 h 5785910"/>
              <a:gd name="connsiteX33-1685" fmla="*/ 2654934 w 5342334"/>
              <a:gd name="connsiteY33-1686" fmla="*/ 1630299 h 5785910"/>
              <a:gd name="connsiteX34-1687" fmla="*/ 3108192 w 5342334"/>
              <a:gd name="connsiteY34-1688" fmla="*/ 686009 h 5785910"/>
              <a:gd name="connsiteX35-1689" fmla="*/ 3334821 w 5342334"/>
              <a:gd name="connsiteY35-1690" fmla="*/ 6121 h 5785910"/>
              <a:gd name="connsiteX36-1691" fmla="*/ 3380735 w 5342334"/>
              <a:gd name="connsiteY36-1692" fmla="*/ 118 h 5785910"/>
              <a:gd name="connsiteX0-1693" fmla="*/ 1438934 w 5342334"/>
              <a:gd name="connsiteY0-1694" fmla="*/ 2944008 h 5785910"/>
              <a:gd name="connsiteX1-1695" fmla="*/ 1441770 w 5342334"/>
              <a:gd name="connsiteY1-1696" fmla="*/ 2943473 h 5785910"/>
              <a:gd name="connsiteX2-1697" fmla="*/ 1438934 w 5342334"/>
              <a:gd name="connsiteY2-1698" fmla="*/ 2944008 h 5785910"/>
              <a:gd name="connsiteX3-1699" fmla="*/ 1354605 w 5342334"/>
              <a:gd name="connsiteY3-1700" fmla="*/ 2912708 h 5785910"/>
              <a:gd name="connsiteX4-1701" fmla="*/ 1423317 w 5342334"/>
              <a:gd name="connsiteY4-1702" fmla="*/ 2947468 h 5785910"/>
              <a:gd name="connsiteX5-1703" fmla="*/ 1421525 w 5342334"/>
              <a:gd name="connsiteY5-1704" fmla="*/ 3320849 h 5785910"/>
              <a:gd name="connsiteX6-1705" fmla="*/ 2146318 w 5342334"/>
              <a:gd name="connsiteY6-1706" fmla="*/ 5548257 h 5785910"/>
              <a:gd name="connsiteX7-1707" fmla="*/ 2115204 w 5342334"/>
              <a:gd name="connsiteY7-1708" fmla="*/ 5553206 h 5785910"/>
              <a:gd name="connsiteX8-1709" fmla="*/ 1246460 w 5342334"/>
              <a:gd name="connsiteY8-1710" fmla="*/ 5785910 h 5785910"/>
              <a:gd name="connsiteX9-1711" fmla="*/ 0 w 5342334"/>
              <a:gd name="connsiteY9-1712" fmla="*/ 3148605 h 5785910"/>
              <a:gd name="connsiteX10-1713" fmla="*/ 1262428 w 5342334"/>
              <a:gd name="connsiteY10-1714" fmla="*/ 2938106 h 5785910"/>
              <a:gd name="connsiteX11-1715" fmla="*/ 1354605 w 5342334"/>
              <a:gd name="connsiteY11-1716" fmla="*/ 2912708 h 5785910"/>
              <a:gd name="connsiteX12-1717" fmla="*/ 3380735 w 5342334"/>
              <a:gd name="connsiteY12-1718" fmla="*/ 118 h 5785910"/>
              <a:gd name="connsiteX13-1719" fmla="*/ 3863622 w 5342334"/>
              <a:gd name="connsiteY13-1720" fmla="*/ 912639 h 5785910"/>
              <a:gd name="connsiteX14-1721" fmla="*/ 3674765 w 5342334"/>
              <a:gd name="connsiteY14-1722" fmla="*/ 2045786 h 5785910"/>
              <a:gd name="connsiteX15-1723" fmla="*/ 4585837 w 5342334"/>
              <a:gd name="connsiteY15-1724" fmla="*/ 2046833 h 5785910"/>
              <a:gd name="connsiteX16-1725" fmla="*/ 4775401 w 5342334"/>
              <a:gd name="connsiteY16-1726" fmla="*/ 2003486 h 5785910"/>
              <a:gd name="connsiteX17-1727" fmla="*/ 5203724 w 5342334"/>
              <a:gd name="connsiteY17-1728" fmla="*/ 2381935 h 5785910"/>
              <a:gd name="connsiteX18-1729" fmla="*/ 4980124 w 5342334"/>
              <a:gd name="connsiteY18-1730" fmla="*/ 2705696 h 5785910"/>
              <a:gd name="connsiteX19-1731" fmla="*/ 5342334 w 5342334"/>
              <a:gd name="connsiteY19-1732" fmla="*/ 3258997 h 5785910"/>
              <a:gd name="connsiteX20-1733" fmla="*/ 5107100 w 5342334"/>
              <a:gd name="connsiteY20-1734" fmla="*/ 3754493 h 5785910"/>
              <a:gd name="connsiteX21-1735" fmla="*/ 5342334 w 5342334"/>
              <a:gd name="connsiteY21-1736" fmla="*/ 4140580 h 5785910"/>
              <a:gd name="connsiteX22-1737" fmla="*/ 4844706 w 5342334"/>
              <a:gd name="connsiteY22-1738" fmla="*/ 4606676 h 5785910"/>
              <a:gd name="connsiteX23-1739" fmla="*/ 4790537 w 5342334"/>
              <a:gd name="connsiteY23-1740" fmla="*/ 4596433 h 5785910"/>
              <a:gd name="connsiteX24-1741" fmla="*/ 4802287 w 5342334"/>
              <a:gd name="connsiteY24-1742" fmla="*/ 4606672 h 5785910"/>
              <a:gd name="connsiteX25-1743" fmla="*/ 5191248 w 5342334"/>
              <a:gd name="connsiteY25-1744" fmla="*/ 4997228 h 5785910"/>
              <a:gd name="connsiteX26-1745" fmla="*/ 4866278 w 5342334"/>
              <a:gd name="connsiteY26-1746" fmla="*/ 5435572 h 5785910"/>
              <a:gd name="connsiteX27-1747" fmla="*/ 4581456 w 5342334"/>
              <a:gd name="connsiteY27-1748" fmla="*/ 5443059 h 5785910"/>
              <a:gd name="connsiteX28-1749" fmla="*/ 4593578 w 5342334"/>
              <a:gd name="connsiteY28-1750" fmla="*/ 5444848 h 5785910"/>
              <a:gd name="connsiteX29-1751" fmla="*/ 4581281 w 5342334"/>
              <a:gd name="connsiteY29-1752" fmla="*/ 5445228 h 5785910"/>
              <a:gd name="connsiteX30-1753" fmla="*/ 2233555 w 5342334"/>
              <a:gd name="connsiteY30-1754" fmla="*/ 5541774 h 5785910"/>
              <a:gd name="connsiteX31-1755" fmla="*/ 1514723 w 5342334"/>
              <a:gd name="connsiteY31-1756" fmla="*/ 2929703 h 5785910"/>
              <a:gd name="connsiteX32-1757" fmla="*/ 1975047 w 5342334"/>
              <a:gd name="connsiteY32-1758" fmla="*/ 2725675 h 5785910"/>
              <a:gd name="connsiteX33-1759" fmla="*/ 2654934 w 5342334"/>
              <a:gd name="connsiteY33-1760" fmla="*/ 1630299 h 5785910"/>
              <a:gd name="connsiteX34-1761" fmla="*/ 3108192 w 5342334"/>
              <a:gd name="connsiteY34-1762" fmla="*/ 686009 h 5785910"/>
              <a:gd name="connsiteX35-1763" fmla="*/ 3334821 w 5342334"/>
              <a:gd name="connsiteY35-1764" fmla="*/ 6121 h 5785910"/>
              <a:gd name="connsiteX36-1765" fmla="*/ 3380735 w 5342334"/>
              <a:gd name="connsiteY36-1766" fmla="*/ 118 h 5785910"/>
              <a:gd name="connsiteX0-1767" fmla="*/ 1438934 w 5342334"/>
              <a:gd name="connsiteY0-1768" fmla="*/ 2944008 h 5785910"/>
              <a:gd name="connsiteX1-1769" fmla="*/ 1441770 w 5342334"/>
              <a:gd name="connsiteY1-1770" fmla="*/ 2943473 h 5785910"/>
              <a:gd name="connsiteX2-1771" fmla="*/ 1438934 w 5342334"/>
              <a:gd name="connsiteY2-1772" fmla="*/ 2944008 h 5785910"/>
              <a:gd name="connsiteX3-1773" fmla="*/ 1354605 w 5342334"/>
              <a:gd name="connsiteY3-1774" fmla="*/ 2912708 h 5785910"/>
              <a:gd name="connsiteX4-1775" fmla="*/ 1423317 w 5342334"/>
              <a:gd name="connsiteY4-1776" fmla="*/ 2947468 h 5785910"/>
              <a:gd name="connsiteX5-1777" fmla="*/ 1421525 w 5342334"/>
              <a:gd name="connsiteY5-1778" fmla="*/ 3320849 h 5785910"/>
              <a:gd name="connsiteX6-1779" fmla="*/ 2146318 w 5342334"/>
              <a:gd name="connsiteY6-1780" fmla="*/ 5548257 h 5785910"/>
              <a:gd name="connsiteX7-1781" fmla="*/ 2115204 w 5342334"/>
              <a:gd name="connsiteY7-1782" fmla="*/ 5553206 h 5785910"/>
              <a:gd name="connsiteX8-1783" fmla="*/ 1246460 w 5342334"/>
              <a:gd name="connsiteY8-1784" fmla="*/ 5785910 h 5785910"/>
              <a:gd name="connsiteX9-1785" fmla="*/ 0 w 5342334"/>
              <a:gd name="connsiteY9-1786" fmla="*/ 3148605 h 5785910"/>
              <a:gd name="connsiteX10-1787" fmla="*/ 1262428 w 5342334"/>
              <a:gd name="connsiteY10-1788" fmla="*/ 2938106 h 5785910"/>
              <a:gd name="connsiteX11-1789" fmla="*/ 1354605 w 5342334"/>
              <a:gd name="connsiteY11-1790" fmla="*/ 2912708 h 5785910"/>
              <a:gd name="connsiteX12-1791" fmla="*/ 3380735 w 5342334"/>
              <a:gd name="connsiteY12-1792" fmla="*/ 118 h 5785910"/>
              <a:gd name="connsiteX13-1793" fmla="*/ 3863622 w 5342334"/>
              <a:gd name="connsiteY13-1794" fmla="*/ 912639 h 5785910"/>
              <a:gd name="connsiteX14-1795" fmla="*/ 3674765 w 5342334"/>
              <a:gd name="connsiteY14-1796" fmla="*/ 2045786 h 5785910"/>
              <a:gd name="connsiteX15-1797" fmla="*/ 4585837 w 5342334"/>
              <a:gd name="connsiteY15-1798" fmla="*/ 2046833 h 5785910"/>
              <a:gd name="connsiteX16-1799" fmla="*/ 4775401 w 5342334"/>
              <a:gd name="connsiteY16-1800" fmla="*/ 2003486 h 5785910"/>
              <a:gd name="connsiteX17-1801" fmla="*/ 5203724 w 5342334"/>
              <a:gd name="connsiteY17-1802" fmla="*/ 2381935 h 5785910"/>
              <a:gd name="connsiteX18-1803" fmla="*/ 4980124 w 5342334"/>
              <a:gd name="connsiteY18-1804" fmla="*/ 2705696 h 5785910"/>
              <a:gd name="connsiteX19-1805" fmla="*/ 5342334 w 5342334"/>
              <a:gd name="connsiteY19-1806" fmla="*/ 3258997 h 5785910"/>
              <a:gd name="connsiteX20-1807" fmla="*/ 5107100 w 5342334"/>
              <a:gd name="connsiteY20-1808" fmla="*/ 3754493 h 5785910"/>
              <a:gd name="connsiteX21-1809" fmla="*/ 5342334 w 5342334"/>
              <a:gd name="connsiteY21-1810" fmla="*/ 4140580 h 5785910"/>
              <a:gd name="connsiteX22-1811" fmla="*/ 4844706 w 5342334"/>
              <a:gd name="connsiteY22-1812" fmla="*/ 4606676 h 5785910"/>
              <a:gd name="connsiteX23-1813" fmla="*/ 4790537 w 5342334"/>
              <a:gd name="connsiteY23-1814" fmla="*/ 4596433 h 5785910"/>
              <a:gd name="connsiteX24-1815" fmla="*/ 4802287 w 5342334"/>
              <a:gd name="connsiteY24-1816" fmla="*/ 4606672 h 5785910"/>
              <a:gd name="connsiteX25-1817" fmla="*/ 5191248 w 5342334"/>
              <a:gd name="connsiteY25-1818" fmla="*/ 4997228 h 5785910"/>
              <a:gd name="connsiteX26-1819" fmla="*/ 4866278 w 5342334"/>
              <a:gd name="connsiteY26-1820" fmla="*/ 5435572 h 5785910"/>
              <a:gd name="connsiteX27-1821" fmla="*/ 4581456 w 5342334"/>
              <a:gd name="connsiteY27-1822" fmla="*/ 5443059 h 5785910"/>
              <a:gd name="connsiteX28-1823" fmla="*/ 4593578 w 5342334"/>
              <a:gd name="connsiteY28-1824" fmla="*/ 5444848 h 5785910"/>
              <a:gd name="connsiteX29-1825" fmla="*/ 4581281 w 5342334"/>
              <a:gd name="connsiteY29-1826" fmla="*/ 5445228 h 5785910"/>
              <a:gd name="connsiteX30-1827" fmla="*/ 2276075 w 5342334"/>
              <a:gd name="connsiteY30-1828" fmla="*/ 5536459 h 5785910"/>
              <a:gd name="connsiteX31-1829" fmla="*/ 1514723 w 5342334"/>
              <a:gd name="connsiteY31-1830" fmla="*/ 2929703 h 5785910"/>
              <a:gd name="connsiteX32-1831" fmla="*/ 1975047 w 5342334"/>
              <a:gd name="connsiteY32-1832" fmla="*/ 2725675 h 5785910"/>
              <a:gd name="connsiteX33-1833" fmla="*/ 2654934 w 5342334"/>
              <a:gd name="connsiteY33-1834" fmla="*/ 1630299 h 5785910"/>
              <a:gd name="connsiteX34-1835" fmla="*/ 3108192 w 5342334"/>
              <a:gd name="connsiteY34-1836" fmla="*/ 686009 h 5785910"/>
              <a:gd name="connsiteX35-1837" fmla="*/ 3334821 w 5342334"/>
              <a:gd name="connsiteY35-1838" fmla="*/ 6121 h 5785910"/>
              <a:gd name="connsiteX36-1839" fmla="*/ 3380735 w 5342334"/>
              <a:gd name="connsiteY36-1840" fmla="*/ 118 h 5785910"/>
              <a:gd name="connsiteX0-1841" fmla="*/ 1438934 w 5342334"/>
              <a:gd name="connsiteY0-1842" fmla="*/ 2944008 h 5785910"/>
              <a:gd name="connsiteX1-1843" fmla="*/ 1441770 w 5342334"/>
              <a:gd name="connsiteY1-1844" fmla="*/ 2943473 h 5785910"/>
              <a:gd name="connsiteX2-1845" fmla="*/ 1438934 w 5342334"/>
              <a:gd name="connsiteY2-1846" fmla="*/ 2944008 h 5785910"/>
              <a:gd name="connsiteX3-1847" fmla="*/ 1354605 w 5342334"/>
              <a:gd name="connsiteY3-1848" fmla="*/ 2912708 h 5785910"/>
              <a:gd name="connsiteX4-1849" fmla="*/ 1423317 w 5342334"/>
              <a:gd name="connsiteY4-1850" fmla="*/ 2947468 h 5785910"/>
              <a:gd name="connsiteX5-1851" fmla="*/ 1421525 w 5342334"/>
              <a:gd name="connsiteY5-1852" fmla="*/ 3320849 h 5785910"/>
              <a:gd name="connsiteX6-1853" fmla="*/ 2146318 w 5342334"/>
              <a:gd name="connsiteY6-1854" fmla="*/ 5548257 h 5785910"/>
              <a:gd name="connsiteX7-1855" fmla="*/ 2115204 w 5342334"/>
              <a:gd name="connsiteY7-1856" fmla="*/ 5553206 h 5785910"/>
              <a:gd name="connsiteX8-1857" fmla="*/ 1246460 w 5342334"/>
              <a:gd name="connsiteY8-1858" fmla="*/ 5785910 h 5785910"/>
              <a:gd name="connsiteX9-1859" fmla="*/ 0 w 5342334"/>
              <a:gd name="connsiteY9-1860" fmla="*/ 3148605 h 5785910"/>
              <a:gd name="connsiteX10-1861" fmla="*/ 1262428 w 5342334"/>
              <a:gd name="connsiteY10-1862" fmla="*/ 2938106 h 5785910"/>
              <a:gd name="connsiteX11-1863" fmla="*/ 1354605 w 5342334"/>
              <a:gd name="connsiteY11-1864" fmla="*/ 2912708 h 5785910"/>
              <a:gd name="connsiteX12-1865" fmla="*/ 3380735 w 5342334"/>
              <a:gd name="connsiteY12-1866" fmla="*/ 118 h 5785910"/>
              <a:gd name="connsiteX13-1867" fmla="*/ 3863622 w 5342334"/>
              <a:gd name="connsiteY13-1868" fmla="*/ 912639 h 5785910"/>
              <a:gd name="connsiteX14-1869" fmla="*/ 3674765 w 5342334"/>
              <a:gd name="connsiteY14-1870" fmla="*/ 2045786 h 5785910"/>
              <a:gd name="connsiteX15-1871" fmla="*/ 4585837 w 5342334"/>
              <a:gd name="connsiteY15-1872" fmla="*/ 2046833 h 5785910"/>
              <a:gd name="connsiteX16-1873" fmla="*/ 4775401 w 5342334"/>
              <a:gd name="connsiteY16-1874" fmla="*/ 2003486 h 5785910"/>
              <a:gd name="connsiteX17-1875" fmla="*/ 5203724 w 5342334"/>
              <a:gd name="connsiteY17-1876" fmla="*/ 2381935 h 5785910"/>
              <a:gd name="connsiteX18-1877" fmla="*/ 4980124 w 5342334"/>
              <a:gd name="connsiteY18-1878" fmla="*/ 2705696 h 5785910"/>
              <a:gd name="connsiteX19-1879" fmla="*/ 5342334 w 5342334"/>
              <a:gd name="connsiteY19-1880" fmla="*/ 3258997 h 5785910"/>
              <a:gd name="connsiteX20-1881" fmla="*/ 5107100 w 5342334"/>
              <a:gd name="connsiteY20-1882" fmla="*/ 3754493 h 5785910"/>
              <a:gd name="connsiteX21-1883" fmla="*/ 5342334 w 5342334"/>
              <a:gd name="connsiteY21-1884" fmla="*/ 4140580 h 5785910"/>
              <a:gd name="connsiteX22-1885" fmla="*/ 4844706 w 5342334"/>
              <a:gd name="connsiteY22-1886" fmla="*/ 4606676 h 5785910"/>
              <a:gd name="connsiteX23-1887" fmla="*/ 4790537 w 5342334"/>
              <a:gd name="connsiteY23-1888" fmla="*/ 4596433 h 5785910"/>
              <a:gd name="connsiteX24-1889" fmla="*/ 4802287 w 5342334"/>
              <a:gd name="connsiteY24-1890" fmla="*/ 4606672 h 5785910"/>
              <a:gd name="connsiteX25-1891" fmla="*/ 5191248 w 5342334"/>
              <a:gd name="connsiteY25-1892" fmla="*/ 4997228 h 5785910"/>
              <a:gd name="connsiteX26-1893" fmla="*/ 4866278 w 5342334"/>
              <a:gd name="connsiteY26-1894" fmla="*/ 5435572 h 5785910"/>
              <a:gd name="connsiteX27-1895" fmla="*/ 4581456 w 5342334"/>
              <a:gd name="connsiteY27-1896" fmla="*/ 5443059 h 5785910"/>
              <a:gd name="connsiteX28-1897" fmla="*/ 4593578 w 5342334"/>
              <a:gd name="connsiteY28-1898" fmla="*/ 5444848 h 5785910"/>
              <a:gd name="connsiteX29-1899" fmla="*/ 4581281 w 5342334"/>
              <a:gd name="connsiteY29-1900" fmla="*/ 5445228 h 5785910"/>
              <a:gd name="connsiteX30-1901" fmla="*/ 2276075 w 5342334"/>
              <a:gd name="connsiteY30-1902" fmla="*/ 5536459 h 5785910"/>
              <a:gd name="connsiteX31-1903" fmla="*/ 1551927 w 5342334"/>
              <a:gd name="connsiteY31-1904" fmla="*/ 2929703 h 5785910"/>
              <a:gd name="connsiteX32-1905" fmla="*/ 1975047 w 5342334"/>
              <a:gd name="connsiteY32-1906" fmla="*/ 2725675 h 5785910"/>
              <a:gd name="connsiteX33-1907" fmla="*/ 2654934 w 5342334"/>
              <a:gd name="connsiteY33-1908" fmla="*/ 1630299 h 5785910"/>
              <a:gd name="connsiteX34-1909" fmla="*/ 3108192 w 5342334"/>
              <a:gd name="connsiteY34-1910" fmla="*/ 686009 h 5785910"/>
              <a:gd name="connsiteX35-1911" fmla="*/ 3334821 w 5342334"/>
              <a:gd name="connsiteY35-1912" fmla="*/ 6121 h 5785910"/>
              <a:gd name="connsiteX36-1913" fmla="*/ 3380735 w 5342334"/>
              <a:gd name="connsiteY36-1914" fmla="*/ 118 h 5785910"/>
              <a:gd name="connsiteX0-1915" fmla="*/ 1438934 w 5342334"/>
              <a:gd name="connsiteY0-1916" fmla="*/ 2944008 h 5785910"/>
              <a:gd name="connsiteX1-1917" fmla="*/ 1441770 w 5342334"/>
              <a:gd name="connsiteY1-1918" fmla="*/ 2943473 h 5785910"/>
              <a:gd name="connsiteX2-1919" fmla="*/ 1438934 w 5342334"/>
              <a:gd name="connsiteY2-1920" fmla="*/ 2944008 h 5785910"/>
              <a:gd name="connsiteX3-1921" fmla="*/ 1354605 w 5342334"/>
              <a:gd name="connsiteY3-1922" fmla="*/ 2912708 h 5785910"/>
              <a:gd name="connsiteX4-1923" fmla="*/ 1423317 w 5342334"/>
              <a:gd name="connsiteY4-1924" fmla="*/ 2947468 h 5785910"/>
              <a:gd name="connsiteX5-1925" fmla="*/ 1421525 w 5342334"/>
              <a:gd name="connsiteY5-1926" fmla="*/ 3320849 h 5785910"/>
              <a:gd name="connsiteX6-1927" fmla="*/ 2146318 w 5342334"/>
              <a:gd name="connsiteY6-1928" fmla="*/ 5548257 h 5785910"/>
              <a:gd name="connsiteX7-1929" fmla="*/ 2115204 w 5342334"/>
              <a:gd name="connsiteY7-1930" fmla="*/ 5553206 h 5785910"/>
              <a:gd name="connsiteX8-1931" fmla="*/ 1246460 w 5342334"/>
              <a:gd name="connsiteY8-1932" fmla="*/ 5785910 h 5785910"/>
              <a:gd name="connsiteX9-1933" fmla="*/ 0 w 5342334"/>
              <a:gd name="connsiteY9-1934" fmla="*/ 3148605 h 5785910"/>
              <a:gd name="connsiteX10-1935" fmla="*/ 1262428 w 5342334"/>
              <a:gd name="connsiteY10-1936" fmla="*/ 2938106 h 5785910"/>
              <a:gd name="connsiteX11-1937" fmla="*/ 1354605 w 5342334"/>
              <a:gd name="connsiteY11-1938" fmla="*/ 2912708 h 5785910"/>
              <a:gd name="connsiteX12-1939" fmla="*/ 3380735 w 5342334"/>
              <a:gd name="connsiteY12-1940" fmla="*/ 118 h 5785910"/>
              <a:gd name="connsiteX13-1941" fmla="*/ 3863622 w 5342334"/>
              <a:gd name="connsiteY13-1942" fmla="*/ 912639 h 5785910"/>
              <a:gd name="connsiteX14-1943" fmla="*/ 3674765 w 5342334"/>
              <a:gd name="connsiteY14-1944" fmla="*/ 2045786 h 5785910"/>
              <a:gd name="connsiteX15-1945" fmla="*/ 4585837 w 5342334"/>
              <a:gd name="connsiteY15-1946" fmla="*/ 2046833 h 5785910"/>
              <a:gd name="connsiteX16-1947" fmla="*/ 4775401 w 5342334"/>
              <a:gd name="connsiteY16-1948" fmla="*/ 2003486 h 5785910"/>
              <a:gd name="connsiteX17-1949" fmla="*/ 5203724 w 5342334"/>
              <a:gd name="connsiteY17-1950" fmla="*/ 2381935 h 5785910"/>
              <a:gd name="connsiteX18-1951" fmla="*/ 4980124 w 5342334"/>
              <a:gd name="connsiteY18-1952" fmla="*/ 2705696 h 5785910"/>
              <a:gd name="connsiteX19-1953" fmla="*/ 5342334 w 5342334"/>
              <a:gd name="connsiteY19-1954" fmla="*/ 3258997 h 5785910"/>
              <a:gd name="connsiteX20-1955" fmla="*/ 5107100 w 5342334"/>
              <a:gd name="connsiteY20-1956" fmla="*/ 3754493 h 5785910"/>
              <a:gd name="connsiteX21-1957" fmla="*/ 5342334 w 5342334"/>
              <a:gd name="connsiteY21-1958" fmla="*/ 4140580 h 5785910"/>
              <a:gd name="connsiteX22-1959" fmla="*/ 4844706 w 5342334"/>
              <a:gd name="connsiteY22-1960" fmla="*/ 4606676 h 5785910"/>
              <a:gd name="connsiteX23-1961" fmla="*/ 4790537 w 5342334"/>
              <a:gd name="connsiteY23-1962" fmla="*/ 4596433 h 5785910"/>
              <a:gd name="connsiteX24-1963" fmla="*/ 4802287 w 5342334"/>
              <a:gd name="connsiteY24-1964" fmla="*/ 4606672 h 5785910"/>
              <a:gd name="connsiteX25-1965" fmla="*/ 5191248 w 5342334"/>
              <a:gd name="connsiteY25-1966" fmla="*/ 4997228 h 5785910"/>
              <a:gd name="connsiteX26-1967" fmla="*/ 4866278 w 5342334"/>
              <a:gd name="connsiteY26-1968" fmla="*/ 5435572 h 5785910"/>
              <a:gd name="connsiteX27-1969" fmla="*/ 4581456 w 5342334"/>
              <a:gd name="connsiteY27-1970" fmla="*/ 5443059 h 5785910"/>
              <a:gd name="connsiteX28-1971" fmla="*/ 4593578 w 5342334"/>
              <a:gd name="connsiteY28-1972" fmla="*/ 5444848 h 5785910"/>
              <a:gd name="connsiteX29-1973" fmla="*/ 4581281 w 5342334"/>
              <a:gd name="connsiteY29-1974" fmla="*/ 5445228 h 5785910"/>
              <a:gd name="connsiteX30-1975" fmla="*/ 2276075 w 5342334"/>
              <a:gd name="connsiteY30-1976" fmla="*/ 5536459 h 5785910"/>
              <a:gd name="connsiteX31-1977" fmla="*/ 1567871 w 5342334"/>
              <a:gd name="connsiteY31-1978" fmla="*/ 2924388 h 5785910"/>
              <a:gd name="connsiteX32-1979" fmla="*/ 1975047 w 5342334"/>
              <a:gd name="connsiteY32-1980" fmla="*/ 2725675 h 5785910"/>
              <a:gd name="connsiteX33-1981" fmla="*/ 2654934 w 5342334"/>
              <a:gd name="connsiteY33-1982" fmla="*/ 1630299 h 5785910"/>
              <a:gd name="connsiteX34-1983" fmla="*/ 3108192 w 5342334"/>
              <a:gd name="connsiteY34-1984" fmla="*/ 686009 h 5785910"/>
              <a:gd name="connsiteX35-1985" fmla="*/ 3334821 w 5342334"/>
              <a:gd name="connsiteY35-1986" fmla="*/ 6121 h 5785910"/>
              <a:gd name="connsiteX36-1987" fmla="*/ 3380735 w 5342334"/>
              <a:gd name="connsiteY36-1988" fmla="*/ 118 h 5785910"/>
              <a:gd name="connsiteX0-1989" fmla="*/ 1438934 w 5342334"/>
              <a:gd name="connsiteY0-1990" fmla="*/ 2944008 h 5785910"/>
              <a:gd name="connsiteX1-1991" fmla="*/ 1441770 w 5342334"/>
              <a:gd name="connsiteY1-1992" fmla="*/ 2943473 h 5785910"/>
              <a:gd name="connsiteX2-1993" fmla="*/ 1438934 w 5342334"/>
              <a:gd name="connsiteY2-1994" fmla="*/ 2944008 h 5785910"/>
              <a:gd name="connsiteX3-1995" fmla="*/ 1354605 w 5342334"/>
              <a:gd name="connsiteY3-1996" fmla="*/ 2912708 h 5785910"/>
              <a:gd name="connsiteX4-1997" fmla="*/ 1423317 w 5342334"/>
              <a:gd name="connsiteY4-1998" fmla="*/ 2947468 h 5785910"/>
              <a:gd name="connsiteX5-1999" fmla="*/ 1421525 w 5342334"/>
              <a:gd name="connsiteY5-2000" fmla="*/ 3320849 h 5785910"/>
              <a:gd name="connsiteX6-2001" fmla="*/ 2146318 w 5342334"/>
              <a:gd name="connsiteY6-2002" fmla="*/ 5548257 h 5785910"/>
              <a:gd name="connsiteX7-2003" fmla="*/ 2115204 w 5342334"/>
              <a:gd name="connsiteY7-2004" fmla="*/ 5553206 h 5785910"/>
              <a:gd name="connsiteX8-2005" fmla="*/ 1246460 w 5342334"/>
              <a:gd name="connsiteY8-2006" fmla="*/ 5785910 h 5785910"/>
              <a:gd name="connsiteX9-2007" fmla="*/ 0 w 5342334"/>
              <a:gd name="connsiteY9-2008" fmla="*/ 3148605 h 5785910"/>
              <a:gd name="connsiteX10-2009" fmla="*/ 1262428 w 5342334"/>
              <a:gd name="connsiteY10-2010" fmla="*/ 2938106 h 5785910"/>
              <a:gd name="connsiteX11-2011" fmla="*/ 1354605 w 5342334"/>
              <a:gd name="connsiteY11-2012" fmla="*/ 2912708 h 5785910"/>
              <a:gd name="connsiteX12-2013" fmla="*/ 3380735 w 5342334"/>
              <a:gd name="connsiteY12-2014" fmla="*/ 118 h 5785910"/>
              <a:gd name="connsiteX13-2015" fmla="*/ 3863622 w 5342334"/>
              <a:gd name="connsiteY13-2016" fmla="*/ 912639 h 5785910"/>
              <a:gd name="connsiteX14-2017" fmla="*/ 3674765 w 5342334"/>
              <a:gd name="connsiteY14-2018" fmla="*/ 2045786 h 5785910"/>
              <a:gd name="connsiteX15-2019" fmla="*/ 4585837 w 5342334"/>
              <a:gd name="connsiteY15-2020" fmla="*/ 2046833 h 5785910"/>
              <a:gd name="connsiteX16-2021" fmla="*/ 4775401 w 5342334"/>
              <a:gd name="connsiteY16-2022" fmla="*/ 2003486 h 5785910"/>
              <a:gd name="connsiteX17-2023" fmla="*/ 5203724 w 5342334"/>
              <a:gd name="connsiteY17-2024" fmla="*/ 2381935 h 5785910"/>
              <a:gd name="connsiteX18-2025" fmla="*/ 4980124 w 5342334"/>
              <a:gd name="connsiteY18-2026" fmla="*/ 2705696 h 5785910"/>
              <a:gd name="connsiteX19-2027" fmla="*/ 5342334 w 5342334"/>
              <a:gd name="connsiteY19-2028" fmla="*/ 3258997 h 5785910"/>
              <a:gd name="connsiteX20-2029" fmla="*/ 5107100 w 5342334"/>
              <a:gd name="connsiteY20-2030" fmla="*/ 3754493 h 5785910"/>
              <a:gd name="connsiteX21-2031" fmla="*/ 5342334 w 5342334"/>
              <a:gd name="connsiteY21-2032" fmla="*/ 4140580 h 5785910"/>
              <a:gd name="connsiteX22-2033" fmla="*/ 4844706 w 5342334"/>
              <a:gd name="connsiteY22-2034" fmla="*/ 4606676 h 5785910"/>
              <a:gd name="connsiteX23-2035" fmla="*/ 4790537 w 5342334"/>
              <a:gd name="connsiteY23-2036" fmla="*/ 4596433 h 5785910"/>
              <a:gd name="connsiteX24-2037" fmla="*/ 4802287 w 5342334"/>
              <a:gd name="connsiteY24-2038" fmla="*/ 4606672 h 5785910"/>
              <a:gd name="connsiteX25-2039" fmla="*/ 5191248 w 5342334"/>
              <a:gd name="connsiteY25-2040" fmla="*/ 4997228 h 5785910"/>
              <a:gd name="connsiteX26-2041" fmla="*/ 4866278 w 5342334"/>
              <a:gd name="connsiteY26-2042" fmla="*/ 5435572 h 5785910"/>
              <a:gd name="connsiteX27-2043" fmla="*/ 4581456 w 5342334"/>
              <a:gd name="connsiteY27-2044" fmla="*/ 5443059 h 5785910"/>
              <a:gd name="connsiteX28-2045" fmla="*/ 4593578 w 5342334"/>
              <a:gd name="connsiteY28-2046" fmla="*/ 5444848 h 5785910"/>
              <a:gd name="connsiteX29-2047" fmla="*/ 4581281 w 5342334"/>
              <a:gd name="connsiteY29-2048" fmla="*/ 5445228 h 5785910"/>
              <a:gd name="connsiteX30-2049" fmla="*/ 2276075 w 5342334"/>
              <a:gd name="connsiteY30-2050" fmla="*/ 5536459 h 5785910"/>
              <a:gd name="connsiteX31-2051" fmla="*/ 1567871 w 5342334"/>
              <a:gd name="connsiteY31-2052" fmla="*/ 2924388 h 5785910"/>
              <a:gd name="connsiteX32-2053" fmla="*/ 1975047 w 5342334"/>
              <a:gd name="connsiteY32-2054" fmla="*/ 2725675 h 5785910"/>
              <a:gd name="connsiteX33-2055" fmla="*/ 2654934 w 5342334"/>
              <a:gd name="connsiteY33-2056" fmla="*/ 1630299 h 5785910"/>
              <a:gd name="connsiteX34-2057" fmla="*/ 3108192 w 5342334"/>
              <a:gd name="connsiteY34-2058" fmla="*/ 686009 h 5785910"/>
              <a:gd name="connsiteX35-2059" fmla="*/ 3334821 w 5342334"/>
              <a:gd name="connsiteY35-2060" fmla="*/ 6121 h 5785910"/>
              <a:gd name="connsiteX36-2061" fmla="*/ 3380735 w 5342334"/>
              <a:gd name="connsiteY36-2062" fmla="*/ 118 h 5785910"/>
            </a:gdLst>
            <a:ahLst/>
            <a:cxnLst>
              <a:cxn ang="0">
                <a:pos x="connsiteX0-1989" y="connsiteY0-1990"/>
              </a:cxn>
              <a:cxn ang="0">
                <a:pos x="connsiteX1-1991" y="connsiteY1-1992"/>
              </a:cxn>
              <a:cxn ang="0">
                <a:pos x="connsiteX2-1993" y="connsiteY2-1994"/>
              </a:cxn>
              <a:cxn ang="0">
                <a:pos x="connsiteX3-1995" y="connsiteY3-1996"/>
              </a:cxn>
              <a:cxn ang="0">
                <a:pos x="connsiteX4-1997" y="connsiteY4-1998"/>
              </a:cxn>
              <a:cxn ang="0">
                <a:pos x="connsiteX5-1999" y="connsiteY5-2000"/>
              </a:cxn>
              <a:cxn ang="0">
                <a:pos x="connsiteX6-2001" y="connsiteY6-2002"/>
              </a:cxn>
              <a:cxn ang="0">
                <a:pos x="connsiteX7-2003" y="connsiteY7-2004"/>
              </a:cxn>
              <a:cxn ang="0">
                <a:pos x="connsiteX8-2005" y="connsiteY8-2006"/>
              </a:cxn>
              <a:cxn ang="0">
                <a:pos x="connsiteX9-2007" y="connsiteY9-2008"/>
              </a:cxn>
              <a:cxn ang="0">
                <a:pos x="connsiteX10-2009" y="connsiteY10-2010"/>
              </a:cxn>
              <a:cxn ang="0">
                <a:pos x="connsiteX11-2011" y="connsiteY11-2012"/>
              </a:cxn>
              <a:cxn ang="0">
                <a:pos x="connsiteX12-2013" y="connsiteY12-2014"/>
              </a:cxn>
              <a:cxn ang="0">
                <a:pos x="connsiteX13-2015" y="connsiteY13-2016"/>
              </a:cxn>
              <a:cxn ang="0">
                <a:pos x="connsiteX14-2017" y="connsiteY14-2018"/>
              </a:cxn>
              <a:cxn ang="0">
                <a:pos x="connsiteX15-2019" y="connsiteY15-2020"/>
              </a:cxn>
              <a:cxn ang="0">
                <a:pos x="connsiteX16-2021" y="connsiteY16-2022"/>
              </a:cxn>
              <a:cxn ang="0">
                <a:pos x="connsiteX17-2023" y="connsiteY17-2024"/>
              </a:cxn>
              <a:cxn ang="0">
                <a:pos x="connsiteX18-2025" y="connsiteY18-2026"/>
              </a:cxn>
              <a:cxn ang="0">
                <a:pos x="connsiteX19-2027" y="connsiteY19-2028"/>
              </a:cxn>
              <a:cxn ang="0">
                <a:pos x="connsiteX20-2029" y="connsiteY20-2030"/>
              </a:cxn>
              <a:cxn ang="0">
                <a:pos x="connsiteX21-2031" y="connsiteY21-2032"/>
              </a:cxn>
              <a:cxn ang="0">
                <a:pos x="connsiteX22-2033" y="connsiteY22-2034"/>
              </a:cxn>
              <a:cxn ang="0">
                <a:pos x="connsiteX23-2035" y="connsiteY23-2036"/>
              </a:cxn>
              <a:cxn ang="0">
                <a:pos x="connsiteX24-2037" y="connsiteY24-2038"/>
              </a:cxn>
              <a:cxn ang="0">
                <a:pos x="connsiteX25-2039" y="connsiteY25-2040"/>
              </a:cxn>
              <a:cxn ang="0">
                <a:pos x="connsiteX26-2041" y="connsiteY26-2042"/>
              </a:cxn>
              <a:cxn ang="0">
                <a:pos x="connsiteX27-2043" y="connsiteY27-2044"/>
              </a:cxn>
              <a:cxn ang="0">
                <a:pos x="connsiteX28-2045" y="connsiteY28-2046"/>
              </a:cxn>
              <a:cxn ang="0">
                <a:pos x="connsiteX29-2047" y="connsiteY29-2048"/>
              </a:cxn>
              <a:cxn ang="0">
                <a:pos x="connsiteX30-2049" y="connsiteY30-2050"/>
              </a:cxn>
              <a:cxn ang="0">
                <a:pos x="connsiteX31-2051" y="connsiteY31-2052"/>
              </a:cxn>
              <a:cxn ang="0">
                <a:pos x="connsiteX32-2053" y="connsiteY32-2054"/>
              </a:cxn>
              <a:cxn ang="0">
                <a:pos x="connsiteX33-2055" y="connsiteY33-2056"/>
              </a:cxn>
              <a:cxn ang="0">
                <a:pos x="connsiteX34-2057" y="connsiteY34-2058"/>
              </a:cxn>
              <a:cxn ang="0">
                <a:pos x="connsiteX35-2059" y="connsiteY35-2060"/>
              </a:cxn>
              <a:cxn ang="0">
                <a:pos x="connsiteX36-2061" y="connsiteY36-2062"/>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C99FAB"/>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dirty="0">
              <a:solidFill>
                <a:srgbClr val="FFFFFF"/>
              </a:solidFill>
            </a:endParaRPr>
          </a:p>
        </p:txBody>
      </p:sp>
      <p:sp>
        <p:nvSpPr>
          <p:cNvPr id="27" name="KSO_Shape"/>
          <p:cNvSpPr/>
          <p:nvPr/>
        </p:nvSpPr>
        <p:spPr bwMode="auto">
          <a:xfrm>
            <a:off x="9120336" y="3549771"/>
            <a:ext cx="573544" cy="440673"/>
          </a:xfrm>
          <a:custGeom>
            <a:avLst/>
            <a:gdLst>
              <a:gd name="T0" fmla="*/ 2147483646 w 195"/>
              <a:gd name="T1" fmla="*/ 2147483646 h 150"/>
              <a:gd name="T2" fmla="*/ 2147483646 w 195"/>
              <a:gd name="T3" fmla="*/ 2147483646 h 150"/>
              <a:gd name="T4" fmla="*/ 2147483646 w 195"/>
              <a:gd name="T5" fmla="*/ 2147483646 h 150"/>
              <a:gd name="T6" fmla="*/ 2147483646 w 195"/>
              <a:gd name="T7" fmla="*/ 2147483646 h 150"/>
              <a:gd name="T8" fmla="*/ 2147483646 w 195"/>
              <a:gd name="T9" fmla="*/ 2147483646 h 150"/>
              <a:gd name="T10" fmla="*/ 2147483646 w 195"/>
              <a:gd name="T11" fmla="*/ 2147483646 h 150"/>
              <a:gd name="T12" fmla="*/ 2147483646 w 195"/>
              <a:gd name="T13" fmla="*/ 2147483646 h 150"/>
              <a:gd name="T14" fmla="*/ 2147483646 w 195"/>
              <a:gd name="T15" fmla="*/ 2147483646 h 150"/>
              <a:gd name="T16" fmla="*/ 2147483646 w 195"/>
              <a:gd name="T17" fmla="*/ 2147483646 h 150"/>
              <a:gd name="T18" fmla="*/ 2147483646 w 195"/>
              <a:gd name="T19" fmla="*/ 2147483646 h 150"/>
              <a:gd name="T20" fmla="*/ 2147483646 w 195"/>
              <a:gd name="T21" fmla="*/ 2147483646 h 150"/>
              <a:gd name="T22" fmla="*/ 2147483646 w 195"/>
              <a:gd name="T23" fmla="*/ 2147483646 h 150"/>
              <a:gd name="T24" fmla="*/ 2147483646 w 195"/>
              <a:gd name="T25" fmla="*/ 2147483646 h 150"/>
              <a:gd name="T26" fmla="*/ 2147483646 w 195"/>
              <a:gd name="T27" fmla="*/ 2147483646 h 150"/>
              <a:gd name="T28" fmla="*/ 2147483646 w 195"/>
              <a:gd name="T29" fmla="*/ 2147483646 h 150"/>
              <a:gd name="T30" fmla="*/ 2147483646 w 195"/>
              <a:gd name="T31" fmla="*/ 2147483646 h 150"/>
              <a:gd name="T32" fmla="*/ 2147483646 w 195"/>
              <a:gd name="T33" fmla="*/ 2147483646 h 150"/>
              <a:gd name="T34" fmla="*/ 2147483646 w 195"/>
              <a:gd name="T35" fmla="*/ 2147483646 h 150"/>
              <a:gd name="T36" fmla="*/ 2147483646 w 195"/>
              <a:gd name="T37" fmla="*/ 2147483646 h 150"/>
              <a:gd name="T38" fmla="*/ 2147483646 w 195"/>
              <a:gd name="T39" fmla="*/ 2147483646 h 150"/>
              <a:gd name="T40" fmla="*/ 2147483646 w 195"/>
              <a:gd name="T41" fmla="*/ 2147483646 h 150"/>
              <a:gd name="T42" fmla="*/ 2147483646 w 195"/>
              <a:gd name="T43" fmla="*/ 2147483646 h 150"/>
              <a:gd name="T44" fmla="*/ 2147483646 w 195"/>
              <a:gd name="T45" fmla="*/ 2147483646 h 150"/>
              <a:gd name="T46" fmla="*/ 2147483646 w 195"/>
              <a:gd name="T47" fmla="*/ 2147483646 h 150"/>
              <a:gd name="T48" fmla="*/ 2147483646 w 195"/>
              <a:gd name="T49" fmla="*/ 2147483646 h 150"/>
              <a:gd name="T50" fmla="*/ 2147483646 w 195"/>
              <a:gd name="T51" fmla="*/ 2147483646 h 150"/>
              <a:gd name="T52" fmla="*/ 2147483646 w 195"/>
              <a:gd name="T53" fmla="*/ 2147483646 h 150"/>
              <a:gd name="T54" fmla="*/ 2147483646 w 195"/>
              <a:gd name="T55" fmla="*/ 2147483646 h 150"/>
              <a:gd name="T56" fmla="*/ 2147483646 w 195"/>
              <a:gd name="T57" fmla="*/ 2147483646 h 150"/>
              <a:gd name="T58" fmla="*/ 2147483646 w 195"/>
              <a:gd name="T59" fmla="*/ 2147483646 h 150"/>
              <a:gd name="T60" fmla="*/ 2147483646 w 195"/>
              <a:gd name="T61" fmla="*/ 2147483646 h 150"/>
              <a:gd name="T62" fmla="*/ 2147483646 w 195"/>
              <a:gd name="T63" fmla="*/ 2147483646 h 150"/>
              <a:gd name="T64" fmla="*/ 2147483646 w 195"/>
              <a:gd name="T65" fmla="*/ 2147483646 h 150"/>
              <a:gd name="T66" fmla="*/ 2147483646 w 195"/>
              <a:gd name="T67" fmla="*/ 2147483646 h 150"/>
              <a:gd name="T68" fmla="*/ 2147483646 w 195"/>
              <a:gd name="T69" fmla="*/ 2147483646 h 150"/>
              <a:gd name="T70" fmla="*/ 2147483646 w 195"/>
              <a:gd name="T71" fmla="*/ 2147483646 h 150"/>
              <a:gd name="T72" fmla="*/ 2147483646 w 195"/>
              <a:gd name="T73" fmla="*/ 2147483646 h 1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5" h="150">
                <a:moveTo>
                  <a:pt x="44" y="23"/>
                </a:moveTo>
                <a:cubicBezTo>
                  <a:pt x="56" y="23"/>
                  <a:pt x="68" y="29"/>
                  <a:pt x="74" y="38"/>
                </a:cubicBezTo>
                <a:cubicBezTo>
                  <a:pt x="121" y="38"/>
                  <a:pt x="121" y="38"/>
                  <a:pt x="121" y="38"/>
                </a:cubicBezTo>
                <a:cubicBezTo>
                  <a:pt x="128" y="29"/>
                  <a:pt x="139" y="23"/>
                  <a:pt x="151" y="23"/>
                </a:cubicBezTo>
                <a:cubicBezTo>
                  <a:pt x="172" y="23"/>
                  <a:pt x="189" y="40"/>
                  <a:pt x="189" y="61"/>
                </a:cubicBezTo>
                <a:cubicBezTo>
                  <a:pt x="189" y="65"/>
                  <a:pt x="189" y="69"/>
                  <a:pt x="187" y="73"/>
                </a:cubicBezTo>
                <a:cubicBezTo>
                  <a:pt x="193" y="93"/>
                  <a:pt x="195" y="115"/>
                  <a:pt x="194" y="139"/>
                </a:cubicBezTo>
                <a:cubicBezTo>
                  <a:pt x="185" y="149"/>
                  <a:pt x="175" y="150"/>
                  <a:pt x="165" y="150"/>
                </a:cubicBezTo>
                <a:cubicBezTo>
                  <a:pt x="152" y="134"/>
                  <a:pt x="142" y="116"/>
                  <a:pt x="133" y="95"/>
                </a:cubicBezTo>
                <a:cubicBezTo>
                  <a:pt x="129" y="94"/>
                  <a:pt x="125" y="90"/>
                  <a:pt x="124" y="87"/>
                </a:cubicBezTo>
                <a:cubicBezTo>
                  <a:pt x="72" y="87"/>
                  <a:pt x="72" y="87"/>
                  <a:pt x="72" y="87"/>
                </a:cubicBezTo>
                <a:cubicBezTo>
                  <a:pt x="69" y="92"/>
                  <a:pt x="66" y="94"/>
                  <a:pt x="63" y="95"/>
                </a:cubicBezTo>
                <a:cubicBezTo>
                  <a:pt x="53" y="117"/>
                  <a:pt x="43" y="134"/>
                  <a:pt x="30" y="150"/>
                </a:cubicBezTo>
                <a:cubicBezTo>
                  <a:pt x="20" y="150"/>
                  <a:pt x="11" y="149"/>
                  <a:pt x="1" y="139"/>
                </a:cubicBezTo>
                <a:cubicBezTo>
                  <a:pt x="0" y="115"/>
                  <a:pt x="2" y="93"/>
                  <a:pt x="8" y="73"/>
                </a:cubicBezTo>
                <a:cubicBezTo>
                  <a:pt x="7" y="69"/>
                  <a:pt x="6" y="65"/>
                  <a:pt x="6" y="60"/>
                </a:cubicBezTo>
                <a:cubicBezTo>
                  <a:pt x="6" y="39"/>
                  <a:pt x="23" y="23"/>
                  <a:pt x="44" y="23"/>
                </a:cubicBezTo>
                <a:close/>
                <a:moveTo>
                  <a:pt x="81" y="57"/>
                </a:moveTo>
                <a:cubicBezTo>
                  <a:pt x="81" y="66"/>
                  <a:pt x="81" y="66"/>
                  <a:pt x="81" y="66"/>
                </a:cubicBezTo>
                <a:cubicBezTo>
                  <a:pt x="95" y="66"/>
                  <a:pt x="95" y="66"/>
                  <a:pt x="95" y="66"/>
                </a:cubicBezTo>
                <a:cubicBezTo>
                  <a:pt x="95" y="57"/>
                  <a:pt x="95" y="57"/>
                  <a:pt x="95" y="57"/>
                </a:cubicBezTo>
                <a:cubicBezTo>
                  <a:pt x="81" y="57"/>
                  <a:pt x="81" y="57"/>
                  <a:pt x="81" y="57"/>
                </a:cubicBezTo>
                <a:close/>
                <a:moveTo>
                  <a:pt x="155" y="64"/>
                </a:moveTo>
                <a:cubicBezTo>
                  <a:pt x="151" y="65"/>
                  <a:pt x="148" y="69"/>
                  <a:pt x="149" y="73"/>
                </a:cubicBezTo>
                <a:cubicBezTo>
                  <a:pt x="150" y="78"/>
                  <a:pt x="154" y="80"/>
                  <a:pt x="158" y="79"/>
                </a:cubicBezTo>
                <a:cubicBezTo>
                  <a:pt x="163" y="78"/>
                  <a:pt x="165" y="74"/>
                  <a:pt x="164" y="70"/>
                </a:cubicBezTo>
                <a:cubicBezTo>
                  <a:pt x="163" y="66"/>
                  <a:pt x="159" y="64"/>
                  <a:pt x="155" y="64"/>
                </a:cubicBezTo>
                <a:close/>
                <a:moveTo>
                  <a:pt x="137" y="52"/>
                </a:moveTo>
                <a:cubicBezTo>
                  <a:pt x="133" y="53"/>
                  <a:pt x="131" y="57"/>
                  <a:pt x="132" y="61"/>
                </a:cubicBezTo>
                <a:cubicBezTo>
                  <a:pt x="132" y="65"/>
                  <a:pt x="136" y="68"/>
                  <a:pt x="141" y="67"/>
                </a:cubicBezTo>
                <a:cubicBezTo>
                  <a:pt x="145" y="66"/>
                  <a:pt x="147" y="62"/>
                  <a:pt x="146" y="58"/>
                </a:cubicBezTo>
                <a:cubicBezTo>
                  <a:pt x="145" y="54"/>
                  <a:pt x="141" y="51"/>
                  <a:pt x="137" y="52"/>
                </a:cubicBezTo>
                <a:close/>
                <a:moveTo>
                  <a:pt x="148" y="35"/>
                </a:moveTo>
                <a:cubicBezTo>
                  <a:pt x="144" y="36"/>
                  <a:pt x="141" y="40"/>
                  <a:pt x="142" y="44"/>
                </a:cubicBezTo>
                <a:cubicBezTo>
                  <a:pt x="143" y="48"/>
                  <a:pt x="147" y="51"/>
                  <a:pt x="151" y="50"/>
                </a:cubicBezTo>
                <a:cubicBezTo>
                  <a:pt x="156" y="49"/>
                  <a:pt x="158" y="45"/>
                  <a:pt x="157" y="41"/>
                </a:cubicBezTo>
                <a:cubicBezTo>
                  <a:pt x="156" y="37"/>
                  <a:pt x="152" y="34"/>
                  <a:pt x="148" y="35"/>
                </a:cubicBezTo>
                <a:close/>
                <a:moveTo>
                  <a:pt x="166" y="45"/>
                </a:moveTo>
                <a:cubicBezTo>
                  <a:pt x="162" y="46"/>
                  <a:pt x="159" y="50"/>
                  <a:pt x="160" y="54"/>
                </a:cubicBezTo>
                <a:cubicBezTo>
                  <a:pt x="161" y="58"/>
                  <a:pt x="165" y="61"/>
                  <a:pt x="169" y="60"/>
                </a:cubicBezTo>
                <a:cubicBezTo>
                  <a:pt x="173" y="59"/>
                  <a:pt x="176" y="55"/>
                  <a:pt x="175" y="51"/>
                </a:cubicBezTo>
                <a:cubicBezTo>
                  <a:pt x="174" y="47"/>
                  <a:pt x="170" y="44"/>
                  <a:pt x="166" y="45"/>
                </a:cubicBezTo>
                <a:close/>
                <a:moveTo>
                  <a:pt x="62" y="48"/>
                </a:moveTo>
                <a:cubicBezTo>
                  <a:pt x="49" y="58"/>
                  <a:pt x="49" y="58"/>
                  <a:pt x="49" y="58"/>
                </a:cubicBezTo>
                <a:cubicBezTo>
                  <a:pt x="59" y="71"/>
                  <a:pt x="59" y="71"/>
                  <a:pt x="59" y="71"/>
                </a:cubicBezTo>
                <a:cubicBezTo>
                  <a:pt x="62" y="48"/>
                  <a:pt x="62" y="48"/>
                  <a:pt x="62" y="48"/>
                </a:cubicBezTo>
                <a:close/>
                <a:moveTo>
                  <a:pt x="51" y="77"/>
                </a:moveTo>
                <a:cubicBezTo>
                  <a:pt x="41" y="64"/>
                  <a:pt x="41" y="64"/>
                  <a:pt x="41" y="64"/>
                </a:cubicBezTo>
                <a:cubicBezTo>
                  <a:pt x="28" y="74"/>
                  <a:pt x="28" y="74"/>
                  <a:pt x="28" y="74"/>
                </a:cubicBezTo>
                <a:cubicBezTo>
                  <a:pt x="51" y="77"/>
                  <a:pt x="51" y="77"/>
                  <a:pt x="51" y="77"/>
                </a:cubicBezTo>
                <a:close/>
                <a:moveTo>
                  <a:pt x="22" y="64"/>
                </a:moveTo>
                <a:cubicBezTo>
                  <a:pt x="34" y="55"/>
                  <a:pt x="34" y="55"/>
                  <a:pt x="34" y="55"/>
                </a:cubicBezTo>
                <a:cubicBezTo>
                  <a:pt x="25" y="43"/>
                  <a:pt x="25" y="43"/>
                  <a:pt x="25" y="43"/>
                </a:cubicBezTo>
                <a:cubicBezTo>
                  <a:pt x="22" y="64"/>
                  <a:pt x="22" y="64"/>
                  <a:pt x="22" y="64"/>
                </a:cubicBezTo>
                <a:close/>
                <a:moveTo>
                  <a:pt x="34" y="37"/>
                </a:moveTo>
                <a:cubicBezTo>
                  <a:pt x="43" y="49"/>
                  <a:pt x="43" y="49"/>
                  <a:pt x="43" y="49"/>
                </a:cubicBezTo>
                <a:cubicBezTo>
                  <a:pt x="54" y="40"/>
                  <a:pt x="54" y="40"/>
                  <a:pt x="54" y="40"/>
                </a:cubicBezTo>
                <a:cubicBezTo>
                  <a:pt x="34" y="37"/>
                  <a:pt x="34" y="37"/>
                  <a:pt x="34" y="37"/>
                </a:cubicBezTo>
                <a:close/>
                <a:moveTo>
                  <a:pt x="99" y="57"/>
                </a:moveTo>
                <a:cubicBezTo>
                  <a:pt x="99" y="66"/>
                  <a:pt x="99" y="66"/>
                  <a:pt x="99" y="66"/>
                </a:cubicBezTo>
                <a:cubicBezTo>
                  <a:pt x="113" y="66"/>
                  <a:pt x="113" y="66"/>
                  <a:pt x="113" y="66"/>
                </a:cubicBezTo>
                <a:cubicBezTo>
                  <a:pt x="113" y="57"/>
                  <a:pt x="113" y="57"/>
                  <a:pt x="113" y="57"/>
                </a:cubicBezTo>
                <a:cubicBezTo>
                  <a:pt x="99" y="57"/>
                  <a:pt x="99" y="57"/>
                  <a:pt x="99" y="57"/>
                </a:cubicBezTo>
                <a:close/>
                <a:moveTo>
                  <a:pt x="178" y="6"/>
                </a:moveTo>
                <a:cubicBezTo>
                  <a:pt x="164" y="0"/>
                  <a:pt x="151" y="1"/>
                  <a:pt x="137" y="6"/>
                </a:cubicBezTo>
                <a:cubicBezTo>
                  <a:pt x="137" y="17"/>
                  <a:pt x="137" y="17"/>
                  <a:pt x="137" y="17"/>
                </a:cubicBezTo>
                <a:cubicBezTo>
                  <a:pt x="142" y="16"/>
                  <a:pt x="147" y="15"/>
                  <a:pt x="152" y="15"/>
                </a:cubicBezTo>
                <a:cubicBezTo>
                  <a:pt x="162" y="15"/>
                  <a:pt x="171" y="19"/>
                  <a:pt x="178" y="25"/>
                </a:cubicBezTo>
                <a:cubicBezTo>
                  <a:pt x="178" y="6"/>
                  <a:pt x="178" y="6"/>
                  <a:pt x="178" y="6"/>
                </a:cubicBezTo>
                <a:close/>
                <a:moveTo>
                  <a:pt x="15" y="6"/>
                </a:moveTo>
                <a:cubicBezTo>
                  <a:pt x="15" y="25"/>
                  <a:pt x="15" y="25"/>
                  <a:pt x="15" y="25"/>
                </a:cubicBezTo>
                <a:cubicBezTo>
                  <a:pt x="22" y="19"/>
                  <a:pt x="31" y="15"/>
                  <a:pt x="41" y="15"/>
                </a:cubicBezTo>
                <a:cubicBezTo>
                  <a:pt x="46" y="15"/>
                  <a:pt x="51" y="16"/>
                  <a:pt x="56" y="17"/>
                </a:cubicBezTo>
                <a:cubicBezTo>
                  <a:pt x="56" y="6"/>
                  <a:pt x="56" y="6"/>
                  <a:pt x="56" y="6"/>
                </a:cubicBezTo>
                <a:cubicBezTo>
                  <a:pt x="42" y="1"/>
                  <a:pt x="29" y="0"/>
                  <a:pt x="15" y="6"/>
                </a:cubicBezTo>
                <a:close/>
              </a:path>
            </a:pathLst>
          </a:custGeom>
          <a:solidFill>
            <a:srgbClr val="C99FAB"/>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8" name="KSO_Shape"/>
          <p:cNvSpPr/>
          <p:nvPr/>
        </p:nvSpPr>
        <p:spPr>
          <a:xfrm>
            <a:off x="9914239" y="3493925"/>
            <a:ext cx="583532" cy="55921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C99FAB"/>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29" name="KSO_Shape"/>
          <p:cNvSpPr/>
          <p:nvPr/>
        </p:nvSpPr>
        <p:spPr bwMode="auto">
          <a:xfrm>
            <a:off x="1657543" y="4584447"/>
            <a:ext cx="622033" cy="500737"/>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0" name="KSO_Shape"/>
          <p:cNvSpPr/>
          <p:nvPr/>
        </p:nvSpPr>
        <p:spPr>
          <a:xfrm>
            <a:off x="2845116" y="4495810"/>
            <a:ext cx="154540" cy="579525"/>
          </a:xfrm>
          <a:custGeom>
            <a:avLst/>
            <a:gdLst>
              <a:gd name="connsiteX0" fmla="*/ 68824 w 586846"/>
              <a:gd name="connsiteY0" fmla="*/ 1723528 h 2207149"/>
              <a:gd name="connsiteX1" fmla="*/ 229234 w 586846"/>
              <a:gd name="connsiteY1" fmla="*/ 1999898 h 2207149"/>
              <a:gd name="connsiteX2" fmla="*/ 395081 w 586846"/>
              <a:gd name="connsiteY2" fmla="*/ 1968031 h 2207149"/>
              <a:gd name="connsiteX3" fmla="*/ 530795 w 586846"/>
              <a:gd name="connsiteY3" fmla="*/ 1725944 h 2207149"/>
              <a:gd name="connsiteX4" fmla="*/ 306023 w 586846"/>
              <a:gd name="connsiteY4" fmla="*/ 76465 h 2207149"/>
              <a:gd name="connsiteX5" fmla="*/ 306023 w 586846"/>
              <a:gd name="connsiteY5" fmla="*/ 1514740 h 2207149"/>
              <a:gd name="connsiteX6" fmla="*/ 529167 w 586846"/>
              <a:gd name="connsiteY6" fmla="*/ 1514740 h 2207149"/>
              <a:gd name="connsiteX7" fmla="*/ 529167 w 586846"/>
              <a:gd name="connsiteY7" fmla="*/ 155048 h 2207149"/>
              <a:gd name="connsiteX8" fmla="*/ 450584 w 586846"/>
              <a:gd name="connsiteY8" fmla="*/ 76465 h 2207149"/>
              <a:gd name="connsiteX9" fmla="*/ 136262 w 586846"/>
              <a:gd name="connsiteY9" fmla="*/ 76465 h 2207149"/>
              <a:gd name="connsiteX10" fmla="*/ 57679 w 586846"/>
              <a:gd name="connsiteY10" fmla="*/ 155048 h 2207149"/>
              <a:gd name="connsiteX11" fmla="*/ 57679 w 586846"/>
              <a:gd name="connsiteY11" fmla="*/ 1514740 h 2207149"/>
              <a:gd name="connsiteX12" fmla="*/ 280823 w 586846"/>
              <a:gd name="connsiteY12" fmla="*/ 1514740 h 2207149"/>
              <a:gd name="connsiteX13" fmla="*/ 280823 w 586846"/>
              <a:gd name="connsiteY13" fmla="*/ 76465 h 2207149"/>
              <a:gd name="connsiteX14" fmla="*/ 97810 w 586846"/>
              <a:gd name="connsiteY14" fmla="*/ 0 h 2207149"/>
              <a:gd name="connsiteX15" fmla="*/ 489036 w 586846"/>
              <a:gd name="connsiteY15" fmla="*/ 0 h 2207149"/>
              <a:gd name="connsiteX16" fmla="*/ 586846 w 586846"/>
              <a:gd name="connsiteY16" fmla="*/ 97810 h 2207149"/>
              <a:gd name="connsiteX17" fmla="*/ 586846 w 586846"/>
              <a:gd name="connsiteY17" fmla="*/ 1690953 h 2207149"/>
              <a:gd name="connsiteX18" fmla="*/ 586517 w 586846"/>
              <a:gd name="connsiteY18" fmla="*/ 1690953 h 2207149"/>
              <a:gd name="connsiteX19" fmla="*/ 586514 w 586846"/>
              <a:gd name="connsiteY19" fmla="*/ 1691828 h 2207149"/>
              <a:gd name="connsiteX20" fmla="*/ 586823 w 586846"/>
              <a:gd name="connsiteY20" fmla="*/ 1691829 h 2207149"/>
              <a:gd name="connsiteX21" fmla="*/ 586812 w 586846"/>
              <a:gd name="connsiteY21" fmla="*/ 1694880 h 2207149"/>
              <a:gd name="connsiteX22" fmla="*/ 299633 w 586846"/>
              <a:gd name="connsiteY22" fmla="*/ 2207149 h 2207149"/>
              <a:gd name="connsiteX23" fmla="*/ 23 w 586846"/>
              <a:gd name="connsiteY23" fmla="*/ 1690953 h 2207149"/>
              <a:gd name="connsiteX24" fmla="*/ 0 w 586846"/>
              <a:gd name="connsiteY24" fmla="*/ 1690953 h 2207149"/>
              <a:gd name="connsiteX25" fmla="*/ 0 w 586846"/>
              <a:gd name="connsiteY25" fmla="*/ 97810 h 2207149"/>
              <a:gd name="connsiteX26" fmla="*/ 97810 w 586846"/>
              <a:gd name="connsiteY26" fmla="*/ 0 h 220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6846" h="2207149">
                <a:moveTo>
                  <a:pt x="68824" y="1723528"/>
                </a:moveTo>
                <a:lnTo>
                  <a:pt x="229234" y="1999898"/>
                </a:lnTo>
                <a:lnTo>
                  <a:pt x="395081" y="1968031"/>
                </a:lnTo>
                <a:lnTo>
                  <a:pt x="530795" y="1725944"/>
                </a:lnTo>
                <a:close/>
                <a:moveTo>
                  <a:pt x="306023" y="76465"/>
                </a:moveTo>
                <a:lnTo>
                  <a:pt x="306023" y="1514740"/>
                </a:lnTo>
                <a:lnTo>
                  <a:pt x="529167" y="1514740"/>
                </a:lnTo>
                <a:lnTo>
                  <a:pt x="529167" y="155048"/>
                </a:lnTo>
                <a:cubicBezTo>
                  <a:pt x="529167" y="111648"/>
                  <a:pt x="493984" y="76465"/>
                  <a:pt x="450584" y="76465"/>
                </a:cubicBezTo>
                <a:close/>
                <a:moveTo>
                  <a:pt x="136262" y="76465"/>
                </a:moveTo>
                <a:cubicBezTo>
                  <a:pt x="92862" y="76465"/>
                  <a:pt x="57679" y="111648"/>
                  <a:pt x="57679" y="155048"/>
                </a:cubicBezTo>
                <a:lnTo>
                  <a:pt x="57679" y="1514740"/>
                </a:lnTo>
                <a:lnTo>
                  <a:pt x="280823" y="1514740"/>
                </a:lnTo>
                <a:lnTo>
                  <a:pt x="280823" y="76465"/>
                </a:lnTo>
                <a:close/>
                <a:moveTo>
                  <a:pt x="97810" y="0"/>
                </a:moveTo>
                <a:lnTo>
                  <a:pt x="489036" y="0"/>
                </a:lnTo>
                <a:cubicBezTo>
                  <a:pt x="543055" y="0"/>
                  <a:pt x="586846" y="43791"/>
                  <a:pt x="586846" y="97810"/>
                </a:cubicBezTo>
                <a:lnTo>
                  <a:pt x="586846" y="1690953"/>
                </a:lnTo>
                <a:lnTo>
                  <a:pt x="586517" y="1690953"/>
                </a:lnTo>
                <a:lnTo>
                  <a:pt x="586514" y="1691828"/>
                </a:lnTo>
                <a:lnTo>
                  <a:pt x="586823" y="1691829"/>
                </a:lnTo>
                <a:lnTo>
                  <a:pt x="586812" y="1694880"/>
                </a:lnTo>
                <a:lnTo>
                  <a:pt x="299633" y="2207149"/>
                </a:lnTo>
                <a:lnTo>
                  <a:pt x="23" y="1690953"/>
                </a:lnTo>
                <a:lnTo>
                  <a:pt x="0" y="1690953"/>
                </a:lnTo>
                <a:lnTo>
                  <a:pt x="0" y="97810"/>
                </a:lnTo>
                <a:cubicBezTo>
                  <a:pt x="0" y="43791"/>
                  <a:pt x="43791" y="0"/>
                  <a:pt x="97810" y="0"/>
                </a:cubicBez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31" name="KSO_Shape"/>
          <p:cNvSpPr/>
          <p:nvPr/>
        </p:nvSpPr>
        <p:spPr bwMode="auto">
          <a:xfrm>
            <a:off x="3540848" y="4611259"/>
            <a:ext cx="689409" cy="405602"/>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2" name="KSO_Shape"/>
          <p:cNvSpPr/>
          <p:nvPr/>
        </p:nvSpPr>
        <p:spPr bwMode="auto">
          <a:xfrm flipH="1">
            <a:off x="4584645" y="4577653"/>
            <a:ext cx="516155" cy="473142"/>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8EBBCC"/>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33" name="KSO_Shape"/>
          <p:cNvSpPr/>
          <p:nvPr/>
        </p:nvSpPr>
        <p:spPr bwMode="auto">
          <a:xfrm flipH="1">
            <a:off x="5455187" y="4531599"/>
            <a:ext cx="602036" cy="48363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8EBBCC"/>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34" name="KSO_Shape"/>
          <p:cNvSpPr/>
          <p:nvPr/>
        </p:nvSpPr>
        <p:spPr>
          <a:xfrm>
            <a:off x="6489197" y="4507903"/>
            <a:ext cx="304150" cy="558073"/>
          </a:xfrm>
          <a:custGeom>
            <a:avLst/>
            <a:gdLst>
              <a:gd name="connsiteX0" fmla="*/ 177304 w 295357"/>
              <a:gd name="connsiteY0" fmla="*/ 24 h 542708"/>
              <a:gd name="connsiteX1" fmla="*/ 186412 w 295357"/>
              <a:gd name="connsiteY1" fmla="*/ 10835 h 542708"/>
              <a:gd name="connsiteX2" fmla="*/ 184551 w 295357"/>
              <a:gd name="connsiteY2" fmla="*/ 36577 h 542708"/>
              <a:gd name="connsiteX3" fmla="*/ 184643 w 295357"/>
              <a:gd name="connsiteY3" fmla="*/ 37055 h 542708"/>
              <a:gd name="connsiteX4" fmla="*/ 282314 w 295357"/>
              <a:gd name="connsiteY4" fmla="*/ 290947 h 542708"/>
              <a:gd name="connsiteX5" fmla="*/ 185344 w 295357"/>
              <a:gd name="connsiteY5" fmla="*/ 110527 h 542708"/>
              <a:gd name="connsiteX6" fmla="*/ 179298 w 295357"/>
              <a:gd name="connsiteY6" fmla="*/ 109227 h 542708"/>
              <a:gd name="connsiteX7" fmla="*/ 177376 w 295357"/>
              <a:gd name="connsiteY7" fmla="*/ 135804 h 542708"/>
              <a:gd name="connsiteX8" fmla="*/ 178593 w 295357"/>
              <a:gd name="connsiteY8" fmla="*/ 142124 h 542708"/>
              <a:gd name="connsiteX9" fmla="*/ 276264 w 295357"/>
              <a:gd name="connsiteY9" fmla="*/ 396015 h 542708"/>
              <a:gd name="connsiteX10" fmla="*/ 179294 w 295357"/>
              <a:gd name="connsiteY10" fmla="*/ 215596 h 542708"/>
              <a:gd name="connsiteX11" fmla="*/ 171724 w 295357"/>
              <a:gd name="connsiteY11" fmla="*/ 213968 h 542708"/>
              <a:gd name="connsiteX12" fmla="*/ 156397 w 295357"/>
              <a:gd name="connsiteY12" fmla="*/ 425949 h 542708"/>
              <a:gd name="connsiteX13" fmla="*/ 152997 w 295357"/>
              <a:gd name="connsiteY13" fmla="*/ 432914 h 542708"/>
              <a:gd name="connsiteX14" fmla="*/ 152890 w 295357"/>
              <a:gd name="connsiteY14" fmla="*/ 432951 h 542708"/>
              <a:gd name="connsiteX15" fmla="*/ 153452 w 295357"/>
              <a:gd name="connsiteY15" fmla="*/ 434141 h 542708"/>
              <a:gd name="connsiteX16" fmla="*/ 111759 w 295357"/>
              <a:gd name="connsiteY16" fmla="*/ 523344 h 542708"/>
              <a:gd name="connsiteX17" fmla="*/ 7758 w 295357"/>
              <a:gd name="connsiteY17" fmla="*/ 520321 h 542708"/>
              <a:gd name="connsiteX18" fmla="*/ 44054 w 295357"/>
              <a:gd name="connsiteY18" fmla="*/ 419682 h 542708"/>
              <a:gd name="connsiteX19" fmla="*/ 103571 w 295357"/>
              <a:gd name="connsiteY19" fmla="*/ 400350 h 542708"/>
              <a:gd name="connsiteX20" fmla="*/ 129365 w 295357"/>
              <a:gd name="connsiteY20" fmla="*/ 406365 h 542708"/>
              <a:gd name="connsiteX21" fmla="*/ 137640 w 295357"/>
              <a:gd name="connsiteY21" fmla="*/ 411821 h 542708"/>
              <a:gd name="connsiteX22" fmla="*/ 166732 w 295357"/>
              <a:gd name="connsiteY22" fmla="*/ 9476 h 542708"/>
              <a:gd name="connsiteX23" fmla="*/ 177304 w 295357"/>
              <a:gd name="connsiteY23" fmla="*/ 24 h 54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5357" h="542708">
                <a:moveTo>
                  <a:pt x="177304" y="24"/>
                </a:moveTo>
                <a:cubicBezTo>
                  <a:pt x="182739" y="399"/>
                  <a:pt x="186817" y="5239"/>
                  <a:pt x="186412" y="10835"/>
                </a:cubicBezTo>
                <a:lnTo>
                  <a:pt x="184551" y="36577"/>
                </a:lnTo>
                <a:lnTo>
                  <a:pt x="184643" y="37055"/>
                </a:lnTo>
                <a:cubicBezTo>
                  <a:pt x="203862" y="95297"/>
                  <a:pt x="336870" y="157205"/>
                  <a:pt x="282314" y="290947"/>
                </a:cubicBezTo>
                <a:cubicBezTo>
                  <a:pt x="286335" y="244456"/>
                  <a:pt x="286797" y="167363"/>
                  <a:pt x="185344" y="110527"/>
                </a:cubicBezTo>
                <a:lnTo>
                  <a:pt x="179298" y="109227"/>
                </a:lnTo>
                <a:lnTo>
                  <a:pt x="177376" y="135804"/>
                </a:lnTo>
                <a:lnTo>
                  <a:pt x="178593" y="142124"/>
                </a:lnTo>
                <a:cubicBezTo>
                  <a:pt x="197812" y="200366"/>
                  <a:pt x="330821" y="262274"/>
                  <a:pt x="276264" y="396015"/>
                </a:cubicBezTo>
                <a:cubicBezTo>
                  <a:pt x="280285" y="349525"/>
                  <a:pt x="280747" y="272432"/>
                  <a:pt x="179294" y="215596"/>
                </a:cubicBezTo>
                <a:lnTo>
                  <a:pt x="171724" y="213968"/>
                </a:lnTo>
                <a:lnTo>
                  <a:pt x="156397" y="425949"/>
                </a:lnTo>
                <a:cubicBezTo>
                  <a:pt x="156195" y="428747"/>
                  <a:pt x="154910" y="431203"/>
                  <a:pt x="152997" y="432914"/>
                </a:cubicBezTo>
                <a:lnTo>
                  <a:pt x="152890" y="432951"/>
                </a:lnTo>
                <a:lnTo>
                  <a:pt x="153452" y="434141"/>
                </a:lnTo>
                <a:cubicBezTo>
                  <a:pt x="162337" y="462311"/>
                  <a:pt x="145658" y="499757"/>
                  <a:pt x="111759" y="523344"/>
                </a:cubicBezTo>
                <a:cubicBezTo>
                  <a:pt x="73017" y="550300"/>
                  <a:pt x="26454" y="548947"/>
                  <a:pt x="7758" y="520321"/>
                </a:cubicBezTo>
                <a:cubicBezTo>
                  <a:pt x="-10938" y="491696"/>
                  <a:pt x="5312" y="446638"/>
                  <a:pt x="44054" y="419682"/>
                </a:cubicBezTo>
                <a:cubicBezTo>
                  <a:pt x="63425" y="406204"/>
                  <a:pt x="84751" y="399803"/>
                  <a:pt x="103571" y="400350"/>
                </a:cubicBezTo>
                <a:cubicBezTo>
                  <a:pt x="112981" y="400623"/>
                  <a:pt x="121765" y="402634"/>
                  <a:pt x="129365" y="406365"/>
                </a:cubicBezTo>
                <a:lnTo>
                  <a:pt x="137640" y="411821"/>
                </a:lnTo>
                <a:lnTo>
                  <a:pt x="166732" y="9476"/>
                </a:lnTo>
                <a:cubicBezTo>
                  <a:pt x="167136" y="3881"/>
                  <a:pt x="171870" y="-352"/>
                  <a:pt x="177304" y="24"/>
                </a:cubicBezTo>
                <a:close/>
              </a:path>
            </a:pathLst>
          </a:cu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35" name="KSO_Shape"/>
          <p:cNvSpPr/>
          <p:nvPr/>
        </p:nvSpPr>
        <p:spPr>
          <a:xfrm>
            <a:off x="8560252" y="5573973"/>
            <a:ext cx="273685" cy="503715"/>
          </a:xfrm>
          <a:custGeom>
            <a:avLst/>
            <a:gdLst/>
            <a:ahLst/>
            <a:cxnLst/>
            <a:rect l="l" t="t" r="r" b="b"/>
            <a:pathLst>
              <a:path w="1364908" h="2509016">
                <a:moveTo>
                  <a:pt x="679534" y="247"/>
                </a:moveTo>
                <a:cubicBezTo>
                  <a:pt x="699929" y="-2303"/>
                  <a:pt x="720325" y="14693"/>
                  <a:pt x="745819" y="58884"/>
                </a:cubicBezTo>
                <a:lnTo>
                  <a:pt x="895387" y="351220"/>
                </a:lnTo>
                <a:cubicBezTo>
                  <a:pt x="940710" y="439600"/>
                  <a:pt x="924847" y="476994"/>
                  <a:pt x="857995" y="473594"/>
                </a:cubicBezTo>
                <a:lnTo>
                  <a:pt x="743104" y="473594"/>
                </a:lnTo>
                <a:lnTo>
                  <a:pt x="743104" y="1468922"/>
                </a:lnTo>
                <a:cubicBezTo>
                  <a:pt x="890060" y="1445109"/>
                  <a:pt x="1036130" y="1328371"/>
                  <a:pt x="1103732" y="1102457"/>
                </a:cubicBezTo>
                <a:lnTo>
                  <a:pt x="1103144" y="1102457"/>
                </a:lnTo>
                <a:lnTo>
                  <a:pt x="1103144" y="984086"/>
                </a:lnTo>
                <a:lnTo>
                  <a:pt x="1086766" y="984086"/>
                </a:lnTo>
                <a:cubicBezTo>
                  <a:pt x="1056042" y="984086"/>
                  <a:pt x="1031136" y="959180"/>
                  <a:pt x="1031136" y="928456"/>
                </a:cubicBezTo>
                <a:lnTo>
                  <a:pt x="1031136" y="684885"/>
                </a:lnTo>
                <a:cubicBezTo>
                  <a:pt x="1031136" y="654161"/>
                  <a:pt x="1056042" y="629255"/>
                  <a:pt x="1086766" y="629255"/>
                </a:cubicBezTo>
                <a:lnTo>
                  <a:pt x="1309278" y="629255"/>
                </a:lnTo>
                <a:cubicBezTo>
                  <a:pt x="1340002" y="629255"/>
                  <a:pt x="1364908" y="654161"/>
                  <a:pt x="1364908" y="684885"/>
                </a:cubicBezTo>
                <a:lnTo>
                  <a:pt x="1364908" y="928456"/>
                </a:lnTo>
                <a:cubicBezTo>
                  <a:pt x="1364908" y="959180"/>
                  <a:pt x="1340002" y="984086"/>
                  <a:pt x="1309278" y="984086"/>
                </a:cubicBezTo>
                <a:lnTo>
                  <a:pt x="1269304" y="984086"/>
                </a:lnTo>
                <a:lnTo>
                  <a:pt x="1269304" y="1092260"/>
                </a:lnTo>
                <a:lnTo>
                  <a:pt x="1269304" y="1102457"/>
                </a:lnTo>
                <a:lnTo>
                  <a:pt x="1267470" y="1102457"/>
                </a:lnTo>
                <a:cubicBezTo>
                  <a:pt x="1240490" y="1351685"/>
                  <a:pt x="1043717" y="1576576"/>
                  <a:pt x="743104" y="1645582"/>
                </a:cubicBezTo>
                <a:lnTo>
                  <a:pt x="743104" y="2018972"/>
                </a:lnTo>
                <a:cubicBezTo>
                  <a:pt x="843551" y="2051243"/>
                  <a:pt x="915695" y="2145690"/>
                  <a:pt x="915695" y="2256988"/>
                </a:cubicBezTo>
                <a:cubicBezTo>
                  <a:pt x="915695" y="2396179"/>
                  <a:pt x="802858" y="2509016"/>
                  <a:pt x="663667" y="2509016"/>
                </a:cubicBezTo>
                <a:cubicBezTo>
                  <a:pt x="524476" y="2509016"/>
                  <a:pt x="411639" y="2396179"/>
                  <a:pt x="411639" y="2256988"/>
                </a:cubicBezTo>
                <a:cubicBezTo>
                  <a:pt x="411639" y="2150048"/>
                  <a:pt x="478245" y="2058665"/>
                  <a:pt x="572456" y="2022627"/>
                </a:cubicBezTo>
                <a:lnTo>
                  <a:pt x="572456" y="1892711"/>
                </a:lnTo>
                <a:cubicBezTo>
                  <a:pt x="447428" y="1856743"/>
                  <a:pt x="94846" y="1729564"/>
                  <a:pt x="77761" y="1175820"/>
                </a:cubicBezTo>
                <a:cubicBezTo>
                  <a:pt x="30457" y="1149722"/>
                  <a:pt x="0" y="1098915"/>
                  <a:pt x="0" y="1040993"/>
                </a:cubicBezTo>
                <a:cubicBezTo>
                  <a:pt x="0" y="951698"/>
                  <a:pt x="72387" y="879311"/>
                  <a:pt x="161682" y="879311"/>
                </a:cubicBezTo>
                <a:cubicBezTo>
                  <a:pt x="250977" y="879311"/>
                  <a:pt x="323364" y="951698"/>
                  <a:pt x="323364" y="1040993"/>
                </a:cubicBezTo>
                <a:cubicBezTo>
                  <a:pt x="323364" y="1101607"/>
                  <a:pt x="290009" y="1154430"/>
                  <a:pt x="239451" y="1179967"/>
                </a:cubicBezTo>
                <a:cubicBezTo>
                  <a:pt x="217442" y="1402984"/>
                  <a:pt x="361225" y="1693577"/>
                  <a:pt x="572456" y="1738822"/>
                </a:cubicBezTo>
                <a:lnTo>
                  <a:pt x="572456" y="473594"/>
                </a:lnTo>
                <a:lnTo>
                  <a:pt x="507871" y="473594"/>
                </a:lnTo>
                <a:cubicBezTo>
                  <a:pt x="404760" y="473594"/>
                  <a:pt x="403628" y="412407"/>
                  <a:pt x="433088" y="361418"/>
                </a:cubicBezTo>
                <a:cubicBezTo>
                  <a:pt x="462548" y="310429"/>
                  <a:pt x="553195" y="159729"/>
                  <a:pt x="613248" y="58884"/>
                </a:cubicBezTo>
                <a:cubicBezTo>
                  <a:pt x="638743" y="24891"/>
                  <a:pt x="659138" y="2796"/>
                  <a:pt x="679534" y="247"/>
                </a:cubicBezTo>
                <a:close/>
              </a:path>
            </a:pathLst>
          </a:custGeom>
          <a:solidFill>
            <a:srgbClr val="D6B9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36" name="KSO_Shape"/>
          <p:cNvSpPr/>
          <p:nvPr/>
        </p:nvSpPr>
        <p:spPr>
          <a:xfrm>
            <a:off x="1775520" y="5571898"/>
            <a:ext cx="525780" cy="521398"/>
          </a:xfrm>
          <a:custGeom>
            <a:avLst/>
            <a:gdLst>
              <a:gd name="connsiteX0" fmla="*/ 347114 w 393729"/>
              <a:gd name="connsiteY0" fmla="*/ 112 h 390624"/>
              <a:gd name="connsiteX1" fmla="*/ 366249 w 393729"/>
              <a:gd name="connsiteY1" fmla="*/ 5364 h 390624"/>
              <a:gd name="connsiteX2" fmla="*/ 388366 w 393729"/>
              <a:gd name="connsiteY2" fmla="*/ 72481 h 390624"/>
              <a:gd name="connsiteX3" fmla="*/ 321248 w 393729"/>
              <a:gd name="connsiteY3" fmla="*/ 94598 h 390624"/>
              <a:gd name="connsiteX4" fmla="*/ 304750 w 393729"/>
              <a:gd name="connsiteY4" fmla="*/ 80728 h 390624"/>
              <a:gd name="connsiteX5" fmla="*/ 98330 w 393729"/>
              <a:gd name="connsiteY5" fmla="*/ 148748 h 390624"/>
              <a:gd name="connsiteX6" fmla="*/ 94598 w 393729"/>
              <a:gd name="connsiteY6" fmla="*/ 162346 h 390624"/>
              <a:gd name="connsiteX7" fmla="*/ 91507 w 393729"/>
              <a:gd name="connsiteY7" fmla="*/ 166277 h 390624"/>
              <a:gd name="connsiteX8" fmla="*/ 229420 w 393729"/>
              <a:gd name="connsiteY8" fmla="*/ 293815 h 390624"/>
              <a:gd name="connsiteX9" fmla="*/ 268686 w 393729"/>
              <a:gd name="connsiteY9" fmla="*/ 296027 h 390624"/>
              <a:gd name="connsiteX10" fmla="*/ 290802 w 393729"/>
              <a:gd name="connsiteY10" fmla="*/ 363144 h 390624"/>
              <a:gd name="connsiteX11" fmla="*/ 223685 w 393729"/>
              <a:gd name="connsiteY11" fmla="*/ 385261 h 390624"/>
              <a:gd name="connsiteX12" fmla="*/ 200613 w 393729"/>
              <a:gd name="connsiteY12" fmla="*/ 321625 h 390624"/>
              <a:gd name="connsiteX13" fmla="*/ 56603 w 393729"/>
              <a:gd name="connsiteY13" fmla="*/ 188448 h 390624"/>
              <a:gd name="connsiteX14" fmla="*/ 27481 w 393729"/>
              <a:gd name="connsiteY14" fmla="*/ 184462 h 390624"/>
              <a:gd name="connsiteX15" fmla="*/ 5364 w 393729"/>
              <a:gd name="connsiteY15" fmla="*/ 117345 h 390624"/>
              <a:gd name="connsiteX16" fmla="*/ 72481 w 393729"/>
              <a:gd name="connsiteY16" fmla="*/ 95228 h 390624"/>
              <a:gd name="connsiteX17" fmla="*/ 89283 w 393729"/>
              <a:gd name="connsiteY17" fmla="*/ 109639 h 390624"/>
              <a:gd name="connsiteX18" fmla="*/ 295206 w 393729"/>
              <a:gd name="connsiteY18" fmla="*/ 41783 h 390624"/>
              <a:gd name="connsiteX19" fmla="*/ 299132 w 393729"/>
              <a:gd name="connsiteY19" fmla="*/ 27480 h 390624"/>
              <a:gd name="connsiteX20" fmla="*/ 347114 w 393729"/>
              <a:gd name="connsiteY20" fmla="*/ 112 h 39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37" name="KSO_Shape"/>
          <p:cNvSpPr/>
          <p:nvPr/>
        </p:nvSpPr>
        <p:spPr>
          <a:xfrm>
            <a:off x="2748887" y="5537324"/>
            <a:ext cx="554656" cy="51675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38" name="KSO_Shape"/>
          <p:cNvSpPr/>
          <p:nvPr/>
        </p:nvSpPr>
        <p:spPr bwMode="auto">
          <a:xfrm>
            <a:off x="3626357" y="5573467"/>
            <a:ext cx="560019" cy="490881"/>
          </a:xfrm>
          <a:custGeom>
            <a:avLst/>
            <a:gdLst>
              <a:gd name="T0" fmla="*/ 272525 w 3323"/>
              <a:gd name="T1" fmla="*/ 106820 h 2908"/>
              <a:gd name="T2" fmla="*/ 1551711 w 3323"/>
              <a:gd name="T3" fmla="*/ 979270 h 2908"/>
              <a:gd name="T4" fmla="*/ 1658446 w 3323"/>
              <a:gd name="T5" fmla="*/ 978728 h 2908"/>
              <a:gd name="T6" fmla="*/ 1551711 w 3323"/>
              <a:gd name="T7" fmla="*/ 0 h 2908"/>
              <a:gd name="T8" fmla="*/ 165790 w 3323"/>
              <a:gd name="T9" fmla="*/ 106820 h 2908"/>
              <a:gd name="T10" fmla="*/ 249227 w 3323"/>
              <a:gd name="T11" fmla="*/ 690803 h 2908"/>
              <a:gd name="T12" fmla="*/ 1462856 w 3323"/>
              <a:gd name="T13" fmla="*/ 960292 h 2908"/>
              <a:gd name="T14" fmla="*/ 1515953 w 3323"/>
              <a:gd name="T15" fmla="*/ 142607 h 2908"/>
              <a:gd name="T16" fmla="*/ 307742 w 3323"/>
              <a:gd name="T17" fmla="*/ 666402 h 2908"/>
              <a:gd name="T18" fmla="*/ 307742 w 3323"/>
              <a:gd name="T19" fmla="*/ 1029697 h 2908"/>
              <a:gd name="T20" fmla="*/ 1232050 w 3323"/>
              <a:gd name="T21" fmla="*/ 1031324 h 2908"/>
              <a:gd name="T22" fmla="*/ 1320363 w 3323"/>
              <a:gd name="T23" fmla="*/ 676163 h 2908"/>
              <a:gd name="T24" fmla="*/ 1409760 w 3323"/>
              <a:gd name="T25" fmla="*/ 978728 h 2908"/>
              <a:gd name="T26" fmla="*/ 698920 w 3323"/>
              <a:gd name="T27" fmla="*/ 854015 h 2908"/>
              <a:gd name="T28" fmla="*/ 556427 w 3323"/>
              <a:gd name="T29" fmla="*/ 711408 h 2908"/>
              <a:gd name="T30" fmla="*/ 698920 w 3323"/>
              <a:gd name="T31" fmla="*/ 854015 h 2908"/>
              <a:gd name="T32" fmla="*/ 556427 w 3323"/>
              <a:gd name="T33" fmla="*/ 640375 h 2908"/>
              <a:gd name="T34" fmla="*/ 698920 w 3323"/>
              <a:gd name="T35" fmla="*/ 498311 h 2908"/>
              <a:gd name="T36" fmla="*/ 698920 w 3323"/>
              <a:gd name="T37" fmla="*/ 426736 h 2908"/>
              <a:gd name="T38" fmla="*/ 556427 w 3323"/>
              <a:gd name="T39" fmla="*/ 284672 h 2908"/>
              <a:gd name="T40" fmla="*/ 698920 w 3323"/>
              <a:gd name="T41" fmla="*/ 426736 h 2908"/>
              <a:gd name="T42" fmla="*/ 1232050 w 3323"/>
              <a:gd name="T43" fmla="*/ 1173931 h 2908"/>
              <a:gd name="T44" fmla="*/ 306658 w 3323"/>
              <a:gd name="T45" fmla="*/ 1067111 h 2908"/>
              <a:gd name="T46" fmla="*/ 1747301 w 3323"/>
              <a:gd name="T47" fmla="*/ 1102899 h 2908"/>
              <a:gd name="T48" fmla="*/ 1693663 w 3323"/>
              <a:gd name="T49" fmla="*/ 1209176 h 2908"/>
              <a:gd name="T50" fmla="*/ 1658446 w 3323"/>
              <a:gd name="T51" fmla="*/ 1120250 h 2908"/>
              <a:gd name="T52" fmla="*/ 1551711 w 3323"/>
              <a:gd name="T53" fmla="*/ 1120250 h 2908"/>
              <a:gd name="T54" fmla="*/ 1515953 w 3323"/>
              <a:gd name="T55" fmla="*/ 1209176 h 2908"/>
              <a:gd name="T56" fmla="*/ 1462856 w 3323"/>
              <a:gd name="T57" fmla="*/ 1031324 h 2908"/>
              <a:gd name="T58" fmla="*/ 1409760 w 3323"/>
              <a:gd name="T59" fmla="*/ 1209176 h 2908"/>
              <a:gd name="T60" fmla="*/ 1374001 w 3323"/>
              <a:gd name="T61" fmla="*/ 800334 h 2908"/>
              <a:gd name="T62" fmla="*/ 1267267 w 3323"/>
              <a:gd name="T63" fmla="*/ 800334 h 2908"/>
              <a:gd name="T64" fmla="*/ 1123149 w 3323"/>
              <a:gd name="T65" fmla="*/ 1209176 h 2908"/>
              <a:gd name="T66" fmla="*/ 1800397 w 3323"/>
              <a:gd name="T67" fmla="*/ 1529635 h 2908"/>
              <a:gd name="T68" fmla="*/ 1747301 w 3323"/>
              <a:gd name="T69" fmla="*/ 1102899 h 2908"/>
              <a:gd name="T70" fmla="*/ 352169 w 3323"/>
              <a:gd name="T71" fmla="*/ 854015 h 2908"/>
              <a:gd name="T72" fmla="*/ 59056 w 3323"/>
              <a:gd name="T73" fmla="*/ 1055182 h 2908"/>
              <a:gd name="T74" fmla="*/ 387928 w 3323"/>
              <a:gd name="T75" fmla="*/ 1526381 h 2908"/>
              <a:gd name="T76" fmla="*/ 731428 w 3323"/>
              <a:gd name="T77" fmla="*/ 1286173 h 2908"/>
              <a:gd name="T78" fmla="*/ 287695 w 3323"/>
              <a:gd name="T79" fmla="*/ 1209176 h 29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23" h="2908">
                <a:moveTo>
                  <a:pt x="503" y="1245"/>
                </a:moveTo>
                <a:cubicBezTo>
                  <a:pt x="503" y="197"/>
                  <a:pt x="503" y="197"/>
                  <a:pt x="503" y="197"/>
                </a:cubicBezTo>
                <a:cubicBezTo>
                  <a:pt x="2864" y="197"/>
                  <a:pt x="2864" y="197"/>
                  <a:pt x="2864" y="197"/>
                </a:cubicBezTo>
                <a:cubicBezTo>
                  <a:pt x="2864" y="1806"/>
                  <a:pt x="2864" y="1806"/>
                  <a:pt x="2864" y="1806"/>
                </a:cubicBezTo>
                <a:cubicBezTo>
                  <a:pt x="2891" y="1784"/>
                  <a:pt x="2925" y="1771"/>
                  <a:pt x="2962" y="1771"/>
                </a:cubicBezTo>
                <a:cubicBezTo>
                  <a:pt x="2999" y="1771"/>
                  <a:pt x="3033" y="1784"/>
                  <a:pt x="3061" y="1805"/>
                </a:cubicBezTo>
                <a:cubicBezTo>
                  <a:pt x="3061" y="197"/>
                  <a:pt x="3061" y="197"/>
                  <a:pt x="3061" y="197"/>
                </a:cubicBezTo>
                <a:cubicBezTo>
                  <a:pt x="3061" y="88"/>
                  <a:pt x="2972" y="0"/>
                  <a:pt x="2864" y="0"/>
                </a:cubicBezTo>
                <a:cubicBezTo>
                  <a:pt x="503" y="0"/>
                  <a:pt x="503" y="0"/>
                  <a:pt x="503" y="0"/>
                </a:cubicBezTo>
                <a:cubicBezTo>
                  <a:pt x="394" y="0"/>
                  <a:pt x="306" y="88"/>
                  <a:pt x="306" y="197"/>
                </a:cubicBezTo>
                <a:cubicBezTo>
                  <a:pt x="306" y="1476"/>
                  <a:pt x="306" y="1476"/>
                  <a:pt x="306" y="1476"/>
                </a:cubicBezTo>
                <a:cubicBezTo>
                  <a:pt x="374" y="1385"/>
                  <a:pt x="433" y="1308"/>
                  <a:pt x="460" y="1274"/>
                </a:cubicBezTo>
                <a:cubicBezTo>
                  <a:pt x="470" y="1261"/>
                  <a:pt x="485" y="1252"/>
                  <a:pt x="503" y="1245"/>
                </a:cubicBezTo>
                <a:close/>
                <a:moveTo>
                  <a:pt x="2700" y="1771"/>
                </a:moveTo>
                <a:cubicBezTo>
                  <a:pt x="2737" y="1771"/>
                  <a:pt x="2771" y="1784"/>
                  <a:pt x="2798" y="1806"/>
                </a:cubicBezTo>
                <a:cubicBezTo>
                  <a:pt x="2798" y="263"/>
                  <a:pt x="2798" y="263"/>
                  <a:pt x="2798" y="263"/>
                </a:cubicBezTo>
                <a:cubicBezTo>
                  <a:pt x="568" y="263"/>
                  <a:pt x="568" y="263"/>
                  <a:pt x="568" y="263"/>
                </a:cubicBezTo>
                <a:cubicBezTo>
                  <a:pt x="568" y="1229"/>
                  <a:pt x="568" y="1229"/>
                  <a:pt x="568" y="1229"/>
                </a:cubicBezTo>
                <a:cubicBezTo>
                  <a:pt x="721" y="1217"/>
                  <a:pt x="946" y="1330"/>
                  <a:pt x="804" y="1589"/>
                </a:cubicBezTo>
                <a:cubicBezTo>
                  <a:pt x="859" y="1556"/>
                  <a:pt x="717" y="1727"/>
                  <a:pt x="568" y="1899"/>
                </a:cubicBezTo>
                <a:cubicBezTo>
                  <a:pt x="568" y="1902"/>
                  <a:pt x="568" y="1902"/>
                  <a:pt x="568" y="1902"/>
                </a:cubicBezTo>
                <a:cubicBezTo>
                  <a:pt x="2274" y="1902"/>
                  <a:pt x="2274" y="1902"/>
                  <a:pt x="2274" y="1902"/>
                </a:cubicBezTo>
                <a:cubicBezTo>
                  <a:pt x="2274" y="1411"/>
                  <a:pt x="2274" y="1411"/>
                  <a:pt x="2274" y="1411"/>
                </a:cubicBezTo>
                <a:cubicBezTo>
                  <a:pt x="2274" y="1320"/>
                  <a:pt x="2347" y="1247"/>
                  <a:pt x="2437" y="1247"/>
                </a:cubicBezTo>
                <a:cubicBezTo>
                  <a:pt x="2528" y="1247"/>
                  <a:pt x="2602" y="1320"/>
                  <a:pt x="2602" y="1411"/>
                </a:cubicBezTo>
                <a:cubicBezTo>
                  <a:pt x="2602" y="1805"/>
                  <a:pt x="2602" y="1805"/>
                  <a:pt x="2602" y="1805"/>
                </a:cubicBezTo>
                <a:cubicBezTo>
                  <a:pt x="2629" y="1784"/>
                  <a:pt x="2663" y="1771"/>
                  <a:pt x="2700" y="1771"/>
                </a:cubicBezTo>
                <a:close/>
                <a:moveTo>
                  <a:pt x="1290" y="1575"/>
                </a:moveTo>
                <a:cubicBezTo>
                  <a:pt x="1027" y="1575"/>
                  <a:pt x="1027" y="1575"/>
                  <a:pt x="1027" y="1575"/>
                </a:cubicBezTo>
                <a:cubicBezTo>
                  <a:pt x="1027" y="1312"/>
                  <a:pt x="1027" y="1312"/>
                  <a:pt x="1027" y="1312"/>
                </a:cubicBezTo>
                <a:cubicBezTo>
                  <a:pt x="1290" y="1312"/>
                  <a:pt x="1290" y="1312"/>
                  <a:pt x="1290" y="1312"/>
                </a:cubicBezTo>
                <a:lnTo>
                  <a:pt x="1290" y="1575"/>
                </a:lnTo>
                <a:close/>
                <a:moveTo>
                  <a:pt x="1290" y="1181"/>
                </a:moveTo>
                <a:cubicBezTo>
                  <a:pt x="1027" y="1181"/>
                  <a:pt x="1027" y="1181"/>
                  <a:pt x="1027" y="1181"/>
                </a:cubicBezTo>
                <a:cubicBezTo>
                  <a:pt x="1027" y="919"/>
                  <a:pt x="1027" y="919"/>
                  <a:pt x="1027" y="919"/>
                </a:cubicBezTo>
                <a:cubicBezTo>
                  <a:pt x="1290" y="919"/>
                  <a:pt x="1290" y="919"/>
                  <a:pt x="1290" y="919"/>
                </a:cubicBezTo>
                <a:lnTo>
                  <a:pt x="1290" y="1181"/>
                </a:lnTo>
                <a:close/>
                <a:moveTo>
                  <a:pt x="1290" y="787"/>
                </a:moveTo>
                <a:cubicBezTo>
                  <a:pt x="1027" y="787"/>
                  <a:pt x="1027" y="787"/>
                  <a:pt x="1027" y="787"/>
                </a:cubicBezTo>
                <a:cubicBezTo>
                  <a:pt x="1027" y="525"/>
                  <a:pt x="1027" y="525"/>
                  <a:pt x="1027" y="525"/>
                </a:cubicBezTo>
                <a:cubicBezTo>
                  <a:pt x="1290" y="525"/>
                  <a:pt x="1290" y="525"/>
                  <a:pt x="1290" y="525"/>
                </a:cubicBezTo>
                <a:lnTo>
                  <a:pt x="1290" y="787"/>
                </a:lnTo>
                <a:close/>
                <a:moveTo>
                  <a:pt x="566" y="2165"/>
                </a:moveTo>
                <a:cubicBezTo>
                  <a:pt x="2274" y="2165"/>
                  <a:pt x="2274" y="2165"/>
                  <a:pt x="2274" y="2165"/>
                </a:cubicBezTo>
                <a:cubicBezTo>
                  <a:pt x="2274" y="1968"/>
                  <a:pt x="2274" y="1968"/>
                  <a:pt x="2274" y="1968"/>
                </a:cubicBezTo>
                <a:cubicBezTo>
                  <a:pt x="566" y="1968"/>
                  <a:pt x="566" y="1968"/>
                  <a:pt x="566" y="1968"/>
                </a:cubicBezTo>
                <a:cubicBezTo>
                  <a:pt x="566" y="2105"/>
                  <a:pt x="566" y="2062"/>
                  <a:pt x="566" y="2165"/>
                </a:cubicBezTo>
                <a:close/>
                <a:moveTo>
                  <a:pt x="3225" y="2034"/>
                </a:moveTo>
                <a:cubicBezTo>
                  <a:pt x="3170" y="2034"/>
                  <a:pt x="3126" y="2078"/>
                  <a:pt x="3126" y="2132"/>
                </a:cubicBezTo>
                <a:cubicBezTo>
                  <a:pt x="3126" y="2230"/>
                  <a:pt x="3126" y="2230"/>
                  <a:pt x="3126" y="2230"/>
                </a:cubicBezTo>
                <a:cubicBezTo>
                  <a:pt x="3061" y="2230"/>
                  <a:pt x="3061" y="2230"/>
                  <a:pt x="3061" y="2230"/>
                </a:cubicBezTo>
                <a:cubicBezTo>
                  <a:pt x="3061" y="2066"/>
                  <a:pt x="3061" y="2066"/>
                  <a:pt x="3061" y="2066"/>
                </a:cubicBezTo>
                <a:cubicBezTo>
                  <a:pt x="3061" y="2012"/>
                  <a:pt x="3017" y="1968"/>
                  <a:pt x="2962" y="1968"/>
                </a:cubicBezTo>
                <a:cubicBezTo>
                  <a:pt x="2908" y="1968"/>
                  <a:pt x="2864" y="2012"/>
                  <a:pt x="2864" y="2066"/>
                </a:cubicBezTo>
                <a:cubicBezTo>
                  <a:pt x="2864" y="2230"/>
                  <a:pt x="2864" y="2230"/>
                  <a:pt x="2864" y="2230"/>
                </a:cubicBezTo>
                <a:cubicBezTo>
                  <a:pt x="2798" y="2230"/>
                  <a:pt x="2798" y="2230"/>
                  <a:pt x="2798" y="2230"/>
                </a:cubicBezTo>
                <a:cubicBezTo>
                  <a:pt x="2798" y="2001"/>
                  <a:pt x="2798" y="2001"/>
                  <a:pt x="2798" y="2001"/>
                </a:cubicBezTo>
                <a:cubicBezTo>
                  <a:pt x="2798" y="1947"/>
                  <a:pt x="2754" y="1902"/>
                  <a:pt x="2700" y="1902"/>
                </a:cubicBezTo>
                <a:cubicBezTo>
                  <a:pt x="2646" y="1902"/>
                  <a:pt x="2602" y="1947"/>
                  <a:pt x="2602" y="2001"/>
                </a:cubicBezTo>
                <a:cubicBezTo>
                  <a:pt x="2602" y="2230"/>
                  <a:pt x="2602" y="2230"/>
                  <a:pt x="2602" y="2230"/>
                </a:cubicBezTo>
                <a:cubicBezTo>
                  <a:pt x="2536" y="2230"/>
                  <a:pt x="2536" y="2230"/>
                  <a:pt x="2536" y="2230"/>
                </a:cubicBezTo>
                <a:cubicBezTo>
                  <a:pt x="2536" y="1476"/>
                  <a:pt x="2536" y="1476"/>
                  <a:pt x="2536" y="1476"/>
                </a:cubicBezTo>
                <a:cubicBezTo>
                  <a:pt x="2536" y="1422"/>
                  <a:pt x="2492" y="1378"/>
                  <a:pt x="2437" y="1378"/>
                </a:cubicBezTo>
                <a:cubicBezTo>
                  <a:pt x="2383" y="1378"/>
                  <a:pt x="2339" y="1422"/>
                  <a:pt x="2339" y="1476"/>
                </a:cubicBezTo>
                <a:cubicBezTo>
                  <a:pt x="2339" y="2230"/>
                  <a:pt x="2339" y="2230"/>
                  <a:pt x="2339" y="2230"/>
                </a:cubicBezTo>
                <a:cubicBezTo>
                  <a:pt x="2073" y="2230"/>
                  <a:pt x="2073" y="2230"/>
                  <a:pt x="2073" y="2230"/>
                </a:cubicBezTo>
                <a:cubicBezTo>
                  <a:pt x="2208" y="2821"/>
                  <a:pt x="2208" y="2821"/>
                  <a:pt x="2208" y="2821"/>
                </a:cubicBezTo>
                <a:cubicBezTo>
                  <a:pt x="3323" y="2821"/>
                  <a:pt x="3323" y="2821"/>
                  <a:pt x="3323" y="2821"/>
                </a:cubicBezTo>
                <a:cubicBezTo>
                  <a:pt x="3323" y="2132"/>
                  <a:pt x="3323" y="2132"/>
                  <a:pt x="3323" y="2132"/>
                </a:cubicBezTo>
                <a:cubicBezTo>
                  <a:pt x="3323" y="2078"/>
                  <a:pt x="3279" y="2034"/>
                  <a:pt x="3225" y="2034"/>
                </a:cubicBezTo>
                <a:close/>
                <a:moveTo>
                  <a:pt x="356" y="1963"/>
                </a:moveTo>
                <a:cubicBezTo>
                  <a:pt x="356" y="1963"/>
                  <a:pt x="732" y="1525"/>
                  <a:pt x="650" y="1575"/>
                </a:cubicBezTo>
                <a:cubicBezTo>
                  <a:pt x="765" y="1421"/>
                  <a:pt x="585" y="1318"/>
                  <a:pt x="513" y="1405"/>
                </a:cubicBezTo>
                <a:cubicBezTo>
                  <a:pt x="442" y="1492"/>
                  <a:pt x="109" y="1946"/>
                  <a:pt x="109" y="1946"/>
                </a:cubicBezTo>
                <a:cubicBezTo>
                  <a:pt x="109" y="1946"/>
                  <a:pt x="0" y="2094"/>
                  <a:pt x="109" y="2225"/>
                </a:cubicBezTo>
                <a:cubicBezTo>
                  <a:pt x="131" y="2247"/>
                  <a:pt x="716" y="2815"/>
                  <a:pt x="716" y="2815"/>
                </a:cubicBezTo>
                <a:cubicBezTo>
                  <a:pt x="716" y="2815"/>
                  <a:pt x="781" y="2908"/>
                  <a:pt x="880" y="2821"/>
                </a:cubicBezTo>
                <a:cubicBezTo>
                  <a:pt x="978" y="2733"/>
                  <a:pt x="1350" y="2372"/>
                  <a:pt x="1350" y="2372"/>
                </a:cubicBezTo>
                <a:cubicBezTo>
                  <a:pt x="1350" y="2230"/>
                  <a:pt x="1350" y="2230"/>
                  <a:pt x="1350" y="2230"/>
                </a:cubicBezTo>
                <a:cubicBezTo>
                  <a:pt x="1350" y="2230"/>
                  <a:pt x="761" y="2230"/>
                  <a:pt x="531" y="2230"/>
                </a:cubicBezTo>
                <a:cubicBezTo>
                  <a:pt x="236" y="2230"/>
                  <a:pt x="356" y="1963"/>
                  <a:pt x="356" y="1963"/>
                </a:cubicBez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39" name="KSO_Shape"/>
          <p:cNvSpPr/>
          <p:nvPr/>
        </p:nvSpPr>
        <p:spPr>
          <a:xfrm>
            <a:off x="4612771" y="5588034"/>
            <a:ext cx="634215" cy="33084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945E7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0" name="KSO_Shape"/>
          <p:cNvSpPr/>
          <p:nvPr/>
        </p:nvSpPr>
        <p:spPr bwMode="auto">
          <a:xfrm>
            <a:off x="5443614" y="5488553"/>
            <a:ext cx="516095" cy="516957"/>
          </a:xfrm>
          <a:custGeom>
            <a:avLst/>
            <a:gdLst>
              <a:gd name="T0" fmla="*/ 1815692 w 5165"/>
              <a:gd name="T1" fmla="*/ 798468 h 5182"/>
              <a:gd name="T2" fmla="*/ 1721370 w 5165"/>
              <a:gd name="T3" fmla="*/ 697373 h 5182"/>
              <a:gd name="T4" fmla="*/ 1608995 w 5165"/>
              <a:gd name="T5" fmla="*/ 645906 h 5182"/>
              <a:gd name="T6" fmla="*/ 1484092 w 5165"/>
              <a:gd name="T7" fmla="*/ 639657 h 5182"/>
              <a:gd name="T8" fmla="*/ 1355505 w 5165"/>
              <a:gd name="T9" fmla="*/ 673845 h 5182"/>
              <a:gd name="T10" fmla="*/ 1228392 w 5165"/>
              <a:gd name="T11" fmla="*/ 744428 h 5182"/>
              <a:gd name="T12" fmla="*/ 1111595 w 5165"/>
              <a:gd name="T13" fmla="*/ 847361 h 5182"/>
              <a:gd name="T14" fmla="*/ 1049328 w 5165"/>
              <a:gd name="T15" fmla="*/ 882285 h 5182"/>
              <a:gd name="T16" fmla="*/ 975640 w 5165"/>
              <a:gd name="T17" fmla="*/ 843317 h 5182"/>
              <a:gd name="T18" fmla="*/ 930321 w 5165"/>
              <a:gd name="T19" fmla="*/ 800306 h 5182"/>
              <a:gd name="T20" fmla="*/ 970113 w 5165"/>
              <a:gd name="T21" fmla="*/ 672742 h 5182"/>
              <a:gd name="T22" fmla="*/ 1079909 w 5165"/>
              <a:gd name="T23" fmla="*/ 470920 h 5182"/>
              <a:gd name="T24" fmla="*/ 1147334 w 5165"/>
              <a:gd name="T25" fmla="*/ 310270 h 5182"/>
              <a:gd name="T26" fmla="*/ 1157651 w 5165"/>
              <a:gd name="T27" fmla="*/ 161017 h 5182"/>
              <a:gd name="T28" fmla="*/ 1132965 w 5165"/>
              <a:gd name="T29" fmla="*/ 98154 h 5182"/>
              <a:gd name="T30" fmla="*/ 1083962 w 5165"/>
              <a:gd name="T31" fmla="*/ 47423 h 5182"/>
              <a:gd name="T32" fmla="*/ 1007326 w 5165"/>
              <a:gd name="T33" fmla="*/ 11764 h 5182"/>
              <a:gd name="T34" fmla="*/ 931795 w 5165"/>
              <a:gd name="T35" fmla="*/ 368 h 5182"/>
              <a:gd name="T36" fmla="*/ 745731 w 5165"/>
              <a:gd name="T37" fmla="*/ 31615 h 5182"/>
              <a:gd name="T38" fmla="*/ 543455 w 5165"/>
              <a:gd name="T39" fmla="*/ 120579 h 5182"/>
              <a:gd name="T40" fmla="*/ 384287 w 5165"/>
              <a:gd name="T41" fmla="*/ 235644 h 5182"/>
              <a:gd name="T42" fmla="*/ 295124 w 5165"/>
              <a:gd name="T43" fmla="*/ 353282 h 5182"/>
              <a:gd name="T44" fmla="*/ 247963 w 5165"/>
              <a:gd name="T45" fmla="*/ 486360 h 5182"/>
              <a:gd name="T46" fmla="*/ 253858 w 5165"/>
              <a:gd name="T47" fmla="*/ 610615 h 5182"/>
              <a:gd name="T48" fmla="*/ 306177 w 5165"/>
              <a:gd name="T49" fmla="*/ 722738 h 5182"/>
              <a:gd name="T50" fmla="*/ 396814 w 5165"/>
              <a:gd name="T51" fmla="*/ 819422 h 5182"/>
              <a:gd name="T52" fmla="*/ 518401 w 5165"/>
              <a:gd name="T53" fmla="*/ 895519 h 5182"/>
              <a:gd name="T54" fmla="*/ 663936 w 5165"/>
              <a:gd name="T55" fmla="*/ 948089 h 5182"/>
              <a:gd name="T56" fmla="*/ 746836 w 5165"/>
              <a:gd name="T57" fmla="*/ 984850 h 5182"/>
              <a:gd name="T58" fmla="*/ 744257 w 5165"/>
              <a:gd name="T59" fmla="*/ 1060948 h 5182"/>
              <a:gd name="T60" fmla="*/ 733572 w 5165"/>
              <a:gd name="T61" fmla="*/ 1131163 h 5182"/>
              <a:gd name="T62" fmla="*/ 627092 w 5165"/>
              <a:gd name="T63" fmla="*/ 1158734 h 5182"/>
              <a:gd name="T64" fmla="*/ 370286 w 5165"/>
              <a:gd name="T65" fmla="*/ 1167925 h 5182"/>
              <a:gd name="T66" fmla="*/ 215171 w 5165"/>
              <a:gd name="T67" fmla="*/ 1186305 h 5182"/>
              <a:gd name="T68" fmla="*/ 74057 w 5165"/>
              <a:gd name="T69" fmla="*/ 1246595 h 5182"/>
              <a:gd name="T70" fmla="*/ 23949 w 5165"/>
              <a:gd name="T71" fmla="*/ 1302473 h 5182"/>
              <a:gd name="T72" fmla="*/ 1474 w 5165"/>
              <a:gd name="T73" fmla="*/ 1368277 h 5182"/>
              <a:gd name="T74" fmla="*/ 5895 w 5165"/>
              <a:gd name="T75" fmla="*/ 1450623 h 5182"/>
              <a:gd name="T76" fmla="*/ 31318 w 5165"/>
              <a:gd name="T77" fmla="*/ 1523044 h 5182"/>
              <a:gd name="T78" fmla="*/ 138166 w 5165"/>
              <a:gd name="T79" fmla="*/ 1660166 h 5182"/>
              <a:gd name="T80" fmla="*/ 313546 w 5165"/>
              <a:gd name="T81" fmla="*/ 1794347 h 5182"/>
              <a:gd name="T82" fmla="*/ 495557 w 5165"/>
              <a:gd name="T83" fmla="*/ 1881105 h 5182"/>
              <a:gd name="T84" fmla="*/ 642935 w 5165"/>
              <a:gd name="T85" fmla="*/ 1905000 h 5182"/>
              <a:gd name="T86" fmla="*/ 785891 w 5165"/>
              <a:gd name="T87" fmla="*/ 1884046 h 5182"/>
              <a:gd name="T88" fmla="*/ 894213 w 5165"/>
              <a:gd name="T89" fmla="*/ 1821183 h 5182"/>
              <a:gd name="T90" fmla="*/ 969744 w 5165"/>
              <a:gd name="T91" fmla="*/ 1723396 h 5182"/>
              <a:gd name="T92" fmla="*/ 1011747 w 5165"/>
              <a:gd name="T93" fmla="*/ 1599509 h 5182"/>
              <a:gd name="T94" fmla="*/ 1020958 w 5165"/>
              <a:gd name="T95" fmla="*/ 1457976 h 5182"/>
              <a:gd name="T96" fmla="*/ 997378 w 5165"/>
              <a:gd name="T97" fmla="*/ 1306149 h 5182"/>
              <a:gd name="T98" fmla="*/ 970850 w 5165"/>
              <a:gd name="T99" fmla="*/ 1202848 h 5182"/>
              <a:gd name="T100" fmla="*/ 1036064 w 5165"/>
              <a:gd name="T101" fmla="*/ 1172704 h 5182"/>
              <a:gd name="T102" fmla="*/ 1084331 w 5165"/>
              <a:gd name="T103" fmla="*/ 1120502 h 5182"/>
              <a:gd name="T104" fmla="*/ 1168336 w 5165"/>
              <a:gd name="T105" fmla="*/ 1190717 h 5182"/>
              <a:gd name="T106" fmla="*/ 1303186 w 5165"/>
              <a:gd name="T107" fmla="*/ 1388128 h 5182"/>
              <a:gd name="T108" fmla="*/ 1411140 w 5165"/>
              <a:gd name="T109" fmla="*/ 1543998 h 5182"/>
              <a:gd name="T110" fmla="*/ 1531621 w 5165"/>
              <a:gd name="T111" fmla="*/ 1642520 h 5182"/>
              <a:gd name="T112" fmla="*/ 1612311 w 5165"/>
              <a:gd name="T113" fmla="*/ 1664577 h 5182"/>
              <a:gd name="T114" fmla="*/ 1680473 w 5165"/>
              <a:gd name="T115" fmla="*/ 1654284 h 5182"/>
              <a:gd name="T116" fmla="*/ 1750109 w 5165"/>
              <a:gd name="T117" fmla="*/ 1612743 h 5182"/>
              <a:gd name="T118" fmla="*/ 1802428 w 5165"/>
              <a:gd name="T119" fmla="*/ 1556130 h 5182"/>
              <a:gd name="T120" fmla="*/ 1867274 w 5165"/>
              <a:gd name="T121" fmla="*/ 1410185 h 5182"/>
              <a:gd name="T122" fmla="*/ 1901539 w 5165"/>
              <a:gd name="T123" fmla="*/ 1193290 h 5182"/>
              <a:gd name="T124" fmla="*/ 1890486 w 5165"/>
              <a:gd name="T125" fmla="*/ 987424 h 51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165" h="5182">
                <a:moveTo>
                  <a:pt x="5081" y="2489"/>
                </a:moveTo>
                <a:lnTo>
                  <a:pt x="5081" y="2489"/>
                </a:lnTo>
                <a:lnTo>
                  <a:pt x="5062" y="2438"/>
                </a:lnTo>
                <a:lnTo>
                  <a:pt x="5042" y="2389"/>
                </a:lnTo>
                <a:lnTo>
                  <a:pt x="5021" y="2341"/>
                </a:lnTo>
                <a:lnTo>
                  <a:pt x="4999" y="2297"/>
                </a:lnTo>
                <a:lnTo>
                  <a:pt x="4977" y="2253"/>
                </a:lnTo>
                <a:lnTo>
                  <a:pt x="4952" y="2213"/>
                </a:lnTo>
                <a:lnTo>
                  <a:pt x="4928" y="2172"/>
                </a:lnTo>
                <a:lnTo>
                  <a:pt x="4903" y="2136"/>
                </a:lnTo>
                <a:lnTo>
                  <a:pt x="4876" y="2099"/>
                </a:lnTo>
                <a:lnTo>
                  <a:pt x="4849" y="2064"/>
                </a:lnTo>
                <a:lnTo>
                  <a:pt x="4823" y="2033"/>
                </a:lnTo>
                <a:lnTo>
                  <a:pt x="4793" y="2002"/>
                </a:lnTo>
                <a:lnTo>
                  <a:pt x="4764" y="1974"/>
                </a:lnTo>
                <a:lnTo>
                  <a:pt x="4734" y="1946"/>
                </a:lnTo>
                <a:lnTo>
                  <a:pt x="4704" y="1921"/>
                </a:lnTo>
                <a:lnTo>
                  <a:pt x="4672" y="1897"/>
                </a:lnTo>
                <a:lnTo>
                  <a:pt x="4640" y="1874"/>
                </a:lnTo>
                <a:lnTo>
                  <a:pt x="4608" y="1855"/>
                </a:lnTo>
                <a:lnTo>
                  <a:pt x="4575" y="1835"/>
                </a:lnTo>
                <a:lnTo>
                  <a:pt x="4542" y="1818"/>
                </a:lnTo>
                <a:lnTo>
                  <a:pt x="4507" y="1803"/>
                </a:lnTo>
                <a:lnTo>
                  <a:pt x="4473" y="1789"/>
                </a:lnTo>
                <a:lnTo>
                  <a:pt x="4438" y="1776"/>
                </a:lnTo>
                <a:lnTo>
                  <a:pt x="4402" y="1765"/>
                </a:lnTo>
                <a:lnTo>
                  <a:pt x="4367" y="1757"/>
                </a:lnTo>
                <a:lnTo>
                  <a:pt x="4330" y="1748"/>
                </a:lnTo>
                <a:lnTo>
                  <a:pt x="4293" y="1742"/>
                </a:lnTo>
                <a:lnTo>
                  <a:pt x="4256" y="1737"/>
                </a:lnTo>
                <a:lnTo>
                  <a:pt x="4219" y="1735"/>
                </a:lnTo>
                <a:lnTo>
                  <a:pt x="4181" y="1732"/>
                </a:lnTo>
                <a:lnTo>
                  <a:pt x="4143" y="1732"/>
                </a:lnTo>
                <a:lnTo>
                  <a:pt x="4105" y="1732"/>
                </a:lnTo>
                <a:lnTo>
                  <a:pt x="4067" y="1735"/>
                </a:lnTo>
                <a:lnTo>
                  <a:pt x="4028" y="1740"/>
                </a:lnTo>
                <a:lnTo>
                  <a:pt x="3990" y="1745"/>
                </a:lnTo>
                <a:lnTo>
                  <a:pt x="3951" y="1751"/>
                </a:lnTo>
                <a:lnTo>
                  <a:pt x="3913" y="1758"/>
                </a:lnTo>
                <a:lnTo>
                  <a:pt x="3874" y="1768"/>
                </a:lnTo>
                <a:lnTo>
                  <a:pt x="3835" y="1778"/>
                </a:lnTo>
                <a:lnTo>
                  <a:pt x="3795" y="1790"/>
                </a:lnTo>
                <a:lnTo>
                  <a:pt x="3756" y="1803"/>
                </a:lnTo>
                <a:lnTo>
                  <a:pt x="3718" y="1817"/>
                </a:lnTo>
                <a:lnTo>
                  <a:pt x="3679" y="1833"/>
                </a:lnTo>
                <a:lnTo>
                  <a:pt x="3640" y="1850"/>
                </a:lnTo>
                <a:lnTo>
                  <a:pt x="3600" y="1867"/>
                </a:lnTo>
                <a:lnTo>
                  <a:pt x="3562" y="1887"/>
                </a:lnTo>
                <a:lnTo>
                  <a:pt x="3524" y="1906"/>
                </a:lnTo>
                <a:lnTo>
                  <a:pt x="3485" y="1928"/>
                </a:lnTo>
                <a:lnTo>
                  <a:pt x="3447" y="1950"/>
                </a:lnTo>
                <a:lnTo>
                  <a:pt x="3409" y="1975"/>
                </a:lnTo>
                <a:lnTo>
                  <a:pt x="3372" y="1999"/>
                </a:lnTo>
                <a:lnTo>
                  <a:pt x="3334" y="2025"/>
                </a:lnTo>
                <a:lnTo>
                  <a:pt x="3298" y="2052"/>
                </a:lnTo>
                <a:lnTo>
                  <a:pt x="3261" y="2080"/>
                </a:lnTo>
                <a:lnTo>
                  <a:pt x="3225" y="2110"/>
                </a:lnTo>
                <a:lnTo>
                  <a:pt x="3189" y="2139"/>
                </a:lnTo>
                <a:lnTo>
                  <a:pt x="3154" y="2171"/>
                </a:lnTo>
                <a:lnTo>
                  <a:pt x="3119" y="2203"/>
                </a:lnTo>
                <a:lnTo>
                  <a:pt x="3084" y="2236"/>
                </a:lnTo>
                <a:lnTo>
                  <a:pt x="3050" y="2269"/>
                </a:lnTo>
                <a:lnTo>
                  <a:pt x="3017" y="2305"/>
                </a:lnTo>
                <a:lnTo>
                  <a:pt x="2984" y="2340"/>
                </a:lnTo>
                <a:lnTo>
                  <a:pt x="2951" y="2377"/>
                </a:lnTo>
                <a:lnTo>
                  <a:pt x="2919" y="2415"/>
                </a:lnTo>
                <a:lnTo>
                  <a:pt x="2902" y="2425"/>
                </a:lnTo>
                <a:lnTo>
                  <a:pt x="2885" y="2436"/>
                </a:lnTo>
                <a:lnTo>
                  <a:pt x="2866" y="2417"/>
                </a:lnTo>
                <a:lnTo>
                  <a:pt x="2848" y="2400"/>
                </a:lnTo>
                <a:lnTo>
                  <a:pt x="2828" y="2384"/>
                </a:lnTo>
                <a:lnTo>
                  <a:pt x="2809" y="2370"/>
                </a:lnTo>
                <a:lnTo>
                  <a:pt x="2788" y="2355"/>
                </a:lnTo>
                <a:lnTo>
                  <a:pt x="2766" y="2343"/>
                </a:lnTo>
                <a:lnTo>
                  <a:pt x="2744" y="2330"/>
                </a:lnTo>
                <a:lnTo>
                  <a:pt x="2720" y="2319"/>
                </a:lnTo>
                <a:lnTo>
                  <a:pt x="2697" y="2310"/>
                </a:lnTo>
                <a:lnTo>
                  <a:pt x="2672" y="2301"/>
                </a:lnTo>
                <a:lnTo>
                  <a:pt x="2648" y="2294"/>
                </a:lnTo>
                <a:lnTo>
                  <a:pt x="2622" y="2288"/>
                </a:lnTo>
                <a:lnTo>
                  <a:pt x="2597" y="2283"/>
                </a:lnTo>
                <a:lnTo>
                  <a:pt x="2571" y="2279"/>
                </a:lnTo>
                <a:lnTo>
                  <a:pt x="2544" y="2277"/>
                </a:lnTo>
                <a:lnTo>
                  <a:pt x="2517" y="2277"/>
                </a:lnTo>
                <a:lnTo>
                  <a:pt x="2518" y="2243"/>
                </a:lnTo>
                <a:lnTo>
                  <a:pt x="2522" y="2210"/>
                </a:lnTo>
                <a:lnTo>
                  <a:pt x="2525" y="2177"/>
                </a:lnTo>
                <a:lnTo>
                  <a:pt x="2532" y="2144"/>
                </a:lnTo>
                <a:lnTo>
                  <a:pt x="2538" y="2112"/>
                </a:lnTo>
                <a:lnTo>
                  <a:pt x="2545" y="2080"/>
                </a:lnTo>
                <a:lnTo>
                  <a:pt x="2554" y="2049"/>
                </a:lnTo>
                <a:lnTo>
                  <a:pt x="2562" y="2017"/>
                </a:lnTo>
                <a:lnTo>
                  <a:pt x="2572" y="1986"/>
                </a:lnTo>
                <a:lnTo>
                  <a:pt x="2583" y="1954"/>
                </a:lnTo>
                <a:lnTo>
                  <a:pt x="2606" y="1892"/>
                </a:lnTo>
                <a:lnTo>
                  <a:pt x="2633" y="1830"/>
                </a:lnTo>
                <a:lnTo>
                  <a:pt x="2661" y="1769"/>
                </a:lnTo>
                <a:lnTo>
                  <a:pt x="2693" y="1708"/>
                </a:lnTo>
                <a:lnTo>
                  <a:pt x="2725" y="1648"/>
                </a:lnTo>
                <a:lnTo>
                  <a:pt x="2758" y="1586"/>
                </a:lnTo>
                <a:lnTo>
                  <a:pt x="2793" y="1526"/>
                </a:lnTo>
                <a:lnTo>
                  <a:pt x="2862" y="1405"/>
                </a:lnTo>
                <a:lnTo>
                  <a:pt x="2897" y="1344"/>
                </a:lnTo>
                <a:lnTo>
                  <a:pt x="2931" y="1281"/>
                </a:lnTo>
                <a:lnTo>
                  <a:pt x="2957" y="1233"/>
                </a:lnTo>
                <a:lnTo>
                  <a:pt x="2981" y="1184"/>
                </a:lnTo>
                <a:lnTo>
                  <a:pt x="3005" y="1137"/>
                </a:lnTo>
                <a:lnTo>
                  <a:pt x="3027" y="1088"/>
                </a:lnTo>
                <a:lnTo>
                  <a:pt x="3048" y="1038"/>
                </a:lnTo>
                <a:lnTo>
                  <a:pt x="3066" y="989"/>
                </a:lnTo>
                <a:lnTo>
                  <a:pt x="3083" y="940"/>
                </a:lnTo>
                <a:lnTo>
                  <a:pt x="3099" y="891"/>
                </a:lnTo>
                <a:lnTo>
                  <a:pt x="3114" y="844"/>
                </a:lnTo>
                <a:lnTo>
                  <a:pt x="3126" y="796"/>
                </a:lnTo>
                <a:lnTo>
                  <a:pt x="3136" y="748"/>
                </a:lnTo>
                <a:lnTo>
                  <a:pt x="3143" y="701"/>
                </a:lnTo>
                <a:lnTo>
                  <a:pt x="3149" y="655"/>
                </a:lnTo>
                <a:lnTo>
                  <a:pt x="3153" y="609"/>
                </a:lnTo>
                <a:lnTo>
                  <a:pt x="3154" y="565"/>
                </a:lnTo>
                <a:lnTo>
                  <a:pt x="3152" y="521"/>
                </a:lnTo>
                <a:lnTo>
                  <a:pt x="3148" y="480"/>
                </a:lnTo>
                <a:lnTo>
                  <a:pt x="3142" y="438"/>
                </a:lnTo>
                <a:lnTo>
                  <a:pt x="3137" y="417"/>
                </a:lnTo>
                <a:lnTo>
                  <a:pt x="3132" y="397"/>
                </a:lnTo>
                <a:lnTo>
                  <a:pt x="3126" y="378"/>
                </a:lnTo>
                <a:lnTo>
                  <a:pt x="3120" y="358"/>
                </a:lnTo>
                <a:lnTo>
                  <a:pt x="3113" y="340"/>
                </a:lnTo>
                <a:lnTo>
                  <a:pt x="3104" y="320"/>
                </a:lnTo>
                <a:lnTo>
                  <a:pt x="3095" y="302"/>
                </a:lnTo>
                <a:lnTo>
                  <a:pt x="3086" y="285"/>
                </a:lnTo>
                <a:lnTo>
                  <a:pt x="3075" y="267"/>
                </a:lnTo>
                <a:lnTo>
                  <a:pt x="3064" y="250"/>
                </a:lnTo>
                <a:lnTo>
                  <a:pt x="3051" y="233"/>
                </a:lnTo>
                <a:lnTo>
                  <a:pt x="3038" y="217"/>
                </a:lnTo>
                <a:lnTo>
                  <a:pt x="3024" y="201"/>
                </a:lnTo>
                <a:lnTo>
                  <a:pt x="3010" y="185"/>
                </a:lnTo>
                <a:lnTo>
                  <a:pt x="2994" y="171"/>
                </a:lnTo>
                <a:lnTo>
                  <a:pt x="2978" y="156"/>
                </a:lnTo>
                <a:lnTo>
                  <a:pt x="2961" y="142"/>
                </a:lnTo>
                <a:lnTo>
                  <a:pt x="2942" y="129"/>
                </a:lnTo>
                <a:lnTo>
                  <a:pt x="2923" y="115"/>
                </a:lnTo>
                <a:lnTo>
                  <a:pt x="2902" y="103"/>
                </a:lnTo>
                <a:lnTo>
                  <a:pt x="2881" y="92"/>
                </a:lnTo>
                <a:lnTo>
                  <a:pt x="2859" y="80"/>
                </a:lnTo>
                <a:lnTo>
                  <a:pt x="2836" y="69"/>
                </a:lnTo>
                <a:lnTo>
                  <a:pt x="2812" y="59"/>
                </a:lnTo>
                <a:lnTo>
                  <a:pt x="2786" y="49"/>
                </a:lnTo>
                <a:lnTo>
                  <a:pt x="2761" y="41"/>
                </a:lnTo>
                <a:lnTo>
                  <a:pt x="2734" y="32"/>
                </a:lnTo>
                <a:lnTo>
                  <a:pt x="2706" y="24"/>
                </a:lnTo>
                <a:lnTo>
                  <a:pt x="2681" y="19"/>
                </a:lnTo>
                <a:lnTo>
                  <a:pt x="2658" y="14"/>
                </a:lnTo>
                <a:lnTo>
                  <a:pt x="2633" y="9"/>
                </a:lnTo>
                <a:lnTo>
                  <a:pt x="2608" y="6"/>
                </a:lnTo>
                <a:lnTo>
                  <a:pt x="2582" y="4"/>
                </a:lnTo>
                <a:lnTo>
                  <a:pt x="2556" y="1"/>
                </a:lnTo>
                <a:lnTo>
                  <a:pt x="2529" y="1"/>
                </a:lnTo>
                <a:lnTo>
                  <a:pt x="2502" y="0"/>
                </a:lnTo>
                <a:lnTo>
                  <a:pt x="2446" y="3"/>
                </a:lnTo>
                <a:lnTo>
                  <a:pt x="2389" y="6"/>
                </a:lnTo>
                <a:lnTo>
                  <a:pt x="2331" y="14"/>
                </a:lnTo>
                <a:lnTo>
                  <a:pt x="2270" y="24"/>
                </a:lnTo>
                <a:lnTo>
                  <a:pt x="2210" y="36"/>
                </a:lnTo>
                <a:lnTo>
                  <a:pt x="2149" y="50"/>
                </a:lnTo>
                <a:lnTo>
                  <a:pt x="2087" y="66"/>
                </a:lnTo>
                <a:lnTo>
                  <a:pt x="2024" y="86"/>
                </a:lnTo>
                <a:lnTo>
                  <a:pt x="1962" y="106"/>
                </a:lnTo>
                <a:lnTo>
                  <a:pt x="1899" y="129"/>
                </a:lnTo>
                <a:lnTo>
                  <a:pt x="1837" y="152"/>
                </a:lnTo>
                <a:lnTo>
                  <a:pt x="1775" y="179"/>
                </a:lnTo>
                <a:lnTo>
                  <a:pt x="1713" y="206"/>
                </a:lnTo>
                <a:lnTo>
                  <a:pt x="1653" y="234"/>
                </a:lnTo>
                <a:lnTo>
                  <a:pt x="1593" y="264"/>
                </a:lnTo>
                <a:lnTo>
                  <a:pt x="1534" y="296"/>
                </a:lnTo>
                <a:lnTo>
                  <a:pt x="1475" y="328"/>
                </a:lnTo>
                <a:lnTo>
                  <a:pt x="1420" y="361"/>
                </a:lnTo>
                <a:lnTo>
                  <a:pt x="1365" y="394"/>
                </a:lnTo>
                <a:lnTo>
                  <a:pt x="1312" y="428"/>
                </a:lnTo>
                <a:lnTo>
                  <a:pt x="1260" y="464"/>
                </a:lnTo>
                <a:lnTo>
                  <a:pt x="1213" y="498"/>
                </a:lnTo>
                <a:lnTo>
                  <a:pt x="1166" y="533"/>
                </a:lnTo>
                <a:lnTo>
                  <a:pt x="1122" y="570"/>
                </a:lnTo>
                <a:lnTo>
                  <a:pt x="1081" y="606"/>
                </a:lnTo>
                <a:lnTo>
                  <a:pt x="1043" y="641"/>
                </a:lnTo>
                <a:lnTo>
                  <a:pt x="1008" y="677"/>
                </a:lnTo>
                <a:lnTo>
                  <a:pt x="976" y="712"/>
                </a:lnTo>
                <a:lnTo>
                  <a:pt x="942" y="754"/>
                </a:lnTo>
                <a:lnTo>
                  <a:pt x="910" y="796"/>
                </a:lnTo>
                <a:lnTo>
                  <a:pt x="879" y="837"/>
                </a:lnTo>
                <a:lnTo>
                  <a:pt x="851" y="879"/>
                </a:lnTo>
                <a:lnTo>
                  <a:pt x="825" y="920"/>
                </a:lnTo>
                <a:lnTo>
                  <a:pt x="801" y="961"/>
                </a:lnTo>
                <a:lnTo>
                  <a:pt x="779" y="1002"/>
                </a:lnTo>
                <a:lnTo>
                  <a:pt x="759" y="1043"/>
                </a:lnTo>
                <a:lnTo>
                  <a:pt x="741" y="1084"/>
                </a:lnTo>
                <a:lnTo>
                  <a:pt x="725" y="1124"/>
                </a:lnTo>
                <a:lnTo>
                  <a:pt x="711" y="1165"/>
                </a:lnTo>
                <a:lnTo>
                  <a:pt x="699" y="1204"/>
                </a:lnTo>
                <a:lnTo>
                  <a:pt x="688" y="1244"/>
                </a:lnTo>
                <a:lnTo>
                  <a:pt x="679" y="1284"/>
                </a:lnTo>
                <a:lnTo>
                  <a:pt x="673" y="1323"/>
                </a:lnTo>
                <a:lnTo>
                  <a:pt x="668" y="1362"/>
                </a:lnTo>
                <a:lnTo>
                  <a:pt x="665" y="1400"/>
                </a:lnTo>
                <a:lnTo>
                  <a:pt x="663" y="1439"/>
                </a:lnTo>
                <a:lnTo>
                  <a:pt x="663" y="1477"/>
                </a:lnTo>
                <a:lnTo>
                  <a:pt x="666" y="1514"/>
                </a:lnTo>
                <a:lnTo>
                  <a:pt x="670" y="1552"/>
                </a:lnTo>
                <a:lnTo>
                  <a:pt x="674" y="1589"/>
                </a:lnTo>
                <a:lnTo>
                  <a:pt x="682" y="1626"/>
                </a:lnTo>
                <a:lnTo>
                  <a:pt x="689" y="1661"/>
                </a:lnTo>
                <a:lnTo>
                  <a:pt x="700" y="1697"/>
                </a:lnTo>
                <a:lnTo>
                  <a:pt x="711" y="1732"/>
                </a:lnTo>
                <a:lnTo>
                  <a:pt x="724" y="1768"/>
                </a:lnTo>
                <a:lnTo>
                  <a:pt x="738" y="1802"/>
                </a:lnTo>
                <a:lnTo>
                  <a:pt x="754" y="1835"/>
                </a:lnTo>
                <a:lnTo>
                  <a:pt x="771" y="1870"/>
                </a:lnTo>
                <a:lnTo>
                  <a:pt x="790" y="1903"/>
                </a:lnTo>
                <a:lnTo>
                  <a:pt x="809" y="1935"/>
                </a:lnTo>
                <a:lnTo>
                  <a:pt x="831" y="1966"/>
                </a:lnTo>
                <a:lnTo>
                  <a:pt x="853" y="1998"/>
                </a:lnTo>
                <a:lnTo>
                  <a:pt x="877" y="2029"/>
                </a:lnTo>
                <a:lnTo>
                  <a:pt x="902" y="2060"/>
                </a:lnTo>
                <a:lnTo>
                  <a:pt x="928" y="2089"/>
                </a:lnTo>
                <a:lnTo>
                  <a:pt x="955" y="2118"/>
                </a:lnTo>
                <a:lnTo>
                  <a:pt x="985" y="2147"/>
                </a:lnTo>
                <a:lnTo>
                  <a:pt x="1014" y="2175"/>
                </a:lnTo>
                <a:lnTo>
                  <a:pt x="1045" y="2202"/>
                </a:lnTo>
                <a:lnTo>
                  <a:pt x="1077" y="2229"/>
                </a:lnTo>
                <a:lnTo>
                  <a:pt x="1110" y="2254"/>
                </a:lnTo>
                <a:lnTo>
                  <a:pt x="1144" y="2279"/>
                </a:lnTo>
                <a:lnTo>
                  <a:pt x="1178" y="2303"/>
                </a:lnTo>
                <a:lnTo>
                  <a:pt x="1214" y="2328"/>
                </a:lnTo>
                <a:lnTo>
                  <a:pt x="1251" y="2351"/>
                </a:lnTo>
                <a:lnTo>
                  <a:pt x="1289" y="2373"/>
                </a:lnTo>
                <a:lnTo>
                  <a:pt x="1328" y="2395"/>
                </a:lnTo>
                <a:lnTo>
                  <a:pt x="1367" y="2416"/>
                </a:lnTo>
                <a:lnTo>
                  <a:pt x="1407" y="2436"/>
                </a:lnTo>
                <a:lnTo>
                  <a:pt x="1448" y="2455"/>
                </a:lnTo>
                <a:lnTo>
                  <a:pt x="1490" y="2474"/>
                </a:lnTo>
                <a:lnTo>
                  <a:pt x="1533" y="2491"/>
                </a:lnTo>
                <a:lnTo>
                  <a:pt x="1575" y="2508"/>
                </a:lnTo>
                <a:lnTo>
                  <a:pt x="1620" y="2524"/>
                </a:lnTo>
                <a:lnTo>
                  <a:pt x="1665" y="2540"/>
                </a:lnTo>
                <a:lnTo>
                  <a:pt x="1710" y="2554"/>
                </a:lnTo>
                <a:lnTo>
                  <a:pt x="1756" y="2567"/>
                </a:lnTo>
                <a:lnTo>
                  <a:pt x="1802" y="2579"/>
                </a:lnTo>
                <a:lnTo>
                  <a:pt x="1849" y="2592"/>
                </a:lnTo>
                <a:lnTo>
                  <a:pt x="1897" y="2603"/>
                </a:lnTo>
                <a:lnTo>
                  <a:pt x="1944" y="2612"/>
                </a:lnTo>
                <a:lnTo>
                  <a:pt x="1993" y="2621"/>
                </a:lnTo>
                <a:lnTo>
                  <a:pt x="2015" y="2633"/>
                </a:lnTo>
                <a:lnTo>
                  <a:pt x="2036" y="2645"/>
                </a:lnTo>
                <a:lnTo>
                  <a:pt x="2027" y="2679"/>
                </a:lnTo>
                <a:lnTo>
                  <a:pt x="2017" y="2713"/>
                </a:lnTo>
                <a:lnTo>
                  <a:pt x="2013" y="2731"/>
                </a:lnTo>
                <a:lnTo>
                  <a:pt x="2011" y="2748"/>
                </a:lnTo>
                <a:lnTo>
                  <a:pt x="2008" y="2767"/>
                </a:lnTo>
                <a:lnTo>
                  <a:pt x="2008" y="2785"/>
                </a:lnTo>
                <a:lnTo>
                  <a:pt x="2009" y="2820"/>
                </a:lnTo>
                <a:lnTo>
                  <a:pt x="2013" y="2853"/>
                </a:lnTo>
                <a:lnTo>
                  <a:pt x="2020" y="2886"/>
                </a:lnTo>
                <a:lnTo>
                  <a:pt x="2029" y="2916"/>
                </a:lnTo>
                <a:lnTo>
                  <a:pt x="2040" y="2947"/>
                </a:lnTo>
                <a:lnTo>
                  <a:pt x="2052" y="2978"/>
                </a:lnTo>
                <a:lnTo>
                  <a:pt x="2067" y="3006"/>
                </a:lnTo>
                <a:lnTo>
                  <a:pt x="2082" y="3034"/>
                </a:lnTo>
                <a:lnTo>
                  <a:pt x="2052" y="3050"/>
                </a:lnTo>
                <a:lnTo>
                  <a:pt x="2022" y="3063"/>
                </a:lnTo>
                <a:lnTo>
                  <a:pt x="1991" y="3077"/>
                </a:lnTo>
                <a:lnTo>
                  <a:pt x="1960" y="3089"/>
                </a:lnTo>
                <a:lnTo>
                  <a:pt x="1928" y="3100"/>
                </a:lnTo>
                <a:lnTo>
                  <a:pt x="1898" y="3110"/>
                </a:lnTo>
                <a:lnTo>
                  <a:pt x="1866" y="3119"/>
                </a:lnTo>
                <a:lnTo>
                  <a:pt x="1833" y="3127"/>
                </a:lnTo>
                <a:lnTo>
                  <a:pt x="1801" y="3135"/>
                </a:lnTo>
                <a:lnTo>
                  <a:pt x="1768" y="3141"/>
                </a:lnTo>
                <a:lnTo>
                  <a:pt x="1735" y="3147"/>
                </a:lnTo>
                <a:lnTo>
                  <a:pt x="1702" y="3152"/>
                </a:lnTo>
                <a:lnTo>
                  <a:pt x="1634" y="3160"/>
                </a:lnTo>
                <a:lnTo>
                  <a:pt x="1567" y="3165"/>
                </a:lnTo>
                <a:lnTo>
                  <a:pt x="1498" y="3170"/>
                </a:lnTo>
                <a:lnTo>
                  <a:pt x="1430" y="3173"/>
                </a:lnTo>
                <a:lnTo>
                  <a:pt x="1360" y="3174"/>
                </a:lnTo>
                <a:lnTo>
                  <a:pt x="1289" y="3174"/>
                </a:lnTo>
                <a:lnTo>
                  <a:pt x="1148" y="3175"/>
                </a:lnTo>
                <a:lnTo>
                  <a:pt x="1077" y="3175"/>
                </a:lnTo>
                <a:lnTo>
                  <a:pt x="1005" y="3177"/>
                </a:lnTo>
                <a:lnTo>
                  <a:pt x="950" y="3179"/>
                </a:lnTo>
                <a:lnTo>
                  <a:pt x="896" y="3182"/>
                </a:lnTo>
                <a:lnTo>
                  <a:pt x="842" y="3186"/>
                </a:lnTo>
                <a:lnTo>
                  <a:pt x="790" y="3192"/>
                </a:lnTo>
                <a:lnTo>
                  <a:pt x="737" y="3198"/>
                </a:lnTo>
                <a:lnTo>
                  <a:pt x="684" y="3206"/>
                </a:lnTo>
                <a:lnTo>
                  <a:pt x="634" y="3215"/>
                </a:lnTo>
                <a:lnTo>
                  <a:pt x="584" y="3227"/>
                </a:lnTo>
                <a:lnTo>
                  <a:pt x="535" y="3239"/>
                </a:lnTo>
                <a:lnTo>
                  <a:pt x="487" y="3252"/>
                </a:lnTo>
                <a:lnTo>
                  <a:pt x="442" y="3267"/>
                </a:lnTo>
                <a:lnTo>
                  <a:pt x="397" y="3283"/>
                </a:lnTo>
                <a:lnTo>
                  <a:pt x="355" y="3301"/>
                </a:lnTo>
                <a:lnTo>
                  <a:pt x="313" y="3321"/>
                </a:lnTo>
                <a:lnTo>
                  <a:pt x="274" y="3343"/>
                </a:lnTo>
                <a:lnTo>
                  <a:pt x="237" y="3365"/>
                </a:lnTo>
                <a:lnTo>
                  <a:pt x="201" y="3391"/>
                </a:lnTo>
                <a:lnTo>
                  <a:pt x="169" y="3417"/>
                </a:lnTo>
                <a:lnTo>
                  <a:pt x="154" y="3431"/>
                </a:lnTo>
                <a:lnTo>
                  <a:pt x="139" y="3446"/>
                </a:lnTo>
                <a:lnTo>
                  <a:pt x="125" y="3461"/>
                </a:lnTo>
                <a:lnTo>
                  <a:pt x="112" y="3475"/>
                </a:lnTo>
                <a:lnTo>
                  <a:pt x="100" y="3491"/>
                </a:lnTo>
                <a:lnTo>
                  <a:pt x="87" y="3508"/>
                </a:lnTo>
                <a:lnTo>
                  <a:pt x="75" y="3526"/>
                </a:lnTo>
                <a:lnTo>
                  <a:pt x="65" y="3543"/>
                </a:lnTo>
                <a:lnTo>
                  <a:pt x="55" y="3560"/>
                </a:lnTo>
                <a:lnTo>
                  <a:pt x="46" y="3578"/>
                </a:lnTo>
                <a:lnTo>
                  <a:pt x="37" y="3598"/>
                </a:lnTo>
                <a:lnTo>
                  <a:pt x="30" y="3618"/>
                </a:lnTo>
                <a:lnTo>
                  <a:pt x="24" y="3637"/>
                </a:lnTo>
                <a:lnTo>
                  <a:pt x="17" y="3658"/>
                </a:lnTo>
                <a:lnTo>
                  <a:pt x="13" y="3679"/>
                </a:lnTo>
                <a:lnTo>
                  <a:pt x="8" y="3700"/>
                </a:lnTo>
                <a:lnTo>
                  <a:pt x="4" y="3722"/>
                </a:lnTo>
                <a:lnTo>
                  <a:pt x="2" y="3745"/>
                </a:lnTo>
                <a:lnTo>
                  <a:pt x="0" y="3768"/>
                </a:lnTo>
                <a:lnTo>
                  <a:pt x="0" y="3792"/>
                </a:lnTo>
                <a:lnTo>
                  <a:pt x="0" y="3816"/>
                </a:lnTo>
                <a:lnTo>
                  <a:pt x="2" y="3841"/>
                </a:lnTo>
                <a:lnTo>
                  <a:pt x="3" y="3866"/>
                </a:lnTo>
                <a:lnTo>
                  <a:pt x="6" y="3892"/>
                </a:lnTo>
                <a:lnTo>
                  <a:pt x="10" y="3919"/>
                </a:lnTo>
                <a:lnTo>
                  <a:pt x="16" y="3946"/>
                </a:lnTo>
                <a:lnTo>
                  <a:pt x="22" y="3974"/>
                </a:lnTo>
                <a:lnTo>
                  <a:pt x="30" y="4002"/>
                </a:lnTo>
                <a:lnTo>
                  <a:pt x="36" y="4026"/>
                </a:lnTo>
                <a:lnTo>
                  <a:pt x="44" y="4049"/>
                </a:lnTo>
                <a:lnTo>
                  <a:pt x="53" y="4072"/>
                </a:lnTo>
                <a:lnTo>
                  <a:pt x="63" y="4096"/>
                </a:lnTo>
                <a:lnTo>
                  <a:pt x="73" y="4119"/>
                </a:lnTo>
                <a:lnTo>
                  <a:pt x="85" y="4143"/>
                </a:lnTo>
                <a:lnTo>
                  <a:pt x="97" y="4167"/>
                </a:lnTo>
                <a:lnTo>
                  <a:pt x="111" y="4190"/>
                </a:lnTo>
                <a:lnTo>
                  <a:pt x="140" y="4238"/>
                </a:lnTo>
                <a:lnTo>
                  <a:pt x="173" y="4284"/>
                </a:lnTo>
                <a:lnTo>
                  <a:pt x="207" y="4332"/>
                </a:lnTo>
                <a:lnTo>
                  <a:pt x="247" y="4379"/>
                </a:lnTo>
                <a:lnTo>
                  <a:pt x="287" y="4425"/>
                </a:lnTo>
                <a:lnTo>
                  <a:pt x="330" y="4471"/>
                </a:lnTo>
                <a:lnTo>
                  <a:pt x="375" y="4516"/>
                </a:lnTo>
                <a:lnTo>
                  <a:pt x="423" y="4560"/>
                </a:lnTo>
                <a:lnTo>
                  <a:pt x="472" y="4604"/>
                </a:lnTo>
                <a:lnTo>
                  <a:pt x="522" y="4647"/>
                </a:lnTo>
                <a:lnTo>
                  <a:pt x="575" y="4689"/>
                </a:lnTo>
                <a:lnTo>
                  <a:pt x="629" y="4731"/>
                </a:lnTo>
                <a:lnTo>
                  <a:pt x="683" y="4770"/>
                </a:lnTo>
                <a:lnTo>
                  <a:pt x="738" y="4809"/>
                </a:lnTo>
                <a:lnTo>
                  <a:pt x="795" y="4846"/>
                </a:lnTo>
                <a:lnTo>
                  <a:pt x="851" y="4881"/>
                </a:lnTo>
                <a:lnTo>
                  <a:pt x="907" y="4916"/>
                </a:lnTo>
                <a:lnTo>
                  <a:pt x="964" y="4948"/>
                </a:lnTo>
                <a:lnTo>
                  <a:pt x="1020" y="4978"/>
                </a:lnTo>
                <a:lnTo>
                  <a:pt x="1077" y="5006"/>
                </a:lnTo>
                <a:lnTo>
                  <a:pt x="1132" y="5033"/>
                </a:lnTo>
                <a:lnTo>
                  <a:pt x="1187" y="5058"/>
                </a:lnTo>
                <a:lnTo>
                  <a:pt x="1241" y="5080"/>
                </a:lnTo>
                <a:lnTo>
                  <a:pt x="1293" y="5100"/>
                </a:lnTo>
                <a:lnTo>
                  <a:pt x="1345" y="5117"/>
                </a:lnTo>
                <a:lnTo>
                  <a:pt x="1395" y="5133"/>
                </a:lnTo>
                <a:lnTo>
                  <a:pt x="1443" y="5145"/>
                </a:lnTo>
                <a:lnTo>
                  <a:pt x="1490" y="5155"/>
                </a:lnTo>
                <a:lnTo>
                  <a:pt x="1544" y="5163"/>
                </a:lnTo>
                <a:lnTo>
                  <a:pt x="1595" y="5171"/>
                </a:lnTo>
                <a:lnTo>
                  <a:pt x="1647" y="5176"/>
                </a:lnTo>
                <a:lnTo>
                  <a:pt x="1697" y="5179"/>
                </a:lnTo>
                <a:lnTo>
                  <a:pt x="1745" y="5182"/>
                </a:lnTo>
                <a:lnTo>
                  <a:pt x="1792" y="5182"/>
                </a:lnTo>
                <a:lnTo>
                  <a:pt x="1839" y="5180"/>
                </a:lnTo>
                <a:lnTo>
                  <a:pt x="1884" y="5177"/>
                </a:lnTo>
                <a:lnTo>
                  <a:pt x="1928" y="5173"/>
                </a:lnTo>
                <a:lnTo>
                  <a:pt x="1971" y="5166"/>
                </a:lnTo>
                <a:lnTo>
                  <a:pt x="2014" y="5158"/>
                </a:lnTo>
                <a:lnTo>
                  <a:pt x="2055" y="5149"/>
                </a:lnTo>
                <a:lnTo>
                  <a:pt x="2094" y="5138"/>
                </a:lnTo>
                <a:lnTo>
                  <a:pt x="2133" y="5125"/>
                </a:lnTo>
                <a:lnTo>
                  <a:pt x="2170" y="5112"/>
                </a:lnTo>
                <a:lnTo>
                  <a:pt x="2207" y="5097"/>
                </a:lnTo>
                <a:lnTo>
                  <a:pt x="2241" y="5080"/>
                </a:lnTo>
                <a:lnTo>
                  <a:pt x="2275" y="5063"/>
                </a:lnTo>
                <a:lnTo>
                  <a:pt x="2308" y="5043"/>
                </a:lnTo>
                <a:lnTo>
                  <a:pt x="2339" y="5022"/>
                </a:lnTo>
                <a:lnTo>
                  <a:pt x="2370" y="5000"/>
                </a:lnTo>
                <a:lnTo>
                  <a:pt x="2399" y="4978"/>
                </a:lnTo>
                <a:lnTo>
                  <a:pt x="2427" y="4954"/>
                </a:lnTo>
                <a:lnTo>
                  <a:pt x="2456" y="4928"/>
                </a:lnTo>
                <a:lnTo>
                  <a:pt x="2481" y="4902"/>
                </a:lnTo>
                <a:lnTo>
                  <a:pt x="2506" y="4874"/>
                </a:lnTo>
                <a:lnTo>
                  <a:pt x="2529" y="4846"/>
                </a:lnTo>
                <a:lnTo>
                  <a:pt x="2552" y="4816"/>
                </a:lnTo>
                <a:lnTo>
                  <a:pt x="2574" y="4786"/>
                </a:lnTo>
                <a:lnTo>
                  <a:pt x="2594" y="4754"/>
                </a:lnTo>
                <a:lnTo>
                  <a:pt x="2614" y="4722"/>
                </a:lnTo>
                <a:lnTo>
                  <a:pt x="2632" y="4688"/>
                </a:lnTo>
                <a:lnTo>
                  <a:pt x="2649" y="4653"/>
                </a:lnTo>
                <a:lnTo>
                  <a:pt x="2665" y="4619"/>
                </a:lnTo>
                <a:lnTo>
                  <a:pt x="2680" y="4582"/>
                </a:lnTo>
                <a:lnTo>
                  <a:pt x="2693" y="4545"/>
                </a:lnTo>
                <a:lnTo>
                  <a:pt x="2706" y="4509"/>
                </a:lnTo>
                <a:lnTo>
                  <a:pt x="2718" y="4469"/>
                </a:lnTo>
                <a:lnTo>
                  <a:pt x="2728" y="4430"/>
                </a:lnTo>
                <a:lnTo>
                  <a:pt x="2737" y="4391"/>
                </a:lnTo>
                <a:lnTo>
                  <a:pt x="2746" y="4351"/>
                </a:lnTo>
                <a:lnTo>
                  <a:pt x="2752" y="4310"/>
                </a:lnTo>
                <a:lnTo>
                  <a:pt x="2758" y="4268"/>
                </a:lnTo>
                <a:lnTo>
                  <a:pt x="2763" y="4227"/>
                </a:lnTo>
                <a:lnTo>
                  <a:pt x="2767" y="4184"/>
                </a:lnTo>
                <a:lnTo>
                  <a:pt x="2771" y="4141"/>
                </a:lnTo>
                <a:lnTo>
                  <a:pt x="2772" y="4098"/>
                </a:lnTo>
                <a:lnTo>
                  <a:pt x="2772" y="4054"/>
                </a:lnTo>
                <a:lnTo>
                  <a:pt x="2772" y="4010"/>
                </a:lnTo>
                <a:lnTo>
                  <a:pt x="2771" y="3966"/>
                </a:lnTo>
                <a:lnTo>
                  <a:pt x="2767" y="3920"/>
                </a:lnTo>
                <a:lnTo>
                  <a:pt x="2763" y="3875"/>
                </a:lnTo>
                <a:lnTo>
                  <a:pt x="2758" y="3830"/>
                </a:lnTo>
                <a:lnTo>
                  <a:pt x="2753" y="3784"/>
                </a:lnTo>
                <a:lnTo>
                  <a:pt x="2746" y="3738"/>
                </a:lnTo>
                <a:lnTo>
                  <a:pt x="2737" y="3692"/>
                </a:lnTo>
                <a:lnTo>
                  <a:pt x="2729" y="3646"/>
                </a:lnTo>
                <a:lnTo>
                  <a:pt x="2718" y="3599"/>
                </a:lnTo>
                <a:lnTo>
                  <a:pt x="2707" y="3553"/>
                </a:lnTo>
                <a:lnTo>
                  <a:pt x="2695" y="3506"/>
                </a:lnTo>
                <a:lnTo>
                  <a:pt x="2681" y="3459"/>
                </a:lnTo>
                <a:lnTo>
                  <a:pt x="2666" y="3413"/>
                </a:lnTo>
                <a:lnTo>
                  <a:pt x="2650" y="3366"/>
                </a:lnTo>
                <a:lnTo>
                  <a:pt x="2635" y="3321"/>
                </a:lnTo>
                <a:lnTo>
                  <a:pt x="2635" y="3307"/>
                </a:lnTo>
                <a:lnTo>
                  <a:pt x="2635" y="3295"/>
                </a:lnTo>
                <a:lnTo>
                  <a:pt x="2635" y="3272"/>
                </a:lnTo>
                <a:lnTo>
                  <a:pt x="2659" y="3265"/>
                </a:lnTo>
                <a:lnTo>
                  <a:pt x="2682" y="3257"/>
                </a:lnTo>
                <a:lnTo>
                  <a:pt x="2706" y="3249"/>
                </a:lnTo>
                <a:lnTo>
                  <a:pt x="2729" y="3239"/>
                </a:lnTo>
                <a:lnTo>
                  <a:pt x="2751" y="3228"/>
                </a:lnTo>
                <a:lnTo>
                  <a:pt x="2772" y="3215"/>
                </a:lnTo>
                <a:lnTo>
                  <a:pt x="2793" y="3203"/>
                </a:lnTo>
                <a:lnTo>
                  <a:pt x="2812" y="3190"/>
                </a:lnTo>
                <a:lnTo>
                  <a:pt x="2832" y="3175"/>
                </a:lnTo>
                <a:lnTo>
                  <a:pt x="2850" y="3159"/>
                </a:lnTo>
                <a:lnTo>
                  <a:pt x="2867" y="3143"/>
                </a:lnTo>
                <a:lnTo>
                  <a:pt x="2885" y="3125"/>
                </a:lnTo>
                <a:lnTo>
                  <a:pt x="2900" y="3106"/>
                </a:lnTo>
                <a:lnTo>
                  <a:pt x="2915" y="3088"/>
                </a:lnTo>
                <a:lnTo>
                  <a:pt x="2930" y="3068"/>
                </a:lnTo>
                <a:lnTo>
                  <a:pt x="2943" y="3048"/>
                </a:lnTo>
                <a:lnTo>
                  <a:pt x="2972" y="3066"/>
                </a:lnTo>
                <a:lnTo>
                  <a:pt x="2999" y="3084"/>
                </a:lnTo>
                <a:lnTo>
                  <a:pt x="3026" y="3104"/>
                </a:lnTo>
                <a:lnTo>
                  <a:pt x="3051" y="3125"/>
                </a:lnTo>
                <a:lnTo>
                  <a:pt x="3077" y="3147"/>
                </a:lnTo>
                <a:lnTo>
                  <a:pt x="3102" y="3169"/>
                </a:lnTo>
                <a:lnTo>
                  <a:pt x="3125" y="3191"/>
                </a:lnTo>
                <a:lnTo>
                  <a:pt x="3148" y="3215"/>
                </a:lnTo>
                <a:lnTo>
                  <a:pt x="3171" y="3239"/>
                </a:lnTo>
                <a:lnTo>
                  <a:pt x="3193" y="3263"/>
                </a:lnTo>
                <a:lnTo>
                  <a:pt x="3236" y="3315"/>
                </a:lnTo>
                <a:lnTo>
                  <a:pt x="3277" y="3367"/>
                </a:lnTo>
                <a:lnTo>
                  <a:pt x="3316" y="3423"/>
                </a:lnTo>
                <a:lnTo>
                  <a:pt x="3355" y="3479"/>
                </a:lnTo>
                <a:lnTo>
                  <a:pt x="3392" y="3537"/>
                </a:lnTo>
                <a:lnTo>
                  <a:pt x="3429" y="3595"/>
                </a:lnTo>
                <a:lnTo>
                  <a:pt x="3466" y="3656"/>
                </a:lnTo>
                <a:lnTo>
                  <a:pt x="3537" y="3776"/>
                </a:lnTo>
                <a:lnTo>
                  <a:pt x="3610" y="3897"/>
                </a:lnTo>
                <a:lnTo>
                  <a:pt x="3638" y="3944"/>
                </a:lnTo>
                <a:lnTo>
                  <a:pt x="3669" y="3989"/>
                </a:lnTo>
                <a:lnTo>
                  <a:pt x="3700" y="4033"/>
                </a:lnTo>
                <a:lnTo>
                  <a:pt x="3730" y="4077"/>
                </a:lnTo>
                <a:lnTo>
                  <a:pt x="3762" y="4119"/>
                </a:lnTo>
                <a:lnTo>
                  <a:pt x="3795" y="4161"/>
                </a:lnTo>
                <a:lnTo>
                  <a:pt x="3830" y="4200"/>
                </a:lnTo>
                <a:lnTo>
                  <a:pt x="3863" y="4238"/>
                </a:lnTo>
                <a:lnTo>
                  <a:pt x="3898" y="4275"/>
                </a:lnTo>
                <a:lnTo>
                  <a:pt x="3934" y="4309"/>
                </a:lnTo>
                <a:lnTo>
                  <a:pt x="3969" y="4341"/>
                </a:lnTo>
                <a:lnTo>
                  <a:pt x="4006" y="4371"/>
                </a:lnTo>
                <a:lnTo>
                  <a:pt x="4043" y="4400"/>
                </a:lnTo>
                <a:lnTo>
                  <a:pt x="4081" y="4425"/>
                </a:lnTo>
                <a:lnTo>
                  <a:pt x="4119" y="4449"/>
                </a:lnTo>
                <a:lnTo>
                  <a:pt x="4157" y="4468"/>
                </a:lnTo>
                <a:lnTo>
                  <a:pt x="4196" y="4487"/>
                </a:lnTo>
                <a:lnTo>
                  <a:pt x="4235" y="4501"/>
                </a:lnTo>
                <a:lnTo>
                  <a:pt x="4256" y="4507"/>
                </a:lnTo>
                <a:lnTo>
                  <a:pt x="4276" y="4514"/>
                </a:lnTo>
                <a:lnTo>
                  <a:pt x="4295" y="4518"/>
                </a:lnTo>
                <a:lnTo>
                  <a:pt x="4315" y="4522"/>
                </a:lnTo>
                <a:lnTo>
                  <a:pt x="4336" y="4525"/>
                </a:lnTo>
                <a:lnTo>
                  <a:pt x="4355" y="4527"/>
                </a:lnTo>
                <a:lnTo>
                  <a:pt x="4376" y="4528"/>
                </a:lnTo>
                <a:lnTo>
                  <a:pt x="4397" y="4530"/>
                </a:lnTo>
                <a:lnTo>
                  <a:pt x="4417" y="4528"/>
                </a:lnTo>
                <a:lnTo>
                  <a:pt x="4438" y="4527"/>
                </a:lnTo>
                <a:lnTo>
                  <a:pt x="4458" y="4525"/>
                </a:lnTo>
                <a:lnTo>
                  <a:pt x="4478" y="4522"/>
                </a:lnTo>
                <a:lnTo>
                  <a:pt x="4499" y="4518"/>
                </a:lnTo>
                <a:lnTo>
                  <a:pt x="4520" y="4512"/>
                </a:lnTo>
                <a:lnTo>
                  <a:pt x="4541" y="4506"/>
                </a:lnTo>
                <a:lnTo>
                  <a:pt x="4561" y="4500"/>
                </a:lnTo>
                <a:lnTo>
                  <a:pt x="4582" y="4492"/>
                </a:lnTo>
                <a:lnTo>
                  <a:pt x="4603" y="4483"/>
                </a:lnTo>
                <a:lnTo>
                  <a:pt x="4624" y="4472"/>
                </a:lnTo>
                <a:lnTo>
                  <a:pt x="4645" y="4461"/>
                </a:lnTo>
                <a:lnTo>
                  <a:pt x="4666" y="4449"/>
                </a:lnTo>
                <a:lnTo>
                  <a:pt x="4686" y="4435"/>
                </a:lnTo>
                <a:lnTo>
                  <a:pt x="4707" y="4420"/>
                </a:lnTo>
                <a:lnTo>
                  <a:pt x="4728" y="4405"/>
                </a:lnTo>
                <a:lnTo>
                  <a:pt x="4750" y="4387"/>
                </a:lnTo>
                <a:lnTo>
                  <a:pt x="4771" y="4370"/>
                </a:lnTo>
                <a:lnTo>
                  <a:pt x="4792" y="4351"/>
                </a:lnTo>
                <a:lnTo>
                  <a:pt x="4813" y="4330"/>
                </a:lnTo>
                <a:lnTo>
                  <a:pt x="4830" y="4313"/>
                </a:lnTo>
                <a:lnTo>
                  <a:pt x="4846" y="4294"/>
                </a:lnTo>
                <a:lnTo>
                  <a:pt x="4862" y="4275"/>
                </a:lnTo>
                <a:lnTo>
                  <a:pt x="4876" y="4255"/>
                </a:lnTo>
                <a:lnTo>
                  <a:pt x="4892" y="4233"/>
                </a:lnTo>
                <a:lnTo>
                  <a:pt x="4906" y="4212"/>
                </a:lnTo>
                <a:lnTo>
                  <a:pt x="4921" y="4189"/>
                </a:lnTo>
                <a:lnTo>
                  <a:pt x="4934" y="4165"/>
                </a:lnTo>
                <a:lnTo>
                  <a:pt x="4961" y="4116"/>
                </a:lnTo>
                <a:lnTo>
                  <a:pt x="4986" y="4065"/>
                </a:lnTo>
                <a:lnTo>
                  <a:pt x="5008" y="4011"/>
                </a:lnTo>
                <a:lnTo>
                  <a:pt x="5030" y="3955"/>
                </a:lnTo>
                <a:lnTo>
                  <a:pt x="5049" y="3896"/>
                </a:lnTo>
                <a:lnTo>
                  <a:pt x="5068" y="3836"/>
                </a:lnTo>
                <a:lnTo>
                  <a:pt x="5084" y="3773"/>
                </a:lnTo>
                <a:lnTo>
                  <a:pt x="5100" y="3709"/>
                </a:lnTo>
                <a:lnTo>
                  <a:pt x="5113" y="3646"/>
                </a:lnTo>
                <a:lnTo>
                  <a:pt x="5124" y="3580"/>
                </a:lnTo>
                <a:lnTo>
                  <a:pt x="5135" y="3513"/>
                </a:lnTo>
                <a:lnTo>
                  <a:pt x="5144" y="3447"/>
                </a:lnTo>
                <a:lnTo>
                  <a:pt x="5151" y="3380"/>
                </a:lnTo>
                <a:lnTo>
                  <a:pt x="5156" y="3312"/>
                </a:lnTo>
                <a:lnTo>
                  <a:pt x="5161" y="3246"/>
                </a:lnTo>
                <a:lnTo>
                  <a:pt x="5163" y="3180"/>
                </a:lnTo>
                <a:lnTo>
                  <a:pt x="5165" y="3114"/>
                </a:lnTo>
                <a:lnTo>
                  <a:pt x="5165" y="3048"/>
                </a:lnTo>
                <a:lnTo>
                  <a:pt x="5162" y="2984"/>
                </a:lnTo>
                <a:lnTo>
                  <a:pt x="5158" y="2921"/>
                </a:lnTo>
                <a:lnTo>
                  <a:pt x="5155" y="2860"/>
                </a:lnTo>
                <a:lnTo>
                  <a:pt x="5149" y="2800"/>
                </a:lnTo>
                <a:lnTo>
                  <a:pt x="5140" y="2742"/>
                </a:lnTo>
                <a:lnTo>
                  <a:pt x="5131" y="2686"/>
                </a:lnTo>
                <a:lnTo>
                  <a:pt x="5120" y="2633"/>
                </a:lnTo>
                <a:lnTo>
                  <a:pt x="5109" y="2582"/>
                </a:lnTo>
                <a:lnTo>
                  <a:pt x="5096" y="2534"/>
                </a:lnTo>
                <a:lnTo>
                  <a:pt x="5081" y="2489"/>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1" name="KSO_Shape"/>
          <p:cNvSpPr/>
          <p:nvPr/>
        </p:nvSpPr>
        <p:spPr>
          <a:xfrm>
            <a:off x="7320136" y="4583627"/>
            <a:ext cx="535470" cy="44801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D6B9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2" name="KSO_Shape"/>
          <p:cNvSpPr/>
          <p:nvPr/>
        </p:nvSpPr>
        <p:spPr>
          <a:xfrm>
            <a:off x="8258055" y="4579669"/>
            <a:ext cx="553042" cy="509720"/>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rgbClr val="D6B9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3" name="KSO_Shape"/>
          <p:cNvSpPr/>
          <p:nvPr/>
        </p:nvSpPr>
        <p:spPr>
          <a:xfrm>
            <a:off x="9156001" y="4533931"/>
            <a:ext cx="612407" cy="612407"/>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rgbClr val="D6B9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4" name="KSO_Shape"/>
          <p:cNvSpPr/>
          <p:nvPr/>
        </p:nvSpPr>
        <p:spPr bwMode="auto">
          <a:xfrm>
            <a:off x="9916744" y="4498236"/>
            <a:ext cx="639796" cy="647349"/>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D6B9B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5" name="KSO_Shape"/>
          <p:cNvSpPr/>
          <p:nvPr/>
        </p:nvSpPr>
        <p:spPr>
          <a:xfrm>
            <a:off x="6351471" y="5448489"/>
            <a:ext cx="651309" cy="651309"/>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564F6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b="1">
              <a:solidFill>
                <a:srgbClr val="FFFFFF"/>
              </a:solidFill>
            </a:endParaRPr>
          </a:p>
        </p:txBody>
      </p:sp>
      <p:sp>
        <p:nvSpPr>
          <p:cNvPr id="46" name="KSO_Shape"/>
          <p:cNvSpPr/>
          <p:nvPr/>
        </p:nvSpPr>
        <p:spPr>
          <a:xfrm>
            <a:off x="7396457" y="5596123"/>
            <a:ext cx="652445" cy="444750"/>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rgbClr val="D6B9B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7" name="KSO_Shape"/>
          <p:cNvSpPr>
            <a:spLocks noChangeAspect="1"/>
          </p:cNvSpPr>
          <p:nvPr/>
        </p:nvSpPr>
        <p:spPr>
          <a:xfrm>
            <a:off x="7757809" y="1885172"/>
            <a:ext cx="2130216" cy="116496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8EBBCC"/>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8" name="KSO_Shape"/>
          <p:cNvSpPr/>
          <p:nvPr/>
        </p:nvSpPr>
        <p:spPr>
          <a:xfrm>
            <a:off x="9167875" y="5541921"/>
            <a:ext cx="604739" cy="604739"/>
          </a:xfrm>
          <a:prstGeom prst="sun">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KSO_Shape"/>
          <p:cNvSpPr/>
          <p:nvPr/>
        </p:nvSpPr>
        <p:spPr bwMode="auto">
          <a:xfrm>
            <a:off x="9979733" y="5532750"/>
            <a:ext cx="604965" cy="604965"/>
          </a:xfrm>
          <a:custGeom>
            <a:avLst/>
            <a:gdLst/>
            <a:ahLst/>
            <a:cxnLst/>
            <a:rect l="0" t="0" r="r" b="b"/>
            <a:pathLst>
              <a:path w="1028700" h="1028700">
                <a:moveTo>
                  <a:pt x="581025" y="684213"/>
                </a:moveTo>
                <a:lnTo>
                  <a:pt x="666750" y="770846"/>
                </a:lnTo>
                <a:lnTo>
                  <a:pt x="664275" y="773567"/>
                </a:lnTo>
                <a:lnTo>
                  <a:pt x="661800" y="776062"/>
                </a:lnTo>
                <a:lnTo>
                  <a:pt x="658875" y="778330"/>
                </a:lnTo>
                <a:lnTo>
                  <a:pt x="655950" y="780371"/>
                </a:lnTo>
                <a:lnTo>
                  <a:pt x="653025" y="781958"/>
                </a:lnTo>
                <a:lnTo>
                  <a:pt x="649425" y="783546"/>
                </a:lnTo>
                <a:lnTo>
                  <a:pt x="646275" y="784680"/>
                </a:lnTo>
                <a:lnTo>
                  <a:pt x="642900" y="785814"/>
                </a:lnTo>
                <a:lnTo>
                  <a:pt x="639300" y="786721"/>
                </a:lnTo>
                <a:lnTo>
                  <a:pt x="635925" y="787174"/>
                </a:lnTo>
                <a:lnTo>
                  <a:pt x="632100" y="787401"/>
                </a:lnTo>
                <a:lnTo>
                  <a:pt x="628725" y="787401"/>
                </a:lnTo>
                <a:lnTo>
                  <a:pt x="624900" y="787401"/>
                </a:lnTo>
                <a:lnTo>
                  <a:pt x="621525" y="786948"/>
                </a:lnTo>
                <a:lnTo>
                  <a:pt x="617925" y="786494"/>
                </a:lnTo>
                <a:lnTo>
                  <a:pt x="614325" y="785587"/>
                </a:lnTo>
                <a:lnTo>
                  <a:pt x="611175" y="784453"/>
                </a:lnTo>
                <a:lnTo>
                  <a:pt x="607800" y="783092"/>
                </a:lnTo>
                <a:lnTo>
                  <a:pt x="604425" y="781505"/>
                </a:lnTo>
                <a:lnTo>
                  <a:pt x="601500" y="779690"/>
                </a:lnTo>
                <a:lnTo>
                  <a:pt x="598575" y="777423"/>
                </a:lnTo>
                <a:lnTo>
                  <a:pt x="595875" y="775382"/>
                </a:lnTo>
                <a:lnTo>
                  <a:pt x="593175" y="772887"/>
                </a:lnTo>
                <a:lnTo>
                  <a:pt x="590925" y="769939"/>
                </a:lnTo>
                <a:lnTo>
                  <a:pt x="588675" y="766764"/>
                </a:lnTo>
                <a:lnTo>
                  <a:pt x="586650" y="763589"/>
                </a:lnTo>
                <a:lnTo>
                  <a:pt x="584850" y="759960"/>
                </a:lnTo>
                <a:lnTo>
                  <a:pt x="583500" y="756331"/>
                </a:lnTo>
                <a:lnTo>
                  <a:pt x="582375" y="752249"/>
                </a:lnTo>
                <a:lnTo>
                  <a:pt x="581475" y="748167"/>
                </a:lnTo>
                <a:lnTo>
                  <a:pt x="581025" y="743631"/>
                </a:lnTo>
                <a:lnTo>
                  <a:pt x="581025" y="738869"/>
                </a:lnTo>
                <a:lnTo>
                  <a:pt x="581025" y="684213"/>
                </a:lnTo>
                <a:close/>
                <a:moveTo>
                  <a:pt x="282209" y="392113"/>
                </a:moveTo>
                <a:lnTo>
                  <a:pt x="288809" y="392113"/>
                </a:lnTo>
                <a:lnTo>
                  <a:pt x="517526" y="619972"/>
                </a:lnTo>
                <a:lnTo>
                  <a:pt x="381206" y="619972"/>
                </a:lnTo>
                <a:lnTo>
                  <a:pt x="381206" y="738558"/>
                </a:lnTo>
                <a:lnTo>
                  <a:pt x="380751" y="744465"/>
                </a:lnTo>
                <a:lnTo>
                  <a:pt x="380068" y="750144"/>
                </a:lnTo>
                <a:lnTo>
                  <a:pt x="378703" y="755369"/>
                </a:lnTo>
                <a:lnTo>
                  <a:pt x="377110" y="760140"/>
                </a:lnTo>
                <a:lnTo>
                  <a:pt x="374834" y="764229"/>
                </a:lnTo>
                <a:lnTo>
                  <a:pt x="372103" y="768318"/>
                </a:lnTo>
                <a:lnTo>
                  <a:pt x="369144" y="771953"/>
                </a:lnTo>
                <a:lnTo>
                  <a:pt x="365731" y="775361"/>
                </a:lnTo>
                <a:lnTo>
                  <a:pt x="362090" y="778087"/>
                </a:lnTo>
                <a:lnTo>
                  <a:pt x="358221" y="780586"/>
                </a:lnTo>
                <a:lnTo>
                  <a:pt x="354124" y="782858"/>
                </a:lnTo>
                <a:lnTo>
                  <a:pt x="349800" y="784221"/>
                </a:lnTo>
                <a:lnTo>
                  <a:pt x="345476" y="785811"/>
                </a:lnTo>
                <a:lnTo>
                  <a:pt x="340925" y="786720"/>
                </a:lnTo>
                <a:lnTo>
                  <a:pt x="336373" y="787174"/>
                </a:lnTo>
                <a:lnTo>
                  <a:pt x="331822" y="787401"/>
                </a:lnTo>
                <a:lnTo>
                  <a:pt x="327042" y="787174"/>
                </a:lnTo>
                <a:lnTo>
                  <a:pt x="322491" y="786720"/>
                </a:lnTo>
                <a:lnTo>
                  <a:pt x="317939" y="785811"/>
                </a:lnTo>
                <a:lnTo>
                  <a:pt x="313615" y="784221"/>
                </a:lnTo>
                <a:lnTo>
                  <a:pt x="309291" y="782858"/>
                </a:lnTo>
                <a:lnTo>
                  <a:pt x="305195" y="780586"/>
                </a:lnTo>
                <a:lnTo>
                  <a:pt x="301326" y="778087"/>
                </a:lnTo>
                <a:lnTo>
                  <a:pt x="297685" y="775361"/>
                </a:lnTo>
                <a:lnTo>
                  <a:pt x="294271" y="771953"/>
                </a:lnTo>
                <a:lnTo>
                  <a:pt x="291312" y="768318"/>
                </a:lnTo>
                <a:lnTo>
                  <a:pt x="288809" y="764229"/>
                </a:lnTo>
                <a:lnTo>
                  <a:pt x="286533" y="760140"/>
                </a:lnTo>
                <a:lnTo>
                  <a:pt x="284713" y="755369"/>
                </a:lnTo>
                <a:lnTo>
                  <a:pt x="283347" y="750144"/>
                </a:lnTo>
                <a:lnTo>
                  <a:pt x="282437" y="744465"/>
                </a:lnTo>
                <a:lnTo>
                  <a:pt x="282209" y="738558"/>
                </a:lnTo>
                <a:lnTo>
                  <a:pt x="282209" y="479576"/>
                </a:lnTo>
                <a:lnTo>
                  <a:pt x="264231" y="487073"/>
                </a:lnTo>
                <a:lnTo>
                  <a:pt x="249438" y="493207"/>
                </a:lnTo>
                <a:lnTo>
                  <a:pt x="237831" y="497523"/>
                </a:lnTo>
                <a:lnTo>
                  <a:pt x="233507" y="498886"/>
                </a:lnTo>
                <a:lnTo>
                  <a:pt x="229411" y="499341"/>
                </a:lnTo>
                <a:lnTo>
                  <a:pt x="225542" y="499341"/>
                </a:lnTo>
                <a:lnTo>
                  <a:pt x="221673" y="499114"/>
                </a:lnTo>
                <a:lnTo>
                  <a:pt x="218032" y="498205"/>
                </a:lnTo>
                <a:lnTo>
                  <a:pt x="214391" y="496842"/>
                </a:lnTo>
                <a:lnTo>
                  <a:pt x="211205" y="495024"/>
                </a:lnTo>
                <a:lnTo>
                  <a:pt x="208246" y="493207"/>
                </a:lnTo>
                <a:lnTo>
                  <a:pt x="205288" y="490708"/>
                </a:lnTo>
                <a:lnTo>
                  <a:pt x="202784" y="487982"/>
                </a:lnTo>
                <a:lnTo>
                  <a:pt x="200508" y="484801"/>
                </a:lnTo>
                <a:lnTo>
                  <a:pt x="198233" y="481394"/>
                </a:lnTo>
                <a:lnTo>
                  <a:pt x="196412" y="477986"/>
                </a:lnTo>
                <a:lnTo>
                  <a:pt x="195047" y="474124"/>
                </a:lnTo>
                <a:lnTo>
                  <a:pt x="193681" y="470262"/>
                </a:lnTo>
                <a:lnTo>
                  <a:pt x="192998" y="466173"/>
                </a:lnTo>
                <a:lnTo>
                  <a:pt x="192543" y="461857"/>
                </a:lnTo>
                <a:lnTo>
                  <a:pt x="192088" y="457767"/>
                </a:lnTo>
                <a:lnTo>
                  <a:pt x="192543" y="453224"/>
                </a:lnTo>
                <a:lnTo>
                  <a:pt x="192998" y="448680"/>
                </a:lnTo>
                <a:lnTo>
                  <a:pt x="194136" y="444364"/>
                </a:lnTo>
                <a:lnTo>
                  <a:pt x="195502" y="440048"/>
                </a:lnTo>
                <a:lnTo>
                  <a:pt x="197550" y="435731"/>
                </a:lnTo>
                <a:lnTo>
                  <a:pt x="199598" y="431415"/>
                </a:lnTo>
                <a:lnTo>
                  <a:pt x="202557" y="427553"/>
                </a:lnTo>
                <a:lnTo>
                  <a:pt x="205743" y="423464"/>
                </a:lnTo>
                <a:lnTo>
                  <a:pt x="209384" y="419829"/>
                </a:lnTo>
                <a:lnTo>
                  <a:pt x="213708" y="415967"/>
                </a:lnTo>
                <a:lnTo>
                  <a:pt x="218487" y="412786"/>
                </a:lnTo>
                <a:lnTo>
                  <a:pt x="223949" y="409379"/>
                </a:lnTo>
                <a:lnTo>
                  <a:pt x="229639" y="406653"/>
                </a:lnTo>
                <a:lnTo>
                  <a:pt x="236238" y="404154"/>
                </a:lnTo>
                <a:lnTo>
                  <a:pt x="246479" y="400973"/>
                </a:lnTo>
                <a:lnTo>
                  <a:pt x="258996" y="397338"/>
                </a:lnTo>
                <a:lnTo>
                  <a:pt x="265596" y="395521"/>
                </a:lnTo>
                <a:lnTo>
                  <a:pt x="271741" y="393931"/>
                </a:lnTo>
                <a:lnTo>
                  <a:pt x="277203" y="392795"/>
                </a:lnTo>
                <a:lnTo>
                  <a:pt x="282209" y="392113"/>
                </a:lnTo>
                <a:close/>
                <a:moveTo>
                  <a:pt x="192499" y="277359"/>
                </a:moveTo>
                <a:lnTo>
                  <a:pt x="183656" y="290059"/>
                </a:lnTo>
                <a:lnTo>
                  <a:pt x="179348" y="296182"/>
                </a:lnTo>
                <a:lnTo>
                  <a:pt x="175040" y="302986"/>
                </a:lnTo>
                <a:lnTo>
                  <a:pt x="171185" y="309336"/>
                </a:lnTo>
                <a:lnTo>
                  <a:pt x="167104" y="316140"/>
                </a:lnTo>
                <a:lnTo>
                  <a:pt x="163476" y="322943"/>
                </a:lnTo>
                <a:lnTo>
                  <a:pt x="159622" y="329747"/>
                </a:lnTo>
                <a:lnTo>
                  <a:pt x="156221" y="336777"/>
                </a:lnTo>
                <a:lnTo>
                  <a:pt x="152820" y="343807"/>
                </a:lnTo>
                <a:lnTo>
                  <a:pt x="149419" y="350838"/>
                </a:lnTo>
                <a:lnTo>
                  <a:pt x="146471" y="358095"/>
                </a:lnTo>
                <a:lnTo>
                  <a:pt x="143524" y="365352"/>
                </a:lnTo>
                <a:lnTo>
                  <a:pt x="140576" y="372382"/>
                </a:lnTo>
                <a:lnTo>
                  <a:pt x="137855" y="379866"/>
                </a:lnTo>
                <a:lnTo>
                  <a:pt x="135361" y="387350"/>
                </a:lnTo>
                <a:lnTo>
                  <a:pt x="132867" y="394834"/>
                </a:lnTo>
                <a:lnTo>
                  <a:pt x="130600" y="402318"/>
                </a:lnTo>
                <a:lnTo>
                  <a:pt x="128559" y="410029"/>
                </a:lnTo>
                <a:lnTo>
                  <a:pt x="126519" y="417740"/>
                </a:lnTo>
                <a:lnTo>
                  <a:pt x="124478" y="425677"/>
                </a:lnTo>
                <a:lnTo>
                  <a:pt x="122891" y="433388"/>
                </a:lnTo>
                <a:lnTo>
                  <a:pt x="121304" y="441325"/>
                </a:lnTo>
                <a:lnTo>
                  <a:pt x="120170" y="449263"/>
                </a:lnTo>
                <a:lnTo>
                  <a:pt x="118810" y="457200"/>
                </a:lnTo>
                <a:lnTo>
                  <a:pt x="117676" y="465138"/>
                </a:lnTo>
                <a:lnTo>
                  <a:pt x="116769" y="473075"/>
                </a:lnTo>
                <a:lnTo>
                  <a:pt x="116089" y="481466"/>
                </a:lnTo>
                <a:lnTo>
                  <a:pt x="115635" y="489631"/>
                </a:lnTo>
                <a:lnTo>
                  <a:pt x="115182" y="497795"/>
                </a:lnTo>
                <a:lnTo>
                  <a:pt x="114728" y="506186"/>
                </a:lnTo>
                <a:lnTo>
                  <a:pt x="114728" y="514350"/>
                </a:lnTo>
                <a:lnTo>
                  <a:pt x="114728" y="524782"/>
                </a:lnTo>
                <a:lnTo>
                  <a:pt x="115408" y="534988"/>
                </a:lnTo>
                <a:lnTo>
                  <a:pt x="115862" y="545193"/>
                </a:lnTo>
                <a:lnTo>
                  <a:pt x="116769" y="555172"/>
                </a:lnTo>
                <a:lnTo>
                  <a:pt x="117903" y="565377"/>
                </a:lnTo>
                <a:lnTo>
                  <a:pt x="119263" y="575356"/>
                </a:lnTo>
                <a:lnTo>
                  <a:pt x="121077" y="585107"/>
                </a:lnTo>
                <a:lnTo>
                  <a:pt x="122891" y="595086"/>
                </a:lnTo>
                <a:lnTo>
                  <a:pt x="124705" y="604838"/>
                </a:lnTo>
                <a:lnTo>
                  <a:pt x="127199" y="614363"/>
                </a:lnTo>
                <a:lnTo>
                  <a:pt x="129693" y="623661"/>
                </a:lnTo>
                <a:lnTo>
                  <a:pt x="132640" y="633186"/>
                </a:lnTo>
                <a:lnTo>
                  <a:pt x="135815" y="642711"/>
                </a:lnTo>
                <a:lnTo>
                  <a:pt x="138989" y="651782"/>
                </a:lnTo>
                <a:lnTo>
                  <a:pt x="142390" y="660854"/>
                </a:lnTo>
                <a:lnTo>
                  <a:pt x="146018" y="669925"/>
                </a:lnTo>
                <a:lnTo>
                  <a:pt x="149872" y="678770"/>
                </a:lnTo>
                <a:lnTo>
                  <a:pt x="153954" y="687615"/>
                </a:lnTo>
                <a:lnTo>
                  <a:pt x="158488" y="696232"/>
                </a:lnTo>
                <a:lnTo>
                  <a:pt x="163023" y="704623"/>
                </a:lnTo>
                <a:lnTo>
                  <a:pt x="167558" y="713241"/>
                </a:lnTo>
                <a:lnTo>
                  <a:pt x="172319" y="721632"/>
                </a:lnTo>
                <a:lnTo>
                  <a:pt x="177534" y="729570"/>
                </a:lnTo>
                <a:lnTo>
                  <a:pt x="182976" y="737961"/>
                </a:lnTo>
                <a:lnTo>
                  <a:pt x="188417" y="745672"/>
                </a:lnTo>
                <a:lnTo>
                  <a:pt x="194086" y="753609"/>
                </a:lnTo>
                <a:lnTo>
                  <a:pt x="199754" y="761093"/>
                </a:lnTo>
                <a:lnTo>
                  <a:pt x="205876" y="768577"/>
                </a:lnTo>
                <a:lnTo>
                  <a:pt x="211998" y="776061"/>
                </a:lnTo>
                <a:lnTo>
                  <a:pt x="218573" y="783091"/>
                </a:lnTo>
                <a:lnTo>
                  <a:pt x="224922" y="790122"/>
                </a:lnTo>
                <a:lnTo>
                  <a:pt x="231724" y="796925"/>
                </a:lnTo>
                <a:lnTo>
                  <a:pt x="238753" y="803729"/>
                </a:lnTo>
                <a:lnTo>
                  <a:pt x="245782" y="810079"/>
                </a:lnTo>
                <a:lnTo>
                  <a:pt x="252810" y="816656"/>
                </a:lnTo>
                <a:lnTo>
                  <a:pt x="260066" y="822779"/>
                </a:lnTo>
                <a:lnTo>
                  <a:pt x="267548" y="828902"/>
                </a:lnTo>
                <a:lnTo>
                  <a:pt x="275257" y="834572"/>
                </a:lnTo>
                <a:lnTo>
                  <a:pt x="282966" y="840241"/>
                </a:lnTo>
                <a:lnTo>
                  <a:pt x="291129" y="845911"/>
                </a:lnTo>
                <a:lnTo>
                  <a:pt x="299064" y="851127"/>
                </a:lnTo>
                <a:lnTo>
                  <a:pt x="307227" y="856343"/>
                </a:lnTo>
                <a:lnTo>
                  <a:pt x="315389" y="861332"/>
                </a:lnTo>
                <a:lnTo>
                  <a:pt x="324005" y="865868"/>
                </a:lnTo>
                <a:lnTo>
                  <a:pt x="332395" y="870404"/>
                </a:lnTo>
                <a:lnTo>
                  <a:pt x="341011" y="874713"/>
                </a:lnTo>
                <a:lnTo>
                  <a:pt x="349853" y="878795"/>
                </a:lnTo>
                <a:lnTo>
                  <a:pt x="358923" y="882650"/>
                </a:lnTo>
                <a:lnTo>
                  <a:pt x="367765" y="886506"/>
                </a:lnTo>
                <a:lnTo>
                  <a:pt x="377062" y="889907"/>
                </a:lnTo>
                <a:lnTo>
                  <a:pt x="386131" y="893082"/>
                </a:lnTo>
                <a:lnTo>
                  <a:pt x="395427" y="896257"/>
                </a:lnTo>
                <a:lnTo>
                  <a:pt x="404950" y="898979"/>
                </a:lnTo>
                <a:lnTo>
                  <a:pt x="414473" y="901473"/>
                </a:lnTo>
                <a:lnTo>
                  <a:pt x="423996" y="903968"/>
                </a:lnTo>
                <a:lnTo>
                  <a:pt x="433745" y="905782"/>
                </a:lnTo>
                <a:lnTo>
                  <a:pt x="443495" y="907823"/>
                </a:lnTo>
                <a:lnTo>
                  <a:pt x="453245" y="909411"/>
                </a:lnTo>
                <a:lnTo>
                  <a:pt x="463221" y="910772"/>
                </a:lnTo>
                <a:lnTo>
                  <a:pt x="473424" y="912132"/>
                </a:lnTo>
                <a:lnTo>
                  <a:pt x="483401" y="912813"/>
                </a:lnTo>
                <a:lnTo>
                  <a:pt x="493604" y="913720"/>
                </a:lnTo>
                <a:lnTo>
                  <a:pt x="503807" y="913947"/>
                </a:lnTo>
                <a:lnTo>
                  <a:pt x="514237" y="914173"/>
                </a:lnTo>
                <a:lnTo>
                  <a:pt x="522626" y="914173"/>
                </a:lnTo>
                <a:lnTo>
                  <a:pt x="530788" y="913947"/>
                </a:lnTo>
                <a:lnTo>
                  <a:pt x="538951" y="913266"/>
                </a:lnTo>
                <a:lnTo>
                  <a:pt x="547113" y="912586"/>
                </a:lnTo>
                <a:lnTo>
                  <a:pt x="555503" y="911906"/>
                </a:lnTo>
                <a:lnTo>
                  <a:pt x="563438" y="911225"/>
                </a:lnTo>
                <a:lnTo>
                  <a:pt x="571601" y="910091"/>
                </a:lnTo>
                <a:lnTo>
                  <a:pt x="579536" y="908957"/>
                </a:lnTo>
                <a:lnTo>
                  <a:pt x="587699" y="907370"/>
                </a:lnTo>
                <a:lnTo>
                  <a:pt x="595408" y="905782"/>
                </a:lnTo>
                <a:lnTo>
                  <a:pt x="603117" y="904195"/>
                </a:lnTo>
                <a:lnTo>
                  <a:pt x="611053" y="902381"/>
                </a:lnTo>
                <a:lnTo>
                  <a:pt x="618535" y="900340"/>
                </a:lnTo>
                <a:lnTo>
                  <a:pt x="626244" y="898072"/>
                </a:lnTo>
                <a:lnTo>
                  <a:pt x="633726" y="895804"/>
                </a:lnTo>
                <a:lnTo>
                  <a:pt x="641435" y="893309"/>
                </a:lnTo>
                <a:lnTo>
                  <a:pt x="648691" y="891041"/>
                </a:lnTo>
                <a:lnTo>
                  <a:pt x="656173" y="888093"/>
                </a:lnTo>
                <a:lnTo>
                  <a:pt x="663429" y="885145"/>
                </a:lnTo>
                <a:lnTo>
                  <a:pt x="670684" y="882197"/>
                </a:lnTo>
                <a:lnTo>
                  <a:pt x="677713" y="879248"/>
                </a:lnTo>
                <a:lnTo>
                  <a:pt x="684969" y="876073"/>
                </a:lnTo>
                <a:lnTo>
                  <a:pt x="691997" y="872445"/>
                </a:lnTo>
                <a:lnTo>
                  <a:pt x="699026" y="869043"/>
                </a:lnTo>
                <a:lnTo>
                  <a:pt x="705828" y="865188"/>
                </a:lnTo>
                <a:lnTo>
                  <a:pt x="712404" y="861559"/>
                </a:lnTo>
                <a:lnTo>
                  <a:pt x="719206" y="857477"/>
                </a:lnTo>
                <a:lnTo>
                  <a:pt x="726008" y="853622"/>
                </a:lnTo>
                <a:lnTo>
                  <a:pt x="732356" y="849313"/>
                </a:lnTo>
                <a:lnTo>
                  <a:pt x="738932" y="845004"/>
                </a:lnTo>
                <a:lnTo>
                  <a:pt x="751402" y="836159"/>
                </a:lnTo>
                <a:lnTo>
                  <a:pt x="674539" y="759279"/>
                </a:lnTo>
                <a:lnTo>
                  <a:pt x="308134" y="393020"/>
                </a:lnTo>
                <a:lnTo>
                  <a:pt x="192499" y="277359"/>
                </a:lnTo>
                <a:close/>
                <a:moveTo>
                  <a:pt x="717176" y="241300"/>
                </a:moveTo>
                <a:lnTo>
                  <a:pt x="720802" y="241527"/>
                </a:lnTo>
                <a:lnTo>
                  <a:pt x="723749" y="242207"/>
                </a:lnTo>
                <a:lnTo>
                  <a:pt x="726242" y="243115"/>
                </a:lnTo>
                <a:lnTo>
                  <a:pt x="728508" y="244702"/>
                </a:lnTo>
                <a:lnTo>
                  <a:pt x="730548" y="246290"/>
                </a:lnTo>
                <a:lnTo>
                  <a:pt x="731908" y="248331"/>
                </a:lnTo>
                <a:lnTo>
                  <a:pt x="733041" y="250825"/>
                </a:lnTo>
                <a:lnTo>
                  <a:pt x="733947" y="253320"/>
                </a:lnTo>
                <a:lnTo>
                  <a:pt x="734400" y="256041"/>
                </a:lnTo>
                <a:lnTo>
                  <a:pt x="734627" y="259216"/>
                </a:lnTo>
                <a:lnTo>
                  <a:pt x="734627" y="262391"/>
                </a:lnTo>
                <a:lnTo>
                  <a:pt x="734400" y="265793"/>
                </a:lnTo>
                <a:lnTo>
                  <a:pt x="734174" y="269195"/>
                </a:lnTo>
                <a:lnTo>
                  <a:pt x="733721" y="272823"/>
                </a:lnTo>
                <a:lnTo>
                  <a:pt x="731908" y="280081"/>
                </a:lnTo>
                <a:lnTo>
                  <a:pt x="729868" y="287111"/>
                </a:lnTo>
                <a:lnTo>
                  <a:pt x="727828" y="294141"/>
                </a:lnTo>
                <a:lnTo>
                  <a:pt x="725335" y="300718"/>
                </a:lnTo>
                <a:lnTo>
                  <a:pt x="722842" y="306388"/>
                </a:lnTo>
                <a:lnTo>
                  <a:pt x="718763" y="315232"/>
                </a:lnTo>
                <a:lnTo>
                  <a:pt x="717176" y="318634"/>
                </a:lnTo>
                <a:lnTo>
                  <a:pt x="822108" y="423636"/>
                </a:lnTo>
                <a:lnTo>
                  <a:pt x="824374" y="426131"/>
                </a:lnTo>
                <a:lnTo>
                  <a:pt x="826414" y="428625"/>
                </a:lnTo>
                <a:lnTo>
                  <a:pt x="828000" y="430893"/>
                </a:lnTo>
                <a:lnTo>
                  <a:pt x="829587" y="433388"/>
                </a:lnTo>
                <a:lnTo>
                  <a:pt x="830947" y="435656"/>
                </a:lnTo>
                <a:lnTo>
                  <a:pt x="832080" y="438150"/>
                </a:lnTo>
                <a:lnTo>
                  <a:pt x="832986" y="440645"/>
                </a:lnTo>
                <a:lnTo>
                  <a:pt x="833893" y="443140"/>
                </a:lnTo>
                <a:lnTo>
                  <a:pt x="834346" y="445407"/>
                </a:lnTo>
                <a:lnTo>
                  <a:pt x="834573" y="447902"/>
                </a:lnTo>
                <a:lnTo>
                  <a:pt x="834799" y="450170"/>
                </a:lnTo>
                <a:lnTo>
                  <a:pt x="835026" y="452665"/>
                </a:lnTo>
                <a:lnTo>
                  <a:pt x="834799" y="454932"/>
                </a:lnTo>
                <a:lnTo>
                  <a:pt x="834573" y="457200"/>
                </a:lnTo>
                <a:lnTo>
                  <a:pt x="834346" y="459241"/>
                </a:lnTo>
                <a:lnTo>
                  <a:pt x="833666" y="461509"/>
                </a:lnTo>
                <a:lnTo>
                  <a:pt x="832986" y="463323"/>
                </a:lnTo>
                <a:lnTo>
                  <a:pt x="832080" y="465138"/>
                </a:lnTo>
                <a:lnTo>
                  <a:pt x="831400" y="467179"/>
                </a:lnTo>
                <a:lnTo>
                  <a:pt x="830040" y="468993"/>
                </a:lnTo>
                <a:lnTo>
                  <a:pt x="829134" y="470354"/>
                </a:lnTo>
                <a:lnTo>
                  <a:pt x="827547" y="472168"/>
                </a:lnTo>
                <a:lnTo>
                  <a:pt x="826414" y="473302"/>
                </a:lnTo>
                <a:lnTo>
                  <a:pt x="824827" y="474663"/>
                </a:lnTo>
                <a:lnTo>
                  <a:pt x="823468" y="475797"/>
                </a:lnTo>
                <a:lnTo>
                  <a:pt x="821655" y="476931"/>
                </a:lnTo>
                <a:lnTo>
                  <a:pt x="819842" y="477838"/>
                </a:lnTo>
                <a:lnTo>
                  <a:pt x="817802" y="478745"/>
                </a:lnTo>
                <a:lnTo>
                  <a:pt x="816215" y="479198"/>
                </a:lnTo>
                <a:lnTo>
                  <a:pt x="814176" y="479652"/>
                </a:lnTo>
                <a:lnTo>
                  <a:pt x="812136" y="479879"/>
                </a:lnTo>
                <a:lnTo>
                  <a:pt x="809870" y="479879"/>
                </a:lnTo>
                <a:lnTo>
                  <a:pt x="678195" y="497795"/>
                </a:lnTo>
                <a:lnTo>
                  <a:pt x="678195" y="574675"/>
                </a:lnTo>
                <a:lnTo>
                  <a:pt x="496888" y="393247"/>
                </a:lnTo>
                <a:lnTo>
                  <a:pt x="565558" y="393247"/>
                </a:lnTo>
                <a:lnTo>
                  <a:pt x="717176" y="241300"/>
                </a:lnTo>
                <a:close/>
                <a:moveTo>
                  <a:pt x="505847" y="114754"/>
                </a:moveTo>
                <a:lnTo>
                  <a:pt x="497685" y="114981"/>
                </a:lnTo>
                <a:lnTo>
                  <a:pt x="489296" y="115434"/>
                </a:lnTo>
                <a:lnTo>
                  <a:pt x="481133" y="115888"/>
                </a:lnTo>
                <a:lnTo>
                  <a:pt x="473197" y="116795"/>
                </a:lnTo>
                <a:lnTo>
                  <a:pt x="465035" y="117702"/>
                </a:lnTo>
                <a:lnTo>
                  <a:pt x="457099" y="118836"/>
                </a:lnTo>
                <a:lnTo>
                  <a:pt x="448937" y="119970"/>
                </a:lnTo>
                <a:lnTo>
                  <a:pt x="441001" y="121557"/>
                </a:lnTo>
                <a:lnTo>
                  <a:pt x="433292" y="122918"/>
                </a:lnTo>
                <a:lnTo>
                  <a:pt x="425356" y="124732"/>
                </a:lnTo>
                <a:lnTo>
                  <a:pt x="417647" y="126547"/>
                </a:lnTo>
                <a:lnTo>
                  <a:pt x="409938" y="128361"/>
                </a:lnTo>
                <a:lnTo>
                  <a:pt x="402456" y="130629"/>
                </a:lnTo>
                <a:lnTo>
                  <a:pt x="394747" y="132897"/>
                </a:lnTo>
                <a:lnTo>
                  <a:pt x="387265" y="135165"/>
                </a:lnTo>
                <a:lnTo>
                  <a:pt x="379782" y="137886"/>
                </a:lnTo>
                <a:lnTo>
                  <a:pt x="372527" y="140607"/>
                </a:lnTo>
                <a:lnTo>
                  <a:pt x="365045" y="143329"/>
                </a:lnTo>
                <a:lnTo>
                  <a:pt x="357789" y="146504"/>
                </a:lnTo>
                <a:lnTo>
                  <a:pt x="350760" y="149679"/>
                </a:lnTo>
                <a:lnTo>
                  <a:pt x="343505" y="152854"/>
                </a:lnTo>
                <a:lnTo>
                  <a:pt x="336703" y="156482"/>
                </a:lnTo>
                <a:lnTo>
                  <a:pt x="329674" y="159884"/>
                </a:lnTo>
                <a:lnTo>
                  <a:pt x="322872" y="163286"/>
                </a:lnTo>
                <a:lnTo>
                  <a:pt x="316296" y="167368"/>
                </a:lnTo>
                <a:lnTo>
                  <a:pt x="309494" y="170997"/>
                </a:lnTo>
                <a:lnTo>
                  <a:pt x="302692" y="175306"/>
                </a:lnTo>
                <a:lnTo>
                  <a:pt x="296344" y="179388"/>
                </a:lnTo>
                <a:lnTo>
                  <a:pt x="289768" y="183697"/>
                </a:lnTo>
                <a:lnTo>
                  <a:pt x="277298" y="192768"/>
                </a:lnTo>
                <a:lnTo>
                  <a:pt x="835975" y="751568"/>
                </a:lnTo>
                <a:lnTo>
                  <a:pt x="845044" y="738868"/>
                </a:lnTo>
                <a:lnTo>
                  <a:pt x="849352" y="732291"/>
                </a:lnTo>
                <a:lnTo>
                  <a:pt x="853433" y="725941"/>
                </a:lnTo>
                <a:lnTo>
                  <a:pt x="857514" y="719138"/>
                </a:lnTo>
                <a:lnTo>
                  <a:pt x="861369" y="712788"/>
                </a:lnTo>
                <a:lnTo>
                  <a:pt x="865224" y="705757"/>
                </a:lnTo>
                <a:lnTo>
                  <a:pt x="868625" y="698954"/>
                </a:lnTo>
                <a:lnTo>
                  <a:pt x="872479" y="691923"/>
                </a:lnTo>
                <a:lnTo>
                  <a:pt x="875653" y="685120"/>
                </a:lnTo>
                <a:lnTo>
                  <a:pt x="878828" y="678090"/>
                </a:lnTo>
                <a:lnTo>
                  <a:pt x="882229" y="670832"/>
                </a:lnTo>
                <a:lnTo>
                  <a:pt x="885176" y="663575"/>
                </a:lnTo>
                <a:lnTo>
                  <a:pt x="888124" y="656091"/>
                </a:lnTo>
                <a:lnTo>
                  <a:pt x="890618" y="648834"/>
                </a:lnTo>
                <a:lnTo>
                  <a:pt x="893339" y="641350"/>
                </a:lnTo>
                <a:lnTo>
                  <a:pt x="895833" y="633866"/>
                </a:lnTo>
                <a:lnTo>
                  <a:pt x="898100" y="626382"/>
                </a:lnTo>
                <a:lnTo>
                  <a:pt x="900141" y="618672"/>
                </a:lnTo>
                <a:lnTo>
                  <a:pt x="902181" y="610961"/>
                </a:lnTo>
                <a:lnTo>
                  <a:pt x="903995" y="603250"/>
                </a:lnTo>
                <a:lnTo>
                  <a:pt x="905809" y="595540"/>
                </a:lnTo>
                <a:lnTo>
                  <a:pt x="907396" y="587602"/>
                </a:lnTo>
                <a:lnTo>
                  <a:pt x="908530" y="579665"/>
                </a:lnTo>
                <a:lnTo>
                  <a:pt x="909890" y="571727"/>
                </a:lnTo>
                <a:lnTo>
                  <a:pt x="910797" y="563563"/>
                </a:lnTo>
                <a:lnTo>
                  <a:pt x="911931" y="555398"/>
                </a:lnTo>
                <a:lnTo>
                  <a:pt x="912611" y="547461"/>
                </a:lnTo>
                <a:lnTo>
                  <a:pt x="913065" y="539297"/>
                </a:lnTo>
                <a:lnTo>
                  <a:pt x="913518" y="530906"/>
                </a:lnTo>
                <a:lnTo>
                  <a:pt x="913745" y="522741"/>
                </a:lnTo>
                <a:lnTo>
                  <a:pt x="913972" y="514350"/>
                </a:lnTo>
                <a:lnTo>
                  <a:pt x="913745" y="504145"/>
                </a:lnTo>
                <a:lnTo>
                  <a:pt x="913292" y="493940"/>
                </a:lnTo>
                <a:lnTo>
                  <a:pt x="912838" y="483734"/>
                </a:lnTo>
                <a:lnTo>
                  <a:pt x="911931" y="473529"/>
                </a:lnTo>
                <a:lnTo>
                  <a:pt x="910797" y="463550"/>
                </a:lnTo>
                <a:lnTo>
                  <a:pt x="909437" y="453572"/>
                </a:lnTo>
                <a:lnTo>
                  <a:pt x="907623" y="443593"/>
                </a:lnTo>
                <a:lnTo>
                  <a:pt x="905809" y="433841"/>
                </a:lnTo>
                <a:lnTo>
                  <a:pt x="903542" y="424090"/>
                </a:lnTo>
                <a:lnTo>
                  <a:pt x="901274" y="414338"/>
                </a:lnTo>
                <a:lnTo>
                  <a:pt x="898780" y="404813"/>
                </a:lnTo>
                <a:lnTo>
                  <a:pt x="895833" y="395515"/>
                </a:lnTo>
                <a:lnTo>
                  <a:pt x="892885" y="386216"/>
                </a:lnTo>
                <a:lnTo>
                  <a:pt x="889711" y="376918"/>
                </a:lnTo>
                <a:lnTo>
                  <a:pt x="886083" y="367847"/>
                </a:lnTo>
                <a:lnTo>
                  <a:pt x="882682" y="358775"/>
                </a:lnTo>
                <a:lnTo>
                  <a:pt x="878601" y="350157"/>
                </a:lnTo>
                <a:lnTo>
                  <a:pt x="874520" y="341086"/>
                </a:lnTo>
                <a:lnTo>
                  <a:pt x="870212" y="332241"/>
                </a:lnTo>
                <a:lnTo>
                  <a:pt x="865677" y="323850"/>
                </a:lnTo>
                <a:lnTo>
                  <a:pt x="860916" y="315459"/>
                </a:lnTo>
                <a:lnTo>
                  <a:pt x="855927" y="307068"/>
                </a:lnTo>
                <a:lnTo>
                  <a:pt x="850939" y="298904"/>
                </a:lnTo>
                <a:lnTo>
                  <a:pt x="845724" y="290966"/>
                </a:lnTo>
                <a:lnTo>
                  <a:pt x="840283" y="283029"/>
                </a:lnTo>
                <a:lnTo>
                  <a:pt x="834614" y="275318"/>
                </a:lnTo>
                <a:lnTo>
                  <a:pt x="828719" y="267834"/>
                </a:lnTo>
                <a:lnTo>
                  <a:pt x="822597" y="260350"/>
                </a:lnTo>
                <a:lnTo>
                  <a:pt x="816475" y="252866"/>
                </a:lnTo>
                <a:lnTo>
                  <a:pt x="810127" y="245609"/>
                </a:lnTo>
                <a:lnTo>
                  <a:pt x="803551" y="238579"/>
                </a:lnTo>
                <a:lnTo>
                  <a:pt x="796976" y="231548"/>
                </a:lnTo>
                <a:lnTo>
                  <a:pt x="789947" y="225198"/>
                </a:lnTo>
                <a:lnTo>
                  <a:pt x="782918" y="218395"/>
                </a:lnTo>
                <a:lnTo>
                  <a:pt x="775663" y="212272"/>
                </a:lnTo>
                <a:lnTo>
                  <a:pt x="768634" y="205922"/>
                </a:lnTo>
                <a:lnTo>
                  <a:pt x="761152" y="200025"/>
                </a:lnTo>
                <a:lnTo>
                  <a:pt x="753216" y="193902"/>
                </a:lnTo>
                <a:lnTo>
                  <a:pt x="745507" y="188459"/>
                </a:lnTo>
                <a:lnTo>
                  <a:pt x="737571" y="183016"/>
                </a:lnTo>
                <a:lnTo>
                  <a:pt x="729636" y="177573"/>
                </a:lnTo>
                <a:lnTo>
                  <a:pt x="721473" y="172584"/>
                </a:lnTo>
                <a:lnTo>
                  <a:pt x="713084" y="167595"/>
                </a:lnTo>
                <a:lnTo>
                  <a:pt x="704695" y="162832"/>
                </a:lnTo>
                <a:lnTo>
                  <a:pt x="696305" y="158297"/>
                </a:lnTo>
                <a:lnTo>
                  <a:pt x="687463" y="154215"/>
                </a:lnTo>
                <a:lnTo>
                  <a:pt x="678847" y="149906"/>
                </a:lnTo>
                <a:lnTo>
                  <a:pt x="669777" y="146050"/>
                </a:lnTo>
                <a:lnTo>
                  <a:pt x="660935" y="142422"/>
                </a:lnTo>
                <a:lnTo>
                  <a:pt x="651638" y="139020"/>
                </a:lnTo>
                <a:lnTo>
                  <a:pt x="642342" y="135618"/>
                </a:lnTo>
                <a:lnTo>
                  <a:pt x="633273" y="132670"/>
                </a:lnTo>
                <a:lnTo>
                  <a:pt x="623750" y="129948"/>
                </a:lnTo>
                <a:lnTo>
                  <a:pt x="614227" y="127227"/>
                </a:lnTo>
                <a:lnTo>
                  <a:pt x="604477" y="124959"/>
                </a:lnTo>
                <a:lnTo>
                  <a:pt x="594728" y="122691"/>
                </a:lnTo>
                <a:lnTo>
                  <a:pt x="585205" y="120877"/>
                </a:lnTo>
                <a:lnTo>
                  <a:pt x="575229" y="119290"/>
                </a:lnTo>
                <a:lnTo>
                  <a:pt x="565252" y="117929"/>
                </a:lnTo>
                <a:lnTo>
                  <a:pt x="555276" y="116795"/>
                </a:lnTo>
                <a:lnTo>
                  <a:pt x="545073" y="115661"/>
                </a:lnTo>
                <a:lnTo>
                  <a:pt x="534870" y="115207"/>
                </a:lnTo>
                <a:lnTo>
                  <a:pt x="524440" y="114754"/>
                </a:lnTo>
                <a:lnTo>
                  <a:pt x="514237" y="114754"/>
                </a:lnTo>
                <a:lnTo>
                  <a:pt x="505847" y="114754"/>
                </a:lnTo>
                <a:close/>
                <a:moveTo>
                  <a:pt x="501086" y="0"/>
                </a:moveTo>
                <a:lnTo>
                  <a:pt x="514237" y="0"/>
                </a:lnTo>
                <a:lnTo>
                  <a:pt x="527614" y="0"/>
                </a:lnTo>
                <a:lnTo>
                  <a:pt x="540765" y="680"/>
                </a:lnTo>
                <a:lnTo>
                  <a:pt x="553689" y="1588"/>
                </a:lnTo>
                <a:lnTo>
                  <a:pt x="566839" y="2495"/>
                </a:lnTo>
                <a:lnTo>
                  <a:pt x="579763" y="4082"/>
                </a:lnTo>
                <a:lnTo>
                  <a:pt x="592687" y="5897"/>
                </a:lnTo>
                <a:lnTo>
                  <a:pt x="605384" y="8164"/>
                </a:lnTo>
                <a:lnTo>
                  <a:pt x="618082" y="10659"/>
                </a:lnTo>
                <a:lnTo>
                  <a:pt x="630552" y="13380"/>
                </a:lnTo>
                <a:lnTo>
                  <a:pt x="642569" y="16329"/>
                </a:lnTo>
                <a:lnTo>
                  <a:pt x="655040" y="19504"/>
                </a:lnTo>
                <a:lnTo>
                  <a:pt x="667056" y="23359"/>
                </a:lnTo>
                <a:lnTo>
                  <a:pt x="679300" y="26988"/>
                </a:lnTo>
                <a:lnTo>
                  <a:pt x="691090" y="31297"/>
                </a:lnTo>
                <a:lnTo>
                  <a:pt x="702881" y="35832"/>
                </a:lnTo>
                <a:lnTo>
                  <a:pt x="714444" y="40368"/>
                </a:lnTo>
                <a:lnTo>
                  <a:pt x="726008" y="45357"/>
                </a:lnTo>
                <a:lnTo>
                  <a:pt x="737345" y="50800"/>
                </a:lnTo>
                <a:lnTo>
                  <a:pt x="748228" y="56470"/>
                </a:lnTo>
                <a:lnTo>
                  <a:pt x="759565" y="62139"/>
                </a:lnTo>
                <a:lnTo>
                  <a:pt x="770221" y="68036"/>
                </a:lnTo>
                <a:lnTo>
                  <a:pt x="780878" y="74613"/>
                </a:lnTo>
                <a:lnTo>
                  <a:pt x="791534" y="81189"/>
                </a:lnTo>
                <a:lnTo>
                  <a:pt x="801964" y="87766"/>
                </a:lnTo>
                <a:lnTo>
                  <a:pt x="812167" y="95023"/>
                </a:lnTo>
                <a:lnTo>
                  <a:pt x="822144" y="102281"/>
                </a:lnTo>
                <a:lnTo>
                  <a:pt x="831893" y="109765"/>
                </a:lnTo>
                <a:lnTo>
                  <a:pt x="841643" y="117475"/>
                </a:lnTo>
                <a:lnTo>
                  <a:pt x="850939" y="125413"/>
                </a:lnTo>
                <a:lnTo>
                  <a:pt x="860235" y="133804"/>
                </a:lnTo>
                <a:lnTo>
                  <a:pt x="869305" y="142195"/>
                </a:lnTo>
                <a:lnTo>
                  <a:pt x="877921" y="150586"/>
                </a:lnTo>
                <a:lnTo>
                  <a:pt x="886537" y="159657"/>
                </a:lnTo>
                <a:lnTo>
                  <a:pt x="894926" y="168502"/>
                </a:lnTo>
                <a:lnTo>
                  <a:pt x="903088" y="177800"/>
                </a:lnTo>
                <a:lnTo>
                  <a:pt x="911024" y="187325"/>
                </a:lnTo>
                <a:lnTo>
                  <a:pt x="918733" y="196850"/>
                </a:lnTo>
                <a:lnTo>
                  <a:pt x="926215" y="206375"/>
                </a:lnTo>
                <a:lnTo>
                  <a:pt x="933698" y="216807"/>
                </a:lnTo>
                <a:lnTo>
                  <a:pt x="940727" y="226559"/>
                </a:lnTo>
                <a:lnTo>
                  <a:pt x="947529" y="237218"/>
                </a:lnTo>
                <a:lnTo>
                  <a:pt x="954104" y="247650"/>
                </a:lnTo>
                <a:lnTo>
                  <a:pt x="960453" y="258309"/>
                </a:lnTo>
                <a:lnTo>
                  <a:pt x="966348" y="269195"/>
                </a:lnTo>
                <a:lnTo>
                  <a:pt x="972470" y="280307"/>
                </a:lnTo>
                <a:lnTo>
                  <a:pt x="977911" y="291420"/>
                </a:lnTo>
                <a:lnTo>
                  <a:pt x="983126" y="302759"/>
                </a:lnTo>
                <a:lnTo>
                  <a:pt x="988114" y="314098"/>
                </a:lnTo>
                <a:lnTo>
                  <a:pt x="992876" y="325891"/>
                </a:lnTo>
                <a:lnTo>
                  <a:pt x="997410" y="337684"/>
                </a:lnTo>
                <a:lnTo>
                  <a:pt x="1001492" y="349477"/>
                </a:lnTo>
                <a:lnTo>
                  <a:pt x="1005573" y="361497"/>
                </a:lnTo>
                <a:lnTo>
                  <a:pt x="1008974" y="373743"/>
                </a:lnTo>
                <a:lnTo>
                  <a:pt x="1012602" y="385990"/>
                </a:lnTo>
                <a:lnTo>
                  <a:pt x="1015549" y="398463"/>
                </a:lnTo>
                <a:lnTo>
                  <a:pt x="1018270" y="410936"/>
                </a:lnTo>
                <a:lnTo>
                  <a:pt x="1020538" y="423409"/>
                </a:lnTo>
                <a:lnTo>
                  <a:pt x="1022805" y="436109"/>
                </a:lnTo>
                <a:lnTo>
                  <a:pt x="1024392" y="449036"/>
                </a:lnTo>
                <a:lnTo>
                  <a:pt x="1025979" y="461963"/>
                </a:lnTo>
                <a:lnTo>
                  <a:pt x="1027113" y="474890"/>
                </a:lnTo>
                <a:lnTo>
                  <a:pt x="1028020" y="487816"/>
                </a:lnTo>
                <a:lnTo>
                  <a:pt x="1028473" y="501197"/>
                </a:lnTo>
                <a:lnTo>
                  <a:pt x="1028700" y="514350"/>
                </a:lnTo>
                <a:lnTo>
                  <a:pt x="1028473" y="527731"/>
                </a:lnTo>
                <a:lnTo>
                  <a:pt x="1028020" y="540657"/>
                </a:lnTo>
                <a:lnTo>
                  <a:pt x="1027113" y="554038"/>
                </a:lnTo>
                <a:lnTo>
                  <a:pt x="1025979" y="566965"/>
                </a:lnTo>
                <a:lnTo>
                  <a:pt x="1024392" y="579891"/>
                </a:lnTo>
                <a:lnTo>
                  <a:pt x="1022805" y="592591"/>
                </a:lnTo>
                <a:lnTo>
                  <a:pt x="1020538" y="605291"/>
                </a:lnTo>
                <a:lnTo>
                  <a:pt x="1018270" y="617991"/>
                </a:lnTo>
                <a:lnTo>
                  <a:pt x="1015549" y="630465"/>
                </a:lnTo>
                <a:lnTo>
                  <a:pt x="1012602" y="642938"/>
                </a:lnTo>
                <a:lnTo>
                  <a:pt x="1008974" y="655184"/>
                </a:lnTo>
                <a:lnTo>
                  <a:pt x="1005573" y="667431"/>
                </a:lnTo>
                <a:lnTo>
                  <a:pt x="1001492" y="679223"/>
                </a:lnTo>
                <a:lnTo>
                  <a:pt x="997410" y="691243"/>
                </a:lnTo>
                <a:lnTo>
                  <a:pt x="992876" y="703036"/>
                </a:lnTo>
                <a:lnTo>
                  <a:pt x="988114" y="714602"/>
                </a:lnTo>
                <a:lnTo>
                  <a:pt x="983126" y="726168"/>
                </a:lnTo>
                <a:lnTo>
                  <a:pt x="977911" y="737281"/>
                </a:lnTo>
                <a:lnTo>
                  <a:pt x="972470" y="748620"/>
                </a:lnTo>
                <a:lnTo>
                  <a:pt x="966348" y="759506"/>
                </a:lnTo>
                <a:lnTo>
                  <a:pt x="960453" y="770618"/>
                </a:lnTo>
                <a:lnTo>
                  <a:pt x="954104" y="781277"/>
                </a:lnTo>
                <a:lnTo>
                  <a:pt x="947529" y="791709"/>
                </a:lnTo>
                <a:lnTo>
                  <a:pt x="940727" y="801915"/>
                </a:lnTo>
                <a:lnTo>
                  <a:pt x="933698" y="812120"/>
                </a:lnTo>
                <a:lnTo>
                  <a:pt x="926442" y="822098"/>
                </a:lnTo>
                <a:lnTo>
                  <a:pt x="918733" y="831850"/>
                </a:lnTo>
                <a:lnTo>
                  <a:pt x="911024" y="841602"/>
                </a:lnTo>
                <a:lnTo>
                  <a:pt x="903088" y="851127"/>
                </a:lnTo>
                <a:lnTo>
                  <a:pt x="894926" y="860198"/>
                </a:lnTo>
                <a:lnTo>
                  <a:pt x="886537" y="869270"/>
                </a:lnTo>
                <a:lnTo>
                  <a:pt x="877921" y="877888"/>
                </a:lnTo>
                <a:lnTo>
                  <a:pt x="869305" y="886732"/>
                </a:lnTo>
                <a:lnTo>
                  <a:pt x="860235" y="895123"/>
                </a:lnTo>
                <a:lnTo>
                  <a:pt x="850939" y="903288"/>
                </a:lnTo>
                <a:lnTo>
                  <a:pt x="841643" y="911452"/>
                </a:lnTo>
                <a:lnTo>
                  <a:pt x="831893" y="919163"/>
                </a:lnTo>
                <a:lnTo>
                  <a:pt x="822144" y="926647"/>
                </a:lnTo>
                <a:lnTo>
                  <a:pt x="812167" y="933904"/>
                </a:lnTo>
                <a:lnTo>
                  <a:pt x="801964" y="940707"/>
                </a:lnTo>
                <a:lnTo>
                  <a:pt x="791761" y="947738"/>
                </a:lnTo>
                <a:lnTo>
                  <a:pt x="780878" y="954315"/>
                </a:lnTo>
                <a:lnTo>
                  <a:pt x="770221" y="960438"/>
                </a:lnTo>
                <a:lnTo>
                  <a:pt x="759565" y="966788"/>
                </a:lnTo>
                <a:lnTo>
                  <a:pt x="748681" y="972457"/>
                </a:lnTo>
                <a:lnTo>
                  <a:pt x="737345" y="977900"/>
                </a:lnTo>
                <a:lnTo>
                  <a:pt x="726008" y="983116"/>
                </a:lnTo>
                <a:lnTo>
                  <a:pt x="714444" y="988332"/>
                </a:lnTo>
                <a:lnTo>
                  <a:pt x="702881" y="993095"/>
                </a:lnTo>
                <a:lnTo>
                  <a:pt x="691317" y="997631"/>
                </a:lnTo>
                <a:lnTo>
                  <a:pt x="679300" y="1001486"/>
                </a:lnTo>
                <a:lnTo>
                  <a:pt x="667283" y="1005568"/>
                </a:lnTo>
                <a:lnTo>
                  <a:pt x="655040" y="1009423"/>
                </a:lnTo>
                <a:lnTo>
                  <a:pt x="643022" y="1012598"/>
                </a:lnTo>
                <a:lnTo>
                  <a:pt x="630552" y="1015547"/>
                </a:lnTo>
                <a:lnTo>
                  <a:pt x="618082" y="1018268"/>
                </a:lnTo>
                <a:lnTo>
                  <a:pt x="605384" y="1020763"/>
                </a:lnTo>
                <a:lnTo>
                  <a:pt x="592687" y="1022804"/>
                </a:lnTo>
                <a:lnTo>
                  <a:pt x="579763" y="1024618"/>
                </a:lnTo>
                <a:lnTo>
                  <a:pt x="566839" y="1025979"/>
                </a:lnTo>
                <a:lnTo>
                  <a:pt x="553915" y="1027340"/>
                </a:lnTo>
                <a:lnTo>
                  <a:pt x="540765" y="1028020"/>
                </a:lnTo>
                <a:lnTo>
                  <a:pt x="527841" y="1028473"/>
                </a:lnTo>
                <a:lnTo>
                  <a:pt x="514237" y="1028700"/>
                </a:lnTo>
                <a:lnTo>
                  <a:pt x="501086" y="1028473"/>
                </a:lnTo>
                <a:lnTo>
                  <a:pt x="487935" y="1028020"/>
                </a:lnTo>
                <a:lnTo>
                  <a:pt x="474785" y="1027340"/>
                </a:lnTo>
                <a:lnTo>
                  <a:pt x="461634" y="1025979"/>
                </a:lnTo>
                <a:lnTo>
                  <a:pt x="448710" y="1024618"/>
                </a:lnTo>
                <a:lnTo>
                  <a:pt x="436013" y="1022804"/>
                </a:lnTo>
                <a:lnTo>
                  <a:pt x="423316" y="1020763"/>
                </a:lnTo>
                <a:lnTo>
                  <a:pt x="410618" y="1018268"/>
                </a:lnTo>
                <a:lnTo>
                  <a:pt x="398148" y="1015547"/>
                </a:lnTo>
                <a:lnTo>
                  <a:pt x="385677" y="1012598"/>
                </a:lnTo>
                <a:lnTo>
                  <a:pt x="373434" y="1009423"/>
                </a:lnTo>
                <a:lnTo>
                  <a:pt x="361417" y="1005568"/>
                </a:lnTo>
                <a:lnTo>
                  <a:pt x="349400" y="1001486"/>
                </a:lnTo>
                <a:lnTo>
                  <a:pt x="337383" y="997631"/>
                </a:lnTo>
                <a:lnTo>
                  <a:pt x="325592" y="993095"/>
                </a:lnTo>
                <a:lnTo>
                  <a:pt x="314256" y="988332"/>
                </a:lnTo>
                <a:lnTo>
                  <a:pt x="302692" y="983343"/>
                </a:lnTo>
                <a:lnTo>
                  <a:pt x="291355" y="977900"/>
                </a:lnTo>
                <a:lnTo>
                  <a:pt x="280019" y="972457"/>
                </a:lnTo>
                <a:lnTo>
                  <a:pt x="269135" y="966788"/>
                </a:lnTo>
                <a:lnTo>
                  <a:pt x="258479" y="960438"/>
                </a:lnTo>
                <a:lnTo>
                  <a:pt x="247595" y="954315"/>
                </a:lnTo>
                <a:lnTo>
                  <a:pt x="237166" y="947738"/>
                </a:lnTo>
                <a:lnTo>
                  <a:pt x="226736" y="940707"/>
                </a:lnTo>
                <a:lnTo>
                  <a:pt x="216533" y="933904"/>
                </a:lnTo>
                <a:lnTo>
                  <a:pt x="206556" y="926647"/>
                </a:lnTo>
                <a:lnTo>
                  <a:pt x="196807" y="919163"/>
                </a:lnTo>
                <a:lnTo>
                  <a:pt x="187057" y="911452"/>
                </a:lnTo>
                <a:lnTo>
                  <a:pt x="177534" y="903288"/>
                </a:lnTo>
                <a:lnTo>
                  <a:pt x="168465" y="895123"/>
                </a:lnTo>
                <a:lnTo>
                  <a:pt x="159395" y="886732"/>
                </a:lnTo>
                <a:lnTo>
                  <a:pt x="150779" y="877888"/>
                </a:lnTo>
                <a:lnTo>
                  <a:pt x="141937" y="869270"/>
                </a:lnTo>
                <a:lnTo>
                  <a:pt x="133774" y="860198"/>
                </a:lnTo>
                <a:lnTo>
                  <a:pt x="125612" y="851127"/>
                </a:lnTo>
                <a:lnTo>
                  <a:pt x="117676" y="841602"/>
                </a:lnTo>
                <a:lnTo>
                  <a:pt x="109740" y="832077"/>
                </a:lnTo>
                <a:lnTo>
                  <a:pt x="102485" y="822098"/>
                </a:lnTo>
                <a:lnTo>
                  <a:pt x="95002" y="812120"/>
                </a:lnTo>
                <a:lnTo>
                  <a:pt x="87973" y="801915"/>
                </a:lnTo>
                <a:lnTo>
                  <a:pt x="81171" y="791709"/>
                </a:lnTo>
                <a:lnTo>
                  <a:pt x="74369" y="781277"/>
                </a:lnTo>
                <a:lnTo>
                  <a:pt x="68247" y="770618"/>
                </a:lnTo>
                <a:lnTo>
                  <a:pt x="62352" y="759506"/>
                </a:lnTo>
                <a:lnTo>
                  <a:pt x="56230" y="748620"/>
                </a:lnTo>
                <a:lnTo>
                  <a:pt x="50789" y="737281"/>
                </a:lnTo>
                <a:lnTo>
                  <a:pt x="45574" y="726168"/>
                </a:lnTo>
                <a:lnTo>
                  <a:pt x="40586" y="714602"/>
                </a:lnTo>
                <a:lnTo>
                  <a:pt x="35824" y="703036"/>
                </a:lnTo>
                <a:lnTo>
                  <a:pt x="31290" y="691243"/>
                </a:lnTo>
                <a:lnTo>
                  <a:pt x="27208" y="679223"/>
                </a:lnTo>
                <a:lnTo>
                  <a:pt x="23127" y="667431"/>
                </a:lnTo>
                <a:lnTo>
                  <a:pt x="19726" y="655184"/>
                </a:lnTo>
                <a:lnTo>
                  <a:pt x="16098" y="642938"/>
                </a:lnTo>
                <a:lnTo>
                  <a:pt x="13151" y="630465"/>
                </a:lnTo>
                <a:lnTo>
                  <a:pt x="10430" y="617991"/>
                </a:lnTo>
                <a:lnTo>
                  <a:pt x="8162" y="605291"/>
                </a:lnTo>
                <a:lnTo>
                  <a:pt x="5895" y="592591"/>
                </a:lnTo>
                <a:lnTo>
                  <a:pt x="4081" y="579891"/>
                </a:lnTo>
                <a:lnTo>
                  <a:pt x="2721" y="566965"/>
                </a:lnTo>
                <a:lnTo>
                  <a:pt x="1360" y="554038"/>
                </a:lnTo>
                <a:lnTo>
                  <a:pt x="680" y="540657"/>
                </a:lnTo>
                <a:lnTo>
                  <a:pt x="227" y="527731"/>
                </a:lnTo>
                <a:lnTo>
                  <a:pt x="0" y="514350"/>
                </a:lnTo>
                <a:lnTo>
                  <a:pt x="227" y="501197"/>
                </a:lnTo>
                <a:lnTo>
                  <a:pt x="680" y="487816"/>
                </a:lnTo>
                <a:lnTo>
                  <a:pt x="1360" y="474890"/>
                </a:lnTo>
                <a:lnTo>
                  <a:pt x="2721" y="461963"/>
                </a:lnTo>
                <a:lnTo>
                  <a:pt x="4081" y="449036"/>
                </a:lnTo>
                <a:lnTo>
                  <a:pt x="5895" y="436109"/>
                </a:lnTo>
                <a:lnTo>
                  <a:pt x="8162" y="423409"/>
                </a:lnTo>
                <a:lnTo>
                  <a:pt x="10430" y="410936"/>
                </a:lnTo>
                <a:lnTo>
                  <a:pt x="13151" y="398463"/>
                </a:lnTo>
                <a:lnTo>
                  <a:pt x="16098" y="385990"/>
                </a:lnTo>
                <a:lnTo>
                  <a:pt x="19726" y="373743"/>
                </a:lnTo>
                <a:lnTo>
                  <a:pt x="23127" y="361497"/>
                </a:lnTo>
                <a:lnTo>
                  <a:pt x="27208" y="349477"/>
                </a:lnTo>
                <a:lnTo>
                  <a:pt x="31290" y="337684"/>
                </a:lnTo>
                <a:lnTo>
                  <a:pt x="35824" y="325891"/>
                </a:lnTo>
                <a:lnTo>
                  <a:pt x="40586" y="314098"/>
                </a:lnTo>
                <a:lnTo>
                  <a:pt x="45574" y="302759"/>
                </a:lnTo>
                <a:lnTo>
                  <a:pt x="50789" y="291420"/>
                </a:lnTo>
                <a:lnTo>
                  <a:pt x="56230" y="280307"/>
                </a:lnTo>
                <a:lnTo>
                  <a:pt x="62352" y="269195"/>
                </a:lnTo>
                <a:lnTo>
                  <a:pt x="68247" y="258309"/>
                </a:lnTo>
                <a:lnTo>
                  <a:pt x="74369" y="247650"/>
                </a:lnTo>
                <a:lnTo>
                  <a:pt x="81171" y="237218"/>
                </a:lnTo>
                <a:lnTo>
                  <a:pt x="87973" y="226559"/>
                </a:lnTo>
                <a:lnTo>
                  <a:pt x="95002" y="216807"/>
                </a:lnTo>
                <a:lnTo>
                  <a:pt x="102031" y="206375"/>
                </a:lnTo>
                <a:lnTo>
                  <a:pt x="109740" y="196850"/>
                </a:lnTo>
                <a:lnTo>
                  <a:pt x="117676" y="187325"/>
                </a:lnTo>
                <a:lnTo>
                  <a:pt x="125612" y="177800"/>
                </a:lnTo>
                <a:lnTo>
                  <a:pt x="133774" y="168502"/>
                </a:lnTo>
                <a:lnTo>
                  <a:pt x="141937" y="159657"/>
                </a:lnTo>
                <a:lnTo>
                  <a:pt x="150779" y="150586"/>
                </a:lnTo>
                <a:lnTo>
                  <a:pt x="159395" y="142195"/>
                </a:lnTo>
                <a:lnTo>
                  <a:pt x="168465" y="133804"/>
                </a:lnTo>
                <a:lnTo>
                  <a:pt x="177534" y="125413"/>
                </a:lnTo>
                <a:lnTo>
                  <a:pt x="187057" y="117475"/>
                </a:lnTo>
                <a:lnTo>
                  <a:pt x="196807" y="109765"/>
                </a:lnTo>
                <a:lnTo>
                  <a:pt x="206556" y="102281"/>
                </a:lnTo>
                <a:lnTo>
                  <a:pt x="216533" y="95023"/>
                </a:lnTo>
                <a:lnTo>
                  <a:pt x="226736" y="87766"/>
                </a:lnTo>
                <a:lnTo>
                  <a:pt x="237166" y="81189"/>
                </a:lnTo>
                <a:lnTo>
                  <a:pt x="247595" y="74613"/>
                </a:lnTo>
                <a:lnTo>
                  <a:pt x="258479" y="68036"/>
                </a:lnTo>
                <a:lnTo>
                  <a:pt x="269135" y="62139"/>
                </a:lnTo>
                <a:lnTo>
                  <a:pt x="280019" y="56470"/>
                </a:lnTo>
                <a:lnTo>
                  <a:pt x="291355" y="50800"/>
                </a:lnTo>
                <a:lnTo>
                  <a:pt x="302692" y="45357"/>
                </a:lnTo>
                <a:lnTo>
                  <a:pt x="314256" y="40368"/>
                </a:lnTo>
                <a:lnTo>
                  <a:pt x="325592" y="35832"/>
                </a:lnTo>
                <a:lnTo>
                  <a:pt x="337383" y="31297"/>
                </a:lnTo>
                <a:lnTo>
                  <a:pt x="349400" y="26988"/>
                </a:lnTo>
                <a:lnTo>
                  <a:pt x="361417" y="23359"/>
                </a:lnTo>
                <a:lnTo>
                  <a:pt x="373434" y="19504"/>
                </a:lnTo>
                <a:lnTo>
                  <a:pt x="385677" y="16329"/>
                </a:lnTo>
                <a:lnTo>
                  <a:pt x="398148" y="13380"/>
                </a:lnTo>
                <a:lnTo>
                  <a:pt x="410618" y="10659"/>
                </a:lnTo>
                <a:lnTo>
                  <a:pt x="423316" y="8164"/>
                </a:lnTo>
                <a:lnTo>
                  <a:pt x="436013" y="5897"/>
                </a:lnTo>
                <a:lnTo>
                  <a:pt x="448710" y="4082"/>
                </a:lnTo>
                <a:lnTo>
                  <a:pt x="461634" y="2495"/>
                </a:lnTo>
                <a:lnTo>
                  <a:pt x="474785" y="1588"/>
                </a:lnTo>
                <a:lnTo>
                  <a:pt x="487935" y="680"/>
                </a:lnTo>
                <a:lnTo>
                  <a:pt x="501086"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198410"/>
          </a:xfrm>
          <a:prstGeom prst="rect">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108000" rtlCol="0" anchor="ctr"/>
          <a:lstStyle/>
          <a:p>
            <a:pPr algn="ctr"/>
            <a:r>
              <a:rPr lang="zh-CN" altLang="en-US" sz="6000" b="1" spc="100" dirty="0" smtClean="0">
                <a:solidFill>
                  <a:schemeClr val="bg1"/>
                </a:solidFill>
                <a:latin typeface="幼圆" panose="02010509060101010101" pitchFamily="49" charset="-122"/>
                <a:ea typeface="幼圆" panose="02010509060101010101" pitchFamily="49" charset="-122"/>
              </a:rPr>
              <a:t>赠送可编辑素材</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r>
              <a:rPr lang="en-US" altLang="zh-CN" sz="6000" b="1" spc="100" dirty="0" smtClean="0">
                <a:solidFill>
                  <a:schemeClr val="bg1"/>
                </a:solidFill>
                <a:latin typeface="Arial Rounded MT Bold" panose="020F0704030504030204" pitchFamily="34" charset="0"/>
                <a:ea typeface="幼圆" panose="02010509060101010101" pitchFamily="49" charset="-122"/>
              </a:rPr>
              <a:t>3</a:t>
            </a:r>
            <a:r>
              <a:rPr lang="zh-CN" altLang="en-US" sz="6000" b="1" spc="100" dirty="0" smtClean="0">
                <a:solidFill>
                  <a:schemeClr val="bg1"/>
                </a:solidFill>
                <a:latin typeface="Arial Rounded MT Bold" panose="020F0704030504030204" pitchFamily="34" charset="0"/>
                <a:ea typeface="幼圆" panose="02010509060101010101" pitchFamily="49" charset="-122"/>
              </a:rPr>
              <a:t>）</a:t>
            </a:r>
            <a:endParaRPr lang="zh-CN" altLang="en-US" sz="6000" b="1" spc="100" dirty="0">
              <a:solidFill>
                <a:schemeClr val="bg1"/>
              </a:solidFill>
              <a:latin typeface="幼圆" panose="02010509060101010101" pitchFamily="49" charset="-122"/>
              <a:ea typeface="幼圆" panose="02010509060101010101" pitchFamily="49" charset="-122"/>
            </a:endParaRPr>
          </a:p>
        </p:txBody>
      </p:sp>
      <p:sp>
        <p:nvSpPr>
          <p:cNvPr id="3" name="KSO_Shape"/>
          <p:cNvSpPr/>
          <p:nvPr/>
        </p:nvSpPr>
        <p:spPr>
          <a:xfrm>
            <a:off x="1600742" y="1850261"/>
            <a:ext cx="657387" cy="348415"/>
          </a:xfrm>
          <a:custGeom>
            <a:avLst/>
            <a:gdLst>
              <a:gd name="connsiteX0" fmla="*/ 0 w 648072"/>
              <a:gd name="connsiteY0" fmla="*/ 199276 h 343292"/>
              <a:gd name="connsiteX1" fmla="*/ 144016 w 648072"/>
              <a:gd name="connsiteY1" fmla="*/ 199276 h 343292"/>
              <a:gd name="connsiteX2" fmla="*/ 288032 w 648072"/>
              <a:gd name="connsiteY2" fmla="*/ 199276 h 343292"/>
              <a:gd name="connsiteX3" fmla="*/ 648072 w 648072"/>
              <a:gd name="connsiteY3" fmla="*/ 199276 h 343292"/>
              <a:gd name="connsiteX4" fmla="*/ 648072 w 648072"/>
              <a:gd name="connsiteY4" fmla="*/ 235276 h 343292"/>
              <a:gd name="connsiteX5" fmla="*/ 288032 w 648072"/>
              <a:gd name="connsiteY5" fmla="*/ 235276 h 343292"/>
              <a:gd name="connsiteX6" fmla="*/ 288032 w 648072"/>
              <a:gd name="connsiteY6" fmla="*/ 343292 h 343292"/>
              <a:gd name="connsiteX7" fmla="*/ 360040 w 648072"/>
              <a:gd name="connsiteY7" fmla="*/ 0 h 343292"/>
              <a:gd name="connsiteX8" fmla="*/ 648072 w 648072"/>
              <a:gd name="connsiteY8" fmla="*/ 144016 h 343292"/>
              <a:gd name="connsiteX9" fmla="*/ 504056 w 648072"/>
              <a:gd name="connsiteY9" fmla="*/ 144016 h 343292"/>
              <a:gd name="connsiteX10" fmla="*/ 360040 w 648072"/>
              <a:gd name="connsiteY10" fmla="*/ 144016 h 343292"/>
              <a:gd name="connsiteX11" fmla="*/ 0 w 648072"/>
              <a:gd name="connsiteY11" fmla="*/ 144016 h 343292"/>
              <a:gd name="connsiteX12" fmla="*/ 0 w 648072"/>
              <a:gd name="connsiteY12" fmla="*/ 108016 h 343292"/>
              <a:gd name="connsiteX13" fmla="*/ 360040 w 648072"/>
              <a:gd name="connsiteY13" fmla="*/ 108016 h 34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8072" h="343292">
                <a:moveTo>
                  <a:pt x="0" y="199276"/>
                </a:moveTo>
                <a:lnTo>
                  <a:pt x="144016" y="199276"/>
                </a:lnTo>
                <a:lnTo>
                  <a:pt x="288032" y="199276"/>
                </a:lnTo>
                <a:lnTo>
                  <a:pt x="648072" y="199276"/>
                </a:lnTo>
                <a:lnTo>
                  <a:pt x="648072" y="235276"/>
                </a:lnTo>
                <a:lnTo>
                  <a:pt x="288032" y="235276"/>
                </a:lnTo>
                <a:lnTo>
                  <a:pt x="288032" y="343292"/>
                </a:lnTo>
                <a:close/>
                <a:moveTo>
                  <a:pt x="360040" y="0"/>
                </a:moveTo>
                <a:lnTo>
                  <a:pt x="648072" y="144016"/>
                </a:lnTo>
                <a:lnTo>
                  <a:pt x="504056" y="144016"/>
                </a:lnTo>
                <a:lnTo>
                  <a:pt x="360040" y="144016"/>
                </a:lnTo>
                <a:lnTo>
                  <a:pt x="0" y="144016"/>
                </a:lnTo>
                <a:lnTo>
                  <a:pt x="0" y="108016"/>
                </a:lnTo>
                <a:lnTo>
                  <a:pt x="360040" y="108016"/>
                </a:ln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4" name="KSO_Shape"/>
          <p:cNvSpPr/>
          <p:nvPr/>
        </p:nvSpPr>
        <p:spPr>
          <a:xfrm>
            <a:off x="2444658" y="1727156"/>
            <a:ext cx="625960" cy="558148"/>
          </a:xfrm>
          <a:custGeom>
            <a:avLst/>
            <a:gdLst/>
            <a:ahLst/>
            <a:cxnLst/>
            <a:rect l="l" t="t" r="r" b="b"/>
            <a:pathLst>
              <a:path w="5759945" h="5133488">
                <a:moveTo>
                  <a:pt x="5205350" y="2179084"/>
                </a:moveTo>
                <a:lnTo>
                  <a:pt x="5759945" y="3259204"/>
                </a:lnTo>
                <a:lnTo>
                  <a:pt x="5338394" y="3259204"/>
                </a:lnTo>
                <a:cubicBezTo>
                  <a:pt x="5047712" y="4341991"/>
                  <a:pt x="4056116" y="5133488"/>
                  <a:pt x="2879651" y="5133488"/>
                </a:cubicBezTo>
                <a:cubicBezTo>
                  <a:pt x="1676921" y="5133488"/>
                  <a:pt x="667394" y="4306246"/>
                  <a:pt x="397223" y="3187656"/>
                </a:cubicBezTo>
                <a:lnTo>
                  <a:pt x="665486" y="3187656"/>
                </a:lnTo>
                <a:cubicBezTo>
                  <a:pt x="927638" y="4162875"/>
                  <a:pt x="1820353" y="4876092"/>
                  <a:pt x="2879646" y="4876092"/>
                </a:cubicBezTo>
                <a:cubicBezTo>
                  <a:pt x="3912346" y="4876092"/>
                  <a:pt x="4786722" y="4198244"/>
                  <a:pt x="5068175" y="3259204"/>
                </a:cubicBezTo>
                <a:lnTo>
                  <a:pt x="4650754" y="3259204"/>
                </a:lnTo>
                <a:close/>
                <a:moveTo>
                  <a:pt x="2879651" y="0"/>
                </a:moveTo>
                <a:cubicBezTo>
                  <a:pt x="4082381" y="0"/>
                  <a:pt x="5091903" y="827242"/>
                  <a:pt x="5362078" y="1945824"/>
                </a:cubicBezTo>
                <a:lnTo>
                  <a:pt x="5093802" y="1945824"/>
                </a:lnTo>
                <a:cubicBezTo>
                  <a:pt x="4831650" y="970609"/>
                  <a:pt x="3938940" y="257396"/>
                  <a:pt x="2879646" y="257396"/>
                </a:cubicBezTo>
                <a:cubicBezTo>
                  <a:pt x="1845476" y="257396"/>
                  <a:pt x="970075" y="937188"/>
                  <a:pt x="689754" y="1878270"/>
                </a:cubicBezTo>
                <a:lnTo>
                  <a:pt x="1109191" y="1878270"/>
                </a:lnTo>
                <a:lnTo>
                  <a:pt x="554596" y="2958390"/>
                </a:lnTo>
                <a:lnTo>
                  <a:pt x="0" y="1878270"/>
                </a:lnTo>
                <a:lnTo>
                  <a:pt x="419662" y="1878270"/>
                </a:lnTo>
                <a:cubicBezTo>
                  <a:pt x="709136" y="793469"/>
                  <a:pt x="1701729" y="0"/>
                  <a:pt x="2879651" y="0"/>
                </a:cubicBezTo>
                <a:close/>
              </a:path>
            </a:pathLst>
          </a:cu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5" name="KSO_Shape"/>
          <p:cNvSpPr/>
          <p:nvPr/>
        </p:nvSpPr>
        <p:spPr bwMode="auto">
          <a:xfrm>
            <a:off x="3447764" y="1743734"/>
            <a:ext cx="518344" cy="520179"/>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6" name="KSO_Shape"/>
          <p:cNvSpPr/>
          <p:nvPr/>
        </p:nvSpPr>
        <p:spPr bwMode="auto">
          <a:xfrm>
            <a:off x="4282966" y="1714856"/>
            <a:ext cx="588897" cy="588897"/>
          </a:xfrm>
          <a:custGeom>
            <a:avLst/>
            <a:gdLst>
              <a:gd name="T0" fmla="*/ 1620148 w 3280"/>
              <a:gd name="T1" fmla="*/ 1800397 h 3279"/>
              <a:gd name="T2" fmla="*/ 180016 w 3280"/>
              <a:gd name="T3" fmla="*/ 1800397 h 3279"/>
              <a:gd name="T4" fmla="*/ 0 w 3280"/>
              <a:gd name="T5" fmla="*/ 1620302 h 3279"/>
              <a:gd name="T6" fmla="*/ 0 w 3280"/>
              <a:gd name="T7" fmla="*/ 180095 h 3279"/>
              <a:gd name="T8" fmla="*/ 180016 w 3280"/>
              <a:gd name="T9" fmla="*/ 0 h 3279"/>
              <a:gd name="T10" fmla="*/ 1620148 w 3280"/>
              <a:gd name="T11" fmla="*/ 0 h 3279"/>
              <a:gd name="T12" fmla="*/ 1800164 w 3280"/>
              <a:gd name="T13" fmla="*/ 180095 h 3279"/>
              <a:gd name="T14" fmla="*/ 1800164 w 3280"/>
              <a:gd name="T15" fmla="*/ 1620302 h 3279"/>
              <a:gd name="T16" fmla="*/ 1620148 w 3280"/>
              <a:gd name="T17" fmla="*/ 1800397 h 3279"/>
              <a:gd name="T18" fmla="*/ 983504 w 3280"/>
              <a:gd name="T19" fmla="*/ 275084 h 3279"/>
              <a:gd name="T20" fmla="*/ 803488 w 3280"/>
              <a:gd name="T21" fmla="*/ 455178 h 3279"/>
              <a:gd name="T22" fmla="*/ 983504 w 3280"/>
              <a:gd name="T23" fmla="*/ 634724 h 3279"/>
              <a:gd name="T24" fmla="*/ 1162972 w 3280"/>
              <a:gd name="T25" fmla="*/ 455178 h 3279"/>
              <a:gd name="T26" fmla="*/ 983504 w 3280"/>
              <a:gd name="T27" fmla="*/ 275084 h 3279"/>
              <a:gd name="T28" fmla="*/ 1294142 w 3280"/>
              <a:gd name="T29" fmla="*/ 733556 h 3279"/>
              <a:gd name="T30" fmla="*/ 990639 w 3280"/>
              <a:gd name="T31" fmla="*/ 770893 h 3279"/>
              <a:gd name="T32" fmla="*/ 838064 w 3280"/>
              <a:gd name="T33" fmla="*/ 691827 h 3279"/>
              <a:gd name="T34" fmla="*/ 704150 w 3280"/>
              <a:gd name="T35" fmla="*/ 1121199 h 3279"/>
              <a:gd name="T36" fmla="*/ 394060 w 3280"/>
              <a:gd name="T37" fmla="*/ 1323805 h 3279"/>
              <a:gd name="T38" fmla="*/ 445650 w 3280"/>
              <a:gd name="T39" fmla="*/ 1501154 h 3279"/>
              <a:gd name="T40" fmla="*/ 862762 w 3280"/>
              <a:gd name="T41" fmla="*/ 1207403 h 3279"/>
              <a:gd name="T42" fmla="*/ 1192609 w 3280"/>
              <a:gd name="T43" fmla="*/ 1498409 h 3279"/>
              <a:gd name="T44" fmla="*/ 1363295 w 3280"/>
              <a:gd name="T45" fmla="*/ 1390243 h 3279"/>
              <a:gd name="T46" fmla="*/ 1023020 w 3280"/>
              <a:gd name="T47" fmla="*/ 1049820 h 3279"/>
              <a:gd name="T48" fmla="*/ 1037838 w 3280"/>
              <a:gd name="T49" fmla="*/ 973499 h 3279"/>
              <a:gd name="T50" fmla="*/ 1386346 w 3280"/>
              <a:gd name="T51" fmla="*/ 888943 h 3279"/>
              <a:gd name="T52" fmla="*/ 1294142 w 3280"/>
              <a:gd name="T53" fmla="*/ 733556 h 32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280" h="3279">
                <a:moveTo>
                  <a:pt x="2952" y="3279"/>
                </a:moveTo>
                <a:cubicBezTo>
                  <a:pt x="328" y="3279"/>
                  <a:pt x="328" y="3279"/>
                  <a:pt x="328" y="3279"/>
                </a:cubicBezTo>
                <a:cubicBezTo>
                  <a:pt x="147" y="3279"/>
                  <a:pt x="0" y="3132"/>
                  <a:pt x="0" y="2951"/>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1792" y="501"/>
                </a:moveTo>
                <a:cubicBezTo>
                  <a:pt x="1611" y="501"/>
                  <a:pt x="1464" y="648"/>
                  <a:pt x="1464" y="829"/>
                </a:cubicBezTo>
                <a:cubicBezTo>
                  <a:pt x="1464" y="1009"/>
                  <a:pt x="1611" y="1156"/>
                  <a:pt x="1792" y="1156"/>
                </a:cubicBezTo>
                <a:cubicBezTo>
                  <a:pt x="1973" y="1156"/>
                  <a:pt x="2119" y="1009"/>
                  <a:pt x="2119" y="829"/>
                </a:cubicBezTo>
                <a:cubicBezTo>
                  <a:pt x="2119" y="648"/>
                  <a:pt x="1973" y="501"/>
                  <a:pt x="1792" y="501"/>
                </a:cubicBezTo>
                <a:close/>
                <a:moveTo>
                  <a:pt x="2358" y="1336"/>
                </a:moveTo>
                <a:cubicBezTo>
                  <a:pt x="2358" y="1336"/>
                  <a:pt x="2062" y="1518"/>
                  <a:pt x="1805" y="1404"/>
                </a:cubicBezTo>
                <a:cubicBezTo>
                  <a:pt x="1704" y="1360"/>
                  <a:pt x="1739" y="1260"/>
                  <a:pt x="1527" y="1260"/>
                </a:cubicBezTo>
                <a:cubicBezTo>
                  <a:pt x="1150" y="1260"/>
                  <a:pt x="1367" y="1880"/>
                  <a:pt x="1283" y="2042"/>
                </a:cubicBezTo>
                <a:cubicBezTo>
                  <a:pt x="1188" y="2251"/>
                  <a:pt x="718" y="2411"/>
                  <a:pt x="718" y="2411"/>
                </a:cubicBezTo>
                <a:cubicBezTo>
                  <a:pt x="812" y="2734"/>
                  <a:pt x="812" y="2734"/>
                  <a:pt x="812" y="2734"/>
                </a:cubicBezTo>
                <a:cubicBezTo>
                  <a:pt x="812" y="2734"/>
                  <a:pt x="1349" y="2762"/>
                  <a:pt x="1572" y="2199"/>
                </a:cubicBezTo>
                <a:cubicBezTo>
                  <a:pt x="1646" y="2196"/>
                  <a:pt x="1901" y="2184"/>
                  <a:pt x="2173" y="2729"/>
                </a:cubicBezTo>
                <a:cubicBezTo>
                  <a:pt x="2193" y="2711"/>
                  <a:pt x="2484" y="2532"/>
                  <a:pt x="2484" y="2532"/>
                </a:cubicBezTo>
                <a:cubicBezTo>
                  <a:pt x="2484" y="2532"/>
                  <a:pt x="2066" y="1912"/>
                  <a:pt x="1864" y="1912"/>
                </a:cubicBezTo>
                <a:cubicBezTo>
                  <a:pt x="1729" y="1902"/>
                  <a:pt x="1803" y="1708"/>
                  <a:pt x="1891" y="1773"/>
                </a:cubicBezTo>
                <a:cubicBezTo>
                  <a:pt x="1921" y="1793"/>
                  <a:pt x="2249" y="1858"/>
                  <a:pt x="2526" y="1619"/>
                </a:cubicBezTo>
                <a:cubicBezTo>
                  <a:pt x="2556" y="1652"/>
                  <a:pt x="2358" y="1336"/>
                  <a:pt x="2358" y="1336"/>
                </a:cubicBez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7" name="KSO_Shape"/>
          <p:cNvSpPr/>
          <p:nvPr/>
        </p:nvSpPr>
        <p:spPr bwMode="auto">
          <a:xfrm>
            <a:off x="5233930" y="1724483"/>
            <a:ext cx="545631" cy="548533"/>
          </a:xfrm>
          <a:custGeom>
            <a:avLst/>
            <a:gdLst>
              <a:gd name="T0" fmla="*/ 942322 w 3841"/>
              <a:gd name="T1" fmla="*/ 1696878 h 3861"/>
              <a:gd name="T2" fmla="*/ 612206 w 3841"/>
              <a:gd name="T3" fmla="*/ 1630196 h 3861"/>
              <a:gd name="T4" fmla="*/ 0 w 3841"/>
              <a:gd name="T5" fmla="*/ 1797599 h 3861"/>
              <a:gd name="T6" fmla="*/ 282090 w 3841"/>
              <a:gd name="T7" fmla="*/ 1380724 h 3861"/>
              <a:gd name="T8" fmla="*/ 93719 w 3841"/>
              <a:gd name="T9" fmla="*/ 848206 h 3861"/>
              <a:gd name="T10" fmla="*/ 942322 w 3841"/>
              <a:gd name="T11" fmla="*/ 0 h 3861"/>
              <a:gd name="T12" fmla="*/ 1790924 w 3841"/>
              <a:gd name="T13" fmla="*/ 848206 h 3861"/>
              <a:gd name="T14" fmla="*/ 942322 w 3841"/>
              <a:gd name="T15" fmla="*/ 1696878 h 3861"/>
              <a:gd name="T16" fmla="*/ 682146 w 3841"/>
              <a:gd name="T17" fmla="*/ 1245496 h 3861"/>
              <a:gd name="T18" fmla="*/ 803375 w 3841"/>
              <a:gd name="T19" fmla="*/ 1371398 h 3861"/>
              <a:gd name="T20" fmla="*/ 956776 w 3841"/>
              <a:gd name="T21" fmla="*/ 1221248 h 3861"/>
              <a:gd name="T22" fmla="*/ 830884 w 3841"/>
              <a:gd name="T23" fmla="*/ 1092082 h 3861"/>
              <a:gd name="T24" fmla="*/ 682146 w 3841"/>
              <a:gd name="T25" fmla="*/ 1245496 h 3861"/>
              <a:gd name="T26" fmla="*/ 988948 w 3841"/>
              <a:gd name="T27" fmla="*/ 301698 h 3861"/>
              <a:gd name="T28" fmla="*/ 729705 w 3841"/>
              <a:gd name="T29" fmla="*/ 367913 h 3861"/>
              <a:gd name="T30" fmla="*/ 758613 w 3841"/>
              <a:gd name="T31" fmla="*/ 522726 h 3861"/>
              <a:gd name="T32" fmla="*/ 926002 w 3841"/>
              <a:gd name="T33" fmla="*/ 479826 h 3861"/>
              <a:gd name="T34" fmla="*/ 1015059 w 3841"/>
              <a:gd name="T35" fmla="*/ 553502 h 3861"/>
              <a:gd name="T36" fmla="*/ 892431 w 3841"/>
              <a:gd name="T37" fmla="*/ 723703 h 3861"/>
              <a:gd name="T38" fmla="*/ 752552 w 3841"/>
              <a:gd name="T39" fmla="*/ 978771 h 3861"/>
              <a:gd name="T40" fmla="*/ 747889 w 3841"/>
              <a:gd name="T41" fmla="*/ 1018406 h 3861"/>
              <a:gd name="T42" fmla="*/ 962837 w 3841"/>
              <a:gd name="T43" fmla="*/ 1018406 h 3861"/>
              <a:gd name="T44" fmla="*/ 970298 w 3841"/>
              <a:gd name="T45" fmla="*/ 981568 h 3861"/>
              <a:gd name="T46" fmla="*/ 1074741 w 3841"/>
              <a:gd name="T47" fmla="*/ 800643 h 3861"/>
              <a:gd name="T48" fmla="*/ 1242130 w 3841"/>
              <a:gd name="T49" fmla="*/ 510602 h 3861"/>
              <a:gd name="T50" fmla="*/ 988948 w 3841"/>
              <a:gd name="T51" fmla="*/ 301698 h 38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41" h="3861">
                <a:moveTo>
                  <a:pt x="2021" y="3639"/>
                </a:moveTo>
                <a:cubicBezTo>
                  <a:pt x="1770" y="3639"/>
                  <a:pt x="1531" y="3588"/>
                  <a:pt x="1313" y="3496"/>
                </a:cubicBezTo>
                <a:cubicBezTo>
                  <a:pt x="830" y="3861"/>
                  <a:pt x="0" y="3855"/>
                  <a:pt x="0" y="3855"/>
                </a:cubicBezTo>
                <a:cubicBezTo>
                  <a:pt x="0" y="3855"/>
                  <a:pt x="417" y="3566"/>
                  <a:pt x="605" y="2961"/>
                </a:cubicBezTo>
                <a:cubicBezTo>
                  <a:pt x="352" y="2648"/>
                  <a:pt x="201" y="2252"/>
                  <a:pt x="201" y="1819"/>
                </a:cubicBezTo>
                <a:cubicBezTo>
                  <a:pt x="201" y="814"/>
                  <a:pt x="1016" y="0"/>
                  <a:pt x="2021" y="0"/>
                </a:cubicBezTo>
                <a:cubicBezTo>
                  <a:pt x="3026" y="0"/>
                  <a:pt x="3841" y="814"/>
                  <a:pt x="3841" y="1819"/>
                </a:cubicBezTo>
                <a:cubicBezTo>
                  <a:pt x="3841" y="2824"/>
                  <a:pt x="3026" y="3639"/>
                  <a:pt x="2021" y="3639"/>
                </a:cubicBezTo>
                <a:close/>
                <a:moveTo>
                  <a:pt x="1463" y="2671"/>
                </a:moveTo>
                <a:cubicBezTo>
                  <a:pt x="1463" y="2826"/>
                  <a:pt x="1568" y="2941"/>
                  <a:pt x="1723" y="2941"/>
                </a:cubicBezTo>
                <a:cubicBezTo>
                  <a:pt x="1917" y="2941"/>
                  <a:pt x="2052" y="2806"/>
                  <a:pt x="2052" y="2619"/>
                </a:cubicBezTo>
                <a:cubicBezTo>
                  <a:pt x="2052" y="2457"/>
                  <a:pt x="1940" y="2342"/>
                  <a:pt x="1782" y="2342"/>
                </a:cubicBezTo>
                <a:cubicBezTo>
                  <a:pt x="1595" y="2342"/>
                  <a:pt x="1463" y="2497"/>
                  <a:pt x="1463" y="2671"/>
                </a:cubicBezTo>
                <a:close/>
                <a:moveTo>
                  <a:pt x="2121" y="647"/>
                </a:moveTo>
                <a:cubicBezTo>
                  <a:pt x="1874" y="647"/>
                  <a:pt x="1687" y="716"/>
                  <a:pt x="1565" y="789"/>
                </a:cubicBezTo>
                <a:cubicBezTo>
                  <a:pt x="1627" y="1121"/>
                  <a:pt x="1627" y="1121"/>
                  <a:pt x="1627" y="1121"/>
                </a:cubicBezTo>
                <a:cubicBezTo>
                  <a:pt x="1720" y="1065"/>
                  <a:pt x="1838" y="1029"/>
                  <a:pt x="1986" y="1029"/>
                </a:cubicBezTo>
                <a:cubicBezTo>
                  <a:pt x="2134" y="1032"/>
                  <a:pt x="2177" y="1101"/>
                  <a:pt x="2177" y="1187"/>
                </a:cubicBezTo>
                <a:cubicBezTo>
                  <a:pt x="2177" y="1302"/>
                  <a:pt x="2042" y="1414"/>
                  <a:pt x="1914" y="1552"/>
                </a:cubicBezTo>
                <a:cubicBezTo>
                  <a:pt x="1729" y="1747"/>
                  <a:pt x="1641" y="1921"/>
                  <a:pt x="1614" y="2099"/>
                </a:cubicBezTo>
                <a:cubicBezTo>
                  <a:pt x="1611" y="2125"/>
                  <a:pt x="1608" y="2155"/>
                  <a:pt x="1604" y="2184"/>
                </a:cubicBezTo>
                <a:cubicBezTo>
                  <a:pt x="2065" y="2184"/>
                  <a:pt x="2065" y="2184"/>
                  <a:pt x="2065" y="2184"/>
                </a:cubicBezTo>
                <a:cubicBezTo>
                  <a:pt x="2072" y="2155"/>
                  <a:pt x="2075" y="2128"/>
                  <a:pt x="2081" y="2105"/>
                </a:cubicBezTo>
                <a:cubicBezTo>
                  <a:pt x="2111" y="1957"/>
                  <a:pt x="2177" y="1845"/>
                  <a:pt x="2305" y="1717"/>
                </a:cubicBezTo>
                <a:cubicBezTo>
                  <a:pt x="2490" y="1526"/>
                  <a:pt x="2664" y="1358"/>
                  <a:pt x="2664" y="1095"/>
                </a:cubicBezTo>
                <a:cubicBezTo>
                  <a:pt x="2664" y="825"/>
                  <a:pt x="2437" y="647"/>
                  <a:pt x="2121" y="647"/>
                </a:cubicBez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8" name="KSO_Shape"/>
          <p:cNvSpPr/>
          <p:nvPr/>
        </p:nvSpPr>
        <p:spPr bwMode="auto">
          <a:xfrm>
            <a:off x="6238953" y="1657106"/>
            <a:ext cx="647448" cy="647448"/>
          </a:xfrm>
          <a:custGeom>
            <a:avLst/>
            <a:gdLst>
              <a:gd name="T0" fmla="*/ 404510 w 3510"/>
              <a:gd name="T1" fmla="*/ 1712710 h 3511"/>
              <a:gd name="T2" fmla="*/ 87157 w 3510"/>
              <a:gd name="T3" fmla="*/ 1395295 h 3511"/>
              <a:gd name="T4" fmla="*/ 341449 w 3510"/>
              <a:gd name="T5" fmla="*/ 887635 h 3511"/>
              <a:gd name="T6" fmla="*/ 1642134 w 3510"/>
              <a:gd name="T7" fmla="*/ 157426 h 3511"/>
              <a:gd name="T8" fmla="*/ 912582 w 3510"/>
              <a:gd name="T9" fmla="*/ 1458881 h 3511"/>
              <a:gd name="T10" fmla="*/ 1529856 w 3510"/>
              <a:gd name="T11" fmla="*/ 714826 h 3511"/>
              <a:gd name="T12" fmla="*/ 1483202 w 3510"/>
              <a:gd name="T13" fmla="*/ 760464 h 3511"/>
              <a:gd name="T14" fmla="*/ 1451928 w 3510"/>
              <a:gd name="T15" fmla="*/ 602013 h 3511"/>
              <a:gd name="T16" fmla="*/ 1529856 w 3510"/>
              <a:gd name="T17" fmla="*/ 269726 h 3511"/>
              <a:gd name="T18" fmla="*/ 1198148 w 3510"/>
              <a:gd name="T19" fmla="*/ 348183 h 3511"/>
              <a:gd name="T20" fmla="*/ 1039215 w 3510"/>
              <a:gd name="T21" fmla="*/ 316390 h 3511"/>
              <a:gd name="T22" fmla="*/ 1085357 w 3510"/>
              <a:gd name="T23" fmla="*/ 269726 h 3511"/>
              <a:gd name="T24" fmla="*/ 563442 w 3510"/>
              <a:gd name="T25" fmla="*/ 982501 h 3511"/>
              <a:gd name="T26" fmla="*/ 408098 w 3510"/>
              <a:gd name="T27" fmla="*/ 954298 h 3511"/>
              <a:gd name="T28" fmla="*/ 187643 w 3510"/>
              <a:gd name="T29" fmla="*/ 1420421 h 3511"/>
              <a:gd name="T30" fmla="*/ 379388 w 3510"/>
              <a:gd name="T31" fmla="*/ 1612204 h 3511"/>
              <a:gd name="T32" fmla="*/ 845932 w 3510"/>
              <a:gd name="T33" fmla="*/ 1392218 h 3511"/>
              <a:gd name="T34" fmla="*/ 817222 w 3510"/>
              <a:gd name="T35" fmla="*/ 1236844 h 3511"/>
              <a:gd name="T36" fmla="*/ 1529856 w 3510"/>
              <a:gd name="T37" fmla="*/ 714826 h 3511"/>
              <a:gd name="T38" fmla="*/ 1102788 w 3510"/>
              <a:gd name="T39" fmla="*/ 1141465 h 3511"/>
              <a:gd name="T40" fmla="*/ 943856 w 3510"/>
              <a:gd name="T41" fmla="*/ 1109672 h 3511"/>
              <a:gd name="T42" fmla="*/ 1229422 w 3510"/>
              <a:gd name="T43" fmla="*/ 824050 h 3511"/>
              <a:gd name="T44" fmla="*/ 1261208 w 3510"/>
              <a:gd name="T45" fmla="*/ 982501 h 3511"/>
              <a:gd name="T46" fmla="*/ 1229422 w 3510"/>
              <a:gd name="T47" fmla="*/ 824050 h 3511"/>
              <a:gd name="T48" fmla="*/ 341449 w 3510"/>
              <a:gd name="T49" fmla="*/ 1521953 h 3511"/>
              <a:gd name="T50" fmla="*/ 1016657 w 3510"/>
              <a:gd name="T51" fmla="*/ 719954 h 3511"/>
              <a:gd name="T52" fmla="*/ 1202762 w 3510"/>
              <a:gd name="T53" fmla="*/ 598936 h 3511"/>
              <a:gd name="T54" fmla="*/ 1079205 w 3510"/>
              <a:gd name="T55" fmla="*/ 784052 h 3511"/>
              <a:gd name="T56" fmla="*/ 753649 w 3510"/>
              <a:gd name="T57" fmla="*/ 792257 h 3511"/>
              <a:gd name="T58" fmla="*/ 595229 w 3510"/>
              <a:gd name="T59" fmla="*/ 760464 h 3511"/>
              <a:gd name="T60" fmla="*/ 880795 w 3510"/>
              <a:gd name="T61" fmla="*/ 474841 h 3511"/>
              <a:gd name="T62" fmla="*/ 912582 w 3510"/>
              <a:gd name="T63" fmla="*/ 633805 h 3511"/>
              <a:gd name="T64" fmla="*/ 880795 w 3510"/>
              <a:gd name="T65" fmla="*/ 474841 h 35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10" h="3511">
                <a:moveTo>
                  <a:pt x="1069" y="3060"/>
                </a:moveTo>
                <a:cubicBezTo>
                  <a:pt x="789" y="3340"/>
                  <a:pt x="789" y="3340"/>
                  <a:pt x="789" y="3340"/>
                </a:cubicBezTo>
                <a:cubicBezTo>
                  <a:pt x="618" y="3511"/>
                  <a:pt x="341" y="3511"/>
                  <a:pt x="170" y="3340"/>
                </a:cubicBezTo>
                <a:cubicBezTo>
                  <a:pt x="0" y="3169"/>
                  <a:pt x="0" y="2892"/>
                  <a:pt x="170" y="2721"/>
                </a:cubicBezTo>
                <a:cubicBezTo>
                  <a:pt x="450" y="2441"/>
                  <a:pt x="450" y="2441"/>
                  <a:pt x="450" y="2441"/>
                </a:cubicBezTo>
                <a:cubicBezTo>
                  <a:pt x="401" y="2192"/>
                  <a:pt x="472" y="1924"/>
                  <a:pt x="666" y="1731"/>
                </a:cubicBezTo>
                <a:cubicBezTo>
                  <a:pt x="2089" y="307"/>
                  <a:pt x="2089" y="307"/>
                  <a:pt x="2089" y="307"/>
                </a:cubicBezTo>
                <a:cubicBezTo>
                  <a:pt x="2396" y="0"/>
                  <a:pt x="2895" y="0"/>
                  <a:pt x="3203" y="307"/>
                </a:cubicBezTo>
                <a:cubicBezTo>
                  <a:pt x="3510" y="615"/>
                  <a:pt x="3510" y="1114"/>
                  <a:pt x="3203" y="1421"/>
                </a:cubicBezTo>
                <a:cubicBezTo>
                  <a:pt x="1780" y="2845"/>
                  <a:pt x="1780" y="2845"/>
                  <a:pt x="1780" y="2845"/>
                </a:cubicBezTo>
                <a:cubicBezTo>
                  <a:pt x="1586" y="3038"/>
                  <a:pt x="1318" y="3110"/>
                  <a:pt x="1069" y="3060"/>
                </a:cubicBezTo>
                <a:close/>
                <a:moveTo>
                  <a:pt x="2984" y="1394"/>
                </a:moveTo>
                <a:cubicBezTo>
                  <a:pt x="2987" y="1390"/>
                  <a:pt x="2990" y="1387"/>
                  <a:pt x="2993" y="1383"/>
                </a:cubicBezTo>
                <a:cubicBezTo>
                  <a:pt x="2893" y="1483"/>
                  <a:pt x="2893" y="1483"/>
                  <a:pt x="2893" y="1483"/>
                </a:cubicBezTo>
                <a:cubicBezTo>
                  <a:pt x="2708" y="1298"/>
                  <a:pt x="2708" y="1298"/>
                  <a:pt x="2708" y="1298"/>
                </a:cubicBezTo>
                <a:cubicBezTo>
                  <a:pt x="2832" y="1174"/>
                  <a:pt x="2832" y="1174"/>
                  <a:pt x="2832" y="1174"/>
                </a:cubicBezTo>
                <a:cubicBezTo>
                  <a:pt x="3016" y="1358"/>
                  <a:pt x="3016" y="1358"/>
                  <a:pt x="3016" y="1358"/>
                </a:cubicBezTo>
                <a:cubicBezTo>
                  <a:pt x="3222" y="1117"/>
                  <a:pt x="3212" y="755"/>
                  <a:pt x="2984" y="526"/>
                </a:cubicBezTo>
                <a:cubicBezTo>
                  <a:pt x="2756" y="298"/>
                  <a:pt x="2393" y="288"/>
                  <a:pt x="2152" y="494"/>
                </a:cubicBezTo>
                <a:cubicBezTo>
                  <a:pt x="2337" y="679"/>
                  <a:pt x="2337" y="679"/>
                  <a:pt x="2337" y="679"/>
                </a:cubicBezTo>
                <a:cubicBezTo>
                  <a:pt x="2213" y="803"/>
                  <a:pt x="2213" y="803"/>
                  <a:pt x="2213" y="803"/>
                </a:cubicBezTo>
                <a:cubicBezTo>
                  <a:pt x="2027" y="617"/>
                  <a:pt x="2027" y="617"/>
                  <a:pt x="2027" y="617"/>
                </a:cubicBezTo>
                <a:cubicBezTo>
                  <a:pt x="2127" y="517"/>
                  <a:pt x="2127" y="517"/>
                  <a:pt x="2127" y="517"/>
                </a:cubicBezTo>
                <a:cubicBezTo>
                  <a:pt x="2124" y="520"/>
                  <a:pt x="2120" y="523"/>
                  <a:pt x="2117" y="526"/>
                </a:cubicBezTo>
                <a:cubicBezTo>
                  <a:pt x="913" y="1731"/>
                  <a:pt x="913" y="1731"/>
                  <a:pt x="913" y="1731"/>
                </a:cubicBezTo>
                <a:cubicBezTo>
                  <a:pt x="1099" y="1916"/>
                  <a:pt x="1099" y="1916"/>
                  <a:pt x="1099" y="1916"/>
                </a:cubicBezTo>
                <a:cubicBezTo>
                  <a:pt x="975" y="2040"/>
                  <a:pt x="975" y="2040"/>
                  <a:pt x="975" y="2040"/>
                </a:cubicBezTo>
                <a:cubicBezTo>
                  <a:pt x="796" y="1861"/>
                  <a:pt x="796" y="1861"/>
                  <a:pt x="796" y="1861"/>
                </a:cubicBezTo>
                <a:cubicBezTo>
                  <a:pt x="679" y="2025"/>
                  <a:pt x="652" y="2234"/>
                  <a:pt x="717" y="2419"/>
                </a:cubicBezTo>
                <a:cubicBezTo>
                  <a:pt x="366" y="2770"/>
                  <a:pt x="366" y="2770"/>
                  <a:pt x="366" y="2770"/>
                </a:cubicBezTo>
                <a:cubicBezTo>
                  <a:pt x="263" y="2873"/>
                  <a:pt x="263" y="3041"/>
                  <a:pt x="366" y="3144"/>
                </a:cubicBezTo>
                <a:cubicBezTo>
                  <a:pt x="470" y="3247"/>
                  <a:pt x="637" y="3247"/>
                  <a:pt x="740" y="3144"/>
                </a:cubicBezTo>
                <a:cubicBezTo>
                  <a:pt x="1091" y="2793"/>
                  <a:pt x="1091" y="2793"/>
                  <a:pt x="1091" y="2793"/>
                </a:cubicBezTo>
                <a:cubicBezTo>
                  <a:pt x="1276" y="2858"/>
                  <a:pt x="1485" y="2832"/>
                  <a:pt x="1650" y="2715"/>
                </a:cubicBezTo>
                <a:cubicBezTo>
                  <a:pt x="1470" y="2535"/>
                  <a:pt x="1470" y="2535"/>
                  <a:pt x="1470" y="2535"/>
                </a:cubicBezTo>
                <a:cubicBezTo>
                  <a:pt x="1594" y="2412"/>
                  <a:pt x="1594" y="2412"/>
                  <a:pt x="1594" y="2412"/>
                </a:cubicBezTo>
                <a:cubicBezTo>
                  <a:pt x="1780" y="2597"/>
                  <a:pt x="1780" y="2597"/>
                  <a:pt x="1780" y="2597"/>
                </a:cubicBezTo>
                <a:lnTo>
                  <a:pt x="2984" y="1394"/>
                </a:lnTo>
                <a:close/>
                <a:moveTo>
                  <a:pt x="1965" y="2040"/>
                </a:moveTo>
                <a:cubicBezTo>
                  <a:pt x="2151" y="2226"/>
                  <a:pt x="2151" y="2226"/>
                  <a:pt x="2151" y="2226"/>
                </a:cubicBezTo>
                <a:cubicBezTo>
                  <a:pt x="2027" y="2350"/>
                  <a:pt x="2027" y="2350"/>
                  <a:pt x="2027" y="2350"/>
                </a:cubicBezTo>
                <a:cubicBezTo>
                  <a:pt x="1841" y="2164"/>
                  <a:pt x="1841" y="2164"/>
                  <a:pt x="1841" y="2164"/>
                </a:cubicBezTo>
                <a:lnTo>
                  <a:pt x="1965" y="2040"/>
                </a:lnTo>
                <a:close/>
                <a:moveTo>
                  <a:pt x="2398" y="1607"/>
                </a:moveTo>
                <a:cubicBezTo>
                  <a:pt x="2584" y="1793"/>
                  <a:pt x="2584" y="1793"/>
                  <a:pt x="2584" y="1793"/>
                </a:cubicBezTo>
                <a:cubicBezTo>
                  <a:pt x="2460" y="1916"/>
                  <a:pt x="2460" y="1916"/>
                  <a:pt x="2460" y="1916"/>
                </a:cubicBezTo>
                <a:cubicBezTo>
                  <a:pt x="2275" y="1731"/>
                  <a:pt x="2275" y="1731"/>
                  <a:pt x="2275" y="1731"/>
                </a:cubicBezTo>
                <a:lnTo>
                  <a:pt x="2398" y="1607"/>
                </a:lnTo>
                <a:close/>
                <a:moveTo>
                  <a:pt x="2105" y="1529"/>
                </a:moveTo>
                <a:cubicBezTo>
                  <a:pt x="666" y="2968"/>
                  <a:pt x="666" y="2968"/>
                  <a:pt x="666" y="2968"/>
                </a:cubicBezTo>
                <a:cubicBezTo>
                  <a:pt x="542" y="2845"/>
                  <a:pt x="542" y="2845"/>
                  <a:pt x="542" y="2845"/>
                </a:cubicBezTo>
                <a:cubicBezTo>
                  <a:pt x="1983" y="1404"/>
                  <a:pt x="1983" y="1404"/>
                  <a:pt x="1983" y="1404"/>
                </a:cubicBezTo>
                <a:cubicBezTo>
                  <a:pt x="1953" y="1324"/>
                  <a:pt x="1969" y="1232"/>
                  <a:pt x="2033" y="1168"/>
                </a:cubicBezTo>
                <a:cubicBezTo>
                  <a:pt x="2119" y="1081"/>
                  <a:pt x="2260" y="1081"/>
                  <a:pt x="2346" y="1168"/>
                </a:cubicBezTo>
                <a:cubicBezTo>
                  <a:pt x="2433" y="1254"/>
                  <a:pt x="2433" y="1395"/>
                  <a:pt x="2346" y="1481"/>
                </a:cubicBezTo>
                <a:cubicBezTo>
                  <a:pt x="2281" y="1547"/>
                  <a:pt x="2185" y="1563"/>
                  <a:pt x="2105" y="1529"/>
                </a:cubicBezTo>
                <a:close/>
                <a:moveTo>
                  <a:pt x="1284" y="1359"/>
                </a:moveTo>
                <a:cubicBezTo>
                  <a:pt x="1470" y="1545"/>
                  <a:pt x="1470" y="1545"/>
                  <a:pt x="1470" y="1545"/>
                </a:cubicBezTo>
                <a:cubicBezTo>
                  <a:pt x="1346" y="1669"/>
                  <a:pt x="1346" y="1669"/>
                  <a:pt x="1346" y="1669"/>
                </a:cubicBezTo>
                <a:cubicBezTo>
                  <a:pt x="1161" y="1483"/>
                  <a:pt x="1161" y="1483"/>
                  <a:pt x="1161" y="1483"/>
                </a:cubicBezTo>
                <a:lnTo>
                  <a:pt x="1284" y="1359"/>
                </a:lnTo>
                <a:close/>
                <a:moveTo>
                  <a:pt x="1718" y="926"/>
                </a:moveTo>
                <a:cubicBezTo>
                  <a:pt x="1903" y="1112"/>
                  <a:pt x="1903" y="1112"/>
                  <a:pt x="1903" y="1112"/>
                </a:cubicBezTo>
                <a:cubicBezTo>
                  <a:pt x="1780" y="1236"/>
                  <a:pt x="1780" y="1236"/>
                  <a:pt x="1780" y="1236"/>
                </a:cubicBezTo>
                <a:cubicBezTo>
                  <a:pt x="1594" y="1050"/>
                  <a:pt x="1594" y="1050"/>
                  <a:pt x="1594" y="1050"/>
                </a:cubicBezTo>
                <a:lnTo>
                  <a:pt x="1718" y="926"/>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9" name="KSO_Shape"/>
          <p:cNvSpPr/>
          <p:nvPr/>
        </p:nvSpPr>
        <p:spPr bwMode="auto">
          <a:xfrm>
            <a:off x="7178919" y="1705231"/>
            <a:ext cx="589697" cy="589697"/>
          </a:xfrm>
          <a:custGeom>
            <a:avLst/>
            <a:gdLst>
              <a:gd name="T0" fmla="*/ 900239 w 3431"/>
              <a:gd name="T1" fmla="*/ 1800397 h 3431"/>
              <a:gd name="T2" fmla="*/ 0 w 3431"/>
              <a:gd name="T3" fmla="*/ 900461 h 3431"/>
              <a:gd name="T4" fmla="*/ 900239 w 3431"/>
              <a:gd name="T5" fmla="*/ 0 h 3431"/>
              <a:gd name="T6" fmla="*/ 1799953 w 3431"/>
              <a:gd name="T7" fmla="*/ 900461 h 3431"/>
              <a:gd name="T8" fmla="*/ 900239 w 3431"/>
              <a:gd name="T9" fmla="*/ 1800397 h 3431"/>
              <a:gd name="T10" fmla="*/ 899190 w 3431"/>
              <a:gd name="T11" fmla="*/ 288085 h 3431"/>
              <a:gd name="T12" fmla="*/ 789020 w 3431"/>
              <a:gd name="T13" fmla="*/ 288085 h 3431"/>
              <a:gd name="T14" fmla="*/ 789020 w 3431"/>
              <a:gd name="T15" fmla="*/ 647009 h 3431"/>
              <a:gd name="T16" fmla="*/ 789020 w 3431"/>
              <a:gd name="T17" fmla="*/ 647009 h 3431"/>
              <a:gd name="T18" fmla="*/ 754396 w 3431"/>
              <a:gd name="T19" fmla="*/ 647009 h 3431"/>
              <a:gd name="T20" fmla="*/ 754396 w 3431"/>
              <a:gd name="T21" fmla="*/ 288085 h 3431"/>
              <a:gd name="T22" fmla="*/ 646850 w 3431"/>
              <a:gd name="T23" fmla="*/ 288085 h 3431"/>
              <a:gd name="T24" fmla="*/ 646850 w 3431"/>
              <a:gd name="T25" fmla="*/ 647009 h 3431"/>
              <a:gd name="T26" fmla="*/ 609602 w 3431"/>
              <a:gd name="T27" fmla="*/ 647009 h 3431"/>
              <a:gd name="T28" fmla="*/ 609602 w 3431"/>
              <a:gd name="T29" fmla="*/ 288085 h 3431"/>
              <a:gd name="T30" fmla="*/ 504155 w 3431"/>
              <a:gd name="T31" fmla="*/ 288085 h 3431"/>
              <a:gd name="T32" fmla="*/ 504155 w 3431"/>
              <a:gd name="T33" fmla="*/ 702632 h 3431"/>
              <a:gd name="T34" fmla="*/ 609602 w 3431"/>
              <a:gd name="T35" fmla="*/ 794463 h 3431"/>
              <a:gd name="T36" fmla="*/ 609602 w 3431"/>
              <a:gd name="T37" fmla="*/ 1461412 h 3431"/>
              <a:gd name="T38" fmla="*/ 651047 w 3431"/>
              <a:gd name="T39" fmla="*/ 1511788 h 3431"/>
              <a:gd name="T40" fmla="*/ 743379 w 3431"/>
              <a:gd name="T41" fmla="*/ 1511788 h 3431"/>
              <a:gd name="T42" fmla="*/ 793742 w 3431"/>
              <a:gd name="T43" fmla="*/ 1461412 h 3431"/>
              <a:gd name="T44" fmla="*/ 793742 w 3431"/>
              <a:gd name="T45" fmla="*/ 794463 h 3431"/>
              <a:gd name="T46" fmla="*/ 899190 w 3431"/>
              <a:gd name="T47" fmla="*/ 702632 h 3431"/>
              <a:gd name="T48" fmla="*/ 899190 w 3431"/>
              <a:gd name="T49" fmla="*/ 748285 h 3431"/>
              <a:gd name="T50" fmla="*/ 899190 w 3431"/>
              <a:gd name="T51" fmla="*/ 288085 h 3431"/>
              <a:gd name="T52" fmla="*/ 1295274 w 3431"/>
              <a:gd name="T53" fmla="*/ 426092 h 3431"/>
              <a:gd name="T54" fmla="*/ 1157300 w 3431"/>
              <a:gd name="T55" fmla="*/ 288085 h 3431"/>
              <a:gd name="T56" fmla="*/ 1005686 w 3431"/>
              <a:gd name="T57" fmla="*/ 426092 h 3431"/>
              <a:gd name="T58" fmla="*/ 1010408 w 3431"/>
              <a:gd name="T59" fmla="*/ 932470 h 3431"/>
              <a:gd name="T60" fmla="*/ 1111134 w 3431"/>
              <a:gd name="T61" fmla="*/ 932470 h 3431"/>
              <a:gd name="T62" fmla="*/ 1111134 w 3431"/>
              <a:gd name="T63" fmla="*/ 1461412 h 3431"/>
              <a:gd name="T64" fmla="*/ 1157300 w 3431"/>
              <a:gd name="T65" fmla="*/ 1511788 h 3431"/>
              <a:gd name="T66" fmla="*/ 1249632 w 3431"/>
              <a:gd name="T67" fmla="*/ 1511788 h 3431"/>
              <a:gd name="T68" fmla="*/ 1295274 w 3431"/>
              <a:gd name="T69" fmla="*/ 1461412 h 3431"/>
              <a:gd name="T70" fmla="*/ 1295274 w 3431"/>
              <a:gd name="T71" fmla="*/ 426092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1" h="3431">
                <a:moveTo>
                  <a:pt x="1716" y="3431"/>
                </a:moveTo>
                <a:cubicBezTo>
                  <a:pt x="768" y="3431"/>
                  <a:pt x="0" y="2663"/>
                  <a:pt x="0" y="1716"/>
                </a:cubicBezTo>
                <a:cubicBezTo>
                  <a:pt x="0" y="768"/>
                  <a:pt x="768" y="0"/>
                  <a:pt x="1716" y="0"/>
                </a:cubicBezTo>
                <a:cubicBezTo>
                  <a:pt x="2663" y="0"/>
                  <a:pt x="3431" y="768"/>
                  <a:pt x="3431" y="1716"/>
                </a:cubicBezTo>
                <a:cubicBezTo>
                  <a:pt x="3431" y="2663"/>
                  <a:pt x="2663" y="3431"/>
                  <a:pt x="1716" y="3431"/>
                </a:cubicBezTo>
                <a:close/>
                <a:moveTo>
                  <a:pt x="1714" y="549"/>
                </a:moveTo>
                <a:cubicBezTo>
                  <a:pt x="1504" y="549"/>
                  <a:pt x="1504" y="549"/>
                  <a:pt x="1504" y="549"/>
                </a:cubicBezTo>
                <a:cubicBezTo>
                  <a:pt x="1504" y="1233"/>
                  <a:pt x="1504" y="1233"/>
                  <a:pt x="1504" y="1233"/>
                </a:cubicBezTo>
                <a:cubicBezTo>
                  <a:pt x="1504" y="1233"/>
                  <a:pt x="1504" y="1233"/>
                  <a:pt x="1504" y="1233"/>
                </a:cubicBezTo>
                <a:cubicBezTo>
                  <a:pt x="1438" y="1233"/>
                  <a:pt x="1438" y="1233"/>
                  <a:pt x="1438" y="1233"/>
                </a:cubicBezTo>
                <a:cubicBezTo>
                  <a:pt x="1438" y="549"/>
                  <a:pt x="1438" y="549"/>
                  <a:pt x="1438" y="549"/>
                </a:cubicBezTo>
                <a:cubicBezTo>
                  <a:pt x="1233" y="549"/>
                  <a:pt x="1233" y="549"/>
                  <a:pt x="1233" y="549"/>
                </a:cubicBezTo>
                <a:cubicBezTo>
                  <a:pt x="1233" y="1233"/>
                  <a:pt x="1233" y="1233"/>
                  <a:pt x="1233" y="1233"/>
                </a:cubicBezTo>
                <a:cubicBezTo>
                  <a:pt x="1162" y="1233"/>
                  <a:pt x="1162" y="1233"/>
                  <a:pt x="1162" y="1233"/>
                </a:cubicBezTo>
                <a:cubicBezTo>
                  <a:pt x="1162" y="549"/>
                  <a:pt x="1162" y="549"/>
                  <a:pt x="1162" y="549"/>
                </a:cubicBezTo>
                <a:cubicBezTo>
                  <a:pt x="961" y="549"/>
                  <a:pt x="961" y="549"/>
                  <a:pt x="961" y="549"/>
                </a:cubicBezTo>
                <a:cubicBezTo>
                  <a:pt x="961" y="1339"/>
                  <a:pt x="961" y="1339"/>
                  <a:pt x="961" y="1339"/>
                </a:cubicBezTo>
                <a:cubicBezTo>
                  <a:pt x="961" y="1436"/>
                  <a:pt x="1065" y="1514"/>
                  <a:pt x="1162" y="1514"/>
                </a:cubicBezTo>
                <a:cubicBezTo>
                  <a:pt x="1162" y="2785"/>
                  <a:pt x="1162" y="2785"/>
                  <a:pt x="1162" y="2785"/>
                </a:cubicBezTo>
                <a:cubicBezTo>
                  <a:pt x="1162" y="2833"/>
                  <a:pt x="1193" y="2881"/>
                  <a:pt x="1241" y="2881"/>
                </a:cubicBezTo>
                <a:cubicBezTo>
                  <a:pt x="1417" y="2881"/>
                  <a:pt x="1417" y="2881"/>
                  <a:pt x="1417" y="2881"/>
                </a:cubicBezTo>
                <a:cubicBezTo>
                  <a:pt x="1465" y="2881"/>
                  <a:pt x="1513" y="2833"/>
                  <a:pt x="1513" y="2785"/>
                </a:cubicBezTo>
                <a:cubicBezTo>
                  <a:pt x="1513" y="1514"/>
                  <a:pt x="1513" y="1514"/>
                  <a:pt x="1513" y="1514"/>
                </a:cubicBezTo>
                <a:cubicBezTo>
                  <a:pt x="1610" y="1514"/>
                  <a:pt x="1714" y="1435"/>
                  <a:pt x="1714" y="1339"/>
                </a:cubicBezTo>
                <a:cubicBezTo>
                  <a:pt x="1714" y="1426"/>
                  <a:pt x="1714" y="1426"/>
                  <a:pt x="1714" y="1426"/>
                </a:cubicBezTo>
                <a:lnTo>
                  <a:pt x="1714" y="549"/>
                </a:lnTo>
                <a:close/>
                <a:moveTo>
                  <a:pt x="2469" y="812"/>
                </a:moveTo>
                <a:cubicBezTo>
                  <a:pt x="2469" y="667"/>
                  <a:pt x="2351" y="549"/>
                  <a:pt x="2206" y="549"/>
                </a:cubicBezTo>
                <a:cubicBezTo>
                  <a:pt x="2061" y="549"/>
                  <a:pt x="1917" y="667"/>
                  <a:pt x="1917" y="812"/>
                </a:cubicBezTo>
                <a:cubicBezTo>
                  <a:pt x="1926" y="1777"/>
                  <a:pt x="1926" y="1777"/>
                  <a:pt x="1926" y="1777"/>
                </a:cubicBezTo>
                <a:cubicBezTo>
                  <a:pt x="2118" y="1777"/>
                  <a:pt x="2118" y="1777"/>
                  <a:pt x="2118" y="1777"/>
                </a:cubicBezTo>
                <a:cubicBezTo>
                  <a:pt x="2118" y="2785"/>
                  <a:pt x="2118" y="2785"/>
                  <a:pt x="2118" y="2785"/>
                </a:cubicBezTo>
                <a:cubicBezTo>
                  <a:pt x="2118" y="2833"/>
                  <a:pt x="2158" y="2881"/>
                  <a:pt x="2206" y="2881"/>
                </a:cubicBezTo>
                <a:cubicBezTo>
                  <a:pt x="2382" y="2881"/>
                  <a:pt x="2382" y="2881"/>
                  <a:pt x="2382" y="2881"/>
                </a:cubicBezTo>
                <a:cubicBezTo>
                  <a:pt x="2430" y="2881"/>
                  <a:pt x="2469" y="2833"/>
                  <a:pt x="2469" y="2785"/>
                </a:cubicBezTo>
                <a:lnTo>
                  <a:pt x="2469" y="812"/>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0" name="KSO_Shape"/>
          <p:cNvSpPr/>
          <p:nvPr/>
        </p:nvSpPr>
        <p:spPr bwMode="auto">
          <a:xfrm>
            <a:off x="8112224" y="1700808"/>
            <a:ext cx="598265" cy="599322"/>
          </a:xfrm>
          <a:custGeom>
            <a:avLst/>
            <a:gdLst>
              <a:gd name="T0" fmla="*/ 1493016 w 3561"/>
              <a:gd name="T1" fmla="*/ 588523 h 3567"/>
              <a:gd name="T2" fmla="*/ 1689798 w 3561"/>
              <a:gd name="T3" fmla="*/ 494642 h 3567"/>
              <a:gd name="T4" fmla="*/ 1689798 w 3561"/>
              <a:gd name="T5" fmla="*/ 107004 h 3567"/>
              <a:gd name="T6" fmla="*/ 1302290 w 3561"/>
              <a:gd name="T7" fmla="*/ 107004 h 3567"/>
              <a:gd name="T8" fmla="*/ 1213990 w 3561"/>
              <a:gd name="T9" fmla="*/ 309404 h 3567"/>
              <a:gd name="T10" fmla="*/ 1011658 w 3561"/>
              <a:gd name="T11" fmla="*/ 107509 h 3567"/>
              <a:gd name="T12" fmla="*/ 916295 w 3561"/>
              <a:gd name="T13" fmla="*/ 106500 h 3567"/>
              <a:gd name="T14" fmla="*/ 864829 w 3561"/>
              <a:gd name="T15" fmla="*/ 156973 h 3567"/>
              <a:gd name="T16" fmla="*/ 867857 w 3561"/>
              <a:gd name="T17" fmla="*/ 252873 h 3567"/>
              <a:gd name="T18" fmla="*/ 1060602 w 3561"/>
              <a:gd name="T19" fmla="*/ 445683 h 3567"/>
              <a:gd name="T20" fmla="*/ 151370 w 3561"/>
              <a:gd name="T21" fmla="*/ 1355219 h 3567"/>
              <a:gd name="T22" fmla="*/ 169535 w 3561"/>
              <a:gd name="T23" fmla="*/ 1440519 h 3567"/>
              <a:gd name="T24" fmla="*/ 103436 w 3561"/>
              <a:gd name="T25" fmla="*/ 1507145 h 3567"/>
              <a:gd name="T26" fmla="*/ 96877 w 3561"/>
              <a:gd name="T27" fmla="*/ 1697431 h 3567"/>
              <a:gd name="T28" fmla="*/ 295172 w 3561"/>
              <a:gd name="T29" fmla="*/ 1698945 h 3567"/>
              <a:gd name="T30" fmla="*/ 362784 w 3561"/>
              <a:gd name="T31" fmla="*/ 1623739 h 3567"/>
              <a:gd name="T32" fmla="*/ 438974 w 3561"/>
              <a:gd name="T33" fmla="*/ 1648976 h 3567"/>
              <a:gd name="T34" fmla="*/ 1350728 w 3561"/>
              <a:gd name="T35" fmla="*/ 736916 h 3567"/>
              <a:gd name="T36" fmla="*/ 1543473 w 3561"/>
              <a:gd name="T37" fmla="*/ 929726 h 3567"/>
              <a:gd name="T38" fmla="*/ 1638836 w 3561"/>
              <a:gd name="T39" fmla="*/ 931745 h 3567"/>
              <a:gd name="T40" fmla="*/ 1689798 w 3561"/>
              <a:gd name="T41" fmla="*/ 881776 h 3567"/>
              <a:gd name="T42" fmla="*/ 1690302 w 3561"/>
              <a:gd name="T43" fmla="*/ 786380 h 3567"/>
              <a:gd name="T44" fmla="*/ 1493016 w 3561"/>
              <a:gd name="T45" fmla="*/ 588523 h 3567"/>
              <a:gd name="T46" fmla="*/ 245220 w 3561"/>
              <a:gd name="T47" fmla="*/ 1648976 h 3567"/>
              <a:gd name="T48" fmla="*/ 148343 w 3561"/>
              <a:gd name="T49" fmla="*/ 1645947 h 3567"/>
              <a:gd name="T50" fmla="*/ 144811 w 3561"/>
              <a:gd name="T51" fmla="*/ 1551562 h 3567"/>
              <a:gd name="T52" fmla="*/ 197791 w 3561"/>
              <a:gd name="T53" fmla="*/ 1498564 h 3567"/>
              <a:gd name="T54" fmla="*/ 243706 w 3561"/>
              <a:gd name="T55" fmla="*/ 1553581 h 3567"/>
              <a:gd name="T56" fmla="*/ 296181 w 3561"/>
              <a:gd name="T57" fmla="*/ 1593960 h 3567"/>
              <a:gd name="T58" fmla="*/ 245220 w 3561"/>
              <a:gd name="T59" fmla="*/ 1648976 h 3567"/>
              <a:gd name="T60" fmla="*/ 487413 w 3561"/>
              <a:gd name="T61" fmla="*/ 1503612 h 3567"/>
              <a:gd name="T62" fmla="*/ 293658 w 3561"/>
              <a:gd name="T63" fmla="*/ 1503612 h 3567"/>
              <a:gd name="T64" fmla="*/ 293658 w 3561"/>
              <a:gd name="T65" fmla="*/ 1309793 h 3567"/>
              <a:gd name="T66" fmla="*/ 1108535 w 3561"/>
              <a:gd name="T67" fmla="*/ 494642 h 3567"/>
              <a:gd name="T68" fmla="*/ 1302290 w 3561"/>
              <a:gd name="T69" fmla="*/ 688461 h 3567"/>
              <a:gd name="T70" fmla="*/ 487413 w 3561"/>
              <a:gd name="T71" fmla="*/ 1503612 h 35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61" h="3567">
                <a:moveTo>
                  <a:pt x="2959" y="1166"/>
                </a:moveTo>
                <a:cubicBezTo>
                  <a:pt x="3349" y="980"/>
                  <a:pt x="3349" y="980"/>
                  <a:pt x="3349" y="980"/>
                </a:cubicBezTo>
                <a:cubicBezTo>
                  <a:pt x="3561" y="768"/>
                  <a:pt x="3561" y="424"/>
                  <a:pt x="3349" y="212"/>
                </a:cubicBezTo>
                <a:cubicBezTo>
                  <a:pt x="3137" y="0"/>
                  <a:pt x="2793" y="0"/>
                  <a:pt x="2581" y="212"/>
                </a:cubicBezTo>
                <a:cubicBezTo>
                  <a:pt x="2406" y="613"/>
                  <a:pt x="2406" y="613"/>
                  <a:pt x="2406" y="613"/>
                </a:cubicBezTo>
                <a:cubicBezTo>
                  <a:pt x="2005" y="213"/>
                  <a:pt x="2005" y="213"/>
                  <a:pt x="2005" y="213"/>
                </a:cubicBezTo>
                <a:cubicBezTo>
                  <a:pt x="2005" y="213"/>
                  <a:pt x="1908" y="118"/>
                  <a:pt x="1816" y="211"/>
                </a:cubicBezTo>
                <a:cubicBezTo>
                  <a:pt x="1714" y="311"/>
                  <a:pt x="1714" y="311"/>
                  <a:pt x="1714" y="311"/>
                </a:cubicBezTo>
                <a:cubicBezTo>
                  <a:pt x="1714" y="311"/>
                  <a:pt x="1640" y="421"/>
                  <a:pt x="1720" y="501"/>
                </a:cubicBezTo>
                <a:cubicBezTo>
                  <a:pt x="2102" y="883"/>
                  <a:pt x="2102" y="883"/>
                  <a:pt x="2102" y="883"/>
                </a:cubicBezTo>
                <a:cubicBezTo>
                  <a:pt x="300" y="2685"/>
                  <a:pt x="300" y="2685"/>
                  <a:pt x="300" y="2685"/>
                </a:cubicBezTo>
                <a:cubicBezTo>
                  <a:pt x="300" y="2685"/>
                  <a:pt x="288" y="2750"/>
                  <a:pt x="336" y="2854"/>
                </a:cubicBezTo>
                <a:cubicBezTo>
                  <a:pt x="205" y="2986"/>
                  <a:pt x="205" y="2986"/>
                  <a:pt x="205" y="2986"/>
                </a:cubicBezTo>
                <a:cubicBezTo>
                  <a:pt x="205" y="2986"/>
                  <a:pt x="0" y="3171"/>
                  <a:pt x="192" y="3363"/>
                </a:cubicBezTo>
                <a:cubicBezTo>
                  <a:pt x="192" y="3363"/>
                  <a:pt x="384" y="3567"/>
                  <a:pt x="585" y="3366"/>
                </a:cubicBezTo>
                <a:cubicBezTo>
                  <a:pt x="719" y="3217"/>
                  <a:pt x="719" y="3217"/>
                  <a:pt x="719" y="3217"/>
                </a:cubicBezTo>
                <a:cubicBezTo>
                  <a:pt x="761" y="3234"/>
                  <a:pt x="811" y="3251"/>
                  <a:pt x="870" y="3267"/>
                </a:cubicBezTo>
                <a:cubicBezTo>
                  <a:pt x="2677" y="1460"/>
                  <a:pt x="2677" y="1460"/>
                  <a:pt x="2677" y="1460"/>
                </a:cubicBezTo>
                <a:cubicBezTo>
                  <a:pt x="3059" y="1842"/>
                  <a:pt x="3059" y="1842"/>
                  <a:pt x="3059" y="1842"/>
                </a:cubicBezTo>
                <a:cubicBezTo>
                  <a:pt x="3059" y="1842"/>
                  <a:pt x="3160" y="1934"/>
                  <a:pt x="3248" y="1846"/>
                </a:cubicBezTo>
                <a:cubicBezTo>
                  <a:pt x="3349" y="1747"/>
                  <a:pt x="3349" y="1747"/>
                  <a:pt x="3349" y="1747"/>
                </a:cubicBezTo>
                <a:cubicBezTo>
                  <a:pt x="3349" y="1747"/>
                  <a:pt x="3440" y="1648"/>
                  <a:pt x="3350" y="1558"/>
                </a:cubicBezTo>
                <a:lnTo>
                  <a:pt x="2959" y="1166"/>
                </a:lnTo>
                <a:close/>
                <a:moveTo>
                  <a:pt x="486" y="3267"/>
                </a:moveTo>
                <a:cubicBezTo>
                  <a:pt x="390" y="3363"/>
                  <a:pt x="294" y="3261"/>
                  <a:pt x="294" y="3261"/>
                </a:cubicBezTo>
                <a:cubicBezTo>
                  <a:pt x="198" y="3165"/>
                  <a:pt x="287" y="3074"/>
                  <a:pt x="287" y="3074"/>
                </a:cubicBezTo>
                <a:cubicBezTo>
                  <a:pt x="392" y="2969"/>
                  <a:pt x="392" y="2969"/>
                  <a:pt x="392" y="2969"/>
                </a:cubicBezTo>
                <a:cubicBezTo>
                  <a:pt x="392" y="2969"/>
                  <a:pt x="442" y="3036"/>
                  <a:pt x="483" y="3078"/>
                </a:cubicBezTo>
                <a:cubicBezTo>
                  <a:pt x="483" y="3078"/>
                  <a:pt x="506" y="3109"/>
                  <a:pt x="587" y="3158"/>
                </a:cubicBezTo>
                <a:lnTo>
                  <a:pt x="486" y="3267"/>
                </a:lnTo>
                <a:close/>
                <a:moveTo>
                  <a:pt x="966" y="2979"/>
                </a:moveTo>
                <a:cubicBezTo>
                  <a:pt x="794" y="3151"/>
                  <a:pt x="739" y="3136"/>
                  <a:pt x="582" y="2979"/>
                </a:cubicBezTo>
                <a:cubicBezTo>
                  <a:pt x="434" y="2831"/>
                  <a:pt x="416" y="2761"/>
                  <a:pt x="582" y="2595"/>
                </a:cubicBezTo>
                <a:cubicBezTo>
                  <a:pt x="2197" y="980"/>
                  <a:pt x="2197" y="980"/>
                  <a:pt x="2197" y="980"/>
                </a:cubicBezTo>
                <a:cubicBezTo>
                  <a:pt x="2581" y="1364"/>
                  <a:pt x="2581" y="1364"/>
                  <a:pt x="2581" y="1364"/>
                </a:cubicBezTo>
                <a:lnTo>
                  <a:pt x="966" y="2979"/>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1" name="KSO_Shape"/>
          <p:cNvSpPr/>
          <p:nvPr/>
        </p:nvSpPr>
        <p:spPr bwMode="auto">
          <a:xfrm>
            <a:off x="9002000" y="1758461"/>
            <a:ext cx="598522" cy="592188"/>
          </a:xfrm>
          <a:custGeom>
            <a:avLst/>
            <a:gdLst>
              <a:gd name="T0" fmla="*/ 341856 w 5493"/>
              <a:gd name="T1" fmla="*/ 769198 h 5431"/>
              <a:gd name="T2" fmla="*/ 779746 w 5493"/>
              <a:gd name="T3" fmla="*/ 1015761 h 5431"/>
              <a:gd name="T4" fmla="*/ 683056 w 5493"/>
              <a:gd name="T5" fmla="*/ 975432 h 5431"/>
              <a:gd name="T6" fmla="*/ 668962 w 5493"/>
              <a:gd name="T7" fmla="*/ 939694 h 5431"/>
              <a:gd name="T8" fmla="*/ 830549 w 5493"/>
              <a:gd name="T9" fmla="*/ 964613 h 5431"/>
              <a:gd name="T10" fmla="*/ 772535 w 5493"/>
              <a:gd name="T11" fmla="*/ 910513 h 5431"/>
              <a:gd name="T12" fmla="*/ 712882 w 5493"/>
              <a:gd name="T13" fmla="*/ 894119 h 5431"/>
              <a:gd name="T14" fmla="*/ 742381 w 5493"/>
              <a:gd name="T15" fmla="*/ 933464 h 5431"/>
              <a:gd name="T16" fmla="*/ 737137 w 5493"/>
              <a:gd name="T17" fmla="*/ 911169 h 5431"/>
              <a:gd name="T18" fmla="*/ 783679 w 5493"/>
              <a:gd name="T19" fmla="*/ 1011499 h 5431"/>
              <a:gd name="T20" fmla="*/ 817111 w 5493"/>
              <a:gd name="T21" fmla="*/ 944612 h 5431"/>
              <a:gd name="T22" fmla="*/ 847920 w 5493"/>
              <a:gd name="T23" fmla="*/ 882316 h 5431"/>
              <a:gd name="T24" fmla="*/ 802689 w 5493"/>
              <a:gd name="T25" fmla="*/ 837396 h 5431"/>
              <a:gd name="T26" fmla="*/ 756803 w 5493"/>
              <a:gd name="T27" fmla="*/ 883299 h 5431"/>
              <a:gd name="T28" fmla="*/ 775157 w 5493"/>
              <a:gd name="T29" fmla="*/ 865266 h 5431"/>
              <a:gd name="T30" fmla="*/ 799412 w 5493"/>
              <a:gd name="T31" fmla="*/ 874119 h 5431"/>
              <a:gd name="T32" fmla="*/ 814816 w 5493"/>
              <a:gd name="T33" fmla="*/ 893463 h 5431"/>
              <a:gd name="T34" fmla="*/ 843004 w 5493"/>
              <a:gd name="T35" fmla="*/ 925267 h 5431"/>
              <a:gd name="T36" fmla="*/ 794823 w 5493"/>
              <a:gd name="T37" fmla="*/ 922316 h 5431"/>
              <a:gd name="T38" fmla="*/ 930516 w 5493"/>
              <a:gd name="T39" fmla="*/ 864938 h 5431"/>
              <a:gd name="T40" fmla="*/ 870864 w 5493"/>
              <a:gd name="T41" fmla="*/ 900677 h 5431"/>
              <a:gd name="T42" fmla="*/ 837104 w 5493"/>
              <a:gd name="T43" fmla="*/ 771493 h 5431"/>
              <a:gd name="T44" fmla="*/ 928878 w 5493"/>
              <a:gd name="T45" fmla="*/ 842642 h 5431"/>
              <a:gd name="T46" fmla="*/ 847920 w 5493"/>
              <a:gd name="T47" fmla="*/ 821986 h 5431"/>
              <a:gd name="T48" fmla="*/ 907901 w 5493"/>
              <a:gd name="T49" fmla="*/ 729197 h 5431"/>
              <a:gd name="T50" fmla="*/ 910523 w 5493"/>
              <a:gd name="T51" fmla="*/ 758706 h 5431"/>
              <a:gd name="T52" fmla="*/ 979681 w 5493"/>
              <a:gd name="T53" fmla="*/ 808543 h 5431"/>
              <a:gd name="T54" fmla="*/ 903312 w 5493"/>
              <a:gd name="T55" fmla="*/ 813461 h 5431"/>
              <a:gd name="T56" fmla="*/ 953788 w 5493"/>
              <a:gd name="T57" fmla="*/ 816740 h 5431"/>
              <a:gd name="T58" fmla="*/ 916423 w 5493"/>
              <a:gd name="T59" fmla="*/ 780018 h 5431"/>
              <a:gd name="T60" fmla="*/ 850870 w 5493"/>
              <a:gd name="T61" fmla="*/ 757722 h 5431"/>
              <a:gd name="T62" fmla="*/ 963620 w 5493"/>
              <a:gd name="T63" fmla="*/ 679360 h 5431"/>
              <a:gd name="T64" fmla="*/ 976731 w 5493"/>
              <a:gd name="T65" fmla="*/ 786576 h 5431"/>
              <a:gd name="T66" fmla="*/ 1023601 w 5493"/>
              <a:gd name="T67" fmla="*/ 739689 h 5431"/>
              <a:gd name="T68" fmla="*/ 959360 w 5493"/>
              <a:gd name="T69" fmla="*/ 709525 h 5431"/>
              <a:gd name="T70" fmla="*/ 934777 w 5493"/>
              <a:gd name="T71" fmla="*/ 697721 h 5431"/>
              <a:gd name="T72" fmla="*/ 973126 w 5493"/>
              <a:gd name="T73" fmla="*/ 688868 h 5431"/>
              <a:gd name="T74" fmla="*/ 967554 w 5493"/>
              <a:gd name="T75" fmla="*/ 730181 h 5431"/>
              <a:gd name="T76" fmla="*/ 1003935 w 5493"/>
              <a:gd name="T77" fmla="*/ 766903 h 5431"/>
              <a:gd name="T78" fmla="*/ 911834 w 5493"/>
              <a:gd name="T79" fmla="*/ 496077 h 5431"/>
              <a:gd name="T80" fmla="*/ 974764 w 5493"/>
              <a:gd name="T81" fmla="*/ 433125 h 5431"/>
              <a:gd name="T82" fmla="*/ 184202 w 5493"/>
              <a:gd name="T83" fmla="*/ 863299 h 5431"/>
              <a:gd name="T84" fmla="*/ 448706 w 5493"/>
              <a:gd name="T85" fmla="*/ 1007236 h 5431"/>
              <a:gd name="T86" fmla="*/ 1523110 w 5493"/>
              <a:gd name="T87" fmla="*/ 1229537 h 5431"/>
              <a:gd name="T88" fmla="*/ 448706 w 5493"/>
              <a:gd name="T89" fmla="*/ 1007236 h 5431"/>
              <a:gd name="T90" fmla="*/ 1111769 w 5493"/>
              <a:gd name="T91" fmla="*/ 722312 h 5431"/>
              <a:gd name="T92" fmla="*/ 391020 w 5493"/>
              <a:gd name="T93" fmla="*/ 152135 h 5431"/>
              <a:gd name="T94" fmla="*/ 625370 w 5493"/>
              <a:gd name="T95" fmla="*/ 386566 h 5431"/>
              <a:gd name="T96" fmla="*/ 769258 w 5493"/>
              <a:gd name="T97" fmla="*/ 341975 h 5431"/>
              <a:gd name="T98" fmla="*/ 485416 w 5493"/>
              <a:gd name="T99" fmla="*/ 58034 h 5431"/>
              <a:gd name="T100" fmla="*/ 611276 w 5493"/>
              <a:gd name="T101" fmla="*/ 400665 h 5431"/>
              <a:gd name="T102" fmla="*/ 274992 w 5493"/>
              <a:gd name="T103" fmla="*/ 268531 h 5431"/>
              <a:gd name="T104" fmla="*/ 304163 w 5493"/>
              <a:gd name="T105" fmla="*/ 239350 h 5431"/>
              <a:gd name="T106" fmla="*/ 484105 w 5493"/>
              <a:gd name="T107" fmla="*/ 627228 h 5431"/>
              <a:gd name="T108" fmla="*/ 200263 w 5493"/>
              <a:gd name="T109" fmla="*/ 342959 h 5431"/>
              <a:gd name="T110" fmla="*/ 418224 w 5493"/>
              <a:gd name="T111" fmla="*/ 593784 h 5431"/>
              <a:gd name="T112" fmla="*/ 81941 w 5493"/>
              <a:gd name="T113" fmla="*/ 461650 h 5431"/>
              <a:gd name="T114" fmla="*/ 110784 w 5493"/>
              <a:gd name="T115" fmla="*/ 432469 h 5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493" h="5431">
                <a:moveTo>
                  <a:pt x="0" y="1657"/>
                </a:moveTo>
                <a:cubicBezTo>
                  <a:pt x="178" y="1480"/>
                  <a:pt x="178" y="1480"/>
                  <a:pt x="178" y="1480"/>
                </a:cubicBezTo>
                <a:cubicBezTo>
                  <a:pt x="1043" y="2346"/>
                  <a:pt x="1043" y="2346"/>
                  <a:pt x="1043" y="2346"/>
                </a:cubicBezTo>
                <a:cubicBezTo>
                  <a:pt x="866" y="2523"/>
                  <a:pt x="866" y="2523"/>
                  <a:pt x="866" y="2523"/>
                </a:cubicBezTo>
                <a:cubicBezTo>
                  <a:pt x="0" y="1657"/>
                  <a:pt x="0" y="1657"/>
                  <a:pt x="0" y="1657"/>
                </a:cubicBezTo>
                <a:close/>
                <a:moveTo>
                  <a:pt x="2379" y="3098"/>
                </a:moveTo>
                <a:cubicBezTo>
                  <a:pt x="2316" y="3160"/>
                  <a:pt x="2316" y="3160"/>
                  <a:pt x="2316" y="3160"/>
                </a:cubicBezTo>
                <a:cubicBezTo>
                  <a:pt x="2108" y="2952"/>
                  <a:pt x="2108" y="2952"/>
                  <a:pt x="2108" y="2952"/>
                </a:cubicBezTo>
                <a:cubicBezTo>
                  <a:pt x="2084" y="2975"/>
                  <a:pt x="2084" y="2975"/>
                  <a:pt x="2084" y="2975"/>
                </a:cubicBezTo>
                <a:cubicBezTo>
                  <a:pt x="2043" y="2934"/>
                  <a:pt x="2043" y="2934"/>
                  <a:pt x="2043" y="2934"/>
                </a:cubicBezTo>
                <a:cubicBezTo>
                  <a:pt x="2052" y="2925"/>
                  <a:pt x="2056" y="2913"/>
                  <a:pt x="2054" y="2899"/>
                </a:cubicBezTo>
                <a:cubicBezTo>
                  <a:pt x="2052" y="2885"/>
                  <a:pt x="2048" y="2874"/>
                  <a:pt x="2041" y="2866"/>
                </a:cubicBezTo>
                <a:cubicBezTo>
                  <a:pt x="2095" y="2813"/>
                  <a:pt x="2095" y="2813"/>
                  <a:pt x="2095" y="2813"/>
                </a:cubicBezTo>
                <a:cubicBezTo>
                  <a:pt x="2379" y="3098"/>
                  <a:pt x="2379" y="3098"/>
                  <a:pt x="2379" y="3098"/>
                </a:cubicBezTo>
                <a:close/>
                <a:moveTo>
                  <a:pt x="2534" y="2942"/>
                </a:moveTo>
                <a:cubicBezTo>
                  <a:pt x="2498" y="2906"/>
                  <a:pt x="2498" y="2906"/>
                  <a:pt x="2498" y="2906"/>
                </a:cubicBezTo>
                <a:cubicBezTo>
                  <a:pt x="2421" y="2982"/>
                  <a:pt x="2421" y="2982"/>
                  <a:pt x="2421" y="2982"/>
                </a:cubicBezTo>
                <a:cubicBezTo>
                  <a:pt x="2357" y="2777"/>
                  <a:pt x="2357" y="2777"/>
                  <a:pt x="2357" y="2777"/>
                </a:cubicBezTo>
                <a:cubicBezTo>
                  <a:pt x="2354" y="2765"/>
                  <a:pt x="2346" y="2754"/>
                  <a:pt x="2334" y="2741"/>
                </a:cubicBezTo>
                <a:cubicBezTo>
                  <a:pt x="2303" y="2711"/>
                  <a:pt x="2276" y="2693"/>
                  <a:pt x="2253" y="2690"/>
                </a:cubicBezTo>
                <a:cubicBezTo>
                  <a:pt x="2230" y="2685"/>
                  <a:pt x="2204" y="2698"/>
                  <a:pt x="2175" y="2727"/>
                </a:cubicBezTo>
                <a:cubicBezTo>
                  <a:pt x="2128" y="2774"/>
                  <a:pt x="2123" y="2816"/>
                  <a:pt x="2159" y="2853"/>
                </a:cubicBezTo>
                <a:cubicBezTo>
                  <a:pt x="2209" y="2903"/>
                  <a:pt x="2209" y="2903"/>
                  <a:pt x="2209" y="2903"/>
                </a:cubicBezTo>
                <a:cubicBezTo>
                  <a:pt x="2265" y="2847"/>
                  <a:pt x="2265" y="2847"/>
                  <a:pt x="2265" y="2847"/>
                </a:cubicBezTo>
                <a:cubicBezTo>
                  <a:pt x="2217" y="2798"/>
                  <a:pt x="2217" y="2798"/>
                  <a:pt x="2217" y="2798"/>
                </a:cubicBezTo>
                <a:cubicBezTo>
                  <a:pt x="2208" y="2790"/>
                  <a:pt x="2209" y="2781"/>
                  <a:pt x="2218" y="2773"/>
                </a:cubicBezTo>
                <a:cubicBezTo>
                  <a:pt x="2226" y="2764"/>
                  <a:pt x="2237" y="2767"/>
                  <a:pt x="2249" y="2779"/>
                </a:cubicBezTo>
                <a:cubicBezTo>
                  <a:pt x="2274" y="2804"/>
                  <a:pt x="2289" y="2827"/>
                  <a:pt x="2295" y="2848"/>
                </a:cubicBezTo>
                <a:cubicBezTo>
                  <a:pt x="2354" y="3047"/>
                  <a:pt x="2354" y="3047"/>
                  <a:pt x="2354" y="3047"/>
                </a:cubicBezTo>
                <a:cubicBezTo>
                  <a:pt x="2391" y="3085"/>
                  <a:pt x="2391" y="3085"/>
                  <a:pt x="2391" y="3085"/>
                </a:cubicBezTo>
                <a:cubicBezTo>
                  <a:pt x="2534" y="2942"/>
                  <a:pt x="2534" y="2942"/>
                  <a:pt x="2534" y="2942"/>
                </a:cubicBezTo>
                <a:close/>
                <a:moveTo>
                  <a:pt x="2425" y="2813"/>
                </a:moveTo>
                <a:cubicBezTo>
                  <a:pt x="2493" y="2881"/>
                  <a:pt x="2493" y="2881"/>
                  <a:pt x="2493" y="2881"/>
                </a:cubicBezTo>
                <a:cubicBezTo>
                  <a:pt x="2529" y="2917"/>
                  <a:pt x="2571" y="2911"/>
                  <a:pt x="2618" y="2863"/>
                </a:cubicBezTo>
                <a:cubicBezTo>
                  <a:pt x="2666" y="2816"/>
                  <a:pt x="2669" y="2773"/>
                  <a:pt x="2630" y="2734"/>
                </a:cubicBezTo>
                <a:cubicBezTo>
                  <a:pt x="2587" y="2691"/>
                  <a:pt x="2587" y="2691"/>
                  <a:pt x="2587" y="2691"/>
                </a:cubicBezTo>
                <a:cubicBezTo>
                  <a:pt x="2559" y="2663"/>
                  <a:pt x="2530" y="2656"/>
                  <a:pt x="2501" y="2672"/>
                </a:cubicBezTo>
                <a:cubicBezTo>
                  <a:pt x="2515" y="2642"/>
                  <a:pt x="2511" y="2616"/>
                  <a:pt x="2488" y="2593"/>
                </a:cubicBezTo>
                <a:cubicBezTo>
                  <a:pt x="2449" y="2554"/>
                  <a:pt x="2449" y="2554"/>
                  <a:pt x="2449" y="2554"/>
                </a:cubicBezTo>
                <a:cubicBezTo>
                  <a:pt x="2431" y="2537"/>
                  <a:pt x="2412" y="2531"/>
                  <a:pt x="2390" y="2537"/>
                </a:cubicBezTo>
                <a:cubicBezTo>
                  <a:pt x="2368" y="2543"/>
                  <a:pt x="2348" y="2555"/>
                  <a:pt x="2329" y="2574"/>
                </a:cubicBezTo>
                <a:cubicBezTo>
                  <a:pt x="2282" y="2620"/>
                  <a:pt x="2276" y="2660"/>
                  <a:pt x="2309" y="2694"/>
                </a:cubicBezTo>
                <a:cubicBezTo>
                  <a:pt x="2362" y="2746"/>
                  <a:pt x="2362" y="2746"/>
                  <a:pt x="2362" y="2746"/>
                </a:cubicBezTo>
                <a:cubicBezTo>
                  <a:pt x="2417" y="2691"/>
                  <a:pt x="2417" y="2691"/>
                  <a:pt x="2417" y="2691"/>
                </a:cubicBezTo>
                <a:cubicBezTo>
                  <a:pt x="2365" y="2639"/>
                  <a:pt x="2365" y="2639"/>
                  <a:pt x="2365" y="2639"/>
                </a:cubicBezTo>
                <a:cubicBezTo>
                  <a:pt x="2359" y="2633"/>
                  <a:pt x="2361" y="2626"/>
                  <a:pt x="2368" y="2619"/>
                </a:cubicBezTo>
                <a:cubicBezTo>
                  <a:pt x="2376" y="2611"/>
                  <a:pt x="2383" y="2610"/>
                  <a:pt x="2388" y="2616"/>
                </a:cubicBezTo>
                <a:cubicBezTo>
                  <a:pt x="2439" y="2666"/>
                  <a:pt x="2439" y="2666"/>
                  <a:pt x="2439" y="2666"/>
                </a:cubicBezTo>
                <a:cubicBezTo>
                  <a:pt x="2450" y="2677"/>
                  <a:pt x="2447" y="2692"/>
                  <a:pt x="2428" y="2710"/>
                </a:cubicBezTo>
                <a:cubicBezTo>
                  <a:pt x="2461" y="2742"/>
                  <a:pt x="2461" y="2742"/>
                  <a:pt x="2461" y="2742"/>
                </a:cubicBezTo>
                <a:cubicBezTo>
                  <a:pt x="2471" y="2732"/>
                  <a:pt x="2479" y="2726"/>
                  <a:pt x="2486" y="2725"/>
                </a:cubicBezTo>
                <a:cubicBezTo>
                  <a:pt x="2492" y="2724"/>
                  <a:pt x="2499" y="2727"/>
                  <a:pt x="2507" y="2734"/>
                </a:cubicBezTo>
                <a:cubicBezTo>
                  <a:pt x="2573" y="2800"/>
                  <a:pt x="2573" y="2800"/>
                  <a:pt x="2573" y="2800"/>
                </a:cubicBezTo>
                <a:cubicBezTo>
                  <a:pt x="2580" y="2807"/>
                  <a:pt x="2579" y="2814"/>
                  <a:pt x="2572" y="2822"/>
                </a:cubicBezTo>
                <a:cubicBezTo>
                  <a:pt x="2564" y="2830"/>
                  <a:pt x="2557" y="2830"/>
                  <a:pt x="2550" y="2823"/>
                </a:cubicBezTo>
                <a:cubicBezTo>
                  <a:pt x="2482" y="2755"/>
                  <a:pt x="2482" y="2755"/>
                  <a:pt x="2482" y="2755"/>
                </a:cubicBezTo>
                <a:cubicBezTo>
                  <a:pt x="2425" y="2813"/>
                  <a:pt x="2425" y="2813"/>
                  <a:pt x="2425" y="2813"/>
                </a:cubicBezTo>
                <a:close/>
                <a:moveTo>
                  <a:pt x="2834" y="2570"/>
                </a:moveTo>
                <a:cubicBezTo>
                  <a:pt x="2803" y="2601"/>
                  <a:pt x="2803" y="2601"/>
                  <a:pt x="2803" y="2601"/>
                </a:cubicBezTo>
                <a:cubicBezTo>
                  <a:pt x="2839" y="2638"/>
                  <a:pt x="2839" y="2638"/>
                  <a:pt x="2839" y="2638"/>
                </a:cubicBezTo>
                <a:cubicBezTo>
                  <a:pt x="2778" y="2699"/>
                  <a:pt x="2778" y="2699"/>
                  <a:pt x="2778" y="2699"/>
                </a:cubicBezTo>
                <a:cubicBezTo>
                  <a:pt x="2742" y="2662"/>
                  <a:pt x="2742" y="2662"/>
                  <a:pt x="2742" y="2662"/>
                </a:cubicBezTo>
                <a:cubicBezTo>
                  <a:pt x="2657" y="2747"/>
                  <a:pt x="2657" y="2747"/>
                  <a:pt x="2657" y="2747"/>
                </a:cubicBezTo>
                <a:cubicBezTo>
                  <a:pt x="2617" y="2706"/>
                  <a:pt x="2617" y="2706"/>
                  <a:pt x="2617" y="2706"/>
                </a:cubicBezTo>
                <a:cubicBezTo>
                  <a:pt x="2470" y="2437"/>
                  <a:pt x="2470" y="2437"/>
                  <a:pt x="2470" y="2437"/>
                </a:cubicBezTo>
                <a:cubicBezTo>
                  <a:pt x="2554" y="2353"/>
                  <a:pt x="2554" y="2353"/>
                  <a:pt x="2554" y="2353"/>
                </a:cubicBezTo>
                <a:cubicBezTo>
                  <a:pt x="2760" y="2558"/>
                  <a:pt x="2760" y="2558"/>
                  <a:pt x="2760" y="2558"/>
                </a:cubicBezTo>
                <a:cubicBezTo>
                  <a:pt x="2791" y="2528"/>
                  <a:pt x="2791" y="2528"/>
                  <a:pt x="2791" y="2528"/>
                </a:cubicBezTo>
                <a:cubicBezTo>
                  <a:pt x="2834" y="2570"/>
                  <a:pt x="2834" y="2570"/>
                  <a:pt x="2834" y="2570"/>
                </a:cubicBezTo>
                <a:close/>
                <a:moveTo>
                  <a:pt x="2699" y="2619"/>
                </a:moveTo>
                <a:cubicBezTo>
                  <a:pt x="2670" y="2648"/>
                  <a:pt x="2670" y="2648"/>
                  <a:pt x="2670" y="2648"/>
                </a:cubicBezTo>
                <a:cubicBezTo>
                  <a:pt x="2587" y="2507"/>
                  <a:pt x="2587" y="2507"/>
                  <a:pt x="2587" y="2507"/>
                </a:cubicBezTo>
                <a:cubicBezTo>
                  <a:pt x="2699" y="2619"/>
                  <a:pt x="2699" y="2619"/>
                  <a:pt x="2699" y="2619"/>
                </a:cubicBezTo>
                <a:close/>
                <a:moveTo>
                  <a:pt x="2736" y="2171"/>
                </a:moveTo>
                <a:cubicBezTo>
                  <a:pt x="2770" y="2224"/>
                  <a:pt x="2770" y="2224"/>
                  <a:pt x="2770" y="2224"/>
                </a:cubicBezTo>
                <a:cubicBezTo>
                  <a:pt x="2699" y="2295"/>
                  <a:pt x="2699" y="2295"/>
                  <a:pt x="2699" y="2295"/>
                </a:cubicBezTo>
                <a:cubicBezTo>
                  <a:pt x="2754" y="2356"/>
                  <a:pt x="2754" y="2356"/>
                  <a:pt x="2754" y="2356"/>
                </a:cubicBezTo>
                <a:cubicBezTo>
                  <a:pt x="2754" y="2344"/>
                  <a:pt x="2762" y="2330"/>
                  <a:pt x="2778" y="2314"/>
                </a:cubicBezTo>
                <a:cubicBezTo>
                  <a:pt x="2810" y="2281"/>
                  <a:pt x="2841" y="2279"/>
                  <a:pt x="2869" y="2307"/>
                </a:cubicBezTo>
                <a:cubicBezTo>
                  <a:pt x="2970" y="2408"/>
                  <a:pt x="2970" y="2408"/>
                  <a:pt x="2970" y="2408"/>
                </a:cubicBezTo>
                <a:cubicBezTo>
                  <a:pt x="2987" y="2425"/>
                  <a:pt x="2993" y="2444"/>
                  <a:pt x="2989" y="2466"/>
                </a:cubicBezTo>
                <a:cubicBezTo>
                  <a:pt x="2985" y="2488"/>
                  <a:pt x="2972" y="2510"/>
                  <a:pt x="2950" y="2531"/>
                </a:cubicBezTo>
                <a:cubicBezTo>
                  <a:pt x="2903" y="2579"/>
                  <a:pt x="2862" y="2585"/>
                  <a:pt x="2827" y="2551"/>
                </a:cubicBezTo>
                <a:cubicBezTo>
                  <a:pt x="2756" y="2481"/>
                  <a:pt x="2756" y="2481"/>
                  <a:pt x="2756" y="2481"/>
                </a:cubicBezTo>
                <a:cubicBezTo>
                  <a:pt x="2818" y="2419"/>
                  <a:pt x="2818" y="2419"/>
                  <a:pt x="2818" y="2419"/>
                </a:cubicBezTo>
                <a:cubicBezTo>
                  <a:pt x="2891" y="2492"/>
                  <a:pt x="2891" y="2492"/>
                  <a:pt x="2891" y="2492"/>
                </a:cubicBezTo>
                <a:cubicBezTo>
                  <a:pt x="2897" y="2499"/>
                  <a:pt x="2903" y="2498"/>
                  <a:pt x="2910" y="2491"/>
                </a:cubicBezTo>
                <a:cubicBezTo>
                  <a:pt x="2918" y="2485"/>
                  <a:pt x="2918" y="2478"/>
                  <a:pt x="2912" y="2472"/>
                </a:cubicBezTo>
                <a:cubicBezTo>
                  <a:pt x="2817" y="2377"/>
                  <a:pt x="2817" y="2377"/>
                  <a:pt x="2817" y="2377"/>
                </a:cubicBezTo>
                <a:cubicBezTo>
                  <a:pt x="2810" y="2371"/>
                  <a:pt x="2803" y="2371"/>
                  <a:pt x="2796" y="2379"/>
                </a:cubicBezTo>
                <a:cubicBezTo>
                  <a:pt x="2788" y="2386"/>
                  <a:pt x="2791" y="2395"/>
                  <a:pt x="2802" y="2407"/>
                </a:cubicBezTo>
                <a:cubicBezTo>
                  <a:pt x="2742" y="2464"/>
                  <a:pt x="2742" y="2464"/>
                  <a:pt x="2742" y="2464"/>
                </a:cubicBezTo>
                <a:cubicBezTo>
                  <a:pt x="2596" y="2311"/>
                  <a:pt x="2596" y="2311"/>
                  <a:pt x="2596" y="2311"/>
                </a:cubicBezTo>
                <a:cubicBezTo>
                  <a:pt x="2736" y="2171"/>
                  <a:pt x="2736" y="2171"/>
                  <a:pt x="2736" y="2171"/>
                </a:cubicBezTo>
                <a:close/>
                <a:moveTo>
                  <a:pt x="2969" y="2101"/>
                </a:moveTo>
                <a:cubicBezTo>
                  <a:pt x="2940" y="2072"/>
                  <a:pt x="2940" y="2072"/>
                  <a:pt x="2940" y="2072"/>
                </a:cubicBezTo>
                <a:cubicBezTo>
                  <a:pt x="2903" y="2036"/>
                  <a:pt x="2861" y="2041"/>
                  <a:pt x="2814" y="2089"/>
                </a:cubicBezTo>
                <a:cubicBezTo>
                  <a:pt x="2766" y="2136"/>
                  <a:pt x="2760" y="2179"/>
                  <a:pt x="2797" y="2216"/>
                </a:cubicBezTo>
                <a:cubicBezTo>
                  <a:pt x="2980" y="2399"/>
                  <a:pt x="2980" y="2399"/>
                  <a:pt x="2980" y="2399"/>
                </a:cubicBezTo>
                <a:cubicBezTo>
                  <a:pt x="3014" y="2433"/>
                  <a:pt x="3055" y="2426"/>
                  <a:pt x="3103" y="2379"/>
                </a:cubicBezTo>
                <a:cubicBezTo>
                  <a:pt x="3124" y="2357"/>
                  <a:pt x="3137" y="2336"/>
                  <a:pt x="3141" y="2314"/>
                </a:cubicBezTo>
                <a:cubicBezTo>
                  <a:pt x="3146" y="2292"/>
                  <a:pt x="3139" y="2272"/>
                  <a:pt x="3123" y="2256"/>
                </a:cubicBezTo>
                <a:cubicBezTo>
                  <a:pt x="3021" y="2154"/>
                  <a:pt x="3021" y="2154"/>
                  <a:pt x="3021" y="2154"/>
                </a:cubicBezTo>
                <a:cubicBezTo>
                  <a:pt x="3008" y="2141"/>
                  <a:pt x="2993" y="2136"/>
                  <a:pt x="2976" y="2138"/>
                </a:cubicBezTo>
                <a:cubicBezTo>
                  <a:pt x="2958" y="2141"/>
                  <a:pt x="2942" y="2149"/>
                  <a:pt x="2927" y="2164"/>
                </a:cubicBezTo>
                <a:cubicBezTo>
                  <a:pt x="2912" y="2179"/>
                  <a:pt x="2905" y="2192"/>
                  <a:pt x="2907" y="2203"/>
                </a:cubicBezTo>
                <a:cubicBezTo>
                  <a:pt x="2851" y="2148"/>
                  <a:pt x="2851" y="2148"/>
                  <a:pt x="2851" y="2148"/>
                </a:cubicBezTo>
                <a:cubicBezTo>
                  <a:pt x="2845" y="2142"/>
                  <a:pt x="2845" y="2135"/>
                  <a:pt x="2852" y="2128"/>
                </a:cubicBezTo>
                <a:cubicBezTo>
                  <a:pt x="2860" y="2120"/>
                  <a:pt x="2871" y="2124"/>
                  <a:pt x="2886" y="2138"/>
                </a:cubicBezTo>
                <a:cubicBezTo>
                  <a:pt x="2907" y="2162"/>
                  <a:pt x="2907" y="2162"/>
                  <a:pt x="2907" y="2162"/>
                </a:cubicBezTo>
                <a:cubicBezTo>
                  <a:pt x="2969" y="2101"/>
                  <a:pt x="2969" y="2101"/>
                  <a:pt x="2969" y="2101"/>
                </a:cubicBezTo>
                <a:close/>
                <a:moveTo>
                  <a:pt x="3064" y="2319"/>
                </a:moveTo>
                <a:cubicBezTo>
                  <a:pt x="2971" y="2226"/>
                  <a:pt x="2971" y="2226"/>
                  <a:pt x="2971" y="2226"/>
                </a:cubicBezTo>
                <a:cubicBezTo>
                  <a:pt x="2965" y="2220"/>
                  <a:pt x="2959" y="2220"/>
                  <a:pt x="2952" y="2227"/>
                </a:cubicBezTo>
                <a:cubicBezTo>
                  <a:pt x="2945" y="2234"/>
                  <a:pt x="2944" y="2241"/>
                  <a:pt x="2951" y="2247"/>
                </a:cubicBezTo>
                <a:cubicBezTo>
                  <a:pt x="3043" y="2340"/>
                  <a:pt x="3043" y="2340"/>
                  <a:pt x="3043" y="2340"/>
                </a:cubicBezTo>
                <a:cubicBezTo>
                  <a:pt x="3050" y="2346"/>
                  <a:pt x="3056" y="2346"/>
                  <a:pt x="3063" y="2339"/>
                </a:cubicBezTo>
                <a:cubicBezTo>
                  <a:pt x="3070" y="2332"/>
                  <a:pt x="3070" y="2325"/>
                  <a:pt x="3064" y="2319"/>
                </a:cubicBezTo>
                <a:close/>
                <a:moveTo>
                  <a:pt x="2974" y="1321"/>
                </a:moveTo>
                <a:cubicBezTo>
                  <a:pt x="2782" y="1513"/>
                  <a:pt x="2782" y="1513"/>
                  <a:pt x="2782" y="1513"/>
                </a:cubicBezTo>
                <a:cubicBezTo>
                  <a:pt x="2613" y="583"/>
                  <a:pt x="2613" y="583"/>
                  <a:pt x="2613" y="583"/>
                </a:cubicBezTo>
                <a:cubicBezTo>
                  <a:pt x="2678" y="517"/>
                  <a:pt x="2678" y="517"/>
                  <a:pt x="2678" y="517"/>
                </a:cubicBezTo>
                <a:cubicBezTo>
                  <a:pt x="2974" y="1321"/>
                  <a:pt x="2974" y="1321"/>
                  <a:pt x="2974" y="1321"/>
                </a:cubicBezTo>
                <a:close/>
                <a:moveTo>
                  <a:pt x="1301" y="2994"/>
                </a:moveTo>
                <a:cubicBezTo>
                  <a:pt x="1492" y="2803"/>
                  <a:pt x="1492" y="2803"/>
                  <a:pt x="1492" y="2803"/>
                </a:cubicBezTo>
                <a:cubicBezTo>
                  <a:pt x="562" y="2633"/>
                  <a:pt x="562" y="2633"/>
                  <a:pt x="562" y="2633"/>
                </a:cubicBezTo>
                <a:cubicBezTo>
                  <a:pt x="496" y="2699"/>
                  <a:pt x="496" y="2699"/>
                  <a:pt x="496" y="2699"/>
                </a:cubicBezTo>
                <a:cubicBezTo>
                  <a:pt x="1301" y="2994"/>
                  <a:pt x="1301" y="2994"/>
                  <a:pt x="1301" y="2994"/>
                </a:cubicBezTo>
                <a:close/>
                <a:moveTo>
                  <a:pt x="1369" y="3072"/>
                </a:moveTo>
                <a:cubicBezTo>
                  <a:pt x="2041" y="3744"/>
                  <a:pt x="2041" y="3744"/>
                  <a:pt x="2041" y="3744"/>
                </a:cubicBezTo>
                <a:cubicBezTo>
                  <a:pt x="3352" y="3491"/>
                  <a:pt x="3526" y="4315"/>
                  <a:pt x="3747" y="4753"/>
                </a:cubicBezTo>
                <a:cubicBezTo>
                  <a:pt x="4090" y="5431"/>
                  <a:pt x="5493" y="4142"/>
                  <a:pt x="4647" y="3750"/>
                </a:cubicBezTo>
                <a:cubicBezTo>
                  <a:pt x="4198" y="3542"/>
                  <a:pt x="3468" y="3321"/>
                  <a:pt x="3708" y="2077"/>
                </a:cubicBezTo>
                <a:cubicBezTo>
                  <a:pt x="3036" y="1405"/>
                  <a:pt x="3036" y="1405"/>
                  <a:pt x="3036" y="1405"/>
                </a:cubicBezTo>
                <a:cubicBezTo>
                  <a:pt x="1369" y="3072"/>
                  <a:pt x="1369" y="3072"/>
                  <a:pt x="1369" y="3072"/>
                </a:cubicBezTo>
                <a:close/>
                <a:moveTo>
                  <a:pt x="1765" y="3007"/>
                </a:moveTo>
                <a:cubicBezTo>
                  <a:pt x="2177" y="3419"/>
                  <a:pt x="2177" y="3419"/>
                  <a:pt x="2177" y="3419"/>
                </a:cubicBezTo>
                <a:cubicBezTo>
                  <a:pt x="3392" y="2203"/>
                  <a:pt x="3392" y="2203"/>
                  <a:pt x="3392" y="2203"/>
                </a:cubicBezTo>
                <a:cubicBezTo>
                  <a:pt x="2980" y="1792"/>
                  <a:pt x="2980" y="1792"/>
                  <a:pt x="2980" y="1792"/>
                </a:cubicBezTo>
                <a:cubicBezTo>
                  <a:pt x="1765" y="3007"/>
                  <a:pt x="1765" y="3007"/>
                  <a:pt x="1765" y="3007"/>
                </a:cubicBezTo>
                <a:close/>
                <a:moveTo>
                  <a:pt x="1193" y="464"/>
                </a:moveTo>
                <a:cubicBezTo>
                  <a:pt x="1356" y="301"/>
                  <a:pt x="1356" y="301"/>
                  <a:pt x="1356" y="301"/>
                </a:cubicBezTo>
                <a:cubicBezTo>
                  <a:pt x="2071" y="1016"/>
                  <a:pt x="2071" y="1016"/>
                  <a:pt x="2071" y="1016"/>
                </a:cubicBezTo>
                <a:cubicBezTo>
                  <a:pt x="1908" y="1179"/>
                  <a:pt x="1908" y="1179"/>
                  <a:pt x="1908" y="1179"/>
                </a:cubicBezTo>
                <a:cubicBezTo>
                  <a:pt x="1193" y="464"/>
                  <a:pt x="1193" y="464"/>
                  <a:pt x="1193" y="464"/>
                </a:cubicBezTo>
                <a:close/>
                <a:moveTo>
                  <a:pt x="1481" y="177"/>
                </a:moveTo>
                <a:cubicBezTo>
                  <a:pt x="2347" y="1043"/>
                  <a:pt x="2347" y="1043"/>
                  <a:pt x="2347" y="1043"/>
                </a:cubicBezTo>
                <a:cubicBezTo>
                  <a:pt x="2524" y="866"/>
                  <a:pt x="2524" y="866"/>
                  <a:pt x="2524" y="866"/>
                </a:cubicBezTo>
                <a:cubicBezTo>
                  <a:pt x="1658" y="0"/>
                  <a:pt x="1658" y="0"/>
                  <a:pt x="1658" y="0"/>
                </a:cubicBezTo>
                <a:cubicBezTo>
                  <a:pt x="1481" y="177"/>
                  <a:pt x="1481" y="177"/>
                  <a:pt x="1481" y="177"/>
                </a:cubicBezTo>
                <a:close/>
                <a:moveTo>
                  <a:pt x="987" y="670"/>
                </a:moveTo>
                <a:cubicBezTo>
                  <a:pt x="1702" y="1385"/>
                  <a:pt x="1702" y="1385"/>
                  <a:pt x="1702" y="1385"/>
                </a:cubicBezTo>
                <a:cubicBezTo>
                  <a:pt x="1865" y="1222"/>
                  <a:pt x="1865" y="1222"/>
                  <a:pt x="1865" y="1222"/>
                </a:cubicBezTo>
                <a:cubicBezTo>
                  <a:pt x="1150" y="507"/>
                  <a:pt x="1150" y="507"/>
                  <a:pt x="1150" y="507"/>
                </a:cubicBezTo>
                <a:cubicBezTo>
                  <a:pt x="987" y="670"/>
                  <a:pt x="987" y="670"/>
                  <a:pt x="987" y="670"/>
                </a:cubicBezTo>
                <a:close/>
                <a:moveTo>
                  <a:pt x="839" y="819"/>
                </a:moveTo>
                <a:cubicBezTo>
                  <a:pt x="1554" y="1533"/>
                  <a:pt x="1554" y="1533"/>
                  <a:pt x="1554" y="1533"/>
                </a:cubicBezTo>
                <a:cubicBezTo>
                  <a:pt x="1642" y="1445"/>
                  <a:pt x="1642" y="1445"/>
                  <a:pt x="1642" y="1445"/>
                </a:cubicBezTo>
                <a:cubicBezTo>
                  <a:pt x="928" y="730"/>
                  <a:pt x="928" y="730"/>
                  <a:pt x="928" y="730"/>
                </a:cubicBezTo>
                <a:cubicBezTo>
                  <a:pt x="839" y="819"/>
                  <a:pt x="839" y="819"/>
                  <a:pt x="839" y="819"/>
                </a:cubicBezTo>
                <a:close/>
                <a:moveTo>
                  <a:pt x="611" y="1046"/>
                </a:moveTo>
                <a:cubicBezTo>
                  <a:pt x="1477" y="1913"/>
                  <a:pt x="1477" y="1913"/>
                  <a:pt x="1477" y="1913"/>
                </a:cubicBezTo>
                <a:cubicBezTo>
                  <a:pt x="1655" y="1735"/>
                  <a:pt x="1655" y="1735"/>
                  <a:pt x="1655" y="1735"/>
                </a:cubicBezTo>
                <a:cubicBezTo>
                  <a:pt x="789" y="869"/>
                  <a:pt x="789" y="869"/>
                  <a:pt x="789" y="869"/>
                </a:cubicBezTo>
                <a:cubicBezTo>
                  <a:pt x="611" y="1046"/>
                  <a:pt x="611" y="1046"/>
                  <a:pt x="611" y="1046"/>
                </a:cubicBezTo>
                <a:close/>
                <a:moveTo>
                  <a:pt x="398" y="1259"/>
                </a:moveTo>
                <a:cubicBezTo>
                  <a:pt x="1113" y="1974"/>
                  <a:pt x="1113" y="1974"/>
                  <a:pt x="1113" y="1974"/>
                </a:cubicBezTo>
                <a:cubicBezTo>
                  <a:pt x="1276" y="1811"/>
                  <a:pt x="1276" y="1811"/>
                  <a:pt x="1276" y="1811"/>
                </a:cubicBezTo>
                <a:cubicBezTo>
                  <a:pt x="561" y="1097"/>
                  <a:pt x="561" y="1097"/>
                  <a:pt x="561" y="1097"/>
                </a:cubicBezTo>
                <a:cubicBezTo>
                  <a:pt x="398" y="1259"/>
                  <a:pt x="398" y="1259"/>
                  <a:pt x="398" y="1259"/>
                </a:cubicBezTo>
                <a:close/>
                <a:moveTo>
                  <a:pt x="250" y="1408"/>
                </a:moveTo>
                <a:cubicBezTo>
                  <a:pt x="964" y="2123"/>
                  <a:pt x="964" y="2123"/>
                  <a:pt x="964" y="2123"/>
                </a:cubicBezTo>
                <a:cubicBezTo>
                  <a:pt x="1053" y="2034"/>
                  <a:pt x="1053" y="2034"/>
                  <a:pt x="1053" y="2034"/>
                </a:cubicBezTo>
                <a:cubicBezTo>
                  <a:pt x="338" y="1319"/>
                  <a:pt x="338" y="1319"/>
                  <a:pt x="338" y="1319"/>
                </a:cubicBezTo>
                <a:lnTo>
                  <a:pt x="250" y="1408"/>
                </a:ln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2" name="KSO_Shape"/>
          <p:cNvSpPr/>
          <p:nvPr/>
        </p:nvSpPr>
        <p:spPr bwMode="auto">
          <a:xfrm>
            <a:off x="9993401" y="1710434"/>
            <a:ext cx="447213" cy="589697"/>
          </a:xfrm>
          <a:custGeom>
            <a:avLst/>
            <a:gdLst>
              <a:gd name="T0" fmla="*/ 857723 w 2558"/>
              <a:gd name="T1" fmla="*/ 0 h 3374"/>
              <a:gd name="T2" fmla="*/ 107215 w 2558"/>
              <a:gd name="T3" fmla="*/ 0 h 3374"/>
              <a:gd name="T4" fmla="*/ 0 w 2558"/>
              <a:gd name="T5" fmla="*/ 106722 h 3374"/>
              <a:gd name="T6" fmla="*/ 0 w 2558"/>
              <a:gd name="T7" fmla="*/ 1693675 h 3374"/>
              <a:gd name="T8" fmla="*/ 107215 w 2558"/>
              <a:gd name="T9" fmla="*/ 1800397 h 3374"/>
              <a:gd name="T10" fmla="*/ 1257248 w 2558"/>
              <a:gd name="T11" fmla="*/ 1800397 h 3374"/>
              <a:gd name="T12" fmla="*/ 1364463 w 2558"/>
              <a:gd name="T13" fmla="*/ 1693675 h 3374"/>
              <a:gd name="T14" fmla="*/ 1364463 w 2558"/>
              <a:gd name="T15" fmla="*/ 491988 h 3374"/>
              <a:gd name="T16" fmla="*/ 857723 w 2558"/>
              <a:gd name="T17" fmla="*/ 0 h 3374"/>
              <a:gd name="T18" fmla="*/ 1047617 w 2558"/>
              <a:gd name="T19" fmla="*/ 1025597 h 3374"/>
              <a:gd name="T20" fmla="*/ 978274 w 2558"/>
              <a:gd name="T21" fmla="*/ 1094966 h 3374"/>
              <a:gd name="T22" fmla="*/ 764377 w 2558"/>
              <a:gd name="T23" fmla="*/ 1094966 h 3374"/>
              <a:gd name="T24" fmla="*/ 764377 w 2558"/>
              <a:gd name="T25" fmla="*/ 1308943 h 3374"/>
              <a:gd name="T26" fmla="*/ 695033 w 2558"/>
              <a:gd name="T27" fmla="*/ 1378312 h 3374"/>
              <a:gd name="T28" fmla="*/ 669430 w 2558"/>
              <a:gd name="T29" fmla="*/ 1378312 h 3374"/>
              <a:gd name="T30" fmla="*/ 600086 w 2558"/>
              <a:gd name="T31" fmla="*/ 1308943 h 3374"/>
              <a:gd name="T32" fmla="*/ 600086 w 2558"/>
              <a:gd name="T33" fmla="*/ 1094966 h 3374"/>
              <a:gd name="T34" fmla="*/ 386189 w 2558"/>
              <a:gd name="T35" fmla="*/ 1094966 h 3374"/>
              <a:gd name="T36" fmla="*/ 316312 w 2558"/>
              <a:gd name="T37" fmla="*/ 1025597 h 3374"/>
              <a:gd name="T38" fmla="*/ 316312 w 2558"/>
              <a:gd name="T39" fmla="*/ 999983 h 3374"/>
              <a:gd name="T40" fmla="*/ 386189 w 2558"/>
              <a:gd name="T41" fmla="*/ 930081 h 3374"/>
              <a:gd name="T42" fmla="*/ 600086 w 2558"/>
              <a:gd name="T43" fmla="*/ 930081 h 3374"/>
              <a:gd name="T44" fmla="*/ 600086 w 2558"/>
              <a:gd name="T45" fmla="*/ 716103 h 3374"/>
              <a:gd name="T46" fmla="*/ 669430 w 2558"/>
              <a:gd name="T47" fmla="*/ 646734 h 3374"/>
              <a:gd name="T48" fmla="*/ 695033 w 2558"/>
              <a:gd name="T49" fmla="*/ 646734 h 3374"/>
              <a:gd name="T50" fmla="*/ 764377 w 2558"/>
              <a:gd name="T51" fmla="*/ 716103 h 3374"/>
              <a:gd name="T52" fmla="*/ 764377 w 2558"/>
              <a:gd name="T53" fmla="*/ 930081 h 3374"/>
              <a:gd name="T54" fmla="*/ 978274 w 2558"/>
              <a:gd name="T55" fmla="*/ 930081 h 3374"/>
              <a:gd name="T56" fmla="*/ 1047617 w 2558"/>
              <a:gd name="T57" fmla="*/ 999983 h 3374"/>
              <a:gd name="T58" fmla="*/ 1047617 w 2558"/>
              <a:gd name="T59" fmla="*/ 1025597 h 3374"/>
              <a:gd name="T60" fmla="*/ 1307922 w 2558"/>
              <a:gd name="T61" fmla="*/ 562424 h 3374"/>
              <a:gd name="T62" fmla="*/ 929734 w 2558"/>
              <a:gd name="T63" fmla="*/ 562424 h 3374"/>
              <a:gd name="T64" fmla="*/ 787847 w 2558"/>
              <a:gd name="T65" fmla="*/ 420484 h 3374"/>
              <a:gd name="T66" fmla="*/ 787847 w 2558"/>
              <a:gd name="T67" fmla="*/ 56029 h 3374"/>
              <a:gd name="T68" fmla="*/ 857723 w 2558"/>
              <a:gd name="T69" fmla="*/ 56029 h 3374"/>
              <a:gd name="T70" fmla="*/ 857723 w 2558"/>
              <a:gd name="T71" fmla="*/ 420484 h 3374"/>
              <a:gd name="T72" fmla="*/ 929734 w 2558"/>
              <a:gd name="T73" fmla="*/ 491988 h 3374"/>
              <a:gd name="T74" fmla="*/ 1307922 w 2558"/>
              <a:gd name="T75" fmla="*/ 491988 h 3374"/>
              <a:gd name="T76" fmla="*/ 1307922 w 2558"/>
              <a:gd name="T77" fmla="*/ 562424 h 33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58" h="3374">
                <a:moveTo>
                  <a:pt x="1608" y="0"/>
                </a:moveTo>
                <a:cubicBezTo>
                  <a:pt x="201" y="0"/>
                  <a:pt x="201" y="0"/>
                  <a:pt x="201" y="0"/>
                </a:cubicBezTo>
                <a:cubicBezTo>
                  <a:pt x="90" y="0"/>
                  <a:pt x="0" y="89"/>
                  <a:pt x="0" y="200"/>
                </a:cubicBezTo>
                <a:cubicBezTo>
                  <a:pt x="0" y="3174"/>
                  <a:pt x="0" y="3174"/>
                  <a:pt x="0" y="3174"/>
                </a:cubicBezTo>
                <a:cubicBezTo>
                  <a:pt x="0" y="3284"/>
                  <a:pt x="90" y="3374"/>
                  <a:pt x="201" y="3374"/>
                </a:cubicBezTo>
                <a:cubicBezTo>
                  <a:pt x="2357" y="3374"/>
                  <a:pt x="2357" y="3374"/>
                  <a:pt x="2357" y="3374"/>
                </a:cubicBezTo>
                <a:cubicBezTo>
                  <a:pt x="2468" y="3374"/>
                  <a:pt x="2558" y="3284"/>
                  <a:pt x="2558" y="3174"/>
                </a:cubicBezTo>
                <a:cubicBezTo>
                  <a:pt x="2558" y="922"/>
                  <a:pt x="2558" y="922"/>
                  <a:pt x="2558" y="922"/>
                </a:cubicBezTo>
                <a:lnTo>
                  <a:pt x="1608" y="0"/>
                </a:lnTo>
                <a:close/>
                <a:moveTo>
                  <a:pt x="1964" y="1922"/>
                </a:moveTo>
                <a:cubicBezTo>
                  <a:pt x="1964" y="1994"/>
                  <a:pt x="1906" y="2052"/>
                  <a:pt x="1834" y="2052"/>
                </a:cubicBezTo>
                <a:cubicBezTo>
                  <a:pt x="1433" y="2052"/>
                  <a:pt x="1433" y="2052"/>
                  <a:pt x="1433" y="2052"/>
                </a:cubicBezTo>
                <a:cubicBezTo>
                  <a:pt x="1433" y="2453"/>
                  <a:pt x="1433" y="2453"/>
                  <a:pt x="1433" y="2453"/>
                </a:cubicBezTo>
                <a:cubicBezTo>
                  <a:pt x="1433" y="2525"/>
                  <a:pt x="1375" y="2583"/>
                  <a:pt x="1303" y="2583"/>
                </a:cubicBezTo>
                <a:cubicBezTo>
                  <a:pt x="1255" y="2583"/>
                  <a:pt x="1255" y="2583"/>
                  <a:pt x="1255" y="2583"/>
                </a:cubicBezTo>
                <a:cubicBezTo>
                  <a:pt x="1183" y="2583"/>
                  <a:pt x="1125" y="2525"/>
                  <a:pt x="1125" y="2453"/>
                </a:cubicBezTo>
                <a:cubicBezTo>
                  <a:pt x="1125" y="2052"/>
                  <a:pt x="1125" y="2052"/>
                  <a:pt x="1125" y="2052"/>
                </a:cubicBezTo>
                <a:cubicBezTo>
                  <a:pt x="724" y="2052"/>
                  <a:pt x="724" y="2052"/>
                  <a:pt x="724" y="2052"/>
                </a:cubicBezTo>
                <a:cubicBezTo>
                  <a:pt x="652" y="2052"/>
                  <a:pt x="593" y="1994"/>
                  <a:pt x="593" y="1922"/>
                </a:cubicBezTo>
                <a:cubicBezTo>
                  <a:pt x="593" y="1874"/>
                  <a:pt x="593" y="1874"/>
                  <a:pt x="593" y="1874"/>
                </a:cubicBezTo>
                <a:cubicBezTo>
                  <a:pt x="593" y="1802"/>
                  <a:pt x="652" y="1743"/>
                  <a:pt x="724" y="1743"/>
                </a:cubicBezTo>
                <a:cubicBezTo>
                  <a:pt x="1125" y="1743"/>
                  <a:pt x="1125" y="1743"/>
                  <a:pt x="1125" y="1743"/>
                </a:cubicBezTo>
                <a:cubicBezTo>
                  <a:pt x="1125" y="1342"/>
                  <a:pt x="1125" y="1342"/>
                  <a:pt x="1125" y="1342"/>
                </a:cubicBezTo>
                <a:cubicBezTo>
                  <a:pt x="1125" y="1271"/>
                  <a:pt x="1183" y="1212"/>
                  <a:pt x="1255" y="1212"/>
                </a:cubicBezTo>
                <a:cubicBezTo>
                  <a:pt x="1303" y="1212"/>
                  <a:pt x="1303" y="1212"/>
                  <a:pt x="1303" y="1212"/>
                </a:cubicBezTo>
                <a:cubicBezTo>
                  <a:pt x="1375" y="1212"/>
                  <a:pt x="1433" y="1271"/>
                  <a:pt x="1433" y="1342"/>
                </a:cubicBezTo>
                <a:cubicBezTo>
                  <a:pt x="1433" y="1743"/>
                  <a:pt x="1433" y="1743"/>
                  <a:pt x="1433" y="1743"/>
                </a:cubicBezTo>
                <a:cubicBezTo>
                  <a:pt x="1834" y="1743"/>
                  <a:pt x="1834" y="1743"/>
                  <a:pt x="1834" y="1743"/>
                </a:cubicBezTo>
                <a:cubicBezTo>
                  <a:pt x="1906" y="1743"/>
                  <a:pt x="1964" y="1802"/>
                  <a:pt x="1964" y="1874"/>
                </a:cubicBezTo>
                <a:lnTo>
                  <a:pt x="1964" y="1922"/>
                </a:lnTo>
                <a:close/>
                <a:moveTo>
                  <a:pt x="2452" y="1054"/>
                </a:moveTo>
                <a:cubicBezTo>
                  <a:pt x="1743" y="1054"/>
                  <a:pt x="1743" y="1054"/>
                  <a:pt x="1743" y="1054"/>
                </a:cubicBezTo>
                <a:cubicBezTo>
                  <a:pt x="1596" y="1054"/>
                  <a:pt x="1477" y="935"/>
                  <a:pt x="1477" y="788"/>
                </a:cubicBezTo>
                <a:cubicBezTo>
                  <a:pt x="1477" y="105"/>
                  <a:pt x="1477" y="105"/>
                  <a:pt x="1477" y="105"/>
                </a:cubicBezTo>
                <a:cubicBezTo>
                  <a:pt x="1608" y="105"/>
                  <a:pt x="1608" y="105"/>
                  <a:pt x="1608" y="105"/>
                </a:cubicBezTo>
                <a:cubicBezTo>
                  <a:pt x="1608" y="788"/>
                  <a:pt x="1608" y="788"/>
                  <a:pt x="1608" y="788"/>
                </a:cubicBezTo>
                <a:cubicBezTo>
                  <a:pt x="1608" y="862"/>
                  <a:pt x="1669" y="922"/>
                  <a:pt x="1743" y="922"/>
                </a:cubicBezTo>
                <a:cubicBezTo>
                  <a:pt x="2452" y="922"/>
                  <a:pt x="2452" y="922"/>
                  <a:pt x="2452" y="922"/>
                </a:cubicBezTo>
                <a:lnTo>
                  <a:pt x="2452" y="1054"/>
                </a:ln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3" name="KSO_Shape"/>
          <p:cNvSpPr/>
          <p:nvPr/>
        </p:nvSpPr>
        <p:spPr bwMode="auto">
          <a:xfrm>
            <a:off x="1678263" y="4592307"/>
            <a:ext cx="579271" cy="538405"/>
          </a:xfrm>
          <a:custGeom>
            <a:avLst/>
            <a:gdLst>
              <a:gd name="T0" fmla="*/ 1678361 w 3644"/>
              <a:gd name="T1" fmla="*/ 0 h 3384"/>
              <a:gd name="T2" fmla="*/ 122036 w 3644"/>
              <a:gd name="T3" fmla="*/ 0 h 3384"/>
              <a:gd name="T4" fmla="*/ 0 w 3644"/>
              <a:gd name="T5" fmla="*/ 122102 h 3384"/>
              <a:gd name="T6" fmla="*/ 0 w 3644"/>
              <a:gd name="T7" fmla="*/ 1180975 h 3384"/>
              <a:gd name="T8" fmla="*/ 122036 w 3644"/>
              <a:gd name="T9" fmla="*/ 1303077 h 3384"/>
              <a:gd name="T10" fmla="*/ 1012847 w 3644"/>
              <a:gd name="T11" fmla="*/ 1303077 h 3384"/>
              <a:gd name="T12" fmla="*/ 1269764 w 3644"/>
              <a:gd name="T13" fmla="*/ 1672842 h 3384"/>
              <a:gd name="T14" fmla="*/ 1253954 w 3644"/>
              <a:gd name="T15" fmla="*/ 1303077 h 3384"/>
              <a:gd name="T16" fmla="*/ 1678361 w 3644"/>
              <a:gd name="T17" fmla="*/ 1303077 h 3384"/>
              <a:gd name="T18" fmla="*/ 1800397 w 3644"/>
              <a:gd name="T19" fmla="*/ 1180975 h 3384"/>
              <a:gd name="T20" fmla="*/ 1800397 w 3644"/>
              <a:gd name="T21" fmla="*/ 122102 h 3384"/>
              <a:gd name="T22" fmla="*/ 1678361 w 3644"/>
              <a:gd name="T23" fmla="*/ 0 h 3384"/>
              <a:gd name="T24" fmla="*/ 1069171 w 3644"/>
              <a:gd name="T25" fmla="*/ 932817 h 3384"/>
              <a:gd name="T26" fmla="*/ 369566 w 3644"/>
              <a:gd name="T27" fmla="*/ 932817 h 3384"/>
              <a:gd name="T28" fmla="*/ 313241 w 3644"/>
              <a:gd name="T29" fmla="*/ 876957 h 3384"/>
              <a:gd name="T30" fmla="*/ 369566 w 3644"/>
              <a:gd name="T31" fmla="*/ 820602 h 3384"/>
              <a:gd name="T32" fmla="*/ 1069171 w 3644"/>
              <a:gd name="T33" fmla="*/ 820602 h 3384"/>
              <a:gd name="T34" fmla="*/ 1125495 w 3644"/>
              <a:gd name="T35" fmla="*/ 876957 h 3384"/>
              <a:gd name="T36" fmla="*/ 1069171 w 3644"/>
              <a:gd name="T37" fmla="*/ 932817 h 3384"/>
              <a:gd name="T38" fmla="*/ 1430831 w 3644"/>
              <a:gd name="T39" fmla="*/ 691580 h 3384"/>
              <a:gd name="T40" fmla="*/ 369566 w 3644"/>
              <a:gd name="T41" fmla="*/ 691580 h 3384"/>
              <a:gd name="T42" fmla="*/ 313241 w 3644"/>
              <a:gd name="T43" fmla="*/ 635225 h 3384"/>
              <a:gd name="T44" fmla="*/ 369566 w 3644"/>
              <a:gd name="T45" fmla="*/ 579365 h 3384"/>
              <a:gd name="T46" fmla="*/ 1430831 w 3644"/>
              <a:gd name="T47" fmla="*/ 579365 h 3384"/>
              <a:gd name="T48" fmla="*/ 1487156 w 3644"/>
              <a:gd name="T49" fmla="*/ 635225 h 3384"/>
              <a:gd name="T50" fmla="*/ 1430831 w 3644"/>
              <a:gd name="T51" fmla="*/ 691580 h 3384"/>
              <a:gd name="T52" fmla="*/ 1430831 w 3644"/>
              <a:gd name="T53" fmla="*/ 450343 h 3384"/>
              <a:gd name="T54" fmla="*/ 369566 w 3644"/>
              <a:gd name="T55" fmla="*/ 450343 h 3384"/>
              <a:gd name="T56" fmla="*/ 313241 w 3644"/>
              <a:gd name="T57" fmla="*/ 393988 h 3384"/>
              <a:gd name="T58" fmla="*/ 369566 w 3644"/>
              <a:gd name="T59" fmla="*/ 337633 h 3384"/>
              <a:gd name="T60" fmla="*/ 1430831 w 3644"/>
              <a:gd name="T61" fmla="*/ 337633 h 3384"/>
              <a:gd name="T62" fmla="*/ 1487156 w 3644"/>
              <a:gd name="T63" fmla="*/ 393988 h 3384"/>
              <a:gd name="T64" fmla="*/ 1430831 w 3644"/>
              <a:gd name="T65" fmla="*/ 450343 h 33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44" h="3384">
                <a:moveTo>
                  <a:pt x="3397" y="0"/>
                </a:moveTo>
                <a:cubicBezTo>
                  <a:pt x="247" y="0"/>
                  <a:pt x="247" y="0"/>
                  <a:pt x="247" y="0"/>
                </a:cubicBezTo>
                <a:cubicBezTo>
                  <a:pt x="110" y="0"/>
                  <a:pt x="0" y="111"/>
                  <a:pt x="0" y="247"/>
                </a:cubicBezTo>
                <a:cubicBezTo>
                  <a:pt x="0" y="2389"/>
                  <a:pt x="0" y="2389"/>
                  <a:pt x="0" y="2389"/>
                </a:cubicBezTo>
                <a:cubicBezTo>
                  <a:pt x="0" y="2525"/>
                  <a:pt x="110" y="2636"/>
                  <a:pt x="247" y="2636"/>
                </a:cubicBezTo>
                <a:cubicBezTo>
                  <a:pt x="2050" y="2636"/>
                  <a:pt x="2050" y="2636"/>
                  <a:pt x="2050" y="2636"/>
                </a:cubicBezTo>
                <a:cubicBezTo>
                  <a:pt x="2570" y="3384"/>
                  <a:pt x="2570" y="3384"/>
                  <a:pt x="2570" y="3384"/>
                </a:cubicBezTo>
                <a:cubicBezTo>
                  <a:pt x="2538" y="2636"/>
                  <a:pt x="2538" y="2636"/>
                  <a:pt x="2538" y="2636"/>
                </a:cubicBezTo>
                <a:cubicBezTo>
                  <a:pt x="3397" y="2636"/>
                  <a:pt x="3397" y="2636"/>
                  <a:pt x="3397" y="2636"/>
                </a:cubicBezTo>
                <a:cubicBezTo>
                  <a:pt x="3534" y="2636"/>
                  <a:pt x="3644" y="2525"/>
                  <a:pt x="3644" y="2389"/>
                </a:cubicBezTo>
                <a:cubicBezTo>
                  <a:pt x="3644" y="247"/>
                  <a:pt x="3644" y="247"/>
                  <a:pt x="3644" y="247"/>
                </a:cubicBezTo>
                <a:cubicBezTo>
                  <a:pt x="3644" y="111"/>
                  <a:pt x="3534" y="0"/>
                  <a:pt x="3397" y="0"/>
                </a:cubicBezTo>
                <a:close/>
                <a:moveTo>
                  <a:pt x="2164" y="1887"/>
                </a:moveTo>
                <a:cubicBezTo>
                  <a:pt x="748" y="1887"/>
                  <a:pt x="748" y="1887"/>
                  <a:pt x="748" y="1887"/>
                </a:cubicBezTo>
                <a:cubicBezTo>
                  <a:pt x="685" y="1887"/>
                  <a:pt x="634" y="1837"/>
                  <a:pt x="634" y="1774"/>
                </a:cubicBezTo>
                <a:cubicBezTo>
                  <a:pt x="634" y="1711"/>
                  <a:pt x="685" y="1660"/>
                  <a:pt x="748" y="1660"/>
                </a:cubicBezTo>
                <a:cubicBezTo>
                  <a:pt x="2164" y="1660"/>
                  <a:pt x="2164" y="1660"/>
                  <a:pt x="2164" y="1660"/>
                </a:cubicBezTo>
                <a:cubicBezTo>
                  <a:pt x="2227" y="1660"/>
                  <a:pt x="2278" y="1711"/>
                  <a:pt x="2278" y="1774"/>
                </a:cubicBezTo>
                <a:cubicBezTo>
                  <a:pt x="2278" y="1837"/>
                  <a:pt x="2227" y="1887"/>
                  <a:pt x="2164" y="1887"/>
                </a:cubicBezTo>
                <a:close/>
                <a:moveTo>
                  <a:pt x="2896" y="1399"/>
                </a:moveTo>
                <a:cubicBezTo>
                  <a:pt x="748" y="1399"/>
                  <a:pt x="748" y="1399"/>
                  <a:pt x="748" y="1399"/>
                </a:cubicBezTo>
                <a:cubicBezTo>
                  <a:pt x="685" y="1399"/>
                  <a:pt x="634" y="1348"/>
                  <a:pt x="634" y="1285"/>
                </a:cubicBezTo>
                <a:cubicBezTo>
                  <a:pt x="634" y="1223"/>
                  <a:pt x="685" y="1172"/>
                  <a:pt x="748" y="1172"/>
                </a:cubicBezTo>
                <a:cubicBezTo>
                  <a:pt x="2896" y="1172"/>
                  <a:pt x="2896" y="1172"/>
                  <a:pt x="2896" y="1172"/>
                </a:cubicBezTo>
                <a:cubicBezTo>
                  <a:pt x="2959" y="1172"/>
                  <a:pt x="3010" y="1223"/>
                  <a:pt x="3010" y="1285"/>
                </a:cubicBezTo>
                <a:cubicBezTo>
                  <a:pt x="3010" y="1348"/>
                  <a:pt x="2959" y="1399"/>
                  <a:pt x="2896" y="1399"/>
                </a:cubicBezTo>
                <a:close/>
                <a:moveTo>
                  <a:pt x="2896" y="911"/>
                </a:moveTo>
                <a:cubicBezTo>
                  <a:pt x="748" y="911"/>
                  <a:pt x="748" y="911"/>
                  <a:pt x="748" y="911"/>
                </a:cubicBezTo>
                <a:cubicBezTo>
                  <a:pt x="685" y="911"/>
                  <a:pt x="634" y="860"/>
                  <a:pt x="634" y="797"/>
                </a:cubicBezTo>
                <a:cubicBezTo>
                  <a:pt x="634" y="734"/>
                  <a:pt x="685" y="683"/>
                  <a:pt x="748" y="683"/>
                </a:cubicBezTo>
                <a:cubicBezTo>
                  <a:pt x="2896" y="683"/>
                  <a:pt x="2896" y="683"/>
                  <a:pt x="2896" y="683"/>
                </a:cubicBezTo>
                <a:cubicBezTo>
                  <a:pt x="2959" y="683"/>
                  <a:pt x="3010" y="734"/>
                  <a:pt x="3010" y="797"/>
                </a:cubicBezTo>
                <a:cubicBezTo>
                  <a:pt x="3010" y="860"/>
                  <a:pt x="2959" y="911"/>
                  <a:pt x="2896" y="911"/>
                </a:cubicBez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4" name="KSO_Shape"/>
          <p:cNvSpPr/>
          <p:nvPr/>
        </p:nvSpPr>
        <p:spPr bwMode="auto">
          <a:xfrm>
            <a:off x="2596806" y="4766781"/>
            <a:ext cx="614543" cy="233028"/>
          </a:xfrm>
          <a:custGeom>
            <a:avLst/>
            <a:gdLst>
              <a:gd name="T0" fmla="*/ 0 w 9426"/>
              <a:gd name="T1" fmla="*/ 349918 h 3570"/>
              <a:gd name="T2" fmla="*/ 107153 w 9426"/>
              <a:gd name="T3" fmla="*/ 349918 h 3570"/>
              <a:gd name="T4" fmla="*/ 241237 w 9426"/>
              <a:gd name="T5" fmla="*/ 168274 h 3570"/>
              <a:gd name="T6" fmla="*/ 430330 w 9426"/>
              <a:gd name="T7" fmla="*/ 558303 h 3570"/>
              <a:gd name="T8" fmla="*/ 700982 w 9426"/>
              <a:gd name="T9" fmla="*/ 11842 h 3570"/>
              <a:gd name="T10" fmla="*/ 965140 w 9426"/>
              <a:gd name="T11" fmla="*/ 568235 h 3570"/>
              <a:gd name="T12" fmla="*/ 1232353 w 9426"/>
              <a:gd name="T13" fmla="*/ 0 h 3570"/>
              <a:gd name="T14" fmla="*/ 1497848 w 9426"/>
              <a:gd name="T15" fmla="*/ 573392 h 3570"/>
              <a:gd name="T16" fmla="*/ 1594113 w 9426"/>
              <a:gd name="T17" fmla="*/ 359086 h 3570"/>
              <a:gd name="T18" fmla="*/ 1800397 w 9426"/>
              <a:gd name="T19" fmla="*/ 359086 h 3570"/>
              <a:gd name="T20" fmla="*/ 1800397 w 9426"/>
              <a:gd name="T21" fmla="*/ 411421 h 3570"/>
              <a:gd name="T22" fmla="*/ 1624292 w 9426"/>
              <a:gd name="T23" fmla="*/ 411421 h 3570"/>
              <a:gd name="T24" fmla="*/ 1494792 w 9426"/>
              <a:gd name="T25" fmla="*/ 679590 h 3570"/>
              <a:gd name="T26" fmla="*/ 1232353 w 9426"/>
              <a:gd name="T27" fmla="*/ 113456 h 3570"/>
              <a:gd name="T28" fmla="*/ 965140 w 9426"/>
              <a:gd name="T29" fmla="*/ 681882 h 3570"/>
              <a:gd name="T30" fmla="*/ 700982 w 9426"/>
              <a:gd name="T31" fmla="*/ 121096 h 3570"/>
              <a:gd name="T32" fmla="*/ 430330 w 9426"/>
              <a:gd name="T33" fmla="*/ 668321 h 3570"/>
              <a:gd name="T34" fmla="*/ 231687 w 9426"/>
              <a:gd name="T35" fmla="*/ 259956 h 3570"/>
              <a:gd name="T36" fmla="*/ 131028 w 9426"/>
              <a:gd name="T37" fmla="*/ 399770 h 3570"/>
              <a:gd name="T38" fmla="*/ 0 w 9426"/>
              <a:gd name="T39" fmla="*/ 399770 h 3570"/>
              <a:gd name="T40" fmla="*/ 0 w 9426"/>
              <a:gd name="T41" fmla="*/ 349918 h 3570"/>
              <a:gd name="T42" fmla="*/ 0 w 9426"/>
              <a:gd name="T43" fmla="*/ 349918 h 35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426" h="3570">
                <a:moveTo>
                  <a:pt x="0" y="1832"/>
                </a:moveTo>
                <a:lnTo>
                  <a:pt x="561" y="1832"/>
                </a:lnTo>
                <a:lnTo>
                  <a:pt x="1263" y="881"/>
                </a:lnTo>
                <a:lnTo>
                  <a:pt x="2253" y="2923"/>
                </a:lnTo>
                <a:lnTo>
                  <a:pt x="3670" y="62"/>
                </a:lnTo>
                <a:lnTo>
                  <a:pt x="5053" y="2975"/>
                </a:lnTo>
                <a:lnTo>
                  <a:pt x="6452" y="0"/>
                </a:lnTo>
                <a:lnTo>
                  <a:pt x="7842" y="3002"/>
                </a:lnTo>
                <a:lnTo>
                  <a:pt x="8346" y="1880"/>
                </a:lnTo>
                <a:lnTo>
                  <a:pt x="9426" y="1880"/>
                </a:lnTo>
                <a:lnTo>
                  <a:pt x="9426" y="2154"/>
                </a:lnTo>
                <a:lnTo>
                  <a:pt x="8504" y="2154"/>
                </a:lnTo>
                <a:lnTo>
                  <a:pt x="7826" y="3558"/>
                </a:lnTo>
                <a:lnTo>
                  <a:pt x="6452" y="594"/>
                </a:lnTo>
                <a:lnTo>
                  <a:pt x="5053" y="3570"/>
                </a:lnTo>
                <a:lnTo>
                  <a:pt x="3670" y="634"/>
                </a:lnTo>
                <a:lnTo>
                  <a:pt x="2253" y="3499"/>
                </a:lnTo>
                <a:lnTo>
                  <a:pt x="1213" y="1361"/>
                </a:lnTo>
                <a:lnTo>
                  <a:pt x="686" y="2093"/>
                </a:lnTo>
                <a:lnTo>
                  <a:pt x="0" y="2093"/>
                </a:lnTo>
                <a:lnTo>
                  <a:pt x="0" y="1832"/>
                </a:ln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5" name="KSO_Shape"/>
          <p:cNvSpPr/>
          <p:nvPr/>
        </p:nvSpPr>
        <p:spPr bwMode="auto">
          <a:xfrm>
            <a:off x="3783509" y="4590436"/>
            <a:ext cx="467545" cy="497370"/>
          </a:xfrm>
          <a:custGeom>
            <a:avLst/>
            <a:gdLst>
              <a:gd name="T0" fmla="*/ 180390 w 2608"/>
              <a:gd name="T1" fmla="*/ 1044555 h 2775"/>
              <a:gd name="T2" fmla="*/ 1440528 w 2608"/>
              <a:gd name="T3" fmla="*/ 864191 h 2775"/>
              <a:gd name="T4" fmla="*/ 1620918 w 2608"/>
              <a:gd name="T5" fmla="*/ 504111 h 2775"/>
              <a:gd name="T6" fmla="*/ 1620918 w 2608"/>
              <a:gd name="T7" fmla="*/ 324396 h 2775"/>
              <a:gd name="T8" fmla="*/ 180390 w 2608"/>
              <a:gd name="T9" fmla="*/ 72016 h 2775"/>
              <a:gd name="T10" fmla="*/ 1692296 w 2608"/>
              <a:gd name="T11" fmla="*/ 936206 h 2775"/>
              <a:gd name="T12" fmla="*/ 1080396 w 2608"/>
              <a:gd name="T13" fmla="*/ 324396 h 2775"/>
              <a:gd name="T14" fmla="*/ 1080396 w 2608"/>
              <a:gd name="T15" fmla="*/ 504111 h 2775"/>
              <a:gd name="T16" fmla="*/ 900654 w 2608"/>
              <a:gd name="T17" fmla="*/ 324396 h 2775"/>
              <a:gd name="T18" fmla="*/ 360132 w 2608"/>
              <a:gd name="T19" fmla="*/ 504111 h 2775"/>
              <a:gd name="T20" fmla="*/ 540522 w 2608"/>
              <a:gd name="T21" fmla="*/ 504111 h 2775"/>
              <a:gd name="T22" fmla="*/ 360132 w 2608"/>
              <a:gd name="T23" fmla="*/ 864191 h 2775"/>
              <a:gd name="T24" fmla="*/ 540522 w 2608"/>
              <a:gd name="T25" fmla="*/ 864191 h 2775"/>
              <a:gd name="T26" fmla="*/ 720264 w 2608"/>
              <a:gd name="T27" fmla="*/ 864191 h 2775"/>
              <a:gd name="T28" fmla="*/ 1260786 w 2608"/>
              <a:gd name="T29" fmla="*/ 684475 h 2775"/>
              <a:gd name="T30" fmla="*/ 1080396 w 2608"/>
              <a:gd name="T31" fmla="*/ 684475 h 2775"/>
              <a:gd name="T32" fmla="*/ 1440528 w 2608"/>
              <a:gd name="T33" fmla="*/ 504111 h 2775"/>
              <a:gd name="T34" fmla="*/ 1260786 w 2608"/>
              <a:gd name="T35" fmla="*/ 504111 h 2775"/>
              <a:gd name="T36" fmla="*/ 1080396 w 2608"/>
              <a:gd name="T37" fmla="*/ 504111 h 2775"/>
              <a:gd name="T38" fmla="*/ 540522 w 2608"/>
              <a:gd name="T39" fmla="*/ 684475 h 2775"/>
              <a:gd name="T40" fmla="*/ 720264 w 2608"/>
              <a:gd name="T41" fmla="*/ 684475 h 2775"/>
              <a:gd name="T42" fmla="*/ 144053 w 2608"/>
              <a:gd name="T43" fmla="*/ 1728381 h 2775"/>
              <a:gd name="T44" fmla="*/ 0 w 2608"/>
              <a:gd name="T45" fmla="*/ 72016 h 2775"/>
              <a:gd name="T46" fmla="*/ 144053 w 2608"/>
              <a:gd name="T47" fmla="*/ 1116571 h 2775"/>
              <a:gd name="T48" fmla="*/ 144053 w 2608"/>
              <a:gd name="T49" fmla="*/ 1116571 h 2775"/>
              <a:gd name="T50" fmla="*/ 1260786 w 2608"/>
              <a:gd name="T51" fmla="*/ 864191 h 2775"/>
              <a:gd name="T52" fmla="*/ 1080396 w 2608"/>
              <a:gd name="T53" fmla="*/ 1044555 h 2775"/>
              <a:gd name="T54" fmla="*/ 1080396 w 2608"/>
              <a:gd name="T55" fmla="*/ 864191 h 2775"/>
              <a:gd name="T56" fmla="*/ 540522 w 2608"/>
              <a:gd name="T57" fmla="*/ 1044555 h 2775"/>
              <a:gd name="T58" fmla="*/ 720264 w 2608"/>
              <a:gd name="T59" fmla="*/ 1044555 h 2775"/>
              <a:gd name="T60" fmla="*/ 360132 w 2608"/>
              <a:gd name="T61" fmla="*/ 864191 h 2775"/>
              <a:gd name="T62" fmla="*/ 180390 w 2608"/>
              <a:gd name="T63" fmla="*/ 684475 h 2775"/>
              <a:gd name="T64" fmla="*/ 360132 w 2608"/>
              <a:gd name="T65" fmla="*/ 684475 h 2775"/>
              <a:gd name="T66" fmla="*/ 180390 w 2608"/>
              <a:gd name="T67" fmla="*/ 144681 h 2775"/>
              <a:gd name="T68" fmla="*/ 360132 w 2608"/>
              <a:gd name="T69" fmla="*/ 324396 h 2775"/>
              <a:gd name="T70" fmla="*/ 540522 w 2608"/>
              <a:gd name="T71" fmla="*/ 144681 h 2775"/>
              <a:gd name="T72" fmla="*/ 720264 w 2608"/>
              <a:gd name="T73" fmla="*/ 324396 h 2775"/>
              <a:gd name="T74" fmla="*/ 900654 w 2608"/>
              <a:gd name="T75" fmla="*/ 144681 h 2775"/>
              <a:gd name="T76" fmla="*/ 1080396 w 2608"/>
              <a:gd name="T77" fmla="*/ 324396 h 2775"/>
              <a:gd name="T78" fmla="*/ 1260786 w 2608"/>
              <a:gd name="T79" fmla="*/ 144681 h 2775"/>
              <a:gd name="T80" fmla="*/ 1440528 w 2608"/>
              <a:gd name="T81" fmla="*/ 324396 h 2775"/>
              <a:gd name="T82" fmla="*/ 180390 w 2608"/>
              <a:gd name="T83" fmla="*/ 72016 h 2775"/>
              <a:gd name="T84" fmla="*/ 180390 w 2608"/>
              <a:gd name="T85" fmla="*/ 72016 h 27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608" h="2775">
                <a:moveTo>
                  <a:pt x="2331" y="1721"/>
                </a:moveTo>
                <a:cubicBezTo>
                  <a:pt x="2331" y="1721"/>
                  <a:pt x="793" y="1721"/>
                  <a:pt x="278" y="1721"/>
                </a:cubicBezTo>
                <a:cubicBezTo>
                  <a:pt x="278" y="1610"/>
                  <a:pt x="278" y="1610"/>
                  <a:pt x="278" y="1610"/>
                </a:cubicBezTo>
                <a:cubicBezTo>
                  <a:pt x="2220" y="1610"/>
                  <a:pt x="2220" y="1610"/>
                  <a:pt x="2220" y="1610"/>
                </a:cubicBezTo>
                <a:cubicBezTo>
                  <a:pt x="2373" y="1610"/>
                  <a:pt x="2498" y="1485"/>
                  <a:pt x="2498" y="1332"/>
                </a:cubicBezTo>
                <a:cubicBezTo>
                  <a:pt x="2220" y="1332"/>
                  <a:pt x="2220" y="1332"/>
                  <a:pt x="2220" y="1332"/>
                </a:cubicBezTo>
                <a:cubicBezTo>
                  <a:pt x="2220" y="1055"/>
                  <a:pt x="2220" y="1055"/>
                  <a:pt x="2220" y="1055"/>
                </a:cubicBezTo>
                <a:cubicBezTo>
                  <a:pt x="2498" y="1055"/>
                  <a:pt x="2498" y="1055"/>
                  <a:pt x="2498" y="1055"/>
                </a:cubicBezTo>
                <a:cubicBezTo>
                  <a:pt x="2498" y="777"/>
                  <a:pt x="2498" y="777"/>
                  <a:pt x="2498" y="777"/>
                </a:cubicBezTo>
                <a:cubicBezTo>
                  <a:pt x="2220" y="777"/>
                  <a:pt x="2220" y="777"/>
                  <a:pt x="2220" y="777"/>
                </a:cubicBezTo>
                <a:cubicBezTo>
                  <a:pt x="2220" y="500"/>
                  <a:pt x="2220" y="500"/>
                  <a:pt x="2220" y="500"/>
                </a:cubicBezTo>
                <a:cubicBezTo>
                  <a:pt x="2498" y="500"/>
                  <a:pt x="2498" y="500"/>
                  <a:pt x="2498" y="500"/>
                </a:cubicBezTo>
                <a:cubicBezTo>
                  <a:pt x="2498" y="347"/>
                  <a:pt x="2373" y="223"/>
                  <a:pt x="2220" y="223"/>
                </a:cubicBezTo>
                <a:cubicBezTo>
                  <a:pt x="278" y="223"/>
                  <a:pt x="278" y="223"/>
                  <a:pt x="278" y="223"/>
                </a:cubicBezTo>
                <a:cubicBezTo>
                  <a:pt x="278" y="111"/>
                  <a:pt x="278" y="111"/>
                  <a:pt x="278" y="111"/>
                </a:cubicBezTo>
                <a:cubicBezTo>
                  <a:pt x="796" y="111"/>
                  <a:pt x="2331" y="111"/>
                  <a:pt x="2331" y="111"/>
                </a:cubicBezTo>
                <a:cubicBezTo>
                  <a:pt x="2484" y="111"/>
                  <a:pt x="2608" y="236"/>
                  <a:pt x="2608" y="389"/>
                </a:cubicBezTo>
                <a:cubicBezTo>
                  <a:pt x="2608" y="1443"/>
                  <a:pt x="2608" y="1443"/>
                  <a:pt x="2608" y="1443"/>
                </a:cubicBezTo>
                <a:cubicBezTo>
                  <a:pt x="2608" y="1596"/>
                  <a:pt x="2484" y="1721"/>
                  <a:pt x="2331" y="1721"/>
                </a:cubicBezTo>
                <a:close/>
                <a:moveTo>
                  <a:pt x="1665" y="777"/>
                </a:moveTo>
                <a:cubicBezTo>
                  <a:pt x="1665" y="500"/>
                  <a:pt x="1665" y="500"/>
                  <a:pt x="1665" y="500"/>
                </a:cubicBezTo>
                <a:cubicBezTo>
                  <a:pt x="1943" y="500"/>
                  <a:pt x="1943" y="500"/>
                  <a:pt x="1943" y="500"/>
                </a:cubicBezTo>
                <a:cubicBezTo>
                  <a:pt x="1943" y="777"/>
                  <a:pt x="1943" y="777"/>
                  <a:pt x="1943" y="777"/>
                </a:cubicBezTo>
                <a:lnTo>
                  <a:pt x="1665" y="777"/>
                </a:lnTo>
                <a:close/>
                <a:moveTo>
                  <a:pt x="1110" y="777"/>
                </a:moveTo>
                <a:cubicBezTo>
                  <a:pt x="1110" y="500"/>
                  <a:pt x="1110" y="500"/>
                  <a:pt x="1110" y="500"/>
                </a:cubicBezTo>
                <a:cubicBezTo>
                  <a:pt x="1388" y="500"/>
                  <a:pt x="1388" y="500"/>
                  <a:pt x="1388" y="500"/>
                </a:cubicBezTo>
                <a:cubicBezTo>
                  <a:pt x="1388" y="777"/>
                  <a:pt x="1388" y="777"/>
                  <a:pt x="1388" y="777"/>
                </a:cubicBezTo>
                <a:lnTo>
                  <a:pt x="1110" y="777"/>
                </a:lnTo>
                <a:close/>
                <a:moveTo>
                  <a:pt x="555" y="777"/>
                </a:moveTo>
                <a:cubicBezTo>
                  <a:pt x="555" y="500"/>
                  <a:pt x="555" y="500"/>
                  <a:pt x="555" y="500"/>
                </a:cubicBezTo>
                <a:cubicBezTo>
                  <a:pt x="833" y="500"/>
                  <a:pt x="833" y="500"/>
                  <a:pt x="833" y="500"/>
                </a:cubicBezTo>
                <a:cubicBezTo>
                  <a:pt x="833" y="777"/>
                  <a:pt x="833" y="777"/>
                  <a:pt x="833" y="777"/>
                </a:cubicBezTo>
                <a:lnTo>
                  <a:pt x="555" y="777"/>
                </a:lnTo>
                <a:close/>
                <a:moveTo>
                  <a:pt x="833" y="1332"/>
                </a:moveTo>
                <a:cubicBezTo>
                  <a:pt x="555" y="1332"/>
                  <a:pt x="555" y="1332"/>
                  <a:pt x="555" y="1332"/>
                </a:cubicBezTo>
                <a:cubicBezTo>
                  <a:pt x="555" y="1055"/>
                  <a:pt x="555" y="1055"/>
                  <a:pt x="555" y="1055"/>
                </a:cubicBezTo>
                <a:cubicBezTo>
                  <a:pt x="833" y="1055"/>
                  <a:pt x="833" y="1055"/>
                  <a:pt x="833" y="1055"/>
                </a:cubicBezTo>
                <a:lnTo>
                  <a:pt x="833" y="1332"/>
                </a:lnTo>
                <a:close/>
                <a:moveTo>
                  <a:pt x="1388" y="1055"/>
                </a:moveTo>
                <a:cubicBezTo>
                  <a:pt x="1388" y="1332"/>
                  <a:pt x="1388" y="1332"/>
                  <a:pt x="1388" y="1332"/>
                </a:cubicBezTo>
                <a:cubicBezTo>
                  <a:pt x="1110" y="1332"/>
                  <a:pt x="1110" y="1332"/>
                  <a:pt x="1110" y="1332"/>
                </a:cubicBezTo>
                <a:cubicBezTo>
                  <a:pt x="1110" y="1055"/>
                  <a:pt x="1110" y="1055"/>
                  <a:pt x="1110" y="1055"/>
                </a:cubicBezTo>
                <a:lnTo>
                  <a:pt x="1388" y="1055"/>
                </a:lnTo>
                <a:close/>
                <a:moveTo>
                  <a:pt x="1943" y="1055"/>
                </a:moveTo>
                <a:cubicBezTo>
                  <a:pt x="1943" y="1332"/>
                  <a:pt x="1943" y="1332"/>
                  <a:pt x="1943" y="1332"/>
                </a:cubicBezTo>
                <a:cubicBezTo>
                  <a:pt x="1665" y="1332"/>
                  <a:pt x="1665" y="1332"/>
                  <a:pt x="1665" y="1332"/>
                </a:cubicBezTo>
                <a:cubicBezTo>
                  <a:pt x="1665" y="1055"/>
                  <a:pt x="1665" y="1055"/>
                  <a:pt x="1665" y="1055"/>
                </a:cubicBezTo>
                <a:lnTo>
                  <a:pt x="1943" y="1055"/>
                </a:lnTo>
                <a:close/>
                <a:moveTo>
                  <a:pt x="1943" y="777"/>
                </a:moveTo>
                <a:cubicBezTo>
                  <a:pt x="2220" y="777"/>
                  <a:pt x="2220" y="777"/>
                  <a:pt x="2220" y="777"/>
                </a:cubicBezTo>
                <a:cubicBezTo>
                  <a:pt x="2220" y="1055"/>
                  <a:pt x="2220" y="1055"/>
                  <a:pt x="2220" y="1055"/>
                </a:cubicBezTo>
                <a:cubicBezTo>
                  <a:pt x="1943" y="1055"/>
                  <a:pt x="1943" y="1055"/>
                  <a:pt x="1943" y="1055"/>
                </a:cubicBezTo>
                <a:lnTo>
                  <a:pt x="1943" y="777"/>
                </a:lnTo>
                <a:close/>
                <a:moveTo>
                  <a:pt x="1388" y="1055"/>
                </a:moveTo>
                <a:cubicBezTo>
                  <a:pt x="1388" y="777"/>
                  <a:pt x="1388" y="777"/>
                  <a:pt x="1388" y="777"/>
                </a:cubicBezTo>
                <a:cubicBezTo>
                  <a:pt x="1665" y="777"/>
                  <a:pt x="1665" y="777"/>
                  <a:pt x="1665" y="777"/>
                </a:cubicBezTo>
                <a:cubicBezTo>
                  <a:pt x="1665" y="1055"/>
                  <a:pt x="1665" y="1055"/>
                  <a:pt x="1665" y="1055"/>
                </a:cubicBezTo>
                <a:lnTo>
                  <a:pt x="1388" y="1055"/>
                </a:lnTo>
                <a:close/>
                <a:moveTo>
                  <a:pt x="833" y="1055"/>
                </a:moveTo>
                <a:cubicBezTo>
                  <a:pt x="833" y="777"/>
                  <a:pt x="833" y="777"/>
                  <a:pt x="833" y="777"/>
                </a:cubicBezTo>
                <a:cubicBezTo>
                  <a:pt x="1110" y="777"/>
                  <a:pt x="1110" y="777"/>
                  <a:pt x="1110" y="777"/>
                </a:cubicBezTo>
                <a:cubicBezTo>
                  <a:pt x="1110" y="1055"/>
                  <a:pt x="1110" y="1055"/>
                  <a:pt x="1110" y="1055"/>
                </a:cubicBezTo>
                <a:lnTo>
                  <a:pt x="833" y="1055"/>
                </a:lnTo>
                <a:close/>
                <a:moveTo>
                  <a:pt x="222" y="1721"/>
                </a:moveTo>
                <a:cubicBezTo>
                  <a:pt x="222" y="2664"/>
                  <a:pt x="222" y="2664"/>
                  <a:pt x="222" y="2664"/>
                </a:cubicBezTo>
                <a:cubicBezTo>
                  <a:pt x="222" y="2725"/>
                  <a:pt x="173" y="2775"/>
                  <a:pt x="111" y="2775"/>
                </a:cubicBezTo>
                <a:cubicBezTo>
                  <a:pt x="50" y="2775"/>
                  <a:pt x="0" y="2725"/>
                  <a:pt x="0" y="2664"/>
                </a:cubicBezTo>
                <a:cubicBezTo>
                  <a:pt x="0" y="111"/>
                  <a:pt x="0" y="111"/>
                  <a:pt x="0" y="111"/>
                </a:cubicBezTo>
                <a:cubicBezTo>
                  <a:pt x="0" y="50"/>
                  <a:pt x="50" y="0"/>
                  <a:pt x="111" y="0"/>
                </a:cubicBezTo>
                <a:cubicBezTo>
                  <a:pt x="173" y="0"/>
                  <a:pt x="222" y="50"/>
                  <a:pt x="222" y="111"/>
                </a:cubicBezTo>
                <a:cubicBezTo>
                  <a:pt x="222" y="1721"/>
                  <a:pt x="222" y="1721"/>
                  <a:pt x="222" y="1721"/>
                </a:cubicBezTo>
                <a:cubicBezTo>
                  <a:pt x="239" y="1721"/>
                  <a:pt x="258" y="1721"/>
                  <a:pt x="278" y="1721"/>
                </a:cubicBezTo>
                <a:cubicBezTo>
                  <a:pt x="278" y="1721"/>
                  <a:pt x="278" y="1721"/>
                  <a:pt x="278" y="1721"/>
                </a:cubicBezTo>
                <a:cubicBezTo>
                  <a:pt x="257" y="1721"/>
                  <a:pt x="239" y="1721"/>
                  <a:pt x="222" y="1721"/>
                </a:cubicBezTo>
                <a:close/>
                <a:moveTo>
                  <a:pt x="2220" y="1610"/>
                </a:moveTo>
                <a:cubicBezTo>
                  <a:pt x="1943" y="1610"/>
                  <a:pt x="1943" y="1610"/>
                  <a:pt x="1943" y="1610"/>
                </a:cubicBezTo>
                <a:cubicBezTo>
                  <a:pt x="1943" y="1332"/>
                  <a:pt x="1943" y="1332"/>
                  <a:pt x="1943" y="1332"/>
                </a:cubicBezTo>
                <a:cubicBezTo>
                  <a:pt x="2220" y="1332"/>
                  <a:pt x="2220" y="1332"/>
                  <a:pt x="2220" y="1332"/>
                </a:cubicBezTo>
                <a:lnTo>
                  <a:pt x="2220" y="1610"/>
                </a:lnTo>
                <a:close/>
                <a:moveTo>
                  <a:pt x="1665" y="1610"/>
                </a:moveTo>
                <a:cubicBezTo>
                  <a:pt x="1388" y="1610"/>
                  <a:pt x="1388" y="1610"/>
                  <a:pt x="1388" y="1610"/>
                </a:cubicBezTo>
                <a:cubicBezTo>
                  <a:pt x="1388" y="1332"/>
                  <a:pt x="1388" y="1332"/>
                  <a:pt x="1388" y="1332"/>
                </a:cubicBezTo>
                <a:cubicBezTo>
                  <a:pt x="1665" y="1332"/>
                  <a:pt x="1665" y="1332"/>
                  <a:pt x="1665" y="1332"/>
                </a:cubicBezTo>
                <a:lnTo>
                  <a:pt x="1665" y="1610"/>
                </a:lnTo>
                <a:close/>
                <a:moveTo>
                  <a:pt x="1110" y="1610"/>
                </a:moveTo>
                <a:cubicBezTo>
                  <a:pt x="833" y="1610"/>
                  <a:pt x="833" y="1610"/>
                  <a:pt x="833" y="1610"/>
                </a:cubicBezTo>
                <a:cubicBezTo>
                  <a:pt x="833" y="1332"/>
                  <a:pt x="833" y="1332"/>
                  <a:pt x="833" y="1332"/>
                </a:cubicBezTo>
                <a:cubicBezTo>
                  <a:pt x="1110" y="1332"/>
                  <a:pt x="1110" y="1332"/>
                  <a:pt x="1110" y="1332"/>
                </a:cubicBezTo>
                <a:lnTo>
                  <a:pt x="1110" y="1610"/>
                </a:lnTo>
                <a:close/>
                <a:moveTo>
                  <a:pt x="278" y="1610"/>
                </a:moveTo>
                <a:cubicBezTo>
                  <a:pt x="278" y="1332"/>
                  <a:pt x="278" y="1332"/>
                  <a:pt x="278" y="1332"/>
                </a:cubicBezTo>
                <a:cubicBezTo>
                  <a:pt x="555" y="1332"/>
                  <a:pt x="555" y="1332"/>
                  <a:pt x="555" y="1332"/>
                </a:cubicBezTo>
                <a:cubicBezTo>
                  <a:pt x="555" y="1610"/>
                  <a:pt x="555" y="1610"/>
                  <a:pt x="555" y="1610"/>
                </a:cubicBezTo>
                <a:lnTo>
                  <a:pt x="278" y="1610"/>
                </a:lnTo>
                <a:close/>
                <a:moveTo>
                  <a:pt x="278" y="1055"/>
                </a:moveTo>
                <a:cubicBezTo>
                  <a:pt x="278" y="777"/>
                  <a:pt x="278" y="777"/>
                  <a:pt x="278" y="777"/>
                </a:cubicBezTo>
                <a:cubicBezTo>
                  <a:pt x="555" y="777"/>
                  <a:pt x="555" y="777"/>
                  <a:pt x="555" y="777"/>
                </a:cubicBezTo>
                <a:cubicBezTo>
                  <a:pt x="555" y="1055"/>
                  <a:pt x="555" y="1055"/>
                  <a:pt x="555" y="1055"/>
                </a:cubicBezTo>
                <a:lnTo>
                  <a:pt x="278" y="1055"/>
                </a:lnTo>
                <a:close/>
                <a:moveTo>
                  <a:pt x="278" y="500"/>
                </a:moveTo>
                <a:cubicBezTo>
                  <a:pt x="278" y="223"/>
                  <a:pt x="278" y="223"/>
                  <a:pt x="278" y="223"/>
                </a:cubicBezTo>
                <a:cubicBezTo>
                  <a:pt x="555" y="223"/>
                  <a:pt x="555" y="223"/>
                  <a:pt x="555" y="223"/>
                </a:cubicBezTo>
                <a:cubicBezTo>
                  <a:pt x="555" y="500"/>
                  <a:pt x="555" y="500"/>
                  <a:pt x="555" y="500"/>
                </a:cubicBezTo>
                <a:cubicBezTo>
                  <a:pt x="555" y="500"/>
                  <a:pt x="555" y="500"/>
                  <a:pt x="555" y="500"/>
                </a:cubicBezTo>
                <a:cubicBezTo>
                  <a:pt x="278" y="500"/>
                  <a:pt x="278" y="500"/>
                  <a:pt x="278" y="500"/>
                </a:cubicBezTo>
                <a:close/>
                <a:moveTo>
                  <a:pt x="833" y="500"/>
                </a:moveTo>
                <a:cubicBezTo>
                  <a:pt x="833" y="223"/>
                  <a:pt x="833" y="223"/>
                  <a:pt x="833" y="223"/>
                </a:cubicBezTo>
                <a:cubicBezTo>
                  <a:pt x="1110" y="223"/>
                  <a:pt x="1110" y="223"/>
                  <a:pt x="1110" y="223"/>
                </a:cubicBezTo>
                <a:cubicBezTo>
                  <a:pt x="1110" y="500"/>
                  <a:pt x="1110" y="500"/>
                  <a:pt x="1110" y="500"/>
                </a:cubicBezTo>
                <a:cubicBezTo>
                  <a:pt x="1110" y="500"/>
                  <a:pt x="1110" y="500"/>
                  <a:pt x="1110" y="500"/>
                </a:cubicBezTo>
                <a:cubicBezTo>
                  <a:pt x="833" y="500"/>
                  <a:pt x="833" y="500"/>
                  <a:pt x="833" y="500"/>
                </a:cubicBezTo>
                <a:close/>
                <a:moveTo>
                  <a:pt x="1388" y="500"/>
                </a:moveTo>
                <a:cubicBezTo>
                  <a:pt x="1388" y="223"/>
                  <a:pt x="1388" y="223"/>
                  <a:pt x="1388" y="223"/>
                </a:cubicBezTo>
                <a:cubicBezTo>
                  <a:pt x="1665" y="223"/>
                  <a:pt x="1665" y="223"/>
                  <a:pt x="1665" y="223"/>
                </a:cubicBezTo>
                <a:cubicBezTo>
                  <a:pt x="1665" y="500"/>
                  <a:pt x="1665" y="500"/>
                  <a:pt x="1665" y="500"/>
                </a:cubicBezTo>
                <a:cubicBezTo>
                  <a:pt x="1665" y="500"/>
                  <a:pt x="1665" y="500"/>
                  <a:pt x="1665" y="500"/>
                </a:cubicBezTo>
                <a:cubicBezTo>
                  <a:pt x="1388" y="500"/>
                  <a:pt x="1388" y="500"/>
                  <a:pt x="1388" y="500"/>
                </a:cubicBezTo>
                <a:close/>
                <a:moveTo>
                  <a:pt x="1943" y="500"/>
                </a:moveTo>
                <a:cubicBezTo>
                  <a:pt x="1943" y="223"/>
                  <a:pt x="1943" y="223"/>
                  <a:pt x="1943" y="223"/>
                </a:cubicBezTo>
                <a:cubicBezTo>
                  <a:pt x="2220" y="223"/>
                  <a:pt x="2220" y="223"/>
                  <a:pt x="2220" y="223"/>
                </a:cubicBezTo>
                <a:cubicBezTo>
                  <a:pt x="2220" y="500"/>
                  <a:pt x="2220" y="500"/>
                  <a:pt x="2220" y="500"/>
                </a:cubicBezTo>
                <a:cubicBezTo>
                  <a:pt x="2220" y="500"/>
                  <a:pt x="2220" y="500"/>
                  <a:pt x="2220" y="500"/>
                </a:cubicBezTo>
                <a:cubicBezTo>
                  <a:pt x="1943" y="500"/>
                  <a:pt x="1943" y="500"/>
                  <a:pt x="1943" y="500"/>
                </a:cubicBezTo>
                <a:close/>
                <a:moveTo>
                  <a:pt x="278" y="111"/>
                </a:moveTo>
                <a:cubicBezTo>
                  <a:pt x="278" y="111"/>
                  <a:pt x="278" y="111"/>
                  <a:pt x="278" y="111"/>
                </a:cubicBezTo>
                <a:cubicBezTo>
                  <a:pt x="218" y="111"/>
                  <a:pt x="236" y="111"/>
                  <a:pt x="278" y="111"/>
                </a:cubicBezTo>
                <a:close/>
                <a:moveTo>
                  <a:pt x="278" y="111"/>
                </a:moveTo>
                <a:cubicBezTo>
                  <a:pt x="278" y="111"/>
                  <a:pt x="278" y="111"/>
                  <a:pt x="278" y="111"/>
                </a:cubicBezTo>
                <a:cubicBezTo>
                  <a:pt x="606" y="111"/>
                  <a:pt x="376" y="111"/>
                  <a:pt x="278" y="111"/>
                </a:cubicBez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6" name="KSO_Shape"/>
          <p:cNvSpPr/>
          <p:nvPr/>
        </p:nvSpPr>
        <p:spPr bwMode="auto">
          <a:xfrm>
            <a:off x="4576196" y="4525617"/>
            <a:ext cx="580071" cy="580071"/>
          </a:xfrm>
          <a:custGeom>
            <a:avLst/>
            <a:gdLst>
              <a:gd name="T0" fmla="*/ 1678526 w 2768"/>
              <a:gd name="T1" fmla="*/ 720029 h 2768"/>
              <a:gd name="T2" fmla="*/ 1532963 w 2768"/>
              <a:gd name="T3" fmla="*/ 720029 h 2768"/>
              <a:gd name="T4" fmla="*/ 1472528 w 2768"/>
              <a:gd name="T5" fmla="*/ 574982 h 2768"/>
              <a:gd name="T6" fmla="*/ 1577152 w 2768"/>
              <a:gd name="T7" fmla="*/ 469612 h 2768"/>
              <a:gd name="T8" fmla="*/ 1577152 w 2768"/>
              <a:gd name="T9" fmla="*/ 299199 h 2768"/>
              <a:gd name="T10" fmla="*/ 1492023 w 2768"/>
              <a:gd name="T11" fmla="*/ 213992 h 2768"/>
              <a:gd name="T12" fmla="*/ 1321766 w 2768"/>
              <a:gd name="T13" fmla="*/ 213992 h 2768"/>
              <a:gd name="T14" fmla="*/ 1215193 w 2768"/>
              <a:gd name="T15" fmla="*/ 320663 h 2768"/>
              <a:gd name="T16" fmla="*/ 1079378 w 2768"/>
              <a:gd name="T17" fmla="*/ 265376 h 2768"/>
              <a:gd name="T18" fmla="*/ 1079378 w 2768"/>
              <a:gd name="T19" fmla="*/ 119680 h 2768"/>
              <a:gd name="T20" fmla="*/ 959158 w 2768"/>
              <a:gd name="T21" fmla="*/ 0 h 2768"/>
              <a:gd name="T22" fmla="*/ 839588 w 2768"/>
              <a:gd name="T23" fmla="*/ 0 h 2768"/>
              <a:gd name="T24" fmla="*/ 719368 w 2768"/>
              <a:gd name="T25" fmla="*/ 119680 h 2768"/>
              <a:gd name="T26" fmla="*/ 719368 w 2768"/>
              <a:gd name="T27" fmla="*/ 265376 h 2768"/>
              <a:gd name="T28" fmla="*/ 579004 w 2768"/>
              <a:gd name="T29" fmla="*/ 323265 h 2768"/>
              <a:gd name="T30" fmla="*/ 469182 w 2768"/>
              <a:gd name="T31" fmla="*/ 213992 h 2768"/>
              <a:gd name="T32" fmla="*/ 298925 w 2768"/>
              <a:gd name="T33" fmla="*/ 213992 h 2768"/>
              <a:gd name="T34" fmla="*/ 213796 w 2768"/>
              <a:gd name="T35" fmla="*/ 299199 h 2768"/>
              <a:gd name="T36" fmla="*/ 213796 w 2768"/>
              <a:gd name="T37" fmla="*/ 469612 h 2768"/>
              <a:gd name="T38" fmla="*/ 322968 w 2768"/>
              <a:gd name="T39" fmla="*/ 579535 h 2768"/>
              <a:gd name="T40" fmla="*/ 265133 w 2768"/>
              <a:gd name="T41" fmla="*/ 720029 h 2768"/>
              <a:gd name="T42" fmla="*/ 119570 w 2768"/>
              <a:gd name="T43" fmla="*/ 720029 h 2768"/>
              <a:gd name="T44" fmla="*/ 0 w 2768"/>
              <a:gd name="T45" fmla="*/ 839708 h 2768"/>
              <a:gd name="T46" fmla="*/ 0 w 2768"/>
              <a:gd name="T47" fmla="*/ 960038 h 2768"/>
              <a:gd name="T48" fmla="*/ 119570 w 2768"/>
              <a:gd name="T49" fmla="*/ 1080368 h 2768"/>
              <a:gd name="T50" fmla="*/ 265133 w 2768"/>
              <a:gd name="T51" fmla="*/ 1080368 h 2768"/>
              <a:gd name="T52" fmla="*/ 320369 w 2768"/>
              <a:gd name="T53" fmla="*/ 1216309 h 2768"/>
              <a:gd name="T54" fmla="*/ 213796 w 2768"/>
              <a:gd name="T55" fmla="*/ 1322980 h 2768"/>
              <a:gd name="T56" fmla="*/ 213796 w 2768"/>
              <a:gd name="T57" fmla="*/ 1493393 h 2768"/>
              <a:gd name="T58" fmla="*/ 298925 w 2768"/>
              <a:gd name="T59" fmla="*/ 1578600 h 2768"/>
              <a:gd name="T60" fmla="*/ 469182 w 2768"/>
              <a:gd name="T61" fmla="*/ 1578600 h 2768"/>
              <a:gd name="T62" fmla="*/ 573805 w 2768"/>
              <a:gd name="T63" fmla="*/ 1473880 h 2768"/>
              <a:gd name="T64" fmla="*/ 719368 w 2768"/>
              <a:gd name="T65" fmla="*/ 1534370 h 2768"/>
              <a:gd name="T66" fmla="*/ 719368 w 2768"/>
              <a:gd name="T67" fmla="*/ 1680067 h 2768"/>
              <a:gd name="T68" fmla="*/ 839588 w 2768"/>
              <a:gd name="T69" fmla="*/ 1800397 h 2768"/>
              <a:gd name="T70" fmla="*/ 959158 w 2768"/>
              <a:gd name="T71" fmla="*/ 1800397 h 2768"/>
              <a:gd name="T72" fmla="*/ 1079378 w 2768"/>
              <a:gd name="T73" fmla="*/ 1680067 h 2768"/>
              <a:gd name="T74" fmla="*/ 1079378 w 2768"/>
              <a:gd name="T75" fmla="*/ 1534370 h 2768"/>
              <a:gd name="T76" fmla="*/ 1219742 w 2768"/>
              <a:gd name="T77" fmla="*/ 1476482 h 2768"/>
              <a:gd name="T78" fmla="*/ 1321766 w 2768"/>
              <a:gd name="T79" fmla="*/ 1578600 h 2768"/>
              <a:gd name="T80" fmla="*/ 1492023 w 2768"/>
              <a:gd name="T81" fmla="*/ 1578600 h 2768"/>
              <a:gd name="T82" fmla="*/ 1577152 w 2768"/>
              <a:gd name="T83" fmla="*/ 1493393 h 2768"/>
              <a:gd name="T84" fmla="*/ 1577152 w 2768"/>
              <a:gd name="T85" fmla="*/ 1322980 h 2768"/>
              <a:gd name="T86" fmla="*/ 1475128 w 2768"/>
              <a:gd name="T87" fmla="*/ 1220862 h 2768"/>
              <a:gd name="T88" fmla="*/ 1532963 w 2768"/>
              <a:gd name="T89" fmla="*/ 1080368 h 2768"/>
              <a:gd name="T90" fmla="*/ 1678526 w 2768"/>
              <a:gd name="T91" fmla="*/ 1080368 h 2768"/>
              <a:gd name="T92" fmla="*/ 1798746 w 2768"/>
              <a:gd name="T93" fmla="*/ 960038 h 2768"/>
              <a:gd name="T94" fmla="*/ 1798746 w 2768"/>
              <a:gd name="T95" fmla="*/ 839708 h 2768"/>
              <a:gd name="T96" fmla="*/ 1678526 w 2768"/>
              <a:gd name="T97" fmla="*/ 720029 h 2768"/>
              <a:gd name="T98" fmla="*/ 899373 w 2768"/>
              <a:gd name="T99" fmla="*/ 1259888 h 2768"/>
              <a:gd name="T100" fmla="*/ 539364 w 2768"/>
              <a:gd name="T101" fmla="*/ 900199 h 2768"/>
              <a:gd name="T102" fmla="*/ 899373 w 2768"/>
              <a:gd name="T103" fmla="*/ 539859 h 2768"/>
              <a:gd name="T104" fmla="*/ 1258732 w 2768"/>
              <a:gd name="T105" fmla="*/ 900199 h 2768"/>
              <a:gd name="T106" fmla="*/ 899373 w 2768"/>
              <a:gd name="T107" fmla="*/ 1259888 h 2768"/>
              <a:gd name="T108" fmla="*/ 899373 w 2768"/>
              <a:gd name="T109" fmla="*/ 720029 h 2768"/>
              <a:gd name="T110" fmla="*/ 719368 w 2768"/>
              <a:gd name="T111" fmla="*/ 900199 h 2768"/>
              <a:gd name="T112" fmla="*/ 899373 w 2768"/>
              <a:gd name="T113" fmla="*/ 1080368 h 2768"/>
              <a:gd name="T114" fmla="*/ 1079378 w 2768"/>
              <a:gd name="T115" fmla="*/ 900199 h 2768"/>
              <a:gd name="T116" fmla="*/ 899373 w 2768"/>
              <a:gd name="T117" fmla="*/ 720029 h 276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8" h="2768">
                <a:moveTo>
                  <a:pt x="2583" y="1107"/>
                </a:moveTo>
                <a:cubicBezTo>
                  <a:pt x="2359" y="1107"/>
                  <a:pt x="2359" y="1107"/>
                  <a:pt x="2359" y="1107"/>
                </a:cubicBezTo>
                <a:cubicBezTo>
                  <a:pt x="2337" y="1028"/>
                  <a:pt x="2306" y="953"/>
                  <a:pt x="2266" y="884"/>
                </a:cubicBezTo>
                <a:cubicBezTo>
                  <a:pt x="2427" y="722"/>
                  <a:pt x="2427" y="722"/>
                  <a:pt x="2427" y="722"/>
                </a:cubicBezTo>
                <a:cubicBezTo>
                  <a:pt x="2500" y="650"/>
                  <a:pt x="2500" y="532"/>
                  <a:pt x="2427" y="460"/>
                </a:cubicBezTo>
                <a:cubicBezTo>
                  <a:pt x="2296" y="329"/>
                  <a:pt x="2296" y="329"/>
                  <a:pt x="2296" y="329"/>
                </a:cubicBezTo>
                <a:cubicBezTo>
                  <a:pt x="2224" y="256"/>
                  <a:pt x="2106" y="256"/>
                  <a:pt x="2034" y="329"/>
                </a:cubicBezTo>
                <a:cubicBezTo>
                  <a:pt x="1870" y="493"/>
                  <a:pt x="1870" y="493"/>
                  <a:pt x="1870" y="493"/>
                </a:cubicBezTo>
                <a:cubicBezTo>
                  <a:pt x="1804" y="457"/>
                  <a:pt x="1734" y="429"/>
                  <a:pt x="1661" y="408"/>
                </a:cubicBezTo>
                <a:cubicBezTo>
                  <a:pt x="1661" y="184"/>
                  <a:pt x="1661" y="184"/>
                  <a:pt x="1661" y="184"/>
                </a:cubicBezTo>
                <a:cubicBezTo>
                  <a:pt x="1661" y="83"/>
                  <a:pt x="1578" y="0"/>
                  <a:pt x="1476" y="0"/>
                </a:cubicBezTo>
                <a:cubicBezTo>
                  <a:pt x="1292" y="0"/>
                  <a:pt x="1292" y="0"/>
                  <a:pt x="1292" y="0"/>
                </a:cubicBezTo>
                <a:cubicBezTo>
                  <a:pt x="1190" y="0"/>
                  <a:pt x="1107" y="83"/>
                  <a:pt x="1107" y="184"/>
                </a:cubicBezTo>
                <a:cubicBezTo>
                  <a:pt x="1107" y="408"/>
                  <a:pt x="1107" y="408"/>
                  <a:pt x="1107" y="408"/>
                </a:cubicBezTo>
                <a:cubicBezTo>
                  <a:pt x="1031" y="430"/>
                  <a:pt x="958" y="459"/>
                  <a:pt x="891" y="497"/>
                </a:cubicBezTo>
                <a:cubicBezTo>
                  <a:pt x="722" y="329"/>
                  <a:pt x="722" y="329"/>
                  <a:pt x="722" y="329"/>
                </a:cubicBezTo>
                <a:cubicBezTo>
                  <a:pt x="650" y="256"/>
                  <a:pt x="532" y="256"/>
                  <a:pt x="460" y="329"/>
                </a:cubicBezTo>
                <a:cubicBezTo>
                  <a:pt x="329" y="460"/>
                  <a:pt x="329" y="460"/>
                  <a:pt x="329" y="460"/>
                </a:cubicBezTo>
                <a:cubicBezTo>
                  <a:pt x="256" y="532"/>
                  <a:pt x="256" y="650"/>
                  <a:pt x="329" y="722"/>
                </a:cubicBezTo>
                <a:cubicBezTo>
                  <a:pt x="497" y="891"/>
                  <a:pt x="497" y="891"/>
                  <a:pt x="497" y="891"/>
                </a:cubicBezTo>
                <a:cubicBezTo>
                  <a:pt x="460" y="958"/>
                  <a:pt x="430" y="1031"/>
                  <a:pt x="408" y="1107"/>
                </a:cubicBezTo>
                <a:cubicBezTo>
                  <a:pt x="184" y="1107"/>
                  <a:pt x="184" y="1107"/>
                  <a:pt x="184" y="1107"/>
                </a:cubicBezTo>
                <a:cubicBezTo>
                  <a:pt x="83" y="1107"/>
                  <a:pt x="0" y="1190"/>
                  <a:pt x="0" y="1291"/>
                </a:cubicBezTo>
                <a:cubicBezTo>
                  <a:pt x="0" y="1476"/>
                  <a:pt x="0" y="1476"/>
                  <a:pt x="0" y="1476"/>
                </a:cubicBezTo>
                <a:cubicBezTo>
                  <a:pt x="0" y="1578"/>
                  <a:pt x="83" y="1661"/>
                  <a:pt x="184" y="1661"/>
                </a:cubicBezTo>
                <a:cubicBezTo>
                  <a:pt x="408" y="1661"/>
                  <a:pt x="408" y="1661"/>
                  <a:pt x="408" y="1661"/>
                </a:cubicBezTo>
                <a:cubicBezTo>
                  <a:pt x="429" y="1734"/>
                  <a:pt x="457" y="1804"/>
                  <a:pt x="493" y="1870"/>
                </a:cubicBezTo>
                <a:cubicBezTo>
                  <a:pt x="329" y="2034"/>
                  <a:pt x="329" y="2034"/>
                  <a:pt x="329" y="2034"/>
                </a:cubicBezTo>
                <a:cubicBezTo>
                  <a:pt x="256" y="2106"/>
                  <a:pt x="256" y="2224"/>
                  <a:pt x="329" y="2296"/>
                </a:cubicBezTo>
                <a:cubicBezTo>
                  <a:pt x="460" y="2427"/>
                  <a:pt x="460" y="2427"/>
                  <a:pt x="460" y="2427"/>
                </a:cubicBezTo>
                <a:cubicBezTo>
                  <a:pt x="532" y="2500"/>
                  <a:pt x="650" y="2500"/>
                  <a:pt x="722" y="2427"/>
                </a:cubicBezTo>
                <a:cubicBezTo>
                  <a:pt x="883" y="2266"/>
                  <a:pt x="883" y="2266"/>
                  <a:pt x="883" y="2266"/>
                </a:cubicBezTo>
                <a:cubicBezTo>
                  <a:pt x="953" y="2306"/>
                  <a:pt x="1028" y="2337"/>
                  <a:pt x="1107" y="2359"/>
                </a:cubicBezTo>
                <a:cubicBezTo>
                  <a:pt x="1107" y="2583"/>
                  <a:pt x="1107" y="2583"/>
                  <a:pt x="1107" y="2583"/>
                </a:cubicBezTo>
                <a:cubicBezTo>
                  <a:pt x="1107" y="2685"/>
                  <a:pt x="1190" y="2768"/>
                  <a:pt x="1292" y="2768"/>
                </a:cubicBezTo>
                <a:cubicBezTo>
                  <a:pt x="1476" y="2768"/>
                  <a:pt x="1476" y="2768"/>
                  <a:pt x="1476" y="2768"/>
                </a:cubicBezTo>
                <a:cubicBezTo>
                  <a:pt x="1578" y="2768"/>
                  <a:pt x="1661" y="2685"/>
                  <a:pt x="1661" y="2583"/>
                </a:cubicBezTo>
                <a:cubicBezTo>
                  <a:pt x="1661" y="2359"/>
                  <a:pt x="1661" y="2359"/>
                  <a:pt x="1661" y="2359"/>
                </a:cubicBezTo>
                <a:cubicBezTo>
                  <a:pt x="1737" y="2338"/>
                  <a:pt x="1809" y="2308"/>
                  <a:pt x="1877" y="2270"/>
                </a:cubicBezTo>
                <a:cubicBezTo>
                  <a:pt x="2034" y="2427"/>
                  <a:pt x="2034" y="2427"/>
                  <a:pt x="2034" y="2427"/>
                </a:cubicBezTo>
                <a:cubicBezTo>
                  <a:pt x="2106" y="2500"/>
                  <a:pt x="2224" y="2500"/>
                  <a:pt x="2296" y="2427"/>
                </a:cubicBezTo>
                <a:cubicBezTo>
                  <a:pt x="2427" y="2296"/>
                  <a:pt x="2427" y="2296"/>
                  <a:pt x="2427" y="2296"/>
                </a:cubicBezTo>
                <a:cubicBezTo>
                  <a:pt x="2500" y="2224"/>
                  <a:pt x="2500" y="2106"/>
                  <a:pt x="2427" y="2034"/>
                </a:cubicBezTo>
                <a:cubicBezTo>
                  <a:pt x="2270" y="1877"/>
                  <a:pt x="2270" y="1877"/>
                  <a:pt x="2270" y="1877"/>
                </a:cubicBezTo>
                <a:cubicBezTo>
                  <a:pt x="2308" y="1809"/>
                  <a:pt x="2338" y="1737"/>
                  <a:pt x="2359" y="1661"/>
                </a:cubicBezTo>
                <a:cubicBezTo>
                  <a:pt x="2583" y="1661"/>
                  <a:pt x="2583" y="1661"/>
                  <a:pt x="2583" y="1661"/>
                </a:cubicBezTo>
                <a:cubicBezTo>
                  <a:pt x="2685" y="1661"/>
                  <a:pt x="2768" y="1578"/>
                  <a:pt x="2768" y="1476"/>
                </a:cubicBezTo>
                <a:cubicBezTo>
                  <a:pt x="2768" y="1291"/>
                  <a:pt x="2768" y="1291"/>
                  <a:pt x="2768" y="1291"/>
                </a:cubicBezTo>
                <a:cubicBezTo>
                  <a:pt x="2768" y="1190"/>
                  <a:pt x="2685" y="1107"/>
                  <a:pt x="2583" y="1107"/>
                </a:cubicBezTo>
                <a:close/>
                <a:moveTo>
                  <a:pt x="1384" y="1937"/>
                </a:moveTo>
                <a:cubicBezTo>
                  <a:pt x="1078" y="1937"/>
                  <a:pt x="830" y="1690"/>
                  <a:pt x="830" y="1384"/>
                </a:cubicBezTo>
                <a:cubicBezTo>
                  <a:pt x="830" y="1078"/>
                  <a:pt x="1078" y="830"/>
                  <a:pt x="1384" y="830"/>
                </a:cubicBezTo>
                <a:cubicBezTo>
                  <a:pt x="1689" y="830"/>
                  <a:pt x="1937" y="1078"/>
                  <a:pt x="1937" y="1384"/>
                </a:cubicBezTo>
                <a:cubicBezTo>
                  <a:pt x="1937" y="1690"/>
                  <a:pt x="1689" y="1937"/>
                  <a:pt x="1384" y="1937"/>
                </a:cubicBezTo>
                <a:close/>
                <a:moveTo>
                  <a:pt x="1384" y="1107"/>
                </a:moveTo>
                <a:cubicBezTo>
                  <a:pt x="1231" y="1107"/>
                  <a:pt x="1107" y="1231"/>
                  <a:pt x="1107" y="1384"/>
                </a:cubicBezTo>
                <a:cubicBezTo>
                  <a:pt x="1107" y="1537"/>
                  <a:pt x="1231" y="1661"/>
                  <a:pt x="1384" y="1661"/>
                </a:cubicBezTo>
                <a:cubicBezTo>
                  <a:pt x="1537" y="1661"/>
                  <a:pt x="1661" y="1537"/>
                  <a:pt x="1661" y="1384"/>
                </a:cubicBezTo>
                <a:cubicBezTo>
                  <a:pt x="1661" y="1231"/>
                  <a:pt x="1537" y="1107"/>
                  <a:pt x="1384" y="1107"/>
                </a:cubicBez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7" name="KSO_Shape"/>
          <p:cNvSpPr/>
          <p:nvPr/>
        </p:nvSpPr>
        <p:spPr bwMode="auto">
          <a:xfrm>
            <a:off x="5465831" y="4525617"/>
            <a:ext cx="551196" cy="551196"/>
          </a:xfrm>
          <a:custGeom>
            <a:avLst/>
            <a:gdLst>
              <a:gd name="T0" fmla="*/ 0 w 2741"/>
              <a:gd name="T1" fmla="*/ 900198 h 2742"/>
              <a:gd name="T2" fmla="*/ 1799841 w 2741"/>
              <a:gd name="T3" fmla="*/ 900198 h 2742"/>
              <a:gd name="T4" fmla="*/ 899592 w 2741"/>
              <a:gd name="T5" fmla="*/ 135260 h 2742"/>
              <a:gd name="T6" fmla="*/ 899592 w 2741"/>
              <a:gd name="T7" fmla="*/ 1665137 h 2742"/>
              <a:gd name="T8" fmla="*/ 899592 w 2741"/>
              <a:gd name="T9" fmla="*/ 135260 h 2742"/>
              <a:gd name="T10" fmla="*/ 1463643 w 2741"/>
              <a:gd name="T11" fmla="*/ 903481 h 2742"/>
              <a:gd name="T12" fmla="*/ 1377624 w 2741"/>
              <a:gd name="T13" fmla="*/ 601446 h 2742"/>
              <a:gd name="T14" fmla="*/ 1563452 w 2741"/>
              <a:gd name="T15" fmla="*/ 900198 h 2742"/>
              <a:gd name="T16" fmla="*/ 997431 w 2741"/>
              <a:gd name="T17" fmla="*/ 779384 h 2742"/>
              <a:gd name="T18" fmla="*/ 1128102 w 2741"/>
              <a:gd name="T19" fmla="*/ 885097 h 2742"/>
              <a:gd name="T20" fmla="*/ 899592 w 2741"/>
              <a:gd name="T21" fmla="*/ 336179 h 2742"/>
              <a:gd name="T22" fmla="*/ 458989 w 2741"/>
              <a:gd name="T23" fmla="*/ 866712 h 2742"/>
              <a:gd name="T24" fmla="*/ 240329 w 2741"/>
              <a:gd name="T25" fmla="*/ 940251 h 2742"/>
              <a:gd name="T26" fmla="*/ 236389 w 2741"/>
              <a:gd name="T27" fmla="*/ 903481 h 2742"/>
              <a:gd name="T28" fmla="*/ 900249 w 2741"/>
              <a:gd name="T29" fmla="*/ 236376 h 2742"/>
              <a:gd name="T30" fmla="*/ 1222001 w 2741"/>
              <a:gd name="T31" fmla="*/ 437952 h 2742"/>
              <a:gd name="T32" fmla="*/ 713764 w 2741"/>
              <a:gd name="T33" fmla="*/ 1269864 h 2742"/>
              <a:gd name="T34" fmla="*/ 604762 w 2741"/>
              <a:gd name="T35" fmla="*/ 1395275 h 2742"/>
              <a:gd name="T36" fmla="*/ 909442 w 2741"/>
              <a:gd name="T37" fmla="*/ 836508 h 2742"/>
              <a:gd name="T38" fmla="*/ 909442 w 2741"/>
              <a:gd name="T39" fmla="*/ 1191729 h 2742"/>
              <a:gd name="T40" fmla="*/ 909442 w 2741"/>
              <a:gd name="T41" fmla="*/ 836508 h 2742"/>
              <a:gd name="T42" fmla="*/ 1003997 w 2741"/>
              <a:gd name="T43" fmla="*/ 977677 h 2742"/>
              <a:gd name="T44" fmla="*/ 815543 w 2741"/>
              <a:gd name="T45" fmla="*/ 977677 h 2742"/>
              <a:gd name="T46" fmla="*/ 823422 w 2741"/>
              <a:gd name="T47" fmla="*/ 1522655 h 2742"/>
              <a:gd name="T48" fmla="*/ 750536 w 2741"/>
              <a:gd name="T49" fmla="*/ 1267894 h 2742"/>
              <a:gd name="T50" fmla="*/ 823422 w 2741"/>
              <a:gd name="T51" fmla="*/ 1522655 h 2742"/>
              <a:gd name="T52" fmla="*/ 859537 w 2741"/>
              <a:gd name="T53" fmla="*/ 1522655 h 2742"/>
              <a:gd name="T54" fmla="*/ 932424 w 2741"/>
              <a:gd name="T55" fmla="*/ 1267894 h 2742"/>
              <a:gd name="T56" fmla="*/ 1042082 w 2741"/>
              <a:gd name="T57" fmla="*/ 1522655 h 2742"/>
              <a:gd name="T58" fmla="*/ 969196 w 2741"/>
              <a:gd name="T59" fmla="*/ 1267894 h 2742"/>
              <a:gd name="T60" fmla="*/ 1042082 w 2741"/>
              <a:gd name="T61" fmla="*/ 1522655 h 2742"/>
              <a:gd name="T62" fmla="*/ 1078197 w 2741"/>
              <a:gd name="T63" fmla="*/ 1520685 h 2742"/>
              <a:gd name="T64" fmla="*/ 1187199 w 2741"/>
              <a:gd name="T65" fmla="*/ 1395275 h 27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41" h="2742">
                <a:moveTo>
                  <a:pt x="1370" y="2742"/>
                </a:moveTo>
                <a:cubicBezTo>
                  <a:pt x="613" y="2742"/>
                  <a:pt x="0" y="2128"/>
                  <a:pt x="0" y="1371"/>
                </a:cubicBezTo>
                <a:cubicBezTo>
                  <a:pt x="0" y="614"/>
                  <a:pt x="613" y="0"/>
                  <a:pt x="1370" y="0"/>
                </a:cubicBezTo>
                <a:cubicBezTo>
                  <a:pt x="2128" y="0"/>
                  <a:pt x="2741" y="614"/>
                  <a:pt x="2741" y="1371"/>
                </a:cubicBezTo>
                <a:cubicBezTo>
                  <a:pt x="2741" y="2128"/>
                  <a:pt x="2128" y="2742"/>
                  <a:pt x="1370" y="2742"/>
                </a:cubicBezTo>
                <a:close/>
                <a:moveTo>
                  <a:pt x="1370" y="206"/>
                </a:moveTo>
                <a:cubicBezTo>
                  <a:pt x="727" y="206"/>
                  <a:pt x="205" y="727"/>
                  <a:pt x="205" y="1371"/>
                </a:cubicBezTo>
                <a:cubicBezTo>
                  <a:pt x="205" y="2014"/>
                  <a:pt x="727" y="2536"/>
                  <a:pt x="1370" y="2536"/>
                </a:cubicBezTo>
                <a:cubicBezTo>
                  <a:pt x="2014" y="2536"/>
                  <a:pt x="2536" y="2014"/>
                  <a:pt x="2536" y="1371"/>
                </a:cubicBezTo>
                <a:cubicBezTo>
                  <a:pt x="2536" y="727"/>
                  <a:pt x="2014" y="206"/>
                  <a:pt x="1370" y="206"/>
                </a:cubicBezTo>
                <a:close/>
                <a:moveTo>
                  <a:pt x="2381" y="1376"/>
                </a:moveTo>
                <a:cubicBezTo>
                  <a:pt x="2229" y="1376"/>
                  <a:pt x="2229" y="1376"/>
                  <a:pt x="2229" y="1376"/>
                </a:cubicBezTo>
                <a:cubicBezTo>
                  <a:pt x="2229" y="1374"/>
                  <a:pt x="2229" y="1372"/>
                  <a:pt x="2229" y="1371"/>
                </a:cubicBezTo>
                <a:cubicBezTo>
                  <a:pt x="2229" y="1204"/>
                  <a:pt x="2181" y="1048"/>
                  <a:pt x="2098" y="916"/>
                </a:cubicBezTo>
                <a:cubicBezTo>
                  <a:pt x="2132" y="868"/>
                  <a:pt x="2167" y="820"/>
                  <a:pt x="2192" y="784"/>
                </a:cubicBezTo>
                <a:cubicBezTo>
                  <a:pt x="2310" y="950"/>
                  <a:pt x="2381" y="1152"/>
                  <a:pt x="2381" y="1371"/>
                </a:cubicBezTo>
                <a:cubicBezTo>
                  <a:pt x="2381" y="1372"/>
                  <a:pt x="2381" y="1374"/>
                  <a:pt x="2381" y="1376"/>
                </a:cubicBezTo>
                <a:close/>
                <a:moveTo>
                  <a:pt x="1519" y="1187"/>
                </a:moveTo>
                <a:cubicBezTo>
                  <a:pt x="2121" y="601"/>
                  <a:pt x="2121" y="601"/>
                  <a:pt x="2121" y="601"/>
                </a:cubicBezTo>
                <a:cubicBezTo>
                  <a:pt x="2121" y="601"/>
                  <a:pt x="1724" y="1338"/>
                  <a:pt x="1718" y="1348"/>
                </a:cubicBezTo>
                <a:cubicBezTo>
                  <a:pt x="1670" y="1218"/>
                  <a:pt x="1519" y="1187"/>
                  <a:pt x="1519" y="1187"/>
                </a:cubicBezTo>
                <a:close/>
                <a:moveTo>
                  <a:pt x="1370" y="512"/>
                </a:moveTo>
                <a:cubicBezTo>
                  <a:pt x="913" y="512"/>
                  <a:pt x="541" y="870"/>
                  <a:pt x="514" y="1320"/>
                </a:cubicBezTo>
                <a:cubicBezTo>
                  <a:pt x="699" y="1320"/>
                  <a:pt x="699" y="1320"/>
                  <a:pt x="699" y="1320"/>
                </a:cubicBezTo>
                <a:cubicBezTo>
                  <a:pt x="699" y="1432"/>
                  <a:pt x="699" y="1432"/>
                  <a:pt x="699" y="1432"/>
                </a:cubicBezTo>
                <a:cubicBezTo>
                  <a:pt x="366" y="1432"/>
                  <a:pt x="366" y="1432"/>
                  <a:pt x="366" y="1432"/>
                </a:cubicBezTo>
                <a:cubicBezTo>
                  <a:pt x="366" y="1376"/>
                  <a:pt x="366" y="1376"/>
                  <a:pt x="366" y="1376"/>
                </a:cubicBezTo>
                <a:cubicBezTo>
                  <a:pt x="360" y="1376"/>
                  <a:pt x="360" y="1376"/>
                  <a:pt x="360" y="1376"/>
                </a:cubicBezTo>
                <a:cubicBezTo>
                  <a:pt x="360" y="1374"/>
                  <a:pt x="360" y="1372"/>
                  <a:pt x="360" y="1371"/>
                </a:cubicBezTo>
                <a:cubicBezTo>
                  <a:pt x="360" y="813"/>
                  <a:pt x="813" y="360"/>
                  <a:pt x="1371" y="360"/>
                </a:cubicBezTo>
                <a:cubicBezTo>
                  <a:pt x="1597" y="360"/>
                  <a:pt x="1806" y="436"/>
                  <a:pt x="1974" y="562"/>
                </a:cubicBezTo>
                <a:cubicBezTo>
                  <a:pt x="1861" y="667"/>
                  <a:pt x="1861" y="667"/>
                  <a:pt x="1861" y="667"/>
                </a:cubicBezTo>
                <a:cubicBezTo>
                  <a:pt x="1722" y="570"/>
                  <a:pt x="1553" y="512"/>
                  <a:pt x="1370" y="512"/>
                </a:cubicBezTo>
                <a:close/>
                <a:moveTo>
                  <a:pt x="1087" y="1934"/>
                </a:moveTo>
                <a:cubicBezTo>
                  <a:pt x="1087" y="2316"/>
                  <a:pt x="1087" y="2316"/>
                  <a:pt x="1087" y="2316"/>
                </a:cubicBezTo>
                <a:cubicBezTo>
                  <a:pt x="993" y="2303"/>
                  <a:pt x="921" y="2223"/>
                  <a:pt x="921" y="2125"/>
                </a:cubicBezTo>
                <a:cubicBezTo>
                  <a:pt x="921" y="2027"/>
                  <a:pt x="993" y="1947"/>
                  <a:pt x="1087" y="1934"/>
                </a:cubicBezTo>
                <a:close/>
                <a:moveTo>
                  <a:pt x="1385" y="1274"/>
                </a:moveTo>
                <a:cubicBezTo>
                  <a:pt x="1535" y="1274"/>
                  <a:pt x="1656" y="1395"/>
                  <a:pt x="1656" y="1545"/>
                </a:cubicBezTo>
                <a:cubicBezTo>
                  <a:pt x="1656" y="1694"/>
                  <a:pt x="1535" y="1815"/>
                  <a:pt x="1385" y="1815"/>
                </a:cubicBezTo>
                <a:cubicBezTo>
                  <a:pt x="1236" y="1815"/>
                  <a:pt x="1115" y="1694"/>
                  <a:pt x="1115" y="1545"/>
                </a:cubicBezTo>
                <a:cubicBezTo>
                  <a:pt x="1115" y="1395"/>
                  <a:pt x="1236" y="1274"/>
                  <a:pt x="1385" y="1274"/>
                </a:cubicBezTo>
                <a:close/>
                <a:moveTo>
                  <a:pt x="1385" y="1596"/>
                </a:moveTo>
                <a:cubicBezTo>
                  <a:pt x="1465" y="1596"/>
                  <a:pt x="1529" y="1548"/>
                  <a:pt x="1529" y="1489"/>
                </a:cubicBezTo>
                <a:cubicBezTo>
                  <a:pt x="1529" y="1430"/>
                  <a:pt x="1465" y="1382"/>
                  <a:pt x="1385" y="1382"/>
                </a:cubicBezTo>
                <a:cubicBezTo>
                  <a:pt x="1306" y="1382"/>
                  <a:pt x="1242" y="1430"/>
                  <a:pt x="1242" y="1489"/>
                </a:cubicBezTo>
                <a:cubicBezTo>
                  <a:pt x="1242" y="1548"/>
                  <a:pt x="1306" y="1596"/>
                  <a:pt x="1385" y="1596"/>
                </a:cubicBezTo>
                <a:close/>
                <a:moveTo>
                  <a:pt x="1254" y="2319"/>
                </a:moveTo>
                <a:cubicBezTo>
                  <a:pt x="1143" y="2319"/>
                  <a:pt x="1143" y="2319"/>
                  <a:pt x="1143" y="2319"/>
                </a:cubicBezTo>
                <a:cubicBezTo>
                  <a:pt x="1143" y="1931"/>
                  <a:pt x="1143" y="1931"/>
                  <a:pt x="1143" y="1931"/>
                </a:cubicBezTo>
                <a:cubicBezTo>
                  <a:pt x="1254" y="1931"/>
                  <a:pt x="1254" y="1931"/>
                  <a:pt x="1254" y="1931"/>
                </a:cubicBezTo>
                <a:lnTo>
                  <a:pt x="1254" y="2319"/>
                </a:lnTo>
                <a:close/>
                <a:moveTo>
                  <a:pt x="1420" y="2319"/>
                </a:moveTo>
                <a:cubicBezTo>
                  <a:pt x="1309" y="2319"/>
                  <a:pt x="1309" y="2319"/>
                  <a:pt x="1309" y="2319"/>
                </a:cubicBezTo>
                <a:cubicBezTo>
                  <a:pt x="1309" y="1931"/>
                  <a:pt x="1309" y="1931"/>
                  <a:pt x="1309" y="1931"/>
                </a:cubicBezTo>
                <a:cubicBezTo>
                  <a:pt x="1420" y="1931"/>
                  <a:pt x="1420" y="1931"/>
                  <a:pt x="1420" y="1931"/>
                </a:cubicBezTo>
                <a:lnTo>
                  <a:pt x="1420" y="2319"/>
                </a:lnTo>
                <a:close/>
                <a:moveTo>
                  <a:pt x="1587" y="2319"/>
                </a:moveTo>
                <a:cubicBezTo>
                  <a:pt x="1476" y="2319"/>
                  <a:pt x="1476" y="2319"/>
                  <a:pt x="1476" y="2319"/>
                </a:cubicBezTo>
                <a:cubicBezTo>
                  <a:pt x="1476" y="1931"/>
                  <a:pt x="1476" y="1931"/>
                  <a:pt x="1476" y="1931"/>
                </a:cubicBezTo>
                <a:cubicBezTo>
                  <a:pt x="1587" y="1931"/>
                  <a:pt x="1587" y="1931"/>
                  <a:pt x="1587" y="1931"/>
                </a:cubicBezTo>
                <a:lnTo>
                  <a:pt x="1587" y="2319"/>
                </a:lnTo>
                <a:close/>
                <a:moveTo>
                  <a:pt x="1808" y="2125"/>
                </a:moveTo>
                <a:cubicBezTo>
                  <a:pt x="1808" y="2223"/>
                  <a:pt x="1736" y="2303"/>
                  <a:pt x="1642" y="2316"/>
                </a:cubicBezTo>
                <a:cubicBezTo>
                  <a:pt x="1642" y="1934"/>
                  <a:pt x="1642" y="1934"/>
                  <a:pt x="1642" y="1934"/>
                </a:cubicBezTo>
                <a:cubicBezTo>
                  <a:pt x="1736" y="1947"/>
                  <a:pt x="1808" y="2027"/>
                  <a:pt x="1808" y="2125"/>
                </a:cubicBezTo>
                <a:close/>
              </a:path>
            </a:pathLst>
          </a:custGeom>
          <a:solidFill>
            <a:srgbClr val="C99FA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8" name="KSO_Shape"/>
          <p:cNvSpPr/>
          <p:nvPr/>
        </p:nvSpPr>
        <p:spPr bwMode="auto">
          <a:xfrm>
            <a:off x="6365249" y="4506366"/>
            <a:ext cx="589696" cy="589696"/>
          </a:xfrm>
          <a:custGeom>
            <a:avLst/>
            <a:gdLst>
              <a:gd name="T0" fmla="*/ 900037 w 3865"/>
              <a:gd name="T1" fmla="*/ 0 h 3866"/>
              <a:gd name="T2" fmla="*/ 0 w 3865"/>
              <a:gd name="T3" fmla="*/ 900199 h 3866"/>
              <a:gd name="T4" fmla="*/ 900037 w 3865"/>
              <a:gd name="T5" fmla="*/ 1800397 h 3866"/>
              <a:gd name="T6" fmla="*/ 1799608 w 3865"/>
              <a:gd name="T7" fmla="*/ 900199 h 3866"/>
              <a:gd name="T8" fmla="*/ 900037 w 3865"/>
              <a:gd name="T9" fmla="*/ 0 h 3866"/>
              <a:gd name="T10" fmla="*/ 1372638 w 3865"/>
              <a:gd name="T11" fmla="*/ 1440876 h 3866"/>
              <a:gd name="T12" fmla="*/ 1325145 w 3865"/>
              <a:gd name="T13" fmla="*/ 1488378 h 3866"/>
              <a:gd name="T14" fmla="*/ 494019 w 3865"/>
              <a:gd name="T15" fmla="*/ 1488378 h 3866"/>
              <a:gd name="T16" fmla="*/ 446526 w 3865"/>
              <a:gd name="T17" fmla="*/ 1440876 h 3866"/>
              <a:gd name="T18" fmla="*/ 446526 w 3865"/>
              <a:gd name="T19" fmla="*/ 1350531 h 3866"/>
              <a:gd name="T20" fmla="*/ 494019 w 3865"/>
              <a:gd name="T21" fmla="*/ 1303029 h 3866"/>
              <a:gd name="T22" fmla="*/ 1325145 w 3865"/>
              <a:gd name="T23" fmla="*/ 1303029 h 3866"/>
              <a:gd name="T24" fmla="*/ 1372638 w 3865"/>
              <a:gd name="T25" fmla="*/ 1350531 h 3866"/>
              <a:gd name="T26" fmla="*/ 1372638 w 3865"/>
              <a:gd name="T27" fmla="*/ 1440876 h 3866"/>
              <a:gd name="T28" fmla="*/ 909815 w 3865"/>
              <a:gd name="T29" fmla="*/ 1217806 h 3866"/>
              <a:gd name="T30" fmla="*/ 437214 w 3865"/>
              <a:gd name="T31" fmla="*/ 691099 h 3866"/>
              <a:gd name="T32" fmla="*/ 680266 w 3865"/>
              <a:gd name="T33" fmla="*/ 691099 h 3866"/>
              <a:gd name="T34" fmla="*/ 680266 w 3865"/>
              <a:gd name="T35" fmla="*/ 254272 h 3866"/>
              <a:gd name="T36" fmla="*/ 1115152 w 3865"/>
              <a:gd name="T37" fmla="*/ 254272 h 3866"/>
              <a:gd name="T38" fmla="*/ 1115152 w 3865"/>
              <a:gd name="T39" fmla="*/ 691099 h 3866"/>
              <a:gd name="T40" fmla="*/ 1382881 w 3865"/>
              <a:gd name="T41" fmla="*/ 691099 h 3866"/>
              <a:gd name="T42" fmla="*/ 909815 w 3865"/>
              <a:gd name="T43" fmla="*/ 1217806 h 38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865" h="3866">
                <a:moveTo>
                  <a:pt x="1933" y="0"/>
                </a:moveTo>
                <a:cubicBezTo>
                  <a:pt x="865" y="0"/>
                  <a:pt x="0" y="866"/>
                  <a:pt x="0" y="1933"/>
                </a:cubicBezTo>
                <a:cubicBezTo>
                  <a:pt x="0" y="3000"/>
                  <a:pt x="865" y="3866"/>
                  <a:pt x="1933" y="3866"/>
                </a:cubicBezTo>
                <a:cubicBezTo>
                  <a:pt x="3000" y="3866"/>
                  <a:pt x="3865" y="3000"/>
                  <a:pt x="3865" y="1933"/>
                </a:cubicBezTo>
                <a:cubicBezTo>
                  <a:pt x="3865" y="866"/>
                  <a:pt x="3000" y="0"/>
                  <a:pt x="1933" y="0"/>
                </a:cubicBezTo>
                <a:close/>
                <a:moveTo>
                  <a:pt x="2948" y="3094"/>
                </a:moveTo>
                <a:cubicBezTo>
                  <a:pt x="2948" y="3150"/>
                  <a:pt x="2902" y="3196"/>
                  <a:pt x="2846" y="3196"/>
                </a:cubicBezTo>
                <a:cubicBezTo>
                  <a:pt x="1061" y="3196"/>
                  <a:pt x="1061" y="3196"/>
                  <a:pt x="1061" y="3196"/>
                </a:cubicBezTo>
                <a:cubicBezTo>
                  <a:pt x="1005" y="3196"/>
                  <a:pt x="959" y="3150"/>
                  <a:pt x="959" y="3094"/>
                </a:cubicBezTo>
                <a:cubicBezTo>
                  <a:pt x="959" y="2900"/>
                  <a:pt x="959" y="2900"/>
                  <a:pt x="959" y="2900"/>
                </a:cubicBezTo>
                <a:cubicBezTo>
                  <a:pt x="959" y="2844"/>
                  <a:pt x="1005" y="2798"/>
                  <a:pt x="1061" y="2798"/>
                </a:cubicBezTo>
                <a:cubicBezTo>
                  <a:pt x="2846" y="2798"/>
                  <a:pt x="2846" y="2798"/>
                  <a:pt x="2846" y="2798"/>
                </a:cubicBezTo>
                <a:cubicBezTo>
                  <a:pt x="2902" y="2798"/>
                  <a:pt x="2948" y="2844"/>
                  <a:pt x="2948" y="2900"/>
                </a:cubicBezTo>
                <a:lnTo>
                  <a:pt x="2948" y="3094"/>
                </a:lnTo>
                <a:close/>
                <a:moveTo>
                  <a:pt x="1954" y="2615"/>
                </a:moveTo>
                <a:cubicBezTo>
                  <a:pt x="939" y="1484"/>
                  <a:pt x="939" y="1484"/>
                  <a:pt x="939" y="1484"/>
                </a:cubicBezTo>
                <a:cubicBezTo>
                  <a:pt x="1461" y="1484"/>
                  <a:pt x="1461" y="1484"/>
                  <a:pt x="1461" y="1484"/>
                </a:cubicBezTo>
                <a:cubicBezTo>
                  <a:pt x="1461" y="546"/>
                  <a:pt x="1461" y="546"/>
                  <a:pt x="1461" y="546"/>
                </a:cubicBezTo>
                <a:cubicBezTo>
                  <a:pt x="2395" y="546"/>
                  <a:pt x="2395" y="546"/>
                  <a:pt x="2395" y="546"/>
                </a:cubicBezTo>
                <a:cubicBezTo>
                  <a:pt x="2395" y="1484"/>
                  <a:pt x="2395" y="1484"/>
                  <a:pt x="2395" y="1484"/>
                </a:cubicBezTo>
                <a:cubicBezTo>
                  <a:pt x="2970" y="1484"/>
                  <a:pt x="2970" y="1484"/>
                  <a:pt x="2970" y="1484"/>
                </a:cubicBezTo>
                <a:lnTo>
                  <a:pt x="1954" y="2615"/>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19" name="KSO_Shape"/>
          <p:cNvSpPr/>
          <p:nvPr/>
        </p:nvSpPr>
        <p:spPr bwMode="auto">
          <a:xfrm>
            <a:off x="5447928" y="5577181"/>
            <a:ext cx="552861" cy="540185"/>
          </a:xfrm>
          <a:custGeom>
            <a:avLst/>
            <a:gdLst>
              <a:gd name="T0" fmla="*/ 1800397 w 8044"/>
              <a:gd name="T1" fmla="*/ 1277780 h 7852"/>
              <a:gd name="T2" fmla="*/ 1659167 w 8044"/>
              <a:gd name="T3" fmla="*/ 1558672 h 7852"/>
              <a:gd name="T4" fmla="*/ 1126031 w 8044"/>
              <a:gd name="T5" fmla="*/ 1558672 h 7852"/>
              <a:gd name="T6" fmla="*/ 1126031 w 8044"/>
              <a:gd name="T7" fmla="*/ 1343359 h 7852"/>
              <a:gd name="T8" fmla="*/ 1546363 w 8044"/>
              <a:gd name="T9" fmla="*/ 1343359 h 7852"/>
              <a:gd name="T10" fmla="*/ 1370441 w 8044"/>
              <a:gd name="T11" fmla="*/ 1031803 h 7852"/>
              <a:gd name="T12" fmla="*/ 1222721 w 8044"/>
              <a:gd name="T13" fmla="*/ 1121778 h 7852"/>
              <a:gd name="T14" fmla="*/ 1235031 w 8044"/>
              <a:gd name="T15" fmla="*/ 559099 h 7852"/>
              <a:gd name="T16" fmla="*/ 1739518 w 8044"/>
              <a:gd name="T17" fmla="*/ 808209 h 7852"/>
              <a:gd name="T18" fmla="*/ 1586650 w 8044"/>
              <a:gd name="T19" fmla="*/ 900646 h 7852"/>
              <a:gd name="T20" fmla="*/ 1800397 w 8044"/>
              <a:gd name="T21" fmla="*/ 1277780 h 7852"/>
              <a:gd name="T22" fmla="*/ 901318 w 8044"/>
              <a:gd name="T23" fmla="*/ 204122 h 7852"/>
              <a:gd name="T24" fmla="*/ 776427 w 8044"/>
              <a:gd name="T25" fmla="*/ 424808 h 7852"/>
              <a:gd name="T26" fmla="*/ 923923 w 8044"/>
              <a:gd name="T27" fmla="*/ 519483 h 7852"/>
              <a:gd name="T28" fmla="*/ 400859 w 8044"/>
              <a:gd name="T29" fmla="*/ 756283 h 7852"/>
              <a:gd name="T30" fmla="*/ 401978 w 8044"/>
              <a:gd name="T31" fmla="*/ 193603 h 7852"/>
              <a:gd name="T32" fmla="*/ 563351 w 8044"/>
              <a:gd name="T33" fmla="*/ 288726 h 7852"/>
              <a:gd name="T34" fmla="*/ 713086 w 8044"/>
              <a:gd name="T35" fmla="*/ 0 h 7852"/>
              <a:gd name="T36" fmla="*/ 1089997 w 8044"/>
              <a:gd name="T37" fmla="*/ 0 h 7852"/>
              <a:gd name="T38" fmla="*/ 1299491 w 8044"/>
              <a:gd name="T39" fmla="*/ 394592 h 7852"/>
              <a:gd name="T40" fmla="*/ 1085297 w 8044"/>
              <a:gd name="T41" fmla="*/ 528883 h 7852"/>
              <a:gd name="T42" fmla="*/ 901318 w 8044"/>
              <a:gd name="T43" fmla="*/ 204122 h 7852"/>
              <a:gd name="T44" fmla="*/ 256049 w 8044"/>
              <a:gd name="T45" fmla="*/ 1343359 h 7852"/>
              <a:gd name="T46" fmla="*/ 545894 w 8044"/>
              <a:gd name="T47" fmla="*/ 1343359 h 7852"/>
              <a:gd name="T48" fmla="*/ 545894 w 8044"/>
              <a:gd name="T49" fmla="*/ 1152442 h 7852"/>
              <a:gd name="T50" fmla="*/ 1032923 w 8044"/>
              <a:gd name="T51" fmla="*/ 1455044 h 7852"/>
              <a:gd name="T52" fmla="*/ 545894 w 8044"/>
              <a:gd name="T53" fmla="*/ 1757423 h 7852"/>
              <a:gd name="T54" fmla="*/ 545894 w 8044"/>
              <a:gd name="T55" fmla="*/ 1558672 h 7852"/>
              <a:gd name="T56" fmla="*/ 139215 w 8044"/>
              <a:gd name="T57" fmla="*/ 1558672 h 7852"/>
              <a:gd name="T58" fmla="*/ 0 w 8044"/>
              <a:gd name="T59" fmla="*/ 1281585 h 7852"/>
              <a:gd name="T60" fmla="*/ 276640 w 8044"/>
              <a:gd name="T61" fmla="*/ 793884 h 7852"/>
              <a:gd name="T62" fmla="*/ 490834 w 8044"/>
              <a:gd name="T63" fmla="*/ 928175 h 7852"/>
              <a:gd name="T64" fmla="*/ 256049 w 8044"/>
              <a:gd name="T65" fmla="*/ 1343359 h 78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044" h="7852">
                <a:moveTo>
                  <a:pt x="8044" y="5709"/>
                </a:moveTo>
                <a:lnTo>
                  <a:pt x="7413" y="6964"/>
                </a:lnTo>
                <a:lnTo>
                  <a:pt x="5031" y="6964"/>
                </a:lnTo>
                <a:lnTo>
                  <a:pt x="5031" y="6002"/>
                </a:lnTo>
                <a:lnTo>
                  <a:pt x="6909" y="6002"/>
                </a:lnTo>
                <a:lnTo>
                  <a:pt x="6123" y="4610"/>
                </a:lnTo>
                <a:lnTo>
                  <a:pt x="5463" y="5012"/>
                </a:lnTo>
                <a:lnTo>
                  <a:pt x="5518" y="2498"/>
                </a:lnTo>
                <a:lnTo>
                  <a:pt x="7772" y="3611"/>
                </a:lnTo>
                <a:lnTo>
                  <a:pt x="7089" y="4024"/>
                </a:lnTo>
                <a:lnTo>
                  <a:pt x="8044" y="5709"/>
                </a:lnTo>
                <a:close/>
                <a:moveTo>
                  <a:pt x="4027" y="912"/>
                </a:moveTo>
                <a:lnTo>
                  <a:pt x="3469" y="1898"/>
                </a:lnTo>
                <a:lnTo>
                  <a:pt x="4128" y="2321"/>
                </a:lnTo>
                <a:lnTo>
                  <a:pt x="1791" y="3379"/>
                </a:lnTo>
                <a:lnTo>
                  <a:pt x="1796" y="865"/>
                </a:lnTo>
                <a:lnTo>
                  <a:pt x="2517" y="1290"/>
                </a:lnTo>
                <a:lnTo>
                  <a:pt x="3186" y="0"/>
                </a:lnTo>
                <a:lnTo>
                  <a:pt x="4870" y="0"/>
                </a:lnTo>
                <a:lnTo>
                  <a:pt x="5806" y="1763"/>
                </a:lnTo>
                <a:lnTo>
                  <a:pt x="4849" y="2363"/>
                </a:lnTo>
                <a:lnTo>
                  <a:pt x="4027" y="912"/>
                </a:lnTo>
                <a:close/>
                <a:moveTo>
                  <a:pt x="1144" y="6002"/>
                </a:moveTo>
                <a:lnTo>
                  <a:pt x="2439" y="6002"/>
                </a:lnTo>
                <a:lnTo>
                  <a:pt x="2439" y="5149"/>
                </a:lnTo>
                <a:lnTo>
                  <a:pt x="4615" y="6501"/>
                </a:lnTo>
                <a:lnTo>
                  <a:pt x="2439" y="7852"/>
                </a:lnTo>
                <a:lnTo>
                  <a:pt x="2439" y="6964"/>
                </a:lnTo>
                <a:lnTo>
                  <a:pt x="622" y="6964"/>
                </a:lnTo>
                <a:lnTo>
                  <a:pt x="0" y="5726"/>
                </a:lnTo>
                <a:lnTo>
                  <a:pt x="1236" y="3547"/>
                </a:lnTo>
                <a:lnTo>
                  <a:pt x="2193" y="4147"/>
                </a:lnTo>
                <a:lnTo>
                  <a:pt x="1144" y="6002"/>
                </a:ln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0" name="KSO_Shape"/>
          <p:cNvSpPr/>
          <p:nvPr/>
        </p:nvSpPr>
        <p:spPr bwMode="auto">
          <a:xfrm>
            <a:off x="8987711" y="2600409"/>
            <a:ext cx="583933" cy="583933"/>
          </a:xfrm>
          <a:custGeom>
            <a:avLst/>
            <a:gdLst>
              <a:gd name="T0" fmla="*/ 899598 w 3403"/>
              <a:gd name="T1" fmla="*/ 0 h 3404"/>
              <a:gd name="T2" fmla="*/ 1799725 w 3403"/>
              <a:gd name="T3" fmla="*/ 900199 h 3404"/>
              <a:gd name="T4" fmla="*/ 899598 w 3403"/>
              <a:gd name="T5" fmla="*/ 1800397 h 3404"/>
              <a:gd name="T6" fmla="*/ 0 w 3403"/>
              <a:gd name="T7" fmla="*/ 900199 h 3404"/>
              <a:gd name="T8" fmla="*/ 899598 w 3403"/>
              <a:gd name="T9" fmla="*/ 0 h 3404"/>
              <a:gd name="T10" fmla="*/ 893252 w 3403"/>
              <a:gd name="T11" fmla="*/ 1504738 h 3404"/>
              <a:gd name="T12" fmla="*/ 1427933 w 3403"/>
              <a:gd name="T13" fmla="*/ 1164123 h 3404"/>
              <a:gd name="T14" fmla="*/ 1212157 w 3403"/>
              <a:gd name="T15" fmla="*/ 1064688 h 3404"/>
              <a:gd name="T16" fmla="*/ 895367 w 3403"/>
              <a:gd name="T17" fmla="*/ 1265673 h 3404"/>
              <a:gd name="T18" fmla="*/ 545259 w 3403"/>
              <a:gd name="T19" fmla="*/ 915537 h 3404"/>
              <a:gd name="T20" fmla="*/ 895367 w 3403"/>
              <a:gd name="T21" fmla="*/ 565401 h 3404"/>
              <a:gd name="T22" fmla="*/ 1150809 w 3403"/>
              <a:gd name="T23" fmla="*/ 675942 h 3404"/>
              <a:gd name="T24" fmla="*/ 1000611 w 3403"/>
              <a:gd name="T25" fmla="*/ 771674 h 3404"/>
              <a:gd name="T26" fmla="*/ 1457021 w 3403"/>
              <a:gd name="T27" fmla="*/ 954676 h 3404"/>
              <a:gd name="T28" fmla="*/ 1488224 w 3403"/>
              <a:gd name="T29" fmla="*/ 461206 h 3404"/>
              <a:gd name="T30" fmla="*/ 1354421 w 3403"/>
              <a:gd name="T31" fmla="*/ 546889 h 3404"/>
              <a:gd name="T32" fmla="*/ 893252 w 3403"/>
              <a:gd name="T33" fmla="*/ 324748 h 3404"/>
              <a:gd name="T34" fmla="*/ 303039 w 3403"/>
              <a:gd name="T35" fmla="*/ 914479 h 3404"/>
              <a:gd name="T36" fmla="*/ 893252 w 3403"/>
              <a:gd name="T37" fmla="*/ 1504738 h 34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03" h="3404">
                <a:moveTo>
                  <a:pt x="1701" y="0"/>
                </a:moveTo>
                <a:cubicBezTo>
                  <a:pt x="2641" y="0"/>
                  <a:pt x="3403" y="762"/>
                  <a:pt x="3403" y="1702"/>
                </a:cubicBezTo>
                <a:cubicBezTo>
                  <a:pt x="3403" y="2642"/>
                  <a:pt x="2641" y="3404"/>
                  <a:pt x="1701" y="3404"/>
                </a:cubicBezTo>
                <a:cubicBezTo>
                  <a:pt x="761" y="3404"/>
                  <a:pt x="0" y="2642"/>
                  <a:pt x="0" y="1702"/>
                </a:cubicBezTo>
                <a:cubicBezTo>
                  <a:pt x="0" y="762"/>
                  <a:pt x="761" y="0"/>
                  <a:pt x="1701" y="0"/>
                </a:cubicBezTo>
                <a:close/>
                <a:moveTo>
                  <a:pt x="1689" y="2845"/>
                </a:moveTo>
                <a:cubicBezTo>
                  <a:pt x="2136" y="2845"/>
                  <a:pt x="2522" y="2581"/>
                  <a:pt x="2700" y="2201"/>
                </a:cubicBezTo>
                <a:cubicBezTo>
                  <a:pt x="2292" y="2013"/>
                  <a:pt x="2292" y="2013"/>
                  <a:pt x="2292" y="2013"/>
                </a:cubicBezTo>
                <a:cubicBezTo>
                  <a:pt x="2186" y="2238"/>
                  <a:pt x="1958" y="2393"/>
                  <a:pt x="1693" y="2393"/>
                </a:cubicBezTo>
                <a:cubicBezTo>
                  <a:pt x="1327" y="2393"/>
                  <a:pt x="1031" y="2097"/>
                  <a:pt x="1031" y="1731"/>
                </a:cubicBezTo>
                <a:cubicBezTo>
                  <a:pt x="1031" y="1365"/>
                  <a:pt x="1327" y="1069"/>
                  <a:pt x="1693" y="1069"/>
                </a:cubicBezTo>
                <a:cubicBezTo>
                  <a:pt x="1884" y="1069"/>
                  <a:pt x="2055" y="1149"/>
                  <a:pt x="2176" y="1278"/>
                </a:cubicBezTo>
                <a:cubicBezTo>
                  <a:pt x="1892" y="1459"/>
                  <a:pt x="1892" y="1459"/>
                  <a:pt x="1892" y="1459"/>
                </a:cubicBezTo>
                <a:cubicBezTo>
                  <a:pt x="2755" y="1805"/>
                  <a:pt x="2755" y="1805"/>
                  <a:pt x="2755" y="1805"/>
                </a:cubicBezTo>
                <a:cubicBezTo>
                  <a:pt x="2814" y="872"/>
                  <a:pt x="2814" y="872"/>
                  <a:pt x="2814" y="872"/>
                </a:cubicBezTo>
                <a:cubicBezTo>
                  <a:pt x="2561" y="1034"/>
                  <a:pt x="2561" y="1034"/>
                  <a:pt x="2561" y="1034"/>
                </a:cubicBezTo>
                <a:cubicBezTo>
                  <a:pt x="2356" y="778"/>
                  <a:pt x="2042" y="614"/>
                  <a:pt x="1689" y="614"/>
                </a:cubicBezTo>
                <a:cubicBezTo>
                  <a:pt x="1073" y="614"/>
                  <a:pt x="573" y="1113"/>
                  <a:pt x="573" y="1729"/>
                </a:cubicBezTo>
                <a:cubicBezTo>
                  <a:pt x="573" y="2345"/>
                  <a:pt x="1073" y="2845"/>
                  <a:pt x="1689" y="2845"/>
                </a:cubicBez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1" name="KSO_Shape"/>
          <p:cNvSpPr/>
          <p:nvPr/>
        </p:nvSpPr>
        <p:spPr bwMode="auto">
          <a:xfrm>
            <a:off x="1605004" y="2594872"/>
            <a:ext cx="674572" cy="582963"/>
          </a:xfrm>
          <a:custGeom>
            <a:avLst/>
            <a:gdLst/>
            <a:ahLst/>
            <a:cxnLst/>
            <a:rect l="0" t="0" r="r" b="b"/>
            <a:pathLst>
              <a:path w="7982857" h="6899275">
                <a:moveTo>
                  <a:pt x="2269670" y="6268368"/>
                </a:moveTo>
                <a:lnTo>
                  <a:pt x="2336823" y="6390458"/>
                </a:lnTo>
                <a:lnTo>
                  <a:pt x="2508133" y="6390458"/>
                </a:lnTo>
                <a:lnTo>
                  <a:pt x="2317253" y="6806763"/>
                </a:lnTo>
                <a:lnTo>
                  <a:pt x="1979228" y="6826333"/>
                </a:lnTo>
                <a:lnTo>
                  <a:pt x="2269670" y="6268368"/>
                </a:lnTo>
                <a:close/>
                <a:moveTo>
                  <a:pt x="5790905" y="6247025"/>
                </a:moveTo>
                <a:lnTo>
                  <a:pt x="6201876" y="6899275"/>
                </a:lnTo>
                <a:lnTo>
                  <a:pt x="5936793" y="6899275"/>
                </a:lnTo>
                <a:lnTo>
                  <a:pt x="5643877" y="6390458"/>
                </a:lnTo>
                <a:lnTo>
                  <a:pt x="5711739" y="6390458"/>
                </a:lnTo>
                <a:lnTo>
                  <a:pt x="5790905" y="6247025"/>
                </a:lnTo>
                <a:close/>
                <a:moveTo>
                  <a:pt x="2645991" y="6089794"/>
                </a:moveTo>
                <a:lnTo>
                  <a:pt x="5470791" y="6089794"/>
                </a:lnTo>
                <a:lnTo>
                  <a:pt x="5643877" y="6390458"/>
                </a:lnTo>
                <a:lnTo>
                  <a:pt x="2508133" y="6390458"/>
                </a:lnTo>
                <a:lnTo>
                  <a:pt x="2645991" y="6089794"/>
                </a:lnTo>
                <a:close/>
                <a:moveTo>
                  <a:pt x="2786760" y="5274993"/>
                </a:moveTo>
                <a:lnTo>
                  <a:pt x="2845640" y="5391504"/>
                </a:lnTo>
                <a:lnTo>
                  <a:pt x="2966164" y="5391504"/>
                </a:lnTo>
                <a:lnTo>
                  <a:pt x="2645991" y="6089794"/>
                </a:lnTo>
                <a:lnTo>
                  <a:pt x="2469364" y="6089794"/>
                </a:lnTo>
                <a:lnTo>
                  <a:pt x="2415490" y="5988234"/>
                </a:lnTo>
                <a:lnTo>
                  <a:pt x="2786760" y="5274993"/>
                </a:lnTo>
                <a:close/>
                <a:moveTo>
                  <a:pt x="5176067" y="5271217"/>
                </a:moveTo>
                <a:lnTo>
                  <a:pt x="5641338" y="6009648"/>
                </a:lnTo>
                <a:lnTo>
                  <a:pt x="5597878" y="6089794"/>
                </a:lnTo>
                <a:lnTo>
                  <a:pt x="5470791" y="6089794"/>
                </a:lnTo>
                <a:lnTo>
                  <a:pt x="5068801" y="5391504"/>
                </a:lnTo>
                <a:lnTo>
                  <a:pt x="5107741" y="5391504"/>
                </a:lnTo>
                <a:lnTo>
                  <a:pt x="5176067" y="5271217"/>
                </a:lnTo>
                <a:close/>
                <a:moveTo>
                  <a:pt x="3077919" y="5147770"/>
                </a:moveTo>
                <a:lnTo>
                  <a:pt x="4928488" y="5147770"/>
                </a:lnTo>
                <a:lnTo>
                  <a:pt x="5068801" y="5391504"/>
                </a:lnTo>
                <a:lnTo>
                  <a:pt x="2966164" y="5391504"/>
                </a:lnTo>
                <a:lnTo>
                  <a:pt x="3077919" y="5147770"/>
                </a:lnTo>
                <a:close/>
                <a:moveTo>
                  <a:pt x="4681978" y="4487050"/>
                </a:moveTo>
                <a:lnTo>
                  <a:pt x="5052716" y="5075447"/>
                </a:lnTo>
                <a:lnTo>
                  <a:pt x="5013450" y="5147770"/>
                </a:lnTo>
                <a:lnTo>
                  <a:pt x="4928488" y="5147770"/>
                </a:lnTo>
                <a:lnTo>
                  <a:pt x="4592045" y="4563342"/>
                </a:lnTo>
                <a:lnTo>
                  <a:pt x="4637174" y="4563342"/>
                </a:lnTo>
                <a:lnTo>
                  <a:pt x="4681978" y="4487050"/>
                </a:lnTo>
                <a:close/>
                <a:moveTo>
                  <a:pt x="3227655" y="4427996"/>
                </a:moveTo>
                <a:lnTo>
                  <a:pt x="3316207" y="4563342"/>
                </a:lnTo>
                <a:lnTo>
                  <a:pt x="3345885" y="4563342"/>
                </a:lnTo>
                <a:lnTo>
                  <a:pt x="3077919" y="5147770"/>
                </a:lnTo>
                <a:lnTo>
                  <a:pt x="2921251" y="5147770"/>
                </a:lnTo>
                <a:lnTo>
                  <a:pt x="2889035" y="5078514"/>
                </a:lnTo>
                <a:lnTo>
                  <a:pt x="3227655" y="4427996"/>
                </a:lnTo>
                <a:close/>
                <a:moveTo>
                  <a:pt x="6909955" y="3670153"/>
                </a:moveTo>
                <a:lnTo>
                  <a:pt x="7210879" y="3674318"/>
                </a:lnTo>
                <a:lnTo>
                  <a:pt x="5790905" y="6247025"/>
                </a:lnTo>
                <a:lnTo>
                  <a:pt x="5641338" y="6009648"/>
                </a:lnTo>
                <a:lnTo>
                  <a:pt x="6909955" y="3670153"/>
                </a:lnTo>
                <a:close/>
                <a:moveTo>
                  <a:pt x="5823843" y="3655120"/>
                </a:moveTo>
                <a:lnTo>
                  <a:pt x="6091941" y="3658831"/>
                </a:lnTo>
                <a:lnTo>
                  <a:pt x="5176067" y="5271217"/>
                </a:lnTo>
                <a:lnTo>
                  <a:pt x="5052716" y="5075447"/>
                </a:lnTo>
                <a:lnTo>
                  <a:pt x="5823843" y="3655120"/>
                </a:lnTo>
                <a:close/>
                <a:moveTo>
                  <a:pt x="1960507" y="3639999"/>
                </a:moveTo>
                <a:lnTo>
                  <a:pt x="2219883" y="3639999"/>
                </a:lnTo>
                <a:lnTo>
                  <a:pt x="2889035" y="5078514"/>
                </a:lnTo>
                <a:lnTo>
                  <a:pt x="2786760" y="5274993"/>
                </a:lnTo>
                <a:lnTo>
                  <a:pt x="1960507" y="3639999"/>
                </a:lnTo>
                <a:close/>
                <a:moveTo>
                  <a:pt x="823985" y="3639999"/>
                </a:moveTo>
                <a:lnTo>
                  <a:pt x="1169826" y="3639999"/>
                </a:lnTo>
                <a:lnTo>
                  <a:pt x="2415490" y="5988234"/>
                </a:lnTo>
                <a:lnTo>
                  <a:pt x="2269670" y="6268368"/>
                </a:lnTo>
                <a:lnTo>
                  <a:pt x="823985" y="3639999"/>
                </a:lnTo>
                <a:close/>
                <a:moveTo>
                  <a:pt x="7147462" y="3519004"/>
                </a:moveTo>
                <a:lnTo>
                  <a:pt x="7982857" y="3522966"/>
                </a:lnTo>
                <a:lnTo>
                  <a:pt x="7982857" y="3685004"/>
                </a:lnTo>
                <a:lnTo>
                  <a:pt x="7210879" y="3674318"/>
                </a:lnTo>
                <a:lnTo>
                  <a:pt x="7219510" y="3658680"/>
                </a:lnTo>
                <a:lnTo>
                  <a:pt x="7147462" y="3519004"/>
                </a:lnTo>
                <a:close/>
                <a:moveTo>
                  <a:pt x="6075690" y="3513921"/>
                </a:moveTo>
                <a:lnTo>
                  <a:pt x="6844742" y="3517569"/>
                </a:lnTo>
                <a:lnTo>
                  <a:pt x="6916177" y="3658680"/>
                </a:lnTo>
                <a:lnTo>
                  <a:pt x="6909955" y="3670153"/>
                </a:lnTo>
                <a:lnTo>
                  <a:pt x="6091941" y="3658831"/>
                </a:lnTo>
                <a:lnTo>
                  <a:pt x="6125375" y="3599970"/>
                </a:lnTo>
                <a:lnTo>
                  <a:pt x="6075690" y="3513921"/>
                </a:lnTo>
                <a:close/>
                <a:moveTo>
                  <a:pt x="5138146" y="3509475"/>
                </a:moveTo>
                <a:lnTo>
                  <a:pt x="5822338" y="3512720"/>
                </a:lnTo>
                <a:lnTo>
                  <a:pt x="5862961" y="3583069"/>
                </a:lnTo>
                <a:lnTo>
                  <a:pt x="5823843" y="3655120"/>
                </a:lnTo>
                <a:lnTo>
                  <a:pt x="5175803" y="3646150"/>
                </a:lnTo>
                <a:lnTo>
                  <a:pt x="5202922" y="3599970"/>
                </a:lnTo>
                <a:lnTo>
                  <a:pt x="5138146" y="3509475"/>
                </a:lnTo>
                <a:close/>
                <a:moveTo>
                  <a:pt x="2230189" y="3492304"/>
                </a:moveTo>
                <a:lnTo>
                  <a:pt x="2729612" y="3510026"/>
                </a:lnTo>
                <a:lnTo>
                  <a:pt x="2674848" y="3583069"/>
                </a:lnTo>
                <a:lnTo>
                  <a:pt x="2712096" y="3639999"/>
                </a:lnTo>
                <a:lnTo>
                  <a:pt x="2219883" y="3639999"/>
                </a:lnTo>
                <a:lnTo>
                  <a:pt x="2184712" y="3564388"/>
                </a:lnTo>
                <a:lnTo>
                  <a:pt x="2230189" y="3492304"/>
                </a:lnTo>
                <a:close/>
                <a:moveTo>
                  <a:pt x="1185108" y="3455220"/>
                </a:moveTo>
                <a:lnTo>
                  <a:pt x="1972707" y="3483168"/>
                </a:lnTo>
                <a:lnTo>
                  <a:pt x="1922297" y="3564388"/>
                </a:lnTo>
                <a:lnTo>
                  <a:pt x="1960507" y="3639999"/>
                </a:lnTo>
                <a:lnTo>
                  <a:pt x="1169826" y="3639999"/>
                </a:lnTo>
                <a:lnTo>
                  <a:pt x="1129717" y="3564388"/>
                </a:lnTo>
                <a:lnTo>
                  <a:pt x="1185108" y="3455220"/>
                </a:lnTo>
                <a:close/>
                <a:moveTo>
                  <a:pt x="0" y="3413167"/>
                </a:moveTo>
                <a:lnTo>
                  <a:pt x="828156" y="3442553"/>
                </a:lnTo>
                <a:lnTo>
                  <a:pt x="772121" y="3545708"/>
                </a:lnTo>
                <a:lnTo>
                  <a:pt x="823985" y="3639999"/>
                </a:lnTo>
                <a:lnTo>
                  <a:pt x="35582" y="3639999"/>
                </a:lnTo>
                <a:lnTo>
                  <a:pt x="0" y="3413167"/>
                </a:lnTo>
                <a:close/>
                <a:moveTo>
                  <a:pt x="3432477" y="2676627"/>
                </a:moveTo>
                <a:lnTo>
                  <a:pt x="4449381" y="2676627"/>
                </a:lnTo>
                <a:lnTo>
                  <a:pt x="4239550" y="3036002"/>
                </a:lnTo>
                <a:lnTo>
                  <a:pt x="4353411" y="3148083"/>
                </a:lnTo>
                <a:lnTo>
                  <a:pt x="4595876" y="2751902"/>
                </a:lnTo>
                <a:lnTo>
                  <a:pt x="5138146" y="3509475"/>
                </a:lnTo>
                <a:lnTo>
                  <a:pt x="4712785" y="3507458"/>
                </a:lnTo>
                <a:lnTo>
                  <a:pt x="4731466" y="3639999"/>
                </a:lnTo>
                <a:lnTo>
                  <a:pt x="5175803" y="3646150"/>
                </a:lnTo>
                <a:lnTo>
                  <a:pt x="4681978" y="4487050"/>
                </a:lnTo>
                <a:lnTo>
                  <a:pt x="4409452" y="4054525"/>
                </a:lnTo>
                <a:lnTo>
                  <a:pt x="4353411" y="4148816"/>
                </a:lnTo>
                <a:lnTo>
                  <a:pt x="4592045" y="4563342"/>
                </a:lnTo>
                <a:lnTo>
                  <a:pt x="3345885" y="4563342"/>
                </a:lnTo>
                <a:lnTo>
                  <a:pt x="3467429" y="4298259"/>
                </a:lnTo>
                <a:lnTo>
                  <a:pt x="3354457" y="4184398"/>
                </a:lnTo>
                <a:lnTo>
                  <a:pt x="3227655" y="4427996"/>
                </a:lnTo>
                <a:lnTo>
                  <a:pt x="2712096" y="3639999"/>
                </a:lnTo>
                <a:lnTo>
                  <a:pt x="3164985" y="3639999"/>
                </a:lnTo>
                <a:lnTo>
                  <a:pt x="3183665" y="3526138"/>
                </a:lnTo>
                <a:lnTo>
                  <a:pt x="2729612" y="3510026"/>
                </a:lnTo>
                <a:lnTo>
                  <a:pt x="3283413" y="2771384"/>
                </a:lnTo>
                <a:lnTo>
                  <a:pt x="3486999" y="3148083"/>
                </a:lnTo>
                <a:lnTo>
                  <a:pt x="3638221" y="3055571"/>
                </a:lnTo>
                <a:lnTo>
                  <a:pt x="3432477" y="2676627"/>
                </a:lnTo>
                <a:close/>
                <a:moveTo>
                  <a:pt x="3114402" y="2090791"/>
                </a:moveTo>
                <a:lnTo>
                  <a:pt x="3432477" y="2676627"/>
                </a:lnTo>
                <a:lnTo>
                  <a:pt x="3354457" y="2676627"/>
                </a:lnTo>
                <a:lnTo>
                  <a:pt x="3283413" y="2771384"/>
                </a:lnTo>
                <a:lnTo>
                  <a:pt x="3007320" y="2260521"/>
                </a:lnTo>
                <a:lnTo>
                  <a:pt x="3114402" y="2090791"/>
                </a:lnTo>
                <a:close/>
                <a:moveTo>
                  <a:pt x="2878960" y="2023013"/>
                </a:moveTo>
                <a:lnTo>
                  <a:pt x="3007320" y="2260521"/>
                </a:lnTo>
                <a:lnTo>
                  <a:pt x="2230189" y="3492304"/>
                </a:lnTo>
                <a:lnTo>
                  <a:pt x="1972707" y="3483168"/>
                </a:lnTo>
                <a:lnTo>
                  <a:pt x="2878960" y="2023013"/>
                </a:lnTo>
                <a:close/>
                <a:moveTo>
                  <a:pt x="4855540" y="1981007"/>
                </a:moveTo>
                <a:lnTo>
                  <a:pt x="4937839" y="1981007"/>
                </a:lnTo>
                <a:lnTo>
                  <a:pt x="5000867" y="2090154"/>
                </a:lnTo>
                <a:lnTo>
                  <a:pt x="4595876" y="2751902"/>
                </a:lnTo>
                <a:lnTo>
                  <a:pt x="4541994" y="2676627"/>
                </a:lnTo>
                <a:lnTo>
                  <a:pt x="4449381" y="2676627"/>
                </a:lnTo>
                <a:lnTo>
                  <a:pt x="4855540" y="1981007"/>
                </a:lnTo>
                <a:close/>
                <a:moveTo>
                  <a:pt x="5130905" y="1877674"/>
                </a:moveTo>
                <a:lnTo>
                  <a:pt x="6075690" y="3513921"/>
                </a:lnTo>
                <a:lnTo>
                  <a:pt x="5822338" y="3512720"/>
                </a:lnTo>
                <a:lnTo>
                  <a:pt x="5000867" y="2090154"/>
                </a:lnTo>
                <a:lnTo>
                  <a:pt x="5130905" y="1877674"/>
                </a:lnTo>
                <a:close/>
                <a:moveTo>
                  <a:pt x="3034222" y="1772854"/>
                </a:moveTo>
                <a:lnTo>
                  <a:pt x="4977076" y="1772854"/>
                </a:lnTo>
                <a:lnTo>
                  <a:pt x="4855540" y="1981007"/>
                </a:lnTo>
                <a:lnTo>
                  <a:pt x="3183665" y="1981007"/>
                </a:lnTo>
                <a:lnTo>
                  <a:pt x="3114402" y="2090791"/>
                </a:lnTo>
                <a:lnTo>
                  <a:pt x="2984915" y="1852298"/>
                </a:lnTo>
                <a:lnTo>
                  <a:pt x="3034222" y="1772854"/>
                </a:lnTo>
                <a:close/>
                <a:moveTo>
                  <a:pt x="2541471" y="1035553"/>
                </a:moveTo>
                <a:lnTo>
                  <a:pt x="2984915" y="1852298"/>
                </a:lnTo>
                <a:lnTo>
                  <a:pt x="2878960" y="2023013"/>
                </a:lnTo>
                <a:lnTo>
                  <a:pt x="2380121" y="1099999"/>
                </a:lnTo>
                <a:lnTo>
                  <a:pt x="2412434" y="1036315"/>
                </a:lnTo>
                <a:lnTo>
                  <a:pt x="2541471" y="1035553"/>
                </a:lnTo>
                <a:close/>
                <a:moveTo>
                  <a:pt x="5579198" y="1017634"/>
                </a:moveTo>
                <a:lnTo>
                  <a:pt x="5614533" y="1087435"/>
                </a:lnTo>
                <a:lnTo>
                  <a:pt x="5130905" y="1877674"/>
                </a:lnTo>
                <a:lnTo>
                  <a:pt x="5070381" y="1772854"/>
                </a:lnTo>
                <a:lnTo>
                  <a:pt x="4977076" y="1772854"/>
                </a:lnTo>
                <a:lnTo>
                  <a:pt x="5417476" y="1018588"/>
                </a:lnTo>
                <a:lnTo>
                  <a:pt x="5579198" y="1017634"/>
                </a:lnTo>
                <a:close/>
                <a:moveTo>
                  <a:pt x="2240744" y="842107"/>
                </a:moveTo>
                <a:lnTo>
                  <a:pt x="2380121" y="1099999"/>
                </a:lnTo>
                <a:lnTo>
                  <a:pt x="1185108" y="3455220"/>
                </a:lnTo>
                <a:lnTo>
                  <a:pt x="828156" y="3442553"/>
                </a:lnTo>
                <a:lnTo>
                  <a:pt x="2240744" y="842107"/>
                </a:lnTo>
                <a:close/>
                <a:moveTo>
                  <a:pt x="5765748" y="840354"/>
                </a:moveTo>
                <a:lnTo>
                  <a:pt x="7147462" y="3519004"/>
                </a:lnTo>
                <a:lnTo>
                  <a:pt x="6844742" y="3517569"/>
                </a:lnTo>
                <a:lnTo>
                  <a:pt x="5614533" y="1087435"/>
                </a:lnTo>
                <a:lnTo>
                  <a:pt x="5765748" y="840354"/>
                </a:lnTo>
                <a:close/>
                <a:moveTo>
                  <a:pt x="2378642" y="735650"/>
                </a:moveTo>
                <a:lnTo>
                  <a:pt x="5582678" y="735650"/>
                </a:lnTo>
                <a:lnTo>
                  <a:pt x="5417476" y="1018588"/>
                </a:lnTo>
                <a:lnTo>
                  <a:pt x="2541471" y="1035553"/>
                </a:lnTo>
                <a:lnTo>
                  <a:pt x="2378642" y="735650"/>
                </a:lnTo>
                <a:close/>
                <a:moveTo>
                  <a:pt x="5824711" y="321124"/>
                </a:moveTo>
                <a:lnTo>
                  <a:pt x="6049765" y="376276"/>
                </a:lnTo>
                <a:lnTo>
                  <a:pt x="5765748" y="840354"/>
                </a:lnTo>
                <a:lnTo>
                  <a:pt x="5711739" y="735650"/>
                </a:lnTo>
                <a:lnTo>
                  <a:pt x="5582678" y="735650"/>
                </a:lnTo>
                <a:lnTo>
                  <a:pt x="5824711" y="321124"/>
                </a:lnTo>
                <a:close/>
                <a:moveTo>
                  <a:pt x="1979228" y="0"/>
                </a:moveTo>
                <a:lnTo>
                  <a:pt x="2378642" y="735650"/>
                </a:lnTo>
                <a:lnTo>
                  <a:pt x="2298573" y="735650"/>
                </a:lnTo>
                <a:lnTo>
                  <a:pt x="2240744" y="842107"/>
                </a:lnTo>
                <a:lnTo>
                  <a:pt x="1846686" y="112972"/>
                </a:lnTo>
                <a:lnTo>
                  <a:pt x="1979228" y="0"/>
                </a:ln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2" name="KSO_Shape"/>
          <p:cNvSpPr/>
          <p:nvPr/>
        </p:nvSpPr>
        <p:spPr bwMode="auto">
          <a:xfrm>
            <a:off x="2532070" y="2612203"/>
            <a:ext cx="544245" cy="560049"/>
          </a:xfrm>
          <a:custGeom>
            <a:avLst/>
            <a:gdLst>
              <a:gd name="T0" fmla="*/ 270589 w 7930"/>
              <a:gd name="T1" fmla="*/ 428487 h 8164"/>
              <a:gd name="T2" fmla="*/ 279410 w 7930"/>
              <a:gd name="T3" fmla="*/ 328367 h 8164"/>
              <a:gd name="T4" fmla="*/ 299258 w 7930"/>
              <a:gd name="T5" fmla="*/ 240817 h 8164"/>
              <a:gd name="T6" fmla="*/ 328588 w 7930"/>
              <a:gd name="T7" fmla="*/ 167381 h 8164"/>
              <a:gd name="T8" fmla="*/ 363431 w 7930"/>
              <a:gd name="T9" fmla="*/ 106295 h 8164"/>
              <a:gd name="T10" fmla="*/ 424518 w 7930"/>
              <a:gd name="T11" fmla="*/ 51163 h 8164"/>
              <a:gd name="T12" fmla="*/ 489133 w 7930"/>
              <a:gd name="T13" fmla="*/ 22494 h 8164"/>
              <a:gd name="T14" fmla="*/ 563010 w 7930"/>
              <a:gd name="T15" fmla="*/ 3528 h 8164"/>
              <a:gd name="T16" fmla="*/ 688711 w 7930"/>
              <a:gd name="T17" fmla="*/ 6175 h 8164"/>
              <a:gd name="T18" fmla="*/ 772733 w 7930"/>
              <a:gd name="T19" fmla="*/ 28669 h 8164"/>
              <a:gd name="T20" fmla="*/ 849918 w 7930"/>
              <a:gd name="T21" fmla="*/ 71451 h 8164"/>
              <a:gd name="T22" fmla="*/ 904168 w 7930"/>
              <a:gd name="T23" fmla="*/ 118865 h 8164"/>
              <a:gd name="T24" fmla="*/ 972532 w 7930"/>
              <a:gd name="T25" fmla="*/ 218985 h 8164"/>
              <a:gd name="T26" fmla="*/ 1042880 w 7930"/>
              <a:gd name="T27" fmla="*/ 345128 h 8164"/>
              <a:gd name="T28" fmla="*/ 1177403 w 7930"/>
              <a:gd name="T29" fmla="*/ 615275 h 8164"/>
              <a:gd name="T30" fmla="*/ 1245546 w 7930"/>
              <a:gd name="T31" fmla="*/ 728407 h 8164"/>
              <a:gd name="T32" fmla="*/ 1332214 w 7930"/>
              <a:gd name="T33" fmla="*/ 827424 h 8164"/>
              <a:gd name="T34" fmla="*/ 1403004 w 7930"/>
              <a:gd name="T35" fmla="*/ 882115 h 8164"/>
              <a:gd name="T36" fmla="*/ 1474455 w 7930"/>
              <a:gd name="T37" fmla="*/ 924457 h 8164"/>
              <a:gd name="T38" fmla="*/ 1548553 w 7930"/>
              <a:gd name="T39" fmla="*/ 950038 h 8164"/>
              <a:gd name="T40" fmla="*/ 1619563 w 7930"/>
              <a:gd name="T41" fmla="*/ 966137 h 8164"/>
              <a:gd name="T42" fmla="*/ 1748793 w 7930"/>
              <a:gd name="T43" fmla="*/ 956874 h 8164"/>
              <a:gd name="T44" fmla="*/ 1709759 w 7930"/>
              <a:gd name="T45" fmla="*/ 1014653 h 8164"/>
              <a:gd name="T46" fmla="*/ 1628825 w 7930"/>
              <a:gd name="T47" fmla="*/ 1020828 h 8164"/>
              <a:gd name="T48" fmla="*/ 1552302 w 7930"/>
              <a:gd name="T49" fmla="*/ 1010904 h 8164"/>
              <a:gd name="T50" fmla="*/ 1475117 w 7930"/>
              <a:gd name="T51" fmla="*/ 988631 h 8164"/>
              <a:gd name="T52" fmla="*/ 1397270 w 7930"/>
              <a:gd name="T53" fmla="*/ 953566 h 8164"/>
              <a:gd name="T54" fmla="*/ 1322731 w 7930"/>
              <a:gd name="T55" fmla="*/ 904609 h 8164"/>
              <a:gd name="T56" fmla="*/ 1233197 w 7930"/>
              <a:gd name="T57" fmla="*/ 818603 h 8164"/>
              <a:gd name="T58" fmla="*/ 1165274 w 7930"/>
              <a:gd name="T59" fmla="*/ 712308 h 8164"/>
              <a:gd name="T60" fmla="*/ 1097131 w 7930"/>
              <a:gd name="T61" fmla="*/ 586607 h 8164"/>
              <a:gd name="T62" fmla="*/ 964593 w 7930"/>
              <a:gd name="T63" fmla="*/ 323295 h 8164"/>
              <a:gd name="T64" fmla="*/ 901522 w 7930"/>
              <a:gd name="T65" fmla="*/ 216780 h 8164"/>
              <a:gd name="T66" fmla="*/ 849918 w 7930"/>
              <a:gd name="T67" fmla="*/ 157899 h 8164"/>
              <a:gd name="T68" fmla="*/ 781554 w 7930"/>
              <a:gd name="T69" fmla="*/ 110485 h 8164"/>
              <a:gd name="T70" fmla="*/ 708118 w 7930"/>
              <a:gd name="T71" fmla="*/ 78288 h 8164"/>
              <a:gd name="T72" fmla="*/ 634020 w 7930"/>
              <a:gd name="T73" fmla="*/ 65718 h 8164"/>
              <a:gd name="T74" fmla="*/ 563010 w 7930"/>
              <a:gd name="T75" fmla="*/ 65718 h 8164"/>
              <a:gd name="T76" fmla="*/ 501482 w 7930"/>
              <a:gd name="T77" fmla="*/ 80714 h 8164"/>
              <a:gd name="T78" fmla="*/ 450540 w 7930"/>
              <a:gd name="T79" fmla="*/ 113131 h 8164"/>
              <a:gd name="T80" fmla="*/ 398937 w 7930"/>
              <a:gd name="T81" fmla="*/ 171571 h 8164"/>
              <a:gd name="T82" fmla="*/ 366519 w 7930"/>
              <a:gd name="T83" fmla="*/ 235745 h 8164"/>
              <a:gd name="T84" fmla="*/ 344025 w 7930"/>
              <a:gd name="T85" fmla="*/ 312930 h 8164"/>
              <a:gd name="T86" fmla="*/ 327926 w 7930"/>
              <a:gd name="T87" fmla="*/ 406655 h 8164"/>
              <a:gd name="T88" fmla="*/ 318002 w 7930"/>
              <a:gd name="T89" fmla="*/ 512509 h 8164"/>
              <a:gd name="T90" fmla="*/ 602264 w 7930"/>
              <a:gd name="T91" fmla="*/ 561025 h 8164"/>
              <a:gd name="T92" fmla="*/ 515155 w 7930"/>
              <a:gd name="T93" fmla="*/ 1320747 h 8164"/>
              <a:gd name="T94" fmla="*/ 447453 w 7930"/>
              <a:gd name="T95" fmla="*/ 1800397 h 8164"/>
              <a:gd name="T96" fmla="*/ 152165 w 7930"/>
              <a:gd name="T97" fmla="*/ 1320747 h 8164"/>
              <a:gd name="T98" fmla="*/ 84463 w 7930"/>
              <a:gd name="T99" fmla="*/ 1800397 h 8164"/>
              <a:gd name="T100" fmla="*/ 0 w 7930"/>
              <a:gd name="T101" fmla="*/ 1320085 h 8164"/>
              <a:gd name="T102" fmla="*/ 267942 w 7930"/>
              <a:gd name="T103" fmla="*/ 560584 h 81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930" h="8164">
                <a:moveTo>
                  <a:pt x="1215" y="2542"/>
                </a:moveTo>
                <a:lnTo>
                  <a:pt x="1227" y="1943"/>
                </a:lnTo>
                <a:lnTo>
                  <a:pt x="1239" y="1709"/>
                </a:lnTo>
                <a:lnTo>
                  <a:pt x="1267" y="1489"/>
                </a:lnTo>
                <a:lnTo>
                  <a:pt x="1312" y="1286"/>
                </a:lnTo>
                <a:lnTo>
                  <a:pt x="1357" y="1092"/>
                </a:lnTo>
                <a:lnTo>
                  <a:pt x="1414" y="917"/>
                </a:lnTo>
                <a:lnTo>
                  <a:pt x="1490" y="759"/>
                </a:lnTo>
                <a:lnTo>
                  <a:pt x="1563" y="612"/>
                </a:lnTo>
                <a:lnTo>
                  <a:pt x="1648" y="482"/>
                </a:lnTo>
                <a:lnTo>
                  <a:pt x="1811" y="321"/>
                </a:lnTo>
                <a:lnTo>
                  <a:pt x="1925" y="232"/>
                </a:lnTo>
                <a:lnTo>
                  <a:pt x="2055" y="158"/>
                </a:lnTo>
                <a:lnTo>
                  <a:pt x="2218" y="102"/>
                </a:lnTo>
                <a:lnTo>
                  <a:pt x="2379" y="57"/>
                </a:lnTo>
                <a:lnTo>
                  <a:pt x="2553" y="16"/>
                </a:lnTo>
                <a:lnTo>
                  <a:pt x="2745" y="0"/>
                </a:lnTo>
                <a:lnTo>
                  <a:pt x="3123" y="28"/>
                </a:lnTo>
                <a:lnTo>
                  <a:pt x="3312" y="73"/>
                </a:lnTo>
                <a:lnTo>
                  <a:pt x="3504" y="130"/>
                </a:lnTo>
                <a:lnTo>
                  <a:pt x="3679" y="220"/>
                </a:lnTo>
                <a:lnTo>
                  <a:pt x="3854" y="324"/>
                </a:lnTo>
                <a:lnTo>
                  <a:pt x="3941" y="381"/>
                </a:lnTo>
                <a:lnTo>
                  <a:pt x="4100" y="539"/>
                </a:lnTo>
                <a:lnTo>
                  <a:pt x="4263" y="745"/>
                </a:lnTo>
                <a:lnTo>
                  <a:pt x="4410" y="993"/>
                </a:lnTo>
                <a:lnTo>
                  <a:pt x="4568" y="1272"/>
                </a:lnTo>
                <a:lnTo>
                  <a:pt x="4729" y="1565"/>
                </a:lnTo>
                <a:lnTo>
                  <a:pt x="5178" y="2501"/>
                </a:lnTo>
                <a:lnTo>
                  <a:pt x="5339" y="2790"/>
                </a:lnTo>
                <a:lnTo>
                  <a:pt x="5485" y="3066"/>
                </a:lnTo>
                <a:lnTo>
                  <a:pt x="5648" y="3303"/>
                </a:lnTo>
                <a:lnTo>
                  <a:pt x="5807" y="3506"/>
                </a:lnTo>
                <a:lnTo>
                  <a:pt x="6041" y="3752"/>
                </a:lnTo>
                <a:lnTo>
                  <a:pt x="6204" y="3887"/>
                </a:lnTo>
                <a:lnTo>
                  <a:pt x="6362" y="4000"/>
                </a:lnTo>
                <a:lnTo>
                  <a:pt x="6523" y="4102"/>
                </a:lnTo>
                <a:lnTo>
                  <a:pt x="6686" y="4192"/>
                </a:lnTo>
                <a:lnTo>
                  <a:pt x="6861" y="4265"/>
                </a:lnTo>
                <a:lnTo>
                  <a:pt x="7022" y="4308"/>
                </a:lnTo>
                <a:lnTo>
                  <a:pt x="7181" y="4353"/>
                </a:lnTo>
                <a:lnTo>
                  <a:pt x="7344" y="4381"/>
                </a:lnTo>
                <a:lnTo>
                  <a:pt x="7854" y="4353"/>
                </a:lnTo>
                <a:lnTo>
                  <a:pt x="7930" y="4339"/>
                </a:lnTo>
                <a:lnTo>
                  <a:pt x="7930" y="4556"/>
                </a:lnTo>
                <a:lnTo>
                  <a:pt x="7753" y="4601"/>
                </a:lnTo>
                <a:lnTo>
                  <a:pt x="7561" y="4618"/>
                </a:lnTo>
                <a:lnTo>
                  <a:pt x="7386" y="4629"/>
                </a:lnTo>
                <a:lnTo>
                  <a:pt x="7211" y="4618"/>
                </a:lnTo>
                <a:lnTo>
                  <a:pt x="7039" y="4584"/>
                </a:lnTo>
                <a:lnTo>
                  <a:pt x="6864" y="4544"/>
                </a:lnTo>
                <a:lnTo>
                  <a:pt x="6689" y="4483"/>
                </a:lnTo>
                <a:lnTo>
                  <a:pt x="6514" y="4414"/>
                </a:lnTo>
                <a:lnTo>
                  <a:pt x="6336" y="4324"/>
                </a:lnTo>
                <a:lnTo>
                  <a:pt x="6173" y="4220"/>
                </a:lnTo>
                <a:lnTo>
                  <a:pt x="5998" y="4102"/>
                </a:lnTo>
                <a:lnTo>
                  <a:pt x="5840" y="3960"/>
                </a:lnTo>
                <a:lnTo>
                  <a:pt x="5592" y="3712"/>
                </a:lnTo>
                <a:lnTo>
                  <a:pt x="5447" y="3490"/>
                </a:lnTo>
                <a:lnTo>
                  <a:pt x="5284" y="3230"/>
                </a:lnTo>
                <a:lnTo>
                  <a:pt x="5126" y="2953"/>
                </a:lnTo>
                <a:lnTo>
                  <a:pt x="4975" y="2660"/>
                </a:lnTo>
                <a:lnTo>
                  <a:pt x="4525" y="1740"/>
                </a:lnTo>
                <a:lnTo>
                  <a:pt x="4374" y="1466"/>
                </a:lnTo>
                <a:lnTo>
                  <a:pt x="4235" y="1199"/>
                </a:lnTo>
                <a:lnTo>
                  <a:pt x="4088" y="983"/>
                </a:lnTo>
                <a:lnTo>
                  <a:pt x="3925" y="790"/>
                </a:lnTo>
                <a:lnTo>
                  <a:pt x="3854" y="716"/>
                </a:lnTo>
                <a:lnTo>
                  <a:pt x="3707" y="603"/>
                </a:lnTo>
                <a:lnTo>
                  <a:pt x="3544" y="501"/>
                </a:lnTo>
                <a:lnTo>
                  <a:pt x="3369" y="411"/>
                </a:lnTo>
                <a:lnTo>
                  <a:pt x="3211" y="355"/>
                </a:lnTo>
                <a:lnTo>
                  <a:pt x="3033" y="310"/>
                </a:lnTo>
                <a:lnTo>
                  <a:pt x="2875" y="298"/>
                </a:lnTo>
                <a:lnTo>
                  <a:pt x="2712" y="281"/>
                </a:lnTo>
                <a:lnTo>
                  <a:pt x="2553" y="298"/>
                </a:lnTo>
                <a:lnTo>
                  <a:pt x="2407" y="326"/>
                </a:lnTo>
                <a:lnTo>
                  <a:pt x="2274" y="366"/>
                </a:lnTo>
                <a:lnTo>
                  <a:pt x="2144" y="440"/>
                </a:lnTo>
                <a:lnTo>
                  <a:pt x="2043" y="513"/>
                </a:lnTo>
                <a:lnTo>
                  <a:pt x="1896" y="660"/>
                </a:lnTo>
                <a:lnTo>
                  <a:pt x="1809" y="778"/>
                </a:lnTo>
                <a:lnTo>
                  <a:pt x="1735" y="910"/>
                </a:lnTo>
                <a:lnTo>
                  <a:pt x="1662" y="1069"/>
                </a:lnTo>
                <a:lnTo>
                  <a:pt x="1605" y="1232"/>
                </a:lnTo>
                <a:lnTo>
                  <a:pt x="1560" y="1419"/>
                </a:lnTo>
                <a:lnTo>
                  <a:pt x="1516" y="1624"/>
                </a:lnTo>
                <a:lnTo>
                  <a:pt x="1487" y="1844"/>
                </a:lnTo>
                <a:lnTo>
                  <a:pt x="1459" y="2076"/>
                </a:lnTo>
                <a:lnTo>
                  <a:pt x="1442" y="2324"/>
                </a:lnTo>
                <a:lnTo>
                  <a:pt x="1442" y="2544"/>
                </a:lnTo>
                <a:lnTo>
                  <a:pt x="2731" y="2544"/>
                </a:lnTo>
                <a:lnTo>
                  <a:pt x="2731" y="5989"/>
                </a:lnTo>
                <a:lnTo>
                  <a:pt x="2336" y="5989"/>
                </a:lnTo>
                <a:lnTo>
                  <a:pt x="2336" y="8164"/>
                </a:lnTo>
                <a:lnTo>
                  <a:pt x="2029" y="8164"/>
                </a:lnTo>
                <a:lnTo>
                  <a:pt x="2029" y="5989"/>
                </a:lnTo>
                <a:lnTo>
                  <a:pt x="690" y="5989"/>
                </a:lnTo>
                <a:lnTo>
                  <a:pt x="690" y="8164"/>
                </a:lnTo>
                <a:lnTo>
                  <a:pt x="383" y="8164"/>
                </a:lnTo>
                <a:lnTo>
                  <a:pt x="383" y="5986"/>
                </a:lnTo>
                <a:lnTo>
                  <a:pt x="0" y="5986"/>
                </a:lnTo>
                <a:lnTo>
                  <a:pt x="0" y="2542"/>
                </a:lnTo>
                <a:lnTo>
                  <a:pt x="1215" y="2542"/>
                </a:ln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3" name="KSO_Shape"/>
          <p:cNvSpPr/>
          <p:nvPr/>
        </p:nvSpPr>
        <p:spPr bwMode="auto">
          <a:xfrm flipH="1">
            <a:off x="3388463" y="2669186"/>
            <a:ext cx="614393" cy="460524"/>
          </a:xfrm>
          <a:custGeom>
            <a:avLst/>
            <a:gdLst>
              <a:gd name="T0" fmla="*/ 0 w 8212"/>
              <a:gd name="T1" fmla="*/ 0 h 6150"/>
              <a:gd name="T2" fmla="*/ 1800397 w 8212"/>
              <a:gd name="T3" fmla="*/ 0 h 6150"/>
              <a:gd name="T4" fmla="*/ 1800397 w 8212"/>
              <a:gd name="T5" fmla="*/ 1348324 h 6150"/>
              <a:gd name="T6" fmla="*/ 0 w 8212"/>
              <a:gd name="T7" fmla="*/ 1348324 h 6150"/>
              <a:gd name="T8" fmla="*/ 0 w 8212"/>
              <a:gd name="T9" fmla="*/ 0 h 6150"/>
              <a:gd name="T10" fmla="*/ 0 w 8212"/>
              <a:gd name="T11" fmla="*/ 0 h 6150"/>
              <a:gd name="T12" fmla="*/ 44506 w 8212"/>
              <a:gd name="T13" fmla="*/ 41436 h 6150"/>
              <a:gd name="T14" fmla="*/ 44506 w 8212"/>
              <a:gd name="T15" fmla="*/ 1306668 h 6150"/>
              <a:gd name="T16" fmla="*/ 1755234 w 8212"/>
              <a:gd name="T17" fmla="*/ 1306668 h 6150"/>
              <a:gd name="T18" fmla="*/ 1755234 w 8212"/>
              <a:gd name="T19" fmla="*/ 41436 h 6150"/>
              <a:gd name="T20" fmla="*/ 44506 w 8212"/>
              <a:gd name="T21" fmla="*/ 41436 h 6150"/>
              <a:gd name="T22" fmla="*/ 44506 w 8212"/>
              <a:gd name="T23" fmla="*/ 41436 h 6150"/>
              <a:gd name="T24" fmla="*/ 541741 w 8212"/>
              <a:gd name="T25" fmla="*/ 586466 h 6150"/>
              <a:gd name="T26" fmla="*/ 1126015 w 8212"/>
              <a:gd name="T27" fmla="*/ 586466 h 6150"/>
              <a:gd name="T28" fmla="*/ 1126015 w 8212"/>
              <a:gd name="T29" fmla="*/ 627902 h 6150"/>
              <a:gd name="T30" fmla="*/ 541741 w 8212"/>
              <a:gd name="T31" fmla="*/ 627902 h 6150"/>
              <a:gd name="T32" fmla="*/ 541741 w 8212"/>
              <a:gd name="T33" fmla="*/ 586466 h 6150"/>
              <a:gd name="T34" fmla="*/ 541741 w 8212"/>
              <a:gd name="T35" fmla="*/ 586466 h 6150"/>
              <a:gd name="T36" fmla="*/ 630972 w 8212"/>
              <a:gd name="T37" fmla="*/ 767997 h 6150"/>
              <a:gd name="T38" fmla="*/ 1213931 w 8212"/>
              <a:gd name="T39" fmla="*/ 767997 h 6150"/>
              <a:gd name="T40" fmla="*/ 1213931 w 8212"/>
              <a:gd name="T41" fmla="*/ 809433 h 6150"/>
              <a:gd name="T42" fmla="*/ 630972 w 8212"/>
              <a:gd name="T43" fmla="*/ 809433 h 6150"/>
              <a:gd name="T44" fmla="*/ 630972 w 8212"/>
              <a:gd name="T45" fmla="*/ 767997 h 6150"/>
              <a:gd name="T46" fmla="*/ 630972 w 8212"/>
              <a:gd name="T47" fmla="*/ 767997 h 6150"/>
              <a:gd name="T48" fmla="*/ 719983 w 8212"/>
              <a:gd name="T49" fmla="*/ 946458 h 6150"/>
              <a:gd name="T50" fmla="*/ 1303161 w 8212"/>
              <a:gd name="T51" fmla="*/ 946458 h 6150"/>
              <a:gd name="T52" fmla="*/ 1303161 w 8212"/>
              <a:gd name="T53" fmla="*/ 987894 h 6150"/>
              <a:gd name="T54" fmla="*/ 719983 w 8212"/>
              <a:gd name="T55" fmla="*/ 987894 h 6150"/>
              <a:gd name="T56" fmla="*/ 719983 w 8212"/>
              <a:gd name="T57" fmla="*/ 946458 h 6150"/>
              <a:gd name="T58" fmla="*/ 719983 w 8212"/>
              <a:gd name="T59" fmla="*/ 946458 h 6150"/>
              <a:gd name="T60" fmla="*/ 1573703 w 8212"/>
              <a:gd name="T61" fmla="*/ 178461 h 6150"/>
              <a:gd name="T62" fmla="*/ 1573703 w 8212"/>
              <a:gd name="T63" fmla="*/ 449003 h 6150"/>
              <a:gd name="T64" fmla="*/ 1347886 w 8212"/>
              <a:gd name="T65" fmla="*/ 449003 h 6150"/>
              <a:gd name="T66" fmla="*/ 1347886 w 8212"/>
              <a:gd name="T67" fmla="*/ 178461 h 6150"/>
              <a:gd name="T68" fmla="*/ 1573703 w 8212"/>
              <a:gd name="T69" fmla="*/ 178461 h 6150"/>
              <a:gd name="T70" fmla="*/ 1573703 w 8212"/>
              <a:gd name="T71" fmla="*/ 178461 h 61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212" h="6150">
                <a:moveTo>
                  <a:pt x="0" y="0"/>
                </a:moveTo>
                <a:lnTo>
                  <a:pt x="8212" y="0"/>
                </a:lnTo>
                <a:lnTo>
                  <a:pt x="8212" y="6150"/>
                </a:lnTo>
                <a:lnTo>
                  <a:pt x="0" y="6150"/>
                </a:lnTo>
                <a:lnTo>
                  <a:pt x="0" y="0"/>
                </a:lnTo>
                <a:close/>
                <a:moveTo>
                  <a:pt x="203" y="189"/>
                </a:moveTo>
                <a:lnTo>
                  <a:pt x="203" y="5960"/>
                </a:lnTo>
                <a:lnTo>
                  <a:pt x="8006" y="5960"/>
                </a:lnTo>
                <a:lnTo>
                  <a:pt x="8006" y="189"/>
                </a:lnTo>
                <a:lnTo>
                  <a:pt x="203" y="189"/>
                </a:lnTo>
                <a:close/>
                <a:moveTo>
                  <a:pt x="2471" y="2675"/>
                </a:moveTo>
                <a:lnTo>
                  <a:pt x="5136" y="2675"/>
                </a:lnTo>
                <a:lnTo>
                  <a:pt x="5136" y="2864"/>
                </a:lnTo>
                <a:lnTo>
                  <a:pt x="2471" y="2864"/>
                </a:lnTo>
                <a:lnTo>
                  <a:pt x="2471" y="2675"/>
                </a:lnTo>
                <a:close/>
                <a:moveTo>
                  <a:pt x="2878" y="3503"/>
                </a:moveTo>
                <a:lnTo>
                  <a:pt x="5537" y="3503"/>
                </a:lnTo>
                <a:lnTo>
                  <a:pt x="5537" y="3692"/>
                </a:lnTo>
                <a:lnTo>
                  <a:pt x="2878" y="3692"/>
                </a:lnTo>
                <a:lnTo>
                  <a:pt x="2878" y="3503"/>
                </a:lnTo>
                <a:close/>
                <a:moveTo>
                  <a:pt x="3284" y="4317"/>
                </a:moveTo>
                <a:lnTo>
                  <a:pt x="5944" y="4317"/>
                </a:lnTo>
                <a:lnTo>
                  <a:pt x="5944" y="4506"/>
                </a:lnTo>
                <a:lnTo>
                  <a:pt x="3284" y="4506"/>
                </a:lnTo>
                <a:lnTo>
                  <a:pt x="3284" y="4317"/>
                </a:lnTo>
                <a:close/>
                <a:moveTo>
                  <a:pt x="7178" y="814"/>
                </a:moveTo>
                <a:lnTo>
                  <a:pt x="7178" y="2048"/>
                </a:lnTo>
                <a:lnTo>
                  <a:pt x="6148" y="2048"/>
                </a:lnTo>
                <a:lnTo>
                  <a:pt x="6148" y="814"/>
                </a:lnTo>
                <a:lnTo>
                  <a:pt x="7178" y="814"/>
                </a:ln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4" name="KSO_Shape"/>
          <p:cNvSpPr/>
          <p:nvPr/>
        </p:nvSpPr>
        <p:spPr bwMode="auto">
          <a:xfrm>
            <a:off x="4313598" y="2628546"/>
            <a:ext cx="558266" cy="531682"/>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5" name="KSO_Shape"/>
          <p:cNvSpPr/>
          <p:nvPr/>
        </p:nvSpPr>
        <p:spPr bwMode="auto">
          <a:xfrm>
            <a:off x="5190667" y="2578515"/>
            <a:ext cx="608946" cy="608946"/>
          </a:xfrm>
          <a:custGeom>
            <a:avLst/>
            <a:gdLst>
              <a:gd name="T0" fmla="*/ 1800397 w 2990"/>
              <a:gd name="T1" fmla="*/ 903858 h 2989"/>
              <a:gd name="T2" fmla="*/ 1535456 w 2990"/>
              <a:gd name="T3" fmla="*/ 1537943 h 2989"/>
              <a:gd name="T4" fmla="*/ 896586 w 2990"/>
              <a:gd name="T5" fmla="*/ 1799887 h 2989"/>
              <a:gd name="T6" fmla="*/ 262533 w 2990"/>
              <a:gd name="T7" fmla="*/ 1536739 h 2989"/>
              <a:gd name="T8" fmla="*/ 0 w 2990"/>
              <a:gd name="T9" fmla="*/ 899040 h 2989"/>
              <a:gd name="T10" fmla="*/ 261931 w 2990"/>
              <a:gd name="T11" fmla="*/ 263148 h 2989"/>
              <a:gd name="T12" fmla="*/ 896586 w 2990"/>
              <a:gd name="T13" fmla="*/ 0 h 2989"/>
              <a:gd name="T14" fmla="*/ 1534853 w 2990"/>
              <a:gd name="T15" fmla="*/ 265557 h 2989"/>
              <a:gd name="T16" fmla="*/ 1800397 w 2990"/>
              <a:gd name="T17" fmla="*/ 903858 h 2989"/>
              <a:gd name="T18" fmla="*/ 1320492 w 2990"/>
              <a:gd name="T19" fmla="*/ 478725 h 2989"/>
              <a:gd name="T20" fmla="*/ 1193440 w 2990"/>
              <a:gd name="T21" fmla="*/ 180049 h 2989"/>
              <a:gd name="T22" fmla="*/ 896586 w 2990"/>
              <a:gd name="T23" fmla="*/ 57808 h 2989"/>
              <a:gd name="T24" fmla="*/ 305285 w 2990"/>
              <a:gd name="T25" fmla="*/ 304096 h 2989"/>
              <a:gd name="T26" fmla="*/ 57805 w 2990"/>
              <a:gd name="T27" fmla="*/ 899040 h 2989"/>
              <a:gd name="T28" fmla="*/ 310704 w 2990"/>
              <a:gd name="T29" fmla="*/ 1489769 h 2989"/>
              <a:gd name="T30" fmla="*/ 896586 w 2990"/>
              <a:gd name="T31" fmla="*/ 1741476 h 2989"/>
              <a:gd name="T32" fmla="*/ 604548 w 2990"/>
              <a:gd name="T33" fmla="*/ 1613214 h 2989"/>
              <a:gd name="T34" fmla="*/ 474486 w 2990"/>
              <a:gd name="T35" fmla="*/ 1319957 h 2989"/>
              <a:gd name="T36" fmla="*/ 590699 w 2990"/>
              <a:gd name="T37" fmla="*/ 1029711 h 2989"/>
              <a:gd name="T38" fmla="*/ 896586 w 2990"/>
              <a:gd name="T39" fmla="*/ 903858 h 2989"/>
              <a:gd name="T40" fmla="*/ 1194043 w 2990"/>
              <a:gd name="T41" fmla="*/ 785832 h 2989"/>
              <a:gd name="T42" fmla="*/ 1320492 w 2990"/>
              <a:gd name="T43" fmla="*/ 478725 h 29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990" h="2989">
                <a:moveTo>
                  <a:pt x="2990" y="1501"/>
                </a:moveTo>
                <a:cubicBezTo>
                  <a:pt x="2990" y="1912"/>
                  <a:pt x="2843" y="2263"/>
                  <a:pt x="2550" y="2554"/>
                </a:cubicBezTo>
                <a:cubicBezTo>
                  <a:pt x="2257" y="2844"/>
                  <a:pt x="1903" y="2989"/>
                  <a:pt x="1489" y="2989"/>
                </a:cubicBezTo>
                <a:cubicBezTo>
                  <a:pt x="1077" y="2989"/>
                  <a:pt x="726" y="2844"/>
                  <a:pt x="436" y="2552"/>
                </a:cubicBezTo>
                <a:cubicBezTo>
                  <a:pt x="145" y="2260"/>
                  <a:pt x="0" y="1907"/>
                  <a:pt x="0" y="1493"/>
                </a:cubicBezTo>
                <a:cubicBezTo>
                  <a:pt x="0" y="1080"/>
                  <a:pt x="145" y="728"/>
                  <a:pt x="435" y="437"/>
                </a:cubicBezTo>
                <a:cubicBezTo>
                  <a:pt x="725" y="145"/>
                  <a:pt x="1076" y="0"/>
                  <a:pt x="1489" y="0"/>
                </a:cubicBezTo>
                <a:cubicBezTo>
                  <a:pt x="1902" y="0"/>
                  <a:pt x="2255" y="147"/>
                  <a:pt x="2549" y="441"/>
                </a:cubicBezTo>
                <a:cubicBezTo>
                  <a:pt x="2843" y="734"/>
                  <a:pt x="2990" y="1088"/>
                  <a:pt x="2990" y="1501"/>
                </a:cubicBezTo>
                <a:close/>
                <a:moveTo>
                  <a:pt x="2193" y="795"/>
                </a:moveTo>
                <a:cubicBezTo>
                  <a:pt x="2193" y="600"/>
                  <a:pt x="2122" y="434"/>
                  <a:pt x="1982" y="299"/>
                </a:cubicBezTo>
                <a:cubicBezTo>
                  <a:pt x="1842" y="163"/>
                  <a:pt x="1678" y="96"/>
                  <a:pt x="1489" y="96"/>
                </a:cubicBezTo>
                <a:cubicBezTo>
                  <a:pt x="1109" y="96"/>
                  <a:pt x="781" y="232"/>
                  <a:pt x="507" y="505"/>
                </a:cubicBezTo>
                <a:cubicBezTo>
                  <a:pt x="233" y="778"/>
                  <a:pt x="96" y="1107"/>
                  <a:pt x="96" y="1493"/>
                </a:cubicBezTo>
                <a:cubicBezTo>
                  <a:pt x="96" y="1868"/>
                  <a:pt x="236" y="2195"/>
                  <a:pt x="516" y="2474"/>
                </a:cubicBezTo>
                <a:cubicBezTo>
                  <a:pt x="796" y="2753"/>
                  <a:pt x="1120" y="2892"/>
                  <a:pt x="1489" y="2892"/>
                </a:cubicBezTo>
                <a:cubicBezTo>
                  <a:pt x="1300" y="2874"/>
                  <a:pt x="1139" y="2803"/>
                  <a:pt x="1004" y="2679"/>
                </a:cubicBezTo>
                <a:cubicBezTo>
                  <a:pt x="860" y="2546"/>
                  <a:pt x="788" y="2384"/>
                  <a:pt x="788" y="2192"/>
                </a:cubicBezTo>
                <a:cubicBezTo>
                  <a:pt x="788" y="2003"/>
                  <a:pt x="852" y="1843"/>
                  <a:pt x="981" y="1710"/>
                </a:cubicBezTo>
                <a:cubicBezTo>
                  <a:pt x="1116" y="1570"/>
                  <a:pt x="1286" y="1501"/>
                  <a:pt x="1489" y="1501"/>
                </a:cubicBezTo>
                <a:cubicBezTo>
                  <a:pt x="1685" y="1501"/>
                  <a:pt x="1849" y="1436"/>
                  <a:pt x="1983" y="1305"/>
                </a:cubicBezTo>
                <a:cubicBezTo>
                  <a:pt x="2123" y="1171"/>
                  <a:pt x="2193" y="1001"/>
                  <a:pt x="2193" y="795"/>
                </a:cubicBezTo>
                <a:close/>
              </a:path>
            </a:pathLst>
          </a:custGeom>
          <a:solidFill>
            <a:srgbClr val="D6B9B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6" name="KSO_Shape"/>
          <p:cNvSpPr/>
          <p:nvPr/>
        </p:nvSpPr>
        <p:spPr bwMode="auto">
          <a:xfrm>
            <a:off x="6312661" y="2575957"/>
            <a:ext cx="470935" cy="573004"/>
          </a:xfrm>
          <a:custGeom>
            <a:avLst/>
            <a:gdLst>
              <a:gd name="T0" fmla="*/ 158611008 w 3462"/>
              <a:gd name="T1" fmla="*/ 289518890 h 4215"/>
              <a:gd name="T2" fmla="*/ 100751714 w 3462"/>
              <a:gd name="T3" fmla="*/ 220742180 h 4215"/>
              <a:gd name="T4" fmla="*/ 145286938 w 3462"/>
              <a:gd name="T5" fmla="*/ 102891294 h 4215"/>
              <a:gd name="T6" fmla="*/ 272321392 w 3462"/>
              <a:gd name="T7" fmla="*/ 120222570 h 4215"/>
              <a:gd name="T8" fmla="*/ 340036660 w 3462"/>
              <a:gd name="T9" fmla="*/ 0 h 4215"/>
              <a:gd name="T10" fmla="*/ 353543216 w 3462"/>
              <a:gd name="T11" fmla="*/ 182248970 h 4215"/>
              <a:gd name="T12" fmla="*/ 465611222 w 3462"/>
              <a:gd name="T13" fmla="*/ 85925188 h 4215"/>
              <a:gd name="T14" fmla="*/ 563077327 w 3462"/>
              <a:gd name="T15" fmla="*/ 146857358 h 4215"/>
              <a:gd name="T16" fmla="*/ 520549880 w 3462"/>
              <a:gd name="T17" fmla="*/ 278937923 h 4215"/>
              <a:gd name="T18" fmla="*/ 541722574 w 3462"/>
              <a:gd name="T19" fmla="*/ 289518890 h 4215"/>
              <a:gd name="T20" fmla="*/ 631887941 w 3462"/>
              <a:gd name="T21" fmla="*/ 379457533 h 4215"/>
              <a:gd name="T22" fmla="*/ 605239801 w 3462"/>
              <a:gd name="T23" fmla="*/ 742496502 h 4215"/>
              <a:gd name="T24" fmla="*/ 89982880 w 3462"/>
              <a:gd name="T25" fmla="*/ 768948918 h 4215"/>
              <a:gd name="T26" fmla="*/ 0 w 3462"/>
              <a:gd name="T27" fmla="*/ 679010275 h 4215"/>
              <a:gd name="T28" fmla="*/ 26283167 w 3462"/>
              <a:gd name="T29" fmla="*/ 315971306 h 4215"/>
              <a:gd name="T30" fmla="*/ 383476966 w 3462"/>
              <a:gd name="T31" fmla="*/ 289518890 h 4215"/>
              <a:gd name="T32" fmla="*/ 488426294 w 3462"/>
              <a:gd name="T33" fmla="*/ 242269283 h 4215"/>
              <a:gd name="T34" fmla="*/ 519819934 w 3462"/>
              <a:gd name="T35" fmla="*/ 169478691 h 4215"/>
              <a:gd name="T36" fmla="*/ 466706568 w 3462"/>
              <a:gd name="T37" fmla="*/ 134816992 h 4215"/>
              <a:gd name="T38" fmla="*/ 395340717 w 3462"/>
              <a:gd name="T39" fmla="*/ 209066557 h 4215"/>
              <a:gd name="T40" fmla="*/ 265203141 w 3462"/>
              <a:gd name="T41" fmla="*/ 289518890 h 4215"/>
              <a:gd name="T42" fmla="*/ 270678587 w 3462"/>
              <a:gd name="T43" fmla="*/ 209066557 h 4215"/>
              <a:gd name="T44" fmla="*/ 199313164 w 3462"/>
              <a:gd name="T45" fmla="*/ 134816992 h 4215"/>
              <a:gd name="T46" fmla="*/ 146199370 w 3462"/>
              <a:gd name="T47" fmla="*/ 169478691 h 4215"/>
              <a:gd name="T48" fmla="*/ 177775497 w 3462"/>
              <a:gd name="T49" fmla="*/ 242269283 h 4215"/>
              <a:gd name="T50" fmla="*/ 407204469 w 3462"/>
              <a:gd name="T51" fmla="*/ 338410695 h 4215"/>
              <a:gd name="T52" fmla="*/ 541722574 w 3462"/>
              <a:gd name="T53" fmla="*/ 720057113 h 4215"/>
              <a:gd name="T54" fmla="*/ 582789702 w 3462"/>
              <a:gd name="T55" fmla="*/ 679010275 h 4215"/>
              <a:gd name="T56" fmla="*/ 570743464 w 3462"/>
              <a:gd name="T57" fmla="*/ 350633432 h 4215"/>
              <a:gd name="T58" fmla="*/ 407204469 w 3462"/>
              <a:gd name="T59" fmla="*/ 338410695 h 4215"/>
              <a:gd name="T60" fmla="*/ 235634791 w 3462"/>
              <a:gd name="T61" fmla="*/ 338410695 h 4215"/>
              <a:gd name="T62" fmla="*/ 60961990 w 3462"/>
              <a:gd name="T63" fmla="*/ 350633432 h 4215"/>
              <a:gd name="T64" fmla="*/ 48915752 w 3462"/>
              <a:gd name="T65" fmla="*/ 679010275 h 4215"/>
              <a:gd name="T66" fmla="*/ 89982880 w 3462"/>
              <a:gd name="T67" fmla="*/ 720057113 h 42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62" h="4215">
                <a:moveTo>
                  <a:pt x="493" y="1587"/>
                </a:moveTo>
                <a:cubicBezTo>
                  <a:pt x="869" y="1587"/>
                  <a:pt x="869" y="1587"/>
                  <a:pt x="869" y="1587"/>
                </a:cubicBezTo>
                <a:cubicBezTo>
                  <a:pt x="844" y="1568"/>
                  <a:pt x="820" y="1549"/>
                  <a:pt x="797" y="1529"/>
                </a:cubicBezTo>
                <a:cubicBezTo>
                  <a:pt x="689" y="1434"/>
                  <a:pt x="601" y="1326"/>
                  <a:pt x="552" y="1210"/>
                </a:cubicBezTo>
                <a:cubicBezTo>
                  <a:pt x="498" y="1078"/>
                  <a:pt x="493" y="940"/>
                  <a:pt x="564" y="805"/>
                </a:cubicBezTo>
                <a:cubicBezTo>
                  <a:pt x="609" y="719"/>
                  <a:pt x="684" y="638"/>
                  <a:pt x="796" y="564"/>
                </a:cubicBezTo>
                <a:cubicBezTo>
                  <a:pt x="897" y="498"/>
                  <a:pt x="999" y="469"/>
                  <a:pt x="1098" y="471"/>
                </a:cubicBezTo>
                <a:cubicBezTo>
                  <a:pt x="1246" y="475"/>
                  <a:pt x="1380" y="546"/>
                  <a:pt x="1492" y="659"/>
                </a:cubicBezTo>
                <a:cubicBezTo>
                  <a:pt x="1552" y="720"/>
                  <a:pt x="1605" y="793"/>
                  <a:pt x="1651" y="874"/>
                </a:cubicBezTo>
                <a:cubicBezTo>
                  <a:pt x="1647" y="525"/>
                  <a:pt x="1692" y="172"/>
                  <a:pt x="1863" y="0"/>
                </a:cubicBezTo>
                <a:cubicBezTo>
                  <a:pt x="2227" y="80"/>
                  <a:pt x="2227" y="80"/>
                  <a:pt x="2227" y="80"/>
                </a:cubicBezTo>
                <a:cubicBezTo>
                  <a:pt x="2074" y="361"/>
                  <a:pt x="1982" y="677"/>
                  <a:pt x="1937" y="999"/>
                </a:cubicBezTo>
                <a:cubicBezTo>
                  <a:pt x="1992" y="868"/>
                  <a:pt x="2068" y="749"/>
                  <a:pt x="2157" y="659"/>
                </a:cubicBezTo>
                <a:cubicBezTo>
                  <a:pt x="2269" y="546"/>
                  <a:pt x="2403" y="475"/>
                  <a:pt x="2551" y="471"/>
                </a:cubicBezTo>
                <a:cubicBezTo>
                  <a:pt x="2650" y="469"/>
                  <a:pt x="2752" y="498"/>
                  <a:pt x="2853" y="564"/>
                </a:cubicBezTo>
                <a:cubicBezTo>
                  <a:pt x="2965" y="638"/>
                  <a:pt x="3040" y="719"/>
                  <a:pt x="3085" y="805"/>
                </a:cubicBezTo>
                <a:cubicBezTo>
                  <a:pt x="3156" y="940"/>
                  <a:pt x="3151" y="1078"/>
                  <a:pt x="3097" y="1210"/>
                </a:cubicBezTo>
                <a:cubicBezTo>
                  <a:pt x="3048" y="1326"/>
                  <a:pt x="2960" y="1434"/>
                  <a:pt x="2852" y="1529"/>
                </a:cubicBezTo>
                <a:cubicBezTo>
                  <a:pt x="2828" y="1549"/>
                  <a:pt x="2805" y="1568"/>
                  <a:pt x="2780" y="1587"/>
                </a:cubicBezTo>
                <a:cubicBezTo>
                  <a:pt x="2968" y="1587"/>
                  <a:pt x="2968" y="1587"/>
                  <a:pt x="2968" y="1587"/>
                </a:cubicBezTo>
                <a:cubicBezTo>
                  <a:pt x="3104" y="1587"/>
                  <a:pt x="3227" y="1643"/>
                  <a:pt x="3316" y="1732"/>
                </a:cubicBezTo>
                <a:cubicBezTo>
                  <a:pt x="3406" y="1821"/>
                  <a:pt x="3462" y="1945"/>
                  <a:pt x="3462" y="2080"/>
                </a:cubicBezTo>
                <a:cubicBezTo>
                  <a:pt x="3462" y="3722"/>
                  <a:pt x="3462" y="3722"/>
                  <a:pt x="3462" y="3722"/>
                </a:cubicBezTo>
                <a:cubicBezTo>
                  <a:pt x="3462" y="3857"/>
                  <a:pt x="3406" y="3981"/>
                  <a:pt x="3316" y="4070"/>
                </a:cubicBezTo>
                <a:cubicBezTo>
                  <a:pt x="3227" y="4160"/>
                  <a:pt x="3104" y="4215"/>
                  <a:pt x="2968" y="4215"/>
                </a:cubicBezTo>
                <a:cubicBezTo>
                  <a:pt x="493" y="4215"/>
                  <a:pt x="493" y="4215"/>
                  <a:pt x="493" y="4215"/>
                </a:cubicBezTo>
                <a:cubicBezTo>
                  <a:pt x="357" y="4215"/>
                  <a:pt x="234" y="4160"/>
                  <a:pt x="144" y="4070"/>
                </a:cubicBezTo>
                <a:cubicBezTo>
                  <a:pt x="55" y="3981"/>
                  <a:pt x="0" y="3857"/>
                  <a:pt x="0" y="3722"/>
                </a:cubicBezTo>
                <a:cubicBezTo>
                  <a:pt x="0" y="2080"/>
                  <a:pt x="0" y="2080"/>
                  <a:pt x="0" y="2080"/>
                </a:cubicBezTo>
                <a:cubicBezTo>
                  <a:pt x="0" y="1945"/>
                  <a:pt x="55" y="1821"/>
                  <a:pt x="144" y="1732"/>
                </a:cubicBezTo>
                <a:cubicBezTo>
                  <a:pt x="234" y="1643"/>
                  <a:pt x="357" y="1587"/>
                  <a:pt x="493" y="1587"/>
                </a:cubicBezTo>
                <a:close/>
                <a:moveTo>
                  <a:pt x="2101" y="1587"/>
                </a:moveTo>
                <a:cubicBezTo>
                  <a:pt x="2196" y="1587"/>
                  <a:pt x="2196" y="1587"/>
                  <a:pt x="2196" y="1587"/>
                </a:cubicBezTo>
                <a:cubicBezTo>
                  <a:pt x="2347" y="1548"/>
                  <a:pt x="2534" y="1452"/>
                  <a:pt x="2676" y="1328"/>
                </a:cubicBezTo>
                <a:cubicBezTo>
                  <a:pt x="2754" y="1259"/>
                  <a:pt x="2818" y="1183"/>
                  <a:pt x="2849" y="1107"/>
                </a:cubicBezTo>
                <a:cubicBezTo>
                  <a:pt x="2874" y="1046"/>
                  <a:pt x="2878" y="985"/>
                  <a:pt x="2848" y="929"/>
                </a:cubicBezTo>
                <a:cubicBezTo>
                  <a:pt x="2824" y="882"/>
                  <a:pt x="2778" y="835"/>
                  <a:pt x="2707" y="787"/>
                </a:cubicBezTo>
                <a:cubicBezTo>
                  <a:pt x="2653" y="753"/>
                  <a:pt x="2603" y="738"/>
                  <a:pt x="2557" y="739"/>
                </a:cubicBezTo>
                <a:cubicBezTo>
                  <a:pt x="2484" y="740"/>
                  <a:pt x="2412" y="781"/>
                  <a:pt x="2348" y="846"/>
                </a:cubicBezTo>
                <a:cubicBezTo>
                  <a:pt x="2273" y="922"/>
                  <a:pt x="2210" y="1028"/>
                  <a:pt x="2166" y="1146"/>
                </a:cubicBezTo>
                <a:cubicBezTo>
                  <a:pt x="2112" y="1289"/>
                  <a:pt x="2087" y="1447"/>
                  <a:pt x="2101" y="1587"/>
                </a:cubicBezTo>
                <a:close/>
                <a:moveTo>
                  <a:pt x="1453" y="1587"/>
                </a:moveTo>
                <a:cubicBezTo>
                  <a:pt x="1548" y="1587"/>
                  <a:pt x="1548" y="1587"/>
                  <a:pt x="1548" y="1587"/>
                </a:cubicBezTo>
                <a:cubicBezTo>
                  <a:pt x="1563" y="1447"/>
                  <a:pt x="1537" y="1289"/>
                  <a:pt x="1483" y="1146"/>
                </a:cubicBezTo>
                <a:cubicBezTo>
                  <a:pt x="1439" y="1028"/>
                  <a:pt x="1376" y="922"/>
                  <a:pt x="1301" y="846"/>
                </a:cubicBezTo>
                <a:cubicBezTo>
                  <a:pt x="1237" y="781"/>
                  <a:pt x="1165" y="740"/>
                  <a:pt x="1092" y="739"/>
                </a:cubicBezTo>
                <a:cubicBezTo>
                  <a:pt x="1046" y="738"/>
                  <a:pt x="996" y="753"/>
                  <a:pt x="943" y="787"/>
                </a:cubicBezTo>
                <a:cubicBezTo>
                  <a:pt x="871" y="835"/>
                  <a:pt x="825" y="882"/>
                  <a:pt x="801" y="929"/>
                </a:cubicBezTo>
                <a:cubicBezTo>
                  <a:pt x="771" y="985"/>
                  <a:pt x="774" y="1046"/>
                  <a:pt x="800" y="1107"/>
                </a:cubicBezTo>
                <a:cubicBezTo>
                  <a:pt x="832" y="1183"/>
                  <a:pt x="895" y="1259"/>
                  <a:pt x="974" y="1328"/>
                </a:cubicBezTo>
                <a:cubicBezTo>
                  <a:pt x="1116" y="1452"/>
                  <a:pt x="1302" y="1548"/>
                  <a:pt x="1453" y="1587"/>
                </a:cubicBezTo>
                <a:close/>
                <a:moveTo>
                  <a:pt x="2231" y="1855"/>
                </a:moveTo>
                <a:cubicBezTo>
                  <a:pt x="2231" y="3947"/>
                  <a:pt x="2231" y="3947"/>
                  <a:pt x="2231" y="3947"/>
                </a:cubicBezTo>
                <a:cubicBezTo>
                  <a:pt x="2968" y="3947"/>
                  <a:pt x="2968" y="3947"/>
                  <a:pt x="2968" y="3947"/>
                </a:cubicBezTo>
                <a:cubicBezTo>
                  <a:pt x="3030" y="3947"/>
                  <a:pt x="3086" y="3922"/>
                  <a:pt x="3127" y="3881"/>
                </a:cubicBezTo>
                <a:cubicBezTo>
                  <a:pt x="3168" y="3840"/>
                  <a:pt x="3193" y="3783"/>
                  <a:pt x="3193" y="3722"/>
                </a:cubicBezTo>
                <a:cubicBezTo>
                  <a:pt x="3193" y="2080"/>
                  <a:pt x="3193" y="2080"/>
                  <a:pt x="3193" y="2080"/>
                </a:cubicBezTo>
                <a:cubicBezTo>
                  <a:pt x="3193" y="2019"/>
                  <a:pt x="3168" y="1962"/>
                  <a:pt x="3127" y="1922"/>
                </a:cubicBezTo>
                <a:cubicBezTo>
                  <a:pt x="3086" y="1881"/>
                  <a:pt x="3030" y="1855"/>
                  <a:pt x="2968" y="1855"/>
                </a:cubicBezTo>
                <a:cubicBezTo>
                  <a:pt x="2231" y="1855"/>
                  <a:pt x="2231" y="1855"/>
                  <a:pt x="2231" y="1855"/>
                </a:cubicBezTo>
                <a:close/>
                <a:moveTo>
                  <a:pt x="1291" y="3947"/>
                </a:moveTo>
                <a:cubicBezTo>
                  <a:pt x="1291" y="1855"/>
                  <a:pt x="1291" y="1855"/>
                  <a:pt x="1291" y="1855"/>
                </a:cubicBezTo>
                <a:cubicBezTo>
                  <a:pt x="493" y="1855"/>
                  <a:pt x="493" y="1855"/>
                  <a:pt x="493" y="1855"/>
                </a:cubicBezTo>
                <a:cubicBezTo>
                  <a:pt x="431" y="1855"/>
                  <a:pt x="375" y="1881"/>
                  <a:pt x="334" y="1922"/>
                </a:cubicBezTo>
                <a:cubicBezTo>
                  <a:pt x="293" y="1962"/>
                  <a:pt x="268" y="2019"/>
                  <a:pt x="268" y="2080"/>
                </a:cubicBezTo>
                <a:cubicBezTo>
                  <a:pt x="268" y="3722"/>
                  <a:pt x="268" y="3722"/>
                  <a:pt x="268" y="3722"/>
                </a:cubicBezTo>
                <a:cubicBezTo>
                  <a:pt x="268" y="3783"/>
                  <a:pt x="293" y="3840"/>
                  <a:pt x="334" y="3881"/>
                </a:cubicBezTo>
                <a:cubicBezTo>
                  <a:pt x="375" y="3922"/>
                  <a:pt x="431" y="3947"/>
                  <a:pt x="493" y="3947"/>
                </a:cubicBezTo>
                <a:lnTo>
                  <a:pt x="1291" y="3947"/>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7" name="KSO_Shape"/>
          <p:cNvSpPr/>
          <p:nvPr/>
        </p:nvSpPr>
        <p:spPr bwMode="auto">
          <a:xfrm>
            <a:off x="7309666" y="2607389"/>
            <a:ext cx="323396" cy="560751"/>
          </a:xfrm>
          <a:custGeom>
            <a:avLst/>
            <a:gdLst>
              <a:gd name="T0" fmla="*/ 155535 w 487"/>
              <a:gd name="T1" fmla="*/ 1087622 h 634"/>
              <a:gd name="T2" fmla="*/ 155535 w 487"/>
              <a:gd name="T3" fmla="*/ 1087622 h 634"/>
              <a:gd name="T4" fmla="*/ 155535 w 487"/>
              <a:gd name="T5" fmla="*/ 1045025 h 634"/>
              <a:gd name="T6" fmla="*/ 61788 w 487"/>
              <a:gd name="T7" fmla="*/ 1045025 h 634"/>
              <a:gd name="T8" fmla="*/ 93747 w 487"/>
              <a:gd name="T9" fmla="*/ 1169974 h 634"/>
              <a:gd name="T10" fmla="*/ 155535 w 487"/>
              <a:gd name="T11" fmla="*/ 1087622 h 634"/>
              <a:gd name="T12" fmla="*/ 971560 w 487"/>
              <a:gd name="T13" fmla="*/ 167545 h 634"/>
              <a:gd name="T14" fmla="*/ 971560 w 487"/>
              <a:gd name="T15" fmla="*/ 167545 h 634"/>
              <a:gd name="T16" fmla="*/ 0 w 487"/>
              <a:gd name="T17" fmla="*/ 1422711 h 634"/>
              <a:gd name="T18" fmla="*/ 61788 w 487"/>
              <a:gd name="T19" fmla="*/ 1505064 h 634"/>
              <a:gd name="T20" fmla="*/ 1035478 w 487"/>
              <a:gd name="T21" fmla="*/ 252737 h 634"/>
              <a:gd name="T22" fmla="*/ 971560 w 487"/>
              <a:gd name="T23" fmla="*/ 167545 h 634"/>
              <a:gd name="T24" fmla="*/ 313200 w 487"/>
              <a:gd name="T25" fmla="*/ 374846 h 634"/>
              <a:gd name="T26" fmla="*/ 313200 w 487"/>
              <a:gd name="T27" fmla="*/ 374846 h 634"/>
              <a:gd name="T28" fmla="*/ 532653 w 487"/>
              <a:gd name="T29" fmla="*/ 124949 h 634"/>
              <a:gd name="T30" fmla="*/ 722278 w 487"/>
              <a:gd name="T31" fmla="*/ 292494 h 634"/>
              <a:gd name="T32" fmla="*/ 784066 w 487"/>
              <a:gd name="T33" fmla="*/ 210141 h 634"/>
              <a:gd name="T34" fmla="*/ 532653 w 487"/>
              <a:gd name="T35" fmla="*/ 0 h 634"/>
              <a:gd name="T36" fmla="*/ 251412 w 487"/>
              <a:gd name="T37" fmla="*/ 374846 h 634"/>
              <a:gd name="T38" fmla="*/ 251412 w 487"/>
              <a:gd name="T39" fmla="*/ 962673 h 634"/>
              <a:gd name="T40" fmla="*/ 313200 w 487"/>
              <a:gd name="T41" fmla="*/ 837724 h 634"/>
              <a:gd name="T42" fmla="*/ 313200 w 487"/>
              <a:gd name="T43" fmla="*/ 374846 h 634"/>
              <a:gd name="T44" fmla="*/ 532653 w 487"/>
              <a:gd name="T45" fmla="*/ 1212570 h 634"/>
              <a:gd name="T46" fmla="*/ 532653 w 487"/>
              <a:gd name="T47" fmla="*/ 1212570 h 634"/>
              <a:gd name="T48" fmla="*/ 438906 w 487"/>
              <a:gd name="T49" fmla="*/ 1169974 h 634"/>
              <a:gd name="T50" fmla="*/ 374988 w 487"/>
              <a:gd name="T51" fmla="*/ 1255166 h 634"/>
              <a:gd name="T52" fmla="*/ 532653 w 487"/>
              <a:gd name="T53" fmla="*/ 1337519 h 634"/>
              <a:gd name="T54" fmla="*/ 813895 w 487"/>
              <a:gd name="T55" fmla="*/ 962673 h 634"/>
              <a:gd name="T56" fmla="*/ 813895 w 487"/>
              <a:gd name="T57" fmla="*/ 670179 h 634"/>
              <a:gd name="T58" fmla="*/ 752107 w 487"/>
              <a:gd name="T59" fmla="*/ 795128 h 634"/>
              <a:gd name="T60" fmla="*/ 752107 w 487"/>
              <a:gd name="T61" fmla="*/ 962673 h 634"/>
              <a:gd name="T62" fmla="*/ 532653 w 487"/>
              <a:gd name="T63" fmla="*/ 1212570 h 634"/>
              <a:gd name="T64" fmla="*/ 532653 w 487"/>
              <a:gd name="T65" fmla="*/ 1462468 h 634"/>
              <a:gd name="T66" fmla="*/ 532653 w 487"/>
              <a:gd name="T67" fmla="*/ 1462468 h 634"/>
              <a:gd name="T68" fmla="*/ 313200 w 487"/>
              <a:gd name="T69" fmla="*/ 1337519 h 634"/>
              <a:gd name="T70" fmla="*/ 251412 w 487"/>
              <a:gd name="T71" fmla="*/ 1422711 h 634"/>
              <a:gd name="T72" fmla="*/ 500694 w 487"/>
              <a:gd name="T73" fmla="*/ 1547660 h 634"/>
              <a:gd name="T74" fmla="*/ 500694 w 487"/>
              <a:gd name="T75" fmla="*/ 1672609 h 634"/>
              <a:gd name="T76" fmla="*/ 438906 w 487"/>
              <a:gd name="T77" fmla="*/ 1672609 h 634"/>
              <a:gd name="T78" fmla="*/ 406947 w 487"/>
              <a:gd name="T79" fmla="*/ 1715205 h 634"/>
              <a:gd name="T80" fmla="*/ 438906 w 487"/>
              <a:gd name="T81" fmla="*/ 1797557 h 634"/>
              <a:gd name="T82" fmla="*/ 626401 w 487"/>
              <a:gd name="T83" fmla="*/ 1797557 h 634"/>
              <a:gd name="T84" fmla="*/ 658360 w 487"/>
              <a:gd name="T85" fmla="*/ 1715205 h 634"/>
              <a:gd name="T86" fmla="*/ 626401 w 487"/>
              <a:gd name="T87" fmla="*/ 1672609 h 634"/>
              <a:gd name="T88" fmla="*/ 564613 w 487"/>
              <a:gd name="T89" fmla="*/ 1672609 h 634"/>
              <a:gd name="T90" fmla="*/ 564613 w 487"/>
              <a:gd name="T91" fmla="*/ 1547660 h 634"/>
              <a:gd name="T92" fmla="*/ 1003519 w 487"/>
              <a:gd name="T93" fmla="*/ 1045025 h 634"/>
              <a:gd name="T94" fmla="*/ 909772 w 487"/>
              <a:gd name="T95" fmla="*/ 1045025 h 634"/>
              <a:gd name="T96" fmla="*/ 532653 w 487"/>
              <a:gd name="T97" fmla="*/ 1462468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rgbClr val="945E75"/>
          </a:solidFill>
          <a:ln>
            <a:noFill/>
          </a:ln>
        </p:spPr>
        <p:txBody>
          <a:bodyPr wrap="none" lIns="121908" tIns="60955" rIns="121908" bIns="60955"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28" name="KSO_Shape"/>
          <p:cNvSpPr/>
          <p:nvPr/>
        </p:nvSpPr>
        <p:spPr bwMode="auto">
          <a:xfrm>
            <a:off x="8162071" y="2550577"/>
            <a:ext cx="617672" cy="646777"/>
          </a:xfrm>
          <a:custGeom>
            <a:avLst/>
            <a:gdLst>
              <a:gd name="T0" fmla="*/ 1613865 w 3162301"/>
              <a:gd name="T1" fmla="*/ 3301682 h 3309937"/>
              <a:gd name="T2" fmla="*/ 853686 w 3162301"/>
              <a:gd name="T3" fmla="*/ 2989897 h 3309937"/>
              <a:gd name="T4" fmla="*/ 755609 w 3162301"/>
              <a:gd name="T5" fmla="*/ 2991167 h 3309937"/>
              <a:gd name="T6" fmla="*/ 628648 w 3162301"/>
              <a:gd name="T7" fmla="*/ 2941320 h 3309937"/>
              <a:gd name="T8" fmla="*/ 660706 w 3162301"/>
              <a:gd name="T9" fmla="*/ 2794000 h 3309937"/>
              <a:gd name="T10" fmla="*/ 801315 w 3162301"/>
              <a:gd name="T11" fmla="*/ 2823527 h 3309937"/>
              <a:gd name="T12" fmla="*/ 862891 w 3162301"/>
              <a:gd name="T13" fmla="*/ 2756217 h 3309937"/>
              <a:gd name="T14" fmla="*/ 1096499 w 3162301"/>
              <a:gd name="T15" fmla="*/ 2524760 h 3309937"/>
              <a:gd name="T16" fmla="*/ 1098404 w 3162301"/>
              <a:gd name="T17" fmla="*/ 2684145 h 3309937"/>
              <a:gd name="T18" fmla="*/ 1293289 w 3162301"/>
              <a:gd name="T19" fmla="*/ 2731135 h 3309937"/>
              <a:gd name="T20" fmla="*/ 1393905 w 3162301"/>
              <a:gd name="T21" fmla="*/ 2606040 h 3309937"/>
              <a:gd name="T22" fmla="*/ 447040 w 3162301"/>
              <a:gd name="T23" fmla="*/ 2280920 h 3309937"/>
              <a:gd name="T24" fmla="*/ 525463 w 3162301"/>
              <a:gd name="T25" fmla="*/ 2367597 h 3309937"/>
              <a:gd name="T26" fmla="*/ 489903 w 3162301"/>
              <a:gd name="T27" fmla="*/ 2499042 h 3309937"/>
              <a:gd name="T28" fmla="*/ 782321 w 3162301"/>
              <a:gd name="T29" fmla="*/ 2513330 h 3309937"/>
              <a:gd name="T30" fmla="*/ 740728 w 3162301"/>
              <a:gd name="T31" fmla="*/ 2738120 h 3309937"/>
              <a:gd name="T32" fmla="*/ 598805 w 3162301"/>
              <a:gd name="T33" fmla="*/ 2784475 h 3309937"/>
              <a:gd name="T34" fmla="*/ 595948 w 3162301"/>
              <a:gd name="T35" fmla="*/ 2990850 h 3309937"/>
              <a:gd name="T36" fmla="*/ 735648 w 3162301"/>
              <a:gd name="T37" fmla="*/ 3050540 h 3309937"/>
              <a:gd name="T38" fmla="*/ 797561 w 3162301"/>
              <a:gd name="T39" fmla="*/ 3231832 h 3309937"/>
              <a:gd name="T40" fmla="*/ 91758 w 3162301"/>
              <a:gd name="T41" fmla="*/ 2508885 h 3309937"/>
              <a:gd name="T42" fmla="*/ 341630 w 3162301"/>
              <a:gd name="T43" fmla="*/ 2479992 h 3309937"/>
              <a:gd name="T44" fmla="*/ 309563 w 3162301"/>
              <a:gd name="T45" fmla="*/ 2350135 h 3309937"/>
              <a:gd name="T46" fmla="*/ 814705 w 3162301"/>
              <a:gd name="T47" fmla="*/ 1655762 h 3309937"/>
              <a:gd name="T48" fmla="*/ 814388 w 3162301"/>
              <a:gd name="T49" fmla="*/ 1992629 h 3309937"/>
              <a:gd name="T50" fmla="*/ 935038 w 3162301"/>
              <a:gd name="T51" fmla="*/ 1963419 h 3309937"/>
              <a:gd name="T52" fmla="*/ 1028383 w 3162301"/>
              <a:gd name="T53" fmla="*/ 2044382 h 3309937"/>
              <a:gd name="T54" fmla="*/ 976313 w 3162301"/>
              <a:gd name="T55" fmla="*/ 2178684 h 3309937"/>
              <a:gd name="T56" fmla="*/ 834073 w 3162301"/>
              <a:gd name="T57" fmla="*/ 2139632 h 3309937"/>
              <a:gd name="T58" fmla="*/ 789305 w 3162301"/>
              <a:gd name="T59" fmla="*/ 2332672 h 3309937"/>
              <a:gd name="T60" fmla="*/ 569278 w 3162301"/>
              <a:gd name="T61" fmla="*/ 2405380 h 3309937"/>
              <a:gd name="T62" fmla="*/ 516573 w 3162301"/>
              <a:gd name="T63" fmla="*/ 2250439 h 3309937"/>
              <a:gd name="T64" fmla="*/ 313373 w 3162301"/>
              <a:gd name="T65" fmla="*/ 2257424 h 3309937"/>
              <a:gd name="T66" fmla="*/ 265748 w 3162301"/>
              <a:gd name="T67" fmla="*/ 2417762 h 3309937"/>
              <a:gd name="T68" fmla="*/ 7938 w 3162301"/>
              <a:gd name="T69" fmla="*/ 2442845 h 3309937"/>
              <a:gd name="T70" fmla="*/ 1391446 w 3162301"/>
              <a:gd name="T71" fmla="*/ 1450631 h 3309937"/>
              <a:gd name="T72" fmla="*/ 1336570 w 3162301"/>
              <a:gd name="T73" fmla="*/ 1700670 h 3309937"/>
              <a:gd name="T74" fmla="*/ 1477725 w 3162301"/>
              <a:gd name="T75" fmla="*/ 1830132 h 3309937"/>
              <a:gd name="T76" fmla="*/ 1810472 w 3162301"/>
              <a:gd name="T77" fmla="*/ 2121104 h 3309937"/>
              <a:gd name="T78" fmla="*/ 1585574 w 3162301"/>
              <a:gd name="T79" fmla="*/ 2228989 h 3309937"/>
              <a:gd name="T80" fmla="*/ 1660434 w 3162301"/>
              <a:gd name="T81" fmla="*/ 2340682 h 3309937"/>
              <a:gd name="T82" fmla="*/ 1579548 w 3162301"/>
              <a:gd name="T83" fmla="*/ 2451741 h 3309937"/>
              <a:gd name="T84" fmla="*/ 1455521 w 3162301"/>
              <a:gd name="T85" fmla="*/ 2413981 h 3309937"/>
              <a:gd name="T86" fmla="*/ 1445371 w 3162301"/>
              <a:gd name="T87" fmla="*/ 2272461 h 3309937"/>
              <a:gd name="T88" fmla="*/ 1161791 w 3162301"/>
              <a:gd name="T89" fmla="*/ 2355596 h 3309937"/>
              <a:gd name="T90" fmla="*/ 1140221 w 3162301"/>
              <a:gd name="T91" fmla="*/ 2127133 h 3309937"/>
              <a:gd name="T92" fmla="*/ 1243312 w 3162301"/>
              <a:gd name="T93" fmla="*/ 2016710 h 3309937"/>
              <a:gd name="T94" fmla="*/ 1159253 w 3162301"/>
              <a:gd name="T95" fmla="*/ 1835526 h 3309937"/>
              <a:gd name="T96" fmla="*/ 1004458 w 3162301"/>
              <a:gd name="T97" fmla="*/ 1845363 h 3309937"/>
              <a:gd name="T98" fmla="*/ 891217 w 3162301"/>
              <a:gd name="T99" fmla="*/ 1648632 h 3309937"/>
              <a:gd name="T100" fmla="*/ 2300014 w 3162301"/>
              <a:gd name="T101" fmla="*/ 1106336 h 3309937"/>
              <a:gd name="T102" fmla="*/ 2025116 w 3162301"/>
              <a:gd name="T103" fmla="*/ 1370306 h 3309937"/>
              <a:gd name="T104" fmla="*/ 1518490 w 3162301"/>
              <a:gd name="T105" fmla="*/ 1775461 h 3309937"/>
              <a:gd name="T106" fmla="*/ 1392152 w 3162301"/>
              <a:gd name="T107" fmla="*/ 1704392 h 3309937"/>
              <a:gd name="T108" fmla="*/ 1434370 w 3162301"/>
              <a:gd name="T109" fmla="*/ 1476909 h 3309937"/>
              <a:gd name="T110" fmla="*/ 1653717 w 3162301"/>
              <a:gd name="T111" fmla="*/ 1123469 h 3309937"/>
              <a:gd name="T112" fmla="*/ 1607690 w 3162301"/>
              <a:gd name="T113" fmla="*/ 1110461 h 3309937"/>
              <a:gd name="T114" fmla="*/ 1064560 w 3162301"/>
              <a:gd name="T115" fmla="*/ 1502291 h 3309937"/>
              <a:gd name="T116" fmla="*/ 986153 w 3162301"/>
              <a:gd name="T117" fmla="*/ 1181213 h 3309937"/>
              <a:gd name="T118" fmla="*/ 1447068 w 3162301"/>
              <a:gd name="T119" fmla="*/ 716410 h 3309937"/>
              <a:gd name="T120" fmla="*/ 3150550 w 3162301"/>
              <a:gd name="T121" fmla="*/ 456696 h 3309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62301" h="3309937">
                <a:moveTo>
                  <a:pt x="1393905" y="2493962"/>
                </a:moveTo>
                <a:lnTo>
                  <a:pt x="1403427" y="2493962"/>
                </a:lnTo>
                <a:lnTo>
                  <a:pt x="1421519" y="2494280"/>
                </a:lnTo>
                <a:lnTo>
                  <a:pt x="1441833" y="2495232"/>
                </a:lnTo>
                <a:lnTo>
                  <a:pt x="1463416" y="2497137"/>
                </a:lnTo>
                <a:lnTo>
                  <a:pt x="1485000" y="2499360"/>
                </a:lnTo>
                <a:lnTo>
                  <a:pt x="1507853" y="2501582"/>
                </a:lnTo>
                <a:lnTo>
                  <a:pt x="1529753" y="2504757"/>
                </a:lnTo>
                <a:lnTo>
                  <a:pt x="1573238" y="2510790"/>
                </a:lnTo>
                <a:lnTo>
                  <a:pt x="1611961" y="2517457"/>
                </a:lnTo>
                <a:lnTo>
                  <a:pt x="1643066" y="2522855"/>
                </a:lnTo>
                <a:lnTo>
                  <a:pt x="1651001" y="2524125"/>
                </a:lnTo>
                <a:lnTo>
                  <a:pt x="1651001" y="3238817"/>
                </a:lnTo>
                <a:lnTo>
                  <a:pt x="1650684" y="3246120"/>
                </a:lnTo>
                <a:lnTo>
                  <a:pt x="1649731" y="3253105"/>
                </a:lnTo>
                <a:lnTo>
                  <a:pt x="1648144" y="3259772"/>
                </a:lnTo>
                <a:lnTo>
                  <a:pt x="1645923" y="3266440"/>
                </a:lnTo>
                <a:lnTo>
                  <a:pt x="1642749" y="3272472"/>
                </a:lnTo>
                <a:lnTo>
                  <a:pt x="1638940" y="3278505"/>
                </a:lnTo>
                <a:lnTo>
                  <a:pt x="1635131" y="3283902"/>
                </a:lnTo>
                <a:lnTo>
                  <a:pt x="1630370" y="3288982"/>
                </a:lnTo>
                <a:lnTo>
                  <a:pt x="1624974" y="3293427"/>
                </a:lnTo>
                <a:lnTo>
                  <a:pt x="1619896" y="3297555"/>
                </a:lnTo>
                <a:lnTo>
                  <a:pt x="1613865" y="3301682"/>
                </a:lnTo>
                <a:lnTo>
                  <a:pt x="1607517" y="3304222"/>
                </a:lnTo>
                <a:lnTo>
                  <a:pt x="1601169" y="3306762"/>
                </a:lnTo>
                <a:lnTo>
                  <a:pt x="1594186" y="3308350"/>
                </a:lnTo>
                <a:lnTo>
                  <a:pt x="1587203" y="3309620"/>
                </a:lnTo>
                <a:lnTo>
                  <a:pt x="1579903" y="3309937"/>
                </a:lnTo>
                <a:lnTo>
                  <a:pt x="836547" y="3309937"/>
                </a:lnTo>
                <a:lnTo>
                  <a:pt x="842260" y="3278505"/>
                </a:lnTo>
                <a:lnTo>
                  <a:pt x="848291" y="3239452"/>
                </a:lnTo>
                <a:lnTo>
                  <a:pt x="854956" y="3195637"/>
                </a:lnTo>
                <a:lnTo>
                  <a:pt x="857813" y="3172142"/>
                </a:lnTo>
                <a:lnTo>
                  <a:pt x="860669" y="3149282"/>
                </a:lnTo>
                <a:lnTo>
                  <a:pt x="862891" y="3126422"/>
                </a:lnTo>
                <a:lnTo>
                  <a:pt x="864478" y="3103880"/>
                </a:lnTo>
                <a:lnTo>
                  <a:pt x="865748" y="3082290"/>
                </a:lnTo>
                <a:lnTo>
                  <a:pt x="866065" y="3061970"/>
                </a:lnTo>
                <a:lnTo>
                  <a:pt x="866065" y="3048317"/>
                </a:lnTo>
                <a:lnTo>
                  <a:pt x="865113" y="3034982"/>
                </a:lnTo>
                <a:lnTo>
                  <a:pt x="863843" y="3022600"/>
                </a:lnTo>
                <a:lnTo>
                  <a:pt x="862891" y="3016885"/>
                </a:lnTo>
                <a:lnTo>
                  <a:pt x="861939" y="3011170"/>
                </a:lnTo>
                <a:lnTo>
                  <a:pt x="860352" y="3005772"/>
                </a:lnTo>
                <a:lnTo>
                  <a:pt x="858447" y="3000057"/>
                </a:lnTo>
                <a:lnTo>
                  <a:pt x="856543" y="2995295"/>
                </a:lnTo>
                <a:lnTo>
                  <a:pt x="853686" y="2989897"/>
                </a:lnTo>
                <a:lnTo>
                  <a:pt x="850195" y="2984817"/>
                </a:lnTo>
                <a:lnTo>
                  <a:pt x="847973" y="2982277"/>
                </a:lnTo>
                <a:lnTo>
                  <a:pt x="845751" y="2979737"/>
                </a:lnTo>
                <a:lnTo>
                  <a:pt x="843212" y="2977197"/>
                </a:lnTo>
                <a:lnTo>
                  <a:pt x="840356" y="2975292"/>
                </a:lnTo>
                <a:lnTo>
                  <a:pt x="836864" y="2973387"/>
                </a:lnTo>
                <a:lnTo>
                  <a:pt x="833373" y="2971800"/>
                </a:lnTo>
                <a:lnTo>
                  <a:pt x="828294" y="2969577"/>
                </a:lnTo>
                <a:lnTo>
                  <a:pt x="822898" y="2968307"/>
                </a:lnTo>
                <a:lnTo>
                  <a:pt x="817185" y="2967355"/>
                </a:lnTo>
                <a:lnTo>
                  <a:pt x="811472" y="2966720"/>
                </a:lnTo>
                <a:lnTo>
                  <a:pt x="810837" y="2967355"/>
                </a:lnTo>
                <a:lnTo>
                  <a:pt x="809885" y="2966720"/>
                </a:lnTo>
                <a:lnTo>
                  <a:pt x="806393" y="2967355"/>
                </a:lnTo>
                <a:lnTo>
                  <a:pt x="802902" y="2967672"/>
                </a:lnTo>
                <a:lnTo>
                  <a:pt x="799411" y="2967990"/>
                </a:lnTo>
                <a:lnTo>
                  <a:pt x="796554" y="2969260"/>
                </a:lnTo>
                <a:lnTo>
                  <a:pt x="790206" y="2971165"/>
                </a:lnTo>
                <a:lnTo>
                  <a:pt x="784810" y="2973387"/>
                </a:lnTo>
                <a:lnTo>
                  <a:pt x="778462" y="2977197"/>
                </a:lnTo>
                <a:lnTo>
                  <a:pt x="772431" y="2981007"/>
                </a:lnTo>
                <a:lnTo>
                  <a:pt x="767036" y="2984817"/>
                </a:lnTo>
                <a:lnTo>
                  <a:pt x="761640" y="2988310"/>
                </a:lnTo>
                <a:lnTo>
                  <a:pt x="755609" y="2991167"/>
                </a:lnTo>
                <a:lnTo>
                  <a:pt x="748626" y="2994342"/>
                </a:lnTo>
                <a:lnTo>
                  <a:pt x="740691" y="2997517"/>
                </a:lnTo>
                <a:lnTo>
                  <a:pt x="730852" y="3000057"/>
                </a:lnTo>
                <a:lnTo>
                  <a:pt x="725773" y="3001327"/>
                </a:lnTo>
                <a:lnTo>
                  <a:pt x="720695" y="3001962"/>
                </a:lnTo>
                <a:lnTo>
                  <a:pt x="715616" y="3002280"/>
                </a:lnTo>
                <a:lnTo>
                  <a:pt x="710855" y="3002280"/>
                </a:lnTo>
                <a:lnTo>
                  <a:pt x="705777" y="3002280"/>
                </a:lnTo>
                <a:lnTo>
                  <a:pt x="701651" y="3001962"/>
                </a:lnTo>
                <a:lnTo>
                  <a:pt x="696890" y="3001327"/>
                </a:lnTo>
                <a:lnTo>
                  <a:pt x="692763" y="3000375"/>
                </a:lnTo>
                <a:lnTo>
                  <a:pt x="688637" y="2999422"/>
                </a:lnTo>
                <a:lnTo>
                  <a:pt x="684194" y="2998152"/>
                </a:lnTo>
                <a:lnTo>
                  <a:pt x="680067" y="2996565"/>
                </a:lnTo>
                <a:lnTo>
                  <a:pt x="675941" y="2994660"/>
                </a:lnTo>
                <a:lnTo>
                  <a:pt x="668324" y="2990850"/>
                </a:lnTo>
                <a:lnTo>
                  <a:pt x="661023" y="2986087"/>
                </a:lnTo>
                <a:lnTo>
                  <a:pt x="654675" y="2980372"/>
                </a:lnTo>
                <a:lnTo>
                  <a:pt x="648010" y="2974022"/>
                </a:lnTo>
                <a:lnTo>
                  <a:pt x="642297" y="2966720"/>
                </a:lnTo>
                <a:lnTo>
                  <a:pt x="636901" y="2958782"/>
                </a:lnTo>
                <a:lnTo>
                  <a:pt x="632457" y="2950527"/>
                </a:lnTo>
                <a:lnTo>
                  <a:pt x="630553" y="2945765"/>
                </a:lnTo>
                <a:lnTo>
                  <a:pt x="628648" y="2941320"/>
                </a:lnTo>
                <a:lnTo>
                  <a:pt x="626744" y="2936557"/>
                </a:lnTo>
                <a:lnTo>
                  <a:pt x="625157" y="2931795"/>
                </a:lnTo>
                <a:lnTo>
                  <a:pt x="623887" y="2926715"/>
                </a:lnTo>
                <a:lnTo>
                  <a:pt x="622935" y="2921317"/>
                </a:lnTo>
                <a:lnTo>
                  <a:pt x="621983" y="2915920"/>
                </a:lnTo>
                <a:lnTo>
                  <a:pt x="621665" y="2910522"/>
                </a:lnTo>
                <a:lnTo>
                  <a:pt x="621348" y="2904807"/>
                </a:lnTo>
                <a:lnTo>
                  <a:pt x="620713" y="2899092"/>
                </a:lnTo>
                <a:lnTo>
                  <a:pt x="621348" y="2886392"/>
                </a:lnTo>
                <a:lnTo>
                  <a:pt x="622300" y="2874327"/>
                </a:lnTo>
                <a:lnTo>
                  <a:pt x="623887" y="2862897"/>
                </a:lnTo>
                <a:lnTo>
                  <a:pt x="625792" y="2851785"/>
                </a:lnTo>
                <a:lnTo>
                  <a:pt x="628966" y="2840990"/>
                </a:lnTo>
                <a:lnTo>
                  <a:pt x="632457" y="2831465"/>
                </a:lnTo>
                <a:lnTo>
                  <a:pt x="636266" y="2822575"/>
                </a:lnTo>
                <a:lnTo>
                  <a:pt x="638488" y="2818447"/>
                </a:lnTo>
                <a:lnTo>
                  <a:pt x="640709" y="2814637"/>
                </a:lnTo>
                <a:lnTo>
                  <a:pt x="642931" y="2810827"/>
                </a:lnTo>
                <a:lnTo>
                  <a:pt x="645788" y="2807652"/>
                </a:lnTo>
                <a:lnTo>
                  <a:pt x="648327" y="2804160"/>
                </a:lnTo>
                <a:lnTo>
                  <a:pt x="651184" y="2801620"/>
                </a:lnTo>
                <a:lnTo>
                  <a:pt x="654040" y="2798762"/>
                </a:lnTo>
                <a:lnTo>
                  <a:pt x="657214" y="2796222"/>
                </a:lnTo>
                <a:lnTo>
                  <a:pt x="660706" y="2794000"/>
                </a:lnTo>
                <a:lnTo>
                  <a:pt x="664197" y="2792095"/>
                </a:lnTo>
                <a:lnTo>
                  <a:pt x="667371" y="2790190"/>
                </a:lnTo>
                <a:lnTo>
                  <a:pt x="670863" y="2788602"/>
                </a:lnTo>
                <a:lnTo>
                  <a:pt x="675306" y="2787015"/>
                </a:lnTo>
                <a:lnTo>
                  <a:pt x="679433" y="2786062"/>
                </a:lnTo>
                <a:lnTo>
                  <a:pt x="683559" y="2785110"/>
                </a:lnTo>
                <a:lnTo>
                  <a:pt x="688637" y="2784475"/>
                </a:lnTo>
                <a:lnTo>
                  <a:pt x="693398" y="2783840"/>
                </a:lnTo>
                <a:lnTo>
                  <a:pt x="698794" y="2783522"/>
                </a:lnTo>
                <a:lnTo>
                  <a:pt x="703873" y="2783522"/>
                </a:lnTo>
                <a:lnTo>
                  <a:pt x="709268" y="2783840"/>
                </a:lnTo>
                <a:lnTo>
                  <a:pt x="714982" y="2784792"/>
                </a:lnTo>
                <a:lnTo>
                  <a:pt x="720695" y="2786062"/>
                </a:lnTo>
                <a:lnTo>
                  <a:pt x="728947" y="2787332"/>
                </a:lnTo>
                <a:lnTo>
                  <a:pt x="736882" y="2789237"/>
                </a:lnTo>
                <a:lnTo>
                  <a:pt x="743548" y="2791777"/>
                </a:lnTo>
                <a:lnTo>
                  <a:pt x="749896" y="2794317"/>
                </a:lnTo>
                <a:lnTo>
                  <a:pt x="754974" y="2796857"/>
                </a:lnTo>
                <a:lnTo>
                  <a:pt x="760370" y="2799715"/>
                </a:lnTo>
                <a:lnTo>
                  <a:pt x="769892" y="2805747"/>
                </a:lnTo>
                <a:lnTo>
                  <a:pt x="779097" y="2811780"/>
                </a:lnTo>
                <a:lnTo>
                  <a:pt x="789254" y="2818130"/>
                </a:lnTo>
                <a:lnTo>
                  <a:pt x="794967" y="2820987"/>
                </a:lnTo>
                <a:lnTo>
                  <a:pt x="801315" y="2823527"/>
                </a:lnTo>
                <a:lnTo>
                  <a:pt x="804807" y="2824480"/>
                </a:lnTo>
                <a:lnTo>
                  <a:pt x="808615" y="2825432"/>
                </a:lnTo>
                <a:lnTo>
                  <a:pt x="812424" y="2825750"/>
                </a:lnTo>
                <a:lnTo>
                  <a:pt x="816550" y="2826067"/>
                </a:lnTo>
                <a:lnTo>
                  <a:pt x="817503" y="2826067"/>
                </a:lnTo>
                <a:lnTo>
                  <a:pt x="818137" y="2826067"/>
                </a:lnTo>
                <a:lnTo>
                  <a:pt x="822898" y="2825750"/>
                </a:lnTo>
                <a:lnTo>
                  <a:pt x="827342" y="2825432"/>
                </a:lnTo>
                <a:lnTo>
                  <a:pt x="831468" y="2824162"/>
                </a:lnTo>
                <a:lnTo>
                  <a:pt x="835912" y="2822575"/>
                </a:lnTo>
                <a:lnTo>
                  <a:pt x="838768" y="2821622"/>
                </a:lnTo>
                <a:lnTo>
                  <a:pt x="840990" y="2820035"/>
                </a:lnTo>
                <a:lnTo>
                  <a:pt x="843530" y="2818447"/>
                </a:lnTo>
                <a:lnTo>
                  <a:pt x="845434" y="2816860"/>
                </a:lnTo>
                <a:lnTo>
                  <a:pt x="848925" y="2813367"/>
                </a:lnTo>
                <a:lnTo>
                  <a:pt x="851147" y="2810510"/>
                </a:lnTo>
                <a:lnTo>
                  <a:pt x="854004" y="2805112"/>
                </a:lnTo>
                <a:lnTo>
                  <a:pt x="855908" y="2800032"/>
                </a:lnTo>
                <a:lnTo>
                  <a:pt x="857495" y="2795587"/>
                </a:lnTo>
                <a:lnTo>
                  <a:pt x="858765" y="2790507"/>
                </a:lnTo>
                <a:lnTo>
                  <a:pt x="860352" y="2782570"/>
                </a:lnTo>
                <a:lnTo>
                  <a:pt x="861304" y="2774315"/>
                </a:lnTo>
                <a:lnTo>
                  <a:pt x="862574" y="2765742"/>
                </a:lnTo>
                <a:lnTo>
                  <a:pt x="862891" y="2756217"/>
                </a:lnTo>
                <a:lnTo>
                  <a:pt x="864161" y="2734945"/>
                </a:lnTo>
                <a:lnTo>
                  <a:pt x="864161" y="2712085"/>
                </a:lnTo>
                <a:lnTo>
                  <a:pt x="864161" y="2687955"/>
                </a:lnTo>
                <a:lnTo>
                  <a:pt x="863209" y="2662872"/>
                </a:lnTo>
                <a:lnTo>
                  <a:pt x="862256" y="2637155"/>
                </a:lnTo>
                <a:lnTo>
                  <a:pt x="860987" y="2611120"/>
                </a:lnTo>
                <a:lnTo>
                  <a:pt x="859400" y="2582862"/>
                </a:lnTo>
                <a:lnTo>
                  <a:pt x="857495" y="2555240"/>
                </a:lnTo>
                <a:lnTo>
                  <a:pt x="855591" y="2529205"/>
                </a:lnTo>
                <a:lnTo>
                  <a:pt x="853369" y="2505392"/>
                </a:lnTo>
                <a:lnTo>
                  <a:pt x="882888" y="2503170"/>
                </a:lnTo>
                <a:lnTo>
                  <a:pt x="918119" y="2500630"/>
                </a:lnTo>
                <a:lnTo>
                  <a:pt x="950812" y="2498725"/>
                </a:lnTo>
                <a:lnTo>
                  <a:pt x="984456" y="2497137"/>
                </a:lnTo>
                <a:lnTo>
                  <a:pt x="1018101" y="2495867"/>
                </a:lnTo>
                <a:lnTo>
                  <a:pt x="1050476" y="2495550"/>
                </a:lnTo>
                <a:lnTo>
                  <a:pt x="1066029" y="2495550"/>
                </a:lnTo>
                <a:lnTo>
                  <a:pt x="1088882" y="2496820"/>
                </a:lnTo>
                <a:lnTo>
                  <a:pt x="1099038" y="2497137"/>
                </a:lnTo>
                <a:lnTo>
                  <a:pt x="1107608" y="2498407"/>
                </a:lnTo>
                <a:lnTo>
                  <a:pt x="1112687" y="2499042"/>
                </a:lnTo>
                <a:lnTo>
                  <a:pt x="1106973" y="2507297"/>
                </a:lnTo>
                <a:lnTo>
                  <a:pt x="1099673" y="2519362"/>
                </a:lnTo>
                <a:lnTo>
                  <a:pt x="1096499" y="2524760"/>
                </a:lnTo>
                <a:lnTo>
                  <a:pt x="1093008" y="2530792"/>
                </a:lnTo>
                <a:lnTo>
                  <a:pt x="1090151" y="2537142"/>
                </a:lnTo>
                <a:lnTo>
                  <a:pt x="1086977" y="2544445"/>
                </a:lnTo>
                <a:lnTo>
                  <a:pt x="1084438" y="2552065"/>
                </a:lnTo>
                <a:lnTo>
                  <a:pt x="1081581" y="2560320"/>
                </a:lnTo>
                <a:lnTo>
                  <a:pt x="1079359" y="2568892"/>
                </a:lnTo>
                <a:lnTo>
                  <a:pt x="1077772" y="2578735"/>
                </a:lnTo>
                <a:lnTo>
                  <a:pt x="1076185" y="2586672"/>
                </a:lnTo>
                <a:lnTo>
                  <a:pt x="1075551" y="2594610"/>
                </a:lnTo>
                <a:lnTo>
                  <a:pt x="1074916" y="2602230"/>
                </a:lnTo>
                <a:lnTo>
                  <a:pt x="1074916" y="2609850"/>
                </a:lnTo>
                <a:lnTo>
                  <a:pt x="1074916" y="2616200"/>
                </a:lnTo>
                <a:lnTo>
                  <a:pt x="1075551" y="2622232"/>
                </a:lnTo>
                <a:lnTo>
                  <a:pt x="1076185" y="2628582"/>
                </a:lnTo>
                <a:lnTo>
                  <a:pt x="1077138" y="2635250"/>
                </a:lnTo>
                <a:lnTo>
                  <a:pt x="1078725" y="2641600"/>
                </a:lnTo>
                <a:lnTo>
                  <a:pt x="1080312" y="2647950"/>
                </a:lnTo>
                <a:lnTo>
                  <a:pt x="1082216" y="2653665"/>
                </a:lnTo>
                <a:lnTo>
                  <a:pt x="1084120" y="2659380"/>
                </a:lnTo>
                <a:lnTo>
                  <a:pt x="1086660" y="2665095"/>
                </a:lnTo>
                <a:lnTo>
                  <a:pt x="1089199" y="2670492"/>
                </a:lnTo>
                <a:lnTo>
                  <a:pt x="1092373" y="2675255"/>
                </a:lnTo>
                <a:lnTo>
                  <a:pt x="1095547" y="2680017"/>
                </a:lnTo>
                <a:lnTo>
                  <a:pt x="1098404" y="2684145"/>
                </a:lnTo>
                <a:lnTo>
                  <a:pt x="1101895" y="2688272"/>
                </a:lnTo>
                <a:lnTo>
                  <a:pt x="1105386" y="2692082"/>
                </a:lnTo>
                <a:lnTo>
                  <a:pt x="1109195" y="2695892"/>
                </a:lnTo>
                <a:lnTo>
                  <a:pt x="1113004" y="2699702"/>
                </a:lnTo>
                <a:lnTo>
                  <a:pt x="1117130" y="2703195"/>
                </a:lnTo>
                <a:lnTo>
                  <a:pt x="1126018" y="2709862"/>
                </a:lnTo>
                <a:lnTo>
                  <a:pt x="1134905" y="2715260"/>
                </a:lnTo>
                <a:lnTo>
                  <a:pt x="1144427" y="2720022"/>
                </a:lnTo>
                <a:lnTo>
                  <a:pt x="1153949" y="2724467"/>
                </a:lnTo>
                <a:lnTo>
                  <a:pt x="1164423" y="2728277"/>
                </a:lnTo>
                <a:lnTo>
                  <a:pt x="1174580" y="2731135"/>
                </a:lnTo>
                <a:lnTo>
                  <a:pt x="1185372" y="2733357"/>
                </a:lnTo>
                <a:lnTo>
                  <a:pt x="1196164" y="2735897"/>
                </a:lnTo>
                <a:lnTo>
                  <a:pt x="1206638" y="2737485"/>
                </a:lnTo>
                <a:lnTo>
                  <a:pt x="1218064" y="2738120"/>
                </a:lnTo>
                <a:lnTo>
                  <a:pt x="1229173" y="2738755"/>
                </a:lnTo>
                <a:lnTo>
                  <a:pt x="1240917" y="2739390"/>
                </a:lnTo>
                <a:lnTo>
                  <a:pt x="1248535" y="2738755"/>
                </a:lnTo>
                <a:lnTo>
                  <a:pt x="1256153" y="2738437"/>
                </a:lnTo>
                <a:lnTo>
                  <a:pt x="1263770" y="2737802"/>
                </a:lnTo>
                <a:lnTo>
                  <a:pt x="1271388" y="2736532"/>
                </a:lnTo>
                <a:lnTo>
                  <a:pt x="1279006" y="2734945"/>
                </a:lnTo>
                <a:lnTo>
                  <a:pt x="1285988" y="2733040"/>
                </a:lnTo>
                <a:lnTo>
                  <a:pt x="1293289" y="2731135"/>
                </a:lnTo>
                <a:lnTo>
                  <a:pt x="1299954" y="2728595"/>
                </a:lnTo>
                <a:lnTo>
                  <a:pt x="1306937" y="2725737"/>
                </a:lnTo>
                <a:lnTo>
                  <a:pt x="1313285" y="2722880"/>
                </a:lnTo>
                <a:lnTo>
                  <a:pt x="1319950" y="2719705"/>
                </a:lnTo>
                <a:lnTo>
                  <a:pt x="1325981" y="2715895"/>
                </a:lnTo>
                <a:lnTo>
                  <a:pt x="1332329" y="2712085"/>
                </a:lnTo>
                <a:lnTo>
                  <a:pt x="1338042" y="2708275"/>
                </a:lnTo>
                <a:lnTo>
                  <a:pt x="1343756" y="2703512"/>
                </a:lnTo>
                <a:lnTo>
                  <a:pt x="1349151" y="2699067"/>
                </a:lnTo>
                <a:lnTo>
                  <a:pt x="1353913" y="2694622"/>
                </a:lnTo>
                <a:lnTo>
                  <a:pt x="1358991" y="2689225"/>
                </a:lnTo>
                <a:lnTo>
                  <a:pt x="1363435" y="2684145"/>
                </a:lnTo>
                <a:lnTo>
                  <a:pt x="1367878" y="2678430"/>
                </a:lnTo>
                <a:lnTo>
                  <a:pt x="1372004" y="2672715"/>
                </a:lnTo>
                <a:lnTo>
                  <a:pt x="1375496" y="2667000"/>
                </a:lnTo>
                <a:lnTo>
                  <a:pt x="1378987" y="2660967"/>
                </a:lnTo>
                <a:lnTo>
                  <a:pt x="1381844" y="2654300"/>
                </a:lnTo>
                <a:lnTo>
                  <a:pt x="1385018" y="2647950"/>
                </a:lnTo>
                <a:lnTo>
                  <a:pt x="1387240" y="2641282"/>
                </a:lnTo>
                <a:lnTo>
                  <a:pt x="1389144" y="2634297"/>
                </a:lnTo>
                <a:lnTo>
                  <a:pt x="1391049" y="2627630"/>
                </a:lnTo>
                <a:lnTo>
                  <a:pt x="1392318" y="2620645"/>
                </a:lnTo>
                <a:lnTo>
                  <a:pt x="1393270" y="2613342"/>
                </a:lnTo>
                <a:lnTo>
                  <a:pt x="1393905" y="2606040"/>
                </a:lnTo>
                <a:lnTo>
                  <a:pt x="1394223" y="2598420"/>
                </a:lnTo>
                <a:lnTo>
                  <a:pt x="1393905" y="2590482"/>
                </a:lnTo>
                <a:lnTo>
                  <a:pt x="1392953" y="2581910"/>
                </a:lnTo>
                <a:lnTo>
                  <a:pt x="1391683" y="2573972"/>
                </a:lnTo>
                <a:lnTo>
                  <a:pt x="1390414" y="2565717"/>
                </a:lnTo>
                <a:lnTo>
                  <a:pt x="1387875" y="2556510"/>
                </a:lnTo>
                <a:lnTo>
                  <a:pt x="1385335" y="2547937"/>
                </a:lnTo>
                <a:lnTo>
                  <a:pt x="1382161" y="2540317"/>
                </a:lnTo>
                <a:lnTo>
                  <a:pt x="1379305" y="2533332"/>
                </a:lnTo>
                <a:lnTo>
                  <a:pt x="1376131" y="2526982"/>
                </a:lnTo>
                <a:lnTo>
                  <a:pt x="1372639" y="2521267"/>
                </a:lnTo>
                <a:lnTo>
                  <a:pt x="1366926" y="2511742"/>
                </a:lnTo>
                <a:lnTo>
                  <a:pt x="1361848" y="2504757"/>
                </a:lnTo>
                <a:lnTo>
                  <a:pt x="1359308" y="2500312"/>
                </a:lnTo>
                <a:lnTo>
                  <a:pt x="1358991" y="2498725"/>
                </a:lnTo>
                <a:lnTo>
                  <a:pt x="1363435" y="2497137"/>
                </a:lnTo>
                <a:lnTo>
                  <a:pt x="1370417" y="2495867"/>
                </a:lnTo>
                <a:lnTo>
                  <a:pt x="1377400" y="2495232"/>
                </a:lnTo>
                <a:lnTo>
                  <a:pt x="1385335" y="2494280"/>
                </a:lnTo>
                <a:lnTo>
                  <a:pt x="1393905" y="2493962"/>
                </a:lnTo>
                <a:close/>
                <a:moveTo>
                  <a:pt x="410528" y="2278062"/>
                </a:moveTo>
                <a:lnTo>
                  <a:pt x="423228" y="2278380"/>
                </a:lnTo>
                <a:lnTo>
                  <a:pt x="435293" y="2279015"/>
                </a:lnTo>
                <a:lnTo>
                  <a:pt x="447040" y="2280920"/>
                </a:lnTo>
                <a:lnTo>
                  <a:pt x="458153" y="2282825"/>
                </a:lnTo>
                <a:lnTo>
                  <a:pt x="468948" y="2286000"/>
                </a:lnTo>
                <a:lnTo>
                  <a:pt x="478473" y="2289175"/>
                </a:lnTo>
                <a:lnTo>
                  <a:pt x="487363" y="2293302"/>
                </a:lnTo>
                <a:lnTo>
                  <a:pt x="491491" y="2295525"/>
                </a:lnTo>
                <a:lnTo>
                  <a:pt x="495301" y="2297747"/>
                </a:lnTo>
                <a:lnTo>
                  <a:pt x="498793" y="2299970"/>
                </a:lnTo>
                <a:lnTo>
                  <a:pt x="502285" y="2302827"/>
                </a:lnTo>
                <a:lnTo>
                  <a:pt x="505460" y="2305367"/>
                </a:lnTo>
                <a:lnTo>
                  <a:pt x="508318" y="2308225"/>
                </a:lnTo>
                <a:lnTo>
                  <a:pt x="511176" y="2311082"/>
                </a:lnTo>
                <a:lnTo>
                  <a:pt x="513716" y="2314257"/>
                </a:lnTo>
                <a:lnTo>
                  <a:pt x="515621" y="2317432"/>
                </a:lnTo>
                <a:lnTo>
                  <a:pt x="517843" y="2320925"/>
                </a:lnTo>
                <a:lnTo>
                  <a:pt x="519748" y="2324735"/>
                </a:lnTo>
                <a:lnTo>
                  <a:pt x="521336" y="2328545"/>
                </a:lnTo>
                <a:lnTo>
                  <a:pt x="522923" y="2332355"/>
                </a:lnTo>
                <a:lnTo>
                  <a:pt x="524193" y="2336482"/>
                </a:lnTo>
                <a:lnTo>
                  <a:pt x="524828" y="2340927"/>
                </a:lnTo>
                <a:lnTo>
                  <a:pt x="525463" y="2346007"/>
                </a:lnTo>
                <a:lnTo>
                  <a:pt x="526098" y="2351087"/>
                </a:lnTo>
                <a:lnTo>
                  <a:pt x="526415" y="2356802"/>
                </a:lnTo>
                <a:lnTo>
                  <a:pt x="526098" y="2361565"/>
                </a:lnTo>
                <a:lnTo>
                  <a:pt x="525463" y="2367597"/>
                </a:lnTo>
                <a:lnTo>
                  <a:pt x="525146" y="2373312"/>
                </a:lnTo>
                <a:lnTo>
                  <a:pt x="524193" y="2379345"/>
                </a:lnTo>
                <a:lnTo>
                  <a:pt x="522288" y="2387600"/>
                </a:lnTo>
                <a:lnTo>
                  <a:pt x="520383" y="2394902"/>
                </a:lnTo>
                <a:lnTo>
                  <a:pt x="517843" y="2401887"/>
                </a:lnTo>
                <a:lnTo>
                  <a:pt x="515621" y="2407920"/>
                </a:lnTo>
                <a:lnTo>
                  <a:pt x="513080" y="2413635"/>
                </a:lnTo>
                <a:lnTo>
                  <a:pt x="509906" y="2418715"/>
                </a:lnTo>
                <a:lnTo>
                  <a:pt x="504190" y="2428240"/>
                </a:lnTo>
                <a:lnTo>
                  <a:pt x="498158" y="2437447"/>
                </a:lnTo>
                <a:lnTo>
                  <a:pt x="494983" y="2441892"/>
                </a:lnTo>
                <a:lnTo>
                  <a:pt x="491808" y="2447290"/>
                </a:lnTo>
                <a:lnTo>
                  <a:pt x="488950" y="2453005"/>
                </a:lnTo>
                <a:lnTo>
                  <a:pt x="486728" y="2459672"/>
                </a:lnTo>
                <a:lnTo>
                  <a:pt x="485458" y="2463165"/>
                </a:lnTo>
                <a:lnTo>
                  <a:pt x="484823" y="2466975"/>
                </a:lnTo>
                <a:lnTo>
                  <a:pt x="483870" y="2471102"/>
                </a:lnTo>
                <a:lnTo>
                  <a:pt x="483870" y="2475230"/>
                </a:lnTo>
                <a:lnTo>
                  <a:pt x="483870" y="2479992"/>
                </a:lnTo>
                <a:lnTo>
                  <a:pt x="484823" y="2484437"/>
                </a:lnTo>
                <a:lnTo>
                  <a:pt x="485775" y="2488565"/>
                </a:lnTo>
                <a:lnTo>
                  <a:pt x="487045" y="2493010"/>
                </a:lnTo>
                <a:lnTo>
                  <a:pt x="488633" y="2495867"/>
                </a:lnTo>
                <a:lnTo>
                  <a:pt x="489903" y="2499042"/>
                </a:lnTo>
                <a:lnTo>
                  <a:pt x="491808" y="2501265"/>
                </a:lnTo>
                <a:lnTo>
                  <a:pt x="493396" y="2503170"/>
                </a:lnTo>
                <a:lnTo>
                  <a:pt x="497206" y="2506345"/>
                </a:lnTo>
                <a:lnTo>
                  <a:pt x="500698" y="2508567"/>
                </a:lnTo>
                <a:lnTo>
                  <a:pt x="503555" y="2510155"/>
                </a:lnTo>
                <a:lnTo>
                  <a:pt x="506095" y="2511107"/>
                </a:lnTo>
                <a:lnTo>
                  <a:pt x="508318" y="2512377"/>
                </a:lnTo>
                <a:lnTo>
                  <a:pt x="511176" y="2513330"/>
                </a:lnTo>
                <a:lnTo>
                  <a:pt x="512128" y="2513647"/>
                </a:lnTo>
                <a:lnTo>
                  <a:pt x="520383" y="2515870"/>
                </a:lnTo>
                <a:lnTo>
                  <a:pt x="528003" y="2517457"/>
                </a:lnTo>
                <a:lnTo>
                  <a:pt x="536576" y="2518410"/>
                </a:lnTo>
                <a:lnTo>
                  <a:pt x="545783" y="2519362"/>
                </a:lnTo>
                <a:lnTo>
                  <a:pt x="555943" y="2519997"/>
                </a:lnTo>
                <a:lnTo>
                  <a:pt x="567691" y="2520950"/>
                </a:lnTo>
                <a:lnTo>
                  <a:pt x="580708" y="2521267"/>
                </a:lnTo>
                <a:lnTo>
                  <a:pt x="608013" y="2521585"/>
                </a:lnTo>
                <a:lnTo>
                  <a:pt x="631826" y="2521267"/>
                </a:lnTo>
                <a:lnTo>
                  <a:pt x="657543" y="2520315"/>
                </a:lnTo>
                <a:lnTo>
                  <a:pt x="683261" y="2519680"/>
                </a:lnTo>
                <a:lnTo>
                  <a:pt x="709296" y="2518410"/>
                </a:lnTo>
                <a:lnTo>
                  <a:pt x="734378" y="2517140"/>
                </a:lnTo>
                <a:lnTo>
                  <a:pt x="758826" y="2515235"/>
                </a:lnTo>
                <a:lnTo>
                  <a:pt x="782321" y="2513330"/>
                </a:lnTo>
                <a:lnTo>
                  <a:pt x="803276" y="2511107"/>
                </a:lnTo>
                <a:lnTo>
                  <a:pt x="806133" y="2540952"/>
                </a:lnTo>
                <a:lnTo>
                  <a:pt x="808673" y="2577782"/>
                </a:lnTo>
                <a:lnTo>
                  <a:pt x="810896" y="2611120"/>
                </a:lnTo>
                <a:lnTo>
                  <a:pt x="810896" y="2611755"/>
                </a:lnTo>
                <a:lnTo>
                  <a:pt x="810896" y="2612390"/>
                </a:lnTo>
                <a:lnTo>
                  <a:pt x="811848" y="2633980"/>
                </a:lnTo>
                <a:lnTo>
                  <a:pt x="812483" y="2655887"/>
                </a:lnTo>
                <a:lnTo>
                  <a:pt x="812801" y="2677160"/>
                </a:lnTo>
                <a:lnTo>
                  <a:pt x="812801" y="2697480"/>
                </a:lnTo>
                <a:lnTo>
                  <a:pt x="812801" y="2717165"/>
                </a:lnTo>
                <a:lnTo>
                  <a:pt x="812483" y="2734945"/>
                </a:lnTo>
                <a:lnTo>
                  <a:pt x="811531" y="2751137"/>
                </a:lnTo>
                <a:lnTo>
                  <a:pt x="810261" y="2764790"/>
                </a:lnTo>
                <a:lnTo>
                  <a:pt x="809308" y="2770505"/>
                </a:lnTo>
                <a:lnTo>
                  <a:pt x="801053" y="2765107"/>
                </a:lnTo>
                <a:lnTo>
                  <a:pt x="790258" y="2758440"/>
                </a:lnTo>
                <a:lnTo>
                  <a:pt x="784861" y="2755265"/>
                </a:lnTo>
                <a:lnTo>
                  <a:pt x="778828" y="2751772"/>
                </a:lnTo>
                <a:lnTo>
                  <a:pt x="772478" y="2748915"/>
                </a:lnTo>
                <a:lnTo>
                  <a:pt x="765176" y="2745740"/>
                </a:lnTo>
                <a:lnTo>
                  <a:pt x="757556" y="2743200"/>
                </a:lnTo>
                <a:lnTo>
                  <a:pt x="749301" y="2740342"/>
                </a:lnTo>
                <a:lnTo>
                  <a:pt x="740728" y="2738120"/>
                </a:lnTo>
                <a:lnTo>
                  <a:pt x="730886" y="2736215"/>
                </a:lnTo>
                <a:lnTo>
                  <a:pt x="722948" y="2734945"/>
                </a:lnTo>
                <a:lnTo>
                  <a:pt x="715011" y="2734310"/>
                </a:lnTo>
                <a:lnTo>
                  <a:pt x="707391" y="2733357"/>
                </a:lnTo>
                <a:lnTo>
                  <a:pt x="700088" y="2733357"/>
                </a:lnTo>
                <a:lnTo>
                  <a:pt x="699136" y="2733357"/>
                </a:lnTo>
                <a:lnTo>
                  <a:pt x="698501" y="2733357"/>
                </a:lnTo>
                <a:lnTo>
                  <a:pt x="690246" y="2733357"/>
                </a:lnTo>
                <a:lnTo>
                  <a:pt x="681673" y="2734310"/>
                </a:lnTo>
                <a:lnTo>
                  <a:pt x="674053" y="2735262"/>
                </a:lnTo>
                <a:lnTo>
                  <a:pt x="666433" y="2736850"/>
                </a:lnTo>
                <a:lnTo>
                  <a:pt x="658813" y="2739390"/>
                </a:lnTo>
                <a:lnTo>
                  <a:pt x="651511" y="2741612"/>
                </a:lnTo>
                <a:lnTo>
                  <a:pt x="644526" y="2744470"/>
                </a:lnTo>
                <a:lnTo>
                  <a:pt x="638176" y="2747962"/>
                </a:lnTo>
                <a:lnTo>
                  <a:pt x="633096" y="2750820"/>
                </a:lnTo>
                <a:lnTo>
                  <a:pt x="628651" y="2753677"/>
                </a:lnTo>
                <a:lnTo>
                  <a:pt x="624206" y="2757170"/>
                </a:lnTo>
                <a:lnTo>
                  <a:pt x="620078" y="2760662"/>
                </a:lnTo>
                <a:lnTo>
                  <a:pt x="615951" y="2764155"/>
                </a:lnTo>
                <a:lnTo>
                  <a:pt x="612141" y="2767965"/>
                </a:lnTo>
                <a:lnTo>
                  <a:pt x="608648" y="2771775"/>
                </a:lnTo>
                <a:lnTo>
                  <a:pt x="605156" y="2775902"/>
                </a:lnTo>
                <a:lnTo>
                  <a:pt x="598805" y="2784475"/>
                </a:lnTo>
                <a:lnTo>
                  <a:pt x="593408" y="2793682"/>
                </a:lnTo>
                <a:lnTo>
                  <a:pt x="588328" y="2803207"/>
                </a:lnTo>
                <a:lnTo>
                  <a:pt x="584201" y="2812732"/>
                </a:lnTo>
                <a:lnTo>
                  <a:pt x="580391" y="2822892"/>
                </a:lnTo>
                <a:lnTo>
                  <a:pt x="577216" y="2833370"/>
                </a:lnTo>
                <a:lnTo>
                  <a:pt x="574675" y="2843530"/>
                </a:lnTo>
                <a:lnTo>
                  <a:pt x="572771" y="2854642"/>
                </a:lnTo>
                <a:lnTo>
                  <a:pt x="571183" y="2865437"/>
                </a:lnTo>
                <a:lnTo>
                  <a:pt x="569913" y="2876550"/>
                </a:lnTo>
                <a:lnTo>
                  <a:pt x="569596" y="2887980"/>
                </a:lnTo>
                <a:lnTo>
                  <a:pt x="569278" y="2899092"/>
                </a:lnTo>
                <a:lnTo>
                  <a:pt x="569596" y="2907030"/>
                </a:lnTo>
                <a:lnTo>
                  <a:pt x="569913" y="2914967"/>
                </a:lnTo>
                <a:lnTo>
                  <a:pt x="570866" y="2922587"/>
                </a:lnTo>
                <a:lnTo>
                  <a:pt x="571818" y="2930207"/>
                </a:lnTo>
                <a:lnTo>
                  <a:pt x="573406" y="2937510"/>
                </a:lnTo>
                <a:lnTo>
                  <a:pt x="575311" y="2944495"/>
                </a:lnTo>
                <a:lnTo>
                  <a:pt x="577216" y="2951797"/>
                </a:lnTo>
                <a:lnTo>
                  <a:pt x="580073" y="2958782"/>
                </a:lnTo>
                <a:lnTo>
                  <a:pt x="582613" y="2965767"/>
                </a:lnTo>
                <a:lnTo>
                  <a:pt x="585788" y="2972117"/>
                </a:lnTo>
                <a:lnTo>
                  <a:pt x="588646" y="2978785"/>
                </a:lnTo>
                <a:lnTo>
                  <a:pt x="592138" y="2984817"/>
                </a:lnTo>
                <a:lnTo>
                  <a:pt x="595948" y="2990850"/>
                </a:lnTo>
                <a:lnTo>
                  <a:pt x="600076" y="2996565"/>
                </a:lnTo>
                <a:lnTo>
                  <a:pt x="604521" y="3002280"/>
                </a:lnTo>
                <a:lnTo>
                  <a:pt x="608966" y="3007677"/>
                </a:lnTo>
                <a:lnTo>
                  <a:pt x="614046" y="3012757"/>
                </a:lnTo>
                <a:lnTo>
                  <a:pt x="618808" y="3017837"/>
                </a:lnTo>
                <a:lnTo>
                  <a:pt x="624206" y="3022282"/>
                </a:lnTo>
                <a:lnTo>
                  <a:pt x="629921" y="3026410"/>
                </a:lnTo>
                <a:lnTo>
                  <a:pt x="635636" y="3030220"/>
                </a:lnTo>
                <a:lnTo>
                  <a:pt x="641668" y="3034030"/>
                </a:lnTo>
                <a:lnTo>
                  <a:pt x="647701" y="3037522"/>
                </a:lnTo>
                <a:lnTo>
                  <a:pt x="654051" y="3040697"/>
                </a:lnTo>
                <a:lnTo>
                  <a:pt x="660718" y="3043237"/>
                </a:lnTo>
                <a:lnTo>
                  <a:pt x="667068" y="3046095"/>
                </a:lnTo>
                <a:lnTo>
                  <a:pt x="674053" y="3048000"/>
                </a:lnTo>
                <a:lnTo>
                  <a:pt x="681038" y="3049905"/>
                </a:lnTo>
                <a:lnTo>
                  <a:pt x="687706" y="3050857"/>
                </a:lnTo>
                <a:lnTo>
                  <a:pt x="695008" y="3052127"/>
                </a:lnTo>
                <a:lnTo>
                  <a:pt x="702311" y="3052445"/>
                </a:lnTo>
                <a:lnTo>
                  <a:pt x="709931" y="3052762"/>
                </a:lnTo>
                <a:lnTo>
                  <a:pt x="710883" y="3052445"/>
                </a:lnTo>
                <a:lnTo>
                  <a:pt x="711201" y="3052762"/>
                </a:lnTo>
                <a:lnTo>
                  <a:pt x="719456" y="3052445"/>
                </a:lnTo>
                <a:lnTo>
                  <a:pt x="727711" y="3051810"/>
                </a:lnTo>
                <a:lnTo>
                  <a:pt x="735648" y="3050540"/>
                </a:lnTo>
                <a:lnTo>
                  <a:pt x="743903" y="3048952"/>
                </a:lnTo>
                <a:lnTo>
                  <a:pt x="753111" y="3046730"/>
                </a:lnTo>
                <a:lnTo>
                  <a:pt x="761683" y="3044190"/>
                </a:lnTo>
                <a:lnTo>
                  <a:pt x="769303" y="3041015"/>
                </a:lnTo>
                <a:lnTo>
                  <a:pt x="776288" y="3037840"/>
                </a:lnTo>
                <a:lnTo>
                  <a:pt x="782638" y="3034665"/>
                </a:lnTo>
                <a:lnTo>
                  <a:pt x="788353" y="3031490"/>
                </a:lnTo>
                <a:lnTo>
                  <a:pt x="797878" y="3025457"/>
                </a:lnTo>
                <a:lnTo>
                  <a:pt x="809308" y="3018155"/>
                </a:lnTo>
                <a:lnTo>
                  <a:pt x="809943" y="3017837"/>
                </a:lnTo>
                <a:lnTo>
                  <a:pt x="811531" y="3022600"/>
                </a:lnTo>
                <a:lnTo>
                  <a:pt x="812483" y="3029267"/>
                </a:lnTo>
                <a:lnTo>
                  <a:pt x="813436" y="3035935"/>
                </a:lnTo>
                <a:lnTo>
                  <a:pt x="814071" y="3043872"/>
                </a:lnTo>
                <a:lnTo>
                  <a:pt x="814388" y="3052445"/>
                </a:lnTo>
                <a:lnTo>
                  <a:pt x="814388" y="3061970"/>
                </a:lnTo>
                <a:lnTo>
                  <a:pt x="814071" y="3080385"/>
                </a:lnTo>
                <a:lnTo>
                  <a:pt x="812801" y="3100705"/>
                </a:lnTo>
                <a:lnTo>
                  <a:pt x="811531" y="3121660"/>
                </a:lnTo>
                <a:lnTo>
                  <a:pt x="808991" y="3143885"/>
                </a:lnTo>
                <a:lnTo>
                  <a:pt x="806451" y="3166427"/>
                </a:lnTo>
                <a:lnTo>
                  <a:pt x="803593" y="3188652"/>
                </a:lnTo>
                <a:lnTo>
                  <a:pt x="800736" y="3210877"/>
                </a:lnTo>
                <a:lnTo>
                  <a:pt x="797561" y="3231832"/>
                </a:lnTo>
                <a:lnTo>
                  <a:pt x="791211" y="3270885"/>
                </a:lnTo>
                <a:lnTo>
                  <a:pt x="785813" y="3302000"/>
                </a:lnTo>
                <a:lnTo>
                  <a:pt x="784226" y="3309937"/>
                </a:lnTo>
                <a:lnTo>
                  <a:pt x="71120" y="3309937"/>
                </a:lnTo>
                <a:lnTo>
                  <a:pt x="63818" y="3309620"/>
                </a:lnTo>
                <a:lnTo>
                  <a:pt x="56515" y="3308350"/>
                </a:lnTo>
                <a:lnTo>
                  <a:pt x="50165" y="3306762"/>
                </a:lnTo>
                <a:lnTo>
                  <a:pt x="43498" y="3304222"/>
                </a:lnTo>
                <a:lnTo>
                  <a:pt x="37148" y="3301682"/>
                </a:lnTo>
                <a:lnTo>
                  <a:pt x="31433" y="3297555"/>
                </a:lnTo>
                <a:lnTo>
                  <a:pt x="26035" y="3293427"/>
                </a:lnTo>
                <a:lnTo>
                  <a:pt x="20638" y="3288982"/>
                </a:lnTo>
                <a:lnTo>
                  <a:pt x="16193" y="3283902"/>
                </a:lnTo>
                <a:lnTo>
                  <a:pt x="12383" y="3278505"/>
                </a:lnTo>
                <a:lnTo>
                  <a:pt x="8573" y="3272472"/>
                </a:lnTo>
                <a:lnTo>
                  <a:pt x="5398" y="3266440"/>
                </a:lnTo>
                <a:lnTo>
                  <a:pt x="3175" y="3259772"/>
                </a:lnTo>
                <a:lnTo>
                  <a:pt x="1588" y="3253105"/>
                </a:lnTo>
                <a:lnTo>
                  <a:pt x="318" y="3246120"/>
                </a:lnTo>
                <a:lnTo>
                  <a:pt x="0" y="3238817"/>
                </a:lnTo>
                <a:lnTo>
                  <a:pt x="0" y="2493645"/>
                </a:lnTo>
                <a:lnTo>
                  <a:pt x="31433" y="2499360"/>
                </a:lnTo>
                <a:lnTo>
                  <a:pt x="70485" y="2505392"/>
                </a:lnTo>
                <a:lnTo>
                  <a:pt x="91758" y="2508885"/>
                </a:lnTo>
                <a:lnTo>
                  <a:pt x="114300" y="2512060"/>
                </a:lnTo>
                <a:lnTo>
                  <a:pt x="137478" y="2515235"/>
                </a:lnTo>
                <a:lnTo>
                  <a:pt x="160655" y="2517775"/>
                </a:lnTo>
                <a:lnTo>
                  <a:pt x="183515" y="2519680"/>
                </a:lnTo>
                <a:lnTo>
                  <a:pt x="205740" y="2521585"/>
                </a:lnTo>
                <a:lnTo>
                  <a:pt x="227648" y="2522855"/>
                </a:lnTo>
                <a:lnTo>
                  <a:pt x="247968" y="2523172"/>
                </a:lnTo>
                <a:lnTo>
                  <a:pt x="261620" y="2522855"/>
                </a:lnTo>
                <a:lnTo>
                  <a:pt x="274955" y="2522220"/>
                </a:lnTo>
                <a:lnTo>
                  <a:pt x="287338" y="2520950"/>
                </a:lnTo>
                <a:lnTo>
                  <a:pt x="298768" y="2519045"/>
                </a:lnTo>
                <a:lnTo>
                  <a:pt x="304165" y="2517457"/>
                </a:lnTo>
                <a:lnTo>
                  <a:pt x="309563" y="2515552"/>
                </a:lnTo>
                <a:lnTo>
                  <a:pt x="314960" y="2513647"/>
                </a:lnTo>
                <a:lnTo>
                  <a:pt x="320040" y="2510790"/>
                </a:lnTo>
                <a:lnTo>
                  <a:pt x="325120" y="2507297"/>
                </a:lnTo>
                <a:lnTo>
                  <a:pt x="327978" y="2505075"/>
                </a:lnTo>
                <a:lnTo>
                  <a:pt x="330200" y="2502852"/>
                </a:lnTo>
                <a:lnTo>
                  <a:pt x="332423" y="2500312"/>
                </a:lnTo>
                <a:lnTo>
                  <a:pt x="334645" y="2497455"/>
                </a:lnTo>
                <a:lnTo>
                  <a:pt x="336550" y="2493962"/>
                </a:lnTo>
                <a:lnTo>
                  <a:pt x="338138" y="2490470"/>
                </a:lnTo>
                <a:lnTo>
                  <a:pt x="340043" y="2485390"/>
                </a:lnTo>
                <a:lnTo>
                  <a:pt x="341630" y="2479992"/>
                </a:lnTo>
                <a:lnTo>
                  <a:pt x="342265" y="2474277"/>
                </a:lnTo>
                <a:lnTo>
                  <a:pt x="342900" y="2468562"/>
                </a:lnTo>
                <a:lnTo>
                  <a:pt x="342900" y="2464752"/>
                </a:lnTo>
                <a:lnTo>
                  <a:pt x="342265" y="2461260"/>
                </a:lnTo>
                <a:lnTo>
                  <a:pt x="341630" y="2457767"/>
                </a:lnTo>
                <a:lnTo>
                  <a:pt x="340995" y="2454592"/>
                </a:lnTo>
                <a:lnTo>
                  <a:pt x="339090" y="2448560"/>
                </a:lnTo>
                <a:lnTo>
                  <a:pt x="336233" y="2443162"/>
                </a:lnTo>
                <a:lnTo>
                  <a:pt x="332423" y="2436812"/>
                </a:lnTo>
                <a:lnTo>
                  <a:pt x="328613" y="2430780"/>
                </a:lnTo>
                <a:lnTo>
                  <a:pt x="325120" y="2425065"/>
                </a:lnTo>
                <a:lnTo>
                  <a:pt x="321628" y="2419985"/>
                </a:lnTo>
                <a:lnTo>
                  <a:pt x="318770" y="2413635"/>
                </a:lnTo>
                <a:lnTo>
                  <a:pt x="315278" y="2406967"/>
                </a:lnTo>
                <a:lnTo>
                  <a:pt x="312420" y="2398712"/>
                </a:lnTo>
                <a:lnTo>
                  <a:pt x="309880" y="2389187"/>
                </a:lnTo>
                <a:lnTo>
                  <a:pt x="308610" y="2383790"/>
                </a:lnTo>
                <a:lnTo>
                  <a:pt x="307975" y="2378392"/>
                </a:lnTo>
                <a:lnTo>
                  <a:pt x="307658" y="2373630"/>
                </a:lnTo>
                <a:lnTo>
                  <a:pt x="307340" y="2368232"/>
                </a:lnTo>
                <a:lnTo>
                  <a:pt x="307658" y="2363470"/>
                </a:lnTo>
                <a:lnTo>
                  <a:pt x="307975" y="2359025"/>
                </a:lnTo>
                <a:lnTo>
                  <a:pt x="308293" y="2354580"/>
                </a:lnTo>
                <a:lnTo>
                  <a:pt x="309563" y="2350135"/>
                </a:lnTo>
                <a:lnTo>
                  <a:pt x="310198" y="2346007"/>
                </a:lnTo>
                <a:lnTo>
                  <a:pt x="311785" y="2341562"/>
                </a:lnTo>
                <a:lnTo>
                  <a:pt x="313373" y="2337752"/>
                </a:lnTo>
                <a:lnTo>
                  <a:pt x="314960" y="2333307"/>
                </a:lnTo>
                <a:lnTo>
                  <a:pt x="316865" y="2329497"/>
                </a:lnTo>
                <a:lnTo>
                  <a:pt x="319088" y="2325687"/>
                </a:lnTo>
                <a:lnTo>
                  <a:pt x="324168" y="2318385"/>
                </a:lnTo>
                <a:lnTo>
                  <a:pt x="329248" y="2311717"/>
                </a:lnTo>
                <a:lnTo>
                  <a:pt x="335915" y="2305050"/>
                </a:lnTo>
                <a:lnTo>
                  <a:pt x="343218" y="2299335"/>
                </a:lnTo>
                <a:lnTo>
                  <a:pt x="350838" y="2293937"/>
                </a:lnTo>
                <a:lnTo>
                  <a:pt x="359728" y="2289492"/>
                </a:lnTo>
                <a:lnTo>
                  <a:pt x="363855" y="2287270"/>
                </a:lnTo>
                <a:lnTo>
                  <a:pt x="368618" y="2285682"/>
                </a:lnTo>
                <a:lnTo>
                  <a:pt x="373380" y="2283777"/>
                </a:lnTo>
                <a:lnTo>
                  <a:pt x="378460" y="2282190"/>
                </a:lnTo>
                <a:lnTo>
                  <a:pt x="383223" y="2280920"/>
                </a:lnTo>
                <a:lnTo>
                  <a:pt x="388620" y="2279967"/>
                </a:lnTo>
                <a:lnTo>
                  <a:pt x="394018" y="2279015"/>
                </a:lnTo>
                <a:lnTo>
                  <a:pt x="399415" y="2278697"/>
                </a:lnTo>
                <a:lnTo>
                  <a:pt x="405130" y="2278380"/>
                </a:lnTo>
                <a:lnTo>
                  <a:pt x="410528" y="2278062"/>
                </a:lnTo>
                <a:close/>
                <a:moveTo>
                  <a:pt x="71120" y="1655762"/>
                </a:moveTo>
                <a:lnTo>
                  <a:pt x="814705" y="1655762"/>
                </a:lnTo>
                <a:lnTo>
                  <a:pt x="808990" y="1687194"/>
                </a:lnTo>
                <a:lnTo>
                  <a:pt x="802958" y="1726247"/>
                </a:lnTo>
                <a:lnTo>
                  <a:pt x="796608" y="1770062"/>
                </a:lnTo>
                <a:lnTo>
                  <a:pt x="793433" y="1793557"/>
                </a:lnTo>
                <a:lnTo>
                  <a:pt x="790575" y="1816417"/>
                </a:lnTo>
                <a:lnTo>
                  <a:pt x="788353" y="1839277"/>
                </a:lnTo>
                <a:lnTo>
                  <a:pt x="786765" y="1861819"/>
                </a:lnTo>
                <a:lnTo>
                  <a:pt x="785813" y="1883409"/>
                </a:lnTo>
                <a:lnTo>
                  <a:pt x="785495" y="1903729"/>
                </a:lnTo>
                <a:lnTo>
                  <a:pt x="785495" y="1917699"/>
                </a:lnTo>
                <a:lnTo>
                  <a:pt x="786130" y="1930717"/>
                </a:lnTo>
                <a:lnTo>
                  <a:pt x="787718" y="1943099"/>
                </a:lnTo>
                <a:lnTo>
                  <a:pt x="788353" y="1948814"/>
                </a:lnTo>
                <a:lnTo>
                  <a:pt x="789623" y="1954529"/>
                </a:lnTo>
                <a:lnTo>
                  <a:pt x="791210" y="1960244"/>
                </a:lnTo>
                <a:lnTo>
                  <a:pt x="793115" y="1965642"/>
                </a:lnTo>
                <a:lnTo>
                  <a:pt x="795020" y="1970722"/>
                </a:lnTo>
                <a:lnTo>
                  <a:pt x="797560" y="1975802"/>
                </a:lnTo>
                <a:lnTo>
                  <a:pt x="801053" y="1981199"/>
                </a:lnTo>
                <a:lnTo>
                  <a:pt x="802958" y="1983739"/>
                </a:lnTo>
                <a:lnTo>
                  <a:pt x="805498" y="1986279"/>
                </a:lnTo>
                <a:lnTo>
                  <a:pt x="808038" y="1988502"/>
                </a:lnTo>
                <a:lnTo>
                  <a:pt x="810895" y="1990724"/>
                </a:lnTo>
                <a:lnTo>
                  <a:pt x="814388" y="1992629"/>
                </a:lnTo>
                <a:lnTo>
                  <a:pt x="817880" y="1994217"/>
                </a:lnTo>
                <a:lnTo>
                  <a:pt x="823278" y="1996122"/>
                </a:lnTo>
                <a:lnTo>
                  <a:pt x="828675" y="1997709"/>
                </a:lnTo>
                <a:lnTo>
                  <a:pt x="834390" y="1998662"/>
                </a:lnTo>
                <a:lnTo>
                  <a:pt x="840106" y="1998979"/>
                </a:lnTo>
                <a:lnTo>
                  <a:pt x="840423" y="1998662"/>
                </a:lnTo>
                <a:lnTo>
                  <a:pt x="841693" y="1998979"/>
                </a:lnTo>
                <a:lnTo>
                  <a:pt x="845185" y="1998662"/>
                </a:lnTo>
                <a:lnTo>
                  <a:pt x="848361" y="1998027"/>
                </a:lnTo>
                <a:lnTo>
                  <a:pt x="851853" y="1997709"/>
                </a:lnTo>
                <a:lnTo>
                  <a:pt x="855346" y="1997074"/>
                </a:lnTo>
                <a:lnTo>
                  <a:pt x="861061" y="1994534"/>
                </a:lnTo>
                <a:lnTo>
                  <a:pt x="866458" y="1992312"/>
                </a:lnTo>
                <a:lnTo>
                  <a:pt x="872808" y="1988502"/>
                </a:lnTo>
                <a:lnTo>
                  <a:pt x="879158" y="1984692"/>
                </a:lnTo>
                <a:lnTo>
                  <a:pt x="884556" y="1980882"/>
                </a:lnTo>
                <a:lnTo>
                  <a:pt x="889635" y="1977389"/>
                </a:lnTo>
                <a:lnTo>
                  <a:pt x="895986" y="1974532"/>
                </a:lnTo>
                <a:lnTo>
                  <a:pt x="902653" y="1971357"/>
                </a:lnTo>
                <a:lnTo>
                  <a:pt x="910908" y="1968182"/>
                </a:lnTo>
                <a:lnTo>
                  <a:pt x="920433" y="1965642"/>
                </a:lnTo>
                <a:lnTo>
                  <a:pt x="923608" y="1965324"/>
                </a:lnTo>
                <a:lnTo>
                  <a:pt x="931228" y="1964054"/>
                </a:lnTo>
                <a:lnTo>
                  <a:pt x="935038" y="1963419"/>
                </a:lnTo>
                <a:lnTo>
                  <a:pt x="938848" y="1963419"/>
                </a:lnTo>
                <a:lnTo>
                  <a:pt x="940753" y="1963419"/>
                </a:lnTo>
                <a:lnTo>
                  <a:pt x="945198" y="1963419"/>
                </a:lnTo>
                <a:lnTo>
                  <a:pt x="949961" y="1963737"/>
                </a:lnTo>
                <a:lnTo>
                  <a:pt x="954088" y="1964372"/>
                </a:lnTo>
                <a:lnTo>
                  <a:pt x="958533" y="1965324"/>
                </a:lnTo>
                <a:lnTo>
                  <a:pt x="962978" y="1966277"/>
                </a:lnTo>
                <a:lnTo>
                  <a:pt x="967106" y="1967547"/>
                </a:lnTo>
                <a:lnTo>
                  <a:pt x="971233" y="1969134"/>
                </a:lnTo>
                <a:lnTo>
                  <a:pt x="975043" y="1971039"/>
                </a:lnTo>
                <a:lnTo>
                  <a:pt x="978853" y="1972944"/>
                </a:lnTo>
                <a:lnTo>
                  <a:pt x="982663" y="1974849"/>
                </a:lnTo>
                <a:lnTo>
                  <a:pt x="989966" y="1979929"/>
                </a:lnTo>
                <a:lnTo>
                  <a:pt x="996951" y="1985644"/>
                </a:lnTo>
                <a:lnTo>
                  <a:pt x="1003301" y="1991994"/>
                </a:lnTo>
                <a:lnTo>
                  <a:pt x="1009016" y="1998979"/>
                </a:lnTo>
                <a:lnTo>
                  <a:pt x="1014413" y="2006917"/>
                </a:lnTo>
                <a:lnTo>
                  <a:pt x="1019176" y="2015489"/>
                </a:lnTo>
                <a:lnTo>
                  <a:pt x="1021081" y="2019934"/>
                </a:lnTo>
                <a:lnTo>
                  <a:pt x="1022986" y="2024379"/>
                </a:lnTo>
                <a:lnTo>
                  <a:pt x="1024891" y="2029142"/>
                </a:lnTo>
                <a:lnTo>
                  <a:pt x="1025843" y="2034222"/>
                </a:lnTo>
                <a:lnTo>
                  <a:pt x="1027431" y="2038984"/>
                </a:lnTo>
                <a:lnTo>
                  <a:pt x="1028383" y="2044382"/>
                </a:lnTo>
                <a:lnTo>
                  <a:pt x="1029336" y="2049779"/>
                </a:lnTo>
                <a:lnTo>
                  <a:pt x="1029653" y="2055177"/>
                </a:lnTo>
                <a:lnTo>
                  <a:pt x="1030288" y="2060892"/>
                </a:lnTo>
                <a:lnTo>
                  <a:pt x="1030288" y="2066289"/>
                </a:lnTo>
                <a:lnTo>
                  <a:pt x="1030288" y="2079307"/>
                </a:lnTo>
                <a:lnTo>
                  <a:pt x="1029018" y="2091372"/>
                </a:lnTo>
                <a:lnTo>
                  <a:pt x="1027431" y="2102802"/>
                </a:lnTo>
                <a:lnTo>
                  <a:pt x="1025208" y="2114549"/>
                </a:lnTo>
                <a:lnTo>
                  <a:pt x="1022668" y="2124709"/>
                </a:lnTo>
                <a:lnTo>
                  <a:pt x="1019176" y="2134234"/>
                </a:lnTo>
                <a:lnTo>
                  <a:pt x="1015366" y="2143442"/>
                </a:lnTo>
                <a:lnTo>
                  <a:pt x="1012826" y="2147252"/>
                </a:lnTo>
                <a:lnTo>
                  <a:pt x="1010603" y="2151062"/>
                </a:lnTo>
                <a:lnTo>
                  <a:pt x="1008381" y="2154872"/>
                </a:lnTo>
                <a:lnTo>
                  <a:pt x="1005841" y="2158364"/>
                </a:lnTo>
                <a:lnTo>
                  <a:pt x="1002983" y="2161539"/>
                </a:lnTo>
                <a:lnTo>
                  <a:pt x="1000443" y="2164079"/>
                </a:lnTo>
                <a:lnTo>
                  <a:pt x="997268" y="2166937"/>
                </a:lnTo>
                <a:lnTo>
                  <a:pt x="994093" y="2169477"/>
                </a:lnTo>
                <a:lnTo>
                  <a:pt x="990918" y="2171699"/>
                </a:lnTo>
                <a:lnTo>
                  <a:pt x="987426" y="2173604"/>
                </a:lnTo>
                <a:lnTo>
                  <a:pt x="983933" y="2175509"/>
                </a:lnTo>
                <a:lnTo>
                  <a:pt x="980441" y="2177097"/>
                </a:lnTo>
                <a:lnTo>
                  <a:pt x="976313" y="2178684"/>
                </a:lnTo>
                <a:lnTo>
                  <a:pt x="972186" y="2179954"/>
                </a:lnTo>
                <a:lnTo>
                  <a:pt x="967741" y="2180589"/>
                </a:lnTo>
                <a:lnTo>
                  <a:pt x="962978" y="2181224"/>
                </a:lnTo>
                <a:lnTo>
                  <a:pt x="957898" y="2181859"/>
                </a:lnTo>
                <a:lnTo>
                  <a:pt x="952500" y="2182177"/>
                </a:lnTo>
                <a:lnTo>
                  <a:pt x="947421" y="2182177"/>
                </a:lnTo>
                <a:lnTo>
                  <a:pt x="942341" y="2181859"/>
                </a:lnTo>
                <a:lnTo>
                  <a:pt x="930593" y="2179954"/>
                </a:lnTo>
                <a:lnTo>
                  <a:pt x="922338" y="2178367"/>
                </a:lnTo>
                <a:lnTo>
                  <a:pt x="914718" y="2176144"/>
                </a:lnTo>
                <a:lnTo>
                  <a:pt x="907733" y="2173604"/>
                </a:lnTo>
                <a:lnTo>
                  <a:pt x="901701" y="2171382"/>
                </a:lnTo>
                <a:lnTo>
                  <a:pt x="896303" y="2168842"/>
                </a:lnTo>
                <a:lnTo>
                  <a:pt x="890906" y="2165984"/>
                </a:lnTo>
                <a:lnTo>
                  <a:pt x="881381" y="2159952"/>
                </a:lnTo>
                <a:lnTo>
                  <a:pt x="872173" y="2153919"/>
                </a:lnTo>
                <a:lnTo>
                  <a:pt x="862331" y="2147569"/>
                </a:lnTo>
                <a:lnTo>
                  <a:pt x="856616" y="2145029"/>
                </a:lnTo>
                <a:lnTo>
                  <a:pt x="849948" y="2142489"/>
                </a:lnTo>
                <a:lnTo>
                  <a:pt x="846456" y="2141219"/>
                </a:lnTo>
                <a:lnTo>
                  <a:pt x="842646" y="2140584"/>
                </a:lnTo>
                <a:lnTo>
                  <a:pt x="838518" y="2139949"/>
                </a:lnTo>
                <a:lnTo>
                  <a:pt x="834708" y="2139632"/>
                </a:lnTo>
                <a:lnTo>
                  <a:pt x="834073" y="2139632"/>
                </a:lnTo>
                <a:lnTo>
                  <a:pt x="833120" y="2139632"/>
                </a:lnTo>
                <a:lnTo>
                  <a:pt x="828675" y="2139949"/>
                </a:lnTo>
                <a:lnTo>
                  <a:pt x="823913" y="2140584"/>
                </a:lnTo>
                <a:lnTo>
                  <a:pt x="819785" y="2141537"/>
                </a:lnTo>
                <a:lnTo>
                  <a:pt x="815340" y="2143124"/>
                </a:lnTo>
                <a:lnTo>
                  <a:pt x="812483" y="2144394"/>
                </a:lnTo>
                <a:lnTo>
                  <a:pt x="809943" y="2145664"/>
                </a:lnTo>
                <a:lnTo>
                  <a:pt x="808038" y="2147252"/>
                </a:lnTo>
                <a:lnTo>
                  <a:pt x="805498" y="2148839"/>
                </a:lnTo>
                <a:lnTo>
                  <a:pt x="802640" y="2152332"/>
                </a:lnTo>
                <a:lnTo>
                  <a:pt x="800418" y="2155189"/>
                </a:lnTo>
                <a:lnTo>
                  <a:pt x="797243" y="2160587"/>
                </a:lnTo>
                <a:lnTo>
                  <a:pt x="795338" y="2165667"/>
                </a:lnTo>
                <a:lnTo>
                  <a:pt x="793750" y="2170112"/>
                </a:lnTo>
                <a:lnTo>
                  <a:pt x="792480" y="2175192"/>
                </a:lnTo>
                <a:lnTo>
                  <a:pt x="791210" y="2183129"/>
                </a:lnTo>
                <a:lnTo>
                  <a:pt x="789940" y="2191384"/>
                </a:lnTo>
                <a:lnTo>
                  <a:pt x="788670" y="2200592"/>
                </a:lnTo>
                <a:lnTo>
                  <a:pt x="788353" y="2210117"/>
                </a:lnTo>
                <a:lnTo>
                  <a:pt x="787400" y="2230754"/>
                </a:lnTo>
                <a:lnTo>
                  <a:pt x="787400" y="2253614"/>
                </a:lnTo>
                <a:lnTo>
                  <a:pt x="787400" y="2279332"/>
                </a:lnTo>
                <a:lnTo>
                  <a:pt x="788035" y="2305685"/>
                </a:lnTo>
                <a:lnTo>
                  <a:pt x="789305" y="2332672"/>
                </a:lnTo>
                <a:lnTo>
                  <a:pt x="790575" y="2359660"/>
                </a:lnTo>
                <a:lnTo>
                  <a:pt x="791845" y="2386647"/>
                </a:lnTo>
                <a:lnTo>
                  <a:pt x="793750" y="2412682"/>
                </a:lnTo>
                <a:lnTo>
                  <a:pt x="795655" y="2437765"/>
                </a:lnTo>
                <a:lnTo>
                  <a:pt x="797878" y="2460307"/>
                </a:lnTo>
                <a:lnTo>
                  <a:pt x="768668" y="2462530"/>
                </a:lnTo>
                <a:lnTo>
                  <a:pt x="733108" y="2465070"/>
                </a:lnTo>
                <a:lnTo>
                  <a:pt x="700405" y="2466975"/>
                </a:lnTo>
                <a:lnTo>
                  <a:pt x="666750" y="2468562"/>
                </a:lnTo>
                <a:lnTo>
                  <a:pt x="633095" y="2469832"/>
                </a:lnTo>
                <a:lnTo>
                  <a:pt x="601028" y="2470150"/>
                </a:lnTo>
                <a:lnTo>
                  <a:pt x="586105" y="2470150"/>
                </a:lnTo>
                <a:lnTo>
                  <a:pt x="562610" y="2468880"/>
                </a:lnTo>
                <a:lnTo>
                  <a:pt x="552450" y="2468562"/>
                </a:lnTo>
                <a:lnTo>
                  <a:pt x="543560" y="2467927"/>
                </a:lnTo>
                <a:lnTo>
                  <a:pt x="538163" y="2466975"/>
                </a:lnTo>
                <a:lnTo>
                  <a:pt x="544513" y="2458402"/>
                </a:lnTo>
                <a:lnTo>
                  <a:pt x="551498" y="2446337"/>
                </a:lnTo>
                <a:lnTo>
                  <a:pt x="554673" y="2440940"/>
                </a:lnTo>
                <a:lnTo>
                  <a:pt x="558165" y="2434907"/>
                </a:lnTo>
                <a:lnTo>
                  <a:pt x="561340" y="2428557"/>
                </a:lnTo>
                <a:lnTo>
                  <a:pt x="563880" y="2421255"/>
                </a:lnTo>
                <a:lnTo>
                  <a:pt x="567055" y="2413635"/>
                </a:lnTo>
                <a:lnTo>
                  <a:pt x="569278" y="2405380"/>
                </a:lnTo>
                <a:lnTo>
                  <a:pt x="571500" y="2396807"/>
                </a:lnTo>
                <a:lnTo>
                  <a:pt x="573405" y="2387282"/>
                </a:lnTo>
                <a:lnTo>
                  <a:pt x="574993" y="2379027"/>
                </a:lnTo>
                <a:lnTo>
                  <a:pt x="575628" y="2371090"/>
                </a:lnTo>
                <a:lnTo>
                  <a:pt x="576580" y="2363470"/>
                </a:lnTo>
                <a:lnTo>
                  <a:pt x="576580" y="2355850"/>
                </a:lnTo>
                <a:lnTo>
                  <a:pt x="576263" y="2347277"/>
                </a:lnTo>
                <a:lnTo>
                  <a:pt x="575628" y="2339340"/>
                </a:lnTo>
                <a:lnTo>
                  <a:pt x="574040" y="2331402"/>
                </a:lnTo>
                <a:lnTo>
                  <a:pt x="572770" y="2323782"/>
                </a:lnTo>
                <a:lnTo>
                  <a:pt x="570865" y="2315845"/>
                </a:lnTo>
                <a:lnTo>
                  <a:pt x="568008" y="2308860"/>
                </a:lnTo>
                <a:lnTo>
                  <a:pt x="565468" y="2301875"/>
                </a:lnTo>
                <a:lnTo>
                  <a:pt x="561975" y="2295207"/>
                </a:lnTo>
                <a:lnTo>
                  <a:pt x="558800" y="2290762"/>
                </a:lnTo>
                <a:lnTo>
                  <a:pt x="555943" y="2286317"/>
                </a:lnTo>
                <a:lnTo>
                  <a:pt x="552768" y="2281555"/>
                </a:lnTo>
                <a:lnTo>
                  <a:pt x="549275" y="2277427"/>
                </a:lnTo>
                <a:lnTo>
                  <a:pt x="545783" y="2273617"/>
                </a:lnTo>
                <a:lnTo>
                  <a:pt x="541973" y="2269807"/>
                </a:lnTo>
                <a:lnTo>
                  <a:pt x="537845" y="2265997"/>
                </a:lnTo>
                <a:lnTo>
                  <a:pt x="534035" y="2262504"/>
                </a:lnTo>
                <a:lnTo>
                  <a:pt x="525145" y="2256472"/>
                </a:lnTo>
                <a:lnTo>
                  <a:pt x="516573" y="2250439"/>
                </a:lnTo>
                <a:lnTo>
                  <a:pt x="506730" y="2245677"/>
                </a:lnTo>
                <a:lnTo>
                  <a:pt x="496888" y="2241549"/>
                </a:lnTo>
                <a:lnTo>
                  <a:pt x="487045" y="2237739"/>
                </a:lnTo>
                <a:lnTo>
                  <a:pt x="476568" y="2234564"/>
                </a:lnTo>
                <a:lnTo>
                  <a:pt x="466090" y="2232342"/>
                </a:lnTo>
                <a:lnTo>
                  <a:pt x="455295" y="2230437"/>
                </a:lnTo>
                <a:lnTo>
                  <a:pt x="444183" y="2228849"/>
                </a:lnTo>
                <a:lnTo>
                  <a:pt x="433070" y="2227579"/>
                </a:lnTo>
                <a:lnTo>
                  <a:pt x="421958" y="2226944"/>
                </a:lnTo>
                <a:lnTo>
                  <a:pt x="410528" y="2226944"/>
                </a:lnTo>
                <a:lnTo>
                  <a:pt x="402908" y="2226944"/>
                </a:lnTo>
                <a:lnTo>
                  <a:pt x="395288" y="2227262"/>
                </a:lnTo>
                <a:lnTo>
                  <a:pt x="387033" y="2228532"/>
                </a:lnTo>
                <a:lnTo>
                  <a:pt x="379730" y="2229484"/>
                </a:lnTo>
                <a:lnTo>
                  <a:pt x="372110" y="2230754"/>
                </a:lnTo>
                <a:lnTo>
                  <a:pt x="364808" y="2232659"/>
                </a:lnTo>
                <a:lnTo>
                  <a:pt x="358140" y="2234882"/>
                </a:lnTo>
                <a:lnTo>
                  <a:pt x="351155" y="2237104"/>
                </a:lnTo>
                <a:lnTo>
                  <a:pt x="344170" y="2239962"/>
                </a:lnTo>
                <a:lnTo>
                  <a:pt x="337820" y="2242819"/>
                </a:lnTo>
                <a:lnTo>
                  <a:pt x="331153" y="2245994"/>
                </a:lnTo>
                <a:lnTo>
                  <a:pt x="324803" y="2249804"/>
                </a:lnTo>
                <a:lnTo>
                  <a:pt x="319088" y="2253614"/>
                </a:lnTo>
                <a:lnTo>
                  <a:pt x="313373" y="2257424"/>
                </a:lnTo>
                <a:lnTo>
                  <a:pt x="307658" y="2262187"/>
                </a:lnTo>
                <a:lnTo>
                  <a:pt x="302260" y="2266632"/>
                </a:lnTo>
                <a:lnTo>
                  <a:pt x="297180" y="2271394"/>
                </a:lnTo>
                <a:lnTo>
                  <a:pt x="292418" y="2276474"/>
                </a:lnTo>
                <a:lnTo>
                  <a:pt x="287655" y="2281872"/>
                </a:lnTo>
                <a:lnTo>
                  <a:pt x="283528" y="2287270"/>
                </a:lnTo>
                <a:lnTo>
                  <a:pt x="279400" y="2292985"/>
                </a:lnTo>
                <a:lnTo>
                  <a:pt x="275908" y="2299017"/>
                </a:lnTo>
                <a:lnTo>
                  <a:pt x="272415" y="2305367"/>
                </a:lnTo>
                <a:lnTo>
                  <a:pt x="269240" y="2311400"/>
                </a:lnTo>
                <a:lnTo>
                  <a:pt x="266383" y="2318067"/>
                </a:lnTo>
                <a:lnTo>
                  <a:pt x="263843" y="2324417"/>
                </a:lnTo>
                <a:lnTo>
                  <a:pt x="261938" y="2331402"/>
                </a:lnTo>
                <a:lnTo>
                  <a:pt x="260033" y="2338070"/>
                </a:lnTo>
                <a:lnTo>
                  <a:pt x="259080" y="2345372"/>
                </a:lnTo>
                <a:lnTo>
                  <a:pt x="257810" y="2352357"/>
                </a:lnTo>
                <a:lnTo>
                  <a:pt x="257493" y="2359660"/>
                </a:lnTo>
                <a:lnTo>
                  <a:pt x="257175" y="2367280"/>
                </a:lnTo>
                <a:lnTo>
                  <a:pt x="257493" y="2375217"/>
                </a:lnTo>
                <a:lnTo>
                  <a:pt x="258128" y="2383790"/>
                </a:lnTo>
                <a:lnTo>
                  <a:pt x="259398" y="2391727"/>
                </a:lnTo>
                <a:lnTo>
                  <a:pt x="260985" y="2400300"/>
                </a:lnTo>
                <a:lnTo>
                  <a:pt x="263208" y="2409190"/>
                </a:lnTo>
                <a:lnTo>
                  <a:pt x="265748" y="2417762"/>
                </a:lnTo>
                <a:lnTo>
                  <a:pt x="268923" y="2425382"/>
                </a:lnTo>
                <a:lnTo>
                  <a:pt x="272098" y="2432367"/>
                </a:lnTo>
                <a:lnTo>
                  <a:pt x="274955" y="2438717"/>
                </a:lnTo>
                <a:lnTo>
                  <a:pt x="278448" y="2444432"/>
                </a:lnTo>
                <a:lnTo>
                  <a:pt x="284163" y="2453957"/>
                </a:lnTo>
                <a:lnTo>
                  <a:pt x="289243" y="2460942"/>
                </a:lnTo>
                <a:lnTo>
                  <a:pt x="291783" y="2465705"/>
                </a:lnTo>
                <a:lnTo>
                  <a:pt x="292418" y="2466975"/>
                </a:lnTo>
                <a:lnTo>
                  <a:pt x="287655" y="2468562"/>
                </a:lnTo>
                <a:lnTo>
                  <a:pt x="280670" y="2469832"/>
                </a:lnTo>
                <a:lnTo>
                  <a:pt x="274003" y="2470467"/>
                </a:lnTo>
                <a:lnTo>
                  <a:pt x="265748" y="2471420"/>
                </a:lnTo>
                <a:lnTo>
                  <a:pt x="257493" y="2471737"/>
                </a:lnTo>
                <a:lnTo>
                  <a:pt x="247968" y="2471737"/>
                </a:lnTo>
                <a:lnTo>
                  <a:pt x="229553" y="2471420"/>
                </a:lnTo>
                <a:lnTo>
                  <a:pt x="209233" y="2470150"/>
                </a:lnTo>
                <a:lnTo>
                  <a:pt x="187960" y="2468562"/>
                </a:lnTo>
                <a:lnTo>
                  <a:pt x="166053" y="2466340"/>
                </a:lnTo>
                <a:lnTo>
                  <a:pt x="143510" y="2464117"/>
                </a:lnTo>
                <a:lnTo>
                  <a:pt x="120968" y="2460942"/>
                </a:lnTo>
                <a:lnTo>
                  <a:pt x="99060" y="2457767"/>
                </a:lnTo>
                <a:lnTo>
                  <a:pt x="77788" y="2454910"/>
                </a:lnTo>
                <a:lnTo>
                  <a:pt x="39053" y="2448242"/>
                </a:lnTo>
                <a:lnTo>
                  <a:pt x="7938" y="2442845"/>
                </a:lnTo>
                <a:lnTo>
                  <a:pt x="0" y="2441575"/>
                </a:lnTo>
                <a:lnTo>
                  <a:pt x="0" y="1726882"/>
                </a:lnTo>
                <a:lnTo>
                  <a:pt x="318" y="1719579"/>
                </a:lnTo>
                <a:lnTo>
                  <a:pt x="1588" y="1712912"/>
                </a:lnTo>
                <a:lnTo>
                  <a:pt x="3175" y="1705927"/>
                </a:lnTo>
                <a:lnTo>
                  <a:pt x="5398" y="1699259"/>
                </a:lnTo>
                <a:lnTo>
                  <a:pt x="8573" y="1693227"/>
                </a:lnTo>
                <a:lnTo>
                  <a:pt x="12383" y="1687194"/>
                </a:lnTo>
                <a:lnTo>
                  <a:pt x="16193" y="1681797"/>
                </a:lnTo>
                <a:lnTo>
                  <a:pt x="20638" y="1676717"/>
                </a:lnTo>
                <a:lnTo>
                  <a:pt x="26035" y="1672272"/>
                </a:lnTo>
                <a:lnTo>
                  <a:pt x="31433" y="1668144"/>
                </a:lnTo>
                <a:lnTo>
                  <a:pt x="37148" y="1664652"/>
                </a:lnTo>
                <a:lnTo>
                  <a:pt x="43498" y="1661477"/>
                </a:lnTo>
                <a:lnTo>
                  <a:pt x="50165" y="1658937"/>
                </a:lnTo>
                <a:lnTo>
                  <a:pt x="56515" y="1657349"/>
                </a:lnTo>
                <a:lnTo>
                  <a:pt x="63818" y="1656079"/>
                </a:lnTo>
                <a:lnTo>
                  <a:pt x="71120" y="1655762"/>
                </a:lnTo>
                <a:close/>
                <a:moveTo>
                  <a:pt x="1433951" y="1406525"/>
                </a:moveTo>
                <a:lnTo>
                  <a:pt x="1422849" y="1416679"/>
                </a:lnTo>
                <a:lnTo>
                  <a:pt x="1412064" y="1427150"/>
                </a:lnTo>
                <a:lnTo>
                  <a:pt x="1401279" y="1438256"/>
                </a:lnTo>
                <a:lnTo>
                  <a:pt x="1396521" y="1444602"/>
                </a:lnTo>
                <a:lnTo>
                  <a:pt x="1391446" y="1450631"/>
                </a:lnTo>
                <a:lnTo>
                  <a:pt x="1383199" y="1461737"/>
                </a:lnTo>
                <a:lnTo>
                  <a:pt x="1375269" y="1472525"/>
                </a:lnTo>
                <a:lnTo>
                  <a:pt x="1368607" y="1483631"/>
                </a:lnTo>
                <a:lnTo>
                  <a:pt x="1361946" y="1494419"/>
                </a:lnTo>
                <a:lnTo>
                  <a:pt x="1356237" y="1505525"/>
                </a:lnTo>
                <a:lnTo>
                  <a:pt x="1350844" y="1516314"/>
                </a:lnTo>
                <a:lnTo>
                  <a:pt x="1346086" y="1527420"/>
                </a:lnTo>
                <a:lnTo>
                  <a:pt x="1341645" y="1538208"/>
                </a:lnTo>
                <a:lnTo>
                  <a:pt x="1337839" y="1549314"/>
                </a:lnTo>
                <a:lnTo>
                  <a:pt x="1334667" y="1559785"/>
                </a:lnTo>
                <a:lnTo>
                  <a:pt x="1331812" y="1570574"/>
                </a:lnTo>
                <a:lnTo>
                  <a:pt x="1329591" y="1581362"/>
                </a:lnTo>
                <a:lnTo>
                  <a:pt x="1328005" y="1592151"/>
                </a:lnTo>
                <a:lnTo>
                  <a:pt x="1326419" y="1602622"/>
                </a:lnTo>
                <a:lnTo>
                  <a:pt x="1325785" y="1613093"/>
                </a:lnTo>
                <a:lnTo>
                  <a:pt x="1325468" y="1623247"/>
                </a:lnTo>
                <a:lnTo>
                  <a:pt x="1325468" y="1633718"/>
                </a:lnTo>
                <a:lnTo>
                  <a:pt x="1325785" y="1643555"/>
                </a:lnTo>
                <a:lnTo>
                  <a:pt x="1326419" y="1653709"/>
                </a:lnTo>
                <a:lnTo>
                  <a:pt x="1327688" y="1663228"/>
                </a:lnTo>
                <a:lnTo>
                  <a:pt x="1329274" y="1673064"/>
                </a:lnTo>
                <a:lnTo>
                  <a:pt x="1331495" y="1682266"/>
                </a:lnTo>
                <a:lnTo>
                  <a:pt x="1333715" y="1691468"/>
                </a:lnTo>
                <a:lnTo>
                  <a:pt x="1336570" y="1700670"/>
                </a:lnTo>
                <a:lnTo>
                  <a:pt x="1339425" y="1709555"/>
                </a:lnTo>
                <a:lnTo>
                  <a:pt x="1342914" y="1717805"/>
                </a:lnTo>
                <a:lnTo>
                  <a:pt x="1346403" y="1726372"/>
                </a:lnTo>
                <a:lnTo>
                  <a:pt x="1350527" y="1734622"/>
                </a:lnTo>
                <a:lnTo>
                  <a:pt x="1354650" y="1742238"/>
                </a:lnTo>
                <a:lnTo>
                  <a:pt x="1359409" y="1749853"/>
                </a:lnTo>
                <a:lnTo>
                  <a:pt x="1364484" y="1757151"/>
                </a:lnTo>
                <a:lnTo>
                  <a:pt x="1369242" y="1764449"/>
                </a:lnTo>
                <a:lnTo>
                  <a:pt x="1374634" y="1771113"/>
                </a:lnTo>
                <a:lnTo>
                  <a:pt x="1380344" y="1777459"/>
                </a:lnTo>
                <a:lnTo>
                  <a:pt x="1386054" y="1783488"/>
                </a:lnTo>
                <a:lnTo>
                  <a:pt x="1392080" y="1789834"/>
                </a:lnTo>
                <a:lnTo>
                  <a:pt x="1398425" y="1794911"/>
                </a:lnTo>
                <a:lnTo>
                  <a:pt x="1404769" y="1799988"/>
                </a:lnTo>
                <a:lnTo>
                  <a:pt x="1411430" y="1805065"/>
                </a:lnTo>
                <a:lnTo>
                  <a:pt x="1418091" y="1809190"/>
                </a:lnTo>
                <a:lnTo>
                  <a:pt x="1425070" y="1813315"/>
                </a:lnTo>
                <a:lnTo>
                  <a:pt x="1432365" y="1816805"/>
                </a:lnTo>
                <a:lnTo>
                  <a:pt x="1439661" y="1820296"/>
                </a:lnTo>
                <a:lnTo>
                  <a:pt x="1446957" y="1822834"/>
                </a:lnTo>
                <a:lnTo>
                  <a:pt x="1454570" y="1825690"/>
                </a:lnTo>
                <a:lnTo>
                  <a:pt x="1462182" y="1827594"/>
                </a:lnTo>
                <a:lnTo>
                  <a:pt x="1469795" y="1829180"/>
                </a:lnTo>
                <a:lnTo>
                  <a:pt x="1477725" y="1830132"/>
                </a:lnTo>
                <a:lnTo>
                  <a:pt x="1485338" y="1830450"/>
                </a:lnTo>
                <a:lnTo>
                  <a:pt x="1493586" y="1831084"/>
                </a:lnTo>
                <a:lnTo>
                  <a:pt x="1501516" y="1830450"/>
                </a:lnTo>
                <a:lnTo>
                  <a:pt x="1509446" y="1829498"/>
                </a:lnTo>
                <a:lnTo>
                  <a:pt x="1517693" y="1828228"/>
                </a:lnTo>
                <a:lnTo>
                  <a:pt x="1525623" y="1826325"/>
                </a:lnTo>
                <a:lnTo>
                  <a:pt x="1533553" y="1824104"/>
                </a:lnTo>
                <a:lnTo>
                  <a:pt x="1541800" y="1820930"/>
                </a:lnTo>
                <a:lnTo>
                  <a:pt x="1549730" y="1817440"/>
                </a:lnTo>
                <a:lnTo>
                  <a:pt x="1557661" y="1813632"/>
                </a:lnTo>
                <a:lnTo>
                  <a:pt x="1565591" y="1809190"/>
                </a:lnTo>
                <a:lnTo>
                  <a:pt x="1573838" y="1803796"/>
                </a:lnTo>
                <a:lnTo>
                  <a:pt x="1581768" y="1798084"/>
                </a:lnTo>
                <a:lnTo>
                  <a:pt x="1589381" y="1791738"/>
                </a:lnTo>
                <a:lnTo>
                  <a:pt x="1596994" y="1784757"/>
                </a:lnTo>
                <a:lnTo>
                  <a:pt x="1604607" y="1777142"/>
                </a:lnTo>
                <a:lnTo>
                  <a:pt x="1643305" y="1736843"/>
                </a:lnTo>
                <a:lnTo>
                  <a:pt x="1676929" y="1702257"/>
                </a:lnTo>
                <a:lnTo>
                  <a:pt x="1706429" y="1672430"/>
                </a:lnTo>
                <a:lnTo>
                  <a:pt x="1732757" y="1646093"/>
                </a:lnTo>
                <a:lnTo>
                  <a:pt x="1901826" y="2103652"/>
                </a:lnTo>
                <a:lnTo>
                  <a:pt x="1870423" y="2109364"/>
                </a:lnTo>
                <a:lnTo>
                  <a:pt x="1831724" y="2116662"/>
                </a:lnTo>
                <a:lnTo>
                  <a:pt x="1810472" y="2121104"/>
                </a:lnTo>
                <a:lnTo>
                  <a:pt x="1788267" y="2125864"/>
                </a:lnTo>
                <a:lnTo>
                  <a:pt x="1765111" y="2130941"/>
                </a:lnTo>
                <a:lnTo>
                  <a:pt x="1742590" y="2136335"/>
                </a:lnTo>
                <a:lnTo>
                  <a:pt x="1720386" y="2142681"/>
                </a:lnTo>
                <a:lnTo>
                  <a:pt x="1698816" y="2148710"/>
                </a:lnTo>
                <a:lnTo>
                  <a:pt x="1678198" y="2154739"/>
                </a:lnTo>
                <a:lnTo>
                  <a:pt x="1658848" y="2161720"/>
                </a:lnTo>
                <a:lnTo>
                  <a:pt x="1646160" y="2166480"/>
                </a:lnTo>
                <a:lnTo>
                  <a:pt x="1634107" y="2171556"/>
                </a:lnTo>
                <a:lnTo>
                  <a:pt x="1623004" y="2177268"/>
                </a:lnTo>
                <a:lnTo>
                  <a:pt x="1617612" y="2180124"/>
                </a:lnTo>
                <a:lnTo>
                  <a:pt x="1613171" y="2182980"/>
                </a:lnTo>
                <a:lnTo>
                  <a:pt x="1608096" y="2186470"/>
                </a:lnTo>
                <a:lnTo>
                  <a:pt x="1603972" y="2189960"/>
                </a:lnTo>
                <a:lnTo>
                  <a:pt x="1599849" y="2193768"/>
                </a:lnTo>
                <a:lnTo>
                  <a:pt x="1595408" y="2197893"/>
                </a:lnTo>
                <a:lnTo>
                  <a:pt x="1592236" y="2202970"/>
                </a:lnTo>
                <a:lnTo>
                  <a:pt x="1590333" y="2206143"/>
                </a:lnTo>
                <a:lnTo>
                  <a:pt x="1588746" y="2208999"/>
                </a:lnTo>
                <a:lnTo>
                  <a:pt x="1587478" y="2212489"/>
                </a:lnTo>
                <a:lnTo>
                  <a:pt x="1586526" y="2215980"/>
                </a:lnTo>
                <a:lnTo>
                  <a:pt x="1585892" y="2219470"/>
                </a:lnTo>
                <a:lnTo>
                  <a:pt x="1585574" y="2223595"/>
                </a:lnTo>
                <a:lnTo>
                  <a:pt x="1585574" y="2228989"/>
                </a:lnTo>
                <a:lnTo>
                  <a:pt x="1585892" y="2234701"/>
                </a:lnTo>
                <a:lnTo>
                  <a:pt x="1587160" y="2240413"/>
                </a:lnTo>
                <a:lnTo>
                  <a:pt x="1589064" y="2245807"/>
                </a:lnTo>
                <a:lnTo>
                  <a:pt x="1590333" y="2249297"/>
                </a:lnTo>
                <a:lnTo>
                  <a:pt x="1591601" y="2252153"/>
                </a:lnTo>
                <a:lnTo>
                  <a:pt x="1593505" y="2255326"/>
                </a:lnTo>
                <a:lnTo>
                  <a:pt x="1595408" y="2257864"/>
                </a:lnTo>
                <a:lnTo>
                  <a:pt x="1599531" y="2262941"/>
                </a:lnTo>
                <a:lnTo>
                  <a:pt x="1603655" y="2266749"/>
                </a:lnTo>
                <a:lnTo>
                  <a:pt x="1609682" y="2272143"/>
                </a:lnTo>
                <a:lnTo>
                  <a:pt x="1615074" y="2276268"/>
                </a:lnTo>
                <a:lnTo>
                  <a:pt x="1620467" y="2280076"/>
                </a:lnTo>
                <a:lnTo>
                  <a:pt x="1625859" y="2283884"/>
                </a:lnTo>
                <a:lnTo>
                  <a:pt x="1630617" y="2288644"/>
                </a:lnTo>
                <a:lnTo>
                  <a:pt x="1636010" y="2294038"/>
                </a:lnTo>
                <a:lnTo>
                  <a:pt x="1641402" y="2300384"/>
                </a:lnTo>
                <a:lnTo>
                  <a:pt x="1647112" y="2308317"/>
                </a:lnTo>
                <a:lnTo>
                  <a:pt x="1650284" y="2313077"/>
                </a:lnTo>
                <a:lnTo>
                  <a:pt x="1652822" y="2318153"/>
                </a:lnTo>
                <a:lnTo>
                  <a:pt x="1654725" y="2322596"/>
                </a:lnTo>
                <a:lnTo>
                  <a:pt x="1656628" y="2327673"/>
                </a:lnTo>
                <a:lnTo>
                  <a:pt x="1658214" y="2331798"/>
                </a:lnTo>
                <a:lnTo>
                  <a:pt x="1659800" y="2336240"/>
                </a:lnTo>
                <a:lnTo>
                  <a:pt x="1660434" y="2340682"/>
                </a:lnTo>
                <a:lnTo>
                  <a:pt x="1661386" y="2345125"/>
                </a:lnTo>
                <a:lnTo>
                  <a:pt x="1661703" y="2349250"/>
                </a:lnTo>
                <a:lnTo>
                  <a:pt x="1662020" y="2354009"/>
                </a:lnTo>
                <a:lnTo>
                  <a:pt x="1662020" y="2358134"/>
                </a:lnTo>
                <a:lnTo>
                  <a:pt x="1661703" y="2362577"/>
                </a:lnTo>
                <a:lnTo>
                  <a:pt x="1661386" y="2367019"/>
                </a:lnTo>
                <a:lnTo>
                  <a:pt x="1660752" y="2371461"/>
                </a:lnTo>
                <a:lnTo>
                  <a:pt x="1658531" y="2380029"/>
                </a:lnTo>
                <a:lnTo>
                  <a:pt x="1655676" y="2388279"/>
                </a:lnTo>
                <a:lnTo>
                  <a:pt x="1652187" y="2396211"/>
                </a:lnTo>
                <a:lnTo>
                  <a:pt x="1647112" y="2404461"/>
                </a:lnTo>
                <a:lnTo>
                  <a:pt x="1641719" y="2412077"/>
                </a:lnTo>
                <a:lnTo>
                  <a:pt x="1635375" y="2419375"/>
                </a:lnTo>
                <a:lnTo>
                  <a:pt x="1631886" y="2422865"/>
                </a:lnTo>
                <a:lnTo>
                  <a:pt x="1628080" y="2426038"/>
                </a:lnTo>
                <a:lnTo>
                  <a:pt x="1624273" y="2429529"/>
                </a:lnTo>
                <a:lnTo>
                  <a:pt x="1620150" y="2432702"/>
                </a:lnTo>
                <a:lnTo>
                  <a:pt x="1615709" y="2435240"/>
                </a:lnTo>
                <a:lnTo>
                  <a:pt x="1611268" y="2438414"/>
                </a:lnTo>
                <a:lnTo>
                  <a:pt x="1606510" y="2440635"/>
                </a:lnTo>
                <a:lnTo>
                  <a:pt x="1601752" y="2443490"/>
                </a:lnTo>
                <a:lnTo>
                  <a:pt x="1596677" y="2445712"/>
                </a:lnTo>
                <a:lnTo>
                  <a:pt x="1591284" y="2447615"/>
                </a:lnTo>
                <a:lnTo>
                  <a:pt x="1579548" y="2451741"/>
                </a:lnTo>
                <a:lnTo>
                  <a:pt x="1567811" y="2455231"/>
                </a:lnTo>
                <a:lnTo>
                  <a:pt x="1556075" y="2457452"/>
                </a:lnTo>
                <a:lnTo>
                  <a:pt x="1544655" y="2459356"/>
                </a:lnTo>
                <a:lnTo>
                  <a:pt x="1533870" y="2460625"/>
                </a:lnTo>
                <a:lnTo>
                  <a:pt x="1523720" y="2460625"/>
                </a:lnTo>
                <a:lnTo>
                  <a:pt x="1514204" y="2460308"/>
                </a:lnTo>
                <a:lnTo>
                  <a:pt x="1509446" y="2459356"/>
                </a:lnTo>
                <a:lnTo>
                  <a:pt x="1505005" y="2458721"/>
                </a:lnTo>
                <a:lnTo>
                  <a:pt x="1500881" y="2457452"/>
                </a:lnTo>
                <a:lnTo>
                  <a:pt x="1496440" y="2456500"/>
                </a:lnTo>
                <a:lnTo>
                  <a:pt x="1492634" y="2454914"/>
                </a:lnTo>
                <a:lnTo>
                  <a:pt x="1489462" y="2453327"/>
                </a:lnTo>
                <a:lnTo>
                  <a:pt x="1485338" y="2451423"/>
                </a:lnTo>
                <a:lnTo>
                  <a:pt x="1482166" y="2449519"/>
                </a:lnTo>
                <a:lnTo>
                  <a:pt x="1478994" y="2447298"/>
                </a:lnTo>
                <a:lnTo>
                  <a:pt x="1475822" y="2444442"/>
                </a:lnTo>
                <a:lnTo>
                  <a:pt x="1472967" y="2441904"/>
                </a:lnTo>
                <a:lnTo>
                  <a:pt x="1470112" y="2438731"/>
                </a:lnTo>
                <a:lnTo>
                  <a:pt x="1467575" y="2435875"/>
                </a:lnTo>
                <a:lnTo>
                  <a:pt x="1464720" y="2432067"/>
                </a:lnTo>
                <a:lnTo>
                  <a:pt x="1462182" y="2427942"/>
                </a:lnTo>
                <a:lnTo>
                  <a:pt x="1459962" y="2423817"/>
                </a:lnTo>
                <a:lnTo>
                  <a:pt x="1457742" y="2419058"/>
                </a:lnTo>
                <a:lnTo>
                  <a:pt x="1455521" y="2413981"/>
                </a:lnTo>
                <a:lnTo>
                  <a:pt x="1454252" y="2408904"/>
                </a:lnTo>
                <a:lnTo>
                  <a:pt x="1452666" y="2403510"/>
                </a:lnTo>
                <a:lnTo>
                  <a:pt x="1451080" y="2398433"/>
                </a:lnTo>
                <a:lnTo>
                  <a:pt x="1449811" y="2392086"/>
                </a:lnTo>
                <a:lnTo>
                  <a:pt x="1448860" y="2383836"/>
                </a:lnTo>
                <a:lnTo>
                  <a:pt x="1447908" y="2376221"/>
                </a:lnTo>
                <a:lnTo>
                  <a:pt x="1447591" y="2368923"/>
                </a:lnTo>
                <a:lnTo>
                  <a:pt x="1447908" y="2362259"/>
                </a:lnTo>
                <a:lnTo>
                  <a:pt x="1448543" y="2355913"/>
                </a:lnTo>
                <a:lnTo>
                  <a:pt x="1449494" y="2350202"/>
                </a:lnTo>
                <a:lnTo>
                  <a:pt x="1451397" y="2339413"/>
                </a:lnTo>
                <a:lnTo>
                  <a:pt x="1454252" y="2328307"/>
                </a:lnTo>
                <a:lnTo>
                  <a:pt x="1456473" y="2317202"/>
                </a:lnTo>
                <a:lnTo>
                  <a:pt x="1457107" y="2310855"/>
                </a:lnTo>
                <a:lnTo>
                  <a:pt x="1457742" y="2303875"/>
                </a:lnTo>
                <a:lnTo>
                  <a:pt x="1457107" y="2300067"/>
                </a:lnTo>
                <a:lnTo>
                  <a:pt x="1456473" y="2296259"/>
                </a:lnTo>
                <a:lnTo>
                  <a:pt x="1455521" y="2292134"/>
                </a:lnTo>
                <a:lnTo>
                  <a:pt x="1454570" y="2288326"/>
                </a:lnTo>
                <a:lnTo>
                  <a:pt x="1454570" y="2287692"/>
                </a:lnTo>
                <a:lnTo>
                  <a:pt x="1452666" y="2283884"/>
                </a:lnTo>
                <a:lnTo>
                  <a:pt x="1450446" y="2279759"/>
                </a:lnTo>
                <a:lnTo>
                  <a:pt x="1447908" y="2275951"/>
                </a:lnTo>
                <a:lnTo>
                  <a:pt x="1445371" y="2272461"/>
                </a:lnTo>
                <a:lnTo>
                  <a:pt x="1442833" y="2270240"/>
                </a:lnTo>
                <a:lnTo>
                  <a:pt x="1440295" y="2268336"/>
                </a:lnTo>
                <a:lnTo>
                  <a:pt x="1437758" y="2266432"/>
                </a:lnTo>
                <a:lnTo>
                  <a:pt x="1435537" y="2265163"/>
                </a:lnTo>
                <a:lnTo>
                  <a:pt x="1431096" y="2263259"/>
                </a:lnTo>
                <a:lnTo>
                  <a:pt x="1426973" y="2262624"/>
                </a:lnTo>
                <a:lnTo>
                  <a:pt x="1423801" y="2262307"/>
                </a:lnTo>
                <a:lnTo>
                  <a:pt x="1420629" y="2262307"/>
                </a:lnTo>
                <a:lnTo>
                  <a:pt x="1415871" y="2261672"/>
                </a:lnTo>
                <a:lnTo>
                  <a:pt x="1413968" y="2261672"/>
                </a:lnTo>
                <a:lnTo>
                  <a:pt x="1406355" y="2262624"/>
                </a:lnTo>
                <a:lnTo>
                  <a:pt x="1398425" y="2263576"/>
                </a:lnTo>
                <a:lnTo>
                  <a:pt x="1389860" y="2265480"/>
                </a:lnTo>
                <a:lnTo>
                  <a:pt x="1381296" y="2268018"/>
                </a:lnTo>
                <a:lnTo>
                  <a:pt x="1371462" y="2270874"/>
                </a:lnTo>
                <a:lnTo>
                  <a:pt x="1347989" y="2278490"/>
                </a:lnTo>
                <a:lnTo>
                  <a:pt x="1322296" y="2287375"/>
                </a:lnTo>
                <a:lnTo>
                  <a:pt x="1299774" y="2296259"/>
                </a:lnTo>
                <a:lnTo>
                  <a:pt x="1275984" y="2305461"/>
                </a:lnTo>
                <a:lnTo>
                  <a:pt x="1252194" y="2315298"/>
                </a:lnTo>
                <a:lnTo>
                  <a:pt x="1228404" y="2325134"/>
                </a:lnTo>
                <a:lnTo>
                  <a:pt x="1204931" y="2335605"/>
                </a:lnTo>
                <a:lnTo>
                  <a:pt x="1182726" y="2345759"/>
                </a:lnTo>
                <a:lnTo>
                  <a:pt x="1161791" y="2355596"/>
                </a:lnTo>
                <a:lnTo>
                  <a:pt x="1142442" y="2365115"/>
                </a:lnTo>
                <a:lnTo>
                  <a:pt x="1129753" y="2337509"/>
                </a:lnTo>
                <a:lnTo>
                  <a:pt x="1114528" y="2304192"/>
                </a:lnTo>
                <a:lnTo>
                  <a:pt x="1101839" y="2275951"/>
                </a:lnTo>
                <a:lnTo>
                  <a:pt x="1092958" y="2255009"/>
                </a:lnTo>
                <a:lnTo>
                  <a:pt x="1084711" y="2233749"/>
                </a:lnTo>
                <a:lnTo>
                  <a:pt x="1076463" y="2213124"/>
                </a:lnTo>
                <a:lnTo>
                  <a:pt x="1068850" y="2193768"/>
                </a:lnTo>
                <a:lnTo>
                  <a:pt x="1062506" y="2175047"/>
                </a:lnTo>
                <a:lnTo>
                  <a:pt x="1056797" y="2157912"/>
                </a:lnTo>
                <a:lnTo>
                  <a:pt x="1051721" y="2142681"/>
                </a:lnTo>
                <a:lnTo>
                  <a:pt x="1048232" y="2129037"/>
                </a:lnTo>
                <a:lnTo>
                  <a:pt x="1046963" y="2123643"/>
                </a:lnTo>
                <a:lnTo>
                  <a:pt x="1056797" y="2126181"/>
                </a:lnTo>
                <a:lnTo>
                  <a:pt x="1069168" y="2128720"/>
                </a:lnTo>
                <a:lnTo>
                  <a:pt x="1075512" y="2129989"/>
                </a:lnTo>
                <a:lnTo>
                  <a:pt x="1082173" y="2130624"/>
                </a:lnTo>
                <a:lnTo>
                  <a:pt x="1089469" y="2131576"/>
                </a:lnTo>
                <a:lnTo>
                  <a:pt x="1097081" y="2131893"/>
                </a:lnTo>
                <a:lnTo>
                  <a:pt x="1105329" y="2131893"/>
                </a:lnTo>
                <a:lnTo>
                  <a:pt x="1113893" y="2130941"/>
                </a:lnTo>
                <a:lnTo>
                  <a:pt x="1122775" y="2130306"/>
                </a:lnTo>
                <a:lnTo>
                  <a:pt x="1132291" y="2128720"/>
                </a:lnTo>
                <a:lnTo>
                  <a:pt x="1140221" y="2127133"/>
                </a:lnTo>
                <a:lnTo>
                  <a:pt x="1148151" y="2125229"/>
                </a:lnTo>
                <a:lnTo>
                  <a:pt x="1155764" y="2123008"/>
                </a:lnTo>
                <a:lnTo>
                  <a:pt x="1163060" y="2120787"/>
                </a:lnTo>
                <a:lnTo>
                  <a:pt x="1163377" y="2120470"/>
                </a:lnTo>
                <a:lnTo>
                  <a:pt x="1164011" y="2119835"/>
                </a:lnTo>
                <a:lnTo>
                  <a:pt x="1171624" y="2116979"/>
                </a:lnTo>
                <a:lnTo>
                  <a:pt x="1179237" y="2113489"/>
                </a:lnTo>
                <a:lnTo>
                  <a:pt x="1186216" y="2109681"/>
                </a:lnTo>
                <a:lnTo>
                  <a:pt x="1193194" y="2105556"/>
                </a:lnTo>
                <a:lnTo>
                  <a:pt x="1199221" y="2101114"/>
                </a:lnTo>
                <a:lnTo>
                  <a:pt x="1204931" y="2096354"/>
                </a:lnTo>
                <a:lnTo>
                  <a:pt x="1210640" y="2090960"/>
                </a:lnTo>
                <a:lnTo>
                  <a:pt x="1215715" y="2085566"/>
                </a:lnTo>
                <a:lnTo>
                  <a:pt x="1219205" y="2081441"/>
                </a:lnTo>
                <a:lnTo>
                  <a:pt x="1222060" y="2076681"/>
                </a:lnTo>
                <a:lnTo>
                  <a:pt x="1225232" y="2072239"/>
                </a:lnTo>
                <a:lnTo>
                  <a:pt x="1228404" y="2067479"/>
                </a:lnTo>
                <a:lnTo>
                  <a:pt x="1230624" y="2063037"/>
                </a:lnTo>
                <a:lnTo>
                  <a:pt x="1232844" y="2057960"/>
                </a:lnTo>
                <a:lnTo>
                  <a:pt x="1234748" y="2053200"/>
                </a:lnTo>
                <a:lnTo>
                  <a:pt x="1236651" y="2048123"/>
                </a:lnTo>
                <a:lnTo>
                  <a:pt x="1239823" y="2037652"/>
                </a:lnTo>
                <a:lnTo>
                  <a:pt x="1242043" y="2027498"/>
                </a:lnTo>
                <a:lnTo>
                  <a:pt x="1243312" y="2016710"/>
                </a:lnTo>
                <a:lnTo>
                  <a:pt x="1243947" y="2005921"/>
                </a:lnTo>
                <a:lnTo>
                  <a:pt x="1243629" y="1995450"/>
                </a:lnTo>
                <a:lnTo>
                  <a:pt x="1243312" y="1984662"/>
                </a:lnTo>
                <a:lnTo>
                  <a:pt x="1241726" y="1973873"/>
                </a:lnTo>
                <a:lnTo>
                  <a:pt x="1239823" y="1963085"/>
                </a:lnTo>
                <a:lnTo>
                  <a:pt x="1237602" y="1952296"/>
                </a:lnTo>
                <a:lnTo>
                  <a:pt x="1234748" y="1941508"/>
                </a:lnTo>
                <a:lnTo>
                  <a:pt x="1231258" y="1930719"/>
                </a:lnTo>
                <a:lnTo>
                  <a:pt x="1227452" y="1919931"/>
                </a:lnTo>
                <a:lnTo>
                  <a:pt x="1224914" y="1912632"/>
                </a:lnTo>
                <a:lnTo>
                  <a:pt x="1221742" y="1905652"/>
                </a:lnTo>
                <a:lnTo>
                  <a:pt x="1218253" y="1898671"/>
                </a:lnTo>
                <a:lnTo>
                  <a:pt x="1214447" y="1892007"/>
                </a:lnTo>
                <a:lnTo>
                  <a:pt x="1210640" y="1885661"/>
                </a:lnTo>
                <a:lnTo>
                  <a:pt x="1206517" y="1879632"/>
                </a:lnTo>
                <a:lnTo>
                  <a:pt x="1201759" y="1873286"/>
                </a:lnTo>
                <a:lnTo>
                  <a:pt x="1197318" y="1868209"/>
                </a:lnTo>
                <a:lnTo>
                  <a:pt x="1192242" y="1862180"/>
                </a:lnTo>
                <a:lnTo>
                  <a:pt x="1187484" y="1857421"/>
                </a:lnTo>
                <a:lnTo>
                  <a:pt x="1182092" y="1852344"/>
                </a:lnTo>
                <a:lnTo>
                  <a:pt x="1176699" y="1847902"/>
                </a:lnTo>
                <a:lnTo>
                  <a:pt x="1170990" y="1843459"/>
                </a:lnTo>
                <a:lnTo>
                  <a:pt x="1164963" y="1839334"/>
                </a:lnTo>
                <a:lnTo>
                  <a:pt x="1159253" y="1835526"/>
                </a:lnTo>
                <a:lnTo>
                  <a:pt x="1152909" y="1832036"/>
                </a:lnTo>
                <a:lnTo>
                  <a:pt x="1146565" y="1829180"/>
                </a:lnTo>
                <a:lnTo>
                  <a:pt x="1139904" y="1826325"/>
                </a:lnTo>
                <a:lnTo>
                  <a:pt x="1133560" y="1823786"/>
                </a:lnTo>
                <a:lnTo>
                  <a:pt x="1126899" y="1821882"/>
                </a:lnTo>
                <a:lnTo>
                  <a:pt x="1120237" y="1819978"/>
                </a:lnTo>
                <a:lnTo>
                  <a:pt x="1113259" y="1818392"/>
                </a:lnTo>
                <a:lnTo>
                  <a:pt x="1106280" y="1817440"/>
                </a:lnTo>
                <a:lnTo>
                  <a:pt x="1099619" y="1816805"/>
                </a:lnTo>
                <a:lnTo>
                  <a:pt x="1092323" y="1816488"/>
                </a:lnTo>
                <a:lnTo>
                  <a:pt x="1085345" y="1816488"/>
                </a:lnTo>
                <a:lnTo>
                  <a:pt x="1078049" y="1816805"/>
                </a:lnTo>
                <a:lnTo>
                  <a:pt x="1071071" y="1817440"/>
                </a:lnTo>
                <a:lnTo>
                  <a:pt x="1064092" y="1818709"/>
                </a:lnTo>
                <a:lnTo>
                  <a:pt x="1057114" y="1820296"/>
                </a:lnTo>
                <a:lnTo>
                  <a:pt x="1049818" y="1822517"/>
                </a:lnTo>
                <a:lnTo>
                  <a:pt x="1042840" y="1824738"/>
                </a:lnTo>
                <a:lnTo>
                  <a:pt x="1042205" y="1824738"/>
                </a:lnTo>
                <a:lnTo>
                  <a:pt x="1041254" y="1825373"/>
                </a:lnTo>
                <a:lnTo>
                  <a:pt x="1034275" y="1828228"/>
                </a:lnTo>
                <a:lnTo>
                  <a:pt x="1026345" y="1831719"/>
                </a:lnTo>
                <a:lnTo>
                  <a:pt x="1019367" y="1835526"/>
                </a:lnTo>
                <a:lnTo>
                  <a:pt x="1012388" y="1840286"/>
                </a:lnTo>
                <a:lnTo>
                  <a:pt x="1004458" y="1845363"/>
                </a:lnTo>
                <a:lnTo>
                  <a:pt x="997480" y="1850757"/>
                </a:lnTo>
                <a:lnTo>
                  <a:pt x="991453" y="1856152"/>
                </a:lnTo>
                <a:lnTo>
                  <a:pt x="985743" y="1861546"/>
                </a:lnTo>
                <a:lnTo>
                  <a:pt x="980985" y="1866940"/>
                </a:lnTo>
                <a:lnTo>
                  <a:pt x="976544" y="1872017"/>
                </a:lnTo>
                <a:lnTo>
                  <a:pt x="969566" y="1880584"/>
                </a:lnTo>
                <a:lnTo>
                  <a:pt x="964490" y="1887565"/>
                </a:lnTo>
                <a:lnTo>
                  <a:pt x="961636" y="1891690"/>
                </a:lnTo>
                <a:lnTo>
                  <a:pt x="961001" y="1892007"/>
                </a:lnTo>
                <a:lnTo>
                  <a:pt x="958146" y="1888200"/>
                </a:lnTo>
                <a:lnTo>
                  <a:pt x="954974" y="1882488"/>
                </a:lnTo>
                <a:lnTo>
                  <a:pt x="951485" y="1876459"/>
                </a:lnTo>
                <a:lnTo>
                  <a:pt x="948631" y="1869161"/>
                </a:lnTo>
                <a:lnTo>
                  <a:pt x="945141" y="1861229"/>
                </a:lnTo>
                <a:lnTo>
                  <a:pt x="941652" y="1852344"/>
                </a:lnTo>
                <a:lnTo>
                  <a:pt x="935625" y="1834892"/>
                </a:lnTo>
                <a:lnTo>
                  <a:pt x="929915" y="1815536"/>
                </a:lnTo>
                <a:lnTo>
                  <a:pt x="924206" y="1794911"/>
                </a:lnTo>
                <a:lnTo>
                  <a:pt x="918179" y="1773651"/>
                </a:lnTo>
                <a:lnTo>
                  <a:pt x="913104" y="1751757"/>
                </a:lnTo>
                <a:lnTo>
                  <a:pt x="908028" y="1729545"/>
                </a:lnTo>
                <a:lnTo>
                  <a:pt x="902953" y="1707968"/>
                </a:lnTo>
                <a:lnTo>
                  <a:pt x="898830" y="1686709"/>
                </a:lnTo>
                <a:lnTo>
                  <a:pt x="891217" y="1648632"/>
                </a:lnTo>
                <a:lnTo>
                  <a:pt x="885824" y="1617218"/>
                </a:lnTo>
                <a:lnTo>
                  <a:pt x="884238" y="1609285"/>
                </a:lnTo>
                <a:lnTo>
                  <a:pt x="1433951" y="1406525"/>
                </a:lnTo>
                <a:close/>
                <a:moveTo>
                  <a:pt x="2109553" y="457200"/>
                </a:moveTo>
                <a:lnTo>
                  <a:pt x="2506663" y="808102"/>
                </a:lnTo>
                <a:lnTo>
                  <a:pt x="2501584" y="816034"/>
                </a:lnTo>
                <a:lnTo>
                  <a:pt x="2495553" y="825234"/>
                </a:lnTo>
                <a:lnTo>
                  <a:pt x="2487935" y="836022"/>
                </a:lnTo>
                <a:lnTo>
                  <a:pt x="2479046" y="847443"/>
                </a:lnTo>
                <a:lnTo>
                  <a:pt x="2459048" y="872825"/>
                </a:lnTo>
                <a:lnTo>
                  <a:pt x="2437463" y="899158"/>
                </a:lnTo>
                <a:lnTo>
                  <a:pt x="2416194" y="925492"/>
                </a:lnTo>
                <a:lnTo>
                  <a:pt x="2397148" y="948970"/>
                </a:lnTo>
                <a:lnTo>
                  <a:pt x="2388895" y="959757"/>
                </a:lnTo>
                <a:lnTo>
                  <a:pt x="2381912" y="969275"/>
                </a:lnTo>
                <a:lnTo>
                  <a:pt x="2376515" y="977524"/>
                </a:lnTo>
                <a:lnTo>
                  <a:pt x="2372706" y="983870"/>
                </a:lnTo>
                <a:lnTo>
                  <a:pt x="2362231" y="1002589"/>
                </a:lnTo>
                <a:lnTo>
                  <a:pt x="2352073" y="1021308"/>
                </a:lnTo>
                <a:lnTo>
                  <a:pt x="2341597" y="1039392"/>
                </a:lnTo>
                <a:lnTo>
                  <a:pt x="2331440" y="1056525"/>
                </a:lnTo>
                <a:lnTo>
                  <a:pt x="2320964" y="1073658"/>
                </a:lnTo>
                <a:lnTo>
                  <a:pt x="2310489" y="1090156"/>
                </a:lnTo>
                <a:lnTo>
                  <a:pt x="2300014" y="1106336"/>
                </a:lnTo>
                <a:lnTo>
                  <a:pt x="2289221" y="1121883"/>
                </a:lnTo>
                <a:lnTo>
                  <a:pt x="2278745" y="1136794"/>
                </a:lnTo>
                <a:lnTo>
                  <a:pt x="2267953" y="1151706"/>
                </a:lnTo>
                <a:lnTo>
                  <a:pt x="2257160" y="1165983"/>
                </a:lnTo>
                <a:lnTo>
                  <a:pt x="2246050" y="1179626"/>
                </a:lnTo>
                <a:lnTo>
                  <a:pt x="2235257" y="1192951"/>
                </a:lnTo>
                <a:lnTo>
                  <a:pt x="2224147" y="1205960"/>
                </a:lnTo>
                <a:lnTo>
                  <a:pt x="2213354" y="1218650"/>
                </a:lnTo>
                <a:lnTo>
                  <a:pt x="2202244" y="1230707"/>
                </a:lnTo>
                <a:lnTo>
                  <a:pt x="2190499" y="1242446"/>
                </a:lnTo>
                <a:lnTo>
                  <a:pt x="2179389" y="1253867"/>
                </a:lnTo>
                <a:lnTo>
                  <a:pt x="2167961" y="1264972"/>
                </a:lnTo>
                <a:lnTo>
                  <a:pt x="2156533" y="1275442"/>
                </a:lnTo>
                <a:lnTo>
                  <a:pt x="2145106" y="1285912"/>
                </a:lnTo>
                <a:lnTo>
                  <a:pt x="2133678" y="1295747"/>
                </a:lnTo>
                <a:lnTo>
                  <a:pt x="2121933" y="1305265"/>
                </a:lnTo>
                <a:lnTo>
                  <a:pt x="2109870" y="1314466"/>
                </a:lnTo>
                <a:lnTo>
                  <a:pt x="2098125" y="1323350"/>
                </a:lnTo>
                <a:lnTo>
                  <a:pt x="2086063" y="1332233"/>
                </a:lnTo>
                <a:lnTo>
                  <a:pt x="2074000" y="1340165"/>
                </a:lnTo>
                <a:lnTo>
                  <a:pt x="2062255" y="1348097"/>
                </a:lnTo>
                <a:lnTo>
                  <a:pt x="2049875" y="1355712"/>
                </a:lnTo>
                <a:lnTo>
                  <a:pt x="2037495" y="1363009"/>
                </a:lnTo>
                <a:lnTo>
                  <a:pt x="2025116" y="1370306"/>
                </a:lnTo>
                <a:lnTo>
                  <a:pt x="2012418" y="1377286"/>
                </a:lnTo>
                <a:lnTo>
                  <a:pt x="1991785" y="1388390"/>
                </a:lnTo>
                <a:lnTo>
                  <a:pt x="1971152" y="1400129"/>
                </a:lnTo>
                <a:lnTo>
                  <a:pt x="1951153" y="1411868"/>
                </a:lnTo>
                <a:lnTo>
                  <a:pt x="1931472" y="1424559"/>
                </a:lnTo>
                <a:lnTo>
                  <a:pt x="1911474" y="1436933"/>
                </a:lnTo>
                <a:lnTo>
                  <a:pt x="1892428" y="1449941"/>
                </a:lnTo>
                <a:lnTo>
                  <a:pt x="1873699" y="1462949"/>
                </a:lnTo>
                <a:lnTo>
                  <a:pt x="1854971" y="1476274"/>
                </a:lnTo>
                <a:lnTo>
                  <a:pt x="1836560" y="1489600"/>
                </a:lnTo>
                <a:lnTo>
                  <a:pt x="1818466" y="1502925"/>
                </a:lnTo>
                <a:lnTo>
                  <a:pt x="1801324" y="1516885"/>
                </a:lnTo>
                <a:lnTo>
                  <a:pt x="1784183" y="1530211"/>
                </a:lnTo>
                <a:lnTo>
                  <a:pt x="1767359" y="1543853"/>
                </a:lnTo>
                <a:lnTo>
                  <a:pt x="1750852" y="1557496"/>
                </a:lnTo>
                <a:lnTo>
                  <a:pt x="1719109" y="1585099"/>
                </a:lnTo>
                <a:lnTo>
                  <a:pt x="1688953" y="1612384"/>
                </a:lnTo>
                <a:lnTo>
                  <a:pt x="1660066" y="1638717"/>
                </a:lnTo>
                <a:lnTo>
                  <a:pt x="1633402" y="1664734"/>
                </a:lnTo>
                <a:lnTo>
                  <a:pt x="1608642" y="1689481"/>
                </a:lnTo>
                <a:lnTo>
                  <a:pt x="1585152" y="1713276"/>
                </a:lnTo>
                <a:lnTo>
                  <a:pt x="1563884" y="1735485"/>
                </a:lnTo>
                <a:lnTo>
                  <a:pt x="1527061" y="1774827"/>
                </a:lnTo>
                <a:lnTo>
                  <a:pt x="1518490" y="1775461"/>
                </a:lnTo>
                <a:lnTo>
                  <a:pt x="1510555" y="1776413"/>
                </a:lnTo>
                <a:lnTo>
                  <a:pt x="1502619" y="1776413"/>
                </a:lnTo>
                <a:lnTo>
                  <a:pt x="1495318" y="1776413"/>
                </a:lnTo>
                <a:lnTo>
                  <a:pt x="1488017" y="1775778"/>
                </a:lnTo>
                <a:lnTo>
                  <a:pt x="1480716" y="1774827"/>
                </a:lnTo>
                <a:lnTo>
                  <a:pt x="1474050" y="1773557"/>
                </a:lnTo>
                <a:lnTo>
                  <a:pt x="1467384" y="1771971"/>
                </a:lnTo>
                <a:lnTo>
                  <a:pt x="1461352" y="1770068"/>
                </a:lnTo>
                <a:lnTo>
                  <a:pt x="1455004" y="1767847"/>
                </a:lnTo>
                <a:lnTo>
                  <a:pt x="1449290" y="1765626"/>
                </a:lnTo>
                <a:lnTo>
                  <a:pt x="1443576" y="1762453"/>
                </a:lnTo>
                <a:lnTo>
                  <a:pt x="1438180" y="1759598"/>
                </a:lnTo>
                <a:lnTo>
                  <a:pt x="1433418" y="1756425"/>
                </a:lnTo>
                <a:lnTo>
                  <a:pt x="1428339" y="1752618"/>
                </a:lnTo>
                <a:lnTo>
                  <a:pt x="1423895" y="1748810"/>
                </a:lnTo>
                <a:lnTo>
                  <a:pt x="1419134" y="1744686"/>
                </a:lnTo>
                <a:lnTo>
                  <a:pt x="1415007" y="1740244"/>
                </a:lnTo>
                <a:lnTo>
                  <a:pt x="1411198" y="1735802"/>
                </a:lnTo>
                <a:lnTo>
                  <a:pt x="1407389" y="1731043"/>
                </a:lnTo>
                <a:lnTo>
                  <a:pt x="1403897" y="1726284"/>
                </a:lnTo>
                <a:lnTo>
                  <a:pt x="1400405" y="1720891"/>
                </a:lnTo>
                <a:lnTo>
                  <a:pt x="1397548" y="1715497"/>
                </a:lnTo>
                <a:lnTo>
                  <a:pt x="1394691" y="1710103"/>
                </a:lnTo>
                <a:lnTo>
                  <a:pt x="1392152" y="1704392"/>
                </a:lnTo>
                <a:lnTo>
                  <a:pt x="1389295" y="1698682"/>
                </a:lnTo>
                <a:lnTo>
                  <a:pt x="1387390" y="1692971"/>
                </a:lnTo>
                <a:lnTo>
                  <a:pt x="1385168" y="1686943"/>
                </a:lnTo>
                <a:lnTo>
                  <a:pt x="1381676" y="1674569"/>
                </a:lnTo>
                <a:lnTo>
                  <a:pt x="1379454" y="1661561"/>
                </a:lnTo>
                <a:lnTo>
                  <a:pt x="1377550" y="1648553"/>
                </a:lnTo>
                <a:lnTo>
                  <a:pt x="1376597" y="1635227"/>
                </a:lnTo>
                <a:lnTo>
                  <a:pt x="1376280" y="1621902"/>
                </a:lnTo>
                <a:lnTo>
                  <a:pt x="1377232" y="1608577"/>
                </a:lnTo>
                <a:lnTo>
                  <a:pt x="1378185" y="1595251"/>
                </a:lnTo>
                <a:lnTo>
                  <a:pt x="1380724" y="1581609"/>
                </a:lnTo>
                <a:lnTo>
                  <a:pt x="1383264" y="1568600"/>
                </a:lnTo>
                <a:lnTo>
                  <a:pt x="1386755" y="1555592"/>
                </a:lnTo>
                <a:lnTo>
                  <a:pt x="1390882" y="1543219"/>
                </a:lnTo>
                <a:lnTo>
                  <a:pt x="1395961" y="1531162"/>
                </a:lnTo>
                <a:lnTo>
                  <a:pt x="1401675" y="1519741"/>
                </a:lnTo>
                <a:lnTo>
                  <a:pt x="1407706" y="1508953"/>
                </a:lnTo>
                <a:lnTo>
                  <a:pt x="1411198" y="1503877"/>
                </a:lnTo>
                <a:lnTo>
                  <a:pt x="1414690" y="1498801"/>
                </a:lnTo>
                <a:lnTo>
                  <a:pt x="1418499" y="1494042"/>
                </a:lnTo>
                <a:lnTo>
                  <a:pt x="1422308" y="1489600"/>
                </a:lnTo>
                <a:lnTo>
                  <a:pt x="1426117" y="1485158"/>
                </a:lnTo>
                <a:lnTo>
                  <a:pt x="1430244" y="1480716"/>
                </a:lnTo>
                <a:lnTo>
                  <a:pt x="1434370" y="1476909"/>
                </a:lnTo>
                <a:lnTo>
                  <a:pt x="1439132" y="1473419"/>
                </a:lnTo>
                <a:lnTo>
                  <a:pt x="1469606" y="1446451"/>
                </a:lnTo>
                <a:lnTo>
                  <a:pt x="1501032" y="1418214"/>
                </a:lnTo>
                <a:lnTo>
                  <a:pt x="1532775" y="1389025"/>
                </a:lnTo>
                <a:lnTo>
                  <a:pt x="1563884" y="1360153"/>
                </a:lnTo>
                <a:lnTo>
                  <a:pt x="1593088" y="1331599"/>
                </a:lnTo>
                <a:lnTo>
                  <a:pt x="1619752" y="1305265"/>
                </a:lnTo>
                <a:lnTo>
                  <a:pt x="1631814" y="1292892"/>
                </a:lnTo>
                <a:lnTo>
                  <a:pt x="1642925" y="1280836"/>
                </a:lnTo>
                <a:lnTo>
                  <a:pt x="1652765" y="1270048"/>
                </a:lnTo>
                <a:lnTo>
                  <a:pt x="1661653" y="1259896"/>
                </a:lnTo>
                <a:lnTo>
                  <a:pt x="1663875" y="1249426"/>
                </a:lnTo>
                <a:lnTo>
                  <a:pt x="1666415" y="1238956"/>
                </a:lnTo>
                <a:lnTo>
                  <a:pt x="1668319" y="1228169"/>
                </a:lnTo>
                <a:lnTo>
                  <a:pt x="1669272" y="1217064"/>
                </a:lnTo>
                <a:lnTo>
                  <a:pt x="1670224" y="1206277"/>
                </a:lnTo>
                <a:lnTo>
                  <a:pt x="1670224" y="1195172"/>
                </a:lnTo>
                <a:lnTo>
                  <a:pt x="1669589" y="1184068"/>
                </a:lnTo>
                <a:lnTo>
                  <a:pt x="1668637" y="1172963"/>
                </a:lnTo>
                <a:lnTo>
                  <a:pt x="1666732" y="1162176"/>
                </a:lnTo>
                <a:lnTo>
                  <a:pt x="1663875" y="1151072"/>
                </a:lnTo>
                <a:lnTo>
                  <a:pt x="1660384" y="1139967"/>
                </a:lnTo>
                <a:lnTo>
                  <a:pt x="1655939" y="1128863"/>
                </a:lnTo>
                <a:lnTo>
                  <a:pt x="1653717" y="1123469"/>
                </a:lnTo>
                <a:lnTo>
                  <a:pt x="1650543" y="1118076"/>
                </a:lnTo>
                <a:lnTo>
                  <a:pt x="1647686" y="1112365"/>
                </a:lnTo>
                <a:lnTo>
                  <a:pt x="1644512" y="1106971"/>
                </a:lnTo>
                <a:lnTo>
                  <a:pt x="1640703" y="1101577"/>
                </a:lnTo>
                <a:lnTo>
                  <a:pt x="1636893" y="1096184"/>
                </a:lnTo>
                <a:lnTo>
                  <a:pt x="1632767" y="1091425"/>
                </a:lnTo>
                <a:lnTo>
                  <a:pt x="1631959" y="1090444"/>
                </a:lnTo>
                <a:lnTo>
                  <a:pt x="1631814" y="1090156"/>
                </a:lnTo>
                <a:lnTo>
                  <a:pt x="1628323" y="1086031"/>
                </a:lnTo>
                <a:lnTo>
                  <a:pt x="1631959" y="1090444"/>
                </a:lnTo>
                <a:lnTo>
                  <a:pt x="1633719" y="1093963"/>
                </a:lnTo>
                <a:lnTo>
                  <a:pt x="1634989" y="1097453"/>
                </a:lnTo>
                <a:lnTo>
                  <a:pt x="1635306" y="1099039"/>
                </a:lnTo>
                <a:lnTo>
                  <a:pt x="1635306" y="1100626"/>
                </a:lnTo>
                <a:lnTo>
                  <a:pt x="1634989" y="1101577"/>
                </a:lnTo>
                <a:lnTo>
                  <a:pt x="1634671" y="1103164"/>
                </a:lnTo>
                <a:lnTo>
                  <a:pt x="1633719" y="1104433"/>
                </a:lnTo>
                <a:lnTo>
                  <a:pt x="1633084" y="1105067"/>
                </a:lnTo>
                <a:lnTo>
                  <a:pt x="1630227" y="1106971"/>
                </a:lnTo>
                <a:lnTo>
                  <a:pt x="1627370" y="1108557"/>
                </a:lnTo>
                <a:lnTo>
                  <a:pt x="1623561" y="1109192"/>
                </a:lnTo>
                <a:lnTo>
                  <a:pt x="1618800" y="1110144"/>
                </a:lnTo>
                <a:lnTo>
                  <a:pt x="1613403" y="1110461"/>
                </a:lnTo>
                <a:lnTo>
                  <a:pt x="1607690" y="1110461"/>
                </a:lnTo>
                <a:lnTo>
                  <a:pt x="1601341" y="1110461"/>
                </a:lnTo>
                <a:lnTo>
                  <a:pt x="1594675" y="1109509"/>
                </a:lnTo>
                <a:lnTo>
                  <a:pt x="1579755" y="1108240"/>
                </a:lnTo>
                <a:lnTo>
                  <a:pt x="1563884" y="1105067"/>
                </a:lnTo>
                <a:lnTo>
                  <a:pt x="1546425" y="1101577"/>
                </a:lnTo>
                <a:lnTo>
                  <a:pt x="1528966" y="1097770"/>
                </a:lnTo>
                <a:lnTo>
                  <a:pt x="1511507" y="1092694"/>
                </a:lnTo>
                <a:lnTo>
                  <a:pt x="1493731" y="1087935"/>
                </a:lnTo>
                <a:lnTo>
                  <a:pt x="1477224" y="1082541"/>
                </a:lnTo>
                <a:lnTo>
                  <a:pt x="1461670" y="1077148"/>
                </a:lnTo>
                <a:lnTo>
                  <a:pt x="1447385" y="1071754"/>
                </a:lnTo>
                <a:lnTo>
                  <a:pt x="1258829" y="1280836"/>
                </a:lnTo>
                <a:lnTo>
                  <a:pt x="1257560" y="1287815"/>
                </a:lnTo>
                <a:lnTo>
                  <a:pt x="1255972" y="1297334"/>
                </a:lnTo>
                <a:lnTo>
                  <a:pt x="1253750" y="1311928"/>
                </a:lnTo>
                <a:lnTo>
                  <a:pt x="1250893" y="1332233"/>
                </a:lnTo>
                <a:lnTo>
                  <a:pt x="1247719" y="1358567"/>
                </a:lnTo>
                <a:lnTo>
                  <a:pt x="1243910" y="1391246"/>
                </a:lnTo>
                <a:lnTo>
                  <a:pt x="1240101" y="1431539"/>
                </a:lnTo>
                <a:lnTo>
                  <a:pt x="1200104" y="1448672"/>
                </a:lnTo>
                <a:lnTo>
                  <a:pt x="1159155" y="1465487"/>
                </a:lnTo>
                <a:lnTo>
                  <a:pt x="1111857" y="1484206"/>
                </a:lnTo>
                <a:lnTo>
                  <a:pt x="1088050" y="1493407"/>
                </a:lnTo>
                <a:lnTo>
                  <a:pt x="1064560" y="1502291"/>
                </a:lnTo>
                <a:lnTo>
                  <a:pt x="1042974" y="1509588"/>
                </a:lnTo>
                <a:lnTo>
                  <a:pt x="1023293" y="1515616"/>
                </a:lnTo>
                <a:lnTo>
                  <a:pt x="1014405" y="1518154"/>
                </a:lnTo>
                <a:lnTo>
                  <a:pt x="1006787" y="1520058"/>
                </a:lnTo>
                <a:lnTo>
                  <a:pt x="1000120" y="1521644"/>
                </a:lnTo>
                <a:lnTo>
                  <a:pt x="993772" y="1522596"/>
                </a:lnTo>
                <a:lnTo>
                  <a:pt x="989328" y="1522913"/>
                </a:lnTo>
                <a:lnTo>
                  <a:pt x="985836" y="1522596"/>
                </a:lnTo>
                <a:lnTo>
                  <a:pt x="984249" y="1521644"/>
                </a:lnTo>
                <a:lnTo>
                  <a:pt x="983614" y="1521327"/>
                </a:lnTo>
                <a:lnTo>
                  <a:pt x="982662" y="1520692"/>
                </a:lnTo>
                <a:lnTo>
                  <a:pt x="982662" y="1519423"/>
                </a:lnTo>
                <a:lnTo>
                  <a:pt x="980440" y="1476274"/>
                </a:lnTo>
                <a:lnTo>
                  <a:pt x="979487" y="1435981"/>
                </a:lnTo>
                <a:lnTo>
                  <a:pt x="978217" y="1398860"/>
                </a:lnTo>
                <a:lnTo>
                  <a:pt x="977900" y="1364912"/>
                </a:lnTo>
                <a:lnTo>
                  <a:pt x="978217" y="1334137"/>
                </a:lnTo>
                <a:lnTo>
                  <a:pt x="978535" y="1306217"/>
                </a:lnTo>
                <a:lnTo>
                  <a:pt x="978852" y="1280836"/>
                </a:lnTo>
                <a:lnTo>
                  <a:pt x="980122" y="1258309"/>
                </a:lnTo>
                <a:lnTo>
                  <a:pt x="980757" y="1238956"/>
                </a:lnTo>
                <a:lnTo>
                  <a:pt x="982027" y="1222140"/>
                </a:lnTo>
                <a:lnTo>
                  <a:pt x="984249" y="1196441"/>
                </a:lnTo>
                <a:lnTo>
                  <a:pt x="986153" y="1181213"/>
                </a:lnTo>
                <a:lnTo>
                  <a:pt x="987106" y="1176136"/>
                </a:lnTo>
                <a:lnTo>
                  <a:pt x="999486" y="1158052"/>
                </a:lnTo>
                <a:lnTo>
                  <a:pt x="1033451" y="1110461"/>
                </a:lnTo>
                <a:lnTo>
                  <a:pt x="1082018" y="1042882"/>
                </a:lnTo>
                <a:lnTo>
                  <a:pt x="1109318" y="1004492"/>
                </a:lnTo>
                <a:lnTo>
                  <a:pt x="1138522" y="965151"/>
                </a:lnTo>
                <a:lnTo>
                  <a:pt x="1168361" y="925492"/>
                </a:lnTo>
                <a:lnTo>
                  <a:pt x="1197247" y="887737"/>
                </a:lnTo>
                <a:lnTo>
                  <a:pt x="1225816" y="851568"/>
                </a:lnTo>
                <a:lnTo>
                  <a:pt x="1239148" y="835070"/>
                </a:lnTo>
                <a:lnTo>
                  <a:pt x="1251528" y="819841"/>
                </a:lnTo>
                <a:lnTo>
                  <a:pt x="1263908" y="805564"/>
                </a:lnTo>
                <a:lnTo>
                  <a:pt x="1275336" y="792873"/>
                </a:lnTo>
                <a:lnTo>
                  <a:pt x="1285811" y="781451"/>
                </a:lnTo>
                <a:lnTo>
                  <a:pt x="1295334" y="771616"/>
                </a:lnTo>
                <a:lnTo>
                  <a:pt x="1303588" y="764001"/>
                </a:lnTo>
                <a:lnTo>
                  <a:pt x="1310889" y="758290"/>
                </a:lnTo>
                <a:lnTo>
                  <a:pt x="1314380" y="756387"/>
                </a:lnTo>
                <a:lnTo>
                  <a:pt x="1317237" y="754800"/>
                </a:lnTo>
                <a:lnTo>
                  <a:pt x="1319777" y="754166"/>
                </a:lnTo>
                <a:lnTo>
                  <a:pt x="1321681" y="753849"/>
                </a:lnTo>
                <a:lnTo>
                  <a:pt x="1365170" y="739889"/>
                </a:lnTo>
                <a:lnTo>
                  <a:pt x="1407389" y="727832"/>
                </a:lnTo>
                <a:lnTo>
                  <a:pt x="1447068" y="716410"/>
                </a:lnTo>
                <a:lnTo>
                  <a:pt x="1486112" y="705623"/>
                </a:lnTo>
                <a:lnTo>
                  <a:pt x="1523887" y="695471"/>
                </a:lnTo>
                <a:lnTo>
                  <a:pt x="1560709" y="685635"/>
                </a:lnTo>
                <a:lnTo>
                  <a:pt x="1634037" y="666599"/>
                </a:lnTo>
                <a:lnTo>
                  <a:pt x="1708316" y="647245"/>
                </a:lnTo>
                <a:lnTo>
                  <a:pt x="1747043" y="636775"/>
                </a:lnTo>
                <a:lnTo>
                  <a:pt x="1786405" y="625671"/>
                </a:lnTo>
                <a:lnTo>
                  <a:pt x="1827354" y="613932"/>
                </a:lnTo>
                <a:lnTo>
                  <a:pt x="1870208" y="600924"/>
                </a:lnTo>
                <a:lnTo>
                  <a:pt x="1914966" y="587281"/>
                </a:lnTo>
                <a:lnTo>
                  <a:pt x="1962263" y="571418"/>
                </a:lnTo>
                <a:lnTo>
                  <a:pt x="1966390" y="569831"/>
                </a:lnTo>
                <a:lnTo>
                  <a:pt x="1971469" y="567293"/>
                </a:lnTo>
                <a:lnTo>
                  <a:pt x="1977183" y="564120"/>
                </a:lnTo>
                <a:lnTo>
                  <a:pt x="1983849" y="559996"/>
                </a:lnTo>
                <a:lnTo>
                  <a:pt x="1998768" y="549209"/>
                </a:lnTo>
                <a:lnTo>
                  <a:pt x="2016545" y="535566"/>
                </a:lnTo>
                <a:lnTo>
                  <a:pt x="2036861" y="519385"/>
                </a:lnTo>
                <a:lnTo>
                  <a:pt x="2059398" y="500666"/>
                </a:lnTo>
                <a:lnTo>
                  <a:pt x="2083523" y="479726"/>
                </a:lnTo>
                <a:lnTo>
                  <a:pt x="2109553" y="457200"/>
                </a:lnTo>
                <a:close/>
                <a:moveTo>
                  <a:pt x="2569342" y="0"/>
                </a:moveTo>
                <a:lnTo>
                  <a:pt x="3162301" y="445595"/>
                </a:lnTo>
                <a:lnTo>
                  <a:pt x="3150550" y="456696"/>
                </a:lnTo>
                <a:lnTo>
                  <a:pt x="3118790" y="488094"/>
                </a:lnTo>
                <a:lnTo>
                  <a:pt x="3070197" y="534715"/>
                </a:lnTo>
                <a:lnTo>
                  <a:pt x="3040343" y="562624"/>
                </a:lnTo>
                <a:lnTo>
                  <a:pt x="3007948" y="593070"/>
                </a:lnTo>
                <a:lnTo>
                  <a:pt x="2973012" y="625102"/>
                </a:lnTo>
                <a:lnTo>
                  <a:pt x="2935852" y="658720"/>
                </a:lnTo>
                <a:lnTo>
                  <a:pt x="2897423" y="693607"/>
                </a:lnTo>
                <a:lnTo>
                  <a:pt x="2857088" y="728493"/>
                </a:lnTo>
                <a:lnTo>
                  <a:pt x="2816752" y="763380"/>
                </a:lnTo>
                <a:lnTo>
                  <a:pt x="2775782" y="797632"/>
                </a:lnTo>
                <a:lnTo>
                  <a:pt x="2735129" y="830615"/>
                </a:lnTo>
                <a:lnTo>
                  <a:pt x="2714803" y="846473"/>
                </a:lnTo>
                <a:lnTo>
                  <a:pt x="2694794" y="862013"/>
                </a:lnTo>
                <a:lnTo>
                  <a:pt x="2151063" y="400243"/>
                </a:lnTo>
                <a:lnTo>
                  <a:pt x="2185999" y="367894"/>
                </a:lnTo>
                <a:lnTo>
                  <a:pt x="2221888" y="334276"/>
                </a:lnTo>
                <a:lnTo>
                  <a:pt x="2294301" y="266406"/>
                </a:lnTo>
                <a:lnTo>
                  <a:pt x="2364173" y="199487"/>
                </a:lnTo>
                <a:lnTo>
                  <a:pt x="2429281" y="137009"/>
                </a:lnTo>
                <a:lnTo>
                  <a:pt x="2485496" y="82142"/>
                </a:lnTo>
                <a:lnTo>
                  <a:pt x="2529960" y="39009"/>
                </a:lnTo>
                <a:lnTo>
                  <a:pt x="2569342"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29" name="KSO_Shape"/>
          <p:cNvSpPr/>
          <p:nvPr/>
        </p:nvSpPr>
        <p:spPr bwMode="auto">
          <a:xfrm>
            <a:off x="9912424" y="2605406"/>
            <a:ext cx="577515" cy="578479"/>
          </a:xfrm>
          <a:custGeom>
            <a:avLst/>
            <a:gdLst>
              <a:gd name="T0" fmla="*/ 1139672 w 2120900"/>
              <a:gd name="T1" fmla="*/ 1652212 h 2125662"/>
              <a:gd name="T2" fmla="*/ 1227361 w 2120900"/>
              <a:gd name="T3" fmla="*/ 1813336 h 2125662"/>
              <a:gd name="T4" fmla="*/ 1220243 w 2120900"/>
              <a:gd name="T5" fmla="*/ 1488811 h 2125662"/>
              <a:gd name="T6" fmla="*/ 1234478 w 2120900"/>
              <a:gd name="T7" fmla="*/ 1376650 h 2125662"/>
              <a:gd name="T8" fmla="*/ 1406725 w 2120900"/>
              <a:gd name="T9" fmla="*/ 1389461 h 2125662"/>
              <a:gd name="T10" fmla="*/ 1396475 w 2120900"/>
              <a:gd name="T11" fmla="*/ 1501052 h 2125662"/>
              <a:gd name="T12" fmla="*/ 1417258 w 2120900"/>
              <a:gd name="T13" fmla="*/ 1797394 h 2125662"/>
              <a:gd name="T14" fmla="*/ 1505517 w 2120900"/>
              <a:gd name="T15" fmla="*/ 1576774 h 2125662"/>
              <a:gd name="T16" fmla="*/ 1703671 w 2120900"/>
              <a:gd name="T17" fmla="*/ 1297227 h 2125662"/>
              <a:gd name="T18" fmla="*/ 1850578 w 2120900"/>
              <a:gd name="T19" fmla="*/ 1362417 h 2125662"/>
              <a:gd name="T20" fmla="*/ 1901541 w 2120900"/>
              <a:gd name="T21" fmla="*/ 1751562 h 2125662"/>
              <a:gd name="T22" fmla="*/ 1838621 w 2120900"/>
              <a:gd name="T23" fmla="*/ 1824723 h 2125662"/>
              <a:gd name="T24" fmla="*/ 1557902 w 2120900"/>
              <a:gd name="T25" fmla="*/ 1893329 h 2125662"/>
              <a:gd name="T26" fmla="*/ 1106646 w 2120900"/>
              <a:gd name="T27" fmla="*/ 1895606 h 2125662"/>
              <a:gd name="T28" fmla="*/ 798596 w 2120900"/>
              <a:gd name="T29" fmla="*/ 1828424 h 2125662"/>
              <a:gd name="T30" fmla="*/ 726851 w 2120900"/>
              <a:gd name="T31" fmla="*/ 1756687 h 2125662"/>
              <a:gd name="T32" fmla="*/ 771265 w 2120900"/>
              <a:gd name="T33" fmla="*/ 1369249 h 2125662"/>
              <a:gd name="T34" fmla="*/ 913901 w 2120900"/>
              <a:gd name="T35" fmla="*/ 1297796 h 2125662"/>
              <a:gd name="T36" fmla="*/ 1091503 w 2120900"/>
              <a:gd name="T37" fmla="*/ 707546 h 2125662"/>
              <a:gd name="T38" fmla="*/ 1036861 w 2120900"/>
              <a:gd name="T39" fmla="*/ 894898 h 2125662"/>
              <a:gd name="T40" fmla="*/ 1078696 w 2120900"/>
              <a:gd name="T41" fmla="*/ 1032993 h 2125662"/>
              <a:gd name="T42" fmla="*/ 1259411 w 2120900"/>
              <a:gd name="T43" fmla="*/ 1205825 h 2125662"/>
              <a:gd name="T44" fmla="*/ 1350196 w 2120900"/>
              <a:gd name="T45" fmla="*/ 1211234 h 2125662"/>
              <a:gd name="T46" fmla="*/ 1522089 w 2120900"/>
              <a:gd name="T47" fmla="*/ 1075418 h 2125662"/>
              <a:gd name="T48" fmla="*/ 1586407 w 2120900"/>
              <a:gd name="T49" fmla="*/ 920525 h 2125662"/>
              <a:gd name="T50" fmla="*/ 1457771 w 2120900"/>
              <a:gd name="T51" fmla="*/ 834820 h 2125662"/>
              <a:gd name="T52" fmla="*/ 1230383 w 2120900"/>
              <a:gd name="T53" fmla="*/ 766201 h 2125662"/>
              <a:gd name="T54" fmla="*/ 1143868 w 2120900"/>
              <a:gd name="T55" fmla="*/ 688184 h 2125662"/>
              <a:gd name="T56" fmla="*/ 1401992 w 2120900"/>
              <a:gd name="T57" fmla="*/ 454421 h 2125662"/>
              <a:gd name="T58" fmla="*/ 1533188 w 2120900"/>
              <a:gd name="T59" fmla="*/ 532437 h 2125662"/>
              <a:gd name="T60" fmla="*/ 1626819 w 2120900"/>
              <a:gd name="T61" fmla="*/ 665121 h 2125662"/>
              <a:gd name="T62" fmla="*/ 1668653 w 2120900"/>
              <a:gd name="T63" fmla="*/ 835674 h 2125662"/>
              <a:gd name="T64" fmla="*/ 1641617 w 2120900"/>
              <a:gd name="T65" fmla="*/ 1018756 h 2125662"/>
              <a:gd name="T66" fmla="*/ 1550833 w 2120900"/>
              <a:gd name="T67" fmla="*/ 1166531 h 2125662"/>
              <a:gd name="T68" fmla="*/ 1428174 w 2120900"/>
              <a:gd name="T69" fmla="*/ 1263624 h 2125662"/>
              <a:gd name="T70" fmla="*/ 1306653 w 2120900"/>
              <a:gd name="T71" fmla="*/ 1295800 h 2125662"/>
              <a:gd name="T72" fmla="*/ 1183426 w 2120900"/>
              <a:gd name="T73" fmla="*/ 1255083 h 2125662"/>
              <a:gd name="T74" fmla="*/ 1062759 w 2120900"/>
              <a:gd name="T75" fmla="*/ 1151441 h 2125662"/>
              <a:gd name="T76" fmla="*/ 977381 w 2120900"/>
              <a:gd name="T77" fmla="*/ 998541 h 2125662"/>
              <a:gd name="T78" fmla="*/ 959737 w 2120900"/>
              <a:gd name="T79" fmla="*/ 814035 h 2125662"/>
              <a:gd name="T80" fmla="*/ 1008402 w 2120900"/>
              <a:gd name="T81" fmla="*/ 646899 h 2125662"/>
              <a:gd name="T82" fmla="*/ 1107156 w 2120900"/>
              <a:gd name="T83" fmla="*/ 520193 h 2125662"/>
              <a:gd name="T84" fmla="*/ 1241482 w 2120900"/>
              <a:gd name="T85" fmla="*/ 449865 h 2125662"/>
              <a:gd name="T86" fmla="*/ 750363 w 2120900"/>
              <a:gd name="T87" fmla="*/ 1423 h 2125662"/>
              <a:gd name="T88" fmla="*/ 1084680 w 2120900"/>
              <a:gd name="T89" fmla="*/ 108761 h 2125662"/>
              <a:gd name="T90" fmla="*/ 1148183 w 2120900"/>
              <a:gd name="T91" fmla="*/ 326283 h 2125662"/>
              <a:gd name="T92" fmla="*/ 910687 w 2120900"/>
              <a:gd name="T93" fmla="*/ 162002 h 2125662"/>
              <a:gd name="T94" fmla="*/ 634178 w 2120900"/>
              <a:gd name="T95" fmla="*/ 130114 h 2125662"/>
              <a:gd name="T96" fmla="*/ 406363 w 2120900"/>
              <a:gd name="T97" fmla="*/ 210118 h 2125662"/>
              <a:gd name="T98" fmla="*/ 233510 w 2120900"/>
              <a:gd name="T99" fmla="*/ 370982 h 2125662"/>
              <a:gd name="T100" fmla="*/ 137258 w 2120900"/>
              <a:gd name="T101" fmla="*/ 590497 h 2125662"/>
              <a:gd name="T102" fmla="*/ 136973 w 2120900"/>
              <a:gd name="T103" fmla="*/ 823962 h 2125662"/>
              <a:gd name="T104" fmla="*/ 216708 w 2120900"/>
              <a:gd name="T105" fmla="*/ 1020699 h 2125662"/>
              <a:gd name="T106" fmla="*/ 359662 w 2120900"/>
              <a:gd name="T107" fmla="*/ 1175014 h 2125662"/>
              <a:gd name="T108" fmla="*/ 551880 w 2120900"/>
              <a:gd name="T109" fmla="*/ 1269255 h 2125662"/>
              <a:gd name="T110" fmla="*/ 401807 w 2120900"/>
              <a:gd name="T111" fmla="*/ 1346412 h 2125662"/>
              <a:gd name="T112" fmla="*/ 194211 w 2120900"/>
              <a:gd name="T113" fmla="*/ 1195229 h 2125662"/>
              <a:gd name="T114" fmla="*/ 54391 w 2120900"/>
              <a:gd name="T115" fmla="*/ 980839 h 2125662"/>
              <a:gd name="T116" fmla="*/ 285 w 2120900"/>
              <a:gd name="T117" fmla="*/ 723743 h 2125662"/>
              <a:gd name="T118" fmla="*/ 55815 w 2120900"/>
              <a:gd name="T119" fmla="*/ 432480 h 2125662"/>
              <a:gd name="T120" fmla="*/ 219841 w 2120900"/>
              <a:gd name="T121" fmla="*/ 195598 h 2125662"/>
              <a:gd name="T122" fmla="*/ 465026 w 2120900"/>
              <a:gd name="T123" fmla="*/ 42992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20900" h="2125662">
                <a:moveTo>
                  <a:pt x="1223010" y="1433512"/>
                </a:moveTo>
                <a:lnTo>
                  <a:pt x="1223645" y="1464642"/>
                </a:lnTo>
                <a:lnTo>
                  <a:pt x="1224915" y="1495453"/>
                </a:lnTo>
                <a:lnTo>
                  <a:pt x="1226185" y="1524994"/>
                </a:lnTo>
                <a:lnTo>
                  <a:pt x="1227773" y="1554218"/>
                </a:lnTo>
                <a:lnTo>
                  <a:pt x="1229678" y="1582488"/>
                </a:lnTo>
                <a:lnTo>
                  <a:pt x="1232218" y="1610123"/>
                </a:lnTo>
                <a:lnTo>
                  <a:pt x="1234440" y="1637123"/>
                </a:lnTo>
                <a:lnTo>
                  <a:pt x="1237298" y="1662852"/>
                </a:lnTo>
                <a:lnTo>
                  <a:pt x="1240473" y="1688264"/>
                </a:lnTo>
                <a:lnTo>
                  <a:pt x="1243965" y="1712723"/>
                </a:lnTo>
                <a:lnTo>
                  <a:pt x="1247775" y="1736546"/>
                </a:lnTo>
                <a:lnTo>
                  <a:pt x="1251585" y="1759417"/>
                </a:lnTo>
                <a:lnTo>
                  <a:pt x="1256030" y="1781652"/>
                </a:lnTo>
                <a:lnTo>
                  <a:pt x="1260475" y="1803252"/>
                </a:lnTo>
                <a:lnTo>
                  <a:pt x="1265555" y="1823899"/>
                </a:lnTo>
                <a:lnTo>
                  <a:pt x="1270953" y="1843593"/>
                </a:lnTo>
                <a:lnTo>
                  <a:pt x="1276350" y="1862334"/>
                </a:lnTo>
                <a:lnTo>
                  <a:pt x="1282383" y="1880757"/>
                </a:lnTo>
                <a:lnTo>
                  <a:pt x="1288415" y="1897910"/>
                </a:lnTo>
                <a:lnTo>
                  <a:pt x="1295083" y="1914428"/>
                </a:lnTo>
                <a:lnTo>
                  <a:pt x="1302068" y="1929992"/>
                </a:lnTo>
                <a:lnTo>
                  <a:pt x="1309053" y="1944604"/>
                </a:lnTo>
                <a:lnTo>
                  <a:pt x="1316673" y="1958581"/>
                </a:lnTo>
                <a:lnTo>
                  <a:pt x="1324610" y="1971604"/>
                </a:lnTo>
                <a:lnTo>
                  <a:pt x="1332548" y="1983675"/>
                </a:lnTo>
                <a:lnTo>
                  <a:pt x="1336993" y="1989392"/>
                </a:lnTo>
                <a:lnTo>
                  <a:pt x="1341438" y="1995110"/>
                </a:lnTo>
                <a:lnTo>
                  <a:pt x="1345565" y="2000192"/>
                </a:lnTo>
                <a:lnTo>
                  <a:pt x="1350328" y="2005592"/>
                </a:lnTo>
                <a:lnTo>
                  <a:pt x="1354773" y="2010039"/>
                </a:lnTo>
                <a:lnTo>
                  <a:pt x="1359535" y="2014804"/>
                </a:lnTo>
                <a:lnTo>
                  <a:pt x="1363980" y="2019251"/>
                </a:lnTo>
                <a:lnTo>
                  <a:pt x="1368743" y="2023380"/>
                </a:lnTo>
                <a:lnTo>
                  <a:pt x="1373823" y="2027510"/>
                </a:lnTo>
                <a:lnTo>
                  <a:pt x="1378585" y="2031004"/>
                </a:lnTo>
                <a:lnTo>
                  <a:pt x="1383983" y="2034498"/>
                </a:lnTo>
                <a:lnTo>
                  <a:pt x="1389063" y="2037674"/>
                </a:lnTo>
                <a:lnTo>
                  <a:pt x="1394460" y="2040851"/>
                </a:lnTo>
                <a:lnTo>
                  <a:pt x="1399540" y="2043710"/>
                </a:lnTo>
                <a:lnTo>
                  <a:pt x="1399540" y="1686041"/>
                </a:lnTo>
                <a:lnTo>
                  <a:pt x="1394778" y="1685088"/>
                </a:lnTo>
                <a:lnTo>
                  <a:pt x="1390015" y="1683817"/>
                </a:lnTo>
                <a:lnTo>
                  <a:pt x="1385570" y="1682229"/>
                </a:lnTo>
                <a:lnTo>
                  <a:pt x="1381125" y="1680323"/>
                </a:lnTo>
                <a:lnTo>
                  <a:pt x="1376998" y="1677782"/>
                </a:lnTo>
                <a:lnTo>
                  <a:pt x="1373505" y="1674923"/>
                </a:lnTo>
                <a:lnTo>
                  <a:pt x="1369695" y="1672064"/>
                </a:lnTo>
                <a:lnTo>
                  <a:pt x="1366203" y="1668888"/>
                </a:lnTo>
                <a:lnTo>
                  <a:pt x="1363345" y="1665076"/>
                </a:lnTo>
                <a:lnTo>
                  <a:pt x="1360805" y="1661264"/>
                </a:lnTo>
                <a:lnTo>
                  <a:pt x="1358583" y="1657452"/>
                </a:lnTo>
                <a:lnTo>
                  <a:pt x="1356360" y="1652688"/>
                </a:lnTo>
                <a:lnTo>
                  <a:pt x="1355090" y="1648558"/>
                </a:lnTo>
                <a:lnTo>
                  <a:pt x="1353820" y="1643476"/>
                </a:lnTo>
                <a:lnTo>
                  <a:pt x="1353185" y="1638711"/>
                </a:lnTo>
                <a:lnTo>
                  <a:pt x="1352868" y="1633947"/>
                </a:lnTo>
                <a:lnTo>
                  <a:pt x="1352868" y="1580582"/>
                </a:lnTo>
                <a:lnTo>
                  <a:pt x="1353185" y="1574865"/>
                </a:lnTo>
                <a:lnTo>
                  <a:pt x="1354138" y="1569782"/>
                </a:lnTo>
                <a:lnTo>
                  <a:pt x="1355408" y="1564700"/>
                </a:lnTo>
                <a:lnTo>
                  <a:pt x="1356995" y="1559618"/>
                </a:lnTo>
                <a:lnTo>
                  <a:pt x="1359535" y="1555171"/>
                </a:lnTo>
                <a:lnTo>
                  <a:pt x="1362075" y="1550406"/>
                </a:lnTo>
                <a:lnTo>
                  <a:pt x="1365250" y="1546276"/>
                </a:lnTo>
                <a:lnTo>
                  <a:pt x="1368425" y="1542782"/>
                </a:lnTo>
                <a:lnTo>
                  <a:pt x="1372553" y="1538971"/>
                </a:lnTo>
                <a:lnTo>
                  <a:pt x="1376680" y="1536112"/>
                </a:lnTo>
                <a:lnTo>
                  <a:pt x="1380808" y="1533253"/>
                </a:lnTo>
                <a:lnTo>
                  <a:pt x="1385570" y="1531029"/>
                </a:lnTo>
                <a:lnTo>
                  <a:pt x="1390650" y="1529441"/>
                </a:lnTo>
                <a:lnTo>
                  <a:pt x="1395730" y="1527853"/>
                </a:lnTo>
                <a:lnTo>
                  <a:pt x="1401128" y="1526900"/>
                </a:lnTo>
                <a:lnTo>
                  <a:pt x="1406525" y="1526582"/>
                </a:lnTo>
                <a:lnTo>
                  <a:pt x="1524000" y="1526582"/>
                </a:lnTo>
                <a:lnTo>
                  <a:pt x="1529398" y="1526900"/>
                </a:lnTo>
                <a:lnTo>
                  <a:pt x="1535113" y="1527853"/>
                </a:lnTo>
                <a:lnTo>
                  <a:pt x="1539875" y="1529441"/>
                </a:lnTo>
                <a:lnTo>
                  <a:pt x="1544955" y="1531029"/>
                </a:lnTo>
                <a:lnTo>
                  <a:pt x="1549718" y="1533253"/>
                </a:lnTo>
                <a:lnTo>
                  <a:pt x="1553845" y="1536112"/>
                </a:lnTo>
                <a:lnTo>
                  <a:pt x="1558290" y="1538971"/>
                </a:lnTo>
                <a:lnTo>
                  <a:pt x="1562100" y="1542782"/>
                </a:lnTo>
                <a:lnTo>
                  <a:pt x="1565275" y="1546276"/>
                </a:lnTo>
                <a:lnTo>
                  <a:pt x="1568768" y="1550406"/>
                </a:lnTo>
                <a:lnTo>
                  <a:pt x="1571308" y="1555171"/>
                </a:lnTo>
                <a:lnTo>
                  <a:pt x="1573530" y="1559618"/>
                </a:lnTo>
                <a:lnTo>
                  <a:pt x="1575118" y="1564700"/>
                </a:lnTo>
                <a:lnTo>
                  <a:pt x="1576388" y="1569782"/>
                </a:lnTo>
                <a:lnTo>
                  <a:pt x="1577340" y="1574865"/>
                </a:lnTo>
                <a:lnTo>
                  <a:pt x="1577658" y="1580582"/>
                </a:lnTo>
                <a:lnTo>
                  <a:pt x="1577658" y="1633947"/>
                </a:lnTo>
                <a:lnTo>
                  <a:pt x="1577340" y="1638711"/>
                </a:lnTo>
                <a:lnTo>
                  <a:pt x="1576705" y="1643476"/>
                </a:lnTo>
                <a:lnTo>
                  <a:pt x="1575435" y="1648558"/>
                </a:lnTo>
                <a:lnTo>
                  <a:pt x="1574165" y="1652688"/>
                </a:lnTo>
                <a:lnTo>
                  <a:pt x="1572260" y="1657452"/>
                </a:lnTo>
                <a:lnTo>
                  <a:pt x="1570038" y="1661264"/>
                </a:lnTo>
                <a:lnTo>
                  <a:pt x="1567498" y="1665076"/>
                </a:lnTo>
                <a:lnTo>
                  <a:pt x="1564005" y="1668888"/>
                </a:lnTo>
                <a:lnTo>
                  <a:pt x="1560830" y="1672064"/>
                </a:lnTo>
                <a:lnTo>
                  <a:pt x="1557338" y="1674923"/>
                </a:lnTo>
                <a:lnTo>
                  <a:pt x="1553528" y="1677782"/>
                </a:lnTo>
                <a:lnTo>
                  <a:pt x="1549400" y="1680323"/>
                </a:lnTo>
                <a:lnTo>
                  <a:pt x="1545273" y="1682229"/>
                </a:lnTo>
                <a:lnTo>
                  <a:pt x="1540510" y="1683817"/>
                </a:lnTo>
                <a:lnTo>
                  <a:pt x="1536065" y="1685088"/>
                </a:lnTo>
                <a:lnTo>
                  <a:pt x="1530985" y="1686041"/>
                </a:lnTo>
                <a:lnTo>
                  <a:pt x="1530985" y="2043710"/>
                </a:lnTo>
                <a:lnTo>
                  <a:pt x="1536383" y="2040851"/>
                </a:lnTo>
                <a:lnTo>
                  <a:pt x="1541463" y="2037674"/>
                </a:lnTo>
                <a:lnTo>
                  <a:pt x="1546860" y="2034498"/>
                </a:lnTo>
                <a:lnTo>
                  <a:pt x="1551940" y="2031004"/>
                </a:lnTo>
                <a:lnTo>
                  <a:pt x="1557020" y="2027510"/>
                </a:lnTo>
                <a:lnTo>
                  <a:pt x="1561783" y="2023380"/>
                </a:lnTo>
                <a:lnTo>
                  <a:pt x="1566863" y="2019251"/>
                </a:lnTo>
                <a:lnTo>
                  <a:pt x="1571308" y="2014804"/>
                </a:lnTo>
                <a:lnTo>
                  <a:pt x="1575753" y="2010039"/>
                </a:lnTo>
                <a:lnTo>
                  <a:pt x="1580515" y="2005592"/>
                </a:lnTo>
                <a:lnTo>
                  <a:pt x="1584960" y="2000192"/>
                </a:lnTo>
                <a:lnTo>
                  <a:pt x="1589088" y="1995110"/>
                </a:lnTo>
                <a:lnTo>
                  <a:pt x="1593850" y="1989392"/>
                </a:lnTo>
                <a:lnTo>
                  <a:pt x="1597660" y="1983675"/>
                </a:lnTo>
                <a:lnTo>
                  <a:pt x="1606233" y="1971604"/>
                </a:lnTo>
                <a:lnTo>
                  <a:pt x="1614170" y="1958581"/>
                </a:lnTo>
                <a:lnTo>
                  <a:pt x="1621473" y="1944604"/>
                </a:lnTo>
                <a:lnTo>
                  <a:pt x="1628775" y="1929992"/>
                </a:lnTo>
                <a:lnTo>
                  <a:pt x="1635443" y="1914428"/>
                </a:lnTo>
                <a:lnTo>
                  <a:pt x="1642110" y="1897910"/>
                </a:lnTo>
                <a:lnTo>
                  <a:pt x="1648460" y="1880757"/>
                </a:lnTo>
                <a:lnTo>
                  <a:pt x="1654175" y="1862334"/>
                </a:lnTo>
                <a:lnTo>
                  <a:pt x="1659890" y="1843593"/>
                </a:lnTo>
                <a:lnTo>
                  <a:pt x="1664970" y="1823899"/>
                </a:lnTo>
                <a:lnTo>
                  <a:pt x="1669733" y="1803252"/>
                </a:lnTo>
                <a:lnTo>
                  <a:pt x="1674813" y="1781652"/>
                </a:lnTo>
                <a:lnTo>
                  <a:pt x="1678940" y="1759417"/>
                </a:lnTo>
                <a:lnTo>
                  <a:pt x="1683068" y="1736546"/>
                </a:lnTo>
                <a:lnTo>
                  <a:pt x="1686878" y="1712723"/>
                </a:lnTo>
                <a:lnTo>
                  <a:pt x="1690053" y="1688264"/>
                </a:lnTo>
                <a:lnTo>
                  <a:pt x="1693228" y="1662852"/>
                </a:lnTo>
                <a:lnTo>
                  <a:pt x="1696085" y="1637123"/>
                </a:lnTo>
                <a:lnTo>
                  <a:pt x="1698625" y="1610123"/>
                </a:lnTo>
                <a:lnTo>
                  <a:pt x="1700848" y="1582488"/>
                </a:lnTo>
                <a:lnTo>
                  <a:pt x="1702753" y="1554218"/>
                </a:lnTo>
                <a:lnTo>
                  <a:pt x="1704340" y="1524994"/>
                </a:lnTo>
                <a:lnTo>
                  <a:pt x="1705928" y="1495453"/>
                </a:lnTo>
                <a:lnTo>
                  <a:pt x="1706880" y="1464642"/>
                </a:lnTo>
                <a:lnTo>
                  <a:pt x="1707833" y="1433512"/>
                </a:lnTo>
                <a:lnTo>
                  <a:pt x="1747520" y="1435736"/>
                </a:lnTo>
                <a:lnTo>
                  <a:pt x="1784033" y="1438277"/>
                </a:lnTo>
                <a:lnTo>
                  <a:pt x="1845310" y="1443042"/>
                </a:lnTo>
                <a:lnTo>
                  <a:pt x="1885315" y="1446218"/>
                </a:lnTo>
                <a:lnTo>
                  <a:pt x="1899920" y="1447489"/>
                </a:lnTo>
                <a:lnTo>
                  <a:pt x="1911350" y="1448124"/>
                </a:lnTo>
                <a:lnTo>
                  <a:pt x="1922463" y="1449077"/>
                </a:lnTo>
                <a:lnTo>
                  <a:pt x="1933575" y="1450347"/>
                </a:lnTo>
                <a:lnTo>
                  <a:pt x="1944370" y="1452253"/>
                </a:lnTo>
                <a:lnTo>
                  <a:pt x="1955165" y="1454477"/>
                </a:lnTo>
                <a:lnTo>
                  <a:pt x="1965643" y="1457653"/>
                </a:lnTo>
                <a:lnTo>
                  <a:pt x="1976120" y="1461147"/>
                </a:lnTo>
                <a:lnTo>
                  <a:pt x="1985963" y="1464959"/>
                </a:lnTo>
                <a:lnTo>
                  <a:pt x="1995805" y="1469406"/>
                </a:lnTo>
                <a:lnTo>
                  <a:pt x="2005330" y="1474489"/>
                </a:lnTo>
                <a:lnTo>
                  <a:pt x="2014538" y="1479571"/>
                </a:lnTo>
                <a:lnTo>
                  <a:pt x="2023428" y="1485606"/>
                </a:lnTo>
                <a:lnTo>
                  <a:pt x="2032318" y="1491641"/>
                </a:lnTo>
                <a:lnTo>
                  <a:pt x="2040573" y="1498312"/>
                </a:lnTo>
                <a:lnTo>
                  <a:pt x="2048510" y="1504983"/>
                </a:lnTo>
                <a:lnTo>
                  <a:pt x="2056130" y="1512288"/>
                </a:lnTo>
                <a:lnTo>
                  <a:pt x="2063750" y="1520230"/>
                </a:lnTo>
                <a:lnTo>
                  <a:pt x="2070418" y="1527853"/>
                </a:lnTo>
                <a:lnTo>
                  <a:pt x="2077085" y="1536429"/>
                </a:lnTo>
                <a:lnTo>
                  <a:pt x="2083118" y="1545324"/>
                </a:lnTo>
                <a:lnTo>
                  <a:pt x="2089150" y="1554218"/>
                </a:lnTo>
                <a:lnTo>
                  <a:pt x="2094230" y="1563112"/>
                </a:lnTo>
                <a:lnTo>
                  <a:pt x="2099310" y="1572959"/>
                </a:lnTo>
                <a:lnTo>
                  <a:pt x="2103755" y="1582488"/>
                </a:lnTo>
                <a:lnTo>
                  <a:pt x="2107565" y="1592653"/>
                </a:lnTo>
                <a:lnTo>
                  <a:pt x="2111058" y="1603135"/>
                </a:lnTo>
                <a:lnTo>
                  <a:pt x="2113915" y="1613617"/>
                </a:lnTo>
                <a:lnTo>
                  <a:pt x="2116455" y="1624417"/>
                </a:lnTo>
                <a:lnTo>
                  <a:pt x="2118360" y="1635217"/>
                </a:lnTo>
                <a:lnTo>
                  <a:pt x="2119630" y="1646335"/>
                </a:lnTo>
                <a:lnTo>
                  <a:pt x="2120583" y="1657452"/>
                </a:lnTo>
                <a:lnTo>
                  <a:pt x="2120900" y="1668888"/>
                </a:lnTo>
                <a:lnTo>
                  <a:pt x="2120900" y="1948734"/>
                </a:lnTo>
                <a:lnTo>
                  <a:pt x="2120583" y="1954451"/>
                </a:lnTo>
                <a:lnTo>
                  <a:pt x="2119948" y="1960169"/>
                </a:lnTo>
                <a:lnTo>
                  <a:pt x="2118678" y="1965569"/>
                </a:lnTo>
                <a:lnTo>
                  <a:pt x="2117090" y="1970969"/>
                </a:lnTo>
                <a:lnTo>
                  <a:pt x="2115185" y="1976051"/>
                </a:lnTo>
                <a:lnTo>
                  <a:pt x="2112645" y="1981451"/>
                </a:lnTo>
                <a:lnTo>
                  <a:pt x="2109470" y="1986533"/>
                </a:lnTo>
                <a:lnTo>
                  <a:pt x="2106295" y="1991298"/>
                </a:lnTo>
                <a:lnTo>
                  <a:pt x="2102485" y="1996380"/>
                </a:lnTo>
                <a:lnTo>
                  <a:pt x="2098358" y="2001145"/>
                </a:lnTo>
                <a:lnTo>
                  <a:pt x="2093595" y="2005910"/>
                </a:lnTo>
                <a:lnTo>
                  <a:pt x="2088833" y="2010357"/>
                </a:lnTo>
                <a:lnTo>
                  <a:pt x="2083118" y="2014804"/>
                </a:lnTo>
                <a:lnTo>
                  <a:pt x="2077403" y="2019569"/>
                </a:lnTo>
                <a:lnTo>
                  <a:pt x="2071370" y="2023698"/>
                </a:lnTo>
                <a:lnTo>
                  <a:pt x="2065020" y="2028145"/>
                </a:lnTo>
                <a:lnTo>
                  <a:pt x="2057718" y="2032274"/>
                </a:lnTo>
                <a:lnTo>
                  <a:pt x="2050415" y="2036086"/>
                </a:lnTo>
                <a:lnTo>
                  <a:pt x="2043113" y="2040216"/>
                </a:lnTo>
                <a:lnTo>
                  <a:pt x="2035175" y="2044027"/>
                </a:lnTo>
                <a:lnTo>
                  <a:pt x="2026920" y="2047521"/>
                </a:lnTo>
                <a:lnTo>
                  <a:pt x="2018665" y="2051651"/>
                </a:lnTo>
                <a:lnTo>
                  <a:pt x="2009458" y="2055145"/>
                </a:lnTo>
                <a:lnTo>
                  <a:pt x="2000250" y="2058321"/>
                </a:lnTo>
                <a:lnTo>
                  <a:pt x="1980883" y="2065310"/>
                </a:lnTo>
                <a:lnTo>
                  <a:pt x="1960880" y="2071345"/>
                </a:lnTo>
                <a:lnTo>
                  <a:pt x="1939608" y="2077380"/>
                </a:lnTo>
                <a:lnTo>
                  <a:pt x="1917065" y="2083098"/>
                </a:lnTo>
                <a:lnTo>
                  <a:pt x="1893888" y="2088498"/>
                </a:lnTo>
                <a:lnTo>
                  <a:pt x="1869440" y="2093262"/>
                </a:lnTo>
                <a:lnTo>
                  <a:pt x="1844675" y="2098027"/>
                </a:lnTo>
                <a:lnTo>
                  <a:pt x="1818640" y="2101839"/>
                </a:lnTo>
                <a:lnTo>
                  <a:pt x="1792288" y="2105651"/>
                </a:lnTo>
                <a:lnTo>
                  <a:pt x="1765300" y="2109462"/>
                </a:lnTo>
                <a:lnTo>
                  <a:pt x="1737360" y="2112639"/>
                </a:lnTo>
                <a:lnTo>
                  <a:pt x="1709420" y="2115180"/>
                </a:lnTo>
                <a:lnTo>
                  <a:pt x="1680528" y="2117721"/>
                </a:lnTo>
                <a:lnTo>
                  <a:pt x="1651635" y="2119627"/>
                </a:lnTo>
                <a:lnTo>
                  <a:pt x="1622108" y="2121850"/>
                </a:lnTo>
                <a:lnTo>
                  <a:pt x="1592580" y="2123121"/>
                </a:lnTo>
                <a:lnTo>
                  <a:pt x="1562735" y="2124392"/>
                </a:lnTo>
                <a:lnTo>
                  <a:pt x="1532890" y="2125027"/>
                </a:lnTo>
                <a:lnTo>
                  <a:pt x="1502728" y="2125662"/>
                </a:lnTo>
                <a:lnTo>
                  <a:pt x="1472565" y="2125662"/>
                </a:lnTo>
                <a:lnTo>
                  <a:pt x="1442720" y="2125662"/>
                </a:lnTo>
                <a:lnTo>
                  <a:pt x="1412558" y="2125027"/>
                </a:lnTo>
                <a:lnTo>
                  <a:pt x="1382395" y="2124392"/>
                </a:lnTo>
                <a:lnTo>
                  <a:pt x="1352233" y="2123121"/>
                </a:lnTo>
                <a:lnTo>
                  <a:pt x="1322070" y="2121850"/>
                </a:lnTo>
                <a:lnTo>
                  <a:pt x="1292543" y="2119627"/>
                </a:lnTo>
                <a:lnTo>
                  <a:pt x="1263015" y="2117721"/>
                </a:lnTo>
                <a:lnTo>
                  <a:pt x="1234123" y="2115180"/>
                </a:lnTo>
                <a:lnTo>
                  <a:pt x="1205230" y="2112639"/>
                </a:lnTo>
                <a:lnTo>
                  <a:pt x="1176973" y="2109462"/>
                </a:lnTo>
                <a:lnTo>
                  <a:pt x="1149033" y="2105651"/>
                </a:lnTo>
                <a:lnTo>
                  <a:pt x="1122045" y="2101839"/>
                </a:lnTo>
                <a:lnTo>
                  <a:pt x="1095693" y="2098027"/>
                </a:lnTo>
                <a:lnTo>
                  <a:pt x="1069975" y="2093262"/>
                </a:lnTo>
                <a:lnTo>
                  <a:pt x="1044893" y="2088498"/>
                </a:lnTo>
                <a:lnTo>
                  <a:pt x="1020763" y="2083098"/>
                </a:lnTo>
                <a:lnTo>
                  <a:pt x="997903" y="2077380"/>
                </a:lnTo>
                <a:lnTo>
                  <a:pt x="975678" y="2071345"/>
                </a:lnTo>
                <a:lnTo>
                  <a:pt x="955040" y="2065310"/>
                </a:lnTo>
                <a:lnTo>
                  <a:pt x="935038" y="2058321"/>
                </a:lnTo>
                <a:lnTo>
                  <a:pt x="925513" y="2055145"/>
                </a:lnTo>
                <a:lnTo>
                  <a:pt x="916305" y="2051651"/>
                </a:lnTo>
                <a:lnTo>
                  <a:pt x="907415" y="2047521"/>
                </a:lnTo>
                <a:lnTo>
                  <a:pt x="898843" y="2044027"/>
                </a:lnTo>
                <a:lnTo>
                  <a:pt x="890588" y="2040216"/>
                </a:lnTo>
                <a:lnTo>
                  <a:pt x="882650" y="2036086"/>
                </a:lnTo>
                <a:lnTo>
                  <a:pt x="875348" y="2032274"/>
                </a:lnTo>
                <a:lnTo>
                  <a:pt x="868045" y="2028145"/>
                </a:lnTo>
                <a:lnTo>
                  <a:pt x="861695" y="2023698"/>
                </a:lnTo>
                <a:lnTo>
                  <a:pt x="855028" y="2019569"/>
                </a:lnTo>
                <a:lnTo>
                  <a:pt x="848995" y="2014804"/>
                </a:lnTo>
                <a:lnTo>
                  <a:pt x="843280" y="2010357"/>
                </a:lnTo>
                <a:lnTo>
                  <a:pt x="837883" y="2005910"/>
                </a:lnTo>
                <a:lnTo>
                  <a:pt x="833438" y="2001145"/>
                </a:lnTo>
                <a:lnTo>
                  <a:pt x="828993" y="1996380"/>
                </a:lnTo>
                <a:lnTo>
                  <a:pt x="824865" y="1991298"/>
                </a:lnTo>
                <a:lnTo>
                  <a:pt x="821373" y="1986533"/>
                </a:lnTo>
                <a:lnTo>
                  <a:pt x="818515" y="1981451"/>
                </a:lnTo>
                <a:lnTo>
                  <a:pt x="815975" y="1976051"/>
                </a:lnTo>
                <a:lnTo>
                  <a:pt x="813435" y="1970969"/>
                </a:lnTo>
                <a:lnTo>
                  <a:pt x="811848" y="1965569"/>
                </a:lnTo>
                <a:lnTo>
                  <a:pt x="810578" y="1960169"/>
                </a:lnTo>
                <a:lnTo>
                  <a:pt x="809943" y="1954451"/>
                </a:lnTo>
                <a:lnTo>
                  <a:pt x="809625" y="1948734"/>
                </a:lnTo>
                <a:lnTo>
                  <a:pt x="809625" y="1668888"/>
                </a:lnTo>
                <a:lnTo>
                  <a:pt x="809943" y="1657452"/>
                </a:lnTo>
                <a:lnTo>
                  <a:pt x="810895" y="1646335"/>
                </a:lnTo>
                <a:lnTo>
                  <a:pt x="812165" y="1635217"/>
                </a:lnTo>
                <a:lnTo>
                  <a:pt x="814070" y="1624417"/>
                </a:lnTo>
                <a:lnTo>
                  <a:pt x="816928" y="1613617"/>
                </a:lnTo>
                <a:lnTo>
                  <a:pt x="819785" y="1603135"/>
                </a:lnTo>
                <a:lnTo>
                  <a:pt x="822960" y="1592653"/>
                </a:lnTo>
                <a:lnTo>
                  <a:pt x="827088" y="1582488"/>
                </a:lnTo>
                <a:lnTo>
                  <a:pt x="831533" y="1572959"/>
                </a:lnTo>
                <a:lnTo>
                  <a:pt x="836295" y="1563112"/>
                </a:lnTo>
                <a:lnTo>
                  <a:pt x="841693" y="1554218"/>
                </a:lnTo>
                <a:lnTo>
                  <a:pt x="847408" y="1545324"/>
                </a:lnTo>
                <a:lnTo>
                  <a:pt x="853758" y="1536429"/>
                </a:lnTo>
                <a:lnTo>
                  <a:pt x="860108" y="1527853"/>
                </a:lnTo>
                <a:lnTo>
                  <a:pt x="867093" y="1520230"/>
                </a:lnTo>
                <a:lnTo>
                  <a:pt x="874395" y="1512288"/>
                </a:lnTo>
                <a:lnTo>
                  <a:pt x="882015" y="1504983"/>
                </a:lnTo>
                <a:lnTo>
                  <a:pt x="890270" y="1498312"/>
                </a:lnTo>
                <a:lnTo>
                  <a:pt x="898525" y="1491641"/>
                </a:lnTo>
                <a:lnTo>
                  <a:pt x="907098" y="1485606"/>
                </a:lnTo>
                <a:lnTo>
                  <a:pt x="915988" y="1479571"/>
                </a:lnTo>
                <a:lnTo>
                  <a:pt x="925195" y="1474489"/>
                </a:lnTo>
                <a:lnTo>
                  <a:pt x="935038" y="1469406"/>
                </a:lnTo>
                <a:lnTo>
                  <a:pt x="944880" y="1464959"/>
                </a:lnTo>
                <a:lnTo>
                  <a:pt x="954723" y="1461147"/>
                </a:lnTo>
                <a:lnTo>
                  <a:pt x="964883" y="1457653"/>
                </a:lnTo>
                <a:lnTo>
                  <a:pt x="975360" y="1454477"/>
                </a:lnTo>
                <a:lnTo>
                  <a:pt x="986155" y="1452253"/>
                </a:lnTo>
                <a:lnTo>
                  <a:pt x="996950" y="1450347"/>
                </a:lnTo>
                <a:lnTo>
                  <a:pt x="1008063" y="1449077"/>
                </a:lnTo>
                <a:lnTo>
                  <a:pt x="1019175" y="1448124"/>
                </a:lnTo>
                <a:lnTo>
                  <a:pt x="1030605" y="1447489"/>
                </a:lnTo>
                <a:lnTo>
                  <a:pt x="1045210" y="1446218"/>
                </a:lnTo>
                <a:lnTo>
                  <a:pt x="1085533" y="1443042"/>
                </a:lnTo>
                <a:lnTo>
                  <a:pt x="1146493" y="1438277"/>
                </a:lnTo>
                <a:lnTo>
                  <a:pt x="1183005" y="1435736"/>
                </a:lnTo>
                <a:lnTo>
                  <a:pt x="1223010" y="1433512"/>
                </a:lnTo>
                <a:close/>
                <a:moveTo>
                  <a:pt x="1255955" y="762815"/>
                </a:moveTo>
                <a:lnTo>
                  <a:pt x="1252146" y="763133"/>
                </a:lnTo>
                <a:lnTo>
                  <a:pt x="1248655" y="764086"/>
                </a:lnTo>
                <a:lnTo>
                  <a:pt x="1245164" y="765675"/>
                </a:lnTo>
                <a:lnTo>
                  <a:pt x="1241673" y="766946"/>
                </a:lnTo>
                <a:lnTo>
                  <a:pt x="1238499" y="768852"/>
                </a:lnTo>
                <a:lnTo>
                  <a:pt x="1235643" y="771076"/>
                </a:lnTo>
                <a:lnTo>
                  <a:pt x="1232469" y="773618"/>
                </a:lnTo>
                <a:lnTo>
                  <a:pt x="1229295" y="776477"/>
                </a:lnTo>
                <a:lnTo>
                  <a:pt x="1223265" y="782514"/>
                </a:lnTo>
                <a:lnTo>
                  <a:pt x="1217235" y="789503"/>
                </a:lnTo>
                <a:lnTo>
                  <a:pt x="1211840" y="796811"/>
                </a:lnTo>
                <a:lnTo>
                  <a:pt x="1200097" y="813014"/>
                </a:lnTo>
                <a:lnTo>
                  <a:pt x="1191845" y="824769"/>
                </a:lnTo>
                <a:lnTo>
                  <a:pt x="1183276" y="837160"/>
                </a:lnTo>
                <a:lnTo>
                  <a:pt x="1175342" y="849551"/>
                </a:lnTo>
                <a:lnTo>
                  <a:pt x="1167407" y="862577"/>
                </a:lnTo>
                <a:lnTo>
                  <a:pt x="1164868" y="875285"/>
                </a:lnTo>
                <a:lnTo>
                  <a:pt x="1162329" y="888312"/>
                </a:lnTo>
                <a:lnTo>
                  <a:pt x="1160108" y="901338"/>
                </a:lnTo>
                <a:lnTo>
                  <a:pt x="1158521" y="914682"/>
                </a:lnTo>
                <a:lnTo>
                  <a:pt x="1156934" y="928343"/>
                </a:lnTo>
                <a:lnTo>
                  <a:pt x="1155982" y="941687"/>
                </a:lnTo>
                <a:lnTo>
                  <a:pt x="1155347" y="955349"/>
                </a:lnTo>
                <a:lnTo>
                  <a:pt x="1155347" y="969010"/>
                </a:lnTo>
                <a:lnTo>
                  <a:pt x="1155347" y="978859"/>
                </a:lnTo>
                <a:lnTo>
                  <a:pt x="1155665" y="988708"/>
                </a:lnTo>
                <a:lnTo>
                  <a:pt x="1156299" y="998557"/>
                </a:lnTo>
                <a:lnTo>
                  <a:pt x="1157252" y="1008407"/>
                </a:lnTo>
                <a:lnTo>
                  <a:pt x="1158521" y="1017620"/>
                </a:lnTo>
                <a:lnTo>
                  <a:pt x="1159791" y="1027152"/>
                </a:lnTo>
                <a:lnTo>
                  <a:pt x="1162012" y="1037001"/>
                </a:lnTo>
                <a:lnTo>
                  <a:pt x="1163599" y="1046214"/>
                </a:lnTo>
                <a:lnTo>
                  <a:pt x="1165821" y="1055746"/>
                </a:lnTo>
                <a:lnTo>
                  <a:pt x="1168042" y="1064641"/>
                </a:lnTo>
                <a:lnTo>
                  <a:pt x="1170581" y="1074173"/>
                </a:lnTo>
                <a:lnTo>
                  <a:pt x="1173755" y="1083069"/>
                </a:lnTo>
                <a:lnTo>
                  <a:pt x="1176611" y="1092282"/>
                </a:lnTo>
                <a:lnTo>
                  <a:pt x="1179785" y="1101178"/>
                </a:lnTo>
                <a:lnTo>
                  <a:pt x="1182959" y="1109757"/>
                </a:lnTo>
                <a:lnTo>
                  <a:pt x="1186767" y="1118653"/>
                </a:lnTo>
                <a:lnTo>
                  <a:pt x="1190576" y="1127548"/>
                </a:lnTo>
                <a:lnTo>
                  <a:pt x="1194384" y="1136127"/>
                </a:lnTo>
                <a:lnTo>
                  <a:pt x="1198827" y="1144387"/>
                </a:lnTo>
                <a:lnTo>
                  <a:pt x="1202953" y="1152648"/>
                </a:lnTo>
                <a:lnTo>
                  <a:pt x="1212157" y="1168851"/>
                </a:lnTo>
                <a:lnTo>
                  <a:pt x="1221678" y="1184737"/>
                </a:lnTo>
                <a:lnTo>
                  <a:pt x="1231834" y="1199987"/>
                </a:lnTo>
                <a:lnTo>
                  <a:pt x="1242625" y="1214601"/>
                </a:lnTo>
                <a:lnTo>
                  <a:pt x="1253416" y="1229216"/>
                </a:lnTo>
                <a:lnTo>
                  <a:pt x="1264841" y="1242560"/>
                </a:lnTo>
                <a:lnTo>
                  <a:pt x="1277219" y="1255586"/>
                </a:lnTo>
                <a:lnTo>
                  <a:pt x="1289279" y="1267977"/>
                </a:lnTo>
                <a:lnTo>
                  <a:pt x="1301656" y="1279415"/>
                </a:lnTo>
                <a:lnTo>
                  <a:pt x="1314351" y="1290535"/>
                </a:lnTo>
                <a:lnTo>
                  <a:pt x="1327046" y="1300701"/>
                </a:lnTo>
                <a:lnTo>
                  <a:pt x="1340059" y="1310233"/>
                </a:lnTo>
                <a:lnTo>
                  <a:pt x="1352754" y="1318811"/>
                </a:lnTo>
                <a:lnTo>
                  <a:pt x="1365766" y="1326754"/>
                </a:lnTo>
                <a:lnTo>
                  <a:pt x="1378778" y="1334061"/>
                </a:lnTo>
                <a:lnTo>
                  <a:pt x="1391473" y="1340098"/>
                </a:lnTo>
                <a:lnTo>
                  <a:pt x="1404485" y="1345499"/>
                </a:lnTo>
                <a:lnTo>
                  <a:pt x="1410516" y="1347723"/>
                </a:lnTo>
                <a:lnTo>
                  <a:pt x="1417180" y="1349947"/>
                </a:lnTo>
                <a:lnTo>
                  <a:pt x="1423211" y="1351535"/>
                </a:lnTo>
                <a:lnTo>
                  <a:pt x="1429241" y="1353124"/>
                </a:lnTo>
                <a:lnTo>
                  <a:pt x="1435271" y="1354395"/>
                </a:lnTo>
                <a:lnTo>
                  <a:pt x="1441301" y="1355983"/>
                </a:lnTo>
                <a:lnTo>
                  <a:pt x="1447331" y="1356936"/>
                </a:lnTo>
                <a:lnTo>
                  <a:pt x="1453044" y="1357572"/>
                </a:lnTo>
                <a:lnTo>
                  <a:pt x="1458756" y="1357889"/>
                </a:lnTo>
                <a:lnTo>
                  <a:pt x="1464469" y="1357889"/>
                </a:lnTo>
                <a:lnTo>
                  <a:pt x="1470182" y="1357889"/>
                </a:lnTo>
                <a:lnTo>
                  <a:pt x="1475895" y="1357572"/>
                </a:lnTo>
                <a:lnTo>
                  <a:pt x="1481607" y="1356936"/>
                </a:lnTo>
                <a:lnTo>
                  <a:pt x="1487637" y="1355983"/>
                </a:lnTo>
                <a:lnTo>
                  <a:pt x="1493667" y="1354395"/>
                </a:lnTo>
                <a:lnTo>
                  <a:pt x="1499698" y="1353124"/>
                </a:lnTo>
                <a:lnTo>
                  <a:pt x="1505728" y="1351535"/>
                </a:lnTo>
                <a:lnTo>
                  <a:pt x="1512075" y="1349947"/>
                </a:lnTo>
                <a:lnTo>
                  <a:pt x="1518105" y="1347723"/>
                </a:lnTo>
                <a:lnTo>
                  <a:pt x="1524770" y="1345499"/>
                </a:lnTo>
                <a:lnTo>
                  <a:pt x="1537465" y="1340098"/>
                </a:lnTo>
                <a:lnTo>
                  <a:pt x="1550160" y="1334061"/>
                </a:lnTo>
                <a:lnTo>
                  <a:pt x="1563172" y="1326754"/>
                </a:lnTo>
                <a:lnTo>
                  <a:pt x="1576185" y="1318811"/>
                </a:lnTo>
                <a:lnTo>
                  <a:pt x="1589197" y="1310233"/>
                </a:lnTo>
                <a:lnTo>
                  <a:pt x="1602209" y="1300701"/>
                </a:lnTo>
                <a:lnTo>
                  <a:pt x="1614904" y="1290535"/>
                </a:lnTo>
                <a:lnTo>
                  <a:pt x="1627599" y="1279415"/>
                </a:lnTo>
                <a:lnTo>
                  <a:pt x="1639977" y="1267977"/>
                </a:lnTo>
                <a:lnTo>
                  <a:pt x="1652037" y="1255586"/>
                </a:lnTo>
                <a:lnTo>
                  <a:pt x="1663780" y="1242560"/>
                </a:lnTo>
                <a:lnTo>
                  <a:pt x="1675522" y="1229216"/>
                </a:lnTo>
                <a:lnTo>
                  <a:pt x="1686631" y="1214601"/>
                </a:lnTo>
                <a:lnTo>
                  <a:pt x="1697421" y="1199987"/>
                </a:lnTo>
                <a:lnTo>
                  <a:pt x="1707577" y="1184737"/>
                </a:lnTo>
                <a:lnTo>
                  <a:pt x="1717098" y="1168851"/>
                </a:lnTo>
                <a:lnTo>
                  <a:pt x="1725985" y="1152648"/>
                </a:lnTo>
                <a:lnTo>
                  <a:pt x="1730428" y="1144387"/>
                </a:lnTo>
                <a:lnTo>
                  <a:pt x="1734554" y="1136127"/>
                </a:lnTo>
                <a:lnTo>
                  <a:pt x="1738362" y="1127548"/>
                </a:lnTo>
                <a:lnTo>
                  <a:pt x="1742488" y="1118653"/>
                </a:lnTo>
                <a:lnTo>
                  <a:pt x="1745979" y="1109757"/>
                </a:lnTo>
                <a:lnTo>
                  <a:pt x="1749153" y="1101178"/>
                </a:lnTo>
                <a:lnTo>
                  <a:pt x="1752644" y="1092282"/>
                </a:lnTo>
                <a:lnTo>
                  <a:pt x="1755501" y="1083069"/>
                </a:lnTo>
                <a:lnTo>
                  <a:pt x="1758357" y="1074173"/>
                </a:lnTo>
                <a:lnTo>
                  <a:pt x="1760896" y="1064641"/>
                </a:lnTo>
                <a:lnTo>
                  <a:pt x="1763435" y="1055746"/>
                </a:lnTo>
                <a:lnTo>
                  <a:pt x="1765339" y="1046214"/>
                </a:lnTo>
                <a:lnTo>
                  <a:pt x="1767243" y="1037001"/>
                </a:lnTo>
                <a:lnTo>
                  <a:pt x="1769148" y="1027152"/>
                </a:lnTo>
                <a:lnTo>
                  <a:pt x="1770417" y="1017620"/>
                </a:lnTo>
                <a:lnTo>
                  <a:pt x="1771687" y="1008407"/>
                </a:lnTo>
                <a:lnTo>
                  <a:pt x="1772321" y="998557"/>
                </a:lnTo>
                <a:lnTo>
                  <a:pt x="1773274" y="988708"/>
                </a:lnTo>
                <a:lnTo>
                  <a:pt x="1773908" y="978859"/>
                </a:lnTo>
                <a:lnTo>
                  <a:pt x="1773908" y="969010"/>
                </a:lnTo>
                <a:lnTo>
                  <a:pt x="1773274" y="957255"/>
                </a:lnTo>
                <a:lnTo>
                  <a:pt x="1772639" y="945500"/>
                </a:lnTo>
                <a:lnTo>
                  <a:pt x="1757405" y="944864"/>
                </a:lnTo>
                <a:lnTo>
                  <a:pt x="1741854" y="943911"/>
                </a:lnTo>
                <a:lnTo>
                  <a:pt x="1725667" y="942958"/>
                </a:lnTo>
                <a:lnTo>
                  <a:pt x="1709481" y="941687"/>
                </a:lnTo>
                <a:lnTo>
                  <a:pt x="1692978" y="940099"/>
                </a:lnTo>
                <a:lnTo>
                  <a:pt x="1676157" y="938510"/>
                </a:lnTo>
                <a:lnTo>
                  <a:pt x="1659654" y="936286"/>
                </a:lnTo>
                <a:lnTo>
                  <a:pt x="1642516" y="934062"/>
                </a:lnTo>
                <a:lnTo>
                  <a:pt x="1625695" y="931520"/>
                </a:lnTo>
                <a:lnTo>
                  <a:pt x="1608557" y="928979"/>
                </a:lnTo>
                <a:lnTo>
                  <a:pt x="1591736" y="925802"/>
                </a:lnTo>
                <a:lnTo>
                  <a:pt x="1574915" y="922624"/>
                </a:lnTo>
                <a:lnTo>
                  <a:pt x="1558412" y="919447"/>
                </a:lnTo>
                <a:lnTo>
                  <a:pt x="1541591" y="915952"/>
                </a:lnTo>
                <a:lnTo>
                  <a:pt x="1525405" y="911822"/>
                </a:lnTo>
                <a:lnTo>
                  <a:pt x="1509536" y="908010"/>
                </a:lnTo>
                <a:lnTo>
                  <a:pt x="1493350" y="903244"/>
                </a:lnTo>
                <a:lnTo>
                  <a:pt x="1478116" y="899114"/>
                </a:lnTo>
                <a:lnTo>
                  <a:pt x="1463200" y="894348"/>
                </a:lnTo>
                <a:lnTo>
                  <a:pt x="1448283" y="889265"/>
                </a:lnTo>
                <a:lnTo>
                  <a:pt x="1434319" y="884181"/>
                </a:lnTo>
                <a:lnTo>
                  <a:pt x="1420672" y="878780"/>
                </a:lnTo>
                <a:lnTo>
                  <a:pt x="1407659" y="873061"/>
                </a:lnTo>
                <a:lnTo>
                  <a:pt x="1395282" y="867343"/>
                </a:lnTo>
                <a:lnTo>
                  <a:pt x="1383539" y="861306"/>
                </a:lnTo>
                <a:lnTo>
                  <a:pt x="1372113" y="854952"/>
                </a:lnTo>
                <a:lnTo>
                  <a:pt x="1361640" y="848598"/>
                </a:lnTo>
                <a:lnTo>
                  <a:pt x="1352119" y="841926"/>
                </a:lnTo>
                <a:lnTo>
                  <a:pt x="1343232" y="835254"/>
                </a:lnTo>
                <a:lnTo>
                  <a:pt x="1335298" y="827946"/>
                </a:lnTo>
                <a:lnTo>
                  <a:pt x="1331490" y="824451"/>
                </a:lnTo>
                <a:lnTo>
                  <a:pt x="1327998" y="820321"/>
                </a:lnTo>
                <a:lnTo>
                  <a:pt x="1325142" y="816826"/>
                </a:lnTo>
                <a:lnTo>
                  <a:pt x="1321968" y="813014"/>
                </a:lnTo>
                <a:lnTo>
                  <a:pt x="1315938" y="805389"/>
                </a:lnTo>
                <a:lnTo>
                  <a:pt x="1310226" y="798081"/>
                </a:lnTo>
                <a:lnTo>
                  <a:pt x="1304830" y="792045"/>
                </a:lnTo>
                <a:lnTo>
                  <a:pt x="1299435" y="786326"/>
                </a:lnTo>
                <a:lnTo>
                  <a:pt x="1294357" y="781243"/>
                </a:lnTo>
                <a:lnTo>
                  <a:pt x="1289596" y="777112"/>
                </a:lnTo>
                <a:lnTo>
                  <a:pt x="1284518" y="773300"/>
                </a:lnTo>
                <a:lnTo>
                  <a:pt x="1280075" y="770441"/>
                </a:lnTo>
                <a:lnTo>
                  <a:pt x="1275632" y="767899"/>
                </a:lnTo>
                <a:lnTo>
                  <a:pt x="1271506" y="765993"/>
                </a:lnTo>
                <a:lnTo>
                  <a:pt x="1267380" y="764086"/>
                </a:lnTo>
                <a:lnTo>
                  <a:pt x="1263254" y="763451"/>
                </a:lnTo>
                <a:lnTo>
                  <a:pt x="1259446" y="762815"/>
                </a:lnTo>
                <a:lnTo>
                  <a:pt x="1255955" y="762815"/>
                </a:lnTo>
                <a:close/>
                <a:moveTo>
                  <a:pt x="1454313" y="492125"/>
                </a:moveTo>
                <a:lnTo>
                  <a:pt x="1464469" y="492125"/>
                </a:lnTo>
                <a:lnTo>
                  <a:pt x="1474942" y="492125"/>
                </a:lnTo>
                <a:lnTo>
                  <a:pt x="1485098" y="492761"/>
                </a:lnTo>
                <a:lnTo>
                  <a:pt x="1494937" y="493396"/>
                </a:lnTo>
                <a:lnTo>
                  <a:pt x="1505093" y="494349"/>
                </a:lnTo>
                <a:lnTo>
                  <a:pt x="1514931" y="495938"/>
                </a:lnTo>
                <a:lnTo>
                  <a:pt x="1525087" y="497526"/>
                </a:lnTo>
                <a:lnTo>
                  <a:pt x="1534926" y="499750"/>
                </a:lnTo>
                <a:lnTo>
                  <a:pt x="1544765" y="501974"/>
                </a:lnTo>
                <a:lnTo>
                  <a:pt x="1554286" y="504198"/>
                </a:lnTo>
                <a:lnTo>
                  <a:pt x="1563490" y="507058"/>
                </a:lnTo>
                <a:lnTo>
                  <a:pt x="1573011" y="510235"/>
                </a:lnTo>
                <a:lnTo>
                  <a:pt x="1582532" y="513730"/>
                </a:lnTo>
                <a:lnTo>
                  <a:pt x="1592053" y="517224"/>
                </a:lnTo>
                <a:lnTo>
                  <a:pt x="1601257" y="521355"/>
                </a:lnTo>
                <a:lnTo>
                  <a:pt x="1610144" y="525167"/>
                </a:lnTo>
                <a:lnTo>
                  <a:pt x="1619030" y="529615"/>
                </a:lnTo>
                <a:lnTo>
                  <a:pt x="1627916" y="534381"/>
                </a:lnTo>
                <a:lnTo>
                  <a:pt x="1636803" y="539146"/>
                </a:lnTo>
                <a:lnTo>
                  <a:pt x="1645372" y="544548"/>
                </a:lnTo>
                <a:lnTo>
                  <a:pt x="1653941" y="549631"/>
                </a:lnTo>
                <a:lnTo>
                  <a:pt x="1662193" y="555350"/>
                </a:lnTo>
                <a:lnTo>
                  <a:pt x="1670762" y="561386"/>
                </a:lnTo>
                <a:lnTo>
                  <a:pt x="1678696" y="567105"/>
                </a:lnTo>
                <a:lnTo>
                  <a:pt x="1686631" y="573777"/>
                </a:lnTo>
                <a:lnTo>
                  <a:pt x="1694565" y="580449"/>
                </a:lnTo>
                <a:lnTo>
                  <a:pt x="1702182" y="586803"/>
                </a:lnTo>
                <a:lnTo>
                  <a:pt x="1709799" y="594111"/>
                </a:lnTo>
                <a:lnTo>
                  <a:pt x="1717416" y="601100"/>
                </a:lnTo>
                <a:lnTo>
                  <a:pt x="1724398" y="608408"/>
                </a:lnTo>
                <a:lnTo>
                  <a:pt x="1731698" y="616350"/>
                </a:lnTo>
                <a:lnTo>
                  <a:pt x="1738680" y="623658"/>
                </a:lnTo>
                <a:lnTo>
                  <a:pt x="1745345" y="631918"/>
                </a:lnTo>
                <a:lnTo>
                  <a:pt x="1752327" y="640179"/>
                </a:lnTo>
                <a:lnTo>
                  <a:pt x="1758674" y="648757"/>
                </a:lnTo>
                <a:lnTo>
                  <a:pt x="1765022" y="657017"/>
                </a:lnTo>
                <a:lnTo>
                  <a:pt x="1771052" y="665913"/>
                </a:lnTo>
                <a:lnTo>
                  <a:pt x="1777399" y="674809"/>
                </a:lnTo>
                <a:lnTo>
                  <a:pt x="1782795" y="684023"/>
                </a:lnTo>
                <a:lnTo>
                  <a:pt x="1788825" y="692919"/>
                </a:lnTo>
                <a:lnTo>
                  <a:pt x="1793903" y="702450"/>
                </a:lnTo>
                <a:lnTo>
                  <a:pt x="1799616" y="712299"/>
                </a:lnTo>
                <a:lnTo>
                  <a:pt x="1804376" y="721831"/>
                </a:lnTo>
                <a:lnTo>
                  <a:pt x="1809454" y="731997"/>
                </a:lnTo>
                <a:lnTo>
                  <a:pt x="1814215" y="742164"/>
                </a:lnTo>
                <a:lnTo>
                  <a:pt x="1818341" y="752013"/>
                </a:lnTo>
                <a:lnTo>
                  <a:pt x="1822784" y="762498"/>
                </a:lnTo>
                <a:lnTo>
                  <a:pt x="1826910" y="772982"/>
                </a:lnTo>
                <a:lnTo>
                  <a:pt x="1830718" y="783467"/>
                </a:lnTo>
                <a:lnTo>
                  <a:pt x="1834527" y="794269"/>
                </a:lnTo>
                <a:lnTo>
                  <a:pt x="1838018" y="805071"/>
                </a:lnTo>
                <a:lnTo>
                  <a:pt x="1841191" y="816191"/>
                </a:lnTo>
                <a:lnTo>
                  <a:pt x="1844365" y="827311"/>
                </a:lnTo>
                <a:lnTo>
                  <a:pt x="1847222" y="838749"/>
                </a:lnTo>
                <a:lnTo>
                  <a:pt x="1849443" y="850186"/>
                </a:lnTo>
                <a:lnTo>
                  <a:pt x="1851982" y="861624"/>
                </a:lnTo>
                <a:lnTo>
                  <a:pt x="1853886" y="873061"/>
                </a:lnTo>
                <a:lnTo>
                  <a:pt x="1856108" y="884817"/>
                </a:lnTo>
                <a:lnTo>
                  <a:pt x="1857695" y="896572"/>
                </a:lnTo>
                <a:lnTo>
                  <a:pt x="1858964" y="908327"/>
                </a:lnTo>
                <a:lnTo>
                  <a:pt x="1860234" y="920400"/>
                </a:lnTo>
                <a:lnTo>
                  <a:pt x="1860869" y="932473"/>
                </a:lnTo>
                <a:lnTo>
                  <a:pt x="1861503" y="944546"/>
                </a:lnTo>
                <a:lnTo>
                  <a:pt x="1861821" y="956620"/>
                </a:lnTo>
                <a:lnTo>
                  <a:pt x="1862138" y="969010"/>
                </a:lnTo>
                <a:lnTo>
                  <a:pt x="1861821" y="981719"/>
                </a:lnTo>
                <a:lnTo>
                  <a:pt x="1861503" y="994427"/>
                </a:lnTo>
                <a:lnTo>
                  <a:pt x="1860551" y="1006818"/>
                </a:lnTo>
                <a:lnTo>
                  <a:pt x="1859282" y="1019209"/>
                </a:lnTo>
                <a:lnTo>
                  <a:pt x="1858012" y="1031599"/>
                </a:lnTo>
                <a:lnTo>
                  <a:pt x="1856108" y="1043990"/>
                </a:lnTo>
                <a:lnTo>
                  <a:pt x="1853886" y="1056063"/>
                </a:lnTo>
                <a:lnTo>
                  <a:pt x="1851347" y="1067819"/>
                </a:lnTo>
                <a:lnTo>
                  <a:pt x="1848808" y="1079574"/>
                </a:lnTo>
                <a:lnTo>
                  <a:pt x="1845952" y="1091329"/>
                </a:lnTo>
                <a:lnTo>
                  <a:pt x="1842144" y="1102767"/>
                </a:lnTo>
                <a:lnTo>
                  <a:pt x="1838970" y="1114205"/>
                </a:lnTo>
                <a:lnTo>
                  <a:pt x="1835161" y="1125642"/>
                </a:lnTo>
                <a:lnTo>
                  <a:pt x="1830718" y="1136762"/>
                </a:lnTo>
                <a:lnTo>
                  <a:pt x="1826592" y="1147882"/>
                </a:lnTo>
                <a:lnTo>
                  <a:pt x="1822149" y="1158684"/>
                </a:lnTo>
                <a:lnTo>
                  <a:pt x="1817071" y="1169169"/>
                </a:lnTo>
                <a:lnTo>
                  <a:pt x="1812310" y="1179653"/>
                </a:lnTo>
                <a:lnTo>
                  <a:pt x="1806915" y="1190138"/>
                </a:lnTo>
                <a:lnTo>
                  <a:pt x="1801520" y="1200304"/>
                </a:lnTo>
                <a:lnTo>
                  <a:pt x="1795490" y="1210471"/>
                </a:lnTo>
                <a:lnTo>
                  <a:pt x="1789777" y="1220320"/>
                </a:lnTo>
                <a:lnTo>
                  <a:pt x="1783747" y="1230169"/>
                </a:lnTo>
                <a:lnTo>
                  <a:pt x="1777717" y="1239383"/>
                </a:lnTo>
                <a:lnTo>
                  <a:pt x="1771052" y="1248914"/>
                </a:lnTo>
                <a:lnTo>
                  <a:pt x="1764704" y="1258128"/>
                </a:lnTo>
                <a:lnTo>
                  <a:pt x="1757722" y="1267342"/>
                </a:lnTo>
                <a:lnTo>
                  <a:pt x="1751057" y="1276238"/>
                </a:lnTo>
                <a:lnTo>
                  <a:pt x="1744075" y="1284816"/>
                </a:lnTo>
                <a:lnTo>
                  <a:pt x="1736776" y="1293394"/>
                </a:lnTo>
                <a:lnTo>
                  <a:pt x="1729476" y="1301654"/>
                </a:lnTo>
                <a:lnTo>
                  <a:pt x="1721859" y="1309915"/>
                </a:lnTo>
                <a:lnTo>
                  <a:pt x="1714242" y="1317540"/>
                </a:lnTo>
                <a:lnTo>
                  <a:pt x="1706942" y="1325483"/>
                </a:lnTo>
                <a:lnTo>
                  <a:pt x="1699008" y="1332790"/>
                </a:lnTo>
                <a:lnTo>
                  <a:pt x="1691074" y="1340098"/>
                </a:lnTo>
                <a:lnTo>
                  <a:pt x="1683457" y="1347087"/>
                </a:lnTo>
                <a:lnTo>
                  <a:pt x="1675205" y="1353759"/>
                </a:lnTo>
                <a:lnTo>
                  <a:pt x="1667271" y="1360749"/>
                </a:lnTo>
                <a:lnTo>
                  <a:pt x="1659336" y="1366785"/>
                </a:lnTo>
                <a:lnTo>
                  <a:pt x="1651085" y="1373140"/>
                </a:lnTo>
                <a:lnTo>
                  <a:pt x="1642516" y="1379176"/>
                </a:lnTo>
                <a:lnTo>
                  <a:pt x="1634264" y="1384895"/>
                </a:lnTo>
                <a:lnTo>
                  <a:pt x="1626012" y="1390614"/>
                </a:lnTo>
                <a:lnTo>
                  <a:pt x="1617760" y="1395697"/>
                </a:lnTo>
                <a:lnTo>
                  <a:pt x="1609191" y="1400463"/>
                </a:lnTo>
                <a:lnTo>
                  <a:pt x="1601257" y="1405546"/>
                </a:lnTo>
                <a:lnTo>
                  <a:pt x="1592688" y="1409994"/>
                </a:lnTo>
                <a:lnTo>
                  <a:pt x="1584119" y="1414442"/>
                </a:lnTo>
                <a:lnTo>
                  <a:pt x="1575867" y="1418255"/>
                </a:lnTo>
                <a:lnTo>
                  <a:pt x="1567615" y="1421749"/>
                </a:lnTo>
                <a:lnTo>
                  <a:pt x="1559364" y="1425562"/>
                </a:lnTo>
                <a:lnTo>
                  <a:pt x="1550795" y="1428739"/>
                </a:lnTo>
                <a:lnTo>
                  <a:pt x="1542860" y="1431598"/>
                </a:lnTo>
                <a:lnTo>
                  <a:pt x="1534609" y="1434458"/>
                </a:lnTo>
                <a:lnTo>
                  <a:pt x="1526357" y="1437000"/>
                </a:lnTo>
                <a:lnTo>
                  <a:pt x="1518423" y="1439224"/>
                </a:lnTo>
                <a:lnTo>
                  <a:pt x="1510488" y="1440812"/>
                </a:lnTo>
                <a:lnTo>
                  <a:pt x="1502554" y="1442401"/>
                </a:lnTo>
                <a:lnTo>
                  <a:pt x="1494620" y="1443672"/>
                </a:lnTo>
                <a:lnTo>
                  <a:pt x="1487003" y="1444625"/>
                </a:lnTo>
                <a:lnTo>
                  <a:pt x="1479386" y="1445578"/>
                </a:lnTo>
                <a:lnTo>
                  <a:pt x="1471769" y="1445896"/>
                </a:lnTo>
                <a:lnTo>
                  <a:pt x="1464469" y="1446213"/>
                </a:lnTo>
                <a:lnTo>
                  <a:pt x="1457169" y="1445896"/>
                </a:lnTo>
                <a:lnTo>
                  <a:pt x="1449553" y="1445578"/>
                </a:lnTo>
                <a:lnTo>
                  <a:pt x="1441936" y="1444625"/>
                </a:lnTo>
                <a:lnTo>
                  <a:pt x="1434319" y="1443672"/>
                </a:lnTo>
                <a:lnTo>
                  <a:pt x="1426384" y="1442401"/>
                </a:lnTo>
                <a:lnTo>
                  <a:pt x="1418450" y="1440812"/>
                </a:lnTo>
                <a:lnTo>
                  <a:pt x="1410516" y="1439224"/>
                </a:lnTo>
                <a:lnTo>
                  <a:pt x="1402264" y="1437000"/>
                </a:lnTo>
                <a:lnTo>
                  <a:pt x="1394330" y="1434458"/>
                </a:lnTo>
                <a:lnTo>
                  <a:pt x="1386078" y="1431598"/>
                </a:lnTo>
                <a:lnTo>
                  <a:pt x="1377826" y="1428739"/>
                </a:lnTo>
                <a:lnTo>
                  <a:pt x="1369892" y="1425562"/>
                </a:lnTo>
                <a:lnTo>
                  <a:pt x="1361323" y="1421749"/>
                </a:lnTo>
                <a:lnTo>
                  <a:pt x="1353071" y="1418255"/>
                </a:lnTo>
                <a:lnTo>
                  <a:pt x="1344502" y="1414442"/>
                </a:lnTo>
                <a:lnTo>
                  <a:pt x="1336568" y="1409994"/>
                </a:lnTo>
                <a:lnTo>
                  <a:pt x="1327998" y="1405546"/>
                </a:lnTo>
                <a:lnTo>
                  <a:pt x="1319747" y="1400463"/>
                </a:lnTo>
                <a:lnTo>
                  <a:pt x="1311178" y="1395697"/>
                </a:lnTo>
                <a:lnTo>
                  <a:pt x="1302926" y="1390614"/>
                </a:lnTo>
                <a:lnTo>
                  <a:pt x="1294674" y="1384895"/>
                </a:lnTo>
                <a:lnTo>
                  <a:pt x="1286423" y="1379176"/>
                </a:lnTo>
                <a:lnTo>
                  <a:pt x="1278171" y="1373140"/>
                </a:lnTo>
                <a:lnTo>
                  <a:pt x="1269919" y="1366785"/>
                </a:lnTo>
                <a:lnTo>
                  <a:pt x="1261667" y="1360749"/>
                </a:lnTo>
                <a:lnTo>
                  <a:pt x="1254050" y="1353759"/>
                </a:lnTo>
                <a:lnTo>
                  <a:pt x="1245799" y="1347087"/>
                </a:lnTo>
                <a:lnTo>
                  <a:pt x="1237864" y="1340098"/>
                </a:lnTo>
                <a:lnTo>
                  <a:pt x="1229930" y="1332790"/>
                </a:lnTo>
                <a:lnTo>
                  <a:pt x="1222313" y="1325483"/>
                </a:lnTo>
                <a:lnTo>
                  <a:pt x="1214696" y="1317540"/>
                </a:lnTo>
                <a:lnTo>
                  <a:pt x="1206762" y="1309915"/>
                </a:lnTo>
                <a:lnTo>
                  <a:pt x="1199780" y="1301654"/>
                </a:lnTo>
                <a:lnTo>
                  <a:pt x="1192163" y="1293394"/>
                </a:lnTo>
                <a:lnTo>
                  <a:pt x="1185180" y="1284816"/>
                </a:lnTo>
                <a:lnTo>
                  <a:pt x="1178198" y="1276238"/>
                </a:lnTo>
                <a:lnTo>
                  <a:pt x="1171216" y="1267342"/>
                </a:lnTo>
                <a:lnTo>
                  <a:pt x="1164551" y="1258128"/>
                </a:lnTo>
                <a:lnTo>
                  <a:pt x="1157886" y="1248914"/>
                </a:lnTo>
                <a:lnTo>
                  <a:pt x="1151539" y="1239383"/>
                </a:lnTo>
                <a:lnTo>
                  <a:pt x="1145191" y="1230169"/>
                </a:lnTo>
                <a:lnTo>
                  <a:pt x="1139161" y="1220320"/>
                </a:lnTo>
                <a:lnTo>
                  <a:pt x="1133131" y="1210471"/>
                </a:lnTo>
                <a:lnTo>
                  <a:pt x="1127736" y="1200304"/>
                </a:lnTo>
                <a:lnTo>
                  <a:pt x="1122023" y="1190138"/>
                </a:lnTo>
                <a:lnTo>
                  <a:pt x="1116945" y="1179653"/>
                </a:lnTo>
                <a:lnTo>
                  <a:pt x="1111867" y="1169169"/>
                </a:lnTo>
                <a:lnTo>
                  <a:pt x="1107106" y="1158684"/>
                </a:lnTo>
                <a:lnTo>
                  <a:pt x="1102346" y="1147882"/>
                </a:lnTo>
                <a:lnTo>
                  <a:pt x="1098220" y="1136762"/>
                </a:lnTo>
                <a:lnTo>
                  <a:pt x="1094094" y="1125642"/>
                </a:lnTo>
                <a:lnTo>
                  <a:pt x="1089968" y="1114205"/>
                </a:lnTo>
                <a:lnTo>
                  <a:pt x="1086477" y="1102767"/>
                </a:lnTo>
                <a:lnTo>
                  <a:pt x="1083303" y="1091329"/>
                </a:lnTo>
                <a:lnTo>
                  <a:pt x="1080130" y="1079574"/>
                </a:lnTo>
                <a:lnTo>
                  <a:pt x="1077591" y="1067819"/>
                </a:lnTo>
                <a:lnTo>
                  <a:pt x="1075052" y="1056063"/>
                </a:lnTo>
                <a:lnTo>
                  <a:pt x="1073148" y="1043990"/>
                </a:lnTo>
                <a:lnTo>
                  <a:pt x="1071243" y="1031599"/>
                </a:lnTo>
                <a:lnTo>
                  <a:pt x="1069656" y="1019209"/>
                </a:lnTo>
                <a:lnTo>
                  <a:pt x="1068387" y="1006818"/>
                </a:lnTo>
                <a:lnTo>
                  <a:pt x="1067435" y="994427"/>
                </a:lnTo>
                <a:lnTo>
                  <a:pt x="1067117" y="981719"/>
                </a:lnTo>
                <a:lnTo>
                  <a:pt x="1066800" y="969010"/>
                </a:lnTo>
                <a:lnTo>
                  <a:pt x="1066800" y="956620"/>
                </a:lnTo>
                <a:lnTo>
                  <a:pt x="1067435" y="944546"/>
                </a:lnTo>
                <a:lnTo>
                  <a:pt x="1068070" y="932473"/>
                </a:lnTo>
                <a:lnTo>
                  <a:pt x="1069022" y="920400"/>
                </a:lnTo>
                <a:lnTo>
                  <a:pt x="1070291" y="908327"/>
                </a:lnTo>
                <a:lnTo>
                  <a:pt x="1071561" y="896572"/>
                </a:lnTo>
                <a:lnTo>
                  <a:pt x="1073148" y="884817"/>
                </a:lnTo>
                <a:lnTo>
                  <a:pt x="1075052" y="873061"/>
                </a:lnTo>
                <a:lnTo>
                  <a:pt x="1076956" y="861624"/>
                </a:lnTo>
                <a:lnTo>
                  <a:pt x="1079178" y="850186"/>
                </a:lnTo>
                <a:lnTo>
                  <a:pt x="1082034" y="838749"/>
                </a:lnTo>
                <a:lnTo>
                  <a:pt x="1084890" y="827311"/>
                </a:lnTo>
                <a:lnTo>
                  <a:pt x="1087747" y="816191"/>
                </a:lnTo>
                <a:lnTo>
                  <a:pt x="1090920" y="805071"/>
                </a:lnTo>
                <a:lnTo>
                  <a:pt x="1094729" y="794269"/>
                </a:lnTo>
                <a:lnTo>
                  <a:pt x="1098220" y="783467"/>
                </a:lnTo>
                <a:lnTo>
                  <a:pt x="1102029" y="772982"/>
                </a:lnTo>
                <a:lnTo>
                  <a:pt x="1106154" y="762498"/>
                </a:lnTo>
                <a:lnTo>
                  <a:pt x="1110598" y="752013"/>
                </a:lnTo>
                <a:lnTo>
                  <a:pt x="1114723" y="742164"/>
                </a:lnTo>
                <a:lnTo>
                  <a:pt x="1119801" y="731997"/>
                </a:lnTo>
                <a:lnTo>
                  <a:pt x="1124562" y="721831"/>
                </a:lnTo>
                <a:lnTo>
                  <a:pt x="1129640" y="712299"/>
                </a:lnTo>
                <a:lnTo>
                  <a:pt x="1134718" y="702450"/>
                </a:lnTo>
                <a:lnTo>
                  <a:pt x="1140431" y="692919"/>
                </a:lnTo>
                <a:lnTo>
                  <a:pt x="1145826" y="684023"/>
                </a:lnTo>
                <a:lnTo>
                  <a:pt x="1151856" y="674809"/>
                </a:lnTo>
                <a:lnTo>
                  <a:pt x="1157886" y="665913"/>
                </a:lnTo>
                <a:lnTo>
                  <a:pt x="1164234" y="657017"/>
                </a:lnTo>
                <a:lnTo>
                  <a:pt x="1170264" y="648757"/>
                </a:lnTo>
                <a:lnTo>
                  <a:pt x="1176929" y="640179"/>
                </a:lnTo>
                <a:lnTo>
                  <a:pt x="1183276" y="631918"/>
                </a:lnTo>
                <a:lnTo>
                  <a:pt x="1190258" y="623658"/>
                </a:lnTo>
                <a:lnTo>
                  <a:pt x="1197558" y="616350"/>
                </a:lnTo>
                <a:lnTo>
                  <a:pt x="1204540" y="608408"/>
                </a:lnTo>
                <a:lnTo>
                  <a:pt x="1211840" y="601100"/>
                </a:lnTo>
                <a:lnTo>
                  <a:pt x="1219457" y="594111"/>
                </a:lnTo>
                <a:lnTo>
                  <a:pt x="1226756" y="586803"/>
                </a:lnTo>
                <a:lnTo>
                  <a:pt x="1234691" y="580449"/>
                </a:lnTo>
                <a:lnTo>
                  <a:pt x="1242625" y="573777"/>
                </a:lnTo>
                <a:lnTo>
                  <a:pt x="1250242" y="567105"/>
                </a:lnTo>
                <a:lnTo>
                  <a:pt x="1258494" y="561386"/>
                </a:lnTo>
                <a:lnTo>
                  <a:pt x="1267063" y="555350"/>
                </a:lnTo>
                <a:lnTo>
                  <a:pt x="1274997" y="549631"/>
                </a:lnTo>
                <a:lnTo>
                  <a:pt x="1283566" y="544548"/>
                </a:lnTo>
                <a:lnTo>
                  <a:pt x="1292453" y="539146"/>
                </a:lnTo>
                <a:lnTo>
                  <a:pt x="1301339" y="534381"/>
                </a:lnTo>
                <a:lnTo>
                  <a:pt x="1309908" y="529615"/>
                </a:lnTo>
                <a:lnTo>
                  <a:pt x="1318795" y="525167"/>
                </a:lnTo>
                <a:lnTo>
                  <a:pt x="1327998" y="521355"/>
                </a:lnTo>
                <a:lnTo>
                  <a:pt x="1337202" y="517224"/>
                </a:lnTo>
                <a:lnTo>
                  <a:pt x="1346724" y="513730"/>
                </a:lnTo>
                <a:lnTo>
                  <a:pt x="1355610" y="510235"/>
                </a:lnTo>
                <a:lnTo>
                  <a:pt x="1365131" y="507058"/>
                </a:lnTo>
                <a:lnTo>
                  <a:pt x="1374970" y="504198"/>
                </a:lnTo>
                <a:lnTo>
                  <a:pt x="1384491" y="501974"/>
                </a:lnTo>
                <a:lnTo>
                  <a:pt x="1394330" y="499750"/>
                </a:lnTo>
                <a:lnTo>
                  <a:pt x="1404168" y="497526"/>
                </a:lnTo>
                <a:lnTo>
                  <a:pt x="1413689" y="495938"/>
                </a:lnTo>
                <a:lnTo>
                  <a:pt x="1423845" y="494349"/>
                </a:lnTo>
                <a:lnTo>
                  <a:pt x="1434001" y="493396"/>
                </a:lnTo>
                <a:lnTo>
                  <a:pt x="1444157" y="492761"/>
                </a:lnTo>
                <a:lnTo>
                  <a:pt x="1454313" y="492125"/>
                </a:lnTo>
                <a:close/>
                <a:moveTo>
                  <a:pt x="719142" y="314325"/>
                </a:moveTo>
                <a:lnTo>
                  <a:pt x="858838" y="314325"/>
                </a:lnTo>
                <a:lnTo>
                  <a:pt x="858838" y="818588"/>
                </a:lnTo>
                <a:lnTo>
                  <a:pt x="543333" y="1135063"/>
                </a:lnTo>
                <a:lnTo>
                  <a:pt x="444500" y="1036244"/>
                </a:lnTo>
                <a:lnTo>
                  <a:pt x="719142" y="760758"/>
                </a:lnTo>
                <a:lnTo>
                  <a:pt x="719142" y="314325"/>
                </a:lnTo>
                <a:close/>
                <a:moveTo>
                  <a:pt x="789798" y="0"/>
                </a:moveTo>
                <a:lnTo>
                  <a:pt x="813298" y="318"/>
                </a:lnTo>
                <a:lnTo>
                  <a:pt x="836799" y="1588"/>
                </a:lnTo>
                <a:lnTo>
                  <a:pt x="860299" y="3177"/>
                </a:lnTo>
                <a:lnTo>
                  <a:pt x="883482" y="5718"/>
                </a:lnTo>
                <a:lnTo>
                  <a:pt x="906982" y="8578"/>
                </a:lnTo>
                <a:lnTo>
                  <a:pt x="929847" y="12708"/>
                </a:lnTo>
                <a:lnTo>
                  <a:pt x="952712" y="17155"/>
                </a:lnTo>
                <a:lnTo>
                  <a:pt x="975577" y="22238"/>
                </a:lnTo>
                <a:lnTo>
                  <a:pt x="998124" y="28275"/>
                </a:lnTo>
                <a:lnTo>
                  <a:pt x="1020354" y="34946"/>
                </a:lnTo>
                <a:lnTo>
                  <a:pt x="1042584" y="41618"/>
                </a:lnTo>
                <a:lnTo>
                  <a:pt x="1064497" y="49560"/>
                </a:lnTo>
                <a:lnTo>
                  <a:pt x="1086092" y="58138"/>
                </a:lnTo>
                <a:lnTo>
                  <a:pt x="1107369" y="67033"/>
                </a:lnTo>
                <a:lnTo>
                  <a:pt x="1128646" y="76564"/>
                </a:lnTo>
                <a:lnTo>
                  <a:pt x="1148971" y="87048"/>
                </a:lnTo>
                <a:lnTo>
                  <a:pt x="1169613" y="97849"/>
                </a:lnTo>
                <a:lnTo>
                  <a:pt x="1189937" y="109286"/>
                </a:lnTo>
                <a:lnTo>
                  <a:pt x="1209626" y="121359"/>
                </a:lnTo>
                <a:lnTo>
                  <a:pt x="1228998" y="133749"/>
                </a:lnTo>
                <a:lnTo>
                  <a:pt x="1248053" y="147092"/>
                </a:lnTo>
                <a:lnTo>
                  <a:pt x="1267107" y="160753"/>
                </a:lnTo>
                <a:lnTo>
                  <a:pt x="1285208" y="175367"/>
                </a:lnTo>
                <a:lnTo>
                  <a:pt x="1303310" y="189980"/>
                </a:lnTo>
                <a:lnTo>
                  <a:pt x="1320459" y="205230"/>
                </a:lnTo>
                <a:lnTo>
                  <a:pt x="1337925" y="221432"/>
                </a:lnTo>
                <a:lnTo>
                  <a:pt x="1354121" y="237634"/>
                </a:lnTo>
                <a:lnTo>
                  <a:pt x="1370635" y="254790"/>
                </a:lnTo>
                <a:lnTo>
                  <a:pt x="1386196" y="272263"/>
                </a:lnTo>
                <a:lnTo>
                  <a:pt x="1401122" y="290371"/>
                </a:lnTo>
                <a:lnTo>
                  <a:pt x="1415730" y="308798"/>
                </a:lnTo>
                <a:lnTo>
                  <a:pt x="1430338" y="327860"/>
                </a:lnTo>
                <a:lnTo>
                  <a:pt x="1316648" y="409824"/>
                </a:lnTo>
                <a:lnTo>
                  <a:pt x="1304898" y="394257"/>
                </a:lnTo>
                <a:lnTo>
                  <a:pt x="1292830" y="378690"/>
                </a:lnTo>
                <a:lnTo>
                  <a:pt x="1280445" y="364077"/>
                </a:lnTo>
                <a:lnTo>
                  <a:pt x="1267742" y="349780"/>
                </a:lnTo>
                <a:lnTo>
                  <a:pt x="1254086" y="335484"/>
                </a:lnTo>
                <a:lnTo>
                  <a:pt x="1240431" y="322141"/>
                </a:lnTo>
                <a:lnTo>
                  <a:pt x="1226458" y="309115"/>
                </a:lnTo>
                <a:lnTo>
                  <a:pt x="1212167" y="296408"/>
                </a:lnTo>
                <a:lnTo>
                  <a:pt x="1197559" y="284018"/>
                </a:lnTo>
                <a:lnTo>
                  <a:pt x="1182315" y="272263"/>
                </a:lnTo>
                <a:lnTo>
                  <a:pt x="1166754" y="261144"/>
                </a:lnTo>
                <a:lnTo>
                  <a:pt x="1151194" y="250342"/>
                </a:lnTo>
                <a:lnTo>
                  <a:pt x="1134997" y="239858"/>
                </a:lnTo>
                <a:lnTo>
                  <a:pt x="1118801" y="229692"/>
                </a:lnTo>
                <a:lnTo>
                  <a:pt x="1102288" y="220797"/>
                </a:lnTo>
                <a:lnTo>
                  <a:pt x="1085456" y="211584"/>
                </a:lnTo>
                <a:lnTo>
                  <a:pt x="1068308" y="203324"/>
                </a:lnTo>
                <a:lnTo>
                  <a:pt x="1051159" y="195064"/>
                </a:lnTo>
                <a:lnTo>
                  <a:pt x="1033375" y="188074"/>
                </a:lnTo>
                <a:lnTo>
                  <a:pt x="1015591" y="180767"/>
                </a:lnTo>
                <a:lnTo>
                  <a:pt x="997489" y="174731"/>
                </a:lnTo>
                <a:lnTo>
                  <a:pt x="979705" y="168695"/>
                </a:lnTo>
                <a:lnTo>
                  <a:pt x="961286" y="163294"/>
                </a:lnTo>
                <a:lnTo>
                  <a:pt x="942867" y="158529"/>
                </a:lnTo>
                <a:lnTo>
                  <a:pt x="924131" y="154399"/>
                </a:lnTo>
                <a:lnTo>
                  <a:pt x="905076" y="150586"/>
                </a:lnTo>
                <a:lnTo>
                  <a:pt x="886340" y="147410"/>
                </a:lnTo>
                <a:lnTo>
                  <a:pt x="866968" y="144868"/>
                </a:lnTo>
                <a:lnTo>
                  <a:pt x="847914" y="142962"/>
                </a:lnTo>
                <a:lnTo>
                  <a:pt x="828542" y="141373"/>
                </a:lnTo>
                <a:lnTo>
                  <a:pt x="809170" y="140420"/>
                </a:lnTo>
                <a:lnTo>
                  <a:pt x="789798" y="140103"/>
                </a:lnTo>
                <a:lnTo>
                  <a:pt x="772967" y="140420"/>
                </a:lnTo>
                <a:lnTo>
                  <a:pt x="756136" y="141056"/>
                </a:lnTo>
                <a:lnTo>
                  <a:pt x="739940" y="142009"/>
                </a:lnTo>
                <a:lnTo>
                  <a:pt x="723426" y="143597"/>
                </a:lnTo>
                <a:lnTo>
                  <a:pt x="707230" y="145186"/>
                </a:lnTo>
                <a:lnTo>
                  <a:pt x="691034" y="147410"/>
                </a:lnTo>
                <a:lnTo>
                  <a:pt x="674838" y="150586"/>
                </a:lnTo>
                <a:lnTo>
                  <a:pt x="658959" y="153446"/>
                </a:lnTo>
                <a:lnTo>
                  <a:pt x="643398" y="156940"/>
                </a:lnTo>
                <a:lnTo>
                  <a:pt x="627520" y="160435"/>
                </a:lnTo>
                <a:lnTo>
                  <a:pt x="612276" y="164883"/>
                </a:lnTo>
                <a:lnTo>
                  <a:pt x="597033" y="169330"/>
                </a:lnTo>
                <a:lnTo>
                  <a:pt x="581472" y="174413"/>
                </a:lnTo>
                <a:lnTo>
                  <a:pt x="566546" y="179497"/>
                </a:lnTo>
                <a:lnTo>
                  <a:pt x="551938" y="185533"/>
                </a:lnTo>
                <a:lnTo>
                  <a:pt x="537012" y="191251"/>
                </a:lnTo>
                <a:lnTo>
                  <a:pt x="522721" y="197605"/>
                </a:lnTo>
                <a:lnTo>
                  <a:pt x="508431" y="204277"/>
                </a:lnTo>
                <a:lnTo>
                  <a:pt x="494457" y="211266"/>
                </a:lnTo>
                <a:lnTo>
                  <a:pt x="480484" y="218573"/>
                </a:lnTo>
                <a:lnTo>
                  <a:pt x="466511" y="226197"/>
                </a:lnTo>
                <a:lnTo>
                  <a:pt x="453173" y="234457"/>
                </a:lnTo>
                <a:lnTo>
                  <a:pt x="439835" y="242400"/>
                </a:lnTo>
                <a:lnTo>
                  <a:pt x="426815" y="251295"/>
                </a:lnTo>
                <a:lnTo>
                  <a:pt x="414112" y="260191"/>
                </a:lnTo>
                <a:lnTo>
                  <a:pt x="401409" y="269404"/>
                </a:lnTo>
                <a:lnTo>
                  <a:pt x="389024" y="278935"/>
                </a:lnTo>
                <a:lnTo>
                  <a:pt x="376956" y="288465"/>
                </a:lnTo>
                <a:lnTo>
                  <a:pt x="364889" y="298631"/>
                </a:lnTo>
                <a:lnTo>
                  <a:pt x="353456" y="309115"/>
                </a:lnTo>
                <a:lnTo>
                  <a:pt x="342024" y="319600"/>
                </a:lnTo>
                <a:lnTo>
                  <a:pt x="330591" y="330719"/>
                </a:lnTo>
                <a:lnTo>
                  <a:pt x="319794" y="341838"/>
                </a:lnTo>
                <a:lnTo>
                  <a:pt x="308996" y="353275"/>
                </a:lnTo>
                <a:lnTo>
                  <a:pt x="298834" y="365030"/>
                </a:lnTo>
                <a:lnTo>
                  <a:pt x="288672" y="376784"/>
                </a:lnTo>
                <a:lnTo>
                  <a:pt x="278827" y="388857"/>
                </a:lnTo>
                <a:lnTo>
                  <a:pt x="269300" y="401247"/>
                </a:lnTo>
                <a:lnTo>
                  <a:pt x="260408" y="413954"/>
                </a:lnTo>
                <a:lnTo>
                  <a:pt x="251198" y="426662"/>
                </a:lnTo>
                <a:lnTo>
                  <a:pt x="242624" y="439688"/>
                </a:lnTo>
                <a:lnTo>
                  <a:pt x="234050" y="453348"/>
                </a:lnTo>
                <a:lnTo>
                  <a:pt x="226428" y="466691"/>
                </a:lnTo>
                <a:lnTo>
                  <a:pt x="218489" y="480352"/>
                </a:lnTo>
                <a:lnTo>
                  <a:pt x="211184" y="494331"/>
                </a:lnTo>
                <a:lnTo>
                  <a:pt x="204198" y="508309"/>
                </a:lnTo>
                <a:lnTo>
                  <a:pt x="197529" y="522923"/>
                </a:lnTo>
                <a:lnTo>
                  <a:pt x="191495" y="537219"/>
                </a:lnTo>
                <a:lnTo>
                  <a:pt x="185144" y="551833"/>
                </a:lnTo>
                <a:lnTo>
                  <a:pt x="179745" y="566447"/>
                </a:lnTo>
                <a:lnTo>
                  <a:pt x="174346" y="581696"/>
                </a:lnTo>
                <a:lnTo>
                  <a:pt x="169583" y="596946"/>
                </a:lnTo>
                <a:lnTo>
                  <a:pt x="164819" y="612195"/>
                </a:lnTo>
                <a:lnTo>
                  <a:pt x="160691" y="627762"/>
                </a:lnTo>
                <a:lnTo>
                  <a:pt x="156880" y="643329"/>
                </a:lnTo>
                <a:lnTo>
                  <a:pt x="153069" y="658896"/>
                </a:lnTo>
                <a:lnTo>
                  <a:pt x="150211" y="675098"/>
                </a:lnTo>
                <a:lnTo>
                  <a:pt x="147670" y="690983"/>
                </a:lnTo>
                <a:lnTo>
                  <a:pt x="145447" y="707503"/>
                </a:lnTo>
                <a:lnTo>
                  <a:pt x="143224" y="723705"/>
                </a:lnTo>
                <a:lnTo>
                  <a:pt x="141954" y="739908"/>
                </a:lnTo>
                <a:lnTo>
                  <a:pt x="141001" y="756428"/>
                </a:lnTo>
                <a:lnTo>
                  <a:pt x="140366" y="772948"/>
                </a:lnTo>
                <a:lnTo>
                  <a:pt x="140049" y="790103"/>
                </a:lnTo>
                <a:lnTo>
                  <a:pt x="140049" y="804717"/>
                </a:lnTo>
                <a:lnTo>
                  <a:pt x="140684" y="819013"/>
                </a:lnTo>
                <a:lnTo>
                  <a:pt x="141319" y="833627"/>
                </a:lnTo>
                <a:lnTo>
                  <a:pt x="142589" y="848241"/>
                </a:lnTo>
                <a:lnTo>
                  <a:pt x="143860" y="862537"/>
                </a:lnTo>
                <a:lnTo>
                  <a:pt x="146082" y="876833"/>
                </a:lnTo>
                <a:lnTo>
                  <a:pt x="147988" y="890812"/>
                </a:lnTo>
                <a:lnTo>
                  <a:pt x="150211" y="905426"/>
                </a:lnTo>
                <a:lnTo>
                  <a:pt x="152751" y="919404"/>
                </a:lnTo>
                <a:lnTo>
                  <a:pt x="156245" y="933065"/>
                </a:lnTo>
                <a:lnTo>
                  <a:pt x="159420" y="946726"/>
                </a:lnTo>
                <a:lnTo>
                  <a:pt x="162596" y="960387"/>
                </a:lnTo>
                <a:lnTo>
                  <a:pt x="166407" y="974365"/>
                </a:lnTo>
                <a:lnTo>
                  <a:pt x="170853" y="987708"/>
                </a:lnTo>
                <a:lnTo>
                  <a:pt x="174981" y="1001052"/>
                </a:lnTo>
                <a:lnTo>
                  <a:pt x="180063" y="1014395"/>
                </a:lnTo>
                <a:lnTo>
                  <a:pt x="184826" y="1027420"/>
                </a:lnTo>
                <a:lnTo>
                  <a:pt x="189907" y="1040445"/>
                </a:lnTo>
                <a:lnTo>
                  <a:pt x="195623" y="1053153"/>
                </a:lnTo>
                <a:lnTo>
                  <a:pt x="201340" y="1066179"/>
                </a:lnTo>
                <a:lnTo>
                  <a:pt x="207374" y="1078569"/>
                </a:lnTo>
                <a:lnTo>
                  <a:pt x="214043" y="1090959"/>
                </a:lnTo>
                <a:lnTo>
                  <a:pt x="220394" y="1103349"/>
                </a:lnTo>
                <a:lnTo>
                  <a:pt x="227381" y="1115421"/>
                </a:lnTo>
                <a:lnTo>
                  <a:pt x="234050" y="1127176"/>
                </a:lnTo>
                <a:lnTo>
                  <a:pt x="241671" y="1138930"/>
                </a:lnTo>
                <a:lnTo>
                  <a:pt x="249293" y="1150685"/>
                </a:lnTo>
                <a:lnTo>
                  <a:pt x="256915" y="1162122"/>
                </a:lnTo>
                <a:lnTo>
                  <a:pt x="264854" y="1173559"/>
                </a:lnTo>
                <a:lnTo>
                  <a:pt x="273428" y="1184678"/>
                </a:lnTo>
                <a:lnTo>
                  <a:pt x="281685" y="1195480"/>
                </a:lnTo>
                <a:lnTo>
                  <a:pt x="290577" y="1206281"/>
                </a:lnTo>
                <a:lnTo>
                  <a:pt x="299469" y="1216448"/>
                </a:lnTo>
                <a:lnTo>
                  <a:pt x="308679" y="1226931"/>
                </a:lnTo>
                <a:lnTo>
                  <a:pt x="318206" y="1237098"/>
                </a:lnTo>
                <a:lnTo>
                  <a:pt x="327733" y="1246946"/>
                </a:lnTo>
                <a:lnTo>
                  <a:pt x="337578" y="1256795"/>
                </a:lnTo>
                <a:lnTo>
                  <a:pt x="347422" y="1266643"/>
                </a:lnTo>
                <a:lnTo>
                  <a:pt x="357902" y="1275856"/>
                </a:lnTo>
                <a:lnTo>
                  <a:pt x="368382" y="1284752"/>
                </a:lnTo>
                <a:lnTo>
                  <a:pt x="379179" y="1293647"/>
                </a:lnTo>
                <a:lnTo>
                  <a:pt x="389977" y="1302542"/>
                </a:lnTo>
                <a:lnTo>
                  <a:pt x="401092" y="1311120"/>
                </a:lnTo>
                <a:lnTo>
                  <a:pt x="412207" y="1319062"/>
                </a:lnTo>
                <a:lnTo>
                  <a:pt x="423639" y="1327005"/>
                </a:lnTo>
                <a:lnTo>
                  <a:pt x="435389" y="1334947"/>
                </a:lnTo>
                <a:lnTo>
                  <a:pt x="447139" y="1342254"/>
                </a:lnTo>
                <a:lnTo>
                  <a:pt x="458890" y="1349561"/>
                </a:lnTo>
                <a:lnTo>
                  <a:pt x="471275" y="1356868"/>
                </a:lnTo>
                <a:lnTo>
                  <a:pt x="483343" y="1363222"/>
                </a:lnTo>
                <a:lnTo>
                  <a:pt x="496045" y="1369893"/>
                </a:lnTo>
                <a:lnTo>
                  <a:pt x="508431" y="1375930"/>
                </a:lnTo>
                <a:lnTo>
                  <a:pt x="521451" y="1382283"/>
                </a:lnTo>
                <a:lnTo>
                  <a:pt x="534154" y="1387684"/>
                </a:lnTo>
                <a:lnTo>
                  <a:pt x="547492" y="1393403"/>
                </a:lnTo>
                <a:lnTo>
                  <a:pt x="560512" y="1398168"/>
                </a:lnTo>
                <a:lnTo>
                  <a:pt x="574168" y="1403251"/>
                </a:lnTo>
                <a:lnTo>
                  <a:pt x="587823" y="1407699"/>
                </a:lnTo>
                <a:lnTo>
                  <a:pt x="601479" y="1411829"/>
                </a:lnTo>
                <a:lnTo>
                  <a:pt x="615452" y="1416277"/>
                </a:lnTo>
                <a:lnTo>
                  <a:pt x="629107" y="1419771"/>
                </a:lnTo>
                <a:lnTo>
                  <a:pt x="643716" y="1422948"/>
                </a:lnTo>
                <a:lnTo>
                  <a:pt x="657689" y="1426443"/>
                </a:lnTo>
                <a:lnTo>
                  <a:pt x="671979" y="1429302"/>
                </a:lnTo>
                <a:lnTo>
                  <a:pt x="646891" y="1566863"/>
                </a:lnTo>
                <a:lnTo>
                  <a:pt x="629425" y="1563369"/>
                </a:lnTo>
                <a:lnTo>
                  <a:pt x="612276" y="1559556"/>
                </a:lnTo>
                <a:lnTo>
                  <a:pt x="594810" y="1555744"/>
                </a:lnTo>
                <a:lnTo>
                  <a:pt x="577979" y="1550979"/>
                </a:lnTo>
                <a:lnTo>
                  <a:pt x="561147" y="1546213"/>
                </a:lnTo>
                <a:lnTo>
                  <a:pt x="544316" y="1540812"/>
                </a:lnTo>
                <a:lnTo>
                  <a:pt x="528120" y="1535412"/>
                </a:lnTo>
                <a:lnTo>
                  <a:pt x="511606" y="1529375"/>
                </a:lnTo>
                <a:lnTo>
                  <a:pt x="495410" y="1523339"/>
                </a:lnTo>
                <a:lnTo>
                  <a:pt x="479214" y="1516668"/>
                </a:lnTo>
                <a:lnTo>
                  <a:pt x="463653" y="1509678"/>
                </a:lnTo>
                <a:lnTo>
                  <a:pt x="448092" y="1502371"/>
                </a:lnTo>
                <a:lnTo>
                  <a:pt x="432531" y="1495065"/>
                </a:lnTo>
                <a:lnTo>
                  <a:pt x="417605" y="1487122"/>
                </a:lnTo>
                <a:lnTo>
                  <a:pt x="402680" y="1478862"/>
                </a:lnTo>
                <a:lnTo>
                  <a:pt x="388071" y="1470284"/>
                </a:lnTo>
                <a:lnTo>
                  <a:pt x="373145" y="1461707"/>
                </a:lnTo>
                <a:lnTo>
                  <a:pt x="358855" y="1452494"/>
                </a:lnTo>
                <a:lnTo>
                  <a:pt x="344882" y="1442963"/>
                </a:lnTo>
                <a:lnTo>
                  <a:pt x="330909" y="1433114"/>
                </a:lnTo>
                <a:lnTo>
                  <a:pt x="316935" y="1423266"/>
                </a:lnTo>
                <a:lnTo>
                  <a:pt x="303598" y="1412782"/>
                </a:lnTo>
                <a:lnTo>
                  <a:pt x="290577" y="1402616"/>
                </a:lnTo>
                <a:lnTo>
                  <a:pt x="277557" y="1391814"/>
                </a:lnTo>
                <a:lnTo>
                  <a:pt x="264854" y="1380695"/>
                </a:lnTo>
                <a:lnTo>
                  <a:pt x="252469" y="1369258"/>
                </a:lnTo>
                <a:lnTo>
                  <a:pt x="240083" y="1357503"/>
                </a:lnTo>
                <a:lnTo>
                  <a:pt x="228333" y="1345749"/>
                </a:lnTo>
                <a:lnTo>
                  <a:pt x="216583" y="1333676"/>
                </a:lnTo>
                <a:lnTo>
                  <a:pt x="205151" y="1321286"/>
                </a:lnTo>
                <a:lnTo>
                  <a:pt x="194036" y="1308579"/>
                </a:lnTo>
                <a:lnTo>
                  <a:pt x="182921" y="1295871"/>
                </a:lnTo>
                <a:lnTo>
                  <a:pt x="172441" y="1282845"/>
                </a:lnTo>
                <a:lnTo>
                  <a:pt x="161961" y="1269502"/>
                </a:lnTo>
                <a:lnTo>
                  <a:pt x="151799" y="1256159"/>
                </a:lnTo>
                <a:lnTo>
                  <a:pt x="141954" y="1242498"/>
                </a:lnTo>
                <a:lnTo>
                  <a:pt x="132427" y="1228520"/>
                </a:lnTo>
                <a:lnTo>
                  <a:pt x="123535" y="1214224"/>
                </a:lnTo>
                <a:lnTo>
                  <a:pt x="114643" y="1199928"/>
                </a:lnTo>
                <a:lnTo>
                  <a:pt x="105751" y="1185314"/>
                </a:lnTo>
                <a:lnTo>
                  <a:pt x="97494" y="1170700"/>
                </a:lnTo>
                <a:lnTo>
                  <a:pt x="89873" y="1155768"/>
                </a:lnTo>
                <a:lnTo>
                  <a:pt x="81933" y="1140837"/>
                </a:lnTo>
                <a:lnTo>
                  <a:pt x="74629" y="1125587"/>
                </a:lnTo>
                <a:lnTo>
                  <a:pt x="67643" y="1110020"/>
                </a:lnTo>
                <a:lnTo>
                  <a:pt x="60656" y="1094453"/>
                </a:lnTo>
                <a:lnTo>
                  <a:pt x="54622" y="1078886"/>
                </a:lnTo>
                <a:lnTo>
                  <a:pt x="48271" y="1062684"/>
                </a:lnTo>
                <a:lnTo>
                  <a:pt x="42872" y="1046799"/>
                </a:lnTo>
                <a:lnTo>
                  <a:pt x="37156" y="1030279"/>
                </a:lnTo>
                <a:lnTo>
                  <a:pt x="32392" y="1014077"/>
                </a:lnTo>
                <a:lnTo>
                  <a:pt x="27629" y="997557"/>
                </a:lnTo>
                <a:lnTo>
                  <a:pt x="23183" y="980719"/>
                </a:lnTo>
                <a:lnTo>
                  <a:pt x="19372" y="964199"/>
                </a:lnTo>
                <a:lnTo>
                  <a:pt x="15561" y="947044"/>
                </a:lnTo>
                <a:lnTo>
                  <a:pt x="12385" y="930206"/>
                </a:lnTo>
                <a:lnTo>
                  <a:pt x="9527" y="912733"/>
                </a:lnTo>
                <a:lnTo>
                  <a:pt x="7304" y="895577"/>
                </a:lnTo>
                <a:lnTo>
                  <a:pt x="4764" y="878104"/>
                </a:lnTo>
                <a:lnTo>
                  <a:pt x="3176" y="860949"/>
                </a:lnTo>
                <a:lnTo>
                  <a:pt x="1905" y="843158"/>
                </a:lnTo>
                <a:lnTo>
                  <a:pt x="953" y="825685"/>
                </a:lnTo>
                <a:lnTo>
                  <a:pt x="318" y="807576"/>
                </a:lnTo>
                <a:lnTo>
                  <a:pt x="0" y="790103"/>
                </a:lnTo>
                <a:lnTo>
                  <a:pt x="318" y="769453"/>
                </a:lnTo>
                <a:lnTo>
                  <a:pt x="953" y="749121"/>
                </a:lnTo>
                <a:lnTo>
                  <a:pt x="2223" y="729106"/>
                </a:lnTo>
                <a:lnTo>
                  <a:pt x="4128" y="709409"/>
                </a:lnTo>
                <a:lnTo>
                  <a:pt x="6669" y="689394"/>
                </a:lnTo>
                <a:lnTo>
                  <a:pt x="9210" y="669697"/>
                </a:lnTo>
                <a:lnTo>
                  <a:pt x="12385" y="650318"/>
                </a:lnTo>
                <a:lnTo>
                  <a:pt x="15879" y="630939"/>
                </a:lnTo>
                <a:lnTo>
                  <a:pt x="20325" y="611560"/>
                </a:lnTo>
                <a:lnTo>
                  <a:pt x="25088" y="592816"/>
                </a:lnTo>
                <a:lnTo>
                  <a:pt x="30169" y="573754"/>
                </a:lnTo>
                <a:lnTo>
                  <a:pt x="35568" y="555010"/>
                </a:lnTo>
                <a:lnTo>
                  <a:pt x="41919" y="536902"/>
                </a:lnTo>
                <a:lnTo>
                  <a:pt x="47953" y="518475"/>
                </a:lnTo>
                <a:lnTo>
                  <a:pt x="54940" y="500685"/>
                </a:lnTo>
                <a:lnTo>
                  <a:pt x="62244" y="482576"/>
                </a:lnTo>
                <a:lnTo>
                  <a:pt x="69866" y="465103"/>
                </a:lnTo>
                <a:lnTo>
                  <a:pt x="78122" y="447630"/>
                </a:lnTo>
                <a:lnTo>
                  <a:pt x="86379" y="430792"/>
                </a:lnTo>
                <a:lnTo>
                  <a:pt x="95589" y="413637"/>
                </a:lnTo>
                <a:lnTo>
                  <a:pt x="104798" y="397117"/>
                </a:lnTo>
                <a:lnTo>
                  <a:pt x="114643" y="380597"/>
                </a:lnTo>
                <a:lnTo>
                  <a:pt x="124805" y="364394"/>
                </a:lnTo>
                <a:lnTo>
                  <a:pt x="135285" y="348827"/>
                </a:lnTo>
                <a:lnTo>
                  <a:pt x="146082" y="332943"/>
                </a:lnTo>
                <a:lnTo>
                  <a:pt x="157197" y="317693"/>
                </a:lnTo>
                <a:lnTo>
                  <a:pt x="168948" y="302762"/>
                </a:lnTo>
                <a:lnTo>
                  <a:pt x="180698" y="287512"/>
                </a:lnTo>
                <a:lnTo>
                  <a:pt x="193083" y="273216"/>
                </a:lnTo>
                <a:lnTo>
                  <a:pt x="205468" y="259238"/>
                </a:lnTo>
                <a:lnTo>
                  <a:pt x="218489" y="245259"/>
                </a:lnTo>
                <a:lnTo>
                  <a:pt x="231509" y="231916"/>
                </a:lnTo>
                <a:lnTo>
                  <a:pt x="245165" y="218255"/>
                </a:lnTo>
                <a:lnTo>
                  <a:pt x="258820" y="205230"/>
                </a:lnTo>
                <a:lnTo>
                  <a:pt x="273428" y="192840"/>
                </a:lnTo>
                <a:lnTo>
                  <a:pt x="287719" y="180450"/>
                </a:lnTo>
                <a:lnTo>
                  <a:pt x="302327" y="168695"/>
                </a:lnTo>
                <a:lnTo>
                  <a:pt x="317571" y="156940"/>
                </a:lnTo>
                <a:lnTo>
                  <a:pt x="333132" y="145821"/>
                </a:lnTo>
                <a:lnTo>
                  <a:pt x="348375" y="135019"/>
                </a:lnTo>
                <a:lnTo>
                  <a:pt x="364571" y="124536"/>
                </a:lnTo>
                <a:lnTo>
                  <a:pt x="380767" y="114369"/>
                </a:lnTo>
                <a:lnTo>
                  <a:pt x="396963" y="104839"/>
                </a:lnTo>
                <a:lnTo>
                  <a:pt x="413795" y="95626"/>
                </a:lnTo>
                <a:lnTo>
                  <a:pt x="430626" y="86412"/>
                </a:lnTo>
                <a:lnTo>
                  <a:pt x="447775" y="77835"/>
                </a:lnTo>
                <a:lnTo>
                  <a:pt x="464923" y="69892"/>
                </a:lnTo>
                <a:lnTo>
                  <a:pt x="482707" y="62268"/>
                </a:lnTo>
                <a:lnTo>
                  <a:pt x="500491" y="54643"/>
                </a:lnTo>
                <a:lnTo>
                  <a:pt x="518593" y="47972"/>
                </a:lnTo>
                <a:lnTo>
                  <a:pt x="536694" y="41618"/>
                </a:lnTo>
                <a:lnTo>
                  <a:pt x="555114" y="35582"/>
                </a:lnTo>
                <a:lnTo>
                  <a:pt x="573850" y="29863"/>
                </a:lnTo>
                <a:lnTo>
                  <a:pt x="592587" y="25098"/>
                </a:lnTo>
                <a:lnTo>
                  <a:pt x="611641" y="20015"/>
                </a:lnTo>
                <a:lnTo>
                  <a:pt x="631013" y="16202"/>
                </a:lnTo>
                <a:lnTo>
                  <a:pt x="650067" y="12390"/>
                </a:lnTo>
                <a:lnTo>
                  <a:pt x="669756" y="8895"/>
                </a:lnTo>
                <a:lnTo>
                  <a:pt x="689446" y="6354"/>
                </a:lnTo>
                <a:lnTo>
                  <a:pt x="709135" y="4130"/>
                </a:lnTo>
                <a:lnTo>
                  <a:pt x="729142" y="2224"/>
                </a:lnTo>
                <a:lnTo>
                  <a:pt x="749149" y="1271"/>
                </a:lnTo>
                <a:lnTo>
                  <a:pt x="769474" y="318"/>
                </a:lnTo>
                <a:lnTo>
                  <a:pt x="789798" y="0"/>
                </a:lnTo>
                <a:close/>
              </a:path>
            </a:pathLst>
          </a:custGeom>
          <a:solidFill>
            <a:srgbClr val="D6B9B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0" name="KSO_Shape"/>
          <p:cNvSpPr/>
          <p:nvPr/>
        </p:nvSpPr>
        <p:spPr bwMode="auto">
          <a:xfrm>
            <a:off x="1774386" y="5520600"/>
            <a:ext cx="439048" cy="611204"/>
          </a:xfrm>
          <a:custGeom>
            <a:avLst/>
            <a:gdLst>
              <a:gd name="T0" fmla="*/ 2147483646 w 5538"/>
              <a:gd name="T1" fmla="*/ 2147483646 h 7702"/>
              <a:gd name="T2" fmla="*/ 2147483646 w 5538"/>
              <a:gd name="T3" fmla="*/ 2147483646 h 7702"/>
              <a:gd name="T4" fmla="*/ 2147483646 w 5538"/>
              <a:gd name="T5" fmla="*/ 2147483646 h 7702"/>
              <a:gd name="T6" fmla="*/ 2147483646 w 5538"/>
              <a:gd name="T7" fmla="*/ 2147483646 h 7702"/>
              <a:gd name="T8" fmla="*/ 2147483646 w 5538"/>
              <a:gd name="T9" fmla="*/ 2147483646 h 7702"/>
              <a:gd name="T10" fmla="*/ 2147483646 w 5538"/>
              <a:gd name="T11" fmla="*/ 2147483646 h 7702"/>
              <a:gd name="T12" fmla="*/ 2147483646 w 5538"/>
              <a:gd name="T13" fmla="*/ 2147483646 h 7702"/>
              <a:gd name="T14" fmla="*/ 2147483646 w 5538"/>
              <a:gd name="T15" fmla="*/ 2147483646 h 7702"/>
              <a:gd name="T16" fmla="*/ 2147483646 w 5538"/>
              <a:gd name="T17" fmla="*/ 2147483646 h 7702"/>
              <a:gd name="T18" fmla="*/ 2147483646 w 5538"/>
              <a:gd name="T19" fmla="*/ 2147483646 h 7702"/>
              <a:gd name="T20" fmla="*/ 2147483646 w 5538"/>
              <a:gd name="T21" fmla="*/ 2147483646 h 7702"/>
              <a:gd name="T22" fmla="*/ 2147483646 w 5538"/>
              <a:gd name="T23" fmla="*/ 2147483646 h 7702"/>
              <a:gd name="T24" fmla="*/ 2147483646 w 5538"/>
              <a:gd name="T25" fmla="*/ 2147483646 h 7702"/>
              <a:gd name="T26" fmla="*/ 2147483646 w 5538"/>
              <a:gd name="T27" fmla="*/ 2147483646 h 7702"/>
              <a:gd name="T28" fmla="*/ 2147483646 w 5538"/>
              <a:gd name="T29" fmla="*/ 2147483646 h 7702"/>
              <a:gd name="T30" fmla="*/ 2147483646 w 5538"/>
              <a:gd name="T31" fmla="*/ 2147483646 h 7702"/>
              <a:gd name="T32" fmla="*/ 2147483646 w 5538"/>
              <a:gd name="T33" fmla="*/ 2147483646 h 7702"/>
              <a:gd name="T34" fmla="*/ 2147483646 w 5538"/>
              <a:gd name="T35" fmla="*/ 2147483646 h 7702"/>
              <a:gd name="T36" fmla="*/ 2147483646 w 5538"/>
              <a:gd name="T37" fmla="*/ 272356628 h 7702"/>
              <a:gd name="T38" fmla="*/ 2147483646 w 5538"/>
              <a:gd name="T39" fmla="*/ 2147483646 h 7702"/>
              <a:gd name="T40" fmla="*/ 2147483646 w 5538"/>
              <a:gd name="T41" fmla="*/ 121067919 h 7702"/>
              <a:gd name="T42" fmla="*/ 2147483646 w 5538"/>
              <a:gd name="T43" fmla="*/ 2147483646 h 7702"/>
              <a:gd name="T44" fmla="*/ 2147483646 w 5538"/>
              <a:gd name="T45" fmla="*/ 2147483646 h 7702"/>
              <a:gd name="T46" fmla="*/ 2147483646 w 5538"/>
              <a:gd name="T47" fmla="*/ 2147483646 h 7702"/>
              <a:gd name="T48" fmla="*/ 2147483646 w 5538"/>
              <a:gd name="T49" fmla="*/ 2147483646 h 7702"/>
              <a:gd name="T50" fmla="*/ 2147483646 w 5538"/>
              <a:gd name="T51" fmla="*/ 2147483646 h 7702"/>
              <a:gd name="T52" fmla="*/ 2147483646 w 5538"/>
              <a:gd name="T53" fmla="*/ 2147483646 h 7702"/>
              <a:gd name="T54" fmla="*/ 2147483646 w 5538"/>
              <a:gd name="T55" fmla="*/ 2147483646 h 7702"/>
              <a:gd name="T56" fmla="*/ 2147483646 w 5538"/>
              <a:gd name="T57" fmla="*/ 2147483646 h 7702"/>
              <a:gd name="T58" fmla="*/ 2147483646 w 5538"/>
              <a:gd name="T59" fmla="*/ 2147483646 h 7702"/>
              <a:gd name="T60" fmla="*/ 2147483646 w 5538"/>
              <a:gd name="T61" fmla="*/ 2147483646 h 7702"/>
              <a:gd name="T62" fmla="*/ 2147483646 w 5538"/>
              <a:gd name="T63" fmla="*/ 2147483646 h 7702"/>
              <a:gd name="T64" fmla="*/ 2147483646 w 5538"/>
              <a:gd name="T65" fmla="*/ 2147483646 h 7702"/>
              <a:gd name="T66" fmla="*/ 2147483646 w 5538"/>
              <a:gd name="T67" fmla="*/ 2147483646 h 7702"/>
              <a:gd name="T68" fmla="*/ 2147483646 w 5538"/>
              <a:gd name="T69" fmla="*/ 2147483646 h 7702"/>
              <a:gd name="T70" fmla="*/ 2147483646 w 5538"/>
              <a:gd name="T71" fmla="*/ 2147483646 h 7702"/>
              <a:gd name="T72" fmla="*/ 2147483646 w 5538"/>
              <a:gd name="T73" fmla="*/ 2147483646 h 7702"/>
              <a:gd name="T74" fmla="*/ 2147483646 w 5538"/>
              <a:gd name="T75" fmla="*/ 2147483646 h 7702"/>
              <a:gd name="T76" fmla="*/ 2147483646 w 5538"/>
              <a:gd name="T77" fmla="*/ 2147483646 h 7702"/>
              <a:gd name="T78" fmla="*/ 2147483646 w 5538"/>
              <a:gd name="T79" fmla="*/ 2147483646 h 7702"/>
              <a:gd name="T80" fmla="*/ 2147483646 w 5538"/>
              <a:gd name="T81" fmla="*/ 2147483646 h 7702"/>
              <a:gd name="T82" fmla="*/ 2147483646 w 5538"/>
              <a:gd name="T83" fmla="*/ 2147483646 h 7702"/>
              <a:gd name="T84" fmla="*/ 2147483646 w 5538"/>
              <a:gd name="T85" fmla="*/ 2147483646 h 7702"/>
              <a:gd name="T86" fmla="*/ 2147483646 w 5538"/>
              <a:gd name="T87" fmla="*/ 2147483646 h 7702"/>
              <a:gd name="T88" fmla="*/ 2147483646 w 5538"/>
              <a:gd name="T89" fmla="*/ 2147483646 h 7702"/>
              <a:gd name="T90" fmla="*/ 2147483646 w 5538"/>
              <a:gd name="T91" fmla="*/ 2147483646 h 7702"/>
              <a:gd name="T92" fmla="*/ 2147483646 w 5538"/>
              <a:gd name="T93" fmla="*/ 2147483646 h 7702"/>
              <a:gd name="T94" fmla="*/ 2147483646 w 5538"/>
              <a:gd name="T95" fmla="*/ 2147483646 h 7702"/>
              <a:gd name="T96" fmla="*/ 2147483646 w 5538"/>
              <a:gd name="T97" fmla="*/ 2147483646 h 7702"/>
              <a:gd name="T98" fmla="*/ 2147483646 w 5538"/>
              <a:gd name="T99" fmla="*/ 2147483646 h 7702"/>
              <a:gd name="T100" fmla="*/ 2147483646 w 5538"/>
              <a:gd name="T101" fmla="*/ 2147483646 h 7702"/>
              <a:gd name="T102" fmla="*/ 2147483646 w 5538"/>
              <a:gd name="T103" fmla="*/ 2147483646 h 7702"/>
              <a:gd name="T104" fmla="*/ 2147483646 w 5538"/>
              <a:gd name="T105" fmla="*/ 2147483646 h 7702"/>
              <a:gd name="T106" fmla="*/ 2147483646 w 5538"/>
              <a:gd name="T107" fmla="*/ 2147483646 h 7702"/>
              <a:gd name="T108" fmla="*/ 2147483646 w 5538"/>
              <a:gd name="T109" fmla="*/ 2147483646 h 7702"/>
              <a:gd name="T110" fmla="*/ 2147483646 w 5538"/>
              <a:gd name="T111" fmla="*/ 2147483646 h 7702"/>
              <a:gd name="T112" fmla="*/ 2147483646 w 5538"/>
              <a:gd name="T113" fmla="*/ 2147483646 h 7702"/>
              <a:gd name="T114" fmla="*/ 2147483646 w 5538"/>
              <a:gd name="T115" fmla="*/ 2147483646 h 7702"/>
              <a:gd name="T116" fmla="*/ 2147483646 w 5538"/>
              <a:gd name="T117" fmla="*/ 2147483646 h 7702"/>
              <a:gd name="T118" fmla="*/ 2147483646 w 5538"/>
              <a:gd name="T119" fmla="*/ 2147483646 h 7702"/>
              <a:gd name="T120" fmla="*/ 2147483646 w 5538"/>
              <a:gd name="T121" fmla="*/ 2147483646 h 7702"/>
              <a:gd name="T122" fmla="*/ 2147483646 w 5538"/>
              <a:gd name="T123" fmla="*/ 2147483646 h 7702"/>
              <a:gd name="T124" fmla="*/ 2147483646 w 5538"/>
              <a:gd name="T125" fmla="*/ 2147483646 h 77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38" h="7702">
                <a:moveTo>
                  <a:pt x="0" y="1143"/>
                </a:moveTo>
                <a:lnTo>
                  <a:pt x="0" y="1143"/>
                </a:lnTo>
                <a:lnTo>
                  <a:pt x="10" y="1155"/>
                </a:lnTo>
                <a:lnTo>
                  <a:pt x="35" y="1189"/>
                </a:lnTo>
                <a:lnTo>
                  <a:pt x="79" y="1244"/>
                </a:lnTo>
                <a:lnTo>
                  <a:pt x="107" y="1277"/>
                </a:lnTo>
                <a:lnTo>
                  <a:pt x="141" y="1315"/>
                </a:lnTo>
                <a:lnTo>
                  <a:pt x="178" y="1355"/>
                </a:lnTo>
                <a:lnTo>
                  <a:pt x="218" y="1399"/>
                </a:lnTo>
                <a:lnTo>
                  <a:pt x="265" y="1445"/>
                </a:lnTo>
                <a:lnTo>
                  <a:pt x="314" y="1495"/>
                </a:lnTo>
                <a:lnTo>
                  <a:pt x="369" y="1546"/>
                </a:lnTo>
                <a:lnTo>
                  <a:pt x="428" y="1598"/>
                </a:lnTo>
                <a:lnTo>
                  <a:pt x="492" y="1653"/>
                </a:lnTo>
                <a:lnTo>
                  <a:pt x="559" y="1707"/>
                </a:lnTo>
                <a:lnTo>
                  <a:pt x="631" y="1763"/>
                </a:lnTo>
                <a:lnTo>
                  <a:pt x="707" y="1819"/>
                </a:lnTo>
                <a:lnTo>
                  <a:pt x="789" y="1875"/>
                </a:lnTo>
                <a:lnTo>
                  <a:pt x="830" y="1903"/>
                </a:lnTo>
                <a:lnTo>
                  <a:pt x="873" y="1930"/>
                </a:lnTo>
                <a:lnTo>
                  <a:pt x="917" y="1958"/>
                </a:lnTo>
                <a:lnTo>
                  <a:pt x="964" y="1984"/>
                </a:lnTo>
                <a:lnTo>
                  <a:pt x="1010" y="2012"/>
                </a:lnTo>
                <a:lnTo>
                  <a:pt x="1057" y="2038"/>
                </a:lnTo>
                <a:lnTo>
                  <a:pt x="1106" y="2064"/>
                </a:lnTo>
                <a:lnTo>
                  <a:pt x="1155" y="2090"/>
                </a:lnTo>
                <a:lnTo>
                  <a:pt x="1206" y="2115"/>
                </a:lnTo>
                <a:lnTo>
                  <a:pt x="1258" y="2140"/>
                </a:lnTo>
                <a:lnTo>
                  <a:pt x="1311" y="2164"/>
                </a:lnTo>
                <a:lnTo>
                  <a:pt x="1366" y="2187"/>
                </a:lnTo>
                <a:lnTo>
                  <a:pt x="1420" y="2210"/>
                </a:lnTo>
                <a:lnTo>
                  <a:pt x="1477" y="2232"/>
                </a:lnTo>
                <a:lnTo>
                  <a:pt x="1534" y="2255"/>
                </a:lnTo>
                <a:lnTo>
                  <a:pt x="1593" y="2275"/>
                </a:lnTo>
                <a:lnTo>
                  <a:pt x="1652" y="2295"/>
                </a:lnTo>
                <a:lnTo>
                  <a:pt x="1713" y="2314"/>
                </a:lnTo>
                <a:lnTo>
                  <a:pt x="1775" y="2332"/>
                </a:lnTo>
                <a:lnTo>
                  <a:pt x="1838" y="2348"/>
                </a:lnTo>
                <a:lnTo>
                  <a:pt x="1901" y="2365"/>
                </a:lnTo>
                <a:lnTo>
                  <a:pt x="1966" y="2380"/>
                </a:lnTo>
                <a:lnTo>
                  <a:pt x="2033" y="2394"/>
                </a:lnTo>
                <a:lnTo>
                  <a:pt x="2101" y="2406"/>
                </a:lnTo>
                <a:lnTo>
                  <a:pt x="2169" y="2418"/>
                </a:lnTo>
                <a:lnTo>
                  <a:pt x="2239" y="2428"/>
                </a:lnTo>
                <a:lnTo>
                  <a:pt x="2240" y="2559"/>
                </a:lnTo>
                <a:lnTo>
                  <a:pt x="2241" y="2691"/>
                </a:lnTo>
                <a:lnTo>
                  <a:pt x="2241" y="2819"/>
                </a:lnTo>
                <a:lnTo>
                  <a:pt x="2240" y="2938"/>
                </a:lnTo>
                <a:lnTo>
                  <a:pt x="2239" y="3040"/>
                </a:lnTo>
                <a:lnTo>
                  <a:pt x="2236" y="3121"/>
                </a:lnTo>
                <a:lnTo>
                  <a:pt x="2234" y="3176"/>
                </a:lnTo>
                <a:lnTo>
                  <a:pt x="2233" y="3191"/>
                </a:lnTo>
                <a:lnTo>
                  <a:pt x="2232" y="3197"/>
                </a:lnTo>
                <a:lnTo>
                  <a:pt x="773" y="4498"/>
                </a:lnTo>
                <a:lnTo>
                  <a:pt x="764" y="4504"/>
                </a:lnTo>
                <a:lnTo>
                  <a:pt x="755" y="4511"/>
                </a:lnTo>
                <a:lnTo>
                  <a:pt x="746" y="4519"/>
                </a:lnTo>
                <a:lnTo>
                  <a:pt x="738" y="4529"/>
                </a:lnTo>
                <a:lnTo>
                  <a:pt x="729" y="4538"/>
                </a:lnTo>
                <a:lnTo>
                  <a:pt x="721" y="4548"/>
                </a:lnTo>
                <a:lnTo>
                  <a:pt x="707" y="4570"/>
                </a:lnTo>
                <a:lnTo>
                  <a:pt x="695" y="4595"/>
                </a:lnTo>
                <a:lnTo>
                  <a:pt x="684" y="4619"/>
                </a:lnTo>
                <a:lnTo>
                  <a:pt x="676" y="4643"/>
                </a:lnTo>
                <a:lnTo>
                  <a:pt x="671" y="4667"/>
                </a:lnTo>
                <a:lnTo>
                  <a:pt x="724" y="6514"/>
                </a:lnTo>
                <a:lnTo>
                  <a:pt x="738" y="6582"/>
                </a:lnTo>
                <a:lnTo>
                  <a:pt x="753" y="6648"/>
                </a:lnTo>
                <a:lnTo>
                  <a:pt x="770" y="6713"/>
                </a:lnTo>
                <a:lnTo>
                  <a:pt x="789" y="6776"/>
                </a:lnTo>
                <a:lnTo>
                  <a:pt x="808" y="6836"/>
                </a:lnTo>
                <a:lnTo>
                  <a:pt x="830" y="6895"/>
                </a:lnTo>
                <a:lnTo>
                  <a:pt x="855" y="6953"/>
                </a:lnTo>
                <a:lnTo>
                  <a:pt x="880" y="7009"/>
                </a:lnTo>
                <a:lnTo>
                  <a:pt x="908" y="7062"/>
                </a:lnTo>
                <a:lnTo>
                  <a:pt x="937" y="7113"/>
                </a:lnTo>
                <a:lnTo>
                  <a:pt x="968" y="7163"/>
                </a:lnTo>
                <a:lnTo>
                  <a:pt x="1002" y="7211"/>
                </a:lnTo>
                <a:lnTo>
                  <a:pt x="1019" y="7234"/>
                </a:lnTo>
                <a:lnTo>
                  <a:pt x="1037" y="7257"/>
                </a:lnTo>
                <a:lnTo>
                  <a:pt x="1055" y="7279"/>
                </a:lnTo>
                <a:lnTo>
                  <a:pt x="1074" y="7300"/>
                </a:lnTo>
                <a:lnTo>
                  <a:pt x="1093" y="7321"/>
                </a:lnTo>
                <a:lnTo>
                  <a:pt x="1113" y="7342"/>
                </a:lnTo>
                <a:lnTo>
                  <a:pt x="1133" y="7361"/>
                </a:lnTo>
                <a:lnTo>
                  <a:pt x="1154" y="7381"/>
                </a:lnTo>
                <a:lnTo>
                  <a:pt x="1176" y="7400"/>
                </a:lnTo>
                <a:lnTo>
                  <a:pt x="1197" y="7418"/>
                </a:lnTo>
                <a:lnTo>
                  <a:pt x="1220" y="7435"/>
                </a:lnTo>
                <a:lnTo>
                  <a:pt x="1242" y="7453"/>
                </a:lnTo>
                <a:lnTo>
                  <a:pt x="1266" y="7470"/>
                </a:lnTo>
                <a:lnTo>
                  <a:pt x="1289" y="7486"/>
                </a:lnTo>
                <a:lnTo>
                  <a:pt x="1314" y="7502"/>
                </a:lnTo>
                <a:lnTo>
                  <a:pt x="1339" y="7517"/>
                </a:lnTo>
                <a:lnTo>
                  <a:pt x="1365" y="7532"/>
                </a:lnTo>
                <a:lnTo>
                  <a:pt x="1390" y="7546"/>
                </a:lnTo>
                <a:lnTo>
                  <a:pt x="1417" y="7558"/>
                </a:lnTo>
                <a:lnTo>
                  <a:pt x="1443" y="7571"/>
                </a:lnTo>
                <a:lnTo>
                  <a:pt x="1471" y="7584"/>
                </a:lnTo>
                <a:lnTo>
                  <a:pt x="1500" y="7595"/>
                </a:lnTo>
                <a:lnTo>
                  <a:pt x="1528" y="7606"/>
                </a:lnTo>
                <a:lnTo>
                  <a:pt x="1558" y="7616"/>
                </a:lnTo>
                <a:lnTo>
                  <a:pt x="1587" y="7627"/>
                </a:lnTo>
                <a:lnTo>
                  <a:pt x="1618" y="7636"/>
                </a:lnTo>
                <a:lnTo>
                  <a:pt x="1649" y="7645"/>
                </a:lnTo>
                <a:lnTo>
                  <a:pt x="1681" y="7653"/>
                </a:lnTo>
                <a:lnTo>
                  <a:pt x="1712" y="7660"/>
                </a:lnTo>
                <a:lnTo>
                  <a:pt x="1745" y="7667"/>
                </a:lnTo>
                <a:lnTo>
                  <a:pt x="1778" y="7673"/>
                </a:lnTo>
                <a:lnTo>
                  <a:pt x="1812" y="7679"/>
                </a:lnTo>
                <a:lnTo>
                  <a:pt x="1847" y="7685"/>
                </a:lnTo>
                <a:lnTo>
                  <a:pt x="1882" y="7688"/>
                </a:lnTo>
                <a:lnTo>
                  <a:pt x="1953" y="7695"/>
                </a:lnTo>
                <a:lnTo>
                  <a:pt x="2028" y="7700"/>
                </a:lnTo>
                <a:lnTo>
                  <a:pt x="2104" y="7702"/>
                </a:lnTo>
                <a:lnTo>
                  <a:pt x="2128" y="7702"/>
                </a:lnTo>
                <a:lnTo>
                  <a:pt x="2156" y="7702"/>
                </a:lnTo>
                <a:lnTo>
                  <a:pt x="2188" y="7701"/>
                </a:lnTo>
                <a:lnTo>
                  <a:pt x="2221" y="7699"/>
                </a:lnTo>
                <a:lnTo>
                  <a:pt x="2256" y="7695"/>
                </a:lnTo>
                <a:lnTo>
                  <a:pt x="2294" y="7690"/>
                </a:lnTo>
                <a:lnTo>
                  <a:pt x="2332" y="7685"/>
                </a:lnTo>
                <a:lnTo>
                  <a:pt x="2373" y="7678"/>
                </a:lnTo>
                <a:lnTo>
                  <a:pt x="2412" y="7670"/>
                </a:lnTo>
                <a:lnTo>
                  <a:pt x="2453" y="7660"/>
                </a:lnTo>
                <a:lnTo>
                  <a:pt x="2492" y="7650"/>
                </a:lnTo>
                <a:lnTo>
                  <a:pt x="2531" y="7638"/>
                </a:lnTo>
                <a:lnTo>
                  <a:pt x="2567" y="7627"/>
                </a:lnTo>
                <a:lnTo>
                  <a:pt x="2601" y="7613"/>
                </a:lnTo>
                <a:lnTo>
                  <a:pt x="2634" y="7598"/>
                </a:lnTo>
                <a:lnTo>
                  <a:pt x="2663" y="7582"/>
                </a:lnTo>
                <a:lnTo>
                  <a:pt x="2796" y="7481"/>
                </a:lnTo>
                <a:lnTo>
                  <a:pt x="2931" y="7380"/>
                </a:lnTo>
                <a:lnTo>
                  <a:pt x="3064" y="7278"/>
                </a:lnTo>
                <a:lnTo>
                  <a:pt x="3196" y="7176"/>
                </a:lnTo>
                <a:lnTo>
                  <a:pt x="3328" y="7073"/>
                </a:lnTo>
                <a:lnTo>
                  <a:pt x="3459" y="6968"/>
                </a:lnTo>
                <a:lnTo>
                  <a:pt x="3590" y="6864"/>
                </a:lnTo>
                <a:lnTo>
                  <a:pt x="3720" y="6757"/>
                </a:lnTo>
                <a:lnTo>
                  <a:pt x="3849" y="6651"/>
                </a:lnTo>
                <a:lnTo>
                  <a:pt x="3976" y="6543"/>
                </a:lnTo>
                <a:lnTo>
                  <a:pt x="4104" y="6433"/>
                </a:lnTo>
                <a:lnTo>
                  <a:pt x="4229" y="6323"/>
                </a:lnTo>
                <a:lnTo>
                  <a:pt x="4354" y="6212"/>
                </a:lnTo>
                <a:lnTo>
                  <a:pt x="4478" y="6098"/>
                </a:lnTo>
                <a:lnTo>
                  <a:pt x="4600" y="5983"/>
                </a:lnTo>
                <a:lnTo>
                  <a:pt x="4721" y="5867"/>
                </a:lnTo>
                <a:lnTo>
                  <a:pt x="4741" y="5844"/>
                </a:lnTo>
                <a:lnTo>
                  <a:pt x="4758" y="5820"/>
                </a:lnTo>
                <a:lnTo>
                  <a:pt x="4775" y="5794"/>
                </a:lnTo>
                <a:lnTo>
                  <a:pt x="4790" y="5768"/>
                </a:lnTo>
                <a:lnTo>
                  <a:pt x="4804" y="5740"/>
                </a:lnTo>
                <a:lnTo>
                  <a:pt x="4816" y="5710"/>
                </a:lnTo>
                <a:lnTo>
                  <a:pt x="4827" y="5680"/>
                </a:lnTo>
                <a:lnTo>
                  <a:pt x="4837" y="5647"/>
                </a:lnTo>
                <a:lnTo>
                  <a:pt x="4846" y="5613"/>
                </a:lnTo>
                <a:lnTo>
                  <a:pt x="4856" y="5580"/>
                </a:lnTo>
                <a:lnTo>
                  <a:pt x="4863" y="5544"/>
                </a:lnTo>
                <a:lnTo>
                  <a:pt x="4870" y="5508"/>
                </a:lnTo>
                <a:lnTo>
                  <a:pt x="4875" y="5471"/>
                </a:lnTo>
                <a:lnTo>
                  <a:pt x="4881" y="5433"/>
                </a:lnTo>
                <a:lnTo>
                  <a:pt x="4891" y="5354"/>
                </a:lnTo>
                <a:lnTo>
                  <a:pt x="4891" y="3023"/>
                </a:lnTo>
                <a:lnTo>
                  <a:pt x="4884" y="2982"/>
                </a:lnTo>
                <a:lnTo>
                  <a:pt x="4875" y="2944"/>
                </a:lnTo>
                <a:lnTo>
                  <a:pt x="4866" y="2907"/>
                </a:lnTo>
                <a:lnTo>
                  <a:pt x="4856" y="2871"/>
                </a:lnTo>
                <a:lnTo>
                  <a:pt x="4845" y="2838"/>
                </a:lnTo>
                <a:lnTo>
                  <a:pt x="4834" y="2804"/>
                </a:lnTo>
                <a:lnTo>
                  <a:pt x="4821" y="2773"/>
                </a:lnTo>
                <a:lnTo>
                  <a:pt x="4807" y="2742"/>
                </a:lnTo>
                <a:lnTo>
                  <a:pt x="4792" y="2713"/>
                </a:lnTo>
                <a:lnTo>
                  <a:pt x="4777" y="2686"/>
                </a:lnTo>
                <a:lnTo>
                  <a:pt x="4761" y="2660"/>
                </a:lnTo>
                <a:lnTo>
                  <a:pt x="4743" y="2635"/>
                </a:lnTo>
                <a:lnTo>
                  <a:pt x="4725" y="2612"/>
                </a:lnTo>
                <a:lnTo>
                  <a:pt x="4706" y="2588"/>
                </a:lnTo>
                <a:lnTo>
                  <a:pt x="4687" y="2567"/>
                </a:lnTo>
                <a:lnTo>
                  <a:pt x="4666" y="2548"/>
                </a:lnTo>
                <a:lnTo>
                  <a:pt x="4645" y="2529"/>
                </a:lnTo>
                <a:lnTo>
                  <a:pt x="4623" y="2511"/>
                </a:lnTo>
                <a:lnTo>
                  <a:pt x="4600" y="2494"/>
                </a:lnTo>
                <a:lnTo>
                  <a:pt x="4575" y="2479"/>
                </a:lnTo>
                <a:lnTo>
                  <a:pt x="4551" y="2465"/>
                </a:lnTo>
                <a:lnTo>
                  <a:pt x="4527" y="2453"/>
                </a:lnTo>
                <a:lnTo>
                  <a:pt x="4500" y="2441"/>
                </a:lnTo>
                <a:lnTo>
                  <a:pt x="4473" y="2431"/>
                </a:lnTo>
                <a:lnTo>
                  <a:pt x="4445" y="2420"/>
                </a:lnTo>
                <a:lnTo>
                  <a:pt x="4418" y="2412"/>
                </a:lnTo>
                <a:lnTo>
                  <a:pt x="4389" y="2405"/>
                </a:lnTo>
                <a:lnTo>
                  <a:pt x="4360" y="2398"/>
                </a:lnTo>
                <a:lnTo>
                  <a:pt x="4328" y="2394"/>
                </a:lnTo>
                <a:lnTo>
                  <a:pt x="4298" y="2389"/>
                </a:lnTo>
                <a:lnTo>
                  <a:pt x="4266" y="2385"/>
                </a:lnTo>
                <a:lnTo>
                  <a:pt x="4233" y="2383"/>
                </a:lnTo>
                <a:lnTo>
                  <a:pt x="4195" y="2388"/>
                </a:lnTo>
                <a:lnTo>
                  <a:pt x="4157" y="2394"/>
                </a:lnTo>
                <a:lnTo>
                  <a:pt x="4119" y="2401"/>
                </a:lnTo>
                <a:lnTo>
                  <a:pt x="4083" y="2408"/>
                </a:lnTo>
                <a:lnTo>
                  <a:pt x="4047" y="2417"/>
                </a:lnTo>
                <a:lnTo>
                  <a:pt x="4013" y="2427"/>
                </a:lnTo>
                <a:lnTo>
                  <a:pt x="3979" y="2439"/>
                </a:lnTo>
                <a:lnTo>
                  <a:pt x="3946" y="2450"/>
                </a:lnTo>
                <a:lnTo>
                  <a:pt x="3915" y="2464"/>
                </a:lnTo>
                <a:lnTo>
                  <a:pt x="3884" y="2481"/>
                </a:lnTo>
                <a:lnTo>
                  <a:pt x="3855" y="2497"/>
                </a:lnTo>
                <a:lnTo>
                  <a:pt x="3826" y="2515"/>
                </a:lnTo>
                <a:lnTo>
                  <a:pt x="3800" y="2535"/>
                </a:lnTo>
                <a:lnTo>
                  <a:pt x="3774" y="2556"/>
                </a:lnTo>
                <a:lnTo>
                  <a:pt x="3750" y="2578"/>
                </a:lnTo>
                <a:lnTo>
                  <a:pt x="3727" y="2602"/>
                </a:lnTo>
                <a:lnTo>
                  <a:pt x="3705" y="2628"/>
                </a:lnTo>
                <a:lnTo>
                  <a:pt x="3684" y="2656"/>
                </a:lnTo>
                <a:lnTo>
                  <a:pt x="3664" y="2685"/>
                </a:lnTo>
                <a:lnTo>
                  <a:pt x="3647" y="2716"/>
                </a:lnTo>
                <a:lnTo>
                  <a:pt x="3631" y="2748"/>
                </a:lnTo>
                <a:lnTo>
                  <a:pt x="3616" y="2783"/>
                </a:lnTo>
                <a:lnTo>
                  <a:pt x="3602" y="2819"/>
                </a:lnTo>
                <a:lnTo>
                  <a:pt x="3590" y="2857"/>
                </a:lnTo>
                <a:lnTo>
                  <a:pt x="3578" y="2898"/>
                </a:lnTo>
                <a:lnTo>
                  <a:pt x="3570" y="2940"/>
                </a:lnTo>
                <a:lnTo>
                  <a:pt x="3562" y="2984"/>
                </a:lnTo>
                <a:lnTo>
                  <a:pt x="3556" y="3030"/>
                </a:lnTo>
                <a:lnTo>
                  <a:pt x="3553" y="3079"/>
                </a:lnTo>
                <a:lnTo>
                  <a:pt x="3551" y="3128"/>
                </a:lnTo>
                <a:lnTo>
                  <a:pt x="3549" y="3182"/>
                </a:lnTo>
                <a:lnTo>
                  <a:pt x="3551" y="3236"/>
                </a:lnTo>
                <a:lnTo>
                  <a:pt x="3315" y="3239"/>
                </a:lnTo>
                <a:lnTo>
                  <a:pt x="3315" y="2439"/>
                </a:lnTo>
                <a:lnTo>
                  <a:pt x="3328" y="2439"/>
                </a:lnTo>
                <a:lnTo>
                  <a:pt x="3365" y="2436"/>
                </a:lnTo>
                <a:lnTo>
                  <a:pt x="3393" y="2434"/>
                </a:lnTo>
                <a:lnTo>
                  <a:pt x="3425" y="2432"/>
                </a:lnTo>
                <a:lnTo>
                  <a:pt x="3464" y="2427"/>
                </a:lnTo>
                <a:lnTo>
                  <a:pt x="3507" y="2420"/>
                </a:lnTo>
                <a:lnTo>
                  <a:pt x="3554" y="2413"/>
                </a:lnTo>
                <a:lnTo>
                  <a:pt x="3606" y="2403"/>
                </a:lnTo>
                <a:lnTo>
                  <a:pt x="3664" y="2390"/>
                </a:lnTo>
                <a:lnTo>
                  <a:pt x="3726" y="2375"/>
                </a:lnTo>
                <a:lnTo>
                  <a:pt x="3791" y="2358"/>
                </a:lnTo>
                <a:lnTo>
                  <a:pt x="3860" y="2337"/>
                </a:lnTo>
                <a:lnTo>
                  <a:pt x="3933" y="2312"/>
                </a:lnTo>
                <a:lnTo>
                  <a:pt x="4010" y="2285"/>
                </a:lnTo>
                <a:lnTo>
                  <a:pt x="4088" y="2253"/>
                </a:lnTo>
                <a:lnTo>
                  <a:pt x="4172" y="2217"/>
                </a:lnTo>
                <a:lnTo>
                  <a:pt x="4214" y="2198"/>
                </a:lnTo>
                <a:lnTo>
                  <a:pt x="4258" y="2178"/>
                </a:lnTo>
                <a:lnTo>
                  <a:pt x="4301" y="2156"/>
                </a:lnTo>
                <a:lnTo>
                  <a:pt x="4346" y="2133"/>
                </a:lnTo>
                <a:lnTo>
                  <a:pt x="4391" y="2110"/>
                </a:lnTo>
                <a:lnTo>
                  <a:pt x="4436" y="2084"/>
                </a:lnTo>
                <a:lnTo>
                  <a:pt x="4483" y="2057"/>
                </a:lnTo>
                <a:lnTo>
                  <a:pt x="4529" y="2030"/>
                </a:lnTo>
                <a:lnTo>
                  <a:pt x="4576" y="2001"/>
                </a:lnTo>
                <a:lnTo>
                  <a:pt x="4624" y="1971"/>
                </a:lnTo>
                <a:lnTo>
                  <a:pt x="4673" y="1939"/>
                </a:lnTo>
                <a:lnTo>
                  <a:pt x="4721" y="1906"/>
                </a:lnTo>
                <a:lnTo>
                  <a:pt x="4770" y="1871"/>
                </a:lnTo>
                <a:lnTo>
                  <a:pt x="4820" y="1835"/>
                </a:lnTo>
                <a:lnTo>
                  <a:pt x="4870" y="1798"/>
                </a:lnTo>
                <a:lnTo>
                  <a:pt x="4920" y="1758"/>
                </a:lnTo>
                <a:lnTo>
                  <a:pt x="4971" y="1718"/>
                </a:lnTo>
                <a:lnTo>
                  <a:pt x="5020" y="1676"/>
                </a:lnTo>
                <a:lnTo>
                  <a:pt x="5071" y="1632"/>
                </a:lnTo>
                <a:lnTo>
                  <a:pt x="5124" y="1587"/>
                </a:lnTo>
                <a:lnTo>
                  <a:pt x="5175" y="1539"/>
                </a:lnTo>
                <a:lnTo>
                  <a:pt x="5227" y="1491"/>
                </a:lnTo>
                <a:lnTo>
                  <a:pt x="5278" y="1440"/>
                </a:lnTo>
                <a:lnTo>
                  <a:pt x="5330" y="1388"/>
                </a:lnTo>
                <a:lnTo>
                  <a:pt x="5382" y="1333"/>
                </a:lnTo>
                <a:lnTo>
                  <a:pt x="5434" y="1277"/>
                </a:lnTo>
                <a:lnTo>
                  <a:pt x="5486" y="1219"/>
                </a:lnTo>
                <a:lnTo>
                  <a:pt x="5538" y="1159"/>
                </a:lnTo>
                <a:lnTo>
                  <a:pt x="3568" y="22"/>
                </a:lnTo>
                <a:lnTo>
                  <a:pt x="3558" y="18"/>
                </a:lnTo>
                <a:lnTo>
                  <a:pt x="3546" y="13"/>
                </a:lnTo>
                <a:lnTo>
                  <a:pt x="3534" y="9"/>
                </a:lnTo>
                <a:lnTo>
                  <a:pt x="3523" y="7"/>
                </a:lnTo>
                <a:lnTo>
                  <a:pt x="3510" y="6"/>
                </a:lnTo>
                <a:lnTo>
                  <a:pt x="3498" y="5"/>
                </a:lnTo>
                <a:lnTo>
                  <a:pt x="3473" y="5"/>
                </a:lnTo>
                <a:lnTo>
                  <a:pt x="3449" y="8"/>
                </a:lnTo>
                <a:lnTo>
                  <a:pt x="3424" y="13"/>
                </a:lnTo>
                <a:lnTo>
                  <a:pt x="3401" y="20"/>
                </a:lnTo>
                <a:lnTo>
                  <a:pt x="3379" y="28"/>
                </a:lnTo>
                <a:lnTo>
                  <a:pt x="2773" y="296"/>
                </a:lnTo>
                <a:lnTo>
                  <a:pt x="2760" y="300"/>
                </a:lnTo>
                <a:lnTo>
                  <a:pt x="2747" y="304"/>
                </a:lnTo>
                <a:lnTo>
                  <a:pt x="2735" y="306"/>
                </a:lnTo>
                <a:lnTo>
                  <a:pt x="2722" y="307"/>
                </a:lnTo>
                <a:lnTo>
                  <a:pt x="2710" y="307"/>
                </a:lnTo>
                <a:lnTo>
                  <a:pt x="2699" y="305"/>
                </a:lnTo>
                <a:lnTo>
                  <a:pt x="2687" y="300"/>
                </a:lnTo>
                <a:lnTo>
                  <a:pt x="2676" y="296"/>
                </a:lnTo>
                <a:lnTo>
                  <a:pt x="2037" y="18"/>
                </a:lnTo>
                <a:lnTo>
                  <a:pt x="2019" y="11"/>
                </a:lnTo>
                <a:lnTo>
                  <a:pt x="2002" y="5"/>
                </a:lnTo>
                <a:lnTo>
                  <a:pt x="1984" y="1"/>
                </a:lnTo>
                <a:lnTo>
                  <a:pt x="1966" y="0"/>
                </a:lnTo>
                <a:lnTo>
                  <a:pt x="1949" y="1"/>
                </a:lnTo>
                <a:lnTo>
                  <a:pt x="1940" y="2"/>
                </a:lnTo>
                <a:lnTo>
                  <a:pt x="1931" y="5"/>
                </a:lnTo>
                <a:lnTo>
                  <a:pt x="1922" y="8"/>
                </a:lnTo>
                <a:lnTo>
                  <a:pt x="1914" y="13"/>
                </a:lnTo>
                <a:lnTo>
                  <a:pt x="1905" y="18"/>
                </a:lnTo>
                <a:lnTo>
                  <a:pt x="1895" y="23"/>
                </a:lnTo>
                <a:lnTo>
                  <a:pt x="0" y="1143"/>
                </a:lnTo>
                <a:close/>
                <a:moveTo>
                  <a:pt x="4897" y="1353"/>
                </a:moveTo>
                <a:lnTo>
                  <a:pt x="4897" y="1353"/>
                </a:lnTo>
                <a:lnTo>
                  <a:pt x="4904" y="1360"/>
                </a:lnTo>
                <a:lnTo>
                  <a:pt x="4909" y="1366"/>
                </a:lnTo>
                <a:lnTo>
                  <a:pt x="4913" y="1374"/>
                </a:lnTo>
                <a:lnTo>
                  <a:pt x="4915" y="1381"/>
                </a:lnTo>
                <a:lnTo>
                  <a:pt x="4916" y="1389"/>
                </a:lnTo>
                <a:lnTo>
                  <a:pt x="4916" y="1397"/>
                </a:lnTo>
                <a:lnTo>
                  <a:pt x="4915" y="1406"/>
                </a:lnTo>
                <a:lnTo>
                  <a:pt x="4914" y="1415"/>
                </a:lnTo>
                <a:lnTo>
                  <a:pt x="4888" y="1440"/>
                </a:lnTo>
                <a:lnTo>
                  <a:pt x="4863" y="1463"/>
                </a:lnTo>
                <a:lnTo>
                  <a:pt x="4837" y="1487"/>
                </a:lnTo>
                <a:lnTo>
                  <a:pt x="4809" y="1510"/>
                </a:lnTo>
                <a:lnTo>
                  <a:pt x="4783" y="1532"/>
                </a:lnTo>
                <a:lnTo>
                  <a:pt x="4754" y="1554"/>
                </a:lnTo>
                <a:lnTo>
                  <a:pt x="4696" y="1598"/>
                </a:lnTo>
                <a:lnTo>
                  <a:pt x="4634" y="1640"/>
                </a:lnTo>
                <a:lnTo>
                  <a:pt x="4573" y="1680"/>
                </a:lnTo>
                <a:lnTo>
                  <a:pt x="4508" y="1718"/>
                </a:lnTo>
                <a:lnTo>
                  <a:pt x="4443" y="1755"/>
                </a:lnTo>
                <a:lnTo>
                  <a:pt x="4377" y="1790"/>
                </a:lnTo>
                <a:lnTo>
                  <a:pt x="4310" y="1823"/>
                </a:lnTo>
                <a:lnTo>
                  <a:pt x="4244" y="1855"/>
                </a:lnTo>
                <a:lnTo>
                  <a:pt x="4177" y="1886"/>
                </a:lnTo>
                <a:lnTo>
                  <a:pt x="4109" y="1914"/>
                </a:lnTo>
                <a:lnTo>
                  <a:pt x="4043" y="1942"/>
                </a:lnTo>
                <a:lnTo>
                  <a:pt x="3977" y="1967"/>
                </a:lnTo>
                <a:lnTo>
                  <a:pt x="3913" y="1991"/>
                </a:lnTo>
                <a:lnTo>
                  <a:pt x="3851" y="2013"/>
                </a:lnTo>
                <a:lnTo>
                  <a:pt x="3791" y="2034"/>
                </a:lnTo>
                <a:lnTo>
                  <a:pt x="3731" y="2054"/>
                </a:lnTo>
                <a:lnTo>
                  <a:pt x="3676" y="2071"/>
                </a:lnTo>
                <a:lnTo>
                  <a:pt x="3571" y="2103"/>
                </a:lnTo>
                <a:lnTo>
                  <a:pt x="3481" y="2129"/>
                </a:lnTo>
                <a:lnTo>
                  <a:pt x="3406" y="2149"/>
                </a:lnTo>
                <a:lnTo>
                  <a:pt x="3350" y="2163"/>
                </a:lnTo>
                <a:lnTo>
                  <a:pt x="3301" y="2173"/>
                </a:lnTo>
                <a:lnTo>
                  <a:pt x="3304" y="1348"/>
                </a:lnTo>
                <a:lnTo>
                  <a:pt x="4897" y="1353"/>
                </a:lnTo>
                <a:close/>
                <a:moveTo>
                  <a:pt x="2028" y="3823"/>
                </a:moveTo>
                <a:lnTo>
                  <a:pt x="2028" y="3823"/>
                </a:lnTo>
                <a:lnTo>
                  <a:pt x="2062" y="3787"/>
                </a:lnTo>
                <a:lnTo>
                  <a:pt x="2097" y="3751"/>
                </a:lnTo>
                <a:lnTo>
                  <a:pt x="2133" y="3717"/>
                </a:lnTo>
                <a:lnTo>
                  <a:pt x="2170" y="3684"/>
                </a:lnTo>
                <a:lnTo>
                  <a:pt x="2208" y="3651"/>
                </a:lnTo>
                <a:lnTo>
                  <a:pt x="2247" y="3619"/>
                </a:lnTo>
                <a:lnTo>
                  <a:pt x="2286" y="3587"/>
                </a:lnTo>
                <a:lnTo>
                  <a:pt x="2327" y="3556"/>
                </a:lnTo>
                <a:lnTo>
                  <a:pt x="3605" y="3556"/>
                </a:lnTo>
                <a:lnTo>
                  <a:pt x="3620" y="3558"/>
                </a:lnTo>
                <a:lnTo>
                  <a:pt x="3634" y="3562"/>
                </a:lnTo>
                <a:lnTo>
                  <a:pt x="3648" y="3565"/>
                </a:lnTo>
                <a:lnTo>
                  <a:pt x="3660" y="3569"/>
                </a:lnTo>
                <a:lnTo>
                  <a:pt x="3670" y="3574"/>
                </a:lnTo>
                <a:lnTo>
                  <a:pt x="3680" y="3579"/>
                </a:lnTo>
                <a:lnTo>
                  <a:pt x="3690" y="3585"/>
                </a:lnTo>
                <a:lnTo>
                  <a:pt x="3697" y="3591"/>
                </a:lnTo>
                <a:lnTo>
                  <a:pt x="3704" y="3599"/>
                </a:lnTo>
                <a:lnTo>
                  <a:pt x="3709" y="3606"/>
                </a:lnTo>
                <a:lnTo>
                  <a:pt x="3714" y="3615"/>
                </a:lnTo>
                <a:lnTo>
                  <a:pt x="3719" y="3623"/>
                </a:lnTo>
                <a:lnTo>
                  <a:pt x="3721" y="3634"/>
                </a:lnTo>
                <a:lnTo>
                  <a:pt x="3723" y="3644"/>
                </a:lnTo>
                <a:lnTo>
                  <a:pt x="3723" y="3655"/>
                </a:lnTo>
                <a:lnTo>
                  <a:pt x="3723" y="3666"/>
                </a:lnTo>
                <a:lnTo>
                  <a:pt x="3741" y="4928"/>
                </a:lnTo>
                <a:lnTo>
                  <a:pt x="3731" y="4955"/>
                </a:lnTo>
                <a:lnTo>
                  <a:pt x="3722" y="4979"/>
                </a:lnTo>
                <a:lnTo>
                  <a:pt x="3712" y="5001"/>
                </a:lnTo>
                <a:lnTo>
                  <a:pt x="3700" y="5021"/>
                </a:lnTo>
                <a:lnTo>
                  <a:pt x="3689" y="5040"/>
                </a:lnTo>
                <a:lnTo>
                  <a:pt x="3675" y="5056"/>
                </a:lnTo>
                <a:lnTo>
                  <a:pt x="3661" y="5070"/>
                </a:lnTo>
                <a:lnTo>
                  <a:pt x="3645" y="5083"/>
                </a:lnTo>
                <a:lnTo>
                  <a:pt x="3628" y="5094"/>
                </a:lnTo>
                <a:lnTo>
                  <a:pt x="3612" y="5103"/>
                </a:lnTo>
                <a:lnTo>
                  <a:pt x="3595" y="5112"/>
                </a:lnTo>
                <a:lnTo>
                  <a:pt x="3576" y="5117"/>
                </a:lnTo>
                <a:lnTo>
                  <a:pt x="3556" y="5122"/>
                </a:lnTo>
                <a:lnTo>
                  <a:pt x="3537" y="5127"/>
                </a:lnTo>
                <a:lnTo>
                  <a:pt x="3517" y="5129"/>
                </a:lnTo>
                <a:lnTo>
                  <a:pt x="3496" y="5130"/>
                </a:lnTo>
                <a:lnTo>
                  <a:pt x="3488" y="4095"/>
                </a:lnTo>
                <a:lnTo>
                  <a:pt x="3483" y="4065"/>
                </a:lnTo>
                <a:lnTo>
                  <a:pt x="3478" y="4037"/>
                </a:lnTo>
                <a:lnTo>
                  <a:pt x="3469" y="4012"/>
                </a:lnTo>
                <a:lnTo>
                  <a:pt x="3460" y="3987"/>
                </a:lnTo>
                <a:lnTo>
                  <a:pt x="3449" y="3964"/>
                </a:lnTo>
                <a:lnTo>
                  <a:pt x="3435" y="3943"/>
                </a:lnTo>
                <a:lnTo>
                  <a:pt x="3421" y="3924"/>
                </a:lnTo>
                <a:lnTo>
                  <a:pt x="3403" y="3905"/>
                </a:lnTo>
                <a:lnTo>
                  <a:pt x="3385" y="3889"/>
                </a:lnTo>
                <a:lnTo>
                  <a:pt x="3365" y="3874"/>
                </a:lnTo>
                <a:lnTo>
                  <a:pt x="3344" y="3860"/>
                </a:lnTo>
                <a:lnTo>
                  <a:pt x="3322" y="3847"/>
                </a:lnTo>
                <a:lnTo>
                  <a:pt x="3298" y="3835"/>
                </a:lnTo>
                <a:lnTo>
                  <a:pt x="3272" y="3826"/>
                </a:lnTo>
                <a:lnTo>
                  <a:pt x="3246" y="3817"/>
                </a:lnTo>
                <a:lnTo>
                  <a:pt x="3218" y="3809"/>
                </a:lnTo>
                <a:lnTo>
                  <a:pt x="2028" y="3823"/>
                </a:lnTo>
                <a:close/>
                <a:moveTo>
                  <a:pt x="1384" y="4381"/>
                </a:moveTo>
                <a:lnTo>
                  <a:pt x="1384" y="4381"/>
                </a:lnTo>
                <a:lnTo>
                  <a:pt x="1413" y="4350"/>
                </a:lnTo>
                <a:lnTo>
                  <a:pt x="1442" y="4319"/>
                </a:lnTo>
                <a:lnTo>
                  <a:pt x="1475" y="4289"/>
                </a:lnTo>
                <a:lnTo>
                  <a:pt x="1508" y="4260"/>
                </a:lnTo>
                <a:lnTo>
                  <a:pt x="1543" y="4232"/>
                </a:lnTo>
                <a:lnTo>
                  <a:pt x="1579" y="4205"/>
                </a:lnTo>
                <a:lnTo>
                  <a:pt x="1616" y="4180"/>
                </a:lnTo>
                <a:lnTo>
                  <a:pt x="1654" y="4155"/>
                </a:lnTo>
                <a:lnTo>
                  <a:pt x="3099" y="4155"/>
                </a:lnTo>
                <a:lnTo>
                  <a:pt x="3112" y="4162"/>
                </a:lnTo>
                <a:lnTo>
                  <a:pt x="3125" y="4169"/>
                </a:lnTo>
                <a:lnTo>
                  <a:pt x="3136" y="4177"/>
                </a:lnTo>
                <a:lnTo>
                  <a:pt x="3146" y="4187"/>
                </a:lnTo>
                <a:lnTo>
                  <a:pt x="3153" y="4198"/>
                </a:lnTo>
                <a:lnTo>
                  <a:pt x="3160" y="4210"/>
                </a:lnTo>
                <a:lnTo>
                  <a:pt x="3163" y="4223"/>
                </a:lnTo>
                <a:lnTo>
                  <a:pt x="3165" y="4238"/>
                </a:lnTo>
                <a:lnTo>
                  <a:pt x="3173" y="5281"/>
                </a:lnTo>
                <a:lnTo>
                  <a:pt x="3165" y="5305"/>
                </a:lnTo>
                <a:lnTo>
                  <a:pt x="3158" y="5328"/>
                </a:lnTo>
                <a:lnTo>
                  <a:pt x="3148" y="5350"/>
                </a:lnTo>
                <a:lnTo>
                  <a:pt x="3138" y="5370"/>
                </a:lnTo>
                <a:lnTo>
                  <a:pt x="3128" y="5390"/>
                </a:lnTo>
                <a:lnTo>
                  <a:pt x="3116" y="5406"/>
                </a:lnTo>
                <a:lnTo>
                  <a:pt x="3103" y="5422"/>
                </a:lnTo>
                <a:lnTo>
                  <a:pt x="3089" y="5435"/>
                </a:lnTo>
                <a:lnTo>
                  <a:pt x="3074" y="5448"/>
                </a:lnTo>
                <a:lnTo>
                  <a:pt x="3058" y="5458"/>
                </a:lnTo>
                <a:lnTo>
                  <a:pt x="3041" y="5466"/>
                </a:lnTo>
                <a:lnTo>
                  <a:pt x="3022" y="5473"/>
                </a:lnTo>
                <a:lnTo>
                  <a:pt x="3002" y="5478"/>
                </a:lnTo>
                <a:lnTo>
                  <a:pt x="2982" y="5481"/>
                </a:lnTo>
                <a:lnTo>
                  <a:pt x="2958" y="5482"/>
                </a:lnTo>
                <a:lnTo>
                  <a:pt x="2935" y="5481"/>
                </a:lnTo>
                <a:lnTo>
                  <a:pt x="2920" y="4607"/>
                </a:lnTo>
                <a:lnTo>
                  <a:pt x="2912" y="4584"/>
                </a:lnTo>
                <a:lnTo>
                  <a:pt x="2903" y="4563"/>
                </a:lnTo>
                <a:lnTo>
                  <a:pt x="2893" y="4542"/>
                </a:lnTo>
                <a:lnTo>
                  <a:pt x="2882" y="4523"/>
                </a:lnTo>
                <a:lnTo>
                  <a:pt x="2870" y="4504"/>
                </a:lnTo>
                <a:lnTo>
                  <a:pt x="2859" y="4487"/>
                </a:lnTo>
                <a:lnTo>
                  <a:pt x="2845" y="4471"/>
                </a:lnTo>
                <a:lnTo>
                  <a:pt x="2831" y="4456"/>
                </a:lnTo>
                <a:lnTo>
                  <a:pt x="2816" y="4440"/>
                </a:lnTo>
                <a:lnTo>
                  <a:pt x="2801" y="4428"/>
                </a:lnTo>
                <a:lnTo>
                  <a:pt x="2784" y="4415"/>
                </a:lnTo>
                <a:lnTo>
                  <a:pt x="2767" y="4405"/>
                </a:lnTo>
                <a:lnTo>
                  <a:pt x="2750" y="4394"/>
                </a:lnTo>
                <a:lnTo>
                  <a:pt x="2731" y="4385"/>
                </a:lnTo>
                <a:lnTo>
                  <a:pt x="2711" y="4377"/>
                </a:lnTo>
                <a:lnTo>
                  <a:pt x="2691" y="4371"/>
                </a:lnTo>
                <a:lnTo>
                  <a:pt x="1384" y="4381"/>
                </a:lnTo>
                <a:close/>
                <a:moveTo>
                  <a:pt x="2154" y="5422"/>
                </a:moveTo>
                <a:lnTo>
                  <a:pt x="1866" y="5423"/>
                </a:lnTo>
                <a:lnTo>
                  <a:pt x="1870" y="5845"/>
                </a:lnTo>
                <a:lnTo>
                  <a:pt x="1879" y="5881"/>
                </a:lnTo>
                <a:lnTo>
                  <a:pt x="1891" y="5915"/>
                </a:lnTo>
                <a:lnTo>
                  <a:pt x="1902" y="5947"/>
                </a:lnTo>
                <a:lnTo>
                  <a:pt x="1916" y="5979"/>
                </a:lnTo>
                <a:lnTo>
                  <a:pt x="1931" y="6008"/>
                </a:lnTo>
                <a:lnTo>
                  <a:pt x="1949" y="6035"/>
                </a:lnTo>
                <a:lnTo>
                  <a:pt x="1966" y="6062"/>
                </a:lnTo>
                <a:lnTo>
                  <a:pt x="1985" y="6086"/>
                </a:lnTo>
                <a:lnTo>
                  <a:pt x="2006" y="6110"/>
                </a:lnTo>
                <a:lnTo>
                  <a:pt x="2026" y="6130"/>
                </a:lnTo>
                <a:lnTo>
                  <a:pt x="2050" y="6150"/>
                </a:lnTo>
                <a:lnTo>
                  <a:pt x="2073" y="6169"/>
                </a:lnTo>
                <a:lnTo>
                  <a:pt x="2097" y="6185"/>
                </a:lnTo>
                <a:lnTo>
                  <a:pt x="2123" y="6200"/>
                </a:lnTo>
                <a:lnTo>
                  <a:pt x="2148" y="6213"/>
                </a:lnTo>
                <a:lnTo>
                  <a:pt x="2176" y="6224"/>
                </a:lnTo>
                <a:lnTo>
                  <a:pt x="2204" y="6235"/>
                </a:lnTo>
                <a:lnTo>
                  <a:pt x="2233" y="6243"/>
                </a:lnTo>
                <a:lnTo>
                  <a:pt x="2263" y="6249"/>
                </a:lnTo>
                <a:lnTo>
                  <a:pt x="2293" y="6253"/>
                </a:lnTo>
                <a:lnTo>
                  <a:pt x="2323" y="6257"/>
                </a:lnTo>
                <a:lnTo>
                  <a:pt x="2356" y="6258"/>
                </a:lnTo>
                <a:lnTo>
                  <a:pt x="2387" y="6258"/>
                </a:lnTo>
                <a:lnTo>
                  <a:pt x="2421" y="6256"/>
                </a:lnTo>
                <a:lnTo>
                  <a:pt x="2453" y="6252"/>
                </a:lnTo>
                <a:lnTo>
                  <a:pt x="2487" y="6246"/>
                </a:lnTo>
                <a:lnTo>
                  <a:pt x="2521" y="6239"/>
                </a:lnTo>
                <a:lnTo>
                  <a:pt x="2556" y="6230"/>
                </a:lnTo>
                <a:lnTo>
                  <a:pt x="2591" y="6220"/>
                </a:lnTo>
                <a:lnTo>
                  <a:pt x="2626" y="6208"/>
                </a:lnTo>
                <a:lnTo>
                  <a:pt x="2660" y="6193"/>
                </a:lnTo>
                <a:lnTo>
                  <a:pt x="2696" y="6178"/>
                </a:lnTo>
                <a:lnTo>
                  <a:pt x="2722" y="6154"/>
                </a:lnTo>
                <a:lnTo>
                  <a:pt x="2747" y="6130"/>
                </a:lnTo>
                <a:lnTo>
                  <a:pt x="2769" y="6106"/>
                </a:lnTo>
                <a:lnTo>
                  <a:pt x="2790" y="6082"/>
                </a:lnTo>
                <a:lnTo>
                  <a:pt x="2809" y="6057"/>
                </a:lnTo>
                <a:lnTo>
                  <a:pt x="2826" y="6033"/>
                </a:lnTo>
                <a:lnTo>
                  <a:pt x="2841" y="6009"/>
                </a:lnTo>
                <a:lnTo>
                  <a:pt x="2855" y="5984"/>
                </a:lnTo>
                <a:lnTo>
                  <a:pt x="2866" y="5960"/>
                </a:lnTo>
                <a:lnTo>
                  <a:pt x="2876" y="5936"/>
                </a:lnTo>
                <a:lnTo>
                  <a:pt x="2883" y="5911"/>
                </a:lnTo>
                <a:lnTo>
                  <a:pt x="2889" y="5887"/>
                </a:lnTo>
                <a:lnTo>
                  <a:pt x="2892" y="5864"/>
                </a:lnTo>
                <a:lnTo>
                  <a:pt x="2895" y="5839"/>
                </a:lnTo>
                <a:lnTo>
                  <a:pt x="2895" y="5815"/>
                </a:lnTo>
                <a:lnTo>
                  <a:pt x="2892" y="5792"/>
                </a:lnTo>
                <a:lnTo>
                  <a:pt x="2929" y="5790"/>
                </a:lnTo>
                <a:lnTo>
                  <a:pt x="2966" y="5786"/>
                </a:lnTo>
                <a:lnTo>
                  <a:pt x="3005" y="5782"/>
                </a:lnTo>
                <a:lnTo>
                  <a:pt x="3042" y="5775"/>
                </a:lnTo>
                <a:lnTo>
                  <a:pt x="3081" y="5766"/>
                </a:lnTo>
                <a:lnTo>
                  <a:pt x="3119" y="5757"/>
                </a:lnTo>
                <a:lnTo>
                  <a:pt x="3159" y="5744"/>
                </a:lnTo>
                <a:lnTo>
                  <a:pt x="3199" y="5731"/>
                </a:lnTo>
                <a:lnTo>
                  <a:pt x="3219" y="5720"/>
                </a:lnTo>
                <a:lnTo>
                  <a:pt x="3239" y="5709"/>
                </a:lnTo>
                <a:lnTo>
                  <a:pt x="3257" y="5696"/>
                </a:lnTo>
                <a:lnTo>
                  <a:pt x="3276" y="5683"/>
                </a:lnTo>
                <a:lnTo>
                  <a:pt x="3292" y="5668"/>
                </a:lnTo>
                <a:lnTo>
                  <a:pt x="3308" y="5653"/>
                </a:lnTo>
                <a:lnTo>
                  <a:pt x="3325" y="5638"/>
                </a:lnTo>
                <a:lnTo>
                  <a:pt x="3340" y="5620"/>
                </a:lnTo>
                <a:lnTo>
                  <a:pt x="3354" y="5603"/>
                </a:lnTo>
                <a:lnTo>
                  <a:pt x="3367" y="5584"/>
                </a:lnTo>
                <a:lnTo>
                  <a:pt x="3380" y="5566"/>
                </a:lnTo>
                <a:lnTo>
                  <a:pt x="3393" y="5545"/>
                </a:lnTo>
                <a:lnTo>
                  <a:pt x="3405" y="5525"/>
                </a:lnTo>
                <a:lnTo>
                  <a:pt x="3416" y="5503"/>
                </a:lnTo>
                <a:lnTo>
                  <a:pt x="3427" y="5481"/>
                </a:lnTo>
                <a:lnTo>
                  <a:pt x="3436" y="5459"/>
                </a:lnTo>
                <a:lnTo>
                  <a:pt x="3457" y="5460"/>
                </a:lnTo>
                <a:lnTo>
                  <a:pt x="3478" y="5462"/>
                </a:lnTo>
                <a:lnTo>
                  <a:pt x="3500" y="5462"/>
                </a:lnTo>
                <a:lnTo>
                  <a:pt x="3522" y="5462"/>
                </a:lnTo>
                <a:lnTo>
                  <a:pt x="3544" y="5460"/>
                </a:lnTo>
                <a:lnTo>
                  <a:pt x="3566" y="5458"/>
                </a:lnTo>
                <a:lnTo>
                  <a:pt x="3588" y="5456"/>
                </a:lnTo>
                <a:lnTo>
                  <a:pt x="3610" y="5452"/>
                </a:lnTo>
                <a:lnTo>
                  <a:pt x="3631" y="5448"/>
                </a:lnTo>
                <a:lnTo>
                  <a:pt x="3651" y="5443"/>
                </a:lnTo>
                <a:lnTo>
                  <a:pt x="3672" y="5437"/>
                </a:lnTo>
                <a:lnTo>
                  <a:pt x="3692" y="5431"/>
                </a:lnTo>
                <a:lnTo>
                  <a:pt x="3711" y="5423"/>
                </a:lnTo>
                <a:lnTo>
                  <a:pt x="3728" y="5416"/>
                </a:lnTo>
                <a:lnTo>
                  <a:pt x="3745" y="5407"/>
                </a:lnTo>
                <a:lnTo>
                  <a:pt x="3760" y="5398"/>
                </a:lnTo>
                <a:lnTo>
                  <a:pt x="3785" y="5380"/>
                </a:lnTo>
                <a:lnTo>
                  <a:pt x="3808" y="5363"/>
                </a:lnTo>
                <a:lnTo>
                  <a:pt x="3831" y="5346"/>
                </a:lnTo>
                <a:lnTo>
                  <a:pt x="3852" y="5327"/>
                </a:lnTo>
                <a:lnTo>
                  <a:pt x="3872" y="5309"/>
                </a:lnTo>
                <a:lnTo>
                  <a:pt x="3891" y="5289"/>
                </a:lnTo>
                <a:lnTo>
                  <a:pt x="3909" y="5268"/>
                </a:lnTo>
                <a:lnTo>
                  <a:pt x="3926" y="5247"/>
                </a:lnTo>
                <a:lnTo>
                  <a:pt x="3942" y="5225"/>
                </a:lnTo>
                <a:lnTo>
                  <a:pt x="3957" y="5203"/>
                </a:lnTo>
                <a:lnTo>
                  <a:pt x="3970" y="5180"/>
                </a:lnTo>
                <a:lnTo>
                  <a:pt x="3983" y="5157"/>
                </a:lnTo>
                <a:lnTo>
                  <a:pt x="3995" y="5132"/>
                </a:lnTo>
                <a:lnTo>
                  <a:pt x="4006" y="5107"/>
                </a:lnTo>
                <a:lnTo>
                  <a:pt x="4015" y="5081"/>
                </a:lnTo>
                <a:lnTo>
                  <a:pt x="4024" y="5056"/>
                </a:lnTo>
                <a:lnTo>
                  <a:pt x="3971" y="3354"/>
                </a:lnTo>
                <a:lnTo>
                  <a:pt x="3866" y="3268"/>
                </a:lnTo>
                <a:lnTo>
                  <a:pt x="3864" y="3234"/>
                </a:lnTo>
                <a:lnTo>
                  <a:pt x="3862" y="3201"/>
                </a:lnTo>
                <a:lnTo>
                  <a:pt x="3861" y="3170"/>
                </a:lnTo>
                <a:lnTo>
                  <a:pt x="3862" y="3140"/>
                </a:lnTo>
                <a:lnTo>
                  <a:pt x="3864" y="3111"/>
                </a:lnTo>
                <a:lnTo>
                  <a:pt x="3865" y="3083"/>
                </a:lnTo>
                <a:lnTo>
                  <a:pt x="3868" y="3057"/>
                </a:lnTo>
                <a:lnTo>
                  <a:pt x="3872" y="3030"/>
                </a:lnTo>
                <a:lnTo>
                  <a:pt x="3876" y="3006"/>
                </a:lnTo>
                <a:lnTo>
                  <a:pt x="3882" y="2981"/>
                </a:lnTo>
                <a:lnTo>
                  <a:pt x="3888" y="2958"/>
                </a:lnTo>
                <a:lnTo>
                  <a:pt x="3895" y="2936"/>
                </a:lnTo>
                <a:lnTo>
                  <a:pt x="3903" y="2915"/>
                </a:lnTo>
                <a:lnTo>
                  <a:pt x="3912" y="2895"/>
                </a:lnTo>
                <a:lnTo>
                  <a:pt x="3922" y="2877"/>
                </a:lnTo>
                <a:lnTo>
                  <a:pt x="3932" y="2860"/>
                </a:lnTo>
                <a:lnTo>
                  <a:pt x="3944" y="2842"/>
                </a:lnTo>
                <a:lnTo>
                  <a:pt x="3956" y="2827"/>
                </a:lnTo>
                <a:lnTo>
                  <a:pt x="3969" y="2812"/>
                </a:lnTo>
                <a:lnTo>
                  <a:pt x="3983" y="2798"/>
                </a:lnTo>
                <a:lnTo>
                  <a:pt x="3998" y="2785"/>
                </a:lnTo>
                <a:lnTo>
                  <a:pt x="4013" y="2774"/>
                </a:lnTo>
                <a:lnTo>
                  <a:pt x="4029" y="2763"/>
                </a:lnTo>
                <a:lnTo>
                  <a:pt x="4047" y="2754"/>
                </a:lnTo>
                <a:lnTo>
                  <a:pt x="4065" y="2746"/>
                </a:lnTo>
                <a:lnTo>
                  <a:pt x="4085" y="2738"/>
                </a:lnTo>
                <a:lnTo>
                  <a:pt x="4105" y="2732"/>
                </a:lnTo>
                <a:lnTo>
                  <a:pt x="4126" y="2726"/>
                </a:lnTo>
                <a:lnTo>
                  <a:pt x="4146" y="2722"/>
                </a:lnTo>
                <a:lnTo>
                  <a:pt x="4170" y="2718"/>
                </a:lnTo>
                <a:lnTo>
                  <a:pt x="4193" y="2716"/>
                </a:lnTo>
                <a:lnTo>
                  <a:pt x="4216" y="2715"/>
                </a:lnTo>
                <a:lnTo>
                  <a:pt x="4252" y="2715"/>
                </a:lnTo>
                <a:lnTo>
                  <a:pt x="4285" y="2717"/>
                </a:lnTo>
                <a:lnTo>
                  <a:pt x="4318" y="2720"/>
                </a:lnTo>
                <a:lnTo>
                  <a:pt x="4349" y="2727"/>
                </a:lnTo>
                <a:lnTo>
                  <a:pt x="4378" y="2736"/>
                </a:lnTo>
                <a:lnTo>
                  <a:pt x="4392" y="2740"/>
                </a:lnTo>
                <a:lnTo>
                  <a:pt x="4406" y="2747"/>
                </a:lnTo>
                <a:lnTo>
                  <a:pt x="4420" y="2753"/>
                </a:lnTo>
                <a:lnTo>
                  <a:pt x="4433" y="2760"/>
                </a:lnTo>
                <a:lnTo>
                  <a:pt x="4445" y="2768"/>
                </a:lnTo>
                <a:lnTo>
                  <a:pt x="4458" y="2776"/>
                </a:lnTo>
                <a:lnTo>
                  <a:pt x="4470" y="2785"/>
                </a:lnTo>
                <a:lnTo>
                  <a:pt x="4481" y="2796"/>
                </a:lnTo>
                <a:lnTo>
                  <a:pt x="4492" y="2806"/>
                </a:lnTo>
                <a:lnTo>
                  <a:pt x="4502" y="2818"/>
                </a:lnTo>
                <a:lnTo>
                  <a:pt x="4512" y="2831"/>
                </a:lnTo>
                <a:lnTo>
                  <a:pt x="4521" y="2843"/>
                </a:lnTo>
                <a:lnTo>
                  <a:pt x="4530" y="2857"/>
                </a:lnTo>
                <a:lnTo>
                  <a:pt x="4538" y="2872"/>
                </a:lnTo>
                <a:lnTo>
                  <a:pt x="4546" y="2887"/>
                </a:lnTo>
                <a:lnTo>
                  <a:pt x="4553" y="2904"/>
                </a:lnTo>
                <a:lnTo>
                  <a:pt x="4560" y="2921"/>
                </a:lnTo>
                <a:lnTo>
                  <a:pt x="4566" y="2940"/>
                </a:lnTo>
                <a:lnTo>
                  <a:pt x="4572" y="2958"/>
                </a:lnTo>
                <a:lnTo>
                  <a:pt x="4576" y="2979"/>
                </a:lnTo>
                <a:lnTo>
                  <a:pt x="4581" y="3000"/>
                </a:lnTo>
                <a:lnTo>
                  <a:pt x="4585" y="3022"/>
                </a:lnTo>
                <a:lnTo>
                  <a:pt x="4585" y="5467"/>
                </a:lnTo>
                <a:lnTo>
                  <a:pt x="4579" y="5506"/>
                </a:lnTo>
                <a:lnTo>
                  <a:pt x="4571" y="5540"/>
                </a:lnTo>
                <a:lnTo>
                  <a:pt x="4560" y="5574"/>
                </a:lnTo>
                <a:lnTo>
                  <a:pt x="4549" y="5607"/>
                </a:lnTo>
                <a:lnTo>
                  <a:pt x="4535" y="5637"/>
                </a:lnTo>
                <a:lnTo>
                  <a:pt x="4518" y="5663"/>
                </a:lnTo>
                <a:lnTo>
                  <a:pt x="4501" y="5690"/>
                </a:lnTo>
                <a:lnTo>
                  <a:pt x="4491" y="5702"/>
                </a:lnTo>
                <a:lnTo>
                  <a:pt x="4481" y="5713"/>
                </a:lnTo>
                <a:lnTo>
                  <a:pt x="2549" y="7294"/>
                </a:lnTo>
                <a:lnTo>
                  <a:pt x="2098" y="7393"/>
                </a:lnTo>
                <a:lnTo>
                  <a:pt x="1697" y="7310"/>
                </a:lnTo>
                <a:lnTo>
                  <a:pt x="1659" y="7293"/>
                </a:lnTo>
                <a:lnTo>
                  <a:pt x="1622" y="7274"/>
                </a:lnTo>
                <a:lnTo>
                  <a:pt x="1585" y="7255"/>
                </a:lnTo>
                <a:lnTo>
                  <a:pt x="1550" y="7235"/>
                </a:lnTo>
                <a:lnTo>
                  <a:pt x="1516" y="7215"/>
                </a:lnTo>
                <a:lnTo>
                  <a:pt x="1483" y="7194"/>
                </a:lnTo>
                <a:lnTo>
                  <a:pt x="1450" y="7172"/>
                </a:lnTo>
                <a:lnTo>
                  <a:pt x="1419" y="7150"/>
                </a:lnTo>
                <a:lnTo>
                  <a:pt x="1389" y="7127"/>
                </a:lnTo>
                <a:lnTo>
                  <a:pt x="1360" y="7103"/>
                </a:lnTo>
                <a:lnTo>
                  <a:pt x="1332" y="7079"/>
                </a:lnTo>
                <a:lnTo>
                  <a:pt x="1305" y="7054"/>
                </a:lnTo>
                <a:lnTo>
                  <a:pt x="1280" y="7028"/>
                </a:lnTo>
                <a:lnTo>
                  <a:pt x="1254" y="7002"/>
                </a:lnTo>
                <a:lnTo>
                  <a:pt x="1231" y="6974"/>
                </a:lnTo>
                <a:lnTo>
                  <a:pt x="1209" y="6946"/>
                </a:lnTo>
                <a:lnTo>
                  <a:pt x="1187" y="6917"/>
                </a:lnTo>
                <a:lnTo>
                  <a:pt x="1168" y="6888"/>
                </a:lnTo>
                <a:lnTo>
                  <a:pt x="1149" y="6858"/>
                </a:lnTo>
                <a:lnTo>
                  <a:pt x="1130" y="6827"/>
                </a:lnTo>
                <a:lnTo>
                  <a:pt x="1114" y="6796"/>
                </a:lnTo>
                <a:lnTo>
                  <a:pt x="1099" y="6762"/>
                </a:lnTo>
                <a:lnTo>
                  <a:pt x="1085" y="6730"/>
                </a:lnTo>
                <a:lnTo>
                  <a:pt x="1073" y="6695"/>
                </a:lnTo>
                <a:lnTo>
                  <a:pt x="1061" y="6660"/>
                </a:lnTo>
                <a:lnTo>
                  <a:pt x="1050" y="6624"/>
                </a:lnTo>
                <a:lnTo>
                  <a:pt x="1041" y="6588"/>
                </a:lnTo>
                <a:lnTo>
                  <a:pt x="1033" y="6550"/>
                </a:lnTo>
                <a:lnTo>
                  <a:pt x="1027" y="6512"/>
                </a:lnTo>
                <a:lnTo>
                  <a:pt x="1022" y="6473"/>
                </a:lnTo>
                <a:lnTo>
                  <a:pt x="1018" y="6433"/>
                </a:lnTo>
                <a:lnTo>
                  <a:pt x="1016" y="6392"/>
                </a:lnTo>
                <a:lnTo>
                  <a:pt x="988" y="4793"/>
                </a:lnTo>
                <a:lnTo>
                  <a:pt x="1115" y="4701"/>
                </a:lnTo>
                <a:lnTo>
                  <a:pt x="2532" y="4695"/>
                </a:lnTo>
                <a:lnTo>
                  <a:pt x="2618" y="4793"/>
                </a:lnTo>
                <a:lnTo>
                  <a:pt x="2629" y="5734"/>
                </a:lnTo>
                <a:lnTo>
                  <a:pt x="2625" y="5757"/>
                </a:lnTo>
                <a:lnTo>
                  <a:pt x="2619" y="5780"/>
                </a:lnTo>
                <a:lnTo>
                  <a:pt x="2612" y="5801"/>
                </a:lnTo>
                <a:lnTo>
                  <a:pt x="2604" y="5822"/>
                </a:lnTo>
                <a:lnTo>
                  <a:pt x="2596" y="5842"/>
                </a:lnTo>
                <a:lnTo>
                  <a:pt x="2585" y="5859"/>
                </a:lnTo>
                <a:lnTo>
                  <a:pt x="2575" y="5877"/>
                </a:lnTo>
                <a:lnTo>
                  <a:pt x="2562" y="5893"/>
                </a:lnTo>
                <a:lnTo>
                  <a:pt x="2548" y="5907"/>
                </a:lnTo>
                <a:lnTo>
                  <a:pt x="2534" y="5921"/>
                </a:lnTo>
                <a:lnTo>
                  <a:pt x="2518" y="5932"/>
                </a:lnTo>
                <a:lnTo>
                  <a:pt x="2499" y="5943"/>
                </a:lnTo>
                <a:lnTo>
                  <a:pt x="2481" y="5952"/>
                </a:lnTo>
                <a:lnTo>
                  <a:pt x="2460" y="5959"/>
                </a:lnTo>
                <a:lnTo>
                  <a:pt x="2437" y="5965"/>
                </a:lnTo>
                <a:lnTo>
                  <a:pt x="2414" y="5969"/>
                </a:lnTo>
                <a:lnTo>
                  <a:pt x="2393" y="5972"/>
                </a:lnTo>
                <a:lnTo>
                  <a:pt x="2372" y="5972"/>
                </a:lnTo>
                <a:lnTo>
                  <a:pt x="2352" y="5969"/>
                </a:lnTo>
                <a:lnTo>
                  <a:pt x="2331" y="5967"/>
                </a:lnTo>
                <a:lnTo>
                  <a:pt x="2312" y="5961"/>
                </a:lnTo>
                <a:lnTo>
                  <a:pt x="2292" y="5955"/>
                </a:lnTo>
                <a:lnTo>
                  <a:pt x="2273" y="5947"/>
                </a:lnTo>
                <a:lnTo>
                  <a:pt x="2256" y="5938"/>
                </a:lnTo>
                <a:lnTo>
                  <a:pt x="2239" y="5926"/>
                </a:lnTo>
                <a:lnTo>
                  <a:pt x="2222" y="5915"/>
                </a:lnTo>
                <a:lnTo>
                  <a:pt x="2208" y="5902"/>
                </a:lnTo>
                <a:lnTo>
                  <a:pt x="2196" y="5888"/>
                </a:lnTo>
                <a:lnTo>
                  <a:pt x="2184" y="5874"/>
                </a:lnTo>
                <a:lnTo>
                  <a:pt x="2175" y="5859"/>
                </a:lnTo>
                <a:lnTo>
                  <a:pt x="2168" y="5843"/>
                </a:lnTo>
                <a:lnTo>
                  <a:pt x="2162" y="5827"/>
                </a:lnTo>
                <a:lnTo>
                  <a:pt x="2154" y="5422"/>
                </a:lnTo>
                <a:close/>
                <a:moveTo>
                  <a:pt x="681" y="1146"/>
                </a:moveTo>
                <a:lnTo>
                  <a:pt x="681" y="1146"/>
                </a:lnTo>
                <a:lnTo>
                  <a:pt x="677" y="1146"/>
                </a:lnTo>
                <a:lnTo>
                  <a:pt x="675" y="1145"/>
                </a:lnTo>
                <a:lnTo>
                  <a:pt x="670" y="1142"/>
                </a:lnTo>
                <a:lnTo>
                  <a:pt x="666" y="1136"/>
                </a:lnTo>
                <a:lnTo>
                  <a:pt x="663" y="1128"/>
                </a:lnTo>
                <a:lnTo>
                  <a:pt x="662" y="1120"/>
                </a:lnTo>
                <a:lnTo>
                  <a:pt x="662" y="1111"/>
                </a:lnTo>
                <a:lnTo>
                  <a:pt x="663" y="1100"/>
                </a:lnTo>
                <a:lnTo>
                  <a:pt x="667" y="1091"/>
                </a:lnTo>
                <a:lnTo>
                  <a:pt x="1968" y="342"/>
                </a:lnTo>
                <a:lnTo>
                  <a:pt x="1980" y="336"/>
                </a:lnTo>
                <a:lnTo>
                  <a:pt x="1993" y="332"/>
                </a:lnTo>
                <a:lnTo>
                  <a:pt x="2006" y="330"/>
                </a:lnTo>
                <a:lnTo>
                  <a:pt x="2019" y="329"/>
                </a:lnTo>
                <a:lnTo>
                  <a:pt x="2033" y="329"/>
                </a:lnTo>
                <a:lnTo>
                  <a:pt x="2047" y="332"/>
                </a:lnTo>
                <a:lnTo>
                  <a:pt x="2060" y="335"/>
                </a:lnTo>
                <a:lnTo>
                  <a:pt x="2072" y="340"/>
                </a:lnTo>
                <a:lnTo>
                  <a:pt x="2677" y="596"/>
                </a:lnTo>
                <a:lnTo>
                  <a:pt x="2691" y="599"/>
                </a:lnTo>
                <a:lnTo>
                  <a:pt x="2706" y="603"/>
                </a:lnTo>
                <a:lnTo>
                  <a:pt x="2720" y="604"/>
                </a:lnTo>
                <a:lnTo>
                  <a:pt x="2735" y="604"/>
                </a:lnTo>
                <a:lnTo>
                  <a:pt x="2750" y="603"/>
                </a:lnTo>
                <a:lnTo>
                  <a:pt x="2765" y="601"/>
                </a:lnTo>
                <a:lnTo>
                  <a:pt x="2780" y="597"/>
                </a:lnTo>
                <a:lnTo>
                  <a:pt x="2794" y="592"/>
                </a:lnTo>
                <a:lnTo>
                  <a:pt x="3444" y="312"/>
                </a:lnTo>
                <a:lnTo>
                  <a:pt x="3453" y="308"/>
                </a:lnTo>
                <a:lnTo>
                  <a:pt x="3461" y="307"/>
                </a:lnTo>
                <a:lnTo>
                  <a:pt x="3471" y="306"/>
                </a:lnTo>
                <a:lnTo>
                  <a:pt x="3479" y="305"/>
                </a:lnTo>
                <a:lnTo>
                  <a:pt x="3487" y="306"/>
                </a:lnTo>
                <a:lnTo>
                  <a:pt x="3495" y="307"/>
                </a:lnTo>
                <a:lnTo>
                  <a:pt x="3503" y="308"/>
                </a:lnTo>
                <a:lnTo>
                  <a:pt x="3510" y="312"/>
                </a:lnTo>
                <a:lnTo>
                  <a:pt x="4897" y="1105"/>
                </a:lnTo>
                <a:lnTo>
                  <a:pt x="4900" y="1114"/>
                </a:lnTo>
                <a:lnTo>
                  <a:pt x="4900" y="1123"/>
                </a:lnTo>
                <a:lnTo>
                  <a:pt x="4899" y="1127"/>
                </a:lnTo>
                <a:lnTo>
                  <a:pt x="4896" y="1130"/>
                </a:lnTo>
                <a:lnTo>
                  <a:pt x="4894" y="1133"/>
                </a:lnTo>
                <a:lnTo>
                  <a:pt x="4889" y="1135"/>
                </a:lnTo>
                <a:lnTo>
                  <a:pt x="3286" y="1149"/>
                </a:lnTo>
                <a:lnTo>
                  <a:pt x="3279" y="1123"/>
                </a:lnTo>
                <a:lnTo>
                  <a:pt x="3272" y="1100"/>
                </a:lnTo>
                <a:lnTo>
                  <a:pt x="3264" y="1077"/>
                </a:lnTo>
                <a:lnTo>
                  <a:pt x="3255" y="1055"/>
                </a:lnTo>
                <a:lnTo>
                  <a:pt x="3246" y="1034"/>
                </a:lnTo>
                <a:lnTo>
                  <a:pt x="3235" y="1014"/>
                </a:lnTo>
                <a:lnTo>
                  <a:pt x="3225" y="995"/>
                </a:lnTo>
                <a:lnTo>
                  <a:pt x="3213" y="976"/>
                </a:lnTo>
                <a:lnTo>
                  <a:pt x="3202" y="959"/>
                </a:lnTo>
                <a:lnTo>
                  <a:pt x="3188" y="942"/>
                </a:lnTo>
                <a:lnTo>
                  <a:pt x="3175" y="926"/>
                </a:lnTo>
                <a:lnTo>
                  <a:pt x="3160" y="911"/>
                </a:lnTo>
                <a:lnTo>
                  <a:pt x="3145" y="897"/>
                </a:lnTo>
                <a:lnTo>
                  <a:pt x="3130" y="883"/>
                </a:lnTo>
                <a:lnTo>
                  <a:pt x="3114" y="871"/>
                </a:lnTo>
                <a:lnTo>
                  <a:pt x="3096" y="859"/>
                </a:lnTo>
                <a:lnTo>
                  <a:pt x="3079" y="847"/>
                </a:lnTo>
                <a:lnTo>
                  <a:pt x="3060" y="837"/>
                </a:lnTo>
                <a:lnTo>
                  <a:pt x="3042" y="828"/>
                </a:lnTo>
                <a:lnTo>
                  <a:pt x="3022" y="820"/>
                </a:lnTo>
                <a:lnTo>
                  <a:pt x="3001" y="811"/>
                </a:lnTo>
                <a:lnTo>
                  <a:pt x="2980" y="803"/>
                </a:lnTo>
                <a:lnTo>
                  <a:pt x="2959" y="796"/>
                </a:lnTo>
                <a:lnTo>
                  <a:pt x="2937" y="791"/>
                </a:lnTo>
                <a:lnTo>
                  <a:pt x="2914" y="786"/>
                </a:lnTo>
                <a:lnTo>
                  <a:pt x="2891" y="781"/>
                </a:lnTo>
                <a:lnTo>
                  <a:pt x="2867" y="777"/>
                </a:lnTo>
                <a:lnTo>
                  <a:pt x="2842" y="774"/>
                </a:lnTo>
                <a:lnTo>
                  <a:pt x="2818" y="771"/>
                </a:lnTo>
                <a:lnTo>
                  <a:pt x="2791" y="770"/>
                </a:lnTo>
                <a:lnTo>
                  <a:pt x="2739" y="767"/>
                </a:lnTo>
                <a:lnTo>
                  <a:pt x="2692" y="774"/>
                </a:lnTo>
                <a:lnTo>
                  <a:pt x="2645" y="783"/>
                </a:lnTo>
                <a:lnTo>
                  <a:pt x="2601" y="793"/>
                </a:lnTo>
                <a:lnTo>
                  <a:pt x="2558" y="805"/>
                </a:lnTo>
                <a:lnTo>
                  <a:pt x="2518" y="817"/>
                </a:lnTo>
                <a:lnTo>
                  <a:pt x="2498" y="825"/>
                </a:lnTo>
                <a:lnTo>
                  <a:pt x="2478" y="834"/>
                </a:lnTo>
                <a:lnTo>
                  <a:pt x="2460" y="842"/>
                </a:lnTo>
                <a:lnTo>
                  <a:pt x="2441" y="851"/>
                </a:lnTo>
                <a:lnTo>
                  <a:pt x="2424" y="861"/>
                </a:lnTo>
                <a:lnTo>
                  <a:pt x="2407" y="872"/>
                </a:lnTo>
                <a:lnTo>
                  <a:pt x="2390" y="883"/>
                </a:lnTo>
                <a:lnTo>
                  <a:pt x="2375" y="895"/>
                </a:lnTo>
                <a:lnTo>
                  <a:pt x="2360" y="908"/>
                </a:lnTo>
                <a:lnTo>
                  <a:pt x="2346" y="922"/>
                </a:lnTo>
                <a:lnTo>
                  <a:pt x="2332" y="936"/>
                </a:lnTo>
                <a:lnTo>
                  <a:pt x="2320" y="952"/>
                </a:lnTo>
                <a:lnTo>
                  <a:pt x="2308" y="968"/>
                </a:lnTo>
                <a:lnTo>
                  <a:pt x="2297" y="984"/>
                </a:lnTo>
                <a:lnTo>
                  <a:pt x="2286" y="1003"/>
                </a:lnTo>
                <a:lnTo>
                  <a:pt x="2277" y="1021"/>
                </a:lnTo>
                <a:lnTo>
                  <a:pt x="2269" y="1041"/>
                </a:lnTo>
                <a:lnTo>
                  <a:pt x="2261" y="1063"/>
                </a:lnTo>
                <a:lnTo>
                  <a:pt x="2254" y="1085"/>
                </a:lnTo>
                <a:lnTo>
                  <a:pt x="2249" y="1108"/>
                </a:lnTo>
                <a:lnTo>
                  <a:pt x="2243" y="1133"/>
                </a:lnTo>
                <a:lnTo>
                  <a:pt x="2240" y="1158"/>
                </a:lnTo>
                <a:lnTo>
                  <a:pt x="681" y="1146"/>
                </a:lnTo>
                <a:close/>
                <a:moveTo>
                  <a:pt x="2759" y="1033"/>
                </a:moveTo>
                <a:lnTo>
                  <a:pt x="2759" y="1033"/>
                </a:lnTo>
                <a:lnTo>
                  <a:pt x="2783" y="1034"/>
                </a:lnTo>
                <a:lnTo>
                  <a:pt x="2808" y="1038"/>
                </a:lnTo>
                <a:lnTo>
                  <a:pt x="2831" y="1044"/>
                </a:lnTo>
                <a:lnTo>
                  <a:pt x="2853" y="1053"/>
                </a:lnTo>
                <a:lnTo>
                  <a:pt x="2874" y="1064"/>
                </a:lnTo>
                <a:lnTo>
                  <a:pt x="2893" y="1077"/>
                </a:lnTo>
                <a:lnTo>
                  <a:pt x="2912" y="1091"/>
                </a:lnTo>
                <a:lnTo>
                  <a:pt x="2929" y="1108"/>
                </a:lnTo>
                <a:lnTo>
                  <a:pt x="2946" y="1127"/>
                </a:lnTo>
                <a:lnTo>
                  <a:pt x="2959" y="1146"/>
                </a:lnTo>
                <a:lnTo>
                  <a:pt x="2971" y="1167"/>
                </a:lnTo>
                <a:lnTo>
                  <a:pt x="2982" y="1189"/>
                </a:lnTo>
                <a:lnTo>
                  <a:pt x="2990" y="1214"/>
                </a:lnTo>
                <a:lnTo>
                  <a:pt x="2995" y="1238"/>
                </a:lnTo>
                <a:lnTo>
                  <a:pt x="3000" y="1264"/>
                </a:lnTo>
                <a:lnTo>
                  <a:pt x="3001" y="1289"/>
                </a:lnTo>
                <a:lnTo>
                  <a:pt x="3001" y="3246"/>
                </a:lnTo>
                <a:lnTo>
                  <a:pt x="2517" y="3246"/>
                </a:lnTo>
                <a:lnTo>
                  <a:pt x="2517" y="1289"/>
                </a:lnTo>
                <a:lnTo>
                  <a:pt x="2518" y="1264"/>
                </a:lnTo>
                <a:lnTo>
                  <a:pt x="2521" y="1238"/>
                </a:lnTo>
                <a:lnTo>
                  <a:pt x="2528" y="1214"/>
                </a:lnTo>
                <a:lnTo>
                  <a:pt x="2536" y="1189"/>
                </a:lnTo>
                <a:lnTo>
                  <a:pt x="2546" y="1167"/>
                </a:lnTo>
                <a:lnTo>
                  <a:pt x="2558" y="1146"/>
                </a:lnTo>
                <a:lnTo>
                  <a:pt x="2572" y="1127"/>
                </a:lnTo>
                <a:lnTo>
                  <a:pt x="2587" y="1108"/>
                </a:lnTo>
                <a:lnTo>
                  <a:pt x="2605" y="1091"/>
                </a:lnTo>
                <a:lnTo>
                  <a:pt x="2623" y="1077"/>
                </a:lnTo>
                <a:lnTo>
                  <a:pt x="2644" y="1064"/>
                </a:lnTo>
                <a:lnTo>
                  <a:pt x="2665" y="1053"/>
                </a:lnTo>
                <a:lnTo>
                  <a:pt x="2687" y="1044"/>
                </a:lnTo>
                <a:lnTo>
                  <a:pt x="2710" y="1038"/>
                </a:lnTo>
                <a:lnTo>
                  <a:pt x="2735" y="1034"/>
                </a:lnTo>
                <a:lnTo>
                  <a:pt x="2759" y="1033"/>
                </a:lnTo>
                <a:close/>
                <a:moveTo>
                  <a:pt x="620" y="1353"/>
                </a:moveTo>
                <a:lnTo>
                  <a:pt x="2213" y="1348"/>
                </a:lnTo>
                <a:lnTo>
                  <a:pt x="2215" y="2173"/>
                </a:lnTo>
                <a:lnTo>
                  <a:pt x="2168" y="2163"/>
                </a:lnTo>
                <a:lnTo>
                  <a:pt x="2111" y="2149"/>
                </a:lnTo>
                <a:lnTo>
                  <a:pt x="2037" y="2129"/>
                </a:lnTo>
                <a:lnTo>
                  <a:pt x="1946" y="2103"/>
                </a:lnTo>
                <a:lnTo>
                  <a:pt x="1842" y="2071"/>
                </a:lnTo>
                <a:lnTo>
                  <a:pt x="1787" y="2054"/>
                </a:lnTo>
                <a:lnTo>
                  <a:pt x="1727" y="2034"/>
                </a:lnTo>
                <a:lnTo>
                  <a:pt x="1667" y="2013"/>
                </a:lnTo>
                <a:lnTo>
                  <a:pt x="1605" y="1991"/>
                </a:lnTo>
                <a:lnTo>
                  <a:pt x="1540" y="1967"/>
                </a:lnTo>
                <a:lnTo>
                  <a:pt x="1475" y="1942"/>
                </a:lnTo>
                <a:lnTo>
                  <a:pt x="1409" y="1914"/>
                </a:lnTo>
                <a:lnTo>
                  <a:pt x="1341" y="1886"/>
                </a:lnTo>
                <a:lnTo>
                  <a:pt x="1274" y="1855"/>
                </a:lnTo>
                <a:lnTo>
                  <a:pt x="1207" y="1823"/>
                </a:lnTo>
                <a:lnTo>
                  <a:pt x="1141" y="1790"/>
                </a:lnTo>
                <a:lnTo>
                  <a:pt x="1075" y="1755"/>
                </a:lnTo>
                <a:lnTo>
                  <a:pt x="1009" y="1718"/>
                </a:lnTo>
                <a:lnTo>
                  <a:pt x="945" y="1680"/>
                </a:lnTo>
                <a:lnTo>
                  <a:pt x="882" y="1640"/>
                </a:lnTo>
                <a:lnTo>
                  <a:pt x="822" y="1598"/>
                </a:lnTo>
                <a:lnTo>
                  <a:pt x="764" y="1554"/>
                </a:lnTo>
                <a:lnTo>
                  <a:pt x="735" y="1532"/>
                </a:lnTo>
                <a:lnTo>
                  <a:pt x="707" y="1510"/>
                </a:lnTo>
                <a:lnTo>
                  <a:pt x="681" y="1487"/>
                </a:lnTo>
                <a:lnTo>
                  <a:pt x="654" y="1463"/>
                </a:lnTo>
                <a:lnTo>
                  <a:pt x="629" y="1440"/>
                </a:lnTo>
                <a:lnTo>
                  <a:pt x="604" y="1415"/>
                </a:lnTo>
                <a:lnTo>
                  <a:pt x="602" y="1406"/>
                </a:lnTo>
                <a:lnTo>
                  <a:pt x="602" y="1397"/>
                </a:lnTo>
                <a:lnTo>
                  <a:pt x="602" y="1389"/>
                </a:lnTo>
                <a:lnTo>
                  <a:pt x="603" y="1381"/>
                </a:lnTo>
                <a:lnTo>
                  <a:pt x="605" y="1374"/>
                </a:lnTo>
                <a:lnTo>
                  <a:pt x="609" y="1366"/>
                </a:lnTo>
                <a:lnTo>
                  <a:pt x="614" y="1360"/>
                </a:lnTo>
                <a:lnTo>
                  <a:pt x="620" y="1353"/>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1" name="KSO_Shape"/>
          <p:cNvSpPr/>
          <p:nvPr/>
        </p:nvSpPr>
        <p:spPr bwMode="auto">
          <a:xfrm>
            <a:off x="2797550" y="5549476"/>
            <a:ext cx="613622" cy="518511"/>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2" name="KSO_Shape"/>
          <p:cNvSpPr/>
          <p:nvPr/>
        </p:nvSpPr>
        <p:spPr bwMode="auto">
          <a:xfrm>
            <a:off x="4655840" y="5542380"/>
            <a:ext cx="558266" cy="548031"/>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3" name="KSO_Shape"/>
          <p:cNvSpPr/>
          <p:nvPr/>
        </p:nvSpPr>
        <p:spPr bwMode="auto">
          <a:xfrm>
            <a:off x="3647728" y="5520601"/>
            <a:ext cx="604690" cy="581510"/>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8EBB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4" name="KSO_Shape"/>
          <p:cNvSpPr/>
          <p:nvPr/>
        </p:nvSpPr>
        <p:spPr bwMode="auto">
          <a:xfrm>
            <a:off x="6496260" y="5517232"/>
            <a:ext cx="391828" cy="617129"/>
          </a:xfrm>
          <a:custGeom>
            <a:avLst/>
            <a:gdLst>
              <a:gd name="T0" fmla="*/ 884078 w 2844"/>
              <a:gd name="T1" fmla="*/ 0 h 4474"/>
              <a:gd name="T2" fmla="*/ 1143912 w 2844"/>
              <a:gd name="T3" fmla="*/ 100603 h 4474"/>
              <a:gd name="T4" fmla="*/ 1112137 w 2844"/>
              <a:gd name="T5" fmla="*/ 185110 h 4474"/>
              <a:gd name="T6" fmla="*/ 884078 w 2844"/>
              <a:gd name="T7" fmla="*/ 478872 h 4474"/>
              <a:gd name="T8" fmla="*/ 255409 w 2844"/>
              <a:gd name="T9" fmla="*/ 558550 h 4474"/>
              <a:gd name="T10" fmla="*/ 151234 w 2844"/>
              <a:gd name="T11" fmla="*/ 478872 h 4474"/>
              <a:gd name="T12" fmla="*/ 0 w 2844"/>
              <a:gd name="T13" fmla="*/ 185110 h 4474"/>
              <a:gd name="T14" fmla="*/ 255409 w 2844"/>
              <a:gd name="T15" fmla="*/ 100603 h 4474"/>
              <a:gd name="T16" fmla="*/ 255409 w 2844"/>
              <a:gd name="T17" fmla="*/ 1242250 h 4474"/>
              <a:gd name="T18" fmla="*/ 884078 w 2844"/>
              <a:gd name="T19" fmla="*/ 1342451 h 4474"/>
              <a:gd name="T20" fmla="*/ 1143912 w 2844"/>
              <a:gd name="T21" fmla="*/ 1427360 h 4474"/>
              <a:gd name="T22" fmla="*/ 992678 w 2844"/>
              <a:gd name="T23" fmla="*/ 1721122 h 4474"/>
              <a:gd name="T24" fmla="*/ 884078 w 2844"/>
              <a:gd name="T25" fmla="*/ 1800397 h 4474"/>
              <a:gd name="T26" fmla="*/ 255409 w 2844"/>
              <a:gd name="T27" fmla="*/ 1721122 h 4474"/>
              <a:gd name="T28" fmla="*/ 32178 w 2844"/>
              <a:gd name="T29" fmla="*/ 1427360 h 4474"/>
              <a:gd name="T30" fmla="*/ 0 w 2844"/>
              <a:gd name="T31" fmla="*/ 1342451 h 4474"/>
              <a:gd name="T32" fmla="*/ 255409 w 2844"/>
              <a:gd name="T33" fmla="*/ 1242250 h 4474"/>
              <a:gd name="T34" fmla="*/ 383315 w 2844"/>
              <a:gd name="T35" fmla="*/ 1527561 h 4474"/>
              <a:gd name="T36" fmla="*/ 772261 w 2844"/>
              <a:gd name="T37" fmla="*/ 1527561 h 4474"/>
              <a:gd name="T38" fmla="*/ 255409 w 2844"/>
              <a:gd name="T39" fmla="*/ 624143 h 4474"/>
              <a:gd name="T40" fmla="*/ 884078 w 2844"/>
              <a:gd name="T41" fmla="*/ 724746 h 4474"/>
              <a:gd name="T42" fmla="*/ 1143912 w 2844"/>
              <a:gd name="T43" fmla="*/ 809253 h 4474"/>
              <a:gd name="T44" fmla="*/ 992678 w 2844"/>
              <a:gd name="T45" fmla="*/ 1103015 h 4474"/>
              <a:gd name="T46" fmla="*/ 884078 w 2844"/>
              <a:gd name="T47" fmla="*/ 1182693 h 4474"/>
              <a:gd name="T48" fmla="*/ 255409 w 2844"/>
              <a:gd name="T49" fmla="*/ 1103015 h 4474"/>
              <a:gd name="T50" fmla="*/ 32178 w 2844"/>
              <a:gd name="T51" fmla="*/ 809253 h 4474"/>
              <a:gd name="T52" fmla="*/ 0 w 2844"/>
              <a:gd name="T53" fmla="*/ 724746 h 4474"/>
              <a:gd name="T54" fmla="*/ 255409 w 2844"/>
              <a:gd name="T55" fmla="*/ 624143 h 4474"/>
              <a:gd name="T56" fmla="*/ 383315 w 2844"/>
              <a:gd name="T57" fmla="*/ 909856 h 4474"/>
              <a:gd name="T58" fmla="*/ 772261 w 2844"/>
              <a:gd name="T59" fmla="*/ 909856 h 4474"/>
              <a:gd name="T60" fmla="*/ 577989 w 2844"/>
              <a:gd name="T61" fmla="*/ 90945 h 4474"/>
              <a:gd name="T62" fmla="*/ 577989 w 2844"/>
              <a:gd name="T63" fmla="*/ 480079 h 4474"/>
              <a:gd name="T64" fmla="*/ 577989 w 2844"/>
              <a:gd name="T65" fmla="*/ 90945 h 44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44" h="4474">
                <a:moveTo>
                  <a:pt x="635" y="0"/>
                </a:moveTo>
                <a:cubicBezTo>
                  <a:pt x="2198" y="0"/>
                  <a:pt x="2198" y="0"/>
                  <a:pt x="2198" y="0"/>
                </a:cubicBezTo>
                <a:cubicBezTo>
                  <a:pt x="2198" y="250"/>
                  <a:pt x="2198" y="250"/>
                  <a:pt x="2198" y="250"/>
                </a:cubicBezTo>
                <a:cubicBezTo>
                  <a:pt x="2844" y="250"/>
                  <a:pt x="2844" y="250"/>
                  <a:pt x="2844" y="250"/>
                </a:cubicBezTo>
                <a:cubicBezTo>
                  <a:pt x="2844" y="460"/>
                  <a:pt x="2844" y="460"/>
                  <a:pt x="2844" y="460"/>
                </a:cubicBezTo>
                <a:cubicBezTo>
                  <a:pt x="2765" y="460"/>
                  <a:pt x="2765" y="460"/>
                  <a:pt x="2765" y="460"/>
                </a:cubicBezTo>
                <a:cubicBezTo>
                  <a:pt x="2702" y="642"/>
                  <a:pt x="2468" y="1190"/>
                  <a:pt x="2468" y="1190"/>
                </a:cubicBezTo>
                <a:cubicBezTo>
                  <a:pt x="2198" y="1190"/>
                  <a:pt x="2198" y="1190"/>
                  <a:pt x="2198" y="1190"/>
                </a:cubicBezTo>
                <a:cubicBezTo>
                  <a:pt x="2198" y="1388"/>
                  <a:pt x="2198" y="1388"/>
                  <a:pt x="2198" y="1388"/>
                </a:cubicBezTo>
                <a:cubicBezTo>
                  <a:pt x="635" y="1388"/>
                  <a:pt x="635" y="1388"/>
                  <a:pt x="635" y="1388"/>
                </a:cubicBezTo>
                <a:cubicBezTo>
                  <a:pt x="635" y="1190"/>
                  <a:pt x="635" y="1190"/>
                  <a:pt x="635" y="1190"/>
                </a:cubicBezTo>
                <a:cubicBezTo>
                  <a:pt x="376" y="1190"/>
                  <a:pt x="376" y="1190"/>
                  <a:pt x="376" y="1190"/>
                </a:cubicBezTo>
                <a:cubicBezTo>
                  <a:pt x="376" y="1190"/>
                  <a:pt x="142" y="642"/>
                  <a:pt x="80" y="460"/>
                </a:cubicBezTo>
                <a:cubicBezTo>
                  <a:pt x="0" y="460"/>
                  <a:pt x="0" y="460"/>
                  <a:pt x="0" y="460"/>
                </a:cubicBezTo>
                <a:cubicBezTo>
                  <a:pt x="0" y="250"/>
                  <a:pt x="0" y="250"/>
                  <a:pt x="0" y="250"/>
                </a:cubicBezTo>
                <a:cubicBezTo>
                  <a:pt x="635" y="250"/>
                  <a:pt x="635" y="250"/>
                  <a:pt x="635" y="250"/>
                </a:cubicBezTo>
                <a:cubicBezTo>
                  <a:pt x="635" y="0"/>
                  <a:pt x="635" y="0"/>
                  <a:pt x="635" y="0"/>
                </a:cubicBezTo>
                <a:close/>
                <a:moveTo>
                  <a:pt x="635" y="3087"/>
                </a:moveTo>
                <a:cubicBezTo>
                  <a:pt x="2198" y="3087"/>
                  <a:pt x="2198" y="3087"/>
                  <a:pt x="2198" y="3087"/>
                </a:cubicBezTo>
                <a:cubicBezTo>
                  <a:pt x="2198" y="3336"/>
                  <a:pt x="2198" y="3336"/>
                  <a:pt x="2198" y="3336"/>
                </a:cubicBezTo>
                <a:cubicBezTo>
                  <a:pt x="2844" y="3336"/>
                  <a:pt x="2844" y="3336"/>
                  <a:pt x="2844" y="3336"/>
                </a:cubicBezTo>
                <a:cubicBezTo>
                  <a:pt x="2844" y="3547"/>
                  <a:pt x="2844" y="3547"/>
                  <a:pt x="2844" y="3547"/>
                </a:cubicBezTo>
                <a:cubicBezTo>
                  <a:pt x="2765" y="3547"/>
                  <a:pt x="2765" y="3547"/>
                  <a:pt x="2765" y="3547"/>
                </a:cubicBezTo>
                <a:cubicBezTo>
                  <a:pt x="2702" y="3728"/>
                  <a:pt x="2468" y="4277"/>
                  <a:pt x="2468" y="4277"/>
                </a:cubicBezTo>
                <a:cubicBezTo>
                  <a:pt x="2198" y="4277"/>
                  <a:pt x="2198" y="4277"/>
                  <a:pt x="2198" y="4277"/>
                </a:cubicBezTo>
                <a:cubicBezTo>
                  <a:pt x="2198" y="4474"/>
                  <a:pt x="2198" y="4474"/>
                  <a:pt x="2198" y="4474"/>
                </a:cubicBezTo>
                <a:cubicBezTo>
                  <a:pt x="635" y="4474"/>
                  <a:pt x="635" y="4474"/>
                  <a:pt x="635" y="4474"/>
                </a:cubicBezTo>
                <a:cubicBezTo>
                  <a:pt x="635" y="4277"/>
                  <a:pt x="635" y="4277"/>
                  <a:pt x="635" y="4277"/>
                </a:cubicBezTo>
                <a:cubicBezTo>
                  <a:pt x="376" y="4277"/>
                  <a:pt x="376" y="4277"/>
                  <a:pt x="376" y="4277"/>
                </a:cubicBezTo>
                <a:cubicBezTo>
                  <a:pt x="376" y="4277"/>
                  <a:pt x="142" y="3728"/>
                  <a:pt x="80" y="3547"/>
                </a:cubicBezTo>
                <a:cubicBezTo>
                  <a:pt x="0" y="3547"/>
                  <a:pt x="0" y="3547"/>
                  <a:pt x="0" y="3547"/>
                </a:cubicBezTo>
                <a:cubicBezTo>
                  <a:pt x="0" y="3336"/>
                  <a:pt x="0" y="3336"/>
                  <a:pt x="0" y="3336"/>
                </a:cubicBezTo>
                <a:cubicBezTo>
                  <a:pt x="635" y="3336"/>
                  <a:pt x="635" y="3336"/>
                  <a:pt x="635" y="3336"/>
                </a:cubicBezTo>
                <a:cubicBezTo>
                  <a:pt x="635" y="3087"/>
                  <a:pt x="635" y="3087"/>
                  <a:pt x="635" y="3087"/>
                </a:cubicBezTo>
                <a:close/>
                <a:moveTo>
                  <a:pt x="1437" y="3313"/>
                </a:moveTo>
                <a:cubicBezTo>
                  <a:pt x="1169" y="3313"/>
                  <a:pt x="953" y="3529"/>
                  <a:pt x="953" y="3796"/>
                </a:cubicBezTo>
                <a:cubicBezTo>
                  <a:pt x="953" y="4063"/>
                  <a:pt x="1169" y="4280"/>
                  <a:pt x="1437" y="4280"/>
                </a:cubicBezTo>
                <a:cubicBezTo>
                  <a:pt x="1703" y="4280"/>
                  <a:pt x="1920" y="4063"/>
                  <a:pt x="1920" y="3796"/>
                </a:cubicBezTo>
                <a:cubicBezTo>
                  <a:pt x="1920" y="3529"/>
                  <a:pt x="1703" y="3313"/>
                  <a:pt x="1437" y="3313"/>
                </a:cubicBezTo>
                <a:close/>
                <a:moveTo>
                  <a:pt x="635" y="1551"/>
                </a:moveTo>
                <a:cubicBezTo>
                  <a:pt x="2198" y="1551"/>
                  <a:pt x="2198" y="1551"/>
                  <a:pt x="2198" y="1551"/>
                </a:cubicBezTo>
                <a:cubicBezTo>
                  <a:pt x="2198" y="1801"/>
                  <a:pt x="2198" y="1801"/>
                  <a:pt x="2198" y="1801"/>
                </a:cubicBezTo>
                <a:cubicBezTo>
                  <a:pt x="2844" y="1801"/>
                  <a:pt x="2844" y="1801"/>
                  <a:pt x="2844" y="1801"/>
                </a:cubicBezTo>
                <a:cubicBezTo>
                  <a:pt x="2844" y="2011"/>
                  <a:pt x="2844" y="2011"/>
                  <a:pt x="2844" y="2011"/>
                </a:cubicBezTo>
                <a:cubicBezTo>
                  <a:pt x="2765" y="2011"/>
                  <a:pt x="2765" y="2011"/>
                  <a:pt x="2765" y="2011"/>
                </a:cubicBezTo>
                <a:cubicBezTo>
                  <a:pt x="2702" y="2193"/>
                  <a:pt x="2468" y="2741"/>
                  <a:pt x="2468" y="2741"/>
                </a:cubicBezTo>
                <a:cubicBezTo>
                  <a:pt x="2198" y="2741"/>
                  <a:pt x="2198" y="2741"/>
                  <a:pt x="2198" y="2741"/>
                </a:cubicBezTo>
                <a:cubicBezTo>
                  <a:pt x="2198" y="2939"/>
                  <a:pt x="2198" y="2939"/>
                  <a:pt x="2198" y="2939"/>
                </a:cubicBezTo>
                <a:cubicBezTo>
                  <a:pt x="635" y="2939"/>
                  <a:pt x="635" y="2939"/>
                  <a:pt x="635" y="2939"/>
                </a:cubicBezTo>
                <a:cubicBezTo>
                  <a:pt x="635" y="2741"/>
                  <a:pt x="635" y="2741"/>
                  <a:pt x="635" y="2741"/>
                </a:cubicBezTo>
                <a:cubicBezTo>
                  <a:pt x="376" y="2741"/>
                  <a:pt x="376" y="2741"/>
                  <a:pt x="376" y="2741"/>
                </a:cubicBezTo>
                <a:cubicBezTo>
                  <a:pt x="376" y="2741"/>
                  <a:pt x="142" y="2193"/>
                  <a:pt x="80" y="2011"/>
                </a:cubicBezTo>
                <a:cubicBezTo>
                  <a:pt x="0" y="2011"/>
                  <a:pt x="0" y="2011"/>
                  <a:pt x="0" y="2011"/>
                </a:cubicBezTo>
                <a:cubicBezTo>
                  <a:pt x="0" y="1801"/>
                  <a:pt x="0" y="1801"/>
                  <a:pt x="0" y="1801"/>
                </a:cubicBezTo>
                <a:cubicBezTo>
                  <a:pt x="635" y="1801"/>
                  <a:pt x="635" y="1801"/>
                  <a:pt x="635" y="1801"/>
                </a:cubicBezTo>
                <a:cubicBezTo>
                  <a:pt x="635" y="1551"/>
                  <a:pt x="635" y="1551"/>
                  <a:pt x="635" y="1551"/>
                </a:cubicBezTo>
                <a:close/>
                <a:moveTo>
                  <a:pt x="1437" y="1778"/>
                </a:moveTo>
                <a:cubicBezTo>
                  <a:pt x="1169" y="1778"/>
                  <a:pt x="953" y="1994"/>
                  <a:pt x="953" y="2261"/>
                </a:cubicBezTo>
                <a:cubicBezTo>
                  <a:pt x="953" y="2528"/>
                  <a:pt x="1169" y="2744"/>
                  <a:pt x="1437" y="2744"/>
                </a:cubicBezTo>
                <a:cubicBezTo>
                  <a:pt x="1703" y="2744"/>
                  <a:pt x="1920" y="2528"/>
                  <a:pt x="1920" y="2261"/>
                </a:cubicBezTo>
                <a:cubicBezTo>
                  <a:pt x="1920" y="1994"/>
                  <a:pt x="1703" y="1778"/>
                  <a:pt x="1437" y="1778"/>
                </a:cubicBezTo>
                <a:close/>
                <a:moveTo>
                  <a:pt x="1437" y="226"/>
                </a:moveTo>
                <a:cubicBezTo>
                  <a:pt x="1169" y="226"/>
                  <a:pt x="953" y="443"/>
                  <a:pt x="953" y="710"/>
                </a:cubicBezTo>
                <a:cubicBezTo>
                  <a:pt x="953" y="976"/>
                  <a:pt x="1169" y="1193"/>
                  <a:pt x="1437" y="1193"/>
                </a:cubicBezTo>
                <a:cubicBezTo>
                  <a:pt x="1703" y="1193"/>
                  <a:pt x="1920" y="976"/>
                  <a:pt x="1920" y="710"/>
                </a:cubicBezTo>
                <a:cubicBezTo>
                  <a:pt x="1920" y="443"/>
                  <a:pt x="1703" y="226"/>
                  <a:pt x="1437" y="226"/>
                </a:cubicBez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35" name="KSO_Shape"/>
          <p:cNvSpPr/>
          <p:nvPr/>
        </p:nvSpPr>
        <p:spPr bwMode="auto">
          <a:xfrm>
            <a:off x="1780012" y="3543842"/>
            <a:ext cx="285349" cy="432347"/>
          </a:xfrm>
          <a:custGeom>
            <a:avLst/>
            <a:gdLst>
              <a:gd name="T0" fmla="*/ 51752 w 1957388"/>
              <a:gd name="T1" fmla="*/ 2332038 h 2963862"/>
              <a:gd name="T2" fmla="*/ 86360 w 1957388"/>
              <a:gd name="T3" fmla="*/ 2434273 h 2963862"/>
              <a:gd name="T4" fmla="*/ 143192 w 1957388"/>
              <a:gd name="T5" fmla="*/ 2522855 h 2963862"/>
              <a:gd name="T6" fmla="*/ 219392 w 1957388"/>
              <a:gd name="T7" fmla="*/ 2595563 h 2963862"/>
              <a:gd name="T8" fmla="*/ 311150 w 1957388"/>
              <a:gd name="T9" fmla="*/ 2648585 h 2963862"/>
              <a:gd name="T10" fmla="*/ 415290 w 1957388"/>
              <a:gd name="T11" fmla="*/ 2677478 h 2963862"/>
              <a:gd name="T12" fmla="*/ 961390 w 1957388"/>
              <a:gd name="T13" fmla="*/ 2681605 h 2963862"/>
              <a:gd name="T14" fmla="*/ 1068387 w 1957388"/>
              <a:gd name="T15" fmla="*/ 2659698 h 2963862"/>
              <a:gd name="T16" fmla="*/ 1163955 w 1957388"/>
              <a:gd name="T17" fmla="*/ 2613660 h 2963862"/>
              <a:gd name="T18" fmla="*/ 1245235 w 1957388"/>
              <a:gd name="T19" fmla="*/ 2546668 h 2963862"/>
              <a:gd name="T20" fmla="*/ 1308735 w 1957388"/>
              <a:gd name="T21" fmla="*/ 2462213 h 2963862"/>
              <a:gd name="T22" fmla="*/ 1350010 w 1957388"/>
              <a:gd name="T23" fmla="*/ 2363788 h 2963862"/>
              <a:gd name="T24" fmla="*/ 1366520 w 1957388"/>
              <a:gd name="T25" fmla="*/ 2255203 h 2963862"/>
              <a:gd name="T26" fmla="*/ 596809 w 1957388"/>
              <a:gd name="T27" fmla="*/ 396875 h 2963862"/>
              <a:gd name="T28" fmla="*/ 695366 w 1957388"/>
              <a:gd name="T29" fmla="*/ 78318 h 2963862"/>
              <a:gd name="T30" fmla="*/ 640793 w 1957388"/>
              <a:gd name="T31" fmla="*/ 96784 h 2963862"/>
              <a:gd name="T32" fmla="*/ 599154 w 1957388"/>
              <a:gd name="T33" fmla="*/ 156004 h 2963862"/>
              <a:gd name="T34" fmla="*/ 801990 w 1957388"/>
              <a:gd name="T35" fmla="*/ 118674 h 2963862"/>
              <a:gd name="T36" fmla="*/ 748836 w 1957388"/>
              <a:gd name="T37" fmla="*/ 83995 h 2963862"/>
              <a:gd name="T38" fmla="*/ 707141 w 1957388"/>
              <a:gd name="T39" fmla="*/ 0 h 2963862"/>
              <a:gd name="T40" fmla="*/ 811857 w 1957388"/>
              <a:gd name="T41" fmla="*/ 26407 h 2963862"/>
              <a:gd name="T42" fmla="*/ 878379 w 1957388"/>
              <a:gd name="T43" fmla="*/ 90358 h 2963862"/>
              <a:gd name="T44" fmla="*/ 1905327 w 1957388"/>
              <a:gd name="T45" fmla="*/ 171449 h 2963862"/>
              <a:gd name="T46" fmla="*/ 1951992 w 1957388"/>
              <a:gd name="T47" fmla="*/ 209532 h 2963862"/>
              <a:gd name="T48" fmla="*/ 1949452 w 1957388"/>
              <a:gd name="T49" fmla="*/ 2929588 h 2963862"/>
              <a:gd name="T50" fmla="*/ 1898661 w 1957388"/>
              <a:gd name="T51" fmla="*/ 2963545 h 2963862"/>
              <a:gd name="T52" fmla="*/ 1842473 w 1957388"/>
              <a:gd name="T53" fmla="*/ 2940060 h 2963862"/>
              <a:gd name="T54" fmla="*/ 935670 w 1957388"/>
              <a:gd name="T55" fmla="*/ 299708 h 2963862"/>
              <a:gd name="T56" fmla="*/ 977926 w 1957388"/>
              <a:gd name="T57" fmla="*/ 398462 h 2963862"/>
              <a:gd name="T58" fmla="*/ 1091986 w 1957388"/>
              <a:gd name="T59" fmla="*/ 421319 h 2963862"/>
              <a:gd name="T60" fmla="*/ 1193972 w 1957388"/>
              <a:gd name="T61" fmla="*/ 470525 h 2963862"/>
              <a:gd name="T62" fmla="*/ 1280390 w 1957388"/>
              <a:gd name="T63" fmla="*/ 541953 h 2963862"/>
              <a:gd name="T64" fmla="*/ 1347746 w 1957388"/>
              <a:gd name="T65" fmla="*/ 631793 h 2963862"/>
              <a:gd name="T66" fmla="*/ 1391908 w 1957388"/>
              <a:gd name="T67" fmla="*/ 736236 h 2963862"/>
              <a:gd name="T68" fmla="*/ 1409382 w 1957388"/>
              <a:gd name="T69" fmla="*/ 852108 h 2963862"/>
              <a:gd name="T70" fmla="*/ 1399851 w 1957388"/>
              <a:gd name="T71" fmla="*/ 2347646 h 2963862"/>
              <a:gd name="T72" fmla="*/ 1363632 w 1957388"/>
              <a:gd name="T73" fmla="*/ 2455899 h 2963862"/>
              <a:gd name="T74" fmla="*/ 1302630 w 1957388"/>
              <a:gd name="T75" fmla="*/ 2550818 h 2963862"/>
              <a:gd name="T76" fmla="*/ 1221931 w 1957388"/>
              <a:gd name="T77" fmla="*/ 2627960 h 2963862"/>
              <a:gd name="T78" fmla="*/ 1124075 w 1957388"/>
              <a:gd name="T79" fmla="*/ 2683833 h 2963862"/>
              <a:gd name="T80" fmla="*/ 1013192 w 1957388"/>
              <a:gd name="T81" fmla="*/ 2715578 h 2963862"/>
              <a:gd name="T82" fmla="*/ 431774 w 1957388"/>
              <a:gd name="T83" fmla="*/ 2719705 h 2963862"/>
              <a:gd name="T84" fmla="*/ 317715 w 1957388"/>
              <a:gd name="T85" fmla="*/ 2696214 h 2963862"/>
              <a:gd name="T86" fmla="*/ 215411 w 1957388"/>
              <a:gd name="T87" fmla="*/ 2647325 h 2963862"/>
              <a:gd name="T88" fmla="*/ 128992 w 1957388"/>
              <a:gd name="T89" fmla="*/ 2576215 h 2963862"/>
              <a:gd name="T90" fmla="*/ 61637 w 1957388"/>
              <a:gd name="T91" fmla="*/ 2486057 h 2963862"/>
              <a:gd name="T92" fmla="*/ 17474 w 1957388"/>
              <a:gd name="T93" fmla="*/ 2381614 h 2963862"/>
              <a:gd name="T94" fmla="*/ 0 w 1957388"/>
              <a:gd name="T95" fmla="*/ 2265425 h 2963862"/>
              <a:gd name="T96" fmla="*/ 9214 w 1957388"/>
              <a:gd name="T97" fmla="*/ 770204 h 2963862"/>
              <a:gd name="T98" fmla="*/ 45751 w 1957388"/>
              <a:gd name="T99" fmla="*/ 661634 h 2963862"/>
              <a:gd name="T100" fmla="*/ 106752 w 1957388"/>
              <a:gd name="T101" fmla="*/ 567032 h 2963862"/>
              <a:gd name="T102" fmla="*/ 187769 w 1957388"/>
              <a:gd name="T103" fmla="*/ 489572 h 2963862"/>
              <a:gd name="T104" fmla="*/ 285626 w 1957388"/>
              <a:gd name="T105" fmla="*/ 433700 h 2963862"/>
              <a:gd name="T106" fmla="*/ 396508 w 1957388"/>
              <a:gd name="T107" fmla="*/ 402272 h 2963862"/>
              <a:gd name="T108" fmla="*/ 510197 w 1957388"/>
              <a:gd name="T109" fmla="*/ 341303 h 2963862"/>
              <a:gd name="T110" fmla="*/ 166999 w 1957388"/>
              <a:gd name="T111" fmla="*/ 291727 h 2963862"/>
              <a:gd name="T112" fmla="*/ 133667 w 1957388"/>
              <a:gd name="T113" fmla="*/ 241585 h 2963862"/>
              <a:gd name="T114" fmla="*/ 156841 w 1957388"/>
              <a:gd name="T115" fmla="*/ 184778 h 2963862"/>
              <a:gd name="T116" fmla="*/ 522500 w 1957388"/>
              <a:gd name="T117" fmla="*/ 143268 h 2963862"/>
              <a:gd name="T118" fmla="*/ 560038 w 1957388"/>
              <a:gd name="T119" fmla="*/ 67174 h 2963862"/>
              <a:gd name="T120" fmla="*/ 629122 w 1957388"/>
              <a:gd name="T121" fmla="*/ 14959 h 2963862"/>
              <a:gd name="T122" fmla="*/ 707141 w 1957388"/>
              <a:gd name="T123" fmla="*/ 0 h 2963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7388" h="2963862">
                <a:moveTo>
                  <a:pt x="42862" y="1517650"/>
                </a:moveTo>
                <a:lnTo>
                  <a:pt x="42862" y="2243455"/>
                </a:lnTo>
                <a:lnTo>
                  <a:pt x="42862" y="2255203"/>
                </a:lnTo>
                <a:lnTo>
                  <a:pt x="43497" y="2266315"/>
                </a:lnTo>
                <a:lnTo>
                  <a:pt x="44450" y="2277428"/>
                </a:lnTo>
                <a:lnTo>
                  <a:pt x="45085" y="2288540"/>
                </a:lnTo>
                <a:lnTo>
                  <a:pt x="46355" y="2299653"/>
                </a:lnTo>
                <a:lnTo>
                  <a:pt x="47942" y="2310448"/>
                </a:lnTo>
                <a:lnTo>
                  <a:pt x="49847" y="2321243"/>
                </a:lnTo>
                <a:lnTo>
                  <a:pt x="51752" y="2332038"/>
                </a:lnTo>
                <a:lnTo>
                  <a:pt x="53975" y="2342833"/>
                </a:lnTo>
                <a:lnTo>
                  <a:pt x="56832" y="2353310"/>
                </a:lnTo>
                <a:lnTo>
                  <a:pt x="59372" y="2363788"/>
                </a:lnTo>
                <a:lnTo>
                  <a:pt x="62547" y="2373948"/>
                </a:lnTo>
                <a:lnTo>
                  <a:pt x="66040" y="2384425"/>
                </a:lnTo>
                <a:lnTo>
                  <a:pt x="69532" y="2394585"/>
                </a:lnTo>
                <a:lnTo>
                  <a:pt x="73342" y="2404745"/>
                </a:lnTo>
                <a:lnTo>
                  <a:pt x="77470" y="2414270"/>
                </a:lnTo>
                <a:lnTo>
                  <a:pt x="81597" y="2424430"/>
                </a:lnTo>
                <a:lnTo>
                  <a:pt x="86360" y="2434273"/>
                </a:lnTo>
                <a:lnTo>
                  <a:pt x="91122" y="2443480"/>
                </a:lnTo>
                <a:lnTo>
                  <a:pt x="96202" y="2452688"/>
                </a:lnTo>
                <a:lnTo>
                  <a:pt x="101282" y="2462213"/>
                </a:lnTo>
                <a:lnTo>
                  <a:pt x="106680" y="2471103"/>
                </a:lnTo>
                <a:lnTo>
                  <a:pt x="112395" y="2480310"/>
                </a:lnTo>
                <a:lnTo>
                  <a:pt x="118110" y="2489200"/>
                </a:lnTo>
                <a:lnTo>
                  <a:pt x="123825" y="2497773"/>
                </a:lnTo>
                <a:lnTo>
                  <a:pt x="130175" y="2506345"/>
                </a:lnTo>
                <a:lnTo>
                  <a:pt x="136842" y="2514600"/>
                </a:lnTo>
                <a:lnTo>
                  <a:pt x="143192" y="2522855"/>
                </a:lnTo>
                <a:lnTo>
                  <a:pt x="150177" y="2530793"/>
                </a:lnTo>
                <a:lnTo>
                  <a:pt x="156845" y="2538730"/>
                </a:lnTo>
                <a:lnTo>
                  <a:pt x="164147" y="2546668"/>
                </a:lnTo>
                <a:lnTo>
                  <a:pt x="171767" y="2554288"/>
                </a:lnTo>
                <a:lnTo>
                  <a:pt x="179070" y="2561273"/>
                </a:lnTo>
                <a:lnTo>
                  <a:pt x="186690" y="2568575"/>
                </a:lnTo>
                <a:lnTo>
                  <a:pt x="194627" y="2575878"/>
                </a:lnTo>
                <a:lnTo>
                  <a:pt x="202882" y="2582545"/>
                </a:lnTo>
                <a:lnTo>
                  <a:pt x="210820" y="2589213"/>
                </a:lnTo>
                <a:lnTo>
                  <a:pt x="219392" y="2595563"/>
                </a:lnTo>
                <a:lnTo>
                  <a:pt x="227647" y="2601595"/>
                </a:lnTo>
                <a:lnTo>
                  <a:pt x="236855" y="2607945"/>
                </a:lnTo>
                <a:lnTo>
                  <a:pt x="245427" y="2613660"/>
                </a:lnTo>
                <a:lnTo>
                  <a:pt x="254317" y="2619375"/>
                </a:lnTo>
                <a:lnTo>
                  <a:pt x="263842" y="2624773"/>
                </a:lnTo>
                <a:lnTo>
                  <a:pt x="272732" y="2629853"/>
                </a:lnTo>
                <a:lnTo>
                  <a:pt x="281940" y="2634933"/>
                </a:lnTo>
                <a:lnTo>
                  <a:pt x="291782" y="2639378"/>
                </a:lnTo>
                <a:lnTo>
                  <a:pt x="301307" y="2644140"/>
                </a:lnTo>
                <a:lnTo>
                  <a:pt x="311150" y="2648585"/>
                </a:lnTo>
                <a:lnTo>
                  <a:pt x="321310" y="2652395"/>
                </a:lnTo>
                <a:lnTo>
                  <a:pt x="331152" y="2655888"/>
                </a:lnTo>
                <a:lnTo>
                  <a:pt x="341312" y="2659698"/>
                </a:lnTo>
                <a:lnTo>
                  <a:pt x="351472" y="2663190"/>
                </a:lnTo>
                <a:lnTo>
                  <a:pt x="361950" y="2666048"/>
                </a:lnTo>
                <a:lnTo>
                  <a:pt x="372427" y="2668905"/>
                </a:lnTo>
                <a:lnTo>
                  <a:pt x="383222" y="2671445"/>
                </a:lnTo>
                <a:lnTo>
                  <a:pt x="393382" y="2673985"/>
                </a:lnTo>
                <a:lnTo>
                  <a:pt x="404177" y="2675890"/>
                </a:lnTo>
                <a:lnTo>
                  <a:pt x="415290" y="2677478"/>
                </a:lnTo>
                <a:lnTo>
                  <a:pt x="426085" y="2679383"/>
                </a:lnTo>
                <a:lnTo>
                  <a:pt x="437515" y="2680335"/>
                </a:lnTo>
                <a:lnTo>
                  <a:pt x="448627" y="2681605"/>
                </a:lnTo>
                <a:lnTo>
                  <a:pt x="459740" y="2682240"/>
                </a:lnTo>
                <a:lnTo>
                  <a:pt x="470852" y="2682558"/>
                </a:lnTo>
                <a:lnTo>
                  <a:pt x="482282" y="2682875"/>
                </a:lnTo>
                <a:lnTo>
                  <a:pt x="927417" y="2682875"/>
                </a:lnTo>
                <a:lnTo>
                  <a:pt x="938847" y="2682558"/>
                </a:lnTo>
                <a:lnTo>
                  <a:pt x="950277" y="2682240"/>
                </a:lnTo>
                <a:lnTo>
                  <a:pt x="961390" y="2681605"/>
                </a:lnTo>
                <a:lnTo>
                  <a:pt x="972502" y="2680335"/>
                </a:lnTo>
                <a:lnTo>
                  <a:pt x="983615" y="2679383"/>
                </a:lnTo>
                <a:lnTo>
                  <a:pt x="994410" y="2677478"/>
                </a:lnTo>
                <a:lnTo>
                  <a:pt x="1005205" y="2675890"/>
                </a:lnTo>
                <a:lnTo>
                  <a:pt x="1016000" y="2673985"/>
                </a:lnTo>
                <a:lnTo>
                  <a:pt x="1026795" y="2671445"/>
                </a:lnTo>
                <a:lnTo>
                  <a:pt x="1037272" y="2668905"/>
                </a:lnTo>
                <a:lnTo>
                  <a:pt x="1048067" y="2666048"/>
                </a:lnTo>
                <a:lnTo>
                  <a:pt x="1057910" y="2663190"/>
                </a:lnTo>
                <a:lnTo>
                  <a:pt x="1068387" y="2659698"/>
                </a:lnTo>
                <a:lnTo>
                  <a:pt x="1078547" y="2655888"/>
                </a:lnTo>
                <a:lnTo>
                  <a:pt x="1088707" y="2652395"/>
                </a:lnTo>
                <a:lnTo>
                  <a:pt x="1098550" y="2648585"/>
                </a:lnTo>
                <a:lnTo>
                  <a:pt x="1108392" y="2644140"/>
                </a:lnTo>
                <a:lnTo>
                  <a:pt x="1117917" y="2639378"/>
                </a:lnTo>
                <a:lnTo>
                  <a:pt x="1127442" y="2634933"/>
                </a:lnTo>
                <a:lnTo>
                  <a:pt x="1136650" y="2629853"/>
                </a:lnTo>
                <a:lnTo>
                  <a:pt x="1146175" y="2624773"/>
                </a:lnTo>
                <a:lnTo>
                  <a:pt x="1155382" y="2619375"/>
                </a:lnTo>
                <a:lnTo>
                  <a:pt x="1163955" y="2613660"/>
                </a:lnTo>
                <a:lnTo>
                  <a:pt x="1173162" y="2607945"/>
                </a:lnTo>
                <a:lnTo>
                  <a:pt x="1181735" y="2601595"/>
                </a:lnTo>
                <a:lnTo>
                  <a:pt x="1190307" y="2595563"/>
                </a:lnTo>
                <a:lnTo>
                  <a:pt x="1198562" y="2589213"/>
                </a:lnTo>
                <a:lnTo>
                  <a:pt x="1206817" y="2582545"/>
                </a:lnTo>
                <a:lnTo>
                  <a:pt x="1215072" y="2575878"/>
                </a:lnTo>
                <a:lnTo>
                  <a:pt x="1222692" y="2568575"/>
                </a:lnTo>
                <a:lnTo>
                  <a:pt x="1230630" y="2561273"/>
                </a:lnTo>
                <a:lnTo>
                  <a:pt x="1238250" y="2554288"/>
                </a:lnTo>
                <a:lnTo>
                  <a:pt x="1245235" y="2546668"/>
                </a:lnTo>
                <a:lnTo>
                  <a:pt x="1252537" y="2538730"/>
                </a:lnTo>
                <a:lnTo>
                  <a:pt x="1259840" y="2530793"/>
                </a:lnTo>
                <a:lnTo>
                  <a:pt x="1266507" y="2522855"/>
                </a:lnTo>
                <a:lnTo>
                  <a:pt x="1273175" y="2514600"/>
                </a:lnTo>
                <a:lnTo>
                  <a:pt x="1279525" y="2506345"/>
                </a:lnTo>
                <a:lnTo>
                  <a:pt x="1285557" y="2497773"/>
                </a:lnTo>
                <a:lnTo>
                  <a:pt x="1291590" y="2489200"/>
                </a:lnTo>
                <a:lnTo>
                  <a:pt x="1297622" y="2480310"/>
                </a:lnTo>
                <a:lnTo>
                  <a:pt x="1303337" y="2471103"/>
                </a:lnTo>
                <a:lnTo>
                  <a:pt x="1308735" y="2462213"/>
                </a:lnTo>
                <a:lnTo>
                  <a:pt x="1313815" y="2452688"/>
                </a:lnTo>
                <a:lnTo>
                  <a:pt x="1318577" y="2443480"/>
                </a:lnTo>
                <a:lnTo>
                  <a:pt x="1323340" y="2434273"/>
                </a:lnTo>
                <a:lnTo>
                  <a:pt x="1328102" y="2424430"/>
                </a:lnTo>
                <a:lnTo>
                  <a:pt x="1332230" y="2414270"/>
                </a:lnTo>
                <a:lnTo>
                  <a:pt x="1336357" y="2404745"/>
                </a:lnTo>
                <a:lnTo>
                  <a:pt x="1340167" y="2394585"/>
                </a:lnTo>
                <a:lnTo>
                  <a:pt x="1343660" y="2384425"/>
                </a:lnTo>
                <a:lnTo>
                  <a:pt x="1347152" y="2373948"/>
                </a:lnTo>
                <a:lnTo>
                  <a:pt x="1350010" y="2363788"/>
                </a:lnTo>
                <a:lnTo>
                  <a:pt x="1352867" y="2353310"/>
                </a:lnTo>
                <a:lnTo>
                  <a:pt x="1355407" y="2342833"/>
                </a:lnTo>
                <a:lnTo>
                  <a:pt x="1357947" y="2332038"/>
                </a:lnTo>
                <a:lnTo>
                  <a:pt x="1360170" y="2321243"/>
                </a:lnTo>
                <a:lnTo>
                  <a:pt x="1361757" y="2310448"/>
                </a:lnTo>
                <a:lnTo>
                  <a:pt x="1363345" y="2299653"/>
                </a:lnTo>
                <a:lnTo>
                  <a:pt x="1364297" y="2288540"/>
                </a:lnTo>
                <a:lnTo>
                  <a:pt x="1365567" y="2277428"/>
                </a:lnTo>
                <a:lnTo>
                  <a:pt x="1366202" y="2266315"/>
                </a:lnTo>
                <a:lnTo>
                  <a:pt x="1366520" y="2255203"/>
                </a:lnTo>
                <a:lnTo>
                  <a:pt x="1366837" y="2243455"/>
                </a:lnTo>
                <a:lnTo>
                  <a:pt x="1366837" y="1517650"/>
                </a:lnTo>
                <a:lnTo>
                  <a:pt x="42862" y="1517650"/>
                </a:lnTo>
                <a:close/>
                <a:moveTo>
                  <a:pt x="584552" y="299661"/>
                </a:moveTo>
                <a:lnTo>
                  <a:pt x="585274" y="311694"/>
                </a:lnTo>
                <a:lnTo>
                  <a:pt x="587167" y="331433"/>
                </a:lnTo>
                <a:lnTo>
                  <a:pt x="589375" y="350536"/>
                </a:lnTo>
                <a:lnTo>
                  <a:pt x="591899" y="368684"/>
                </a:lnTo>
                <a:lnTo>
                  <a:pt x="594107" y="384604"/>
                </a:lnTo>
                <a:lnTo>
                  <a:pt x="596809" y="396875"/>
                </a:lnTo>
                <a:lnTo>
                  <a:pt x="855844" y="396875"/>
                </a:lnTo>
                <a:lnTo>
                  <a:pt x="856417" y="388475"/>
                </a:lnTo>
                <a:lnTo>
                  <a:pt x="857690" y="372567"/>
                </a:lnTo>
                <a:lnTo>
                  <a:pt x="858327" y="354750"/>
                </a:lnTo>
                <a:lnTo>
                  <a:pt x="858645" y="335660"/>
                </a:lnTo>
                <a:lnTo>
                  <a:pt x="858327" y="315616"/>
                </a:lnTo>
                <a:lnTo>
                  <a:pt x="857374" y="299661"/>
                </a:lnTo>
                <a:lnTo>
                  <a:pt x="584552" y="299661"/>
                </a:lnTo>
                <a:close/>
                <a:moveTo>
                  <a:pt x="699439" y="78112"/>
                </a:moveTo>
                <a:lnTo>
                  <a:pt x="695366" y="78318"/>
                </a:lnTo>
                <a:lnTo>
                  <a:pt x="689373" y="78955"/>
                </a:lnTo>
                <a:lnTo>
                  <a:pt x="683064" y="80228"/>
                </a:lnTo>
                <a:lnTo>
                  <a:pt x="677070" y="81183"/>
                </a:lnTo>
                <a:lnTo>
                  <a:pt x="671392" y="82775"/>
                </a:lnTo>
                <a:lnTo>
                  <a:pt x="666029" y="84367"/>
                </a:lnTo>
                <a:lnTo>
                  <a:pt x="660351" y="86277"/>
                </a:lnTo>
                <a:lnTo>
                  <a:pt x="655304" y="88506"/>
                </a:lnTo>
                <a:lnTo>
                  <a:pt x="650257" y="91053"/>
                </a:lnTo>
                <a:lnTo>
                  <a:pt x="645210" y="93919"/>
                </a:lnTo>
                <a:lnTo>
                  <a:pt x="640793" y="96784"/>
                </a:lnTo>
                <a:lnTo>
                  <a:pt x="636377" y="99968"/>
                </a:lnTo>
                <a:lnTo>
                  <a:pt x="632276" y="103470"/>
                </a:lnTo>
                <a:lnTo>
                  <a:pt x="628175" y="107291"/>
                </a:lnTo>
                <a:lnTo>
                  <a:pt x="624390" y="111111"/>
                </a:lnTo>
                <a:lnTo>
                  <a:pt x="620605" y="115569"/>
                </a:lnTo>
                <a:lnTo>
                  <a:pt x="615557" y="122573"/>
                </a:lnTo>
                <a:lnTo>
                  <a:pt x="611141" y="130214"/>
                </a:lnTo>
                <a:lnTo>
                  <a:pt x="606725" y="138174"/>
                </a:lnTo>
                <a:lnTo>
                  <a:pt x="602939" y="146770"/>
                </a:lnTo>
                <a:lnTo>
                  <a:pt x="599154" y="156004"/>
                </a:lnTo>
                <a:lnTo>
                  <a:pt x="596315" y="164918"/>
                </a:lnTo>
                <a:lnTo>
                  <a:pt x="594846" y="169862"/>
                </a:lnTo>
                <a:lnTo>
                  <a:pt x="832110" y="169862"/>
                </a:lnTo>
                <a:lnTo>
                  <a:pt x="831591" y="168625"/>
                </a:lnTo>
                <a:lnTo>
                  <a:pt x="827771" y="159399"/>
                </a:lnTo>
                <a:lnTo>
                  <a:pt x="823315" y="150172"/>
                </a:lnTo>
                <a:lnTo>
                  <a:pt x="818541" y="141582"/>
                </a:lnTo>
                <a:lnTo>
                  <a:pt x="813448" y="133310"/>
                </a:lnTo>
                <a:lnTo>
                  <a:pt x="807719" y="125674"/>
                </a:lnTo>
                <a:lnTo>
                  <a:pt x="801990" y="118674"/>
                </a:lnTo>
                <a:lnTo>
                  <a:pt x="797216" y="113584"/>
                </a:lnTo>
                <a:lnTo>
                  <a:pt x="792760" y="108811"/>
                </a:lnTo>
                <a:lnTo>
                  <a:pt x="787986" y="104675"/>
                </a:lnTo>
                <a:lnTo>
                  <a:pt x="782893" y="100539"/>
                </a:lnTo>
                <a:lnTo>
                  <a:pt x="777482" y="97039"/>
                </a:lnTo>
                <a:lnTo>
                  <a:pt x="772071" y="93858"/>
                </a:lnTo>
                <a:lnTo>
                  <a:pt x="766660" y="90994"/>
                </a:lnTo>
                <a:lnTo>
                  <a:pt x="760931" y="88449"/>
                </a:lnTo>
                <a:lnTo>
                  <a:pt x="754884" y="85904"/>
                </a:lnTo>
                <a:lnTo>
                  <a:pt x="748836" y="83995"/>
                </a:lnTo>
                <a:lnTo>
                  <a:pt x="742152" y="82086"/>
                </a:lnTo>
                <a:lnTo>
                  <a:pt x="735787" y="80813"/>
                </a:lnTo>
                <a:lnTo>
                  <a:pt x="728784" y="79540"/>
                </a:lnTo>
                <a:lnTo>
                  <a:pt x="721782" y="78904"/>
                </a:lnTo>
                <a:lnTo>
                  <a:pt x="714462" y="78268"/>
                </a:lnTo>
                <a:lnTo>
                  <a:pt x="707141" y="78268"/>
                </a:lnTo>
                <a:lnTo>
                  <a:pt x="703322" y="78586"/>
                </a:lnTo>
                <a:lnTo>
                  <a:pt x="699820" y="78904"/>
                </a:lnTo>
                <a:lnTo>
                  <a:pt x="699439" y="78112"/>
                </a:lnTo>
                <a:close/>
                <a:moveTo>
                  <a:pt x="707141" y="0"/>
                </a:moveTo>
                <a:lnTo>
                  <a:pt x="718918" y="318"/>
                </a:lnTo>
                <a:lnTo>
                  <a:pt x="730376" y="1273"/>
                </a:lnTo>
                <a:lnTo>
                  <a:pt x="741516" y="2545"/>
                </a:lnTo>
                <a:lnTo>
                  <a:pt x="752338" y="4454"/>
                </a:lnTo>
                <a:lnTo>
                  <a:pt x="763159" y="7000"/>
                </a:lnTo>
                <a:lnTo>
                  <a:pt x="773663" y="9863"/>
                </a:lnTo>
                <a:lnTo>
                  <a:pt x="783211" y="13045"/>
                </a:lnTo>
                <a:lnTo>
                  <a:pt x="793396" y="16863"/>
                </a:lnTo>
                <a:lnTo>
                  <a:pt x="802627" y="21317"/>
                </a:lnTo>
                <a:lnTo>
                  <a:pt x="811857" y="26407"/>
                </a:lnTo>
                <a:lnTo>
                  <a:pt x="820769" y="32134"/>
                </a:lnTo>
                <a:lnTo>
                  <a:pt x="829363" y="37861"/>
                </a:lnTo>
                <a:lnTo>
                  <a:pt x="837638" y="44224"/>
                </a:lnTo>
                <a:lnTo>
                  <a:pt x="845595" y="51542"/>
                </a:lnTo>
                <a:lnTo>
                  <a:pt x="853552" y="59178"/>
                </a:lnTo>
                <a:lnTo>
                  <a:pt x="860873" y="67132"/>
                </a:lnTo>
                <a:lnTo>
                  <a:pt x="865647" y="72859"/>
                </a:lnTo>
                <a:lnTo>
                  <a:pt x="870103" y="78586"/>
                </a:lnTo>
                <a:lnTo>
                  <a:pt x="874559" y="84313"/>
                </a:lnTo>
                <a:lnTo>
                  <a:pt x="878379" y="90358"/>
                </a:lnTo>
                <a:lnTo>
                  <a:pt x="882517" y="96721"/>
                </a:lnTo>
                <a:lnTo>
                  <a:pt x="886336" y="102766"/>
                </a:lnTo>
                <a:lnTo>
                  <a:pt x="893338" y="115811"/>
                </a:lnTo>
                <a:lnTo>
                  <a:pt x="899704" y="129173"/>
                </a:lnTo>
                <a:lnTo>
                  <a:pt x="905433" y="142854"/>
                </a:lnTo>
                <a:lnTo>
                  <a:pt x="910526" y="156853"/>
                </a:lnTo>
                <a:lnTo>
                  <a:pt x="914864" y="169862"/>
                </a:lnTo>
                <a:lnTo>
                  <a:pt x="1892312" y="169862"/>
                </a:lnTo>
                <a:lnTo>
                  <a:pt x="1898661" y="170497"/>
                </a:lnTo>
                <a:lnTo>
                  <a:pt x="1905327" y="171449"/>
                </a:lnTo>
                <a:lnTo>
                  <a:pt x="1911676" y="173036"/>
                </a:lnTo>
                <a:lnTo>
                  <a:pt x="1917390" y="174940"/>
                </a:lnTo>
                <a:lnTo>
                  <a:pt x="1923104" y="177796"/>
                </a:lnTo>
                <a:lnTo>
                  <a:pt x="1928501" y="181287"/>
                </a:lnTo>
                <a:lnTo>
                  <a:pt x="1933580" y="184778"/>
                </a:lnTo>
                <a:lnTo>
                  <a:pt x="1938341" y="188903"/>
                </a:lnTo>
                <a:lnTo>
                  <a:pt x="1942151" y="193664"/>
                </a:lnTo>
                <a:lnTo>
                  <a:pt x="1946278" y="198424"/>
                </a:lnTo>
                <a:lnTo>
                  <a:pt x="1949452" y="203819"/>
                </a:lnTo>
                <a:lnTo>
                  <a:pt x="1951992" y="209532"/>
                </a:lnTo>
                <a:lnTo>
                  <a:pt x="1954214" y="215561"/>
                </a:lnTo>
                <a:lnTo>
                  <a:pt x="1955801" y="221908"/>
                </a:lnTo>
                <a:lnTo>
                  <a:pt x="1957071" y="228256"/>
                </a:lnTo>
                <a:lnTo>
                  <a:pt x="1957388" y="234603"/>
                </a:lnTo>
                <a:lnTo>
                  <a:pt x="1957388" y="2898804"/>
                </a:lnTo>
                <a:lnTo>
                  <a:pt x="1957071" y="2905469"/>
                </a:lnTo>
                <a:lnTo>
                  <a:pt x="1955801" y="2912133"/>
                </a:lnTo>
                <a:lnTo>
                  <a:pt x="1954214" y="2918163"/>
                </a:lnTo>
                <a:lnTo>
                  <a:pt x="1951992" y="2923875"/>
                </a:lnTo>
                <a:lnTo>
                  <a:pt x="1949452" y="2929588"/>
                </a:lnTo>
                <a:lnTo>
                  <a:pt x="1946278" y="2934983"/>
                </a:lnTo>
                <a:lnTo>
                  <a:pt x="1942151" y="2940060"/>
                </a:lnTo>
                <a:lnTo>
                  <a:pt x="1938341" y="2944821"/>
                </a:lnTo>
                <a:lnTo>
                  <a:pt x="1933580" y="2948629"/>
                </a:lnTo>
                <a:lnTo>
                  <a:pt x="1928501" y="2952755"/>
                </a:lnTo>
                <a:lnTo>
                  <a:pt x="1923104" y="2955928"/>
                </a:lnTo>
                <a:lnTo>
                  <a:pt x="1917390" y="2958784"/>
                </a:lnTo>
                <a:lnTo>
                  <a:pt x="1911676" y="2961006"/>
                </a:lnTo>
                <a:lnTo>
                  <a:pt x="1905327" y="2962275"/>
                </a:lnTo>
                <a:lnTo>
                  <a:pt x="1898661" y="2963545"/>
                </a:lnTo>
                <a:lnTo>
                  <a:pt x="1892312" y="2963862"/>
                </a:lnTo>
                <a:lnTo>
                  <a:pt x="1885963" y="2963545"/>
                </a:lnTo>
                <a:lnTo>
                  <a:pt x="1879297" y="2962275"/>
                </a:lnTo>
                <a:lnTo>
                  <a:pt x="1872948" y="2961006"/>
                </a:lnTo>
                <a:lnTo>
                  <a:pt x="1867234" y="2958784"/>
                </a:lnTo>
                <a:lnTo>
                  <a:pt x="1861520" y="2955928"/>
                </a:lnTo>
                <a:lnTo>
                  <a:pt x="1856123" y="2952755"/>
                </a:lnTo>
                <a:lnTo>
                  <a:pt x="1851044" y="2948629"/>
                </a:lnTo>
                <a:lnTo>
                  <a:pt x="1846282" y="2944821"/>
                </a:lnTo>
                <a:lnTo>
                  <a:pt x="1842473" y="2940060"/>
                </a:lnTo>
                <a:lnTo>
                  <a:pt x="1838346" y="2934983"/>
                </a:lnTo>
                <a:lnTo>
                  <a:pt x="1835172" y="2929588"/>
                </a:lnTo>
                <a:lnTo>
                  <a:pt x="1832632" y="2923875"/>
                </a:lnTo>
                <a:lnTo>
                  <a:pt x="1830410" y="2918163"/>
                </a:lnTo>
                <a:lnTo>
                  <a:pt x="1828823" y="2912133"/>
                </a:lnTo>
                <a:lnTo>
                  <a:pt x="1827553" y="2905469"/>
                </a:lnTo>
                <a:lnTo>
                  <a:pt x="1827236" y="2898804"/>
                </a:lnTo>
                <a:lnTo>
                  <a:pt x="1827236" y="299661"/>
                </a:lnTo>
                <a:lnTo>
                  <a:pt x="935668" y="299661"/>
                </a:lnTo>
                <a:lnTo>
                  <a:pt x="935670" y="299708"/>
                </a:lnTo>
                <a:lnTo>
                  <a:pt x="935989" y="313070"/>
                </a:lnTo>
                <a:lnTo>
                  <a:pt x="936625" y="326115"/>
                </a:lnTo>
                <a:lnTo>
                  <a:pt x="936625" y="338523"/>
                </a:lnTo>
                <a:lnTo>
                  <a:pt x="935989" y="361431"/>
                </a:lnTo>
                <a:lnTo>
                  <a:pt x="935352" y="381793"/>
                </a:lnTo>
                <a:lnTo>
                  <a:pt x="934213" y="396875"/>
                </a:lnTo>
                <a:lnTo>
                  <a:pt x="941706" y="396875"/>
                </a:lnTo>
                <a:lnTo>
                  <a:pt x="953780" y="396875"/>
                </a:lnTo>
                <a:lnTo>
                  <a:pt x="965853" y="397193"/>
                </a:lnTo>
                <a:lnTo>
                  <a:pt x="977926" y="398462"/>
                </a:lnTo>
                <a:lnTo>
                  <a:pt x="989681" y="399097"/>
                </a:lnTo>
                <a:lnTo>
                  <a:pt x="1001119" y="400685"/>
                </a:lnTo>
                <a:lnTo>
                  <a:pt x="1013192" y="402272"/>
                </a:lnTo>
                <a:lnTo>
                  <a:pt x="1024630" y="404177"/>
                </a:lnTo>
                <a:lnTo>
                  <a:pt x="1036068" y="406399"/>
                </a:lnTo>
                <a:lnTo>
                  <a:pt x="1047188" y="408938"/>
                </a:lnTo>
                <a:lnTo>
                  <a:pt x="1058943" y="411796"/>
                </a:lnTo>
                <a:lnTo>
                  <a:pt x="1070063" y="414653"/>
                </a:lnTo>
                <a:lnTo>
                  <a:pt x="1080866" y="417827"/>
                </a:lnTo>
                <a:lnTo>
                  <a:pt x="1091986" y="421319"/>
                </a:lnTo>
                <a:lnTo>
                  <a:pt x="1102788" y="425446"/>
                </a:lnTo>
                <a:lnTo>
                  <a:pt x="1113590" y="429256"/>
                </a:lnTo>
                <a:lnTo>
                  <a:pt x="1124075" y="433700"/>
                </a:lnTo>
                <a:lnTo>
                  <a:pt x="1134242" y="438144"/>
                </a:lnTo>
                <a:lnTo>
                  <a:pt x="1144408" y="442906"/>
                </a:lnTo>
                <a:lnTo>
                  <a:pt x="1154893" y="447986"/>
                </a:lnTo>
                <a:lnTo>
                  <a:pt x="1165060" y="453382"/>
                </a:lnTo>
                <a:lnTo>
                  <a:pt x="1174591" y="458779"/>
                </a:lnTo>
                <a:lnTo>
                  <a:pt x="1184440" y="464493"/>
                </a:lnTo>
                <a:lnTo>
                  <a:pt x="1193972" y="470525"/>
                </a:lnTo>
                <a:lnTo>
                  <a:pt x="1203503" y="476874"/>
                </a:lnTo>
                <a:lnTo>
                  <a:pt x="1212399" y="483223"/>
                </a:lnTo>
                <a:lnTo>
                  <a:pt x="1221931" y="489572"/>
                </a:lnTo>
                <a:lnTo>
                  <a:pt x="1230509" y="496557"/>
                </a:lnTo>
                <a:lnTo>
                  <a:pt x="1239405" y="503858"/>
                </a:lnTo>
                <a:lnTo>
                  <a:pt x="1247983" y="510842"/>
                </a:lnTo>
                <a:lnTo>
                  <a:pt x="1256244" y="518144"/>
                </a:lnTo>
                <a:lnTo>
                  <a:pt x="1264505" y="526080"/>
                </a:lnTo>
                <a:lnTo>
                  <a:pt x="1272447" y="534016"/>
                </a:lnTo>
                <a:lnTo>
                  <a:pt x="1280390" y="541953"/>
                </a:lnTo>
                <a:lnTo>
                  <a:pt x="1288015" y="550207"/>
                </a:lnTo>
                <a:lnTo>
                  <a:pt x="1295641" y="558461"/>
                </a:lnTo>
                <a:lnTo>
                  <a:pt x="1302630" y="567032"/>
                </a:lnTo>
                <a:lnTo>
                  <a:pt x="1309938" y="575603"/>
                </a:lnTo>
                <a:lnTo>
                  <a:pt x="1316928" y="584492"/>
                </a:lnTo>
                <a:lnTo>
                  <a:pt x="1323282" y="593698"/>
                </a:lnTo>
                <a:lnTo>
                  <a:pt x="1329636" y="602904"/>
                </a:lnTo>
                <a:lnTo>
                  <a:pt x="1335990" y="612428"/>
                </a:lnTo>
                <a:lnTo>
                  <a:pt x="1342027" y="621952"/>
                </a:lnTo>
                <a:lnTo>
                  <a:pt x="1347746" y="631793"/>
                </a:lnTo>
                <a:lnTo>
                  <a:pt x="1353147" y="641317"/>
                </a:lnTo>
                <a:lnTo>
                  <a:pt x="1358548" y="651475"/>
                </a:lnTo>
                <a:lnTo>
                  <a:pt x="1363632" y="661634"/>
                </a:lnTo>
                <a:lnTo>
                  <a:pt x="1368397" y="672110"/>
                </a:lnTo>
                <a:lnTo>
                  <a:pt x="1372845" y="682269"/>
                </a:lnTo>
                <a:lnTo>
                  <a:pt x="1377293" y="692745"/>
                </a:lnTo>
                <a:lnTo>
                  <a:pt x="1381106" y="703538"/>
                </a:lnTo>
                <a:lnTo>
                  <a:pt x="1385236" y="714332"/>
                </a:lnTo>
                <a:lnTo>
                  <a:pt x="1388413" y="725125"/>
                </a:lnTo>
                <a:lnTo>
                  <a:pt x="1391908" y="736236"/>
                </a:lnTo>
                <a:lnTo>
                  <a:pt x="1394768" y="747347"/>
                </a:lnTo>
                <a:lnTo>
                  <a:pt x="1397627" y="758776"/>
                </a:lnTo>
                <a:lnTo>
                  <a:pt x="1399851" y="770204"/>
                </a:lnTo>
                <a:lnTo>
                  <a:pt x="1402393" y="781633"/>
                </a:lnTo>
                <a:lnTo>
                  <a:pt x="1404299" y="793061"/>
                </a:lnTo>
                <a:lnTo>
                  <a:pt x="1405570" y="804807"/>
                </a:lnTo>
                <a:lnTo>
                  <a:pt x="1407158" y="816553"/>
                </a:lnTo>
                <a:lnTo>
                  <a:pt x="1408112" y="828299"/>
                </a:lnTo>
                <a:lnTo>
                  <a:pt x="1409065" y="840362"/>
                </a:lnTo>
                <a:lnTo>
                  <a:pt x="1409382" y="852108"/>
                </a:lnTo>
                <a:lnTo>
                  <a:pt x="1409700" y="864489"/>
                </a:lnTo>
                <a:lnTo>
                  <a:pt x="1409700" y="2253679"/>
                </a:lnTo>
                <a:lnTo>
                  <a:pt x="1409382" y="2265425"/>
                </a:lnTo>
                <a:lnTo>
                  <a:pt x="1409065" y="2277806"/>
                </a:lnTo>
                <a:lnTo>
                  <a:pt x="1408112" y="2289552"/>
                </a:lnTo>
                <a:lnTo>
                  <a:pt x="1407158" y="2301298"/>
                </a:lnTo>
                <a:lnTo>
                  <a:pt x="1405570" y="2313043"/>
                </a:lnTo>
                <a:lnTo>
                  <a:pt x="1404299" y="2324789"/>
                </a:lnTo>
                <a:lnTo>
                  <a:pt x="1402393" y="2336218"/>
                </a:lnTo>
                <a:lnTo>
                  <a:pt x="1399851" y="2347646"/>
                </a:lnTo>
                <a:lnTo>
                  <a:pt x="1397627" y="2359075"/>
                </a:lnTo>
                <a:lnTo>
                  <a:pt x="1394768" y="2370503"/>
                </a:lnTo>
                <a:lnTo>
                  <a:pt x="1391908" y="2381614"/>
                </a:lnTo>
                <a:lnTo>
                  <a:pt x="1388413" y="2392408"/>
                </a:lnTo>
                <a:lnTo>
                  <a:pt x="1385236" y="2403519"/>
                </a:lnTo>
                <a:lnTo>
                  <a:pt x="1381106" y="2414312"/>
                </a:lnTo>
                <a:lnTo>
                  <a:pt x="1377293" y="2424788"/>
                </a:lnTo>
                <a:lnTo>
                  <a:pt x="1372845" y="2435582"/>
                </a:lnTo>
                <a:lnTo>
                  <a:pt x="1368397" y="2446058"/>
                </a:lnTo>
                <a:lnTo>
                  <a:pt x="1363632" y="2455899"/>
                </a:lnTo>
                <a:lnTo>
                  <a:pt x="1358548" y="2466058"/>
                </a:lnTo>
                <a:lnTo>
                  <a:pt x="1353147" y="2476216"/>
                </a:lnTo>
                <a:lnTo>
                  <a:pt x="1347746" y="2486057"/>
                </a:lnTo>
                <a:lnTo>
                  <a:pt x="1342027" y="2495898"/>
                </a:lnTo>
                <a:lnTo>
                  <a:pt x="1335990" y="2505422"/>
                </a:lnTo>
                <a:lnTo>
                  <a:pt x="1329636" y="2514628"/>
                </a:lnTo>
                <a:lnTo>
                  <a:pt x="1323282" y="2523835"/>
                </a:lnTo>
                <a:lnTo>
                  <a:pt x="1316928" y="2533041"/>
                </a:lnTo>
                <a:lnTo>
                  <a:pt x="1309938" y="2541930"/>
                </a:lnTo>
                <a:lnTo>
                  <a:pt x="1302630" y="2550818"/>
                </a:lnTo>
                <a:lnTo>
                  <a:pt x="1295641" y="2559072"/>
                </a:lnTo>
                <a:lnTo>
                  <a:pt x="1288015" y="2567961"/>
                </a:lnTo>
                <a:lnTo>
                  <a:pt x="1280390" y="2576215"/>
                </a:lnTo>
                <a:lnTo>
                  <a:pt x="1272447" y="2584151"/>
                </a:lnTo>
                <a:lnTo>
                  <a:pt x="1264505" y="2591770"/>
                </a:lnTo>
                <a:lnTo>
                  <a:pt x="1256244" y="2599389"/>
                </a:lnTo>
                <a:lnTo>
                  <a:pt x="1247983" y="2607008"/>
                </a:lnTo>
                <a:lnTo>
                  <a:pt x="1239405" y="2614310"/>
                </a:lnTo>
                <a:lnTo>
                  <a:pt x="1230509" y="2620976"/>
                </a:lnTo>
                <a:lnTo>
                  <a:pt x="1221931" y="2627960"/>
                </a:lnTo>
                <a:lnTo>
                  <a:pt x="1212399" y="2634627"/>
                </a:lnTo>
                <a:lnTo>
                  <a:pt x="1203503" y="2641294"/>
                </a:lnTo>
                <a:lnTo>
                  <a:pt x="1193972" y="2647325"/>
                </a:lnTo>
                <a:lnTo>
                  <a:pt x="1184440" y="2653039"/>
                </a:lnTo>
                <a:lnTo>
                  <a:pt x="1174591" y="2658754"/>
                </a:lnTo>
                <a:lnTo>
                  <a:pt x="1165060" y="2664468"/>
                </a:lnTo>
                <a:lnTo>
                  <a:pt x="1154893" y="2669547"/>
                </a:lnTo>
                <a:lnTo>
                  <a:pt x="1144408" y="2674626"/>
                </a:lnTo>
                <a:lnTo>
                  <a:pt x="1134242" y="2679706"/>
                </a:lnTo>
                <a:lnTo>
                  <a:pt x="1124075" y="2683833"/>
                </a:lnTo>
                <a:lnTo>
                  <a:pt x="1113590" y="2688277"/>
                </a:lnTo>
                <a:lnTo>
                  <a:pt x="1102788" y="2692721"/>
                </a:lnTo>
                <a:lnTo>
                  <a:pt x="1091986" y="2696214"/>
                </a:lnTo>
                <a:lnTo>
                  <a:pt x="1080866" y="2699706"/>
                </a:lnTo>
                <a:lnTo>
                  <a:pt x="1070063" y="2702880"/>
                </a:lnTo>
                <a:lnTo>
                  <a:pt x="1058943" y="2706372"/>
                </a:lnTo>
                <a:lnTo>
                  <a:pt x="1047188" y="2708912"/>
                </a:lnTo>
                <a:lnTo>
                  <a:pt x="1036068" y="2711134"/>
                </a:lnTo>
                <a:lnTo>
                  <a:pt x="1024630" y="2713356"/>
                </a:lnTo>
                <a:lnTo>
                  <a:pt x="1013192" y="2715578"/>
                </a:lnTo>
                <a:lnTo>
                  <a:pt x="1001119" y="2717166"/>
                </a:lnTo>
                <a:lnTo>
                  <a:pt x="989681" y="2718435"/>
                </a:lnTo>
                <a:lnTo>
                  <a:pt x="977926" y="2719705"/>
                </a:lnTo>
                <a:lnTo>
                  <a:pt x="965853" y="2720340"/>
                </a:lnTo>
                <a:lnTo>
                  <a:pt x="953780" y="2720658"/>
                </a:lnTo>
                <a:lnTo>
                  <a:pt x="941706" y="2720975"/>
                </a:lnTo>
                <a:lnTo>
                  <a:pt x="467676" y="2720975"/>
                </a:lnTo>
                <a:lnTo>
                  <a:pt x="455285" y="2720658"/>
                </a:lnTo>
                <a:lnTo>
                  <a:pt x="443530" y="2720340"/>
                </a:lnTo>
                <a:lnTo>
                  <a:pt x="431774" y="2719705"/>
                </a:lnTo>
                <a:lnTo>
                  <a:pt x="419701" y="2718435"/>
                </a:lnTo>
                <a:lnTo>
                  <a:pt x="407946" y="2717166"/>
                </a:lnTo>
                <a:lnTo>
                  <a:pt x="396508" y="2715578"/>
                </a:lnTo>
                <a:lnTo>
                  <a:pt x="384753" y="2713356"/>
                </a:lnTo>
                <a:lnTo>
                  <a:pt x="373315" y="2711134"/>
                </a:lnTo>
                <a:lnTo>
                  <a:pt x="361877" y="2708912"/>
                </a:lnTo>
                <a:lnTo>
                  <a:pt x="350757" y="2706372"/>
                </a:lnTo>
                <a:lnTo>
                  <a:pt x="339637" y="2702880"/>
                </a:lnTo>
                <a:lnTo>
                  <a:pt x="328517" y="2699706"/>
                </a:lnTo>
                <a:lnTo>
                  <a:pt x="317715" y="2696214"/>
                </a:lnTo>
                <a:lnTo>
                  <a:pt x="306912" y="2692721"/>
                </a:lnTo>
                <a:lnTo>
                  <a:pt x="296110" y="2688277"/>
                </a:lnTo>
                <a:lnTo>
                  <a:pt x="285626" y="2683833"/>
                </a:lnTo>
                <a:lnTo>
                  <a:pt x="275141" y="2679706"/>
                </a:lnTo>
                <a:lnTo>
                  <a:pt x="264656" y="2674626"/>
                </a:lnTo>
                <a:lnTo>
                  <a:pt x="254490" y="2669547"/>
                </a:lnTo>
                <a:lnTo>
                  <a:pt x="244640" y="2664468"/>
                </a:lnTo>
                <a:lnTo>
                  <a:pt x="234791" y="2658754"/>
                </a:lnTo>
                <a:lnTo>
                  <a:pt x="224942" y="2653039"/>
                </a:lnTo>
                <a:lnTo>
                  <a:pt x="215411" y="2647325"/>
                </a:lnTo>
                <a:lnTo>
                  <a:pt x="205879" y="2641294"/>
                </a:lnTo>
                <a:lnTo>
                  <a:pt x="196665" y="2634627"/>
                </a:lnTo>
                <a:lnTo>
                  <a:pt x="187769" y="2627960"/>
                </a:lnTo>
                <a:lnTo>
                  <a:pt x="178556" y="2620976"/>
                </a:lnTo>
                <a:lnTo>
                  <a:pt x="169977" y="2614310"/>
                </a:lnTo>
                <a:lnTo>
                  <a:pt x="161399" y="2607008"/>
                </a:lnTo>
                <a:lnTo>
                  <a:pt x="153139" y="2599389"/>
                </a:lnTo>
                <a:lnTo>
                  <a:pt x="144878" y="2591770"/>
                </a:lnTo>
                <a:lnTo>
                  <a:pt x="136935" y="2584151"/>
                </a:lnTo>
                <a:lnTo>
                  <a:pt x="128992" y="2576215"/>
                </a:lnTo>
                <a:lnTo>
                  <a:pt x="121367" y="2567961"/>
                </a:lnTo>
                <a:lnTo>
                  <a:pt x="114060" y="2559072"/>
                </a:lnTo>
                <a:lnTo>
                  <a:pt x="106752" y="2550818"/>
                </a:lnTo>
                <a:lnTo>
                  <a:pt x="99445" y="2541930"/>
                </a:lnTo>
                <a:lnTo>
                  <a:pt x="92773" y="2533041"/>
                </a:lnTo>
                <a:lnTo>
                  <a:pt x="86101" y="2523835"/>
                </a:lnTo>
                <a:lnTo>
                  <a:pt x="79746" y="2514628"/>
                </a:lnTo>
                <a:lnTo>
                  <a:pt x="73710" y="2505422"/>
                </a:lnTo>
                <a:lnTo>
                  <a:pt x="67356" y="2495898"/>
                </a:lnTo>
                <a:lnTo>
                  <a:pt x="61637" y="2486057"/>
                </a:lnTo>
                <a:lnTo>
                  <a:pt x="56236" y="2476216"/>
                </a:lnTo>
                <a:lnTo>
                  <a:pt x="50834" y="2466058"/>
                </a:lnTo>
                <a:lnTo>
                  <a:pt x="45751" y="2455899"/>
                </a:lnTo>
                <a:lnTo>
                  <a:pt x="41303" y="2446058"/>
                </a:lnTo>
                <a:lnTo>
                  <a:pt x="36537" y="2435582"/>
                </a:lnTo>
                <a:lnTo>
                  <a:pt x="32089" y="2424788"/>
                </a:lnTo>
                <a:lnTo>
                  <a:pt x="28277" y="2414312"/>
                </a:lnTo>
                <a:lnTo>
                  <a:pt x="24464" y="2403519"/>
                </a:lnTo>
                <a:lnTo>
                  <a:pt x="20652" y="2392408"/>
                </a:lnTo>
                <a:lnTo>
                  <a:pt x="17474" y="2381614"/>
                </a:lnTo>
                <a:lnTo>
                  <a:pt x="14615" y="2370503"/>
                </a:lnTo>
                <a:lnTo>
                  <a:pt x="11756" y="2359075"/>
                </a:lnTo>
                <a:lnTo>
                  <a:pt x="9214" y="2347646"/>
                </a:lnTo>
                <a:lnTo>
                  <a:pt x="6990" y="2336218"/>
                </a:lnTo>
                <a:lnTo>
                  <a:pt x="5401" y="2324789"/>
                </a:lnTo>
                <a:lnTo>
                  <a:pt x="3495" y="2313043"/>
                </a:lnTo>
                <a:lnTo>
                  <a:pt x="2224" y="2301298"/>
                </a:lnTo>
                <a:lnTo>
                  <a:pt x="1271" y="2289552"/>
                </a:lnTo>
                <a:lnTo>
                  <a:pt x="635" y="2277806"/>
                </a:lnTo>
                <a:lnTo>
                  <a:pt x="0" y="2265425"/>
                </a:lnTo>
                <a:lnTo>
                  <a:pt x="0" y="2253679"/>
                </a:lnTo>
                <a:lnTo>
                  <a:pt x="0" y="864489"/>
                </a:lnTo>
                <a:lnTo>
                  <a:pt x="0" y="852108"/>
                </a:lnTo>
                <a:lnTo>
                  <a:pt x="635" y="840362"/>
                </a:lnTo>
                <a:lnTo>
                  <a:pt x="1271" y="828299"/>
                </a:lnTo>
                <a:lnTo>
                  <a:pt x="2224" y="816553"/>
                </a:lnTo>
                <a:lnTo>
                  <a:pt x="3495" y="804807"/>
                </a:lnTo>
                <a:lnTo>
                  <a:pt x="5401" y="793061"/>
                </a:lnTo>
                <a:lnTo>
                  <a:pt x="6990" y="781633"/>
                </a:lnTo>
                <a:lnTo>
                  <a:pt x="9214" y="770204"/>
                </a:lnTo>
                <a:lnTo>
                  <a:pt x="11756" y="758776"/>
                </a:lnTo>
                <a:lnTo>
                  <a:pt x="14615" y="747347"/>
                </a:lnTo>
                <a:lnTo>
                  <a:pt x="17474" y="736236"/>
                </a:lnTo>
                <a:lnTo>
                  <a:pt x="20652" y="725125"/>
                </a:lnTo>
                <a:lnTo>
                  <a:pt x="24464" y="714332"/>
                </a:lnTo>
                <a:lnTo>
                  <a:pt x="28277" y="703538"/>
                </a:lnTo>
                <a:lnTo>
                  <a:pt x="32089" y="692745"/>
                </a:lnTo>
                <a:lnTo>
                  <a:pt x="36537" y="682269"/>
                </a:lnTo>
                <a:lnTo>
                  <a:pt x="41303" y="672110"/>
                </a:lnTo>
                <a:lnTo>
                  <a:pt x="45751" y="661634"/>
                </a:lnTo>
                <a:lnTo>
                  <a:pt x="50834" y="651475"/>
                </a:lnTo>
                <a:lnTo>
                  <a:pt x="56236" y="641317"/>
                </a:lnTo>
                <a:lnTo>
                  <a:pt x="61637" y="631793"/>
                </a:lnTo>
                <a:lnTo>
                  <a:pt x="67356" y="621952"/>
                </a:lnTo>
                <a:lnTo>
                  <a:pt x="73710" y="612428"/>
                </a:lnTo>
                <a:lnTo>
                  <a:pt x="79746" y="602904"/>
                </a:lnTo>
                <a:lnTo>
                  <a:pt x="86101" y="593698"/>
                </a:lnTo>
                <a:lnTo>
                  <a:pt x="92773" y="584492"/>
                </a:lnTo>
                <a:lnTo>
                  <a:pt x="99445" y="575603"/>
                </a:lnTo>
                <a:lnTo>
                  <a:pt x="106752" y="567032"/>
                </a:lnTo>
                <a:lnTo>
                  <a:pt x="114060" y="558461"/>
                </a:lnTo>
                <a:lnTo>
                  <a:pt x="121367" y="550207"/>
                </a:lnTo>
                <a:lnTo>
                  <a:pt x="128992" y="541953"/>
                </a:lnTo>
                <a:lnTo>
                  <a:pt x="136935" y="534016"/>
                </a:lnTo>
                <a:lnTo>
                  <a:pt x="144878" y="526080"/>
                </a:lnTo>
                <a:lnTo>
                  <a:pt x="153139" y="518144"/>
                </a:lnTo>
                <a:lnTo>
                  <a:pt x="161399" y="510842"/>
                </a:lnTo>
                <a:lnTo>
                  <a:pt x="169977" y="503858"/>
                </a:lnTo>
                <a:lnTo>
                  <a:pt x="178556" y="496557"/>
                </a:lnTo>
                <a:lnTo>
                  <a:pt x="187769" y="489572"/>
                </a:lnTo>
                <a:lnTo>
                  <a:pt x="196665" y="483223"/>
                </a:lnTo>
                <a:lnTo>
                  <a:pt x="205879" y="476874"/>
                </a:lnTo>
                <a:lnTo>
                  <a:pt x="215411" y="470525"/>
                </a:lnTo>
                <a:lnTo>
                  <a:pt x="224942" y="464493"/>
                </a:lnTo>
                <a:lnTo>
                  <a:pt x="234791" y="458779"/>
                </a:lnTo>
                <a:lnTo>
                  <a:pt x="244640" y="453382"/>
                </a:lnTo>
                <a:lnTo>
                  <a:pt x="254490" y="447986"/>
                </a:lnTo>
                <a:lnTo>
                  <a:pt x="264656" y="442906"/>
                </a:lnTo>
                <a:lnTo>
                  <a:pt x="275141" y="438144"/>
                </a:lnTo>
                <a:lnTo>
                  <a:pt x="285626" y="433700"/>
                </a:lnTo>
                <a:lnTo>
                  <a:pt x="296110" y="429256"/>
                </a:lnTo>
                <a:lnTo>
                  <a:pt x="306912" y="425446"/>
                </a:lnTo>
                <a:lnTo>
                  <a:pt x="317715" y="421319"/>
                </a:lnTo>
                <a:lnTo>
                  <a:pt x="328517" y="417827"/>
                </a:lnTo>
                <a:lnTo>
                  <a:pt x="339637" y="414653"/>
                </a:lnTo>
                <a:lnTo>
                  <a:pt x="350757" y="411796"/>
                </a:lnTo>
                <a:lnTo>
                  <a:pt x="361877" y="408938"/>
                </a:lnTo>
                <a:lnTo>
                  <a:pt x="373315" y="406399"/>
                </a:lnTo>
                <a:lnTo>
                  <a:pt x="384753" y="404177"/>
                </a:lnTo>
                <a:lnTo>
                  <a:pt x="396508" y="402272"/>
                </a:lnTo>
                <a:lnTo>
                  <a:pt x="407946" y="400685"/>
                </a:lnTo>
                <a:lnTo>
                  <a:pt x="419701" y="399097"/>
                </a:lnTo>
                <a:lnTo>
                  <a:pt x="431774" y="398462"/>
                </a:lnTo>
                <a:lnTo>
                  <a:pt x="443530" y="397193"/>
                </a:lnTo>
                <a:lnTo>
                  <a:pt x="455285" y="396875"/>
                </a:lnTo>
                <a:lnTo>
                  <a:pt x="467676" y="396875"/>
                </a:lnTo>
                <a:lnTo>
                  <a:pt x="518110" y="396875"/>
                </a:lnTo>
                <a:lnTo>
                  <a:pt x="515876" y="384922"/>
                </a:lnTo>
                <a:lnTo>
                  <a:pt x="513036" y="364227"/>
                </a:lnTo>
                <a:lnTo>
                  <a:pt x="510197" y="341303"/>
                </a:lnTo>
                <a:lnTo>
                  <a:pt x="509251" y="328568"/>
                </a:lnTo>
                <a:lnTo>
                  <a:pt x="508305" y="315514"/>
                </a:lnTo>
                <a:lnTo>
                  <a:pt x="507358" y="302142"/>
                </a:lnTo>
                <a:lnTo>
                  <a:pt x="507244" y="299661"/>
                </a:lnTo>
                <a:lnTo>
                  <a:pt x="198426" y="299661"/>
                </a:lnTo>
                <a:lnTo>
                  <a:pt x="191442" y="299343"/>
                </a:lnTo>
                <a:lnTo>
                  <a:pt x="185093" y="298391"/>
                </a:lnTo>
                <a:lnTo>
                  <a:pt x="178745" y="296804"/>
                </a:lnTo>
                <a:lnTo>
                  <a:pt x="172713" y="294583"/>
                </a:lnTo>
                <a:lnTo>
                  <a:pt x="166999" y="291727"/>
                </a:lnTo>
                <a:lnTo>
                  <a:pt x="161920" y="288553"/>
                </a:lnTo>
                <a:lnTo>
                  <a:pt x="156841" y="285062"/>
                </a:lnTo>
                <a:lnTo>
                  <a:pt x="152397" y="280619"/>
                </a:lnTo>
                <a:lnTo>
                  <a:pt x="147952" y="276176"/>
                </a:lnTo>
                <a:lnTo>
                  <a:pt x="144461" y="271099"/>
                </a:lnTo>
                <a:lnTo>
                  <a:pt x="140969" y="265704"/>
                </a:lnTo>
                <a:lnTo>
                  <a:pt x="138112" y="260309"/>
                </a:lnTo>
                <a:lnTo>
                  <a:pt x="136207" y="253961"/>
                </a:lnTo>
                <a:lnTo>
                  <a:pt x="134620" y="247932"/>
                </a:lnTo>
                <a:lnTo>
                  <a:pt x="133667" y="241585"/>
                </a:lnTo>
                <a:lnTo>
                  <a:pt x="133350" y="234603"/>
                </a:lnTo>
                <a:lnTo>
                  <a:pt x="133667" y="228256"/>
                </a:lnTo>
                <a:lnTo>
                  <a:pt x="134620" y="221908"/>
                </a:lnTo>
                <a:lnTo>
                  <a:pt x="136207" y="215561"/>
                </a:lnTo>
                <a:lnTo>
                  <a:pt x="138112" y="209532"/>
                </a:lnTo>
                <a:lnTo>
                  <a:pt x="140969" y="203819"/>
                </a:lnTo>
                <a:lnTo>
                  <a:pt x="144461" y="198424"/>
                </a:lnTo>
                <a:lnTo>
                  <a:pt x="147952" y="193664"/>
                </a:lnTo>
                <a:lnTo>
                  <a:pt x="152397" y="188903"/>
                </a:lnTo>
                <a:lnTo>
                  <a:pt x="156841" y="184778"/>
                </a:lnTo>
                <a:lnTo>
                  <a:pt x="161920" y="181287"/>
                </a:lnTo>
                <a:lnTo>
                  <a:pt x="166999" y="177796"/>
                </a:lnTo>
                <a:lnTo>
                  <a:pt x="172713" y="174940"/>
                </a:lnTo>
                <a:lnTo>
                  <a:pt x="178745" y="173036"/>
                </a:lnTo>
                <a:lnTo>
                  <a:pt x="185093" y="171449"/>
                </a:lnTo>
                <a:lnTo>
                  <a:pt x="191442" y="170497"/>
                </a:lnTo>
                <a:lnTo>
                  <a:pt x="198426" y="169862"/>
                </a:lnTo>
                <a:lnTo>
                  <a:pt x="515757" y="169862"/>
                </a:lnTo>
                <a:lnTo>
                  <a:pt x="518399" y="157595"/>
                </a:lnTo>
                <a:lnTo>
                  <a:pt x="522500" y="143268"/>
                </a:lnTo>
                <a:lnTo>
                  <a:pt x="526601" y="129578"/>
                </a:lnTo>
                <a:lnTo>
                  <a:pt x="531963" y="116206"/>
                </a:lnTo>
                <a:lnTo>
                  <a:pt x="534487" y="109201"/>
                </a:lnTo>
                <a:lnTo>
                  <a:pt x="537957" y="102833"/>
                </a:lnTo>
                <a:lnTo>
                  <a:pt x="541111" y="96784"/>
                </a:lnTo>
                <a:lnTo>
                  <a:pt x="544266" y="90735"/>
                </a:lnTo>
                <a:lnTo>
                  <a:pt x="548051" y="84367"/>
                </a:lnTo>
                <a:lnTo>
                  <a:pt x="551837" y="78318"/>
                </a:lnTo>
                <a:lnTo>
                  <a:pt x="555622" y="72587"/>
                </a:lnTo>
                <a:lnTo>
                  <a:pt x="560038" y="67174"/>
                </a:lnTo>
                <a:lnTo>
                  <a:pt x="565716" y="60170"/>
                </a:lnTo>
                <a:lnTo>
                  <a:pt x="571395" y="53802"/>
                </a:lnTo>
                <a:lnTo>
                  <a:pt x="577704" y="47753"/>
                </a:lnTo>
                <a:lnTo>
                  <a:pt x="584328" y="42022"/>
                </a:lnTo>
                <a:lnTo>
                  <a:pt x="590952" y="36609"/>
                </a:lnTo>
                <a:lnTo>
                  <a:pt x="598208" y="31515"/>
                </a:lnTo>
                <a:lnTo>
                  <a:pt x="605779" y="26739"/>
                </a:lnTo>
                <a:lnTo>
                  <a:pt x="613034" y="22600"/>
                </a:lnTo>
                <a:lnTo>
                  <a:pt x="620920" y="18461"/>
                </a:lnTo>
                <a:lnTo>
                  <a:pt x="629122" y="14959"/>
                </a:lnTo>
                <a:lnTo>
                  <a:pt x="637639" y="12094"/>
                </a:lnTo>
                <a:lnTo>
                  <a:pt x="646156" y="9228"/>
                </a:lnTo>
                <a:lnTo>
                  <a:pt x="654673" y="6681"/>
                </a:lnTo>
                <a:lnTo>
                  <a:pt x="663506" y="4453"/>
                </a:lnTo>
                <a:lnTo>
                  <a:pt x="672338" y="2861"/>
                </a:lnTo>
                <a:lnTo>
                  <a:pt x="681802" y="1587"/>
                </a:lnTo>
                <a:lnTo>
                  <a:pt x="681814" y="1689"/>
                </a:lnTo>
                <a:lnTo>
                  <a:pt x="693136" y="636"/>
                </a:lnTo>
                <a:lnTo>
                  <a:pt x="700139" y="318"/>
                </a:lnTo>
                <a:lnTo>
                  <a:pt x="707141"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6" name="KSO_Shape"/>
          <p:cNvSpPr/>
          <p:nvPr/>
        </p:nvSpPr>
        <p:spPr bwMode="auto">
          <a:xfrm>
            <a:off x="2585426" y="3514576"/>
            <a:ext cx="411547" cy="471237"/>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7" name="KSO_Shape"/>
          <p:cNvSpPr/>
          <p:nvPr/>
        </p:nvSpPr>
        <p:spPr bwMode="auto">
          <a:xfrm>
            <a:off x="3427092" y="3507791"/>
            <a:ext cx="519765" cy="426207"/>
          </a:xfrm>
          <a:custGeom>
            <a:avLst/>
            <a:gdLst>
              <a:gd name="T0" fmla="*/ 1270725 w 1979612"/>
              <a:gd name="T1" fmla="*/ 856194 h 1624013"/>
              <a:gd name="T2" fmla="*/ 1188148 w 1979612"/>
              <a:gd name="T3" fmla="*/ 961388 h 1624013"/>
              <a:gd name="T4" fmla="*/ 1184655 w 1979612"/>
              <a:gd name="T5" fmla="*/ 1100586 h 1624013"/>
              <a:gd name="T6" fmla="*/ 1261832 w 1979612"/>
              <a:gd name="T7" fmla="*/ 1209594 h 1624013"/>
              <a:gd name="T8" fmla="*/ 1391731 w 1979612"/>
              <a:gd name="T9" fmla="*/ 1252815 h 1624013"/>
              <a:gd name="T10" fmla="*/ 1520995 w 1979612"/>
              <a:gd name="T11" fmla="*/ 1209594 h 1624013"/>
              <a:gd name="T12" fmla="*/ 1598172 w 1979612"/>
              <a:gd name="T13" fmla="*/ 1100586 h 1624013"/>
              <a:gd name="T14" fmla="*/ 1594996 w 1979612"/>
              <a:gd name="T15" fmla="*/ 961388 h 1624013"/>
              <a:gd name="T16" fmla="*/ 1512737 w 1979612"/>
              <a:gd name="T17" fmla="*/ 856194 h 1624013"/>
              <a:gd name="T18" fmla="*/ 1381250 w 1979612"/>
              <a:gd name="T19" fmla="*/ 633412 h 1624013"/>
              <a:gd name="T20" fmla="*/ 1511149 w 1979612"/>
              <a:gd name="T21" fmla="*/ 651527 h 1624013"/>
              <a:gd name="T22" fmla="*/ 1662010 w 1979612"/>
              <a:gd name="T23" fmla="*/ 737652 h 1624013"/>
              <a:gd name="T24" fmla="*/ 1765866 w 1979612"/>
              <a:gd name="T25" fmla="*/ 888292 h 1624013"/>
              <a:gd name="T26" fmla="*/ 1793180 w 1979612"/>
              <a:gd name="T27" fmla="*/ 1015097 h 1624013"/>
              <a:gd name="T28" fmla="*/ 1772218 w 1979612"/>
              <a:gd name="T29" fmla="*/ 1165737 h 1624013"/>
              <a:gd name="T30" fmla="*/ 1967861 w 1979612"/>
              <a:gd name="T31" fmla="*/ 1447948 h 1624013"/>
              <a:gd name="T32" fmla="*/ 1977389 w 1979612"/>
              <a:gd name="T33" fmla="*/ 1524221 h 1624013"/>
              <a:gd name="T34" fmla="*/ 1938324 w 1979612"/>
              <a:gd name="T35" fmla="*/ 1592232 h 1624013"/>
              <a:gd name="T36" fmla="*/ 1867499 w 1979612"/>
              <a:gd name="T37" fmla="*/ 1623694 h 1624013"/>
              <a:gd name="T38" fmla="*/ 1792545 w 1979612"/>
              <a:gd name="T39" fmla="*/ 1606851 h 1624013"/>
              <a:gd name="T40" fmla="*/ 1498763 w 1979612"/>
              <a:gd name="T41" fmla="*/ 1424113 h 1624013"/>
              <a:gd name="T42" fmla="*/ 1350443 w 1979612"/>
              <a:gd name="T43" fmla="*/ 1436189 h 1624013"/>
              <a:gd name="T44" fmla="*/ 1225943 w 1979612"/>
              <a:gd name="T45" fmla="*/ 1402820 h 1624013"/>
              <a:gd name="T46" fmla="*/ 1069048 w 1979612"/>
              <a:gd name="T47" fmla="*/ 1276651 h 1624013"/>
              <a:gd name="T48" fmla="*/ 1004574 w 1979612"/>
              <a:gd name="T49" fmla="*/ 1146033 h 1624013"/>
              <a:gd name="T50" fmla="*/ 989965 w 1979612"/>
              <a:gd name="T51" fmla="*/ 1015097 h 1624013"/>
              <a:gd name="T52" fmla="*/ 1017279 w 1979612"/>
              <a:gd name="T53" fmla="*/ 888292 h 1624013"/>
              <a:gd name="T54" fmla="*/ 1121134 w 1979612"/>
              <a:gd name="T55" fmla="*/ 737652 h 1624013"/>
              <a:gd name="T56" fmla="*/ 1262785 w 1979612"/>
              <a:gd name="T57" fmla="*/ 654705 h 1624013"/>
              <a:gd name="T58" fmla="*/ 492993 w 1979612"/>
              <a:gd name="T59" fmla="*/ 0 h 1624013"/>
              <a:gd name="T60" fmla="*/ 647907 w 1979612"/>
              <a:gd name="T61" fmla="*/ 25083 h 1624013"/>
              <a:gd name="T62" fmla="*/ 785996 w 1979612"/>
              <a:gd name="T63" fmla="*/ 96838 h 1624013"/>
              <a:gd name="T64" fmla="*/ 919006 w 1979612"/>
              <a:gd name="T65" fmla="*/ 245110 h 1624013"/>
              <a:gd name="T66" fmla="*/ 1050428 w 1979612"/>
              <a:gd name="T67" fmla="*/ 111760 h 1624013"/>
              <a:gd name="T68" fmla="*/ 1185025 w 1979612"/>
              <a:gd name="T69" fmla="*/ 33020 h 1624013"/>
              <a:gd name="T70" fmla="*/ 1338351 w 1979612"/>
              <a:gd name="T71" fmla="*/ 953 h 1624013"/>
              <a:gd name="T72" fmla="*/ 1494535 w 1979612"/>
              <a:gd name="T73" fmla="*/ 18098 h 1624013"/>
              <a:gd name="T74" fmla="*/ 1636116 w 1979612"/>
              <a:gd name="T75" fmla="*/ 82868 h 1624013"/>
              <a:gd name="T76" fmla="*/ 1751983 w 1979612"/>
              <a:gd name="T77" fmla="*/ 190500 h 1624013"/>
              <a:gd name="T78" fmla="*/ 1827218 w 1979612"/>
              <a:gd name="T79" fmla="*/ 326708 h 1624013"/>
              <a:gd name="T80" fmla="*/ 1855470 w 1979612"/>
              <a:gd name="T81" fmla="*/ 480695 h 1624013"/>
              <a:gd name="T82" fmla="*/ 1826900 w 1979612"/>
              <a:gd name="T83" fmla="*/ 659765 h 1624013"/>
              <a:gd name="T84" fmla="*/ 1711668 w 1979612"/>
              <a:gd name="T85" fmla="*/ 619443 h 1624013"/>
              <a:gd name="T86" fmla="*/ 1542469 w 1979612"/>
              <a:gd name="T87" fmla="*/ 532448 h 1624013"/>
              <a:gd name="T88" fmla="*/ 1351684 w 1979612"/>
              <a:gd name="T89" fmla="*/ 512128 h 1624013"/>
              <a:gd name="T90" fmla="*/ 1187565 w 1979612"/>
              <a:gd name="T91" fmla="*/ 552133 h 1624013"/>
              <a:gd name="T92" fmla="*/ 1047888 w 1979612"/>
              <a:gd name="T93" fmla="*/ 639128 h 1624013"/>
              <a:gd name="T94" fmla="*/ 942179 w 1979612"/>
              <a:gd name="T95" fmla="*/ 764223 h 1624013"/>
              <a:gd name="T96" fmla="*/ 879642 w 1979612"/>
              <a:gd name="T97" fmla="*/ 917575 h 1624013"/>
              <a:gd name="T98" fmla="*/ 870436 w 1979612"/>
              <a:gd name="T99" fmla="*/ 1105536 h 1624013"/>
              <a:gd name="T100" fmla="*/ 941862 w 1979612"/>
              <a:gd name="T101" fmla="*/ 1308418 h 1624013"/>
              <a:gd name="T102" fmla="*/ 1084712 w 1979612"/>
              <a:gd name="T103" fmla="*/ 1463041 h 1624013"/>
              <a:gd name="T104" fmla="*/ 963130 w 1979612"/>
              <a:gd name="T105" fmla="*/ 1618616 h 1624013"/>
              <a:gd name="T106" fmla="*/ 886944 w 1979612"/>
              <a:gd name="T107" fmla="*/ 1616711 h 1624013"/>
              <a:gd name="T108" fmla="*/ 119042 w 1979612"/>
              <a:gd name="T109" fmla="*/ 815023 h 1624013"/>
              <a:gd name="T110" fmla="*/ 37141 w 1979612"/>
              <a:gd name="T111" fmla="*/ 681990 h 1624013"/>
              <a:gd name="T112" fmla="*/ 1270 w 1979612"/>
              <a:gd name="T113" fmla="*/ 530225 h 1624013"/>
              <a:gd name="T114" fmla="*/ 14603 w 1979612"/>
              <a:gd name="T115" fmla="*/ 372745 h 1624013"/>
              <a:gd name="T116" fmla="*/ 76187 w 1979612"/>
              <a:gd name="T117" fmla="*/ 230188 h 1624013"/>
              <a:gd name="T118" fmla="*/ 180627 w 1979612"/>
              <a:gd name="T119" fmla="*/ 111760 h 1624013"/>
              <a:gd name="T120" fmla="*/ 315541 w 1979612"/>
              <a:gd name="T121" fmla="*/ 33020 h 1624013"/>
              <a:gd name="T122" fmla="*/ 468233 w 1979612"/>
              <a:gd name="T123" fmla="*/ 953 h 1624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9612" h="1624013">
                <a:moveTo>
                  <a:pt x="1391731" y="819011"/>
                </a:moveTo>
                <a:lnTo>
                  <a:pt x="1380297" y="819328"/>
                </a:lnTo>
                <a:lnTo>
                  <a:pt x="1369499" y="820282"/>
                </a:lnTo>
                <a:lnTo>
                  <a:pt x="1358700" y="821871"/>
                </a:lnTo>
                <a:lnTo>
                  <a:pt x="1347902" y="823778"/>
                </a:lnTo>
                <a:lnTo>
                  <a:pt x="1337739" y="826002"/>
                </a:lnTo>
                <a:lnTo>
                  <a:pt x="1326940" y="828863"/>
                </a:lnTo>
                <a:lnTo>
                  <a:pt x="1317095" y="832358"/>
                </a:lnTo>
                <a:lnTo>
                  <a:pt x="1307567" y="836172"/>
                </a:lnTo>
                <a:lnTo>
                  <a:pt x="1297721" y="840621"/>
                </a:lnTo>
                <a:lnTo>
                  <a:pt x="1288193" y="845388"/>
                </a:lnTo>
                <a:lnTo>
                  <a:pt x="1279300" y="850791"/>
                </a:lnTo>
                <a:lnTo>
                  <a:pt x="1270725" y="856194"/>
                </a:lnTo>
                <a:lnTo>
                  <a:pt x="1261832" y="862232"/>
                </a:lnTo>
                <a:lnTo>
                  <a:pt x="1253574" y="868906"/>
                </a:lnTo>
                <a:lnTo>
                  <a:pt x="1245952" y="875580"/>
                </a:lnTo>
                <a:lnTo>
                  <a:pt x="1238329" y="882572"/>
                </a:lnTo>
                <a:lnTo>
                  <a:pt x="1231342" y="890199"/>
                </a:lnTo>
                <a:lnTo>
                  <a:pt x="1224355" y="898144"/>
                </a:lnTo>
                <a:lnTo>
                  <a:pt x="1218003" y="906407"/>
                </a:lnTo>
                <a:lnTo>
                  <a:pt x="1211651" y="914670"/>
                </a:lnTo>
                <a:lnTo>
                  <a:pt x="1206252" y="923569"/>
                </a:lnTo>
                <a:lnTo>
                  <a:pt x="1201170" y="932785"/>
                </a:lnTo>
                <a:lnTo>
                  <a:pt x="1196406" y="942001"/>
                </a:lnTo>
                <a:lnTo>
                  <a:pt x="1191642" y="951536"/>
                </a:lnTo>
                <a:lnTo>
                  <a:pt x="1188148" y="961388"/>
                </a:lnTo>
                <a:lnTo>
                  <a:pt x="1184655" y="971557"/>
                </a:lnTo>
                <a:lnTo>
                  <a:pt x="1181479" y="981727"/>
                </a:lnTo>
                <a:lnTo>
                  <a:pt x="1179255" y="992215"/>
                </a:lnTo>
                <a:lnTo>
                  <a:pt x="1177350" y="1003020"/>
                </a:lnTo>
                <a:lnTo>
                  <a:pt x="1176079" y="1013825"/>
                </a:lnTo>
                <a:lnTo>
                  <a:pt x="1175444" y="1024949"/>
                </a:lnTo>
                <a:lnTo>
                  <a:pt x="1174809" y="1035754"/>
                </a:lnTo>
                <a:lnTo>
                  <a:pt x="1175444" y="1047195"/>
                </a:lnTo>
                <a:lnTo>
                  <a:pt x="1176079" y="1058318"/>
                </a:lnTo>
                <a:lnTo>
                  <a:pt x="1177350" y="1068806"/>
                </a:lnTo>
                <a:lnTo>
                  <a:pt x="1179255" y="1079929"/>
                </a:lnTo>
                <a:lnTo>
                  <a:pt x="1181479" y="1090099"/>
                </a:lnTo>
                <a:lnTo>
                  <a:pt x="1184655" y="1100586"/>
                </a:lnTo>
                <a:lnTo>
                  <a:pt x="1188148" y="1110438"/>
                </a:lnTo>
                <a:lnTo>
                  <a:pt x="1191642" y="1120290"/>
                </a:lnTo>
                <a:lnTo>
                  <a:pt x="1196406" y="1129824"/>
                </a:lnTo>
                <a:lnTo>
                  <a:pt x="1201170" y="1139359"/>
                </a:lnTo>
                <a:lnTo>
                  <a:pt x="1206252" y="1148257"/>
                </a:lnTo>
                <a:lnTo>
                  <a:pt x="1211651" y="1157156"/>
                </a:lnTo>
                <a:lnTo>
                  <a:pt x="1218003" y="1165737"/>
                </a:lnTo>
                <a:lnTo>
                  <a:pt x="1224355" y="1173999"/>
                </a:lnTo>
                <a:lnTo>
                  <a:pt x="1231342" y="1181627"/>
                </a:lnTo>
                <a:lnTo>
                  <a:pt x="1238329" y="1189254"/>
                </a:lnTo>
                <a:lnTo>
                  <a:pt x="1245952" y="1196246"/>
                </a:lnTo>
                <a:lnTo>
                  <a:pt x="1253574" y="1203238"/>
                </a:lnTo>
                <a:lnTo>
                  <a:pt x="1261832" y="1209594"/>
                </a:lnTo>
                <a:lnTo>
                  <a:pt x="1270725" y="1215632"/>
                </a:lnTo>
                <a:lnTo>
                  <a:pt x="1279300" y="1221352"/>
                </a:lnTo>
                <a:lnTo>
                  <a:pt x="1288193" y="1226437"/>
                </a:lnTo>
                <a:lnTo>
                  <a:pt x="1297721" y="1231204"/>
                </a:lnTo>
                <a:lnTo>
                  <a:pt x="1307567" y="1235336"/>
                </a:lnTo>
                <a:lnTo>
                  <a:pt x="1317095" y="1239467"/>
                </a:lnTo>
                <a:lnTo>
                  <a:pt x="1326940" y="1242963"/>
                </a:lnTo>
                <a:lnTo>
                  <a:pt x="1337739" y="1245824"/>
                </a:lnTo>
                <a:lnTo>
                  <a:pt x="1347902" y="1248366"/>
                </a:lnTo>
                <a:lnTo>
                  <a:pt x="1358700" y="1249955"/>
                </a:lnTo>
                <a:lnTo>
                  <a:pt x="1369499" y="1251544"/>
                </a:lnTo>
                <a:lnTo>
                  <a:pt x="1380297" y="1252497"/>
                </a:lnTo>
                <a:lnTo>
                  <a:pt x="1391731" y="1252815"/>
                </a:lnTo>
                <a:lnTo>
                  <a:pt x="1402530" y="1252497"/>
                </a:lnTo>
                <a:lnTo>
                  <a:pt x="1413646" y="1251544"/>
                </a:lnTo>
                <a:lnTo>
                  <a:pt x="1424762" y="1249955"/>
                </a:lnTo>
                <a:lnTo>
                  <a:pt x="1435243" y="1248366"/>
                </a:lnTo>
                <a:lnTo>
                  <a:pt x="1445723" y="1245824"/>
                </a:lnTo>
                <a:lnTo>
                  <a:pt x="1455887" y="1242963"/>
                </a:lnTo>
                <a:lnTo>
                  <a:pt x="1466050" y="1239467"/>
                </a:lnTo>
                <a:lnTo>
                  <a:pt x="1475896" y="1235336"/>
                </a:lnTo>
                <a:lnTo>
                  <a:pt x="1485424" y="1231204"/>
                </a:lnTo>
                <a:lnTo>
                  <a:pt x="1494634" y="1226437"/>
                </a:lnTo>
                <a:lnTo>
                  <a:pt x="1503844" y="1221352"/>
                </a:lnTo>
                <a:lnTo>
                  <a:pt x="1512737" y="1215632"/>
                </a:lnTo>
                <a:lnTo>
                  <a:pt x="1520995" y="1209594"/>
                </a:lnTo>
                <a:lnTo>
                  <a:pt x="1529253" y="1203238"/>
                </a:lnTo>
                <a:lnTo>
                  <a:pt x="1537193" y="1196246"/>
                </a:lnTo>
                <a:lnTo>
                  <a:pt x="1544815" y="1189254"/>
                </a:lnTo>
                <a:lnTo>
                  <a:pt x="1552120" y="1181627"/>
                </a:lnTo>
                <a:lnTo>
                  <a:pt x="1558790" y="1173999"/>
                </a:lnTo>
                <a:lnTo>
                  <a:pt x="1565459" y="1165737"/>
                </a:lnTo>
                <a:lnTo>
                  <a:pt x="1571176" y="1157156"/>
                </a:lnTo>
                <a:lnTo>
                  <a:pt x="1576575" y="1148257"/>
                </a:lnTo>
                <a:lnTo>
                  <a:pt x="1582292" y="1139359"/>
                </a:lnTo>
                <a:lnTo>
                  <a:pt x="1586739" y="1129824"/>
                </a:lnTo>
                <a:lnTo>
                  <a:pt x="1591185" y="1120290"/>
                </a:lnTo>
                <a:lnTo>
                  <a:pt x="1594996" y="1110438"/>
                </a:lnTo>
                <a:lnTo>
                  <a:pt x="1598172" y="1100586"/>
                </a:lnTo>
                <a:lnTo>
                  <a:pt x="1601348" y="1090099"/>
                </a:lnTo>
                <a:lnTo>
                  <a:pt x="1603889" y="1079929"/>
                </a:lnTo>
                <a:lnTo>
                  <a:pt x="1605795" y="1068806"/>
                </a:lnTo>
                <a:lnTo>
                  <a:pt x="1606748" y="1058318"/>
                </a:lnTo>
                <a:lnTo>
                  <a:pt x="1608018" y="1047195"/>
                </a:lnTo>
                <a:lnTo>
                  <a:pt x="1608018" y="1035754"/>
                </a:lnTo>
                <a:lnTo>
                  <a:pt x="1608018" y="1024949"/>
                </a:lnTo>
                <a:lnTo>
                  <a:pt x="1606748" y="1013825"/>
                </a:lnTo>
                <a:lnTo>
                  <a:pt x="1605795" y="1003020"/>
                </a:lnTo>
                <a:lnTo>
                  <a:pt x="1603889" y="992215"/>
                </a:lnTo>
                <a:lnTo>
                  <a:pt x="1601348" y="981727"/>
                </a:lnTo>
                <a:lnTo>
                  <a:pt x="1598172" y="971557"/>
                </a:lnTo>
                <a:lnTo>
                  <a:pt x="1594996" y="961388"/>
                </a:lnTo>
                <a:lnTo>
                  <a:pt x="1591185" y="951536"/>
                </a:lnTo>
                <a:lnTo>
                  <a:pt x="1586739" y="942001"/>
                </a:lnTo>
                <a:lnTo>
                  <a:pt x="1582292" y="932785"/>
                </a:lnTo>
                <a:lnTo>
                  <a:pt x="1576575" y="923569"/>
                </a:lnTo>
                <a:lnTo>
                  <a:pt x="1571176" y="914670"/>
                </a:lnTo>
                <a:lnTo>
                  <a:pt x="1565459" y="906407"/>
                </a:lnTo>
                <a:lnTo>
                  <a:pt x="1558790" y="898144"/>
                </a:lnTo>
                <a:lnTo>
                  <a:pt x="1552120" y="890199"/>
                </a:lnTo>
                <a:lnTo>
                  <a:pt x="1544815" y="882572"/>
                </a:lnTo>
                <a:lnTo>
                  <a:pt x="1537193" y="875580"/>
                </a:lnTo>
                <a:lnTo>
                  <a:pt x="1529253" y="868906"/>
                </a:lnTo>
                <a:lnTo>
                  <a:pt x="1520995" y="862232"/>
                </a:lnTo>
                <a:lnTo>
                  <a:pt x="1512737" y="856194"/>
                </a:lnTo>
                <a:lnTo>
                  <a:pt x="1503844" y="850791"/>
                </a:lnTo>
                <a:lnTo>
                  <a:pt x="1494634" y="845388"/>
                </a:lnTo>
                <a:lnTo>
                  <a:pt x="1485424" y="840621"/>
                </a:lnTo>
                <a:lnTo>
                  <a:pt x="1475896" y="836172"/>
                </a:lnTo>
                <a:lnTo>
                  <a:pt x="1466050" y="832358"/>
                </a:lnTo>
                <a:lnTo>
                  <a:pt x="1455887" y="828863"/>
                </a:lnTo>
                <a:lnTo>
                  <a:pt x="1445723" y="826002"/>
                </a:lnTo>
                <a:lnTo>
                  <a:pt x="1435243" y="823778"/>
                </a:lnTo>
                <a:lnTo>
                  <a:pt x="1424762" y="821871"/>
                </a:lnTo>
                <a:lnTo>
                  <a:pt x="1413646" y="820282"/>
                </a:lnTo>
                <a:lnTo>
                  <a:pt x="1402530" y="819328"/>
                </a:lnTo>
                <a:lnTo>
                  <a:pt x="1391731" y="819011"/>
                </a:lnTo>
                <a:close/>
                <a:moveTo>
                  <a:pt x="1381250" y="633412"/>
                </a:moveTo>
                <a:lnTo>
                  <a:pt x="1391731" y="633412"/>
                </a:lnTo>
                <a:lnTo>
                  <a:pt x="1401894" y="633412"/>
                </a:lnTo>
                <a:lnTo>
                  <a:pt x="1412375" y="633730"/>
                </a:lnTo>
                <a:lnTo>
                  <a:pt x="1422538" y="634683"/>
                </a:lnTo>
                <a:lnTo>
                  <a:pt x="1432702" y="635319"/>
                </a:lnTo>
                <a:lnTo>
                  <a:pt x="1442547" y="636590"/>
                </a:lnTo>
                <a:lnTo>
                  <a:pt x="1452711" y="638179"/>
                </a:lnTo>
                <a:lnTo>
                  <a:pt x="1462556" y="639768"/>
                </a:lnTo>
                <a:lnTo>
                  <a:pt x="1472402" y="641675"/>
                </a:lnTo>
                <a:lnTo>
                  <a:pt x="1482248" y="643582"/>
                </a:lnTo>
                <a:lnTo>
                  <a:pt x="1492093" y="646124"/>
                </a:lnTo>
                <a:lnTo>
                  <a:pt x="1501939" y="648667"/>
                </a:lnTo>
                <a:lnTo>
                  <a:pt x="1511149" y="651527"/>
                </a:lnTo>
                <a:lnTo>
                  <a:pt x="1520677" y="654705"/>
                </a:lnTo>
                <a:lnTo>
                  <a:pt x="1529570" y="657883"/>
                </a:lnTo>
                <a:lnTo>
                  <a:pt x="1539098" y="661379"/>
                </a:lnTo>
                <a:lnTo>
                  <a:pt x="1547991" y="664875"/>
                </a:lnTo>
                <a:lnTo>
                  <a:pt x="1557202" y="668689"/>
                </a:lnTo>
                <a:lnTo>
                  <a:pt x="1566094" y="673138"/>
                </a:lnTo>
                <a:lnTo>
                  <a:pt x="1574670" y="677269"/>
                </a:lnTo>
                <a:lnTo>
                  <a:pt x="1583245" y="682036"/>
                </a:lnTo>
                <a:lnTo>
                  <a:pt x="1600078" y="691571"/>
                </a:lnTo>
                <a:lnTo>
                  <a:pt x="1616276" y="702058"/>
                </a:lnTo>
                <a:lnTo>
                  <a:pt x="1632473" y="713499"/>
                </a:lnTo>
                <a:lnTo>
                  <a:pt x="1647083" y="725258"/>
                </a:lnTo>
                <a:lnTo>
                  <a:pt x="1662010" y="737652"/>
                </a:lnTo>
                <a:lnTo>
                  <a:pt x="1675985" y="751000"/>
                </a:lnTo>
                <a:lnTo>
                  <a:pt x="1689324" y="765301"/>
                </a:lnTo>
                <a:lnTo>
                  <a:pt x="1701710" y="779603"/>
                </a:lnTo>
                <a:lnTo>
                  <a:pt x="1713779" y="795175"/>
                </a:lnTo>
                <a:lnTo>
                  <a:pt x="1725213" y="810748"/>
                </a:lnTo>
                <a:lnTo>
                  <a:pt x="1735376" y="827274"/>
                </a:lnTo>
                <a:lnTo>
                  <a:pt x="1740458" y="835536"/>
                </a:lnTo>
                <a:lnTo>
                  <a:pt x="1745222" y="844117"/>
                </a:lnTo>
                <a:lnTo>
                  <a:pt x="1749668" y="852698"/>
                </a:lnTo>
                <a:lnTo>
                  <a:pt x="1754115" y="861279"/>
                </a:lnTo>
                <a:lnTo>
                  <a:pt x="1758244" y="870495"/>
                </a:lnTo>
                <a:lnTo>
                  <a:pt x="1762055" y="879394"/>
                </a:lnTo>
                <a:lnTo>
                  <a:pt x="1765866" y="888292"/>
                </a:lnTo>
                <a:lnTo>
                  <a:pt x="1769042" y="897509"/>
                </a:lnTo>
                <a:lnTo>
                  <a:pt x="1772536" y="906725"/>
                </a:lnTo>
                <a:lnTo>
                  <a:pt x="1775712" y="916259"/>
                </a:lnTo>
                <a:lnTo>
                  <a:pt x="1778570" y="925793"/>
                </a:lnTo>
                <a:lnTo>
                  <a:pt x="1780793" y="935327"/>
                </a:lnTo>
                <a:lnTo>
                  <a:pt x="1783334" y="944862"/>
                </a:lnTo>
                <a:lnTo>
                  <a:pt x="1785557" y="954714"/>
                </a:lnTo>
                <a:lnTo>
                  <a:pt x="1787463" y="964883"/>
                </a:lnTo>
                <a:lnTo>
                  <a:pt x="1789051" y="974735"/>
                </a:lnTo>
                <a:lnTo>
                  <a:pt x="1790639" y="984587"/>
                </a:lnTo>
                <a:lnTo>
                  <a:pt x="1791592" y="994757"/>
                </a:lnTo>
                <a:lnTo>
                  <a:pt x="1792545" y="1004927"/>
                </a:lnTo>
                <a:lnTo>
                  <a:pt x="1793180" y="1015097"/>
                </a:lnTo>
                <a:lnTo>
                  <a:pt x="1793497" y="1025584"/>
                </a:lnTo>
                <a:lnTo>
                  <a:pt x="1793815" y="1035754"/>
                </a:lnTo>
                <a:lnTo>
                  <a:pt x="1793497" y="1048466"/>
                </a:lnTo>
                <a:lnTo>
                  <a:pt x="1793180" y="1060543"/>
                </a:lnTo>
                <a:lnTo>
                  <a:pt x="1792227" y="1072619"/>
                </a:lnTo>
                <a:lnTo>
                  <a:pt x="1790639" y="1084378"/>
                </a:lnTo>
                <a:lnTo>
                  <a:pt x="1789051" y="1096773"/>
                </a:lnTo>
                <a:lnTo>
                  <a:pt x="1787145" y="1108531"/>
                </a:lnTo>
                <a:lnTo>
                  <a:pt x="1784922" y="1120290"/>
                </a:lnTo>
                <a:lnTo>
                  <a:pt x="1782381" y="1131413"/>
                </a:lnTo>
                <a:lnTo>
                  <a:pt x="1779205" y="1143172"/>
                </a:lnTo>
                <a:lnTo>
                  <a:pt x="1776347" y="1154295"/>
                </a:lnTo>
                <a:lnTo>
                  <a:pt x="1772218" y="1165737"/>
                </a:lnTo>
                <a:lnTo>
                  <a:pt x="1768407" y="1176542"/>
                </a:lnTo>
                <a:lnTo>
                  <a:pt x="1763960" y="1187665"/>
                </a:lnTo>
                <a:lnTo>
                  <a:pt x="1759832" y="1198153"/>
                </a:lnTo>
                <a:lnTo>
                  <a:pt x="1755068" y="1208958"/>
                </a:lnTo>
                <a:lnTo>
                  <a:pt x="1749986" y="1219128"/>
                </a:lnTo>
                <a:lnTo>
                  <a:pt x="1943088" y="1412672"/>
                </a:lnTo>
                <a:lnTo>
                  <a:pt x="1947534" y="1417439"/>
                </a:lnTo>
                <a:lnTo>
                  <a:pt x="1951663" y="1422206"/>
                </a:lnTo>
                <a:lnTo>
                  <a:pt x="1955792" y="1427291"/>
                </a:lnTo>
                <a:lnTo>
                  <a:pt x="1959286" y="1432375"/>
                </a:lnTo>
                <a:lnTo>
                  <a:pt x="1962462" y="1437460"/>
                </a:lnTo>
                <a:lnTo>
                  <a:pt x="1965002" y="1442863"/>
                </a:lnTo>
                <a:lnTo>
                  <a:pt x="1967861" y="1447948"/>
                </a:lnTo>
                <a:lnTo>
                  <a:pt x="1970084" y="1453986"/>
                </a:lnTo>
                <a:lnTo>
                  <a:pt x="1972625" y="1459389"/>
                </a:lnTo>
                <a:lnTo>
                  <a:pt x="1974530" y="1465427"/>
                </a:lnTo>
                <a:lnTo>
                  <a:pt x="1976118" y="1470830"/>
                </a:lnTo>
                <a:lnTo>
                  <a:pt x="1977389" y="1476550"/>
                </a:lnTo>
                <a:lnTo>
                  <a:pt x="1978024" y="1482589"/>
                </a:lnTo>
                <a:lnTo>
                  <a:pt x="1978977" y="1488309"/>
                </a:lnTo>
                <a:lnTo>
                  <a:pt x="1979294" y="1494348"/>
                </a:lnTo>
                <a:lnTo>
                  <a:pt x="1979612" y="1500068"/>
                </a:lnTo>
                <a:lnTo>
                  <a:pt x="1979294" y="1506424"/>
                </a:lnTo>
                <a:lnTo>
                  <a:pt x="1978977" y="1512462"/>
                </a:lnTo>
                <a:lnTo>
                  <a:pt x="1978024" y="1518183"/>
                </a:lnTo>
                <a:lnTo>
                  <a:pt x="1977389" y="1524221"/>
                </a:lnTo>
                <a:lnTo>
                  <a:pt x="1976118" y="1529942"/>
                </a:lnTo>
                <a:lnTo>
                  <a:pt x="1974530" y="1535344"/>
                </a:lnTo>
                <a:lnTo>
                  <a:pt x="1972625" y="1541383"/>
                </a:lnTo>
                <a:lnTo>
                  <a:pt x="1970084" y="1546785"/>
                </a:lnTo>
                <a:lnTo>
                  <a:pt x="1967861" y="1552506"/>
                </a:lnTo>
                <a:lnTo>
                  <a:pt x="1965002" y="1557909"/>
                </a:lnTo>
                <a:lnTo>
                  <a:pt x="1962462" y="1563311"/>
                </a:lnTo>
                <a:lnTo>
                  <a:pt x="1959286" y="1568396"/>
                </a:lnTo>
                <a:lnTo>
                  <a:pt x="1955792" y="1573481"/>
                </a:lnTo>
                <a:lnTo>
                  <a:pt x="1951663" y="1578566"/>
                </a:lnTo>
                <a:lnTo>
                  <a:pt x="1947534" y="1583333"/>
                </a:lnTo>
                <a:lnTo>
                  <a:pt x="1943088" y="1588100"/>
                </a:lnTo>
                <a:lnTo>
                  <a:pt x="1938324" y="1592232"/>
                </a:lnTo>
                <a:lnTo>
                  <a:pt x="1933877" y="1596363"/>
                </a:lnTo>
                <a:lnTo>
                  <a:pt x="1929113" y="1600177"/>
                </a:lnTo>
                <a:lnTo>
                  <a:pt x="1924032" y="1603673"/>
                </a:lnTo>
                <a:lnTo>
                  <a:pt x="1918315" y="1606851"/>
                </a:lnTo>
                <a:lnTo>
                  <a:pt x="1913233" y="1610029"/>
                </a:lnTo>
                <a:lnTo>
                  <a:pt x="1907834" y="1612889"/>
                </a:lnTo>
                <a:lnTo>
                  <a:pt x="1902435" y="1615114"/>
                </a:lnTo>
                <a:lnTo>
                  <a:pt x="1896400" y="1617020"/>
                </a:lnTo>
                <a:lnTo>
                  <a:pt x="1891001" y="1618927"/>
                </a:lnTo>
                <a:lnTo>
                  <a:pt x="1885284" y="1620516"/>
                </a:lnTo>
                <a:lnTo>
                  <a:pt x="1879250" y="1621788"/>
                </a:lnTo>
                <a:lnTo>
                  <a:pt x="1873533" y="1623059"/>
                </a:lnTo>
                <a:lnTo>
                  <a:pt x="1867499" y="1623694"/>
                </a:lnTo>
                <a:lnTo>
                  <a:pt x="1861782" y="1624012"/>
                </a:lnTo>
                <a:lnTo>
                  <a:pt x="1855747" y="1624012"/>
                </a:lnTo>
                <a:lnTo>
                  <a:pt x="1850030" y="1624012"/>
                </a:lnTo>
                <a:lnTo>
                  <a:pt x="1843996" y="1623694"/>
                </a:lnTo>
                <a:lnTo>
                  <a:pt x="1837644" y="1623059"/>
                </a:lnTo>
                <a:lnTo>
                  <a:pt x="1831927" y="1621788"/>
                </a:lnTo>
                <a:lnTo>
                  <a:pt x="1826210" y="1620516"/>
                </a:lnTo>
                <a:lnTo>
                  <a:pt x="1820494" y="1618927"/>
                </a:lnTo>
                <a:lnTo>
                  <a:pt x="1814459" y="1617020"/>
                </a:lnTo>
                <a:lnTo>
                  <a:pt x="1809060" y="1615114"/>
                </a:lnTo>
                <a:lnTo>
                  <a:pt x="1803661" y="1612889"/>
                </a:lnTo>
                <a:lnTo>
                  <a:pt x="1798261" y="1610029"/>
                </a:lnTo>
                <a:lnTo>
                  <a:pt x="1792545" y="1606851"/>
                </a:lnTo>
                <a:lnTo>
                  <a:pt x="1787463" y="1603673"/>
                </a:lnTo>
                <a:lnTo>
                  <a:pt x="1782381" y="1600177"/>
                </a:lnTo>
                <a:lnTo>
                  <a:pt x="1777617" y="1596363"/>
                </a:lnTo>
                <a:lnTo>
                  <a:pt x="1772536" y="1592232"/>
                </a:lnTo>
                <a:lnTo>
                  <a:pt x="1768407" y="1588100"/>
                </a:lnTo>
                <a:lnTo>
                  <a:pt x="1574670" y="1394239"/>
                </a:lnTo>
                <a:lnTo>
                  <a:pt x="1564189" y="1399324"/>
                </a:lnTo>
                <a:lnTo>
                  <a:pt x="1553708" y="1404091"/>
                </a:lnTo>
                <a:lnTo>
                  <a:pt x="1542910" y="1408858"/>
                </a:lnTo>
                <a:lnTo>
                  <a:pt x="1532111" y="1412989"/>
                </a:lnTo>
                <a:lnTo>
                  <a:pt x="1520995" y="1417121"/>
                </a:lnTo>
                <a:lnTo>
                  <a:pt x="1510197" y="1420617"/>
                </a:lnTo>
                <a:lnTo>
                  <a:pt x="1498763" y="1424113"/>
                </a:lnTo>
                <a:lnTo>
                  <a:pt x="1487329" y="1426973"/>
                </a:lnTo>
                <a:lnTo>
                  <a:pt x="1475578" y="1429515"/>
                </a:lnTo>
                <a:lnTo>
                  <a:pt x="1463827" y="1432058"/>
                </a:lnTo>
                <a:lnTo>
                  <a:pt x="1452075" y="1433964"/>
                </a:lnTo>
                <a:lnTo>
                  <a:pt x="1440324" y="1435554"/>
                </a:lnTo>
                <a:lnTo>
                  <a:pt x="1428255" y="1436507"/>
                </a:lnTo>
                <a:lnTo>
                  <a:pt x="1415869" y="1437778"/>
                </a:lnTo>
                <a:lnTo>
                  <a:pt x="1403800" y="1438096"/>
                </a:lnTo>
                <a:lnTo>
                  <a:pt x="1391731" y="1438096"/>
                </a:lnTo>
                <a:lnTo>
                  <a:pt x="1381250" y="1438096"/>
                </a:lnTo>
                <a:lnTo>
                  <a:pt x="1370769" y="1437778"/>
                </a:lnTo>
                <a:lnTo>
                  <a:pt x="1360606" y="1437460"/>
                </a:lnTo>
                <a:lnTo>
                  <a:pt x="1350443" y="1436189"/>
                </a:lnTo>
                <a:lnTo>
                  <a:pt x="1340280" y="1435236"/>
                </a:lnTo>
                <a:lnTo>
                  <a:pt x="1330116" y="1433964"/>
                </a:lnTo>
                <a:lnTo>
                  <a:pt x="1320271" y="1432058"/>
                </a:lnTo>
                <a:lnTo>
                  <a:pt x="1310425" y="1430469"/>
                </a:lnTo>
                <a:lnTo>
                  <a:pt x="1300897" y="1427926"/>
                </a:lnTo>
                <a:lnTo>
                  <a:pt x="1291051" y="1425702"/>
                </a:lnTo>
                <a:lnTo>
                  <a:pt x="1281523" y="1423477"/>
                </a:lnTo>
                <a:lnTo>
                  <a:pt x="1271995" y="1420299"/>
                </a:lnTo>
                <a:lnTo>
                  <a:pt x="1262785" y="1417439"/>
                </a:lnTo>
                <a:lnTo>
                  <a:pt x="1253257" y="1413943"/>
                </a:lnTo>
                <a:lnTo>
                  <a:pt x="1244046" y="1410447"/>
                </a:lnTo>
                <a:lnTo>
                  <a:pt x="1234836" y="1406951"/>
                </a:lnTo>
                <a:lnTo>
                  <a:pt x="1225943" y="1402820"/>
                </a:lnTo>
                <a:lnTo>
                  <a:pt x="1217368" y="1398688"/>
                </a:lnTo>
                <a:lnTo>
                  <a:pt x="1208157" y="1394239"/>
                </a:lnTo>
                <a:lnTo>
                  <a:pt x="1199582" y="1390107"/>
                </a:lnTo>
                <a:lnTo>
                  <a:pt x="1191324" y="1385340"/>
                </a:lnTo>
                <a:lnTo>
                  <a:pt x="1182749" y="1380255"/>
                </a:lnTo>
                <a:lnTo>
                  <a:pt x="1166551" y="1369450"/>
                </a:lnTo>
                <a:lnTo>
                  <a:pt x="1150989" y="1358645"/>
                </a:lnTo>
                <a:lnTo>
                  <a:pt x="1135744" y="1346568"/>
                </a:lnTo>
                <a:lnTo>
                  <a:pt x="1121134" y="1333856"/>
                </a:lnTo>
                <a:lnTo>
                  <a:pt x="1107160" y="1320508"/>
                </a:lnTo>
                <a:lnTo>
                  <a:pt x="1093821" y="1306524"/>
                </a:lnTo>
                <a:lnTo>
                  <a:pt x="1081117" y="1291905"/>
                </a:lnTo>
                <a:lnTo>
                  <a:pt x="1069048" y="1276651"/>
                </a:lnTo>
                <a:lnTo>
                  <a:pt x="1058249" y="1261078"/>
                </a:lnTo>
                <a:lnTo>
                  <a:pt x="1047451" y="1244552"/>
                </a:lnTo>
                <a:lnTo>
                  <a:pt x="1042369" y="1236289"/>
                </a:lnTo>
                <a:lnTo>
                  <a:pt x="1037605" y="1227709"/>
                </a:lnTo>
                <a:lnTo>
                  <a:pt x="1033476" y="1219128"/>
                </a:lnTo>
                <a:lnTo>
                  <a:pt x="1029030" y="1210229"/>
                </a:lnTo>
                <a:lnTo>
                  <a:pt x="1024901" y="1201649"/>
                </a:lnTo>
                <a:lnTo>
                  <a:pt x="1020772" y="1192750"/>
                </a:lnTo>
                <a:lnTo>
                  <a:pt x="1017279" y="1183216"/>
                </a:lnTo>
                <a:lnTo>
                  <a:pt x="1013785" y="1174317"/>
                </a:lnTo>
                <a:lnTo>
                  <a:pt x="1010291" y="1164783"/>
                </a:lnTo>
                <a:lnTo>
                  <a:pt x="1007115" y="1155567"/>
                </a:lnTo>
                <a:lnTo>
                  <a:pt x="1004574" y="1146033"/>
                </a:lnTo>
                <a:lnTo>
                  <a:pt x="1002034" y="1136498"/>
                </a:lnTo>
                <a:lnTo>
                  <a:pt x="999810" y="1126964"/>
                </a:lnTo>
                <a:lnTo>
                  <a:pt x="997270" y="1117112"/>
                </a:lnTo>
                <a:lnTo>
                  <a:pt x="995364" y="1107260"/>
                </a:lnTo>
                <a:lnTo>
                  <a:pt x="993776" y="1097090"/>
                </a:lnTo>
                <a:lnTo>
                  <a:pt x="992823" y="1087239"/>
                </a:lnTo>
                <a:lnTo>
                  <a:pt x="991553" y="1077069"/>
                </a:lnTo>
                <a:lnTo>
                  <a:pt x="990282" y="1066899"/>
                </a:lnTo>
                <a:lnTo>
                  <a:pt x="989965" y="1056729"/>
                </a:lnTo>
                <a:lnTo>
                  <a:pt x="989647" y="1046559"/>
                </a:lnTo>
                <a:lnTo>
                  <a:pt x="989012" y="1035754"/>
                </a:lnTo>
                <a:lnTo>
                  <a:pt x="989647" y="1025584"/>
                </a:lnTo>
                <a:lnTo>
                  <a:pt x="989965" y="1015097"/>
                </a:lnTo>
                <a:lnTo>
                  <a:pt x="990282" y="1004927"/>
                </a:lnTo>
                <a:lnTo>
                  <a:pt x="991553" y="994757"/>
                </a:lnTo>
                <a:lnTo>
                  <a:pt x="992823" y="984587"/>
                </a:lnTo>
                <a:lnTo>
                  <a:pt x="993776" y="974735"/>
                </a:lnTo>
                <a:lnTo>
                  <a:pt x="995364" y="964883"/>
                </a:lnTo>
                <a:lnTo>
                  <a:pt x="997270" y="954714"/>
                </a:lnTo>
                <a:lnTo>
                  <a:pt x="999810" y="944862"/>
                </a:lnTo>
                <a:lnTo>
                  <a:pt x="1002034" y="935327"/>
                </a:lnTo>
                <a:lnTo>
                  <a:pt x="1004574" y="925793"/>
                </a:lnTo>
                <a:lnTo>
                  <a:pt x="1007115" y="916259"/>
                </a:lnTo>
                <a:lnTo>
                  <a:pt x="1010291" y="906725"/>
                </a:lnTo>
                <a:lnTo>
                  <a:pt x="1013785" y="897509"/>
                </a:lnTo>
                <a:lnTo>
                  <a:pt x="1017279" y="888292"/>
                </a:lnTo>
                <a:lnTo>
                  <a:pt x="1020772" y="879394"/>
                </a:lnTo>
                <a:lnTo>
                  <a:pt x="1024901" y="870495"/>
                </a:lnTo>
                <a:lnTo>
                  <a:pt x="1029030" y="861279"/>
                </a:lnTo>
                <a:lnTo>
                  <a:pt x="1033476" y="852698"/>
                </a:lnTo>
                <a:lnTo>
                  <a:pt x="1037605" y="844117"/>
                </a:lnTo>
                <a:lnTo>
                  <a:pt x="1042369" y="835536"/>
                </a:lnTo>
                <a:lnTo>
                  <a:pt x="1047451" y="827274"/>
                </a:lnTo>
                <a:lnTo>
                  <a:pt x="1058249" y="810748"/>
                </a:lnTo>
                <a:lnTo>
                  <a:pt x="1069048" y="795175"/>
                </a:lnTo>
                <a:lnTo>
                  <a:pt x="1081117" y="779603"/>
                </a:lnTo>
                <a:lnTo>
                  <a:pt x="1093821" y="765301"/>
                </a:lnTo>
                <a:lnTo>
                  <a:pt x="1107160" y="751000"/>
                </a:lnTo>
                <a:lnTo>
                  <a:pt x="1121134" y="737652"/>
                </a:lnTo>
                <a:lnTo>
                  <a:pt x="1135744" y="725258"/>
                </a:lnTo>
                <a:lnTo>
                  <a:pt x="1150989" y="713499"/>
                </a:lnTo>
                <a:lnTo>
                  <a:pt x="1166551" y="702058"/>
                </a:lnTo>
                <a:lnTo>
                  <a:pt x="1182749" y="691571"/>
                </a:lnTo>
                <a:lnTo>
                  <a:pt x="1191324" y="686803"/>
                </a:lnTo>
                <a:lnTo>
                  <a:pt x="1199582" y="682036"/>
                </a:lnTo>
                <a:lnTo>
                  <a:pt x="1208157" y="677269"/>
                </a:lnTo>
                <a:lnTo>
                  <a:pt x="1217368" y="673138"/>
                </a:lnTo>
                <a:lnTo>
                  <a:pt x="1225943" y="668689"/>
                </a:lnTo>
                <a:lnTo>
                  <a:pt x="1234836" y="664875"/>
                </a:lnTo>
                <a:lnTo>
                  <a:pt x="1244046" y="661379"/>
                </a:lnTo>
                <a:lnTo>
                  <a:pt x="1253257" y="657883"/>
                </a:lnTo>
                <a:lnTo>
                  <a:pt x="1262785" y="654705"/>
                </a:lnTo>
                <a:lnTo>
                  <a:pt x="1271995" y="651527"/>
                </a:lnTo>
                <a:lnTo>
                  <a:pt x="1281523" y="648667"/>
                </a:lnTo>
                <a:lnTo>
                  <a:pt x="1291051" y="646124"/>
                </a:lnTo>
                <a:lnTo>
                  <a:pt x="1300897" y="643582"/>
                </a:lnTo>
                <a:lnTo>
                  <a:pt x="1310425" y="641675"/>
                </a:lnTo>
                <a:lnTo>
                  <a:pt x="1320271" y="639768"/>
                </a:lnTo>
                <a:lnTo>
                  <a:pt x="1330116" y="638179"/>
                </a:lnTo>
                <a:lnTo>
                  <a:pt x="1340280" y="636590"/>
                </a:lnTo>
                <a:lnTo>
                  <a:pt x="1350443" y="635319"/>
                </a:lnTo>
                <a:lnTo>
                  <a:pt x="1360606" y="634683"/>
                </a:lnTo>
                <a:lnTo>
                  <a:pt x="1370769" y="633730"/>
                </a:lnTo>
                <a:lnTo>
                  <a:pt x="1381250" y="633412"/>
                </a:lnTo>
                <a:close/>
                <a:moveTo>
                  <a:pt x="492993" y="0"/>
                </a:moveTo>
                <a:lnTo>
                  <a:pt x="505374" y="635"/>
                </a:lnTo>
                <a:lnTo>
                  <a:pt x="517437" y="953"/>
                </a:lnTo>
                <a:lnTo>
                  <a:pt x="529817" y="1588"/>
                </a:lnTo>
                <a:lnTo>
                  <a:pt x="541880" y="2858"/>
                </a:lnTo>
                <a:lnTo>
                  <a:pt x="553943" y="4128"/>
                </a:lnTo>
                <a:lnTo>
                  <a:pt x="566006" y="5715"/>
                </a:lnTo>
                <a:lnTo>
                  <a:pt x="577751" y="7620"/>
                </a:lnTo>
                <a:lnTo>
                  <a:pt x="589497" y="9843"/>
                </a:lnTo>
                <a:lnTo>
                  <a:pt x="601877" y="12383"/>
                </a:lnTo>
                <a:lnTo>
                  <a:pt x="612988" y="14923"/>
                </a:lnTo>
                <a:lnTo>
                  <a:pt x="625051" y="18098"/>
                </a:lnTo>
                <a:lnTo>
                  <a:pt x="636796" y="21273"/>
                </a:lnTo>
                <a:lnTo>
                  <a:pt x="647907" y="25083"/>
                </a:lnTo>
                <a:lnTo>
                  <a:pt x="659335" y="29210"/>
                </a:lnTo>
                <a:lnTo>
                  <a:pt x="670446" y="33020"/>
                </a:lnTo>
                <a:lnTo>
                  <a:pt x="681556" y="37783"/>
                </a:lnTo>
                <a:lnTo>
                  <a:pt x="692667" y="42545"/>
                </a:lnTo>
                <a:lnTo>
                  <a:pt x="703777" y="46990"/>
                </a:lnTo>
                <a:lnTo>
                  <a:pt x="714253" y="52705"/>
                </a:lnTo>
                <a:lnTo>
                  <a:pt x="724729" y="58103"/>
                </a:lnTo>
                <a:lnTo>
                  <a:pt x="735522" y="63818"/>
                </a:lnTo>
                <a:lnTo>
                  <a:pt x="745998" y="69850"/>
                </a:lnTo>
                <a:lnTo>
                  <a:pt x="756156" y="76200"/>
                </a:lnTo>
                <a:lnTo>
                  <a:pt x="766314" y="82868"/>
                </a:lnTo>
                <a:lnTo>
                  <a:pt x="776155" y="89853"/>
                </a:lnTo>
                <a:lnTo>
                  <a:pt x="785996" y="96838"/>
                </a:lnTo>
                <a:lnTo>
                  <a:pt x="795837" y="104458"/>
                </a:lnTo>
                <a:lnTo>
                  <a:pt x="805042" y="111760"/>
                </a:lnTo>
                <a:lnTo>
                  <a:pt x="814566" y="119698"/>
                </a:lnTo>
                <a:lnTo>
                  <a:pt x="823454" y="127953"/>
                </a:lnTo>
                <a:lnTo>
                  <a:pt x="832660" y="135890"/>
                </a:lnTo>
                <a:lnTo>
                  <a:pt x="841549" y="144780"/>
                </a:lnTo>
                <a:lnTo>
                  <a:pt x="853929" y="158115"/>
                </a:lnTo>
                <a:lnTo>
                  <a:pt x="866627" y="171768"/>
                </a:lnTo>
                <a:lnTo>
                  <a:pt x="878055" y="185420"/>
                </a:lnTo>
                <a:lnTo>
                  <a:pt x="889483" y="200025"/>
                </a:lnTo>
                <a:lnTo>
                  <a:pt x="899641" y="214948"/>
                </a:lnTo>
                <a:lnTo>
                  <a:pt x="909800" y="229553"/>
                </a:lnTo>
                <a:lnTo>
                  <a:pt x="919006" y="245110"/>
                </a:lnTo>
                <a:lnTo>
                  <a:pt x="927577" y="260668"/>
                </a:lnTo>
                <a:lnTo>
                  <a:pt x="936782" y="245110"/>
                </a:lnTo>
                <a:lnTo>
                  <a:pt x="945988" y="229553"/>
                </a:lnTo>
                <a:lnTo>
                  <a:pt x="955829" y="214948"/>
                </a:lnTo>
                <a:lnTo>
                  <a:pt x="966622" y="200025"/>
                </a:lnTo>
                <a:lnTo>
                  <a:pt x="977416" y="185420"/>
                </a:lnTo>
                <a:lnTo>
                  <a:pt x="989161" y="171768"/>
                </a:lnTo>
                <a:lnTo>
                  <a:pt x="1001224" y="158115"/>
                </a:lnTo>
                <a:lnTo>
                  <a:pt x="1014239" y="144780"/>
                </a:lnTo>
                <a:lnTo>
                  <a:pt x="1022810" y="135890"/>
                </a:lnTo>
                <a:lnTo>
                  <a:pt x="1032016" y="127953"/>
                </a:lnTo>
                <a:lnTo>
                  <a:pt x="1041222" y="119698"/>
                </a:lnTo>
                <a:lnTo>
                  <a:pt x="1050428" y="111760"/>
                </a:lnTo>
                <a:lnTo>
                  <a:pt x="1060269" y="104458"/>
                </a:lnTo>
                <a:lnTo>
                  <a:pt x="1069475" y="96838"/>
                </a:lnTo>
                <a:lnTo>
                  <a:pt x="1079316" y="89853"/>
                </a:lnTo>
                <a:lnTo>
                  <a:pt x="1089474" y="82868"/>
                </a:lnTo>
                <a:lnTo>
                  <a:pt x="1099632" y="76200"/>
                </a:lnTo>
                <a:lnTo>
                  <a:pt x="1109790" y="69850"/>
                </a:lnTo>
                <a:lnTo>
                  <a:pt x="1119949" y="63818"/>
                </a:lnTo>
                <a:lnTo>
                  <a:pt x="1130742" y="58103"/>
                </a:lnTo>
                <a:lnTo>
                  <a:pt x="1141218" y="52705"/>
                </a:lnTo>
                <a:lnTo>
                  <a:pt x="1152328" y="46990"/>
                </a:lnTo>
                <a:lnTo>
                  <a:pt x="1163121" y="42545"/>
                </a:lnTo>
                <a:lnTo>
                  <a:pt x="1174232" y="37783"/>
                </a:lnTo>
                <a:lnTo>
                  <a:pt x="1185025" y="33020"/>
                </a:lnTo>
                <a:lnTo>
                  <a:pt x="1196453" y="29210"/>
                </a:lnTo>
                <a:lnTo>
                  <a:pt x="1207881" y="25083"/>
                </a:lnTo>
                <a:lnTo>
                  <a:pt x="1219309" y="21273"/>
                </a:lnTo>
                <a:lnTo>
                  <a:pt x="1230420" y="18098"/>
                </a:lnTo>
                <a:lnTo>
                  <a:pt x="1242165" y="14923"/>
                </a:lnTo>
                <a:lnTo>
                  <a:pt x="1253911" y="12383"/>
                </a:lnTo>
                <a:lnTo>
                  <a:pt x="1265656" y="9843"/>
                </a:lnTo>
                <a:lnTo>
                  <a:pt x="1277719" y="7620"/>
                </a:lnTo>
                <a:lnTo>
                  <a:pt x="1289782" y="5715"/>
                </a:lnTo>
                <a:lnTo>
                  <a:pt x="1301845" y="4128"/>
                </a:lnTo>
                <a:lnTo>
                  <a:pt x="1313908" y="2858"/>
                </a:lnTo>
                <a:lnTo>
                  <a:pt x="1326288" y="1588"/>
                </a:lnTo>
                <a:lnTo>
                  <a:pt x="1338351" y="953"/>
                </a:lnTo>
                <a:lnTo>
                  <a:pt x="1350414" y="635"/>
                </a:lnTo>
                <a:lnTo>
                  <a:pt x="1362477" y="0"/>
                </a:lnTo>
                <a:lnTo>
                  <a:pt x="1375175" y="635"/>
                </a:lnTo>
                <a:lnTo>
                  <a:pt x="1387238" y="953"/>
                </a:lnTo>
                <a:lnTo>
                  <a:pt x="1399301" y="1588"/>
                </a:lnTo>
                <a:lnTo>
                  <a:pt x="1411681" y="2858"/>
                </a:lnTo>
                <a:lnTo>
                  <a:pt x="1423744" y="4128"/>
                </a:lnTo>
                <a:lnTo>
                  <a:pt x="1435807" y="5715"/>
                </a:lnTo>
                <a:lnTo>
                  <a:pt x="1447553" y="7620"/>
                </a:lnTo>
                <a:lnTo>
                  <a:pt x="1459616" y="9843"/>
                </a:lnTo>
                <a:lnTo>
                  <a:pt x="1471361" y="12383"/>
                </a:lnTo>
                <a:lnTo>
                  <a:pt x="1483107" y="14923"/>
                </a:lnTo>
                <a:lnTo>
                  <a:pt x="1494535" y="18098"/>
                </a:lnTo>
                <a:lnTo>
                  <a:pt x="1506280" y="21273"/>
                </a:lnTo>
                <a:lnTo>
                  <a:pt x="1517708" y="25083"/>
                </a:lnTo>
                <a:lnTo>
                  <a:pt x="1529136" y="29210"/>
                </a:lnTo>
                <a:lnTo>
                  <a:pt x="1540564" y="33020"/>
                </a:lnTo>
                <a:lnTo>
                  <a:pt x="1551358" y="37783"/>
                </a:lnTo>
                <a:lnTo>
                  <a:pt x="1562468" y="42545"/>
                </a:lnTo>
                <a:lnTo>
                  <a:pt x="1573261" y="46990"/>
                </a:lnTo>
                <a:lnTo>
                  <a:pt x="1584372" y="52705"/>
                </a:lnTo>
                <a:lnTo>
                  <a:pt x="1594848" y="58103"/>
                </a:lnTo>
                <a:lnTo>
                  <a:pt x="1605323" y="63818"/>
                </a:lnTo>
                <a:lnTo>
                  <a:pt x="1615799" y="69850"/>
                </a:lnTo>
                <a:lnTo>
                  <a:pt x="1625957" y="76200"/>
                </a:lnTo>
                <a:lnTo>
                  <a:pt x="1636116" y="82868"/>
                </a:lnTo>
                <a:lnTo>
                  <a:pt x="1645956" y="89853"/>
                </a:lnTo>
                <a:lnTo>
                  <a:pt x="1655480" y="96838"/>
                </a:lnTo>
                <a:lnTo>
                  <a:pt x="1665320" y="104458"/>
                </a:lnTo>
                <a:lnTo>
                  <a:pt x="1674844" y="111760"/>
                </a:lnTo>
                <a:lnTo>
                  <a:pt x="1684050" y="119698"/>
                </a:lnTo>
                <a:lnTo>
                  <a:pt x="1693573" y="127953"/>
                </a:lnTo>
                <a:lnTo>
                  <a:pt x="1702144" y="135890"/>
                </a:lnTo>
                <a:lnTo>
                  <a:pt x="1711350" y="144780"/>
                </a:lnTo>
                <a:lnTo>
                  <a:pt x="1719921" y="153353"/>
                </a:lnTo>
                <a:lnTo>
                  <a:pt x="1728175" y="162243"/>
                </a:lnTo>
                <a:lnTo>
                  <a:pt x="1736428" y="171768"/>
                </a:lnTo>
                <a:lnTo>
                  <a:pt x="1744047" y="180975"/>
                </a:lnTo>
                <a:lnTo>
                  <a:pt x="1751983" y="190500"/>
                </a:lnTo>
                <a:lnTo>
                  <a:pt x="1758967" y="200343"/>
                </a:lnTo>
                <a:lnTo>
                  <a:pt x="1765951" y="210185"/>
                </a:lnTo>
                <a:lnTo>
                  <a:pt x="1773252" y="220028"/>
                </a:lnTo>
                <a:lnTo>
                  <a:pt x="1779918" y="230188"/>
                </a:lnTo>
                <a:lnTo>
                  <a:pt x="1785950" y="240348"/>
                </a:lnTo>
                <a:lnTo>
                  <a:pt x="1791981" y="250508"/>
                </a:lnTo>
                <a:lnTo>
                  <a:pt x="1797695" y="260985"/>
                </a:lnTo>
                <a:lnTo>
                  <a:pt x="1803410" y="272098"/>
                </a:lnTo>
                <a:lnTo>
                  <a:pt x="1808806" y="282575"/>
                </a:lnTo>
                <a:lnTo>
                  <a:pt x="1813568" y="293688"/>
                </a:lnTo>
                <a:lnTo>
                  <a:pt x="1818647" y="304483"/>
                </a:lnTo>
                <a:lnTo>
                  <a:pt x="1822774" y="315595"/>
                </a:lnTo>
                <a:lnTo>
                  <a:pt x="1827218" y="326708"/>
                </a:lnTo>
                <a:lnTo>
                  <a:pt x="1831027" y="338138"/>
                </a:lnTo>
                <a:lnTo>
                  <a:pt x="1834519" y="349568"/>
                </a:lnTo>
                <a:lnTo>
                  <a:pt x="1837694" y="361315"/>
                </a:lnTo>
                <a:lnTo>
                  <a:pt x="1840868" y="372745"/>
                </a:lnTo>
                <a:lnTo>
                  <a:pt x="1843725" y="384493"/>
                </a:lnTo>
                <a:lnTo>
                  <a:pt x="1846265" y="396240"/>
                </a:lnTo>
                <a:lnTo>
                  <a:pt x="1848487" y="408305"/>
                </a:lnTo>
                <a:lnTo>
                  <a:pt x="1850391" y="420053"/>
                </a:lnTo>
                <a:lnTo>
                  <a:pt x="1851979" y="432118"/>
                </a:lnTo>
                <a:lnTo>
                  <a:pt x="1853566" y="444500"/>
                </a:lnTo>
                <a:lnTo>
                  <a:pt x="1854201" y="456565"/>
                </a:lnTo>
                <a:lnTo>
                  <a:pt x="1855153" y="468630"/>
                </a:lnTo>
                <a:lnTo>
                  <a:pt x="1855470" y="480695"/>
                </a:lnTo>
                <a:lnTo>
                  <a:pt x="1855788" y="493395"/>
                </a:lnTo>
                <a:lnTo>
                  <a:pt x="1855470" y="507365"/>
                </a:lnTo>
                <a:lnTo>
                  <a:pt x="1855153" y="521970"/>
                </a:lnTo>
                <a:lnTo>
                  <a:pt x="1853883" y="535940"/>
                </a:lnTo>
                <a:lnTo>
                  <a:pt x="1852296" y="550545"/>
                </a:lnTo>
                <a:lnTo>
                  <a:pt x="1850709" y="564833"/>
                </a:lnTo>
                <a:lnTo>
                  <a:pt x="1848487" y="578485"/>
                </a:lnTo>
                <a:lnTo>
                  <a:pt x="1845630" y="592455"/>
                </a:lnTo>
                <a:lnTo>
                  <a:pt x="1842773" y="606108"/>
                </a:lnTo>
                <a:lnTo>
                  <a:pt x="1839281" y="620078"/>
                </a:lnTo>
                <a:lnTo>
                  <a:pt x="1835472" y="633095"/>
                </a:lnTo>
                <a:lnTo>
                  <a:pt x="1831662" y="647065"/>
                </a:lnTo>
                <a:lnTo>
                  <a:pt x="1826900" y="659765"/>
                </a:lnTo>
                <a:lnTo>
                  <a:pt x="1821821" y="673100"/>
                </a:lnTo>
                <a:lnTo>
                  <a:pt x="1816742" y="686118"/>
                </a:lnTo>
                <a:lnTo>
                  <a:pt x="1810711" y="699135"/>
                </a:lnTo>
                <a:lnTo>
                  <a:pt x="1804997" y="711518"/>
                </a:lnTo>
                <a:lnTo>
                  <a:pt x="1795791" y="700405"/>
                </a:lnTo>
                <a:lnTo>
                  <a:pt x="1785950" y="689293"/>
                </a:lnTo>
                <a:lnTo>
                  <a:pt x="1776426" y="678180"/>
                </a:lnTo>
                <a:lnTo>
                  <a:pt x="1766586" y="668020"/>
                </a:lnTo>
                <a:lnTo>
                  <a:pt x="1755793" y="657543"/>
                </a:lnTo>
                <a:lnTo>
                  <a:pt x="1745317" y="647700"/>
                </a:lnTo>
                <a:lnTo>
                  <a:pt x="1734206" y="637858"/>
                </a:lnTo>
                <a:lnTo>
                  <a:pt x="1723413" y="628650"/>
                </a:lnTo>
                <a:lnTo>
                  <a:pt x="1711668" y="619443"/>
                </a:lnTo>
                <a:lnTo>
                  <a:pt x="1700240" y="610870"/>
                </a:lnTo>
                <a:lnTo>
                  <a:pt x="1688177" y="602298"/>
                </a:lnTo>
                <a:lnTo>
                  <a:pt x="1676114" y="594360"/>
                </a:lnTo>
                <a:lnTo>
                  <a:pt x="1663416" y="586740"/>
                </a:lnTo>
                <a:lnTo>
                  <a:pt x="1651036" y="579120"/>
                </a:lnTo>
                <a:lnTo>
                  <a:pt x="1638020" y="572135"/>
                </a:lnTo>
                <a:lnTo>
                  <a:pt x="1625005" y="565468"/>
                </a:lnTo>
                <a:lnTo>
                  <a:pt x="1611672" y="558800"/>
                </a:lnTo>
                <a:lnTo>
                  <a:pt x="1598340" y="553085"/>
                </a:lnTo>
                <a:lnTo>
                  <a:pt x="1584689" y="547370"/>
                </a:lnTo>
                <a:lnTo>
                  <a:pt x="1570722" y="541973"/>
                </a:lnTo>
                <a:lnTo>
                  <a:pt x="1556437" y="537210"/>
                </a:lnTo>
                <a:lnTo>
                  <a:pt x="1542469" y="532448"/>
                </a:lnTo>
                <a:lnTo>
                  <a:pt x="1527866" y="528638"/>
                </a:lnTo>
                <a:lnTo>
                  <a:pt x="1513264" y="524828"/>
                </a:lnTo>
                <a:lnTo>
                  <a:pt x="1498979" y="521653"/>
                </a:lnTo>
                <a:lnTo>
                  <a:pt x="1484059" y="518795"/>
                </a:lnTo>
                <a:lnTo>
                  <a:pt x="1468822" y="516255"/>
                </a:lnTo>
                <a:lnTo>
                  <a:pt x="1453902" y="514033"/>
                </a:lnTo>
                <a:lnTo>
                  <a:pt x="1438664" y="512445"/>
                </a:lnTo>
                <a:lnTo>
                  <a:pt x="1422792" y="511493"/>
                </a:lnTo>
                <a:lnTo>
                  <a:pt x="1407555" y="510858"/>
                </a:lnTo>
                <a:lnTo>
                  <a:pt x="1392000" y="510540"/>
                </a:lnTo>
                <a:lnTo>
                  <a:pt x="1378350" y="510858"/>
                </a:lnTo>
                <a:lnTo>
                  <a:pt x="1365017" y="511493"/>
                </a:lnTo>
                <a:lnTo>
                  <a:pt x="1351684" y="512128"/>
                </a:lnTo>
                <a:lnTo>
                  <a:pt x="1338351" y="513398"/>
                </a:lnTo>
                <a:lnTo>
                  <a:pt x="1325019" y="514985"/>
                </a:lnTo>
                <a:lnTo>
                  <a:pt x="1312003" y="516890"/>
                </a:lnTo>
                <a:lnTo>
                  <a:pt x="1298671" y="518795"/>
                </a:lnTo>
                <a:lnTo>
                  <a:pt x="1286290" y="521335"/>
                </a:lnTo>
                <a:lnTo>
                  <a:pt x="1273275" y="524193"/>
                </a:lnTo>
                <a:lnTo>
                  <a:pt x="1260577" y="527050"/>
                </a:lnTo>
                <a:lnTo>
                  <a:pt x="1248197" y="530543"/>
                </a:lnTo>
                <a:lnTo>
                  <a:pt x="1235499" y="534670"/>
                </a:lnTo>
                <a:lnTo>
                  <a:pt x="1223436" y="538480"/>
                </a:lnTo>
                <a:lnTo>
                  <a:pt x="1211373" y="542608"/>
                </a:lnTo>
                <a:lnTo>
                  <a:pt x="1199310" y="547053"/>
                </a:lnTo>
                <a:lnTo>
                  <a:pt x="1187565" y="552133"/>
                </a:lnTo>
                <a:lnTo>
                  <a:pt x="1175819" y="557213"/>
                </a:lnTo>
                <a:lnTo>
                  <a:pt x="1164074" y="562610"/>
                </a:lnTo>
                <a:lnTo>
                  <a:pt x="1152646" y="568325"/>
                </a:lnTo>
                <a:lnTo>
                  <a:pt x="1141218" y="574040"/>
                </a:lnTo>
                <a:lnTo>
                  <a:pt x="1130107" y="580390"/>
                </a:lnTo>
                <a:lnTo>
                  <a:pt x="1119314" y="587058"/>
                </a:lnTo>
                <a:lnTo>
                  <a:pt x="1108838" y="593725"/>
                </a:lnTo>
                <a:lnTo>
                  <a:pt x="1098045" y="600710"/>
                </a:lnTo>
                <a:lnTo>
                  <a:pt x="1087569" y="607695"/>
                </a:lnTo>
                <a:lnTo>
                  <a:pt x="1077411" y="615315"/>
                </a:lnTo>
                <a:lnTo>
                  <a:pt x="1067570" y="622935"/>
                </a:lnTo>
                <a:lnTo>
                  <a:pt x="1057412" y="630873"/>
                </a:lnTo>
                <a:lnTo>
                  <a:pt x="1047888" y="639128"/>
                </a:lnTo>
                <a:lnTo>
                  <a:pt x="1038683" y="647383"/>
                </a:lnTo>
                <a:lnTo>
                  <a:pt x="1029159" y="655955"/>
                </a:lnTo>
                <a:lnTo>
                  <a:pt x="1020271" y="664845"/>
                </a:lnTo>
                <a:lnTo>
                  <a:pt x="1011700" y="674053"/>
                </a:lnTo>
                <a:lnTo>
                  <a:pt x="1002811" y="682943"/>
                </a:lnTo>
                <a:lnTo>
                  <a:pt x="994240" y="692468"/>
                </a:lnTo>
                <a:lnTo>
                  <a:pt x="985987" y="702310"/>
                </a:lnTo>
                <a:lnTo>
                  <a:pt x="978368" y="712153"/>
                </a:lnTo>
                <a:lnTo>
                  <a:pt x="970432" y="722313"/>
                </a:lnTo>
                <a:lnTo>
                  <a:pt x="963130" y="732473"/>
                </a:lnTo>
                <a:lnTo>
                  <a:pt x="955829" y="742633"/>
                </a:lnTo>
                <a:lnTo>
                  <a:pt x="948845" y="753110"/>
                </a:lnTo>
                <a:lnTo>
                  <a:pt x="942179" y="764223"/>
                </a:lnTo>
                <a:lnTo>
                  <a:pt x="935830" y="775018"/>
                </a:lnTo>
                <a:lnTo>
                  <a:pt x="929799" y="786130"/>
                </a:lnTo>
                <a:lnTo>
                  <a:pt x="923767" y="797560"/>
                </a:lnTo>
                <a:lnTo>
                  <a:pt x="918053" y="808673"/>
                </a:lnTo>
                <a:lnTo>
                  <a:pt x="912339" y="820103"/>
                </a:lnTo>
                <a:lnTo>
                  <a:pt x="907260" y="831850"/>
                </a:lnTo>
                <a:lnTo>
                  <a:pt x="902498" y="843915"/>
                </a:lnTo>
                <a:lnTo>
                  <a:pt x="898054" y="855663"/>
                </a:lnTo>
                <a:lnTo>
                  <a:pt x="893610" y="868045"/>
                </a:lnTo>
                <a:lnTo>
                  <a:pt x="889800" y="880428"/>
                </a:lnTo>
                <a:lnTo>
                  <a:pt x="885674" y="892493"/>
                </a:lnTo>
                <a:lnTo>
                  <a:pt x="882817" y="905193"/>
                </a:lnTo>
                <a:lnTo>
                  <a:pt x="879642" y="917575"/>
                </a:lnTo>
                <a:lnTo>
                  <a:pt x="876785" y="930593"/>
                </a:lnTo>
                <a:lnTo>
                  <a:pt x="873928" y="943610"/>
                </a:lnTo>
                <a:lnTo>
                  <a:pt x="872024" y="956628"/>
                </a:lnTo>
                <a:lnTo>
                  <a:pt x="870119" y="969328"/>
                </a:lnTo>
                <a:lnTo>
                  <a:pt x="868532" y="982663"/>
                </a:lnTo>
                <a:lnTo>
                  <a:pt x="867262" y="995998"/>
                </a:lnTo>
                <a:lnTo>
                  <a:pt x="866627" y="1009333"/>
                </a:lnTo>
                <a:lnTo>
                  <a:pt x="866310" y="1022985"/>
                </a:lnTo>
                <a:lnTo>
                  <a:pt x="865675" y="1036320"/>
                </a:lnTo>
                <a:lnTo>
                  <a:pt x="866310" y="1054101"/>
                </a:lnTo>
                <a:lnTo>
                  <a:pt x="866944" y="1071246"/>
                </a:lnTo>
                <a:lnTo>
                  <a:pt x="868532" y="1088391"/>
                </a:lnTo>
                <a:lnTo>
                  <a:pt x="870436" y="1105536"/>
                </a:lnTo>
                <a:lnTo>
                  <a:pt x="872976" y="1122363"/>
                </a:lnTo>
                <a:lnTo>
                  <a:pt x="876150" y="1139191"/>
                </a:lnTo>
                <a:lnTo>
                  <a:pt x="879642" y="1155383"/>
                </a:lnTo>
                <a:lnTo>
                  <a:pt x="883769" y="1171893"/>
                </a:lnTo>
                <a:lnTo>
                  <a:pt x="888213" y="1188086"/>
                </a:lnTo>
                <a:lnTo>
                  <a:pt x="893292" y="1203643"/>
                </a:lnTo>
                <a:lnTo>
                  <a:pt x="898689" y="1219518"/>
                </a:lnTo>
                <a:lnTo>
                  <a:pt x="905038" y="1235076"/>
                </a:lnTo>
                <a:lnTo>
                  <a:pt x="911387" y="1249998"/>
                </a:lnTo>
                <a:lnTo>
                  <a:pt x="918371" y="1264921"/>
                </a:lnTo>
                <a:lnTo>
                  <a:pt x="925672" y="1279843"/>
                </a:lnTo>
                <a:lnTo>
                  <a:pt x="933608" y="1294131"/>
                </a:lnTo>
                <a:lnTo>
                  <a:pt x="941862" y="1308418"/>
                </a:lnTo>
                <a:lnTo>
                  <a:pt x="950433" y="1322071"/>
                </a:lnTo>
                <a:lnTo>
                  <a:pt x="959956" y="1335723"/>
                </a:lnTo>
                <a:lnTo>
                  <a:pt x="969162" y="1349058"/>
                </a:lnTo>
                <a:lnTo>
                  <a:pt x="979003" y="1362076"/>
                </a:lnTo>
                <a:lnTo>
                  <a:pt x="989478" y="1374458"/>
                </a:lnTo>
                <a:lnTo>
                  <a:pt x="1000272" y="1386841"/>
                </a:lnTo>
                <a:lnTo>
                  <a:pt x="1011065" y="1398906"/>
                </a:lnTo>
                <a:lnTo>
                  <a:pt x="1022493" y="1410653"/>
                </a:lnTo>
                <a:lnTo>
                  <a:pt x="1034556" y="1421448"/>
                </a:lnTo>
                <a:lnTo>
                  <a:pt x="1046301" y="1432561"/>
                </a:lnTo>
                <a:lnTo>
                  <a:pt x="1058999" y="1443038"/>
                </a:lnTo>
                <a:lnTo>
                  <a:pt x="1072014" y="1453198"/>
                </a:lnTo>
                <a:lnTo>
                  <a:pt x="1084712" y="1463041"/>
                </a:lnTo>
                <a:lnTo>
                  <a:pt x="1098680" y="1472566"/>
                </a:lnTo>
                <a:lnTo>
                  <a:pt x="1112330" y="1481138"/>
                </a:lnTo>
                <a:lnTo>
                  <a:pt x="1012652" y="1587183"/>
                </a:lnTo>
                <a:lnTo>
                  <a:pt x="1008525" y="1591628"/>
                </a:lnTo>
                <a:lnTo>
                  <a:pt x="1004081" y="1595438"/>
                </a:lnTo>
                <a:lnTo>
                  <a:pt x="999319" y="1599566"/>
                </a:lnTo>
                <a:lnTo>
                  <a:pt x="994558" y="1603058"/>
                </a:lnTo>
                <a:lnTo>
                  <a:pt x="990113" y="1606233"/>
                </a:lnTo>
                <a:lnTo>
                  <a:pt x="985034" y="1609091"/>
                </a:lnTo>
                <a:lnTo>
                  <a:pt x="979320" y="1611948"/>
                </a:lnTo>
                <a:lnTo>
                  <a:pt x="974241" y="1614806"/>
                </a:lnTo>
                <a:lnTo>
                  <a:pt x="968844" y="1616711"/>
                </a:lnTo>
                <a:lnTo>
                  <a:pt x="963130" y="1618616"/>
                </a:lnTo>
                <a:lnTo>
                  <a:pt x="957416" y="1620203"/>
                </a:lnTo>
                <a:lnTo>
                  <a:pt x="951702" y="1621791"/>
                </a:lnTo>
                <a:lnTo>
                  <a:pt x="945671" y="1623061"/>
                </a:lnTo>
                <a:lnTo>
                  <a:pt x="939957" y="1623696"/>
                </a:lnTo>
                <a:lnTo>
                  <a:pt x="933926" y="1624013"/>
                </a:lnTo>
                <a:lnTo>
                  <a:pt x="927577" y="1624013"/>
                </a:lnTo>
                <a:lnTo>
                  <a:pt x="921862" y="1624013"/>
                </a:lnTo>
                <a:lnTo>
                  <a:pt x="915831" y="1623696"/>
                </a:lnTo>
                <a:lnTo>
                  <a:pt x="909800" y="1623061"/>
                </a:lnTo>
                <a:lnTo>
                  <a:pt x="904086" y="1621791"/>
                </a:lnTo>
                <a:lnTo>
                  <a:pt x="898372" y="1620203"/>
                </a:lnTo>
                <a:lnTo>
                  <a:pt x="892340" y="1618616"/>
                </a:lnTo>
                <a:lnTo>
                  <a:pt x="886944" y="1616711"/>
                </a:lnTo>
                <a:lnTo>
                  <a:pt x="881547" y="1614806"/>
                </a:lnTo>
                <a:lnTo>
                  <a:pt x="876150" y="1611948"/>
                </a:lnTo>
                <a:lnTo>
                  <a:pt x="871071" y="1609091"/>
                </a:lnTo>
                <a:lnTo>
                  <a:pt x="865675" y="1606233"/>
                </a:lnTo>
                <a:lnTo>
                  <a:pt x="860596" y="1603058"/>
                </a:lnTo>
                <a:lnTo>
                  <a:pt x="856151" y="1599566"/>
                </a:lnTo>
                <a:lnTo>
                  <a:pt x="851390" y="1595438"/>
                </a:lnTo>
                <a:lnTo>
                  <a:pt x="846945" y="1591628"/>
                </a:lnTo>
                <a:lnTo>
                  <a:pt x="842819" y="1587183"/>
                </a:lnTo>
                <a:lnTo>
                  <a:pt x="144120" y="841693"/>
                </a:lnTo>
                <a:lnTo>
                  <a:pt x="135549" y="833120"/>
                </a:lnTo>
                <a:lnTo>
                  <a:pt x="127296" y="823913"/>
                </a:lnTo>
                <a:lnTo>
                  <a:pt x="119042" y="815023"/>
                </a:lnTo>
                <a:lnTo>
                  <a:pt x="111423" y="805498"/>
                </a:lnTo>
                <a:lnTo>
                  <a:pt x="103805" y="796290"/>
                </a:lnTo>
                <a:lnTo>
                  <a:pt x="96504" y="786448"/>
                </a:lnTo>
                <a:lnTo>
                  <a:pt x="89520" y="776605"/>
                </a:lnTo>
                <a:lnTo>
                  <a:pt x="82218" y="766445"/>
                </a:lnTo>
                <a:lnTo>
                  <a:pt x="76187" y="756603"/>
                </a:lnTo>
                <a:lnTo>
                  <a:pt x="69838" y="746125"/>
                </a:lnTo>
                <a:lnTo>
                  <a:pt x="63489" y="735965"/>
                </a:lnTo>
                <a:lnTo>
                  <a:pt x="57775" y="725170"/>
                </a:lnTo>
                <a:lnTo>
                  <a:pt x="52061" y="714693"/>
                </a:lnTo>
                <a:lnTo>
                  <a:pt x="46982" y="703898"/>
                </a:lnTo>
                <a:lnTo>
                  <a:pt x="41903" y="693103"/>
                </a:lnTo>
                <a:lnTo>
                  <a:pt x="37141" y="681990"/>
                </a:lnTo>
                <a:lnTo>
                  <a:pt x="33014" y="670878"/>
                </a:lnTo>
                <a:lnTo>
                  <a:pt x="28570" y="659448"/>
                </a:lnTo>
                <a:lnTo>
                  <a:pt x="24761" y="648018"/>
                </a:lnTo>
                <a:lnTo>
                  <a:pt x="21269" y="636905"/>
                </a:lnTo>
                <a:lnTo>
                  <a:pt x="17777" y="625475"/>
                </a:lnTo>
                <a:lnTo>
                  <a:pt x="14603" y="613728"/>
                </a:lnTo>
                <a:lnTo>
                  <a:pt x="11745" y="601980"/>
                </a:lnTo>
                <a:lnTo>
                  <a:pt x="9523" y="590233"/>
                </a:lnTo>
                <a:lnTo>
                  <a:pt x="6984" y="578485"/>
                </a:lnTo>
                <a:lnTo>
                  <a:pt x="5397" y="566103"/>
                </a:lnTo>
                <a:lnTo>
                  <a:pt x="3492" y="554038"/>
                </a:lnTo>
                <a:lnTo>
                  <a:pt x="2540" y="542290"/>
                </a:lnTo>
                <a:lnTo>
                  <a:pt x="1270" y="530225"/>
                </a:lnTo>
                <a:lnTo>
                  <a:pt x="317" y="517525"/>
                </a:lnTo>
                <a:lnTo>
                  <a:pt x="0" y="505460"/>
                </a:lnTo>
                <a:lnTo>
                  <a:pt x="0" y="493395"/>
                </a:lnTo>
                <a:lnTo>
                  <a:pt x="0" y="480695"/>
                </a:lnTo>
                <a:lnTo>
                  <a:pt x="317" y="468630"/>
                </a:lnTo>
                <a:lnTo>
                  <a:pt x="1270" y="456565"/>
                </a:lnTo>
                <a:lnTo>
                  <a:pt x="2540" y="444500"/>
                </a:lnTo>
                <a:lnTo>
                  <a:pt x="3492" y="432118"/>
                </a:lnTo>
                <a:lnTo>
                  <a:pt x="5397" y="420053"/>
                </a:lnTo>
                <a:lnTo>
                  <a:pt x="6984" y="408305"/>
                </a:lnTo>
                <a:lnTo>
                  <a:pt x="9523" y="396240"/>
                </a:lnTo>
                <a:lnTo>
                  <a:pt x="11745" y="384493"/>
                </a:lnTo>
                <a:lnTo>
                  <a:pt x="14603" y="372745"/>
                </a:lnTo>
                <a:lnTo>
                  <a:pt x="17777" y="361315"/>
                </a:lnTo>
                <a:lnTo>
                  <a:pt x="21269" y="349568"/>
                </a:lnTo>
                <a:lnTo>
                  <a:pt x="24761" y="338138"/>
                </a:lnTo>
                <a:lnTo>
                  <a:pt x="28570" y="326708"/>
                </a:lnTo>
                <a:lnTo>
                  <a:pt x="33014" y="315595"/>
                </a:lnTo>
                <a:lnTo>
                  <a:pt x="37141" y="304483"/>
                </a:lnTo>
                <a:lnTo>
                  <a:pt x="41903" y="293688"/>
                </a:lnTo>
                <a:lnTo>
                  <a:pt x="46982" y="282575"/>
                </a:lnTo>
                <a:lnTo>
                  <a:pt x="52061" y="272098"/>
                </a:lnTo>
                <a:lnTo>
                  <a:pt x="57775" y="260985"/>
                </a:lnTo>
                <a:lnTo>
                  <a:pt x="63489" y="250508"/>
                </a:lnTo>
                <a:lnTo>
                  <a:pt x="69838" y="240348"/>
                </a:lnTo>
                <a:lnTo>
                  <a:pt x="76187" y="230188"/>
                </a:lnTo>
                <a:lnTo>
                  <a:pt x="82218" y="220028"/>
                </a:lnTo>
                <a:lnTo>
                  <a:pt x="89520" y="210185"/>
                </a:lnTo>
                <a:lnTo>
                  <a:pt x="96504" y="200343"/>
                </a:lnTo>
                <a:lnTo>
                  <a:pt x="103805" y="190500"/>
                </a:lnTo>
                <a:lnTo>
                  <a:pt x="111423" y="180975"/>
                </a:lnTo>
                <a:lnTo>
                  <a:pt x="119042" y="171768"/>
                </a:lnTo>
                <a:lnTo>
                  <a:pt x="127296" y="162243"/>
                </a:lnTo>
                <a:lnTo>
                  <a:pt x="135549" y="153353"/>
                </a:lnTo>
                <a:lnTo>
                  <a:pt x="144120" y="144780"/>
                </a:lnTo>
                <a:lnTo>
                  <a:pt x="153326" y="135890"/>
                </a:lnTo>
                <a:lnTo>
                  <a:pt x="162215" y="127953"/>
                </a:lnTo>
                <a:lnTo>
                  <a:pt x="171103" y="119698"/>
                </a:lnTo>
                <a:lnTo>
                  <a:pt x="180627" y="111760"/>
                </a:lnTo>
                <a:lnTo>
                  <a:pt x="190150" y="104458"/>
                </a:lnTo>
                <a:lnTo>
                  <a:pt x="199991" y="96838"/>
                </a:lnTo>
                <a:lnTo>
                  <a:pt x="209514" y="89853"/>
                </a:lnTo>
                <a:lnTo>
                  <a:pt x="219355" y="82868"/>
                </a:lnTo>
                <a:lnTo>
                  <a:pt x="229513" y="76200"/>
                </a:lnTo>
                <a:lnTo>
                  <a:pt x="239672" y="69850"/>
                </a:lnTo>
                <a:lnTo>
                  <a:pt x="250465" y="63818"/>
                </a:lnTo>
                <a:lnTo>
                  <a:pt x="260940" y="58103"/>
                </a:lnTo>
                <a:lnTo>
                  <a:pt x="271416" y="52705"/>
                </a:lnTo>
                <a:lnTo>
                  <a:pt x="282209" y="46990"/>
                </a:lnTo>
                <a:lnTo>
                  <a:pt x="293002" y="42545"/>
                </a:lnTo>
                <a:lnTo>
                  <a:pt x="304113" y="37783"/>
                </a:lnTo>
                <a:lnTo>
                  <a:pt x="315541" y="33020"/>
                </a:lnTo>
                <a:lnTo>
                  <a:pt x="326334" y="29210"/>
                </a:lnTo>
                <a:lnTo>
                  <a:pt x="337762" y="25083"/>
                </a:lnTo>
                <a:lnTo>
                  <a:pt x="349508" y="21273"/>
                </a:lnTo>
                <a:lnTo>
                  <a:pt x="360936" y="18098"/>
                </a:lnTo>
                <a:lnTo>
                  <a:pt x="372681" y="14923"/>
                </a:lnTo>
                <a:lnTo>
                  <a:pt x="384427" y="12383"/>
                </a:lnTo>
                <a:lnTo>
                  <a:pt x="396172" y="9843"/>
                </a:lnTo>
                <a:lnTo>
                  <a:pt x="407918" y="7620"/>
                </a:lnTo>
                <a:lnTo>
                  <a:pt x="419981" y="5715"/>
                </a:lnTo>
                <a:lnTo>
                  <a:pt x="431726" y="4128"/>
                </a:lnTo>
                <a:lnTo>
                  <a:pt x="443789" y="2858"/>
                </a:lnTo>
                <a:lnTo>
                  <a:pt x="456170" y="1588"/>
                </a:lnTo>
                <a:lnTo>
                  <a:pt x="468233" y="953"/>
                </a:lnTo>
                <a:lnTo>
                  <a:pt x="480613" y="635"/>
                </a:lnTo>
                <a:lnTo>
                  <a:pt x="492993"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8" name="KSO_Shape"/>
          <p:cNvSpPr/>
          <p:nvPr/>
        </p:nvSpPr>
        <p:spPr bwMode="auto">
          <a:xfrm>
            <a:off x="4380974" y="3500969"/>
            <a:ext cx="418399" cy="504095"/>
          </a:xfrm>
          <a:custGeom>
            <a:avLst/>
            <a:gdLst>
              <a:gd name="T0" fmla="*/ 1396675 w 1644650"/>
              <a:gd name="T1" fmla="*/ 1979613 h 1979613"/>
              <a:gd name="T2" fmla="*/ 834822 w 1644650"/>
              <a:gd name="T3" fmla="*/ 0 h 1979613"/>
              <a:gd name="T4" fmla="*/ 883425 w 1644650"/>
              <a:gd name="T5" fmla="*/ 3175 h 1979613"/>
              <a:gd name="T6" fmla="*/ 925675 w 1644650"/>
              <a:gd name="T7" fmla="*/ 10795 h 1979613"/>
              <a:gd name="T8" fmla="*/ 961571 w 1644650"/>
              <a:gd name="T9" fmla="*/ 21907 h 1979613"/>
              <a:gd name="T10" fmla="*/ 990478 w 1644650"/>
              <a:gd name="T11" fmla="*/ 33972 h 1979613"/>
              <a:gd name="T12" fmla="*/ 1017797 w 1644650"/>
              <a:gd name="T13" fmla="*/ 48895 h 1979613"/>
              <a:gd name="T14" fmla="*/ 1033681 w 1644650"/>
              <a:gd name="T15" fmla="*/ 59690 h 1979613"/>
              <a:gd name="T16" fmla="*/ 1040351 w 1644650"/>
              <a:gd name="T17" fmla="*/ 71755 h 1979613"/>
              <a:gd name="T18" fmla="*/ 1087048 w 1644650"/>
              <a:gd name="T19" fmla="*/ 158433 h 1979613"/>
              <a:gd name="T20" fmla="*/ 1128345 w 1644650"/>
              <a:gd name="T21" fmla="*/ 243523 h 1979613"/>
              <a:gd name="T22" fmla="*/ 1172500 w 1644650"/>
              <a:gd name="T23" fmla="*/ 343535 h 1979613"/>
              <a:gd name="T24" fmla="*/ 1206172 w 1644650"/>
              <a:gd name="T25" fmla="*/ 432118 h 1979613"/>
              <a:gd name="T26" fmla="*/ 1219832 w 1644650"/>
              <a:gd name="T27" fmla="*/ 477203 h 1979613"/>
              <a:gd name="T28" fmla="*/ 1226185 w 1644650"/>
              <a:gd name="T29" fmla="*/ 514985 h 1979613"/>
              <a:gd name="T30" fmla="*/ 1227138 w 1644650"/>
              <a:gd name="T31" fmla="*/ 549593 h 1979613"/>
              <a:gd name="T32" fmla="*/ 1223644 w 1644650"/>
              <a:gd name="T33" fmla="*/ 580708 h 1979613"/>
              <a:gd name="T34" fmla="*/ 1217608 w 1644650"/>
              <a:gd name="T35" fmla="*/ 607695 h 1979613"/>
              <a:gd name="T36" fmla="*/ 1208714 w 1644650"/>
              <a:gd name="T37" fmla="*/ 631190 h 1979613"/>
              <a:gd name="T38" fmla="*/ 1199501 w 1644650"/>
              <a:gd name="T39" fmla="*/ 650240 h 1979613"/>
              <a:gd name="T40" fmla="*/ 1181712 w 1644650"/>
              <a:gd name="T41" fmla="*/ 676593 h 1979613"/>
              <a:gd name="T42" fmla="*/ 251908 w 1644650"/>
              <a:gd name="T43" fmla="*/ 1979613 h 1979613"/>
              <a:gd name="T44" fmla="*/ 262073 w 1644650"/>
              <a:gd name="T45" fmla="*/ 1268095 h 1979613"/>
              <a:gd name="T46" fmla="*/ 661060 w 1644650"/>
              <a:gd name="T47" fmla="*/ 691198 h 1979613"/>
              <a:gd name="T48" fmla="*/ 857694 w 1644650"/>
              <a:gd name="T49" fmla="*/ 410845 h 1979613"/>
              <a:gd name="T50" fmla="*/ 933616 w 1644650"/>
              <a:gd name="T51" fmla="*/ 305753 h 1979613"/>
              <a:gd name="T52" fmla="*/ 946640 w 1644650"/>
              <a:gd name="T53" fmla="*/ 271463 h 1979613"/>
              <a:gd name="T54" fmla="*/ 916780 w 1644650"/>
              <a:gd name="T55" fmla="*/ 263843 h 1979613"/>
              <a:gd name="T56" fmla="*/ 878342 w 1644650"/>
              <a:gd name="T57" fmla="*/ 258128 h 1979613"/>
              <a:gd name="T58" fmla="*/ 824022 w 1644650"/>
              <a:gd name="T59" fmla="*/ 255270 h 1979613"/>
              <a:gd name="T60" fmla="*/ 774466 w 1644650"/>
              <a:gd name="T61" fmla="*/ 258128 h 1979613"/>
              <a:gd name="T62" fmla="*/ 731899 w 1644650"/>
              <a:gd name="T63" fmla="*/ 264795 h 1979613"/>
              <a:gd name="T64" fmla="*/ 697591 w 1644650"/>
              <a:gd name="T65" fmla="*/ 273050 h 1979613"/>
              <a:gd name="T66" fmla="*/ 507628 w 1644650"/>
              <a:gd name="T67" fmla="*/ 744220 h 1979613"/>
              <a:gd name="T68" fmla="*/ 498415 w 1644650"/>
              <a:gd name="T69" fmla="*/ 728345 h 1979613"/>
              <a:gd name="T70" fmla="*/ 450766 w 1644650"/>
              <a:gd name="T71" fmla="*/ 655320 h 1979613"/>
              <a:gd name="T72" fmla="*/ 435518 w 1644650"/>
              <a:gd name="T73" fmla="*/ 628650 h 1979613"/>
              <a:gd name="T74" fmla="*/ 425353 w 1644650"/>
              <a:gd name="T75" fmla="*/ 602933 h 1979613"/>
              <a:gd name="T76" fmla="*/ 418999 w 1644650"/>
              <a:gd name="T77" fmla="*/ 578168 h 1979613"/>
              <a:gd name="T78" fmla="*/ 416140 w 1644650"/>
              <a:gd name="T79" fmla="*/ 554990 h 1979613"/>
              <a:gd name="T80" fmla="*/ 415823 w 1644650"/>
              <a:gd name="T81" fmla="*/ 534353 h 1979613"/>
              <a:gd name="T82" fmla="*/ 419635 w 1644650"/>
              <a:gd name="T83" fmla="*/ 504508 h 1979613"/>
              <a:gd name="T84" fmla="*/ 426623 w 1644650"/>
              <a:gd name="T85" fmla="*/ 480695 h 1979613"/>
              <a:gd name="T86" fmla="*/ 592126 w 1644650"/>
              <a:gd name="T87" fmla="*/ 97473 h 1979613"/>
              <a:gd name="T88" fmla="*/ 599750 w 1644650"/>
              <a:gd name="T89" fmla="*/ 78740 h 1979613"/>
              <a:gd name="T90" fmla="*/ 605468 w 1644650"/>
              <a:gd name="T91" fmla="*/ 69533 h 1979613"/>
              <a:gd name="T92" fmla="*/ 618175 w 1644650"/>
              <a:gd name="T93" fmla="*/ 55880 h 1979613"/>
              <a:gd name="T94" fmla="*/ 629293 w 1644650"/>
              <a:gd name="T95" fmla="*/ 47942 h 1979613"/>
              <a:gd name="T96" fmla="*/ 664236 w 1644650"/>
              <a:gd name="T97" fmla="*/ 33655 h 1979613"/>
              <a:gd name="T98" fmla="*/ 697591 w 1644650"/>
              <a:gd name="T99" fmla="*/ 21907 h 1979613"/>
              <a:gd name="T100" fmla="*/ 739840 w 1644650"/>
              <a:gd name="T101" fmla="*/ 10477 h 1979613"/>
              <a:gd name="T102" fmla="*/ 798926 w 1644650"/>
              <a:gd name="T103" fmla="*/ 1587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4650" h="1979613">
                <a:moveTo>
                  <a:pt x="1096061" y="942975"/>
                </a:moveTo>
                <a:lnTo>
                  <a:pt x="1644650" y="1687741"/>
                </a:lnTo>
                <a:lnTo>
                  <a:pt x="1396675" y="1979613"/>
                </a:lnTo>
                <a:lnTo>
                  <a:pt x="882650" y="1253903"/>
                </a:lnTo>
                <a:lnTo>
                  <a:pt x="1096061" y="942975"/>
                </a:lnTo>
                <a:close/>
                <a:moveTo>
                  <a:pt x="834822" y="0"/>
                </a:moveTo>
                <a:lnTo>
                  <a:pt x="851658" y="317"/>
                </a:lnTo>
                <a:lnTo>
                  <a:pt x="867859" y="1587"/>
                </a:lnTo>
                <a:lnTo>
                  <a:pt x="883425" y="3175"/>
                </a:lnTo>
                <a:lnTo>
                  <a:pt x="898355" y="5397"/>
                </a:lnTo>
                <a:lnTo>
                  <a:pt x="912333" y="7620"/>
                </a:lnTo>
                <a:lnTo>
                  <a:pt x="925675" y="10795"/>
                </a:lnTo>
                <a:lnTo>
                  <a:pt x="938381" y="14287"/>
                </a:lnTo>
                <a:lnTo>
                  <a:pt x="950452" y="17780"/>
                </a:lnTo>
                <a:lnTo>
                  <a:pt x="961571" y="21907"/>
                </a:lnTo>
                <a:lnTo>
                  <a:pt x="972054" y="25717"/>
                </a:lnTo>
                <a:lnTo>
                  <a:pt x="981584" y="29528"/>
                </a:lnTo>
                <a:lnTo>
                  <a:pt x="990478" y="33972"/>
                </a:lnTo>
                <a:lnTo>
                  <a:pt x="998420" y="37782"/>
                </a:lnTo>
                <a:lnTo>
                  <a:pt x="1005726" y="41910"/>
                </a:lnTo>
                <a:lnTo>
                  <a:pt x="1017797" y="48895"/>
                </a:lnTo>
                <a:lnTo>
                  <a:pt x="1026692" y="54292"/>
                </a:lnTo>
                <a:lnTo>
                  <a:pt x="1031775" y="58420"/>
                </a:lnTo>
                <a:lnTo>
                  <a:pt x="1033681" y="59690"/>
                </a:lnTo>
                <a:lnTo>
                  <a:pt x="1035587" y="63500"/>
                </a:lnTo>
                <a:lnTo>
                  <a:pt x="1035587" y="62865"/>
                </a:lnTo>
                <a:lnTo>
                  <a:pt x="1040351" y="71755"/>
                </a:lnTo>
                <a:lnTo>
                  <a:pt x="1054011" y="96520"/>
                </a:lnTo>
                <a:lnTo>
                  <a:pt x="1074659" y="134938"/>
                </a:lnTo>
                <a:lnTo>
                  <a:pt x="1087048" y="158433"/>
                </a:lnTo>
                <a:lnTo>
                  <a:pt x="1099755" y="184785"/>
                </a:lnTo>
                <a:lnTo>
                  <a:pt x="1114050" y="213360"/>
                </a:lnTo>
                <a:lnTo>
                  <a:pt x="1128345" y="243523"/>
                </a:lnTo>
                <a:lnTo>
                  <a:pt x="1142957" y="275590"/>
                </a:lnTo>
                <a:lnTo>
                  <a:pt x="1157887" y="308928"/>
                </a:lnTo>
                <a:lnTo>
                  <a:pt x="1172500" y="343535"/>
                </a:lnTo>
                <a:lnTo>
                  <a:pt x="1186159" y="378460"/>
                </a:lnTo>
                <a:lnTo>
                  <a:pt x="1199819" y="414020"/>
                </a:lnTo>
                <a:lnTo>
                  <a:pt x="1206172" y="432118"/>
                </a:lnTo>
                <a:lnTo>
                  <a:pt x="1211890" y="449580"/>
                </a:lnTo>
                <a:lnTo>
                  <a:pt x="1216338" y="463550"/>
                </a:lnTo>
                <a:lnTo>
                  <a:pt x="1219832" y="477203"/>
                </a:lnTo>
                <a:lnTo>
                  <a:pt x="1222691" y="489903"/>
                </a:lnTo>
                <a:lnTo>
                  <a:pt x="1224915" y="502920"/>
                </a:lnTo>
                <a:lnTo>
                  <a:pt x="1226185" y="514985"/>
                </a:lnTo>
                <a:lnTo>
                  <a:pt x="1227138" y="526733"/>
                </a:lnTo>
                <a:lnTo>
                  <a:pt x="1227138" y="538480"/>
                </a:lnTo>
                <a:lnTo>
                  <a:pt x="1227138" y="549593"/>
                </a:lnTo>
                <a:lnTo>
                  <a:pt x="1226503" y="560705"/>
                </a:lnTo>
                <a:lnTo>
                  <a:pt x="1225232" y="570865"/>
                </a:lnTo>
                <a:lnTo>
                  <a:pt x="1223644" y="580708"/>
                </a:lnTo>
                <a:lnTo>
                  <a:pt x="1222056" y="589915"/>
                </a:lnTo>
                <a:lnTo>
                  <a:pt x="1219832" y="599123"/>
                </a:lnTo>
                <a:lnTo>
                  <a:pt x="1217608" y="607695"/>
                </a:lnTo>
                <a:lnTo>
                  <a:pt x="1214749" y="615950"/>
                </a:lnTo>
                <a:lnTo>
                  <a:pt x="1211890" y="623570"/>
                </a:lnTo>
                <a:lnTo>
                  <a:pt x="1208714" y="631190"/>
                </a:lnTo>
                <a:lnTo>
                  <a:pt x="1205855" y="638175"/>
                </a:lnTo>
                <a:lnTo>
                  <a:pt x="1202678" y="644525"/>
                </a:lnTo>
                <a:lnTo>
                  <a:pt x="1199501" y="650240"/>
                </a:lnTo>
                <a:lnTo>
                  <a:pt x="1192830" y="660718"/>
                </a:lnTo>
                <a:lnTo>
                  <a:pt x="1186795" y="669925"/>
                </a:lnTo>
                <a:lnTo>
                  <a:pt x="1181712" y="676593"/>
                </a:lnTo>
                <a:lnTo>
                  <a:pt x="1177900" y="681673"/>
                </a:lnTo>
                <a:lnTo>
                  <a:pt x="1174088" y="685483"/>
                </a:lnTo>
                <a:lnTo>
                  <a:pt x="251908" y="1979613"/>
                </a:lnTo>
                <a:lnTo>
                  <a:pt x="0" y="1649413"/>
                </a:lnTo>
                <a:lnTo>
                  <a:pt x="128019" y="1463040"/>
                </a:lnTo>
                <a:lnTo>
                  <a:pt x="262073" y="1268095"/>
                </a:lnTo>
                <a:lnTo>
                  <a:pt x="419635" y="1039813"/>
                </a:lnTo>
                <a:lnTo>
                  <a:pt x="582914" y="803910"/>
                </a:lnTo>
                <a:lnTo>
                  <a:pt x="661060" y="691198"/>
                </a:lnTo>
                <a:lnTo>
                  <a:pt x="734440" y="585788"/>
                </a:lnTo>
                <a:lnTo>
                  <a:pt x="800832" y="491173"/>
                </a:lnTo>
                <a:lnTo>
                  <a:pt x="857694" y="410845"/>
                </a:lnTo>
                <a:lnTo>
                  <a:pt x="902167" y="348298"/>
                </a:lnTo>
                <a:lnTo>
                  <a:pt x="919957" y="324168"/>
                </a:lnTo>
                <a:lnTo>
                  <a:pt x="933616" y="305753"/>
                </a:lnTo>
                <a:lnTo>
                  <a:pt x="945370" y="289878"/>
                </a:lnTo>
                <a:lnTo>
                  <a:pt x="956488" y="274320"/>
                </a:lnTo>
                <a:lnTo>
                  <a:pt x="946640" y="271463"/>
                </a:lnTo>
                <a:lnTo>
                  <a:pt x="936475" y="268605"/>
                </a:lnTo>
                <a:lnTo>
                  <a:pt x="926628" y="266383"/>
                </a:lnTo>
                <a:lnTo>
                  <a:pt x="916780" y="263843"/>
                </a:lnTo>
                <a:lnTo>
                  <a:pt x="906932" y="261938"/>
                </a:lnTo>
                <a:lnTo>
                  <a:pt x="897085" y="260350"/>
                </a:lnTo>
                <a:lnTo>
                  <a:pt x="878342" y="258128"/>
                </a:lnTo>
                <a:lnTo>
                  <a:pt x="859600" y="256223"/>
                </a:lnTo>
                <a:lnTo>
                  <a:pt x="841493" y="255270"/>
                </a:lnTo>
                <a:lnTo>
                  <a:pt x="824022" y="255270"/>
                </a:lnTo>
                <a:lnTo>
                  <a:pt x="806550" y="255905"/>
                </a:lnTo>
                <a:lnTo>
                  <a:pt x="790031" y="256540"/>
                </a:lnTo>
                <a:lnTo>
                  <a:pt x="774466" y="258128"/>
                </a:lnTo>
                <a:lnTo>
                  <a:pt x="759218" y="260033"/>
                </a:lnTo>
                <a:lnTo>
                  <a:pt x="745241" y="262255"/>
                </a:lnTo>
                <a:lnTo>
                  <a:pt x="731899" y="264795"/>
                </a:lnTo>
                <a:lnTo>
                  <a:pt x="719192" y="267653"/>
                </a:lnTo>
                <a:lnTo>
                  <a:pt x="707756" y="270193"/>
                </a:lnTo>
                <a:lnTo>
                  <a:pt x="697591" y="273050"/>
                </a:lnTo>
                <a:lnTo>
                  <a:pt x="766524" y="378778"/>
                </a:lnTo>
                <a:lnTo>
                  <a:pt x="507945" y="745808"/>
                </a:lnTo>
                <a:lnTo>
                  <a:pt x="507628" y="744220"/>
                </a:lnTo>
                <a:lnTo>
                  <a:pt x="506039" y="741680"/>
                </a:lnTo>
                <a:lnTo>
                  <a:pt x="503180" y="736600"/>
                </a:lnTo>
                <a:lnTo>
                  <a:pt x="498415" y="728345"/>
                </a:lnTo>
                <a:lnTo>
                  <a:pt x="491427" y="716915"/>
                </a:lnTo>
                <a:lnTo>
                  <a:pt x="481261" y="701358"/>
                </a:lnTo>
                <a:lnTo>
                  <a:pt x="450766" y="655320"/>
                </a:lnTo>
                <a:lnTo>
                  <a:pt x="445048" y="646430"/>
                </a:lnTo>
                <a:lnTo>
                  <a:pt x="439965" y="637223"/>
                </a:lnTo>
                <a:lnTo>
                  <a:pt x="435518" y="628650"/>
                </a:lnTo>
                <a:lnTo>
                  <a:pt x="431388" y="620078"/>
                </a:lnTo>
                <a:lnTo>
                  <a:pt x="427894" y="611505"/>
                </a:lnTo>
                <a:lnTo>
                  <a:pt x="425353" y="602933"/>
                </a:lnTo>
                <a:lnTo>
                  <a:pt x="422494" y="594678"/>
                </a:lnTo>
                <a:lnTo>
                  <a:pt x="420588" y="586423"/>
                </a:lnTo>
                <a:lnTo>
                  <a:pt x="418999" y="578168"/>
                </a:lnTo>
                <a:lnTo>
                  <a:pt x="417411" y="570230"/>
                </a:lnTo>
                <a:lnTo>
                  <a:pt x="416458" y="562610"/>
                </a:lnTo>
                <a:lnTo>
                  <a:pt x="416140" y="554990"/>
                </a:lnTo>
                <a:lnTo>
                  <a:pt x="415823" y="548005"/>
                </a:lnTo>
                <a:lnTo>
                  <a:pt x="415823" y="541020"/>
                </a:lnTo>
                <a:lnTo>
                  <a:pt x="415823" y="534353"/>
                </a:lnTo>
                <a:lnTo>
                  <a:pt x="416458" y="527685"/>
                </a:lnTo>
                <a:lnTo>
                  <a:pt x="417729" y="515620"/>
                </a:lnTo>
                <a:lnTo>
                  <a:pt x="419635" y="504508"/>
                </a:lnTo>
                <a:lnTo>
                  <a:pt x="422176" y="495300"/>
                </a:lnTo>
                <a:lnTo>
                  <a:pt x="424400" y="487045"/>
                </a:lnTo>
                <a:lnTo>
                  <a:pt x="426623" y="480695"/>
                </a:lnTo>
                <a:lnTo>
                  <a:pt x="428847" y="475933"/>
                </a:lnTo>
                <a:lnTo>
                  <a:pt x="430435" y="472123"/>
                </a:lnTo>
                <a:lnTo>
                  <a:pt x="592126" y="97473"/>
                </a:lnTo>
                <a:lnTo>
                  <a:pt x="594668" y="90805"/>
                </a:lnTo>
                <a:lnTo>
                  <a:pt x="596891" y="84455"/>
                </a:lnTo>
                <a:lnTo>
                  <a:pt x="599750" y="78740"/>
                </a:lnTo>
                <a:lnTo>
                  <a:pt x="602927" y="73660"/>
                </a:lnTo>
                <a:lnTo>
                  <a:pt x="605786" y="66357"/>
                </a:lnTo>
                <a:lnTo>
                  <a:pt x="605468" y="69533"/>
                </a:lnTo>
                <a:lnTo>
                  <a:pt x="609916" y="64135"/>
                </a:lnTo>
                <a:lnTo>
                  <a:pt x="614045" y="59690"/>
                </a:lnTo>
                <a:lnTo>
                  <a:pt x="618175" y="55880"/>
                </a:lnTo>
                <a:lnTo>
                  <a:pt x="621669" y="52705"/>
                </a:lnTo>
                <a:lnTo>
                  <a:pt x="627070" y="49212"/>
                </a:lnTo>
                <a:lnTo>
                  <a:pt x="629293" y="47942"/>
                </a:lnTo>
                <a:lnTo>
                  <a:pt x="641047" y="42862"/>
                </a:lnTo>
                <a:lnTo>
                  <a:pt x="652483" y="37782"/>
                </a:lnTo>
                <a:lnTo>
                  <a:pt x="664236" y="33655"/>
                </a:lnTo>
                <a:lnTo>
                  <a:pt x="675355" y="29210"/>
                </a:lnTo>
                <a:lnTo>
                  <a:pt x="686790" y="25400"/>
                </a:lnTo>
                <a:lnTo>
                  <a:pt x="697591" y="21907"/>
                </a:lnTo>
                <a:lnTo>
                  <a:pt x="708392" y="18732"/>
                </a:lnTo>
                <a:lnTo>
                  <a:pt x="719192" y="15557"/>
                </a:lnTo>
                <a:lnTo>
                  <a:pt x="739840" y="10477"/>
                </a:lnTo>
                <a:lnTo>
                  <a:pt x="760489" y="6667"/>
                </a:lnTo>
                <a:lnTo>
                  <a:pt x="779866" y="3492"/>
                </a:lnTo>
                <a:lnTo>
                  <a:pt x="798926" y="1587"/>
                </a:lnTo>
                <a:lnTo>
                  <a:pt x="817351" y="317"/>
                </a:lnTo>
                <a:lnTo>
                  <a:pt x="834822"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39" name="KSO_Shape"/>
          <p:cNvSpPr/>
          <p:nvPr/>
        </p:nvSpPr>
        <p:spPr bwMode="auto">
          <a:xfrm>
            <a:off x="5284266" y="3499738"/>
            <a:ext cx="433418" cy="486076"/>
          </a:xfrm>
          <a:custGeom>
            <a:avLst/>
            <a:gdLst>
              <a:gd name="T0" fmla="*/ 1857435 w 2036763"/>
              <a:gd name="T1" fmla="*/ 1830231 h 2286000"/>
              <a:gd name="T2" fmla="*/ 231698 w 2036763"/>
              <a:gd name="T3" fmla="*/ 1854959 h 2286000"/>
              <a:gd name="T4" fmla="*/ 157563 w 2036763"/>
              <a:gd name="T5" fmla="*/ 1778733 h 2286000"/>
              <a:gd name="T6" fmla="*/ 733860 w 2036763"/>
              <a:gd name="T7" fmla="*/ 1929370 h 2286000"/>
              <a:gd name="T8" fmla="*/ 1476109 w 2036763"/>
              <a:gd name="T9" fmla="*/ 1905777 h 2286000"/>
              <a:gd name="T10" fmla="*/ 1963536 w 2036763"/>
              <a:gd name="T11" fmla="*/ 1721337 h 2286000"/>
              <a:gd name="T12" fmla="*/ 2025201 w 2036763"/>
              <a:gd name="T13" fmla="*/ 1985860 h 2286000"/>
              <a:gd name="T14" fmla="*/ 1627778 w 2036763"/>
              <a:gd name="T15" fmla="*/ 2215672 h 2286000"/>
              <a:gd name="T16" fmla="*/ 863312 w 2036763"/>
              <a:gd name="T17" fmla="*/ 2281917 h 2286000"/>
              <a:gd name="T18" fmla="*/ 202225 w 2036763"/>
              <a:gd name="T19" fmla="*/ 2143757 h 2286000"/>
              <a:gd name="T20" fmla="*/ 0 w 2036763"/>
              <a:gd name="T21" fmla="*/ 1662579 h 2286000"/>
              <a:gd name="T22" fmla="*/ 413292 w 2036763"/>
              <a:gd name="T23" fmla="*/ 1477836 h 2286000"/>
              <a:gd name="T24" fmla="*/ 124237 w 2036763"/>
              <a:gd name="T25" fmla="*/ 1621895 h 2286000"/>
              <a:gd name="T26" fmla="*/ 73227 w 2036763"/>
              <a:gd name="T27" fmla="*/ 1281373 h 2286000"/>
              <a:gd name="T28" fmla="*/ 560654 w 2036763"/>
              <a:gd name="T29" fmla="*/ 1465586 h 2286000"/>
              <a:gd name="T30" fmla="*/ 1302903 w 2036763"/>
              <a:gd name="T31" fmla="*/ 1489406 h 2286000"/>
              <a:gd name="T32" fmla="*/ 1879199 w 2036763"/>
              <a:gd name="T33" fmla="*/ 1338542 h 2286000"/>
              <a:gd name="T34" fmla="*/ 2035856 w 2036763"/>
              <a:gd name="T35" fmla="*/ 1505741 h 2286000"/>
              <a:gd name="T36" fmla="*/ 1772192 w 2036763"/>
              <a:gd name="T37" fmla="*/ 1730109 h 2286000"/>
              <a:gd name="T38" fmla="*/ 1070525 w 2036763"/>
              <a:gd name="T39" fmla="*/ 1845583 h 2286000"/>
              <a:gd name="T40" fmla="*/ 333717 w 2036763"/>
              <a:gd name="T41" fmla="*/ 1754156 h 2286000"/>
              <a:gd name="T42" fmla="*/ 3854 w 2036763"/>
              <a:gd name="T43" fmla="*/ 1523663 h 2286000"/>
              <a:gd name="T44" fmla="*/ 343919 w 2036763"/>
              <a:gd name="T45" fmla="*/ 1281977 h 2286000"/>
              <a:gd name="T46" fmla="*/ 1857435 w 2036763"/>
              <a:gd name="T47" fmla="*/ 1214825 h 2286000"/>
              <a:gd name="T48" fmla="*/ 24485 w 2036763"/>
              <a:gd name="T49" fmla="*/ 787414 h 2286000"/>
              <a:gd name="T50" fmla="*/ 423268 w 2036763"/>
              <a:gd name="T51" fmla="*/ 996809 h 2286000"/>
              <a:gd name="T52" fmla="*/ 1139898 w 2036763"/>
              <a:gd name="T53" fmla="*/ 1061238 h 2286000"/>
              <a:gd name="T54" fmla="*/ 1782848 w 2036763"/>
              <a:gd name="T55" fmla="*/ 943496 h 2286000"/>
              <a:gd name="T56" fmla="*/ 2035856 w 2036763"/>
              <a:gd name="T57" fmla="*/ 769038 h 2286000"/>
              <a:gd name="T58" fmla="*/ 1876252 w 2036763"/>
              <a:gd name="T59" fmla="*/ 1243183 h 2286000"/>
              <a:gd name="T60" fmla="*/ 1248265 w 2036763"/>
              <a:gd name="T61" fmla="*/ 1397450 h 2286000"/>
              <a:gd name="T62" fmla="*/ 469290 w 2036763"/>
              <a:gd name="T63" fmla="*/ 1350716 h 2286000"/>
              <a:gd name="T64" fmla="*/ 26072 w 2036763"/>
              <a:gd name="T65" fmla="*/ 1132247 h 2286000"/>
              <a:gd name="T66" fmla="*/ 561787 w 2036763"/>
              <a:gd name="T67" fmla="*/ 642633 h 2286000"/>
              <a:gd name="T68" fmla="*/ 1740226 w 2036763"/>
              <a:gd name="T69" fmla="*/ 837260 h 2286000"/>
              <a:gd name="T70" fmla="*/ 102473 w 2036763"/>
              <a:gd name="T71" fmla="*/ 474092 h 2286000"/>
              <a:gd name="T72" fmla="*/ 1337355 w 2036763"/>
              <a:gd name="T73" fmla="*/ 234897 h 2286000"/>
              <a:gd name="T74" fmla="*/ 973591 w 2036763"/>
              <a:gd name="T75" fmla="*/ 219937 h 2286000"/>
              <a:gd name="T76" fmla="*/ 1075191 w 2036763"/>
              <a:gd name="T77" fmla="*/ 297459 h 2286000"/>
              <a:gd name="T78" fmla="*/ 1371146 w 2036763"/>
              <a:gd name="T79" fmla="*/ 435729 h 2286000"/>
              <a:gd name="T80" fmla="*/ 1081087 w 2036763"/>
              <a:gd name="T81" fmla="*/ 581026 h 2286000"/>
              <a:gd name="T82" fmla="*/ 683078 w 2036763"/>
              <a:gd name="T83" fmla="*/ 470637 h 2286000"/>
              <a:gd name="T84" fmla="*/ 974725 w 2036763"/>
              <a:gd name="T85" fmla="*/ 484917 h 2286000"/>
              <a:gd name="T86" fmla="*/ 1043668 w 2036763"/>
              <a:gd name="T87" fmla="*/ 413742 h 2286000"/>
              <a:gd name="T88" fmla="*/ 671512 w 2036763"/>
              <a:gd name="T89" fmla="*/ 280685 h 2286000"/>
              <a:gd name="T90" fmla="*/ 839560 w 2036763"/>
              <a:gd name="T91" fmla="*/ 167576 h 2286000"/>
              <a:gd name="T92" fmla="*/ 494455 w 2036763"/>
              <a:gd name="T93" fmla="*/ 135423 h 2286000"/>
              <a:gd name="T94" fmla="*/ 101339 w 2036763"/>
              <a:gd name="T95" fmla="*/ 312130 h 2286000"/>
              <a:gd name="T96" fmla="*/ 205853 w 2036763"/>
              <a:gd name="T97" fmla="*/ 474999 h 2286000"/>
              <a:gd name="T98" fmla="*/ 801420 w 2036763"/>
              <a:gd name="T99" fmla="*/ 617000 h 2286000"/>
              <a:gd name="T100" fmla="*/ 1542308 w 2036763"/>
              <a:gd name="T101" fmla="*/ 572994 h 2286000"/>
              <a:gd name="T102" fmla="*/ 1935197 w 2036763"/>
              <a:gd name="T103" fmla="*/ 396513 h 2286000"/>
              <a:gd name="T104" fmla="*/ 1830684 w 2036763"/>
              <a:gd name="T105" fmla="*/ 233644 h 2286000"/>
              <a:gd name="T106" fmla="*/ 1235116 w 2036763"/>
              <a:gd name="T107" fmla="*/ 91643 h 2286000"/>
              <a:gd name="T108" fmla="*/ 1546389 w 2036763"/>
              <a:gd name="T109" fmla="*/ 51492 h 2286000"/>
              <a:gd name="T110" fmla="*/ 2004797 w 2036763"/>
              <a:gd name="T111" fmla="*/ 265628 h 2286000"/>
              <a:gd name="T112" fmla="*/ 1997996 w 2036763"/>
              <a:gd name="T113" fmla="*/ 720439 h 2286000"/>
              <a:gd name="T114" fmla="*/ 1525079 w 2036763"/>
              <a:gd name="T115" fmla="*/ 930944 h 2286000"/>
              <a:gd name="T116" fmla="*/ 739528 w 2036763"/>
              <a:gd name="T117" fmla="*/ 964516 h 2286000"/>
              <a:gd name="T118" fmla="*/ 134892 w 2036763"/>
              <a:gd name="T119" fmla="*/ 799832 h 2286000"/>
              <a:gd name="T120" fmla="*/ 2040 w 2036763"/>
              <a:gd name="T121" fmla="*/ 331411 h 2286000"/>
              <a:gd name="T122" fmla="*/ 298124 w 2036763"/>
              <a:gd name="T123" fmla="*/ 104119 h 2286000"/>
              <a:gd name="T124" fmla="*/ 1018381 w 2036763"/>
              <a:gd name="T125" fmla="*/ 0 h 228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6763" h="2286000">
                <a:moveTo>
                  <a:pt x="495361" y="1937538"/>
                </a:moveTo>
                <a:lnTo>
                  <a:pt x="495361" y="2201380"/>
                </a:lnTo>
                <a:lnTo>
                  <a:pt x="511685" y="2205010"/>
                </a:lnTo>
                <a:lnTo>
                  <a:pt x="528008" y="2208413"/>
                </a:lnTo>
                <a:lnTo>
                  <a:pt x="561787" y="2214992"/>
                </a:lnTo>
                <a:lnTo>
                  <a:pt x="596474" y="2220890"/>
                </a:lnTo>
                <a:lnTo>
                  <a:pt x="631614" y="2226335"/>
                </a:lnTo>
                <a:lnTo>
                  <a:pt x="631614" y="1962039"/>
                </a:lnTo>
                <a:lnTo>
                  <a:pt x="596474" y="1956594"/>
                </a:lnTo>
                <a:lnTo>
                  <a:pt x="561787" y="1950696"/>
                </a:lnTo>
                <a:lnTo>
                  <a:pt x="528008" y="1944343"/>
                </a:lnTo>
                <a:lnTo>
                  <a:pt x="495361" y="1937538"/>
                </a:lnTo>
                <a:close/>
                <a:moveTo>
                  <a:pt x="295403" y="1880822"/>
                </a:moveTo>
                <a:lnTo>
                  <a:pt x="295403" y="2144891"/>
                </a:lnTo>
                <a:lnTo>
                  <a:pt x="311273" y="2150336"/>
                </a:lnTo>
                <a:lnTo>
                  <a:pt x="327596" y="2156007"/>
                </a:lnTo>
                <a:lnTo>
                  <a:pt x="343919" y="2161452"/>
                </a:lnTo>
                <a:lnTo>
                  <a:pt x="360696" y="2166670"/>
                </a:lnTo>
                <a:lnTo>
                  <a:pt x="378152" y="2171888"/>
                </a:lnTo>
                <a:lnTo>
                  <a:pt x="395609" y="2176879"/>
                </a:lnTo>
                <a:lnTo>
                  <a:pt x="413292" y="2181870"/>
                </a:lnTo>
                <a:lnTo>
                  <a:pt x="431429" y="2186407"/>
                </a:lnTo>
                <a:lnTo>
                  <a:pt x="431429" y="1922338"/>
                </a:lnTo>
                <a:lnTo>
                  <a:pt x="413292" y="1917800"/>
                </a:lnTo>
                <a:lnTo>
                  <a:pt x="395609" y="1912809"/>
                </a:lnTo>
                <a:lnTo>
                  <a:pt x="378152" y="1907592"/>
                </a:lnTo>
                <a:lnTo>
                  <a:pt x="360696" y="1902374"/>
                </a:lnTo>
                <a:lnTo>
                  <a:pt x="343919" y="1897383"/>
                </a:lnTo>
                <a:lnTo>
                  <a:pt x="327596" y="1891938"/>
                </a:lnTo>
                <a:lnTo>
                  <a:pt x="311273" y="1886493"/>
                </a:lnTo>
                <a:lnTo>
                  <a:pt x="295403" y="1880822"/>
                </a:lnTo>
                <a:close/>
                <a:moveTo>
                  <a:pt x="1857435" y="1830231"/>
                </a:moveTo>
                <a:lnTo>
                  <a:pt x="1842246" y="1837944"/>
                </a:lnTo>
                <a:lnTo>
                  <a:pt x="1826603" y="1845658"/>
                </a:lnTo>
                <a:lnTo>
                  <a:pt x="1810280" y="1853144"/>
                </a:lnTo>
                <a:lnTo>
                  <a:pt x="1793503" y="1860404"/>
                </a:lnTo>
                <a:lnTo>
                  <a:pt x="1776273" y="1867664"/>
                </a:lnTo>
                <a:lnTo>
                  <a:pt x="1758590" y="1874696"/>
                </a:lnTo>
                <a:lnTo>
                  <a:pt x="1740226" y="1881275"/>
                </a:lnTo>
                <a:lnTo>
                  <a:pt x="1721409" y="1888081"/>
                </a:lnTo>
                <a:lnTo>
                  <a:pt x="1721409" y="2152151"/>
                </a:lnTo>
                <a:lnTo>
                  <a:pt x="1740226" y="2145572"/>
                </a:lnTo>
                <a:lnTo>
                  <a:pt x="1758590" y="2138766"/>
                </a:lnTo>
                <a:lnTo>
                  <a:pt x="1776273" y="2131733"/>
                </a:lnTo>
                <a:lnTo>
                  <a:pt x="1793503" y="2124700"/>
                </a:lnTo>
                <a:lnTo>
                  <a:pt x="1810280" y="2117440"/>
                </a:lnTo>
                <a:lnTo>
                  <a:pt x="1826603" y="2109954"/>
                </a:lnTo>
                <a:lnTo>
                  <a:pt x="1842246" y="2102241"/>
                </a:lnTo>
                <a:lnTo>
                  <a:pt x="1857435" y="2094300"/>
                </a:lnTo>
                <a:lnTo>
                  <a:pt x="1857435" y="1830231"/>
                </a:lnTo>
                <a:close/>
                <a:moveTo>
                  <a:pt x="95445" y="1777145"/>
                </a:moveTo>
                <a:lnTo>
                  <a:pt x="95445" y="2041214"/>
                </a:lnTo>
                <a:lnTo>
                  <a:pt x="102473" y="2046659"/>
                </a:lnTo>
                <a:lnTo>
                  <a:pt x="109501" y="2051877"/>
                </a:lnTo>
                <a:lnTo>
                  <a:pt x="116756" y="2057095"/>
                </a:lnTo>
                <a:lnTo>
                  <a:pt x="124237" y="2061859"/>
                </a:lnTo>
                <a:lnTo>
                  <a:pt x="132172" y="2067077"/>
                </a:lnTo>
                <a:lnTo>
                  <a:pt x="140107" y="2072068"/>
                </a:lnTo>
                <a:lnTo>
                  <a:pt x="156883" y="2082050"/>
                </a:lnTo>
                <a:lnTo>
                  <a:pt x="174340" y="2091578"/>
                </a:lnTo>
                <a:lnTo>
                  <a:pt x="192704" y="2101106"/>
                </a:lnTo>
                <a:lnTo>
                  <a:pt x="211747" y="2110181"/>
                </a:lnTo>
                <a:lnTo>
                  <a:pt x="231698" y="2119255"/>
                </a:lnTo>
                <a:lnTo>
                  <a:pt x="231698" y="1854959"/>
                </a:lnTo>
                <a:lnTo>
                  <a:pt x="211747" y="1845885"/>
                </a:lnTo>
                <a:lnTo>
                  <a:pt x="192704" y="1837037"/>
                </a:lnTo>
                <a:lnTo>
                  <a:pt x="174340" y="1827509"/>
                </a:lnTo>
                <a:lnTo>
                  <a:pt x="156883" y="1817980"/>
                </a:lnTo>
                <a:lnTo>
                  <a:pt x="140107" y="1807772"/>
                </a:lnTo>
                <a:lnTo>
                  <a:pt x="132172" y="1803007"/>
                </a:lnTo>
                <a:lnTo>
                  <a:pt x="124237" y="1797790"/>
                </a:lnTo>
                <a:lnTo>
                  <a:pt x="116756" y="1792572"/>
                </a:lnTo>
                <a:lnTo>
                  <a:pt x="109501" y="1787354"/>
                </a:lnTo>
                <a:lnTo>
                  <a:pt x="102473" y="1782363"/>
                </a:lnTo>
                <a:lnTo>
                  <a:pt x="95445" y="1777145"/>
                </a:lnTo>
                <a:close/>
                <a:moveTo>
                  <a:pt x="5441" y="1625600"/>
                </a:moveTo>
                <a:lnTo>
                  <a:pt x="8162" y="1634221"/>
                </a:lnTo>
                <a:lnTo>
                  <a:pt x="11336" y="1642388"/>
                </a:lnTo>
                <a:lnTo>
                  <a:pt x="15190" y="1650782"/>
                </a:lnTo>
                <a:lnTo>
                  <a:pt x="19724" y="1658722"/>
                </a:lnTo>
                <a:lnTo>
                  <a:pt x="24485" y="1666889"/>
                </a:lnTo>
                <a:lnTo>
                  <a:pt x="29926" y="1675056"/>
                </a:lnTo>
                <a:lnTo>
                  <a:pt x="35820" y="1682770"/>
                </a:lnTo>
                <a:lnTo>
                  <a:pt x="42395" y="1690710"/>
                </a:lnTo>
                <a:lnTo>
                  <a:pt x="49423" y="1698423"/>
                </a:lnTo>
                <a:lnTo>
                  <a:pt x="56904" y="1706137"/>
                </a:lnTo>
                <a:lnTo>
                  <a:pt x="64839" y="1713850"/>
                </a:lnTo>
                <a:lnTo>
                  <a:pt x="73227" y="1721337"/>
                </a:lnTo>
                <a:lnTo>
                  <a:pt x="82296" y="1728823"/>
                </a:lnTo>
                <a:lnTo>
                  <a:pt x="91591" y="1736310"/>
                </a:lnTo>
                <a:lnTo>
                  <a:pt x="101566" y="1743569"/>
                </a:lnTo>
                <a:lnTo>
                  <a:pt x="111995" y="1750829"/>
                </a:lnTo>
                <a:lnTo>
                  <a:pt x="122650" y="1757862"/>
                </a:lnTo>
                <a:lnTo>
                  <a:pt x="133986" y="1764667"/>
                </a:lnTo>
                <a:lnTo>
                  <a:pt x="145548" y="1771700"/>
                </a:lnTo>
                <a:lnTo>
                  <a:pt x="157563" y="1778733"/>
                </a:lnTo>
                <a:lnTo>
                  <a:pt x="170259" y="1785312"/>
                </a:lnTo>
                <a:lnTo>
                  <a:pt x="183182" y="1791891"/>
                </a:lnTo>
                <a:lnTo>
                  <a:pt x="196558" y="1798243"/>
                </a:lnTo>
                <a:lnTo>
                  <a:pt x="210160" y="1804822"/>
                </a:lnTo>
                <a:lnTo>
                  <a:pt x="224443" y="1810948"/>
                </a:lnTo>
                <a:lnTo>
                  <a:pt x="238726" y="1817073"/>
                </a:lnTo>
                <a:lnTo>
                  <a:pt x="253689" y="1823198"/>
                </a:lnTo>
                <a:lnTo>
                  <a:pt x="269332" y="1829324"/>
                </a:lnTo>
                <a:lnTo>
                  <a:pt x="284975" y="1834995"/>
                </a:lnTo>
                <a:lnTo>
                  <a:pt x="301071" y="1840667"/>
                </a:lnTo>
                <a:lnTo>
                  <a:pt x="317394" y="1846338"/>
                </a:lnTo>
                <a:lnTo>
                  <a:pt x="334171" y="1851556"/>
                </a:lnTo>
                <a:lnTo>
                  <a:pt x="351174" y="1856774"/>
                </a:lnTo>
                <a:lnTo>
                  <a:pt x="368857" y="1861992"/>
                </a:lnTo>
                <a:lnTo>
                  <a:pt x="386541" y="1866983"/>
                </a:lnTo>
                <a:lnTo>
                  <a:pt x="404677" y="1871747"/>
                </a:lnTo>
                <a:lnTo>
                  <a:pt x="423268" y="1876738"/>
                </a:lnTo>
                <a:lnTo>
                  <a:pt x="441631" y="1881275"/>
                </a:lnTo>
                <a:lnTo>
                  <a:pt x="460901" y="1885813"/>
                </a:lnTo>
                <a:lnTo>
                  <a:pt x="480172" y="1890123"/>
                </a:lnTo>
                <a:lnTo>
                  <a:pt x="500122" y="1894207"/>
                </a:lnTo>
                <a:lnTo>
                  <a:pt x="519846" y="1898063"/>
                </a:lnTo>
                <a:lnTo>
                  <a:pt x="540250" y="1901920"/>
                </a:lnTo>
                <a:lnTo>
                  <a:pt x="560654" y="1905777"/>
                </a:lnTo>
                <a:lnTo>
                  <a:pt x="581511" y="1909180"/>
                </a:lnTo>
                <a:lnTo>
                  <a:pt x="602369" y="1912583"/>
                </a:lnTo>
                <a:lnTo>
                  <a:pt x="623679" y="1915986"/>
                </a:lnTo>
                <a:lnTo>
                  <a:pt x="645217" y="1918935"/>
                </a:lnTo>
                <a:lnTo>
                  <a:pt x="666981" y="1921884"/>
                </a:lnTo>
                <a:lnTo>
                  <a:pt x="688972" y="1924379"/>
                </a:lnTo>
                <a:lnTo>
                  <a:pt x="711189" y="1927102"/>
                </a:lnTo>
                <a:lnTo>
                  <a:pt x="733860" y="1929370"/>
                </a:lnTo>
                <a:lnTo>
                  <a:pt x="756531" y="1931639"/>
                </a:lnTo>
                <a:lnTo>
                  <a:pt x="779202" y="1933681"/>
                </a:lnTo>
                <a:lnTo>
                  <a:pt x="802554" y="1935496"/>
                </a:lnTo>
                <a:lnTo>
                  <a:pt x="825678" y="1937084"/>
                </a:lnTo>
                <a:lnTo>
                  <a:pt x="849029" y="1938672"/>
                </a:lnTo>
                <a:lnTo>
                  <a:pt x="872834" y="1939806"/>
                </a:lnTo>
                <a:lnTo>
                  <a:pt x="896865" y="1940941"/>
                </a:lnTo>
                <a:lnTo>
                  <a:pt x="920896" y="1941848"/>
                </a:lnTo>
                <a:lnTo>
                  <a:pt x="944701" y="1942529"/>
                </a:lnTo>
                <a:lnTo>
                  <a:pt x="969185" y="1942982"/>
                </a:lnTo>
                <a:lnTo>
                  <a:pt x="993670" y="1943209"/>
                </a:lnTo>
                <a:lnTo>
                  <a:pt x="1018381" y="1943436"/>
                </a:lnTo>
                <a:lnTo>
                  <a:pt x="1043093" y="1943209"/>
                </a:lnTo>
                <a:lnTo>
                  <a:pt x="1067578" y="1942982"/>
                </a:lnTo>
                <a:lnTo>
                  <a:pt x="1091835" y="1942529"/>
                </a:lnTo>
                <a:lnTo>
                  <a:pt x="1116093" y="1941848"/>
                </a:lnTo>
                <a:lnTo>
                  <a:pt x="1139898" y="1940941"/>
                </a:lnTo>
                <a:lnTo>
                  <a:pt x="1163703" y="1939806"/>
                </a:lnTo>
                <a:lnTo>
                  <a:pt x="1187507" y="1938672"/>
                </a:lnTo>
                <a:lnTo>
                  <a:pt x="1210858" y="1937084"/>
                </a:lnTo>
                <a:lnTo>
                  <a:pt x="1234436" y="1935496"/>
                </a:lnTo>
                <a:lnTo>
                  <a:pt x="1257334" y="1933681"/>
                </a:lnTo>
                <a:lnTo>
                  <a:pt x="1280232" y="1931639"/>
                </a:lnTo>
                <a:lnTo>
                  <a:pt x="1302903" y="1929370"/>
                </a:lnTo>
                <a:lnTo>
                  <a:pt x="1325347" y="1927102"/>
                </a:lnTo>
                <a:lnTo>
                  <a:pt x="1347565" y="1924379"/>
                </a:lnTo>
                <a:lnTo>
                  <a:pt x="1369782" y="1921884"/>
                </a:lnTo>
                <a:lnTo>
                  <a:pt x="1391319" y="1918935"/>
                </a:lnTo>
                <a:lnTo>
                  <a:pt x="1413084" y="1915986"/>
                </a:lnTo>
                <a:lnTo>
                  <a:pt x="1434168" y="1912583"/>
                </a:lnTo>
                <a:lnTo>
                  <a:pt x="1455252" y="1909180"/>
                </a:lnTo>
                <a:lnTo>
                  <a:pt x="1476109" y="1905777"/>
                </a:lnTo>
                <a:lnTo>
                  <a:pt x="1496513" y="1901920"/>
                </a:lnTo>
                <a:lnTo>
                  <a:pt x="1516917" y="1898063"/>
                </a:lnTo>
                <a:lnTo>
                  <a:pt x="1536867" y="1894207"/>
                </a:lnTo>
                <a:lnTo>
                  <a:pt x="1556364" y="1890123"/>
                </a:lnTo>
                <a:lnTo>
                  <a:pt x="1575635" y="1885813"/>
                </a:lnTo>
                <a:lnTo>
                  <a:pt x="1594905" y="1881275"/>
                </a:lnTo>
                <a:lnTo>
                  <a:pt x="1613722" y="1876738"/>
                </a:lnTo>
                <a:lnTo>
                  <a:pt x="1632086" y="1871747"/>
                </a:lnTo>
                <a:lnTo>
                  <a:pt x="1650222" y="1866983"/>
                </a:lnTo>
                <a:lnTo>
                  <a:pt x="1668133" y="1861992"/>
                </a:lnTo>
                <a:lnTo>
                  <a:pt x="1685589" y="1856774"/>
                </a:lnTo>
                <a:lnTo>
                  <a:pt x="1702592" y="1851556"/>
                </a:lnTo>
                <a:lnTo>
                  <a:pt x="1719369" y="1846338"/>
                </a:lnTo>
                <a:lnTo>
                  <a:pt x="1735919" y="1840667"/>
                </a:lnTo>
                <a:lnTo>
                  <a:pt x="1751789" y="1834995"/>
                </a:lnTo>
                <a:lnTo>
                  <a:pt x="1767658" y="1829324"/>
                </a:lnTo>
                <a:lnTo>
                  <a:pt x="1782848" y="1823198"/>
                </a:lnTo>
                <a:lnTo>
                  <a:pt x="1797811" y="1817073"/>
                </a:lnTo>
                <a:lnTo>
                  <a:pt x="1812320" y="1810948"/>
                </a:lnTo>
                <a:lnTo>
                  <a:pt x="1826603" y="1804822"/>
                </a:lnTo>
                <a:lnTo>
                  <a:pt x="1840205" y="1798243"/>
                </a:lnTo>
                <a:lnTo>
                  <a:pt x="1853581" y="1791891"/>
                </a:lnTo>
                <a:lnTo>
                  <a:pt x="1866504" y="1785312"/>
                </a:lnTo>
                <a:lnTo>
                  <a:pt x="1879199" y="1778733"/>
                </a:lnTo>
                <a:lnTo>
                  <a:pt x="1891215" y="1771700"/>
                </a:lnTo>
                <a:lnTo>
                  <a:pt x="1903004" y="1764667"/>
                </a:lnTo>
                <a:lnTo>
                  <a:pt x="1913886" y="1757862"/>
                </a:lnTo>
                <a:lnTo>
                  <a:pt x="1924768" y="1750829"/>
                </a:lnTo>
                <a:lnTo>
                  <a:pt x="1935197" y="1743569"/>
                </a:lnTo>
                <a:lnTo>
                  <a:pt x="1944945" y="1736310"/>
                </a:lnTo>
                <a:lnTo>
                  <a:pt x="1954467" y="1728823"/>
                </a:lnTo>
                <a:lnTo>
                  <a:pt x="1963536" y="1721337"/>
                </a:lnTo>
                <a:lnTo>
                  <a:pt x="1971697" y="1713850"/>
                </a:lnTo>
                <a:lnTo>
                  <a:pt x="1979859" y="1706137"/>
                </a:lnTo>
                <a:lnTo>
                  <a:pt x="1987113" y="1698423"/>
                </a:lnTo>
                <a:lnTo>
                  <a:pt x="1994141" y="1690710"/>
                </a:lnTo>
                <a:lnTo>
                  <a:pt x="2000716" y="1682770"/>
                </a:lnTo>
                <a:lnTo>
                  <a:pt x="2006611" y="1675056"/>
                </a:lnTo>
                <a:lnTo>
                  <a:pt x="2012278" y="1666889"/>
                </a:lnTo>
                <a:lnTo>
                  <a:pt x="2017039" y="1658722"/>
                </a:lnTo>
                <a:lnTo>
                  <a:pt x="2021573" y="1650782"/>
                </a:lnTo>
                <a:lnTo>
                  <a:pt x="2025427" y="1642388"/>
                </a:lnTo>
                <a:lnTo>
                  <a:pt x="2028375" y="1634221"/>
                </a:lnTo>
                <a:lnTo>
                  <a:pt x="2031322" y="1625600"/>
                </a:lnTo>
                <a:lnTo>
                  <a:pt x="2032682" y="1630364"/>
                </a:lnTo>
                <a:lnTo>
                  <a:pt x="2033589" y="1634901"/>
                </a:lnTo>
                <a:lnTo>
                  <a:pt x="2034723" y="1639666"/>
                </a:lnTo>
                <a:lnTo>
                  <a:pt x="2035403" y="1643976"/>
                </a:lnTo>
                <a:lnTo>
                  <a:pt x="2035856" y="1648740"/>
                </a:lnTo>
                <a:lnTo>
                  <a:pt x="2036536" y="1653277"/>
                </a:lnTo>
                <a:lnTo>
                  <a:pt x="2036763" y="1658042"/>
                </a:lnTo>
                <a:lnTo>
                  <a:pt x="2036763" y="1662579"/>
                </a:lnTo>
                <a:lnTo>
                  <a:pt x="2036763" y="1931866"/>
                </a:lnTo>
                <a:lnTo>
                  <a:pt x="2036763" y="1936176"/>
                </a:lnTo>
                <a:lnTo>
                  <a:pt x="2036536" y="1940941"/>
                </a:lnTo>
                <a:lnTo>
                  <a:pt x="2035856" y="1945478"/>
                </a:lnTo>
                <a:lnTo>
                  <a:pt x="2035403" y="1950015"/>
                </a:lnTo>
                <a:lnTo>
                  <a:pt x="2034723" y="1954552"/>
                </a:lnTo>
                <a:lnTo>
                  <a:pt x="2033816" y="1959090"/>
                </a:lnTo>
                <a:lnTo>
                  <a:pt x="2032909" y="1963627"/>
                </a:lnTo>
                <a:lnTo>
                  <a:pt x="2031549" y="1967937"/>
                </a:lnTo>
                <a:lnTo>
                  <a:pt x="2029962" y="1972475"/>
                </a:lnTo>
                <a:lnTo>
                  <a:pt x="2028375" y="1977012"/>
                </a:lnTo>
                <a:lnTo>
                  <a:pt x="2025201" y="1985860"/>
                </a:lnTo>
                <a:lnTo>
                  <a:pt x="2020893" y="1994480"/>
                </a:lnTo>
                <a:lnTo>
                  <a:pt x="2016132" y="2003101"/>
                </a:lnTo>
                <a:lnTo>
                  <a:pt x="2010691" y="2011949"/>
                </a:lnTo>
                <a:lnTo>
                  <a:pt x="2004797" y="2020343"/>
                </a:lnTo>
                <a:lnTo>
                  <a:pt x="1997996" y="2028964"/>
                </a:lnTo>
                <a:lnTo>
                  <a:pt x="1991194" y="2037131"/>
                </a:lnTo>
                <a:lnTo>
                  <a:pt x="1983259" y="2045298"/>
                </a:lnTo>
                <a:lnTo>
                  <a:pt x="1975098" y="2053692"/>
                </a:lnTo>
                <a:lnTo>
                  <a:pt x="1966029" y="2061632"/>
                </a:lnTo>
                <a:lnTo>
                  <a:pt x="1956734" y="2069572"/>
                </a:lnTo>
                <a:lnTo>
                  <a:pt x="1946759" y="2077739"/>
                </a:lnTo>
                <a:lnTo>
                  <a:pt x="1936331" y="2085453"/>
                </a:lnTo>
                <a:lnTo>
                  <a:pt x="1925448" y="2093166"/>
                </a:lnTo>
                <a:lnTo>
                  <a:pt x="1913659" y="2100653"/>
                </a:lnTo>
                <a:lnTo>
                  <a:pt x="1901871" y="2108139"/>
                </a:lnTo>
                <a:lnTo>
                  <a:pt x="1889175" y="2115626"/>
                </a:lnTo>
                <a:lnTo>
                  <a:pt x="1876252" y="2122885"/>
                </a:lnTo>
                <a:lnTo>
                  <a:pt x="1862876" y="2129691"/>
                </a:lnTo>
                <a:lnTo>
                  <a:pt x="1848820" y="2136951"/>
                </a:lnTo>
                <a:lnTo>
                  <a:pt x="1834311" y="2143757"/>
                </a:lnTo>
                <a:lnTo>
                  <a:pt x="1819575" y="2150336"/>
                </a:lnTo>
                <a:lnTo>
                  <a:pt x="1804159" y="2157142"/>
                </a:lnTo>
                <a:lnTo>
                  <a:pt x="1788515" y="2163494"/>
                </a:lnTo>
                <a:lnTo>
                  <a:pt x="1772192" y="2170073"/>
                </a:lnTo>
                <a:lnTo>
                  <a:pt x="1755416" y="2176198"/>
                </a:lnTo>
                <a:lnTo>
                  <a:pt x="1738413" y="2182323"/>
                </a:lnTo>
                <a:lnTo>
                  <a:pt x="1720956" y="2188222"/>
                </a:lnTo>
                <a:lnTo>
                  <a:pt x="1703046" y="2193894"/>
                </a:lnTo>
                <a:lnTo>
                  <a:pt x="1684682" y="2199565"/>
                </a:lnTo>
                <a:lnTo>
                  <a:pt x="1666319" y="2205010"/>
                </a:lnTo>
                <a:lnTo>
                  <a:pt x="1647049" y="2210455"/>
                </a:lnTo>
                <a:lnTo>
                  <a:pt x="1627778" y="2215672"/>
                </a:lnTo>
                <a:lnTo>
                  <a:pt x="1608054" y="2220890"/>
                </a:lnTo>
                <a:lnTo>
                  <a:pt x="1587877" y="2225428"/>
                </a:lnTo>
                <a:lnTo>
                  <a:pt x="1567247" y="2230419"/>
                </a:lnTo>
                <a:lnTo>
                  <a:pt x="1546389" y="2234729"/>
                </a:lnTo>
                <a:lnTo>
                  <a:pt x="1525079" y="2239039"/>
                </a:lnTo>
                <a:lnTo>
                  <a:pt x="1503768" y="2243350"/>
                </a:lnTo>
                <a:lnTo>
                  <a:pt x="1481777" y="2247433"/>
                </a:lnTo>
                <a:lnTo>
                  <a:pt x="1460013" y="2251063"/>
                </a:lnTo>
                <a:lnTo>
                  <a:pt x="1437568" y="2254920"/>
                </a:lnTo>
                <a:lnTo>
                  <a:pt x="1414897" y="2258323"/>
                </a:lnTo>
                <a:lnTo>
                  <a:pt x="1391773" y="2261499"/>
                </a:lnTo>
                <a:lnTo>
                  <a:pt x="1368422" y="2264675"/>
                </a:lnTo>
                <a:lnTo>
                  <a:pt x="1344844" y="2267397"/>
                </a:lnTo>
                <a:lnTo>
                  <a:pt x="1321266" y="2270120"/>
                </a:lnTo>
                <a:lnTo>
                  <a:pt x="1297235" y="2272615"/>
                </a:lnTo>
                <a:lnTo>
                  <a:pt x="1272750" y="2274884"/>
                </a:lnTo>
                <a:lnTo>
                  <a:pt x="1248265" y="2277152"/>
                </a:lnTo>
                <a:lnTo>
                  <a:pt x="1223554" y="2278967"/>
                </a:lnTo>
                <a:lnTo>
                  <a:pt x="1198389" y="2280329"/>
                </a:lnTo>
                <a:lnTo>
                  <a:pt x="1173451" y="2281917"/>
                </a:lnTo>
                <a:lnTo>
                  <a:pt x="1148060" y="2283278"/>
                </a:lnTo>
                <a:lnTo>
                  <a:pt x="1122441" y="2284185"/>
                </a:lnTo>
                <a:lnTo>
                  <a:pt x="1096597" y="2285093"/>
                </a:lnTo>
                <a:lnTo>
                  <a:pt x="1070525" y="2285546"/>
                </a:lnTo>
                <a:lnTo>
                  <a:pt x="1044680" y="2285773"/>
                </a:lnTo>
                <a:lnTo>
                  <a:pt x="1018381" y="2286000"/>
                </a:lnTo>
                <a:lnTo>
                  <a:pt x="992083" y="2285773"/>
                </a:lnTo>
                <a:lnTo>
                  <a:pt x="966011" y="2285546"/>
                </a:lnTo>
                <a:lnTo>
                  <a:pt x="939940" y="2285093"/>
                </a:lnTo>
                <a:lnTo>
                  <a:pt x="914095" y="2284185"/>
                </a:lnTo>
                <a:lnTo>
                  <a:pt x="888477" y="2283278"/>
                </a:lnTo>
                <a:lnTo>
                  <a:pt x="863312" y="2281917"/>
                </a:lnTo>
                <a:lnTo>
                  <a:pt x="838147" y="2280329"/>
                </a:lnTo>
                <a:lnTo>
                  <a:pt x="812982" y="2278967"/>
                </a:lnTo>
                <a:lnTo>
                  <a:pt x="788271" y="2277152"/>
                </a:lnTo>
                <a:lnTo>
                  <a:pt x="763786" y="2274884"/>
                </a:lnTo>
                <a:lnTo>
                  <a:pt x="739528" y="2272615"/>
                </a:lnTo>
                <a:lnTo>
                  <a:pt x="715497" y="2270120"/>
                </a:lnTo>
                <a:lnTo>
                  <a:pt x="691692" y="2267397"/>
                </a:lnTo>
                <a:lnTo>
                  <a:pt x="668115" y="2264675"/>
                </a:lnTo>
                <a:lnTo>
                  <a:pt x="644990" y="2261499"/>
                </a:lnTo>
                <a:lnTo>
                  <a:pt x="621866" y="2258323"/>
                </a:lnTo>
                <a:lnTo>
                  <a:pt x="599195" y="2254920"/>
                </a:lnTo>
                <a:lnTo>
                  <a:pt x="576750" y="2251063"/>
                </a:lnTo>
                <a:lnTo>
                  <a:pt x="554759" y="2247433"/>
                </a:lnTo>
                <a:lnTo>
                  <a:pt x="532995" y="2243350"/>
                </a:lnTo>
                <a:lnTo>
                  <a:pt x="511458" y="2239039"/>
                </a:lnTo>
                <a:lnTo>
                  <a:pt x="490147" y="2234729"/>
                </a:lnTo>
                <a:lnTo>
                  <a:pt x="469290" y="2230419"/>
                </a:lnTo>
                <a:lnTo>
                  <a:pt x="448886" y="2225428"/>
                </a:lnTo>
                <a:lnTo>
                  <a:pt x="428935" y="2220890"/>
                </a:lnTo>
                <a:lnTo>
                  <a:pt x="408985" y="2215672"/>
                </a:lnTo>
                <a:lnTo>
                  <a:pt x="389715" y="2210455"/>
                </a:lnTo>
                <a:lnTo>
                  <a:pt x="370671" y="2205010"/>
                </a:lnTo>
                <a:lnTo>
                  <a:pt x="352081" y="2199565"/>
                </a:lnTo>
                <a:lnTo>
                  <a:pt x="333717" y="2193894"/>
                </a:lnTo>
                <a:lnTo>
                  <a:pt x="315580" y="2188222"/>
                </a:lnTo>
                <a:lnTo>
                  <a:pt x="298124" y="2182323"/>
                </a:lnTo>
                <a:lnTo>
                  <a:pt x="281120" y="2176198"/>
                </a:lnTo>
                <a:lnTo>
                  <a:pt x="264571" y="2170073"/>
                </a:lnTo>
                <a:lnTo>
                  <a:pt x="248474" y="2163494"/>
                </a:lnTo>
                <a:lnTo>
                  <a:pt x="232605" y="2157142"/>
                </a:lnTo>
                <a:lnTo>
                  <a:pt x="217188" y="2150336"/>
                </a:lnTo>
                <a:lnTo>
                  <a:pt x="202225" y="2143757"/>
                </a:lnTo>
                <a:lnTo>
                  <a:pt x="187716" y="2136951"/>
                </a:lnTo>
                <a:lnTo>
                  <a:pt x="173887" y="2129691"/>
                </a:lnTo>
                <a:lnTo>
                  <a:pt x="160511" y="2122885"/>
                </a:lnTo>
                <a:lnTo>
                  <a:pt x="147362" y="2115626"/>
                </a:lnTo>
                <a:lnTo>
                  <a:pt x="134892" y="2108139"/>
                </a:lnTo>
                <a:lnTo>
                  <a:pt x="122877" y="2100653"/>
                </a:lnTo>
                <a:lnTo>
                  <a:pt x="111541" y="2093166"/>
                </a:lnTo>
                <a:lnTo>
                  <a:pt x="100433" y="2085453"/>
                </a:lnTo>
                <a:lnTo>
                  <a:pt x="90004" y="2077739"/>
                </a:lnTo>
                <a:lnTo>
                  <a:pt x="80029" y="2069572"/>
                </a:lnTo>
                <a:lnTo>
                  <a:pt x="70734" y="2061632"/>
                </a:lnTo>
                <a:lnTo>
                  <a:pt x="61665" y="2053692"/>
                </a:lnTo>
                <a:lnTo>
                  <a:pt x="53504" y="2045298"/>
                </a:lnTo>
                <a:lnTo>
                  <a:pt x="45795" y="2037131"/>
                </a:lnTo>
                <a:lnTo>
                  <a:pt x="38541" y="2028964"/>
                </a:lnTo>
                <a:lnTo>
                  <a:pt x="31966" y="2020343"/>
                </a:lnTo>
                <a:lnTo>
                  <a:pt x="26072" y="2011949"/>
                </a:lnTo>
                <a:lnTo>
                  <a:pt x="20631" y="2003101"/>
                </a:lnTo>
                <a:lnTo>
                  <a:pt x="15870" y="1994480"/>
                </a:lnTo>
                <a:lnTo>
                  <a:pt x="11562" y="1985860"/>
                </a:lnTo>
                <a:lnTo>
                  <a:pt x="8162" y="1977012"/>
                </a:lnTo>
                <a:lnTo>
                  <a:pt x="6575" y="1972475"/>
                </a:lnTo>
                <a:lnTo>
                  <a:pt x="5214" y="1967937"/>
                </a:lnTo>
                <a:lnTo>
                  <a:pt x="3854" y="1963627"/>
                </a:lnTo>
                <a:lnTo>
                  <a:pt x="2947" y="1959090"/>
                </a:lnTo>
                <a:lnTo>
                  <a:pt x="2040" y="1954552"/>
                </a:lnTo>
                <a:lnTo>
                  <a:pt x="1360" y="1950015"/>
                </a:lnTo>
                <a:lnTo>
                  <a:pt x="907" y="1945478"/>
                </a:lnTo>
                <a:lnTo>
                  <a:pt x="227" y="1940941"/>
                </a:lnTo>
                <a:lnTo>
                  <a:pt x="0" y="1936176"/>
                </a:lnTo>
                <a:lnTo>
                  <a:pt x="0" y="1931866"/>
                </a:lnTo>
                <a:lnTo>
                  <a:pt x="0" y="1662579"/>
                </a:lnTo>
                <a:lnTo>
                  <a:pt x="0" y="1658042"/>
                </a:lnTo>
                <a:lnTo>
                  <a:pt x="227" y="1653277"/>
                </a:lnTo>
                <a:lnTo>
                  <a:pt x="907" y="1648740"/>
                </a:lnTo>
                <a:lnTo>
                  <a:pt x="1360" y="1643976"/>
                </a:lnTo>
                <a:lnTo>
                  <a:pt x="2040" y="1639666"/>
                </a:lnTo>
                <a:lnTo>
                  <a:pt x="3174" y="1634901"/>
                </a:lnTo>
                <a:lnTo>
                  <a:pt x="4081" y="1630364"/>
                </a:lnTo>
                <a:lnTo>
                  <a:pt x="5441" y="1625600"/>
                </a:lnTo>
                <a:close/>
                <a:moveTo>
                  <a:pt x="495361" y="1497574"/>
                </a:moveTo>
                <a:lnTo>
                  <a:pt x="495361" y="1761643"/>
                </a:lnTo>
                <a:lnTo>
                  <a:pt x="511685" y="1765273"/>
                </a:lnTo>
                <a:lnTo>
                  <a:pt x="528008" y="1768449"/>
                </a:lnTo>
                <a:lnTo>
                  <a:pt x="561787" y="1775028"/>
                </a:lnTo>
                <a:lnTo>
                  <a:pt x="596474" y="1780926"/>
                </a:lnTo>
                <a:lnTo>
                  <a:pt x="631614" y="1786371"/>
                </a:lnTo>
                <a:lnTo>
                  <a:pt x="631614" y="1522075"/>
                </a:lnTo>
                <a:lnTo>
                  <a:pt x="596474" y="1516857"/>
                </a:lnTo>
                <a:lnTo>
                  <a:pt x="561787" y="1510732"/>
                </a:lnTo>
                <a:lnTo>
                  <a:pt x="528008" y="1504379"/>
                </a:lnTo>
                <a:lnTo>
                  <a:pt x="495361" y="1497574"/>
                </a:lnTo>
                <a:close/>
                <a:moveTo>
                  <a:pt x="295403" y="1440631"/>
                </a:moveTo>
                <a:lnTo>
                  <a:pt x="295403" y="1705154"/>
                </a:lnTo>
                <a:lnTo>
                  <a:pt x="311273" y="1710826"/>
                </a:lnTo>
                <a:lnTo>
                  <a:pt x="327596" y="1716270"/>
                </a:lnTo>
                <a:lnTo>
                  <a:pt x="343919" y="1721488"/>
                </a:lnTo>
                <a:lnTo>
                  <a:pt x="360696" y="1726706"/>
                </a:lnTo>
                <a:lnTo>
                  <a:pt x="378152" y="1731924"/>
                </a:lnTo>
                <a:lnTo>
                  <a:pt x="395609" y="1737142"/>
                </a:lnTo>
                <a:lnTo>
                  <a:pt x="413292" y="1741906"/>
                </a:lnTo>
                <a:lnTo>
                  <a:pt x="431429" y="1746670"/>
                </a:lnTo>
                <a:lnTo>
                  <a:pt x="431429" y="1482374"/>
                </a:lnTo>
                <a:lnTo>
                  <a:pt x="413292" y="1477836"/>
                </a:lnTo>
                <a:lnTo>
                  <a:pt x="395609" y="1472845"/>
                </a:lnTo>
                <a:lnTo>
                  <a:pt x="378152" y="1467628"/>
                </a:lnTo>
                <a:lnTo>
                  <a:pt x="360696" y="1462637"/>
                </a:lnTo>
                <a:lnTo>
                  <a:pt x="343919" y="1457419"/>
                </a:lnTo>
                <a:lnTo>
                  <a:pt x="327596" y="1451974"/>
                </a:lnTo>
                <a:lnTo>
                  <a:pt x="311273" y="1446302"/>
                </a:lnTo>
                <a:lnTo>
                  <a:pt x="295403" y="1440631"/>
                </a:lnTo>
                <a:close/>
                <a:moveTo>
                  <a:pt x="1857435" y="1390267"/>
                </a:moveTo>
                <a:lnTo>
                  <a:pt x="1842246" y="1397980"/>
                </a:lnTo>
                <a:lnTo>
                  <a:pt x="1826603" y="1405921"/>
                </a:lnTo>
                <a:lnTo>
                  <a:pt x="1810280" y="1413407"/>
                </a:lnTo>
                <a:lnTo>
                  <a:pt x="1793503" y="1420440"/>
                </a:lnTo>
                <a:lnTo>
                  <a:pt x="1776273" y="1427700"/>
                </a:lnTo>
                <a:lnTo>
                  <a:pt x="1758590" y="1434732"/>
                </a:lnTo>
                <a:lnTo>
                  <a:pt x="1740226" y="1441311"/>
                </a:lnTo>
                <a:lnTo>
                  <a:pt x="1721409" y="1448117"/>
                </a:lnTo>
                <a:lnTo>
                  <a:pt x="1721409" y="1712187"/>
                </a:lnTo>
                <a:lnTo>
                  <a:pt x="1740226" y="1705608"/>
                </a:lnTo>
                <a:lnTo>
                  <a:pt x="1758590" y="1698575"/>
                </a:lnTo>
                <a:lnTo>
                  <a:pt x="1776273" y="1691542"/>
                </a:lnTo>
                <a:lnTo>
                  <a:pt x="1793503" y="1684736"/>
                </a:lnTo>
                <a:lnTo>
                  <a:pt x="1810280" y="1677250"/>
                </a:lnTo>
                <a:lnTo>
                  <a:pt x="1826603" y="1669990"/>
                </a:lnTo>
                <a:lnTo>
                  <a:pt x="1842246" y="1662277"/>
                </a:lnTo>
                <a:lnTo>
                  <a:pt x="1857435" y="1654563"/>
                </a:lnTo>
                <a:lnTo>
                  <a:pt x="1857435" y="1390267"/>
                </a:lnTo>
                <a:close/>
                <a:moveTo>
                  <a:pt x="95445" y="1337181"/>
                </a:moveTo>
                <a:lnTo>
                  <a:pt x="95445" y="1601250"/>
                </a:lnTo>
                <a:lnTo>
                  <a:pt x="102473" y="1606468"/>
                </a:lnTo>
                <a:lnTo>
                  <a:pt x="109501" y="1611913"/>
                </a:lnTo>
                <a:lnTo>
                  <a:pt x="116756" y="1617131"/>
                </a:lnTo>
                <a:lnTo>
                  <a:pt x="124237" y="1621895"/>
                </a:lnTo>
                <a:lnTo>
                  <a:pt x="132172" y="1627113"/>
                </a:lnTo>
                <a:lnTo>
                  <a:pt x="140107" y="1632104"/>
                </a:lnTo>
                <a:lnTo>
                  <a:pt x="156883" y="1642086"/>
                </a:lnTo>
                <a:lnTo>
                  <a:pt x="174340" y="1651614"/>
                </a:lnTo>
                <a:lnTo>
                  <a:pt x="192704" y="1661142"/>
                </a:lnTo>
                <a:lnTo>
                  <a:pt x="211747" y="1670217"/>
                </a:lnTo>
                <a:lnTo>
                  <a:pt x="231698" y="1679291"/>
                </a:lnTo>
                <a:lnTo>
                  <a:pt x="231698" y="1415222"/>
                </a:lnTo>
                <a:lnTo>
                  <a:pt x="211747" y="1406148"/>
                </a:lnTo>
                <a:lnTo>
                  <a:pt x="192704" y="1397073"/>
                </a:lnTo>
                <a:lnTo>
                  <a:pt x="174340" y="1387545"/>
                </a:lnTo>
                <a:lnTo>
                  <a:pt x="156883" y="1378016"/>
                </a:lnTo>
                <a:lnTo>
                  <a:pt x="140107" y="1367808"/>
                </a:lnTo>
                <a:lnTo>
                  <a:pt x="132172" y="1363043"/>
                </a:lnTo>
                <a:lnTo>
                  <a:pt x="124237" y="1357826"/>
                </a:lnTo>
                <a:lnTo>
                  <a:pt x="116756" y="1352608"/>
                </a:lnTo>
                <a:lnTo>
                  <a:pt x="109501" y="1347844"/>
                </a:lnTo>
                <a:lnTo>
                  <a:pt x="102473" y="1342399"/>
                </a:lnTo>
                <a:lnTo>
                  <a:pt x="95445" y="1337181"/>
                </a:lnTo>
                <a:close/>
                <a:moveTo>
                  <a:pt x="5441" y="1185863"/>
                </a:moveTo>
                <a:lnTo>
                  <a:pt x="8162" y="1194257"/>
                </a:lnTo>
                <a:lnTo>
                  <a:pt x="11336" y="1202651"/>
                </a:lnTo>
                <a:lnTo>
                  <a:pt x="15190" y="1210818"/>
                </a:lnTo>
                <a:lnTo>
                  <a:pt x="19724" y="1218758"/>
                </a:lnTo>
                <a:lnTo>
                  <a:pt x="24485" y="1227152"/>
                </a:lnTo>
                <a:lnTo>
                  <a:pt x="29926" y="1235092"/>
                </a:lnTo>
                <a:lnTo>
                  <a:pt x="35820" y="1242806"/>
                </a:lnTo>
                <a:lnTo>
                  <a:pt x="42395" y="1250746"/>
                </a:lnTo>
                <a:lnTo>
                  <a:pt x="49423" y="1258459"/>
                </a:lnTo>
                <a:lnTo>
                  <a:pt x="56904" y="1266173"/>
                </a:lnTo>
                <a:lnTo>
                  <a:pt x="64839" y="1274113"/>
                </a:lnTo>
                <a:lnTo>
                  <a:pt x="73227" y="1281373"/>
                </a:lnTo>
                <a:lnTo>
                  <a:pt x="82296" y="1288859"/>
                </a:lnTo>
                <a:lnTo>
                  <a:pt x="91591" y="1296119"/>
                </a:lnTo>
                <a:lnTo>
                  <a:pt x="101566" y="1303605"/>
                </a:lnTo>
                <a:lnTo>
                  <a:pt x="111995" y="1310865"/>
                </a:lnTo>
                <a:lnTo>
                  <a:pt x="122650" y="1317898"/>
                </a:lnTo>
                <a:lnTo>
                  <a:pt x="133986" y="1324930"/>
                </a:lnTo>
                <a:lnTo>
                  <a:pt x="145548" y="1331736"/>
                </a:lnTo>
                <a:lnTo>
                  <a:pt x="157563" y="1338542"/>
                </a:lnTo>
                <a:lnTo>
                  <a:pt x="170259" y="1345121"/>
                </a:lnTo>
                <a:lnTo>
                  <a:pt x="183182" y="1351927"/>
                </a:lnTo>
                <a:lnTo>
                  <a:pt x="196558" y="1358279"/>
                </a:lnTo>
                <a:lnTo>
                  <a:pt x="210160" y="1364858"/>
                </a:lnTo>
                <a:lnTo>
                  <a:pt x="224443" y="1370984"/>
                </a:lnTo>
                <a:lnTo>
                  <a:pt x="238726" y="1377109"/>
                </a:lnTo>
                <a:lnTo>
                  <a:pt x="253689" y="1383234"/>
                </a:lnTo>
                <a:lnTo>
                  <a:pt x="269332" y="1389133"/>
                </a:lnTo>
                <a:lnTo>
                  <a:pt x="284975" y="1395031"/>
                </a:lnTo>
                <a:lnTo>
                  <a:pt x="301071" y="1400703"/>
                </a:lnTo>
                <a:lnTo>
                  <a:pt x="317394" y="1406148"/>
                </a:lnTo>
                <a:lnTo>
                  <a:pt x="334171" y="1411592"/>
                </a:lnTo>
                <a:lnTo>
                  <a:pt x="351174" y="1416810"/>
                </a:lnTo>
                <a:lnTo>
                  <a:pt x="368857" y="1422028"/>
                </a:lnTo>
                <a:lnTo>
                  <a:pt x="386541" y="1427019"/>
                </a:lnTo>
                <a:lnTo>
                  <a:pt x="404677" y="1431783"/>
                </a:lnTo>
                <a:lnTo>
                  <a:pt x="423268" y="1436774"/>
                </a:lnTo>
                <a:lnTo>
                  <a:pt x="441631" y="1441085"/>
                </a:lnTo>
                <a:lnTo>
                  <a:pt x="460901" y="1445849"/>
                </a:lnTo>
                <a:lnTo>
                  <a:pt x="480172" y="1449932"/>
                </a:lnTo>
                <a:lnTo>
                  <a:pt x="500122" y="1454243"/>
                </a:lnTo>
                <a:lnTo>
                  <a:pt x="519846" y="1458099"/>
                </a:lnTo>
                <a:lnTo>
                  <a:pt x="540250" y="1461956"/>
                </a:lnTo>
                <a:lnTo>
                  <a:pt x="560654" y="1465586"/>
                </a:lnTo>
                <a:lnTo>
                  <a:pt x="581511" y="1469216"/>
                </a:lnTo>
                <a:lnTo>
                  <a:pt x="602369" y="1472619"/>
                </a:lnTo>
                <a:lnTo>
                  <a:pt x="623679" y="1476021"/>
                </a:lnTo>
                <a:lnTo>
                  <a:pt x="645217" y="1479198"/>
                </a:lnTo>
                <a:lnTo>
                  <a:pt x="666981" y="1481920"/>
                </a:lnTo>
                <a:lnTo>
                  <a:pt x="688972" y="1484415"/>
                </a:lnTo>
                <a:lnTo>
                  <a:pt x="711189" y="1487138"/>
                </a:lnTo>
                <a:lnTo>
                  <a:pt x="733860" y="1489406"/>
                </a:lnTo>
                <a:lnTo>
                  <a:pt x="756531" y="1491675"/>
                </a:lnTo>
                <a:lnTo>
                  <a:pt x="779202" y="1493717"/>
                </a:lnTo>
                <a:lnTo>
                  <a:pt x="802554" y="1495532"/>
                </a:lnTo>
                <a:lnTo>
                  <a:pt x="825678" y="1497120"/>
                </a:lnTo>
                <a:lnTo>
                  <a:pt x="849029" y="1498708"/>
                </a:lnTo>
                <a:lnTo>
                  <a:pt x="872834" y="1500069"/>
                </a:lnTo>
                <a:lnTo>
                  <a:pt x="896865" y="1500976"/>
                </a:lnTo>
                <a:lnTo>
                  <a:pt x="920896" y="1501884"/>
                </a:lnTo>
                <a:lnTo>
                  <a:pt x="944701" y="1502565"/>
                </a:lnTo>
                <a:lnTo>
                  <a:pt x="969185" y="1503018"/>
                </a:lnTo>
                <a:lnTo>
                  <a:pt x="993670" y="1503245"/>
                </a:lnTo>
                <a:lnTo>
                  <a:pt x="1018381" y="1503699"/>
                </a:lnTo>
                <a:lnTo>
                  <a:pt x="1043093" y="1503245"/>
                </a:lnTo>
                <a:lnTo>
                  <a:pt x="1067578" y="1503018"/>
                </a:lnTo>
                <a:lnTo>
                  <a:pt x="1091835" y="1502565"/>
                </a:lnTo>
                <a:lnTo>
                  <a:pt x="1116093" y="1501884"/>
                </a:lnTo>
                <a:lnTo>
                  <a:pt x="1139898" y="1500976"/>
                </a:lnTo>
                <a:lnTo>
                  <a:pt x="1163703" y="1500069"/>
                </a:lnTo>
                <a:lnTo>
                  <a:pt x="1187507" y="1498708"/>
                </a:lnTo>
                <a:lnTo>
                  <a:pt x="1210858" y="1497120"/>
                </a:lnTo>
                <a:lnTo>
                  <a:pt x="1234436" y="1495532"/>
                </a:lnTo>
                <a:lnTo>
                  <a:pt x="1257334" y="1493717"/>
                </a:lnTo>
                <a:lnTo>
                  <a:pt x="1280232" y="1491675"/>
                </a:lnTo>
                <a:lnTo>
                  <a:pt x="1302903" y="1489406"/>
                </a:lnTo>
                <a:lnTo>
                  <a:pt x="1325347" y="1487138"/>
                </a:lnTo>
                <a:lnTo>
                  <a:pt x="1347565" y="1484415"/>
                </a:lnTo>
                <a:lnTo>
                  <a:pt x="1369782" y="1481920"/>
                </a:lnTo>
                <a:lnTo>
                  <a:pt x="1391319" y="1479198"/>
                </a:lnTo>
                <a:lnTo>
                  <a:pt x="1413084" y="1476021"/>
                </a:lnTo>
                <a:lnTo>
                  <a:pt x="1434168" y="1472619"/>
                </a:lnTo>
                <a:lnTo>
                  <a:pt x="1455252" y="1469216"/>
                </a:lnTo>
                <a:lnTo>
                  <a:pt x="1476109" y="1465586"/>
                </a:lnTo>
                <a:lnTo>
                  <a:pt x="1496513" y="1461956"/>
                </a:lnTo>
                <a:lnTo>
                  <a:pt x="1516917" y="1458099"/>
                </a:lnTo>
                <a:lnTo>
                  <a:pt x="1536867" y="1454243"/>
                </a:lnTo>
                <a:lnTo>
                  <a:pt x="1556364" y="1449932"/>
                </a:lnTo>
                <a:lnTo>
                  <a:pt x="1575635" y="1445849"/>
                </a:lnTo>
                <a:lnTo>
                  <a:pt x="1594905" y="1441085"/>
                </a:lnTo>
                <a:lnTo>
                  <a:pt x="1613722" y="1436774"/>
                </a:lnTo>
                <a:lnTo>
                  <a:pt x="1632086" y="1431783"/>
                </a:lnTo>
                <a:lnTo>
                  <a:pt x="1650222" y="1427019"/>
                </a:lnTo>
                <a:lnTo>
                  <a:pt x="1668133" y="1422028"/>
                </a:lnTo>
                <a:lnTo>
                  <a:pt x="1685589" y="1416810"/>
                </a:lnTo>
                <a:lnTo>
                  <a:pt x="1702592" y="1411592"/>
                </a:lnTo>
                <a:lnTo>
                  <a:pt x="1719369" y="1406148"/>
                </a:lnTo>
                <a:lnTo>
                  <a:pt x="1735919" y="1400703"/>
                </a:lnTo>
                <a:lnTo>
                  <a:pt x="1751789" y="1395031"/>
                </a:lnTo>
                <a:lnTo>
                  <a:pt x="1767658" y="1389133"/>
                </a:lnTo>
                <a:lnTo>
                  <a:pt x="1782848" y="1383234"/>
                </a:lnTo>
                <a:lnTo>
                  <a:pt x="1797811" y="1377109"/>
                </a:lnTo>
                <a:lnTo>
                  <a:pt x="1812320" y="1370984"/>
                </a:lnTo>
                <a:lnTo>
                  <a:pt x="1826603" y="1364858"/>
                </a:lnTo>
                <a:lnTo>
                  <a:pt x="1840205" y="1358279"/>
                </a:lnTo>
                <a:lnTo>
                  <a:pt x="1853581" y="1351927"/>
                </a:lnTo>
                <a:lnTo>
                  <a:pt x="1866504" y="1345121"/>
                </a:lnTo>
                <a:lnTo>
                  <a:pt x="1879199" y="1338542"/>
                </a:lnTo>
                <a:lnTo>
                  <a:pt x="1891215" y="1331736"/>
                </a:lnTo>
                <a:lnTo>
                  <a:pt x="1903004" y="1324930"/>
                </a:lnTo>
                <a:lnTo>
                  <a:pt x="1913886" y="1317898"/>
                </a:lnTo>
                <a:lnTo>
                  <a:pt x="1924768" y="1310865"/>
                </a:lnTo>
                <a:lnTo>
                  <a:pt x="1935197" y="1303605"/>
                </a:lnTo>
                <a:lnTo>
                  <a:pt x="1944945" y="1296119"/>
                </a:lnTo>
                <a:lnTo>
                  <a:pt x="1954467" y="1288859"/>
                </a:lnTo>
                <a:lnTo>
                  <a:pt x="1963536" y="1281373"/>
                </a:lnTo>
                <a:lnTo>
                  <a:pt x="1971697" y="1274113"/>
                </a:lnTo>
                <a:lnTo>
                  <a:pt x="1979859" y="1266173"/>
                </a:lnTo>
                <a:lnTo>
                  <a:pt x="1987113" y="1258459"/>
                </a:lnTo>
                <a:lnTo>
                  <a:pt x="1994141" y="1250746"/>
                </a:lnTo>
                <a:lnTo>
                  <a:pt x="2000716" y="1242806"/>
                </a:lnTo>
                <a:lnTo>
                  <a:pt x="2006611" y="1235092"/>
                </a:lnTo>
                <a:lnTo>
                  <a:pt x="2012278" y="1227152"/>
                </a:lnTo>
                <a:lnTo>
                  <a:pt x="2017039" y="1218758"/>
                </a:lnTo>
                <a:lnTo>
                  <a:pt x="2021573" y="1210818"/>
                </a:lnTo>
                <a:lnTo>
                  <a:pt x="2025427" y="1202651"/>
                </a:lnTo>
                <a:lnTo>
                  <a:pt x="2028375" y="1194257"/>
                </a:lnTo>
                <a:lnTo>
                  <a:pt x="2031322" y="1185863"/>
                </a:lnTo>
                <a:lnTo>
                  <a:pt x="2032682" y="1190400"/>
                </a:lnTo>
                <a:lnTo>
                  <a:pt x="2033589" y="1195164"/>
                </a:lnTo>
                <a:lnTo>
                  <a:pt x="2034723" y="1199475"/>
                </a:lnTo>
                <a:lnTo>
                  <a:pt x="2035403" y="1204012"/>
                </a:lnTo>
                <a:lnTo>
                  <a:pt x="2035856" y="1208776"/>
                </a:lnTo>
                <a:lnTo>
                  <a:pt x="2036536" y="1213313"/>
                </a:lnTo>
                <a:lnTo>
                  <a:pt x="2036763" y="1218078"/>
                </a:lnTo>
                <a:lnTo>
                  <a:pt x="2036763" y="1222615"/>
                </a:lnTo>
                <a:lnTo>
                  <a:pt x="2036763" y="1491675"/>
                </a:lnTo>
                <a:lnTo>
                  <a:pt x="2036763" y="1496439"/>
                </a:lnTo>
                <a:lnTo>
                  <a:pt x="2036536" y="1500976"/>
                </a:lnTo>
                <a:lnTo>
                  <a:pt x="2035856" y="1505741"/>
                </a:lnTo>
                <a:lnTo>
                  <a:pt x="2035403" y="1510051"/>
                </a:lnTo>
                <a:lnTo>
                  <a:pt x="2034723" y="1514588"/>
                </a:lnTo>
                <a:lnTo>
                  <a:pt x="2033816" y="1519126"/>
                </a:lnTo>
                <a:lnTo>
                  <a:pt x="2032909" y="1523663"/>
                </a:lnTo>
                <a:lnTo>
                  <a:pt x="2031549" y="1528200"/>
                </a:lnTo>
                <a:lnTo>
                  <a:pt x="2029962" y="1532511"/>
                </a:lnTo>
                <a:lnTo>
                  <a:pt x="2028375" y="1536821"/>
                </a:lnTo>
                <a:lnTo>
                  <a:pt x="2025201" y="1545895"/>
                </a:lnTo>
                <a:lnTo>
                  <a:pt x="2020893" y="1554743"/>
                </a:lnTo>
                <a:lnTo>
                  <a:pt x="2016132" y="1563137"/>
                </a:lnTo>
                <a:lnTo>
                  <a:pt x="2010691" y="1571985"/>
                </a:lnTo>
                <a:lnTo>
                  <a:pt x="2004797" y="1580379"/>
                </a:lnTo>
                <a:lnTo>
                  <a:pt x="1997996" y="1589000"/>
                </a:lnTo>
                <a:lnTo>
                  <a:pt x="1991194" y="1597167"/>
                </a:lnTo>
                <a:lnTo>
                  <a:pt x="1983259" y="1605561"/>
                </a:lnTo>
                <a:lnTo>
                  <a:pt x="1975098" y="1613728"/>
                </a:lnTo>
                <a:lnTo>
                  <a:pt x="1966029" y="1621668"/>
                </a:lnTo>
                <a:lnTo>
                  <a:pt x="1956734" y="1629835"/>
                </a:lnTo>
                <a:lnTo>
                  <a:pt x="1946759" y="1637775"/>
                </a:lnTo>
                <a:lnTo>
                  <a:pt x="1936331" y="1645489"/>
                </a:lnTo>
                <a:lnTo>
                  <a:pt x="1925448" y="1653202"/>
                </a:lnTo>
                <a:lnTo>
                  <a:pt x="1913659" y="1660689"/>
                </a:lnTo>
                <a:lnTo>
                  <a:pt x="1901871" y="1668175"/>
                </a:lnTo>
                <a:lnTo>
                  <a:pt x="1889175" y="1675662"/>
                </a:lnTo>
                <a:lnTo>
                  <a:pt x="1876252" y="1682921"/>
                </a:lnTo>
                <a:lnTo>
                  <a:pt x="1862876" y="1690181"/>
                </a:lnTo>
                <a:lnTo>
                  <a:pt x="1848820" y="1696987"/>
                </a:lnTo>
                <a:lnTo>
                  <a:pt x="1834311" y="1703793"/>
                </a:lnTo>
                <a:lnTo>
                  <a:pt x="1819575" y="1710826"/>
                </a:lnTo>
                <a:lnTo>
                  <a:pt x="1804159" y="1717178"/>
                </a:lnTo>
                <a:lnTo>
                  <a:pt x="1788515" y="1723984"/>
                </a:lnTo>
                <a:lnTo>
                  <a:pt x="1772192" y="1730109"/>
                </a:lnTo>
                <a:lnTo>
                  <a:pt x="1755416" y="1736234"/>
                </a:lnTo>
                <a:lnTo>
                  <a:pt x="1738413" y="1742360"/>
                </a:lnTo>
                <a:lnTo>
                  <a:pt x="1720956" y="1748485"/>
                </a:lnTo>
                <a:lnTo>
                  <a:pt x="1703046" y="1754156"/>
                </a:lnTo>
                <a:lnTo>
                  <a:pt x="1684682" y="1759828"/>
                </a:lnTo>
                <a:lnTo>
                  <a:pt x="1666319" y="1765500"/>
                </a:lnTo>
                <a:lnTo>
                  <a:pt x="1647049" y="1770491"/>
                </a:lnTo>
                <a:lnTo>
                  <a:pt x="1627778" y="1775709"/>
                </a:lnTo>
                <a:lnTo>
                  <a:pt x="1608054" y="1780926"/>
                </a:lnTo>
                <a:lnTo>
                  <a:pt x="1587877" y="1785917"/>
                </a:lnTo>
                <a:lnTo>
                  <a:pt x="1567247" y="1790455"/>
                </a:lnTo>
                <a:lnTo>
                  <a:pt x="1546389" y="1794765"/>
                </a:lnTo>
                <a:lnTo>
                  <a:pt x="1525079" y="1799302"/>
                </a:lnTo>
                <a:lnTo>
                  <a:pt x="1503768" y="1803386"/>
                </a:lnTo>
                <a:lnTo>
                  <a:pt x="1481777" y="1807469"/>
                </a:lnTo>
                <a:lnTo>
                  <a:pt x="1460013" y="1811326"/>
                </a:lnTo>
                <a:lnTo>
                  <a:pt x="1437568" y="1814956"/>
                </a:lnTo>
                <a:lnTo>
                  <a:pt x="1414897" y="1818359"/>
                </a:lnTo>
                <a:lnTo>
                  <a:pt x="1391773" y="1821762"/>
                </a:lnTo>
                <a:lnTo>
                  <a:pt x="1368422" y="1824711"/>
                </a:lnTo>
                <a:lnTo>
                  <a:pt x="1344844" y="1827660"/>
                </a:lnTo>
                <a:lnTo>
                  <a:pt x="1321266" y="1830156"/>
                </a:lnTo>
                <a:lnTo>
                  <a:pt x="1297235" y="1832651"/>
                </a:lnTo>
                <a:lnTo>
                  <a:pt x="1272750" y="1835147"/>
                </a:lnTo>
                <a:lnTo>
                  <a:pt x="1248265" y="1837189"/>
                </a:lnTo>
                <a:lnTo>
                  <a:pt x="1223554" y="1839003"/>
                </a:lnTo>
                <a:lnTo>
                  <a:pt x="1198389" y="1840818"/>
                </a:lnTo>
                <a:lnTo>
                  <a:pt x="1173451" y="1841953"/>
                </a:lnTo>
                <a:lnTo>
                  <a:pt x="1148060" y="1843314"/>
                </a:lnTo>
                <a:lnTo>
                  <a:pt x="1122441" y="1844448"/>
                </a:lnTo>
                <a:lnTo>
                  <a:pt x="1096597" y="1845129"/>
                </a:lnTo>
                <a:lnTo>
                  <a:pt x="1070525" y="1845583"/>
                </a:lnTo>
                <a:lnTo>
                  <a:pt x="1044680" y="1846263"/>
                </a:lnTo>
                <a:lnTo>
                  <a:pt x="1018381" y="1846263"/>
                </a:lnTo>
                <a:lnTo>
                  <a:pt x="992083" y="1846263"/>
                </a:lnTo>
                <a:lnTo>
                  <a:pt x="966011" y="1845583"/>
                </a:lnTo>
                <a:lnTo>
                  <a:pt x="939940" y="1845129"/>
                </a:lnTo>
                <a:lnTo>
                  <a:pt x="914095" y="1844448"/>
                </a:lnTo>
                <a:lnTo>
                  <a:pt x="888477" y="1843314"/>
                </a:lnTo>
                <a:lnTo>
                  <a:pt x="863312" y="1841953"/>
                </a:lnTo>
                <a:lnTo>
                  <a:pt x="838147" y="1840818"/>
                </a:lnTo>
                <a:lnTo>
                  <a:pt x="812982" y="1839003"/>
                </a:lnTo>
                <a:lnTo>
                  <a:pt x="788271" y="1837189"/>
                </a:lnTo>
                <a:lnTo>
                  <a:pt x="763786" y="1835147"/>
                </a:lnTo>
                <a:lnTo>
                  <a:pt x="739528" y="1832651"/>
                </a:lnTo>
                <a:lnTo>
                  <a:pt x="715497" y="1830156"/>
                </a:lnTo>
                <a:lnTo>
                  <a:pt x="691692" y="1827660"/>
                </a:lnTo>
                <a:lnTo>
                  <a:pt x="668115" y="1824711"/>
                </a:lnTo>
                <a:lnTo>
                  <a:pt x="644990" y="1821762"/>
                </a:lnTo>
                <a:lnTo>
                  <a:pt x="621866" y="1818359"/>
                </a:lnTo>
                <a:lnTo>
                  <a:pt x="599195" y="1814956"/>
                </a:lnTo>
                <a:lnTo>
                  <a:pt x="576750" y="1811326"/>
                </a:lnTo>
                <a:lnTo>
                  <a:pt x="554759" y="1807469"/>
                </a:lnTo>
                <a:lnTo>
                  <a:pt x="532995" y="1803386"/>
                </a:lnTo>
                <a:lnTo>
                  <a:pt x="511458" y="1799302"/>
                </a:lnTo>
                <a:lnTo>
                  <a:pt x="490147" y="1794765"/>
                </a:lnTo>
                <a:lnTo>
                  <a:pt x="469290" y="1790455"/>
                </a:lnTo>
                <a:lnTo>
                  <a:pt x="448886" y="1785917"/>
                </a:lnTo>
                <a:lnTo>
                  <a:pt x="428935" y="1780926"/>
                </a:lnTo>
                <a:lnTo>
                  <a:pt x="408985" y="1775709"/>
                </a:lnTo>
                <a:lnTo>
                  <a:pt x="389715" y="1770491"/>
                </a:lnTo>
                <a:lnTo>
                  <a:pt x="370671" y="1765500"/>
                </a:lnTo>
                <a:lnTo>
                  <a:pt x="352081" y="1759828"/>
                </a:lnTo>
                <a:lnTo>
                  <a:pt x="333717" y="1754156"/>
                </a:lnTo>
                <a:lnTo>
                  <a:pt x="315580" y="1748485"/>
                </a:lnTo>
                <a:lnTo>
                  <a:pt x="298124" y="1742360"/>
                </a:lnTo>
                <a:lnTo>
                  <a:pt x="281120" y="1736234"/>
                </a:lnTo>
                <a:lnTo>
                  <a:pt x="264571" y="1730109"/>
                </a:lnTo>
                <a:lnTo>
                  <a:pt x="248474" y="1723984"/>
                </a:lnTo>
                <a:lnTo>
                  <a:pt x="232605" y="1717178"/>
                </a:lnTo>
                <a:lnTo>
                  <a:pt x="217188" y="1710826"/>
                </a:lnTo>
                <a:lnTo>
                  <a:pt x="202225" y="1703793"/>
                </a:lnTo>
                <a:lnTo>
                  <a:pt x="187716" y="1696987"/>
                </a:lnTo>
                <a:lnTo>
                  <a:pt x="173887" y="1690181"/>
                </a:lnTo>
                <a:lnTo>
                  <a:pt x="160511" y="1682921"/>
                </a:lnTo>
                <a:lnTo>
                  <a:pt x="147362" y="1675662"/>
                </a:lnTo>
                <a:lnTo>
                  <a:pt x="134892" y="1668175"/>
                </a:lnTo>
                <a:lnTo>
                  <a:pt x="122877" y="1660689"/>
                </a:lnTo>
                <a:lnTo>
                  <a:pt x="111541" y="1653202"/>
                </a:lnTo>
                <a:lnTo>
                  <a:pt x="100433" y="1645489"/>
                </a:lnTo>
                <a:lnTo>
                  <a:pt x="90004" y="1637775"/>
                </a:lnTo>
                <a:lnTo>
                  <a:pt x="80029" y="1629835"/>
                </a:lnTo>
                <a:lnTo>
                  <a:pt x="70734" y="1621668"/>
                </a:lnTo>
                <a:lnTo>
                  <a:pt x="61665" y="1613728"/>
                </a:lnTo>
                <a:lnTo>
                  <a:pt x="53504" y="1605561"/>
                </a:lnTo>
                <a:lnTo>
                  <a:pt x="45795" y="1597167"/>
                </a:lnTo>
                <a:lnTo>
                  <a:pt x="38541" y="1589000"/>
                </a:lnTo>
                <a:lnTo>
                  <a:pt x="31966" y="1580379"/>
                </a:lnTo>
                <a:lnTo>
                  <a:pt x="26072" y="1571985"/>
                </a:lnTo>
                <a:lnTo>
                  <a:pt x="20631" y="1563137"/>
                </a:lnTo>
                <a:lnTo>
                  <a:pt x="15870" y="1554743"/>
                </a:lnTo>
                <a:lnTo>
                  <a:pt x="11562" y="1545895"/>
                </a:lnTo>
                <a:lnTo>
                  <a:pt x="8162" y="1536821"/>
                </a:lnTo>
                <a:lnTo>
                  <a:pt x="6575" y="1532511"/>
                </a:lnTo>
                <a:lnTo>
                  <a:pt x="5214" y="1528200"/>
                </a:lnTo>
                <a:lnTo>
                  <a:pt x="3854" y="1523663"/>
                </a:lnTo>
                <a:lnTo>
                  <a:pt x="2947" y="1519126"/>
                </a:lnTo>
                <a:lnTo>
                  <a:pt x="2040" y="1514588"/>
                </a:lnTo>
                <a:lnTo>
                  <a:pt x="1360" y="1510051"/>
                </a:lnTo>
                <a:lnTo>
                  <a:pt x="907" y="1505741"/>
                </a:lnTo>
                <a:lnTo>
                  <a:pt x="227" y="1500976"/>
                </a:lnTo>
                <a:lnTo>
                  <a:pt x="0" y="1496439"/>
                </a:lnTo>
                <a:lnTo>
                  <a:pt x="0" y="1491675"/>
                </a:lnTo>
                <a:lnTo>
                  <a:pt x="0" y="1222615"/>
                </a:lnTo>
                <a:lnTo>
                  <a:pt x="0" y="1218078"/>
                </a:lnTo>
                <a:lnTo>
                  <a:pt x="227" y="1213313"/>
                </a:lnTo>
                <a:lnTo>
                  <a:pt x="907" y="1208776"/>
                </a:lnTo>
                <a:lnTo>
                  <a:pt x="1360" y="1204012"/>
                </a:lnTo>
                <a:lnTo>
                  <a:pt x="2040" y="1199475"/>
                </a:lnTo>
                <a:lnTo>
                  <a:pt x="3174" y="1195164"/>
                </a:lnTo>
                <a:lnTo>
                  <a:pt x="4081" y="1190400"/>
                </a:lnTo>
                <a:lnTo>
                  <a:pt x="5441" y="1185863"/>
                </a:lnTo>
                <a:close/>
                <a:moveTo>
                  <a:pt x="495361" y="1058062"/>
                </a:moveTo>
                <a:lnTo>
                  <a:pt x="495361" y="1322132"/>
                </a:lnTo>
                <a:lnTo>
                  <a:pt x="528008" y="1328938"/>
                </a:lnTo>
                <a:lnTo>
                  <a:pt x="561787" y="1335290"/>
                </a:lnTo>
                <a:lnTo>
                  <a:pt x="596474" y="1341188"/>
                </a:lnTo>
                <a:lnTo>
                  <a:pt x="631614" y="1346633"/>
                </a:lnTo>
                <a:lnTo>
                  <a:pt x="631614" y="1082564"/>
                </a:lnTo>
                <a:lnTo>
                  <a:pt x="596474" y="1077119"/>
                </a:lnTo>
                <a:lnTo>
                  <a:pt x="561787" y="1071220"/>
                </a:lnTo>
                <a:lnTo>
                  <a:pt x="528008" y="1064641"/>
                </a:lnTo>
                <a:lnTo>
                  <a:pt x="495361" y="1058062"/>
                </a:lnTo>
                <a:close/>
                <a:moveTo>
                  <a:pt x="295403" y="1001120"/>
                </a:moveTo>
                <a:lnTo>
                  <a:pt x="295403" y="1265416"/>
                </a:lnTo>
                <a:lnTo>
                  <a:pt x="311273" y="1271087"/>
                </a:lnTo>
                <a:lnTo>
                  <a:pt x="327596" y="1276532"/>
                </a:lnTo>
                <a:lnTo>
                  <a:pt x="343919" y="1281977"/>
                </a:lnTo>
                <a:lnTo>
                  <a:pt x="360696" y="1286968"/>
                </a:lnTo>
                <a:lnTo>
                  <a:pt x="378152" y="1292186"/>
                </a:lnTo>
                <a:lnTo>
                  <a:pt x="395609" y="1297404"/>
                </a:lnTo>
                <a:lnTo>
                  <a:pt x="413292" y="1302168"/>
                </a:lnTo>
                <a:lnTo>
                  <a:pt x="431429" y="1306932"/>
                </a:lnTo>
                <a:lnTo>
                  <a:pt x="431429" y="1042863"/>
                </a:lnTo>
                <a:lnTo>
                  <a:pt x="413292" y="1038098"/>
                </a:lnTo>
                <a:lnTo>
                  <a:pt x="395609" y="1033107"/>
                </a:lnTo>
                <a:lnTo>
                  <a:pt x="378152" y="1028116"/>
                </a:lnTo>
                <a:lnTo>
                  <a:pt x="360696" y="1022899"/>
                </a:lnTo>
                <a:lnTo>
                  <a:pt x="343919" y="1017681"/>
                </a:lnTo>
                <a:lnTo>
                  <a:pt x="327596" y="1012236"/>
                </a:lnTo>
                <a:lnTo>
                  <a:pt x="311273" y="1006791"/>
                </a:lnTo>
                <a:lnTo>
                  <a:pt x="295403" y="1001120"/>
                </a:lnTo>
                <a:close/>
                <a:moveTo>
                  <a:pt x="1857435" y="950756"/>
                </a:moveTo>
                <a:lnTo>
                  <a:pt x="1842246" y="958469"/>
                </a:lnTo>
                <a:lnTo>
                  <a:pt x="1826603" y="966183"/>
                </a:lnTo>
                <a:lnTo>
                  <a:pt x="1810280" y="973669"/>
                </a:lnTo>
                <a:lnTo>
                  <a:pt x="1793503" y="980929"/>
                </a:lnTo>
                <a:lnTo>
                  <a:pt x="1776273" y="987735"/>
                </a:lnTo>
                <a:lnTo>
                  <a:pt x="1758590" y="994767"/>
                </a:lnTo>
                <a:lnTo>
                  <a:pt x="1740226" y="1001800"/>
                </a:lnTo>
                <a:lnTo>
                  <a:pt x="1721409" y="1008379"/>
                </a:lnTo>
                <a:lnTo>
                  <a:pt x="1721409" y="1272675"/>
                </a:lnTo>
                <a:lnTo>
                  <a:pt x="1740226" y="1265869"/>
                </a:lnTo>
                <a:lnTo>
                  <a:pt x="1758590" y="1259290"/>
                </a:lnTo>
                <a:lnTo>
                  <a:pt x="1776273" y="1252258"/>
                </a:lnTo>
                <a:lnTo>
                  <a:pt x="1793503" y="1244998"/>
                </a:lnTo>
                <a:lnTo>
                  <a:pt x="1810280" y="1237738"/>
                </a:lnTo>
                <a:lnTo>
                  <a:pt x="1826603" y="1230252"/>
                </a:lnTo>
                <a:lnTo>
                  <a:pt x="1842246" y="1222539"/>
                </a:lnTo>
                <a:lnTo>
                  <a:pt x="1857435" y="1214825"/>
                </a:lnTo>
                <a:lnTo>
                  <a:pt x="1857435" y="950756"/>
                </a:lnTo>
                <a:close/>
                <a:moveTo>
                  <a:pt x="95445" y="897443"/>
                </a:moveTo>
                <a:lnTo>
                  <a:pt x="95445" y="1161739"/>
                </a:lnTo>
                <a:lnTo>
                  <a:pt x="102473" y="1166730"/>
                </a:lnTo>
                <a:lnTo>
                  <a:pt x="109501" y="1172175"/>
                </a:lnTo>
                <a:lnTo>
                  <a:pt x="116756" y="1177393"/>
                </a:lnTo>
                <a:lnTo>
                  <a:pt x="124237" y="1182384"/>
                </a:lnTo>
                <a:lnTo>
                  <a:pt x="132172" y="1187375"/>
                </a:lnTo>
                <a:lnTo>
                  <a:pt x="140107" y="1192366"/>
                </a:lnTo>
                <a:lnTo>
                  <a:pt x="156883" y="1202348"/>
                </a:lnTo>
                <a:lnTo>
                  <a:pt x="174340" y="1211876"/>
                </a:lnTo>
                <a:lnTo>
                  <a:pt x="192704" y="1221631"/>
                </a:lnTo>
                <a:lnTo>
                  <a:pt x="211747" y="1230479"/>
                </a:lnTo>
                <a:lnTo>
                  <a:pt x="231698" y="1239553"/>
                </a:lnTo>
                <a:lnTo>
                  <a:pt x="231698" y="975484"/>
                </a:lnTo>
                <a:lnTo>
                  <a:pt x="211747" y="966410"/>
                </a:lnTo>
                <a:lnTo>
                  <a:pt x="192704" y="957335"/>
                </a:lnTo>
                <a:lnTo>
                  <a:pt x="174340" y="947807"/>
                </a:lnTo>
                <a:lnTo>
                  <a:pt x="156883" y="938278"/>
                </a:lnTo>
                <a:lnTo>
                  <a:pt x="140107" y="928296"/>
                </a:lnTo>
                <a:lnTo>
                  <a:pt x="132172" y="923305"/>
                </a:lnTo>
                <a:lnTo>
                  <a:pt x="124237" y="918088"/>
                </a:lnTo>
                <a:lnTo>
                  <a:pt x="116756" y="913323"/>
                </a:lnTo>
                <a:lnTo>
                  <a:pt x="109501" y="908106"/>
                </a:lnTo>
                <a:lnTo>
                  <a:pt x="102473" y="902888"/>
                </a:lnTo>
                <a:lnTo>
                  <a:pt x="95445" y="897443"/>
                </a:lnTo>
                <a:close/>
                <a:moveTo>
                  <a:pt x="5441" y="746125"/>
                </a:moveTo>
                <a:lnTo>
                  <a:pt x="8162" y="754519"/>
                </a:lnTo>
                <a:lnTo>
                  <a:pt x="11336" y="762913"/>
                </a:lnTo>
                <a:lnTo>
                  <a:pt x="15190" y="771080"/>
                </a:lnTo>
                <a:lnTo>
                  <a:pt x="19724" y="779020"/>
                </a:lnTo>
                <a:lnTo>
                  <a:pt x="24485" y="787414"/>
                </a:lnTo>
                <a:lnTo>
                  <a:pt x="29926" y="795354"/>
                </a:lnTo>
                <a:lnTo>
                  <a:pt x="35820" y="803068"/>
                </a:lnTo>
                <a:lnTo>
                  <a:pt x="42395" y="811008"/>
                </a:lnTo>
                <a:lnTo>
                  <a:pt x="49423" y="818948"/>
                </a:lnTo>
                <a:lnTo>
                  <a:pt x="56904" y="826662"/>
                </a:lnTo>
                <a:lnTo>
                  <a:pt x="64839" y="834375"/>
                </a:lnTo>
                <a:lnTo>
                  <a:pt x="73227" y="841861"/>
                </a:lnTo>
                <a:lnTo>
                  <a:pt x="82296" y="849348"/>
                </a:lnTo>
                <a:lnTo>
                  <a:pt x="91591" y="856608"/>
                </a:lnTo>
                <a:lnTo>
                  <a:pt x="101566" y="864094"/>
                </a:lnTo>
                <a:lnTo>
                  <a:pt x="111995" y="871127"/>
                </a:lnTo>
                <a:lnTo>
                  <a:pt x="122650" y="878160"/>
                </a:lnTo>
                <a:lnTo>
                  <a:pt x="133986" y="885192"/>
                </a:lnTo>
                <a:lnTo>
                  <a:pt x="145548" y="891998"/>
                </a:lnTo>
                <a:lnTo>
                  <a:pt x="157563" y="898804"/>
                </a:lnTo>
                <a:lnTo>
                  <a:pt x="170259" y="905610"/>
                </a:lnTo>
                <a:lnTo>
                  <a:pt x="183182" y="912189"/>
                </a:lnTo>
                <a:lnTo>
                  <a:pt x="196558" y="918768"/>
                </a:lnTo>
                <a:lnTo>
                  <a:pt x="210160" y="925120"/>
                </a:lnTo>
                <a:lnTo>
                  <a:pt x="224443" y="931246"/>
                </a:lnTo>
                <a:lnTo>
                  <a:pt x="238726" y="937598"/>
                </a:lnTo>
                <a:lnTo>
                  <a:pt x="253689" y="943496"/>
                </a:lnTo>
                <a:lnTo>
                  <a:pt x="269332" y="949395"/>
                </a:lnTo>
                <a:lnTo>
                  <a:pt x="284975" y="955293"/>
                </a:lnTo>
                <a:lnTo>
                  <a:pt x="301071" y="960965"/>
                </a:lnTo>
                <a:lnTo>
                  <a:pt x="317394" y="966410"/>
                </a:lnTo>
                <a:lnTo>
                  <a:pt x="334171" y="971854"/>
                </a:lnTo>
                <a:lnTo>
                  <a:pt x="351174" y="977299"/>
                </a:lnTo>
                <a:lnTo>
                  <a:pt x="368857" y="982290"/>
                </a:lnTo>
                <a:lnTo>
                  <a:pt x="386541" y="987281"/>
                </a:lnTo>
                <a:lnTo>
                  <a:pt x="404677" y="992272"/>
                </a:lnTo>
                <a:lnTo>
                  <a:pt x="423268" y="996809"/>
                </a:lnTo>
                <a:lnTo>
                  <a:pt x="441631" y="1001573"/>
                </a:lnTo>
                <a:lnTo>
                  <a:pt x="460901" y="1006111"/>
                </a:lnTo>
                <a:lnTo>
                  <a:pt x="480172" y="1010194"/>
                </a:lnTo>
                <a:lnTo>
                  <a:pt x="500122" y="1014278"/>
                </a:lnTo>
                <a:lnTo>
                  <a:pt x="519846" y="1018588"/>
                </a:lnTo>
                <a:lnTo>
                  <a:pt x="540250" y="1022445"/>
                </a:lnTo>
                <a:lnTo>
                  <a:pt x="560654" y="1026075"/>
                </a:lnTo>
                <a:lnTo>
                  <a:pt x="581511" y="1029704"/>
                </a:lnTo>
                <a:lnTo>
                  <a:pt x="602369" y="1032881"/>
                </a:lnTo>
                <a:lnTo>
                  <a:pt x="623679" y="1036057"/>
                </a:lnTo>
                <a:lnTo>
                  <a:pt x="645217" y="1039233"/>
                </a:lnTo>
                <a:lnTo>
                  <a:pt x="666981" y="1041955"/>
                </a:lnTo>
                <a:lnTo>
                  <a:pt x="688972" y="1044904"/>
                </a:lnTo>
                <a:lnTo>
                  <a:pt x="711189" y="1047400"/>
                </a:lnTo>
                <a:lnTo>
                  <a:pt x="733860" y="1049668"/>
                </a:lnTo>
                <a:lnTo>
                  <a:pt x="756531" y="1051937"/>
                </a:lnTo>
                <a:lnTo>
                  <a:pt x="779202" y="1053752"/>
                </a:lnTo>
                <a:lnTo>
                  <a:pt x="802554" y="1055567"/>
                </a:lnTo>
                <a:lnTo>
                  <a:pt x="825678" y="1057382"/>
                </a:lnTo>
                <a:lnTo>
                  <a:pt x="849029" y="1058743"/>
                </a:lnTo>
                <a:lnTo>
                  <a:pt x="872834" y="1060104"/>
                </a:lnTo>
                <a:lnTo>
                  <a:pt x="896865" y="1061238"/>
                </a:lnTo>
                <a:lnTo>
                  <a:pt x="920896" y="1062146"/>
                </a:lnTo>
                <a:lnTo>
                  <a:pt x="944701" y="1062827"/>
                </a:lnTo>
                <a:lnTo>
                  <a:pt x="969185" y="1063507"/>
                </a:lnTo>
                <a:lnTo>
                  <a:pt x="993670" y="1063734"/>
                </a:lnTo>
                <a:lnTo>
                  <a:pt x="1018381" y="1063734"/>
                </a:lnTo>
                <a:lnTo>
                  <a:pt x="1043093" y="1063734"/>
                </a:lnTo>
                <a:lnTo>
                  <a:pt x="1067578" y="1063507"/>
                </a:lnTo>
                <a:lnTo>
                  <a:pt x="1091835" y="1062827"/>
                </a:lnTo>
                <a:lnTo>
                  <a:pt x="1116093" y="1062146"/>
                </a:lnTo>
                <a:lnTo>
                  <a:pt x="1139898" y="1061238"/>
                </a:lnTo>
                <a:lnTo>
                  <a:pt x="1163703" y="1060104"/>
                </a:lnTo>
                <a:lnTo>
                  <a:pt x="1187507" y="1058743"/>
                </a:lnTo>
                <a:lnTo>
                  <a:pt x="1210858" y="1057382"/>
                </a:lnTo>
                <a:lnTo>
                  <a:pt x="1234436" y="1055567"/>
                </a:lnTo>
                <a:lnTo>
                  <a:pt x="1257334" y="1053752"/>
                </a:lnTo>
                <a:lnTo>
                  <a:pt x="1280232" y="1051937"/>
                </a:lnTo>
                <a:lnTo>
                  <a:pt x="1302903" y="1049668"/>
                </a:lnTo>
                <a:lnTo>
                  <a:pt x="1325347" y="1047400"/>
                </a:lnTo>
                <a:lnTo>
                  <a:pt x="1347565" y="1044904"/>
                </a:lnTo>
                <a:lnTo>
                  <a:pt x="1369782" y="1041955"/>
                </a:lnTo>
                <a:lnTo>
                  <a:pt x="1391319" y="1039233"/>
                </a:lnTo>
                <a:lnTo>
                  <a:pt x="1413084" y="1036057"/>
                </a:lnTo>
                <a:lnTo>
                  <a:pt x="1434168" y="1032881"/>
                </a:lnTo>
                <a:lnTo>
                  <a:pt x="1455252" y="1029704"/>
                </a:lnTo>
                <a:lnTo>
                  <a:pt x="1476109" y="1026075"/>
                </a:lnTo>
                <a:lnTo>
                  <a:pt x="1496513" y="1022445"/>
                </a:lnTo>
                <a:lnTo>
                  <a:pt x="1516917" y="1018588"/>
                </a:lnTo>
                <a:lnTo>
                  <a:pt x="1536867" y="1014278"/>
                </a:lnTo>
                <a:lnTo>
                  <a:pt x="1556364" y="1010194"/>
                </a:lnTo>
                <a:lnTo>
                  <a:pt x="1575635" y="1006111"/>
                </a:lnTo>
                <a:lnTo>
                  <a:pt x="1594905" y="1001573"/>
                </a:lnTo>
                <a:lnTo>
                  <a:pt x="1613722" y="996809"/>
                </a:lnTo>
                <a:lnTo>
                  <a:pt x="1632086" y="992272"/>
                </a:lnTo>
                <a:lnTo>
                  <a:pt x="1650222" y="987281"/>
                </a:lnTo>
                <a:lnTo>
                  <a:pt x="1668133" y="982290"/>
                </a:lnTo>
                <a:lnTo>
                  <a:pt x="1685589" y="977299"/>
                </a:lnTo>
                <a:lnTo>
                  <a:pt x="1702592" y="971854"/>
                </a:lnTo>
                <a:lnTo>
                  <a:pt x="1719369" y="966410"/>
                </a:lnTo>
                <a:lnTo>
                  <a:pt x="1735919" y="960965"/>
                </a:lnTo>
                <a:lnTo>
                  <a:pt x="1751789" y="955293"/>
                </a:lnTo>
                <a:lnTo>
                  <a:pt x="1767658" y="949395"/>
                </a:lnTo>
                <a:lnTo>
                  <a:pt x="1782848" y="943496"/>
                </a:lnTo>
                <a:lnTo>
                  <a:pt x="1797811" y="937598"/>
                </a:lnTo>
                <a:lnTo>
                  <a:pt x="1812320" y="931246"/>
                </a:lnTo>
                <a:lnTo>
                  <a:pt x="1826603" y="925120"/>
                </a:lnTo>
                <a:lnTo>
                  <a:pt x="1840205" y="918768"/>
                </a:lnTo>
                <a:lnTo>
                  <a:pt x="1853581" y="912189"/>
                </a:lnTo>
                <a:lnTo>
                  <a:pt x="1866504" y="905610"/>
                </a:lnTo>
                <a:lnTo>
                  <a:pt x="1879199" y="898804"/>
                </a:lnTo>
                <a:lnTo>
                  <a:pt x="1891215" y="891998"/>
                </a:lnTo>
                <a:lnTo>
                  <a:pt x="1903004" y="885192"/>
                </a:lnTo>
                <a:lnTo>
                  <a:pt x="1913886" y="878160"/>
                </a:lnTo>
                <a:lnTo>
                  <a:pt x="1924768" y="871127"/>
                </a:lnTo>
                <a:lnTo>
                  <a:pt x="1935197" y="864094"/>
                </a:lnTo>
                <a:lnTo>
                  <a:pt x="1944945" y="856608"/>
                </a:lnTo>
                <a:lnTo>
                  <a:pt x="1954467" y="849348"/>
                </a:lnTo>
                <a:lnTo>
                  <a:pt x="1963536" y="841861"/>
                </a:lnTo>
                <a:lnTo>
                  <a:pt x="1971697" y="834375"/>
                </a:lnTo>
                <a:lnTo>
                  <a:pt x="1979859" y="826662"/>
                </a:lnTo>
                <a:lnTo>
                  <a:pt x="1987113" y="818948"/>
                </a:lnTo>
                <a:lnTo>
                  <a:pt x="1994141" y="811008"/>
                </a:lnTo>
                <a:lnTo>
                  <a:pt x="2000716" y="803068"/>
                </a:lnTo>
                <a:lnTo>
                  <a:pt x="2006611" y="795354"/>
                </a:lnTo>
                <a:lnTo>
                  <a:pt x="2012278" y="787414"/>
                </a:lnTo>
                <a:lnTo>
                  <a:pt x="2017039" y="779020"/>
                </a:lnTo>
                <a:lnTo>
                  <a:pt x="2021573" y="771080"/>
                </a:lnTo>
                <a:lnTo>
                  <a:pt x="2025427" y="762913"/>
                </a:lnTo>
                <a:lnTo>
                  <a:pt x="2028375" y="754519"/>
                </a:lnTo>
                <a:lnTo>
                  <a:pt x="2031322" y="746125"/>
                </a:lnTo>
                <a:lnTo>
                  <a:pt x="2032682" y="750662"/>
                </a:lnTo>
                <a:lnTo>
                  <a:pt x="2033589" y="755426"/>
                </a:lnTo>
                <a:lnTo>
                  <a:pt x="2034723" y="759737"/>
                </a:lnTo>
                <a:lnTo>
                  <a:pt x="2035403" y="764501"/>
                </a:lnTo>
                <a:lnTo>
                  <a:pt x="2035856" y="769038"/>
                </a:lnTo>
                <a:lnTo>
                  <a:pt x="2036536" y="773802"/>
                </a:lnTo>
                <a:lnTo>
                  <a:pt x="2036763" y="778340"/>
                </a:lnTo>
                <a:lnTo>
                  <a:pt x="2036763" y="782877"/>
                </a:lnTo>
                <a:lnTo>
                  <a:pt x="2036763" y="1051937"/>
                </a:lnTo>
                <a:lnTo>
                  <a:pt x="2036763" y="1056701"/>
                </a:lnTo>
                <a:lnTo>
                  <a:pt x="2036536" y="1061238"/>
                </a:lnTo>
                <a:lnTo>
                  <a:pt x="2035856" y="1065776"/>
                </a:lnTo>
                <a:lnTo>
                  <a:pt x="2035403" y="1070313"/>
                </a:lnTo>
                <a:lnTo>
                  <a:pt x="2034723" y="1075077"/>
                </a:lnTo>
                <a:lnTo>
                  <a:pt x="2033816" y="1079388"/>
                </a:lnTo>
                <a:lnTo>
                  <a:pt x="2032909" y="1083925"/>
                </a:lnTo>
                <a:lnTo>
                  <a:pt x="2031549" y="1088462"/>
                </a:lnTo>
                <a:lnTo>
                  <a:pt x="2029962" y="1092773"/>
                </a:lnTo>
                <a:lnTo>
                  <a:pt x="2028375" y="1097083"/>
                </a:lnTo>
                <a:lnTo>
                  <a:pt x="2025201" y="1106157"/>
                </a:lnTo>
                <a:lnTo>
                  <a:pt x="2020893" y="1115005"/>
                </a:lnTo>
                <a:lnTo>
                  <a:pt x="2016132" y="1123399"/>
                </a:lnTo>
                <a:lnTo>
                  <a:pt x="2010691" y="1132247"/>
                </a:lnTo>
                <a:lnTo>
                  <a:pt x="2004797" y="1140868"/>
                </a:lnTo>
                <a:lnTo>
                  <a:pt x="1997996" y="1149035"/>
                </a:lnTo>
                <a:lnTo>
                  <a:pt x="1991194" y="1157656"/>
                </a:lnTo>
                <a:lnTo>
                  <a:pt x="1983259" y="1165823"/>
                </a:lnTo>
                <a:lnTo>
                  <a:pt x="1975098" y="1173990"/>
                </a:lnTo>
                <a:lnTo>
                  <a:pt x="1966029" y="1182157"/>
                </a:lnTo>
                <a:lnTo>
                  <a:pt x="1956734" y="1190097"/>
                </a:lnTo>
                <a:lnTo>
                  <a:pt x="1946759" y="1198037"/>
                </a:lnTo>
                <a:lnTo>
                  <a:pt x="1936331" y="1205751"/>
                </a:lnTo>
                <a:lnTo>
                  <a:pt x="1925448" y="1213464"/>
                </a:lnTo>
                <a:lnTo>
                  <a:pt x="1913659" y="1220950"/>
                </a:lnTo>
                <a:lnTo>
                  <a:pt x="1901871" y="1228437"/>
                </a:lnTo>
                <a:lnTo>
                  <a:pt x="1889175" y="1235923"/>
                </a:lnTo>
                <a:lnTo>
                  <a:pt x="1876252" y="1243183"/>
                </a:lnTo>
                <a:lnTo>
                  <a:pt x="1862876" y="1250216"/>
                </a:lnTo>
                <a:lnTo>
                  <a:pt x="1848820" y="1257476"/>
                </a:lnTo>
                <a:lnTo>
                  <a:pt x="1834311" y="1264055"/>
                </a:lnTo>
                <a:lnTo>
                  <a:pt x="1819575" y="1271087"/>
                </a:lnTo>
                <a:lnTo>
                  <a:pt x="1804159" y="1277440"/>
                </a:lnTo>
                <a:lnTo>
                  <a:pt x="1788515" y="1284019"/>
                </a:lnTo>
                <a:lnTo>
                  <a:pt x="1772192" y="1290371"/>
                </a:lnTo>
                <a:lnTo>
                  <a:pt x="1755416" y="1296496"/>
                </a:lnTo>
                <a:lnTo>
                  <a:pt x="1738413" y="1302848"/>
                </a:lnTo>
                <a:lnTo>
                  <a:pt x="1720956" y="1308747"/>
                </a:lnTo>
                <a:lnTo>
                  <a:pt x="1703046" y="1314418"/>
                </a:lnTo>
                <a:lnTo>
                  <a:pt x="1684682" y="1320090"/>
                </a:lnTo>
                <a:lnTo>
                  <a:pt x="1666319" y="1325535"/>
                </a:lnTo>
                <a:lnTo>
                  <a:pt x="1647049" y="1330979"/>
                </a:lnTo>
                <a:lnTo>
                  <a:pt x="1627778" y="1335970"/>
                </a:lnTo>
                <a:lnTo>
                  <a:pt x="1608054" y="1341188"/>
                </a:lnTo>
                <a:lnTo>
                  <a:pt x="1587877" y="1346179"/>
                </a:lnTo>
                <a:lnTo>
                  <a:pt x="1567247" y="1350716"/>
                </a:lnTo>
                <a:lnTo>
                  <a:pt x="1546389" y="1355254"/>
                </a:lnTo>
                <a:lnTo>
                  <a:pt x="1525079" y="1359564"/>
                </a:lnTo>
                <a:lnTo>
                  <a:pt x="1503768" y="1363648"/>
                </a:lnTo>
                <a:lnTo>
                  <a:pt x="1481777" y="1367731"/>
                </a:lnTo>
                <a:lnTo>
                  <a:pt x="1460013" y="1371588"/>
                </a:lnTo>
                <a:lnTo>
                  <a:pt x="1437568" y="1375218"/>
                </a:lnTo>
                <a:lnTo>
                  <a:pt x="1414897" y="1378621"/>
                </a:lnTo>
                <a:lnTo>
                  <a:pt x="1391773" y="1382024"/>
                </a:lnTo>
                <a:lnTo>
                  <a:pt x="1368422" y="1384973"/>
                </a:lnTo>
                <a:lnTo>
                  <a:pt x="1344844" y="1387922"/>
                </a:lnTo>
                <a:lnTo>
                  <a:pt x="1321266" y="1390418"/>
                </a:lnTo>
                <a:lnTo>
                  <a:pt x="1297235" y="1393140"/>
                </a:lnTo>
                <a:lnTo>
                  <a:pt x="1272750" y="1395409"/>
                </a:lnTo>
                <a:lnTo>
                  <a:pt x="1248265" y="1397450"/>
                </a:lnTo>
                <a:lnTo>
                  <a:pt x="1223554" y="1399265"/>
                </a:lnTo>
                <a:lnTo>
                  <a:pt x="1198389" y="1401080"/>
                </a:lnTo>
                <a:lnTo>
                  <a:pt x="1173451" y="1402441"/>
                </a:lnTo>
                <a:lnTo>
                  <a:pt x="1148060" y="1403576"/>
                </a:lnTo>
                <a:lnTo>
                  <a:pt x="1122441" y="1404710"/>
                </a:lnTo>
                <a:lnTo>
                  <a:pt x="1096597" y="1405391"/>
                </a:lnTo>
                <a:lnTo>
                  <a:pt x="1070525" y="1406071"/>
                </a:lnTo>
                <a:lnTo>
                  <a:pt x="1044680" y="1406525"/>
                </a:lnTo>
                <a:lnTo>
                  <a:pt x="1018381" y="1406525"/>
                </a:lnTo>
                <a:lnTo>
                  <a:pt x="992083" y="1406525"/>
                </a:lnTo>
                <a:lnTo>
                  <a:pt x="966011" y="1406071"/>
                </a:lnTo>
                <a:lnTo>
                  <a:pt x="939940" y="1405391"/>
                </a:lnTo>
                <a:lnTo>
                  <a:pt x="914095" y="1404710"/>
                </a:lnTo>
                <a:lnTo>
                  <a:pt x="888477" y="1403576"/>
                </a:lnTo>
                <a:lnTo>
                  <a:pt x="863312" y="1402441"/>
                </a:lnTo>
                <a:lnTo>
                  <a:pt x="838147" y="1401080"/>
                </a:lnTo>
                <a:lnTo>
                  <a:pt x="812982" y="1399265"/>
                </a:lnTo>
                <a:lnTo>
                  <a:pt x="788271" y="1397450"/>
                </a:lnTo>
                <a:lnTo>
                  <a:pt x="763786" y="1395409"/>
                </a:lnTo>
                <a:lnTo>
                  <a:pt x="739528" y="1393140"/>
                </a:lnTo>
                <a:lnTo>
                  <a:pt x="715497" y="1390418"/>
                </a:lnTo>
                <a:lnTo>
                  <a:pt x="691692" y="1387922"/>
                </a:lnTo>
                <a:lnTo>
                  <a:pt x="668115" y="1384973"/>
                </a:lnTo>
                <a:lnTo>
                  <a:pt x="644990" y="1382024"/>
                </a:lnTo>
                <a:lnTo>
                  <a:pt x="621866" y="1378621"/>
                </a:lnTo>
                <a:lnTo>
                  <a:pt x="599195" y="1375218"/>
                </a:lnTo>
                <a:lnTo>
                  <a:pt x="576750" y="1371588"/>
                </a:lnTo>
                <a:lnTo>
                  <a:pt x="554759" y="1367731"/>
                </a:lnTo>
                <a:lnTo>
                  <a:pt x="532995" y="1363648"/>
                </a:lnTo>
                <a:lnTo>
                  <a:pt x="511458" y="1359564"/>
                </a:lnTo>
                <a:lnTo>
                  <a:pt x="490147" y="1355254"/>
                </a:lnTo>
                <a:lnTo>
                  <a:pt x="469290" y="1350716"/>
                </a:lnTo>
                <a:lnTo>
                  <a:pt x="448886" y="1346179"/>
                </a:lnTo>
                <a:lnTo>
                  <a:pt x="428935" y="1341188"/>
                </a:lnTo>
                <a:lnTo>
                  <a:pt x="408985" y="1335970"/>
                </a:lnTo>
                <a:lnTo>
                  <a:pt x="389715" y="1330979"/>
                </a:lnTo>
                <a:lnTo>
                  <a:pt x="370671" y="1325535"/>
                </a:lnTo>
                <a:lnTo>
                  <a:pt x="352081" y="1320090"/>
                </a:lnTo>
                <a:lnTo>
                  <a:pt x="333717" y="1314418"/>
                </a:lnTo>
                <a:lnTo>
                  <a:pt x="315580" y="1308747"/>
                </a:lnTo>
                <a:lnTo>
                  <a:pt x="298124" y="1302848"/>
                </a:lnTo>
                <a:lnTo>
                  <a:pt x="281120" y="1296496"/>
                </a:lnTo>
                <a:lnTo>
                  <a:pt x="264571" y="1290371"/>
                </a:lnTo>
                <a:lnTo>
                  <a:pt x="248474" y="1284019"/>
                </a:lnTo>
                <a:lnTo>
                  <a:pt x="232605" y="1277440"/>
                </a:lnTo>
                <a:lnTo>
                  <a:pt x="217188" y="1271087"/>
                </a:lnTo>
                <a:lnTo>
                  <a:pt x="202225" y="1264055"/>
                </a:lnTo>
                <a:lnTo>
                  <a:pt x="187716" y="1257476"/>
                </a:lnTo>
                <a:lnTo>
                  <a:pt x="173887" y="1250216"/>
                </a:lnTo>
                <a:lnTo>
                  <a:pt x="160511" y="1243183"/>
                </a:lnTo>
                <a:lnTo>
                  <a:pt x="147362" y="1235923"/>
                </a:lnTo>
                <a:lnTo>
                  <a:pt x="134892" y="1228437"/>
                </a:lnTo>
                <a:lnTo>
                  <a:pt x="122877" y="1220950"/>
                </a:lnTo>
                <a:lnTo>
                  <a:pt x="111541" y="1213464"/>
                </a:lnTo>
                <a:lnTo>
                  <a:pt x="100433" y="1205751"/>
                </a:lnTo>
                <a:lnTo>
                  <a:pt x="90004" y="1198037"/>
                </a:lnTo>
                <a:lnTo>
                  <a:pt x="80029" y="1190097"/>
                </a:lnTo>
                <a:lnTo>
                  <a:pt x="70734" y="1182157"/>
                </a:lnTo>
                <a:lnTo>
                  <a:pt x="61665" y="1173990"/>
                </a:lnTo>
                <a:lnTo>
                  <a:pt x="53504" y="1165823"/>
                </a:lnTo>
                <a:lnTo>
                  <a:pt x="45795" y="1157656"/>
                </a:lnTo>
                <a:lnTo>
                  <a:pt x="38541" y="1149035"/>
                </a:lnTo>
                <a:lnTo>
                  <a:pt x="31966" y="1140868"/>
                </a:lnTo>
                <a:lnTo>
                  <a:pt x="26072" y="1132247"/>
                </a:lnTo>
                <a:lnTo>
                  <a:pt x="20631" y="1123399"/>
                </a:lnTo>
                <a:lnTo>
                  <a:pt x="15870" y="1115005"/>
                </a:lnTo>
                <a:lnTo>
                  <a:pt x="11562" y="1106157"/>
                </a:lnTo>
                <a:lnTo>
                  <a:pt x="8162" y="1097083"/>
                </a:lnTo>
                <a:lnTo>
                  <a:pt x="6575" y="1092773"/>
                </a:lnTo>
                <a:lnTo>
                  <a:pt x="5214" y="1088462"/>
                </a:lnTo>
                <a:lnTo>
                  <a:pt x="3854" y="1083925"/>
                </a:lnTo>
                <a:lnTo>
                  <a:pt x="2947" y="1079388"/>
                </a:lnTo>
                <a:lnTo>
                  <a:pt x="2040" y="1075077"/>
                </a:lnTo>
                <a:lnTo>
                  <a:pt x="1360" y="1070313"/>
                </a:lnTo>
                <a:lnTo>
                  <a:pt x="907" y="1065776"/>
                </a:lnTo>
                <a:lnTo>
                  <a:pt x="227" y="1061238"/>
                </a:lnTo>
                <a:lnTo>
                  <a:pt x="0" y="1056701"/>
                </a:lnTo>
                <a:lnTo>
                  <a:pt x="0" y="1051937"/>
                </a:lnTo>
                <a:lnTo>
                  <a:pt x="0" y="782877"/>
                </a:lnTo>
                <a:lnTo>
                  <a:pt x="0" y="778340"/>
                </a:lnTo>
                <a:lnTo>
                  <a:pt x="227" y="773802"/>
                </a:lnTo>
                <a:lnTo>
                  <a:pt x="907" y="769038"/>
                </a:lnTo>
                <a:lnTo>
                  <a:pt x="1360" y="764501"/>
                </a:lnTo>
                <a:lnTo>
                  <a:pt x="2040" y="759737"/>
                </a:lnTo>
                <a:lnTo>
                  <a:pt x="3174" y="755426"/>
                </a:lnTo>
                <a:lnTo>
                  <a:pt x="4081" y="750662"/>
                </a:lnTo>
                <a:lnTo>
                  <a:pt x="5441" y="746125"/>
                </a:lnTo>
                <a:close/>
                <a:moveTo>
                  <a:pt x="495361" y="629250"/>
                </a:moveTo>
                <a:lnTo>
                  <a:pt x="495361" y="893516"/>
                </a:lnTo>
                <a:lnTo>
                  <a:pt x="528008" y="900321"/>
                </a:lnTo>
                <a:lnTo>
                  <a:pt x="561787" y="906673"/>
                </a:lnTo>
                <a:lnTo>
                  <a:pt x="596474" y="912570"/>
                </a:lnTo>
                <a:lnTo>
                  <a:pt x="631614" y="918015"/>
                </a:lnTo>
                <a:lnTo>
                  <a:pt x="631614" y="653975"/>
                </a:lnTo>
                <a:lnTo>
                  <a:pt x="596474" y="648531"/>
                </a:lnTo>
                <a:lnTo>
                  <a:pt x="561787" y="642633"/>
                </a:lnTo>
                <a:lnTo>
                  <a:pt x="528008" y="636055"/>
                </a:lnTo>
                <a:lnTo>
                  <a:pt x="495361" y="629250"/>
                </a:lnTo>
                <a:close/>
                <a:moveTo>
                  <a:pt x="295403" y="572313"/>
                </a:moveTo>
                <a:lnTo>
                  <a:pt x="295403" y="836580"/>
                </a:lnTo>
                <a:lnTo>
                  <a:pt x="311273" y="842251"/>
                </a:lnTo>
                <a:lnTo>
                  <a:pt x="327596" y="847922"/>
                </a:lnTo>
                <a:lnTo>
                  <a:pt x="343919" y="853366"/>
                </a:lnTo>
                <a:lnTo>
                  <a:pt x="360696" y="858583"/>
                </a:lnTo>
                <a:lnTo>
                  <a:pt x="378152" y="863574"/>
                </a:lnTo>
                <a:lnTo>
                  <a:pt x="395609" y="868791"/>
                </a:lnTo>
                <a:lnTo>
                  <a:pt x="413292" y="873328"/>
                </a:lnTo>
                <a:lnTo>
                  <a:pt x="431429" y="878318"/>
                </a:lnTo>
                <a:lnTo>
                  <a:pt x="431429" y="614278"/>
                </a:lnTo>
                <a:lnTo>
                  <a:pt x="413292" y="609288"/>
                </a:lnTo>
                <a:lnTo>
                  <a:pt x="395609" y="604751"/>
                </a:lnTo>
                <a:lnTo>
                  <a:pt x="378152" y="599534"/>
                </a:lnTo>
                <a:lnTo>
                  <a:pt x="360696" y="594317"/>
                </a:lnTo>
                <a:lnTo>
                  <a:pt x="343919" y="589099"/>
                </a:lnTo>
                <a:lnTo>
                  <a:pt x="327596" y="583882"/>
                </a:lnTo>
                <a:lnTo>
                  <a:pt x="311273" y="577984"/>
                </a:lnTo>
                <a:lnTo>
                  <a:pt x="295403" y="572313"/>
                </a:lnTo>
                <a:close/>
                <a:moveTo>
                  <a:pt x="1857435" y="522182"/>
                </a:moveTo>
                <a:lnTo>
                  <a:pt x="1842246" y="529894"/>
                </a:lnTo>
                <a:lnTo>
                  <a:pt x="1826603" y="537380"/>
                </a:lnTo>
                <a:lnTo>
                  <a:pt x="1810280" y="544866"/>
                </a:lnTo>
                <a:lnTo>
                  <a:pt x="1793503" y="552351"/>
                </a:lnTo>
                <a:lnTo>
                  <a:pt x="1776273" y="559157"/>
                </a:lnTo>
                <a:lnTo>
                  <a:pt x="1758590" y="566188"/>
                </a:lnTo>
                <a:lnTo>
                  <a:pt x="1740226" y="573221"/>
                </a:lnTo>
                <a:lnTo>
                  <a:pt x="1721409" y="579572"/>
                </a:lnTo>
                <a:lnTo>
                  <a:pt x="1721409" y="843839"/>
                </a:lnTo>
                <a:lnTo>
                  <a:pt x="1740226" y="837260"/>
                </a:lnTo>
                <a:lnTo>
                  <a:pt x="1758590" y="830455"/>
                </a:lnTo>
                <a:lnTo>
                  <a:pt x="1776273" y="823423"/>
                </a:lnTo>
                <a:lnTo>
                  <a:pt x="1793503" y="816391"/>
                </a:lnTo>
                <a:lnTo>
                  <a:pt x="1810280" y="808906"/>
                </a:lnTo>
                <a:lnTo>
                  <a:pt x="1826603" y="801420"/>
                </a:lnTo>
                <a:lnTo>
                  <a:pt x="1842246" y="793934"/>
                </a:lnTo>
                <a:lnTo>
                  <a:pt x="1857435" y="786222"/>
                </a:lnTo>
                <a:lnTo>
                  <a:pt x="1857435" y="522182"/>
                </a:lnTo>
                <a:close/>
                <a:moveTo>
                  <a:pt x="95445" y="468875"/>
                </a:moveTo>
                <a:lnTo>
                  <a:pt x="95445" y="733142"/>
                </a:lnTo>
                <a:lnTo>
                  <a:pt x="102473" y="738359"/>
                </a:lnTo>
                <a:lnTo>
                  <a:pt x="109501" y="743349"/>
                </a:lnTo>
                <a:lnTo>
                  <a:pt x="116756" y="748567"/>
                </a:lnTo>
                <a:lnTo>
                  <a:pt x="124237" y="753784"/>
                </a:lnTo>
                <a:lnTo>
                  <a:pt x="132172" y="759001"/>
                </a:lnTo>
                <a:lnTo>
                  <a:pt x="140107" y="763765"/>
                </a:lnTo>
                <a:lnTo>
                  <a:pt x="156883" y="773519"/>
                </a:lnTo>
                <a:lnTo>
                  <a:pt x="174340" y="783500"/>
                </a:lnTo>
                <a:lnTo>
                  <a:pt x="192704" y="793027"/>
                </a:lnTo>
                <a:lnTo>
                  <a:pt x="211747" y="801874"/>
                </a:lnTo>
                <a:lnTo>
                  <a:pt x="231698" y="810947"/>
                </a:lnTo>
                <a:lnTo>
                  <a:pt x="231698" y="546907"/>
                </a:lnTo>
                <a:lnTo>
                  <a:pt x="211747" y="537834"/>
                </a:lnTo>
                <a:lnTo>
                  <a:pt x="192704" y="528533"/>
                </a:lnTo>
                <a:lnTo>
                  <a:pt x="174340" y="519233"/>
                </a:lnTo>
                <a:lnTo>
                  <a:pt x="156883" y="509479"/>
                </a:lnTo>
                <a:lnTo>
                  <a:pt x="140107" y="499725"/>
                </a:lnTo>
                <a:lnTo>
                  <a:pt x="132172" y="494734"/>
                </a:lnTo>
                <a:lnTo>
                  <a:pt x="124237" y="489517"/>
                </a:lnTo>
                <a:lnTo>
                  <a:pt x="116756" y="484527"/>
                </a:lnTo>
                <a:lnTo>
                  <a:pt x="109501" y="479309"/>
                </a:lnTo>
                <a:lnTo>
                  <a:pt x="102473" y="474092"/>
                </a:lnTo>
                <a:lnTo>
                  <a:pt x="95445" y="468875"/>
                </a:lnTo>
                <a:close/>
                <a:moveTo>
                  <a:pt x="951139" y="128588"/>
                </a:moveTo>
                <a:lnTo>
                  <a:pt x="1081087" y="128588"/>
                </a:lnTo>
                <a:lnTo>
                  <a:pt x="1081087" y="158962"/>
                </a:lnTo>
                <a:lnTo>
                  <a:pt x="1097189" y="159869"/>
                </a:lnTo>
                <a:lnTo>
                  <a:pt x="1112837" y="160549"/>
                </a:lnTo>
                <a:lnTo>
                  <a:pt x="1127805" y="161682"/>
                </a:lnTo>
                <a:lnTo>
                  <a:pt x="1142319" y="162816"/>
                </a:lnTo>
                <a:lnTo>
                  <a:pt x="1156380" y="164176"/>
                </a:lnTo>
                <a:lnTo>
                  <a:pt x="1169761" y="165762"/>
                </a:lnTo>
                <a:lnTo>
                  <a:pt x="1182687" y="167576"/>
                </a:lnTo>
                <a:lnTo>
                  <a:pt x="1195387" y="169162"/>
                </a:lnTo>
                <a:lnTo>
                  <a:pt x="1207180" y="171202"/>
                </a:lnTo>
                <a:lnTo>
                  <a:pt x="1218520" y="173242"/>
                </a:lnTo>
                <a:lnTo>
                  <a:pt x="1229632" y="175283"/>
                </a:lnTo>
                <a:lnTo>
                  <a:pt x="1240064" y="177776"/>
                </a:lnTo>
                <a:lnTo>
                  <a:pt x="1250043" y="180269"/>
                </a:lnTo>
                <a:lnTo>
                  <a:pt x="1259341" y="182763"/>
                </a:lnTo>
                <a:lnTo>
                  <a:pt x="1268412" y="185709"/>
                </a:lnTo>
                <a:lnTo>
                  <a:pt x="1276577" y="188430"/>
                </a:lnTo>
                <a:lnTo>
                  <a:pt x="1284287" y="191603"/>
                </a:lnTo>
                <a:lnTo>
                  <a:pt x="1291771" y="194776"/>
                </a:lnTo>
                <a:lnTo>
                  <a:pt x="1298802" y="198176"/>
                </a:lnTo>
                <a:lnTo>
                  <a:pt x="1304925" y="201803"/>
                </a:lnTo>
                <a:lnTo>
                  <a:pt x="1310821" y="205430"/>
                </a:lnTo>
                <a:lnTo>
                  <a:pt x="1316037" y="209057"/>
                </a:lnTo>
                <a:lnTo>
                  <a:pt x="1321027" y="213137"/>
                </a:lnTo>
                <a:lnTo>
                  <a:pt x="1325336" y="216990"/>
                </a:lnTo>
                <a:lnTo>
                  <a:pt x="1329191" y="221524"/>
                </a:lnTo>
                <a:lnTo>
                  <a:pt x="1332366" y="225830"/>
                </a:lnTo>
                <a:lnTo>
                  <a:pt x="1335087" y="230137"/>
                </a:lnTo>
                <a:lnTo>
                  <a:pt x="1337355" y="234897"/>
                </a:lnTo>
                <a:lnTo>
                  <a:pt x="1339170" y="239657"/>
                </a:lnTo>
                <a:lnTo>
                  <a:pt x="1340530" y="244644"/>
                </a:lnTo>
                <a:lnTo>
                  <a:pt x="1341437" y="249631"/>
                </a:lnTo>
                <a:lnTo>
                  <a:pt x="1341664" y="254845"/>
                </a:lnTo>
                <a:lnTo>
                  <a:pt x="1341437" y="258245"/>
                </a:lnTo>
                <a:lnTo>
                  <a:pt x="1340757" y="262098"/>
                </a:lnTo>
                <a:lnTo>
                  <a:pt x="1340077" y="267085"/>
                </a:lnTo>
                <a:lnTo>
                  <a:pt x="1338716" y="272752"/>
                </a:lnTo>
                <a:lnTo>
                  <a:pt x="1056594" y="272752"/>
                </a:lnTo>
                <a:lnTo>
                  <a:pt x="1056594" y="257111"/>
                </a:lnTo>
                <a:lnTo>
                  <a:pt x="1056594" y="250764"/>
                </a:lnTo>
                <a:lnTo>
                  <a:pt x="1056141" y="245324"/>
                </a:lnTo>
                <a:lnTo>
                  <a:pt x="1055234" y="240564"/>
                </a:lnTo>
                <a:lnTo>
                  <a:pt x="1054327" y="236031"/>
                </a:lnTo>
                <a:lnTo>
                  <a:pt x="1052739" y="232177"/>
                </a:lnTo>
                <a:lnTo>
                  <a:pt x="1051152" y="229004"/>
                </a:lnTo>
                <a:lnTo>
                  <a:pt x="1049111" y="226057"/>
                </a:lnTo>
                <a:lnTo>
                  <a:pt x="1046843" y="224017"/>
                </a:lnTo>
                <a:lnTo>
                  <a:pt x="1044121" y="221977"/>
                </a:lnTo>
                <a:lnTo>
                  <a:pt x="1040493" y="220390"/>
                </a:lnTo>
                <a:lnTo>
                  <a:pt x="1036410" y="219030"/>
                </a:lnTo>
                <a:lnTo>
                  <a:pt x="1031648" y="218124"/>
                </a:lnTo>
                <a:lnTo>
                  <a:pt x="1025978" y="217217"/>
                </a:lnTo>
                <a:lnTo>
                  <a:pt x="1019628" y="216537"/>
                </a:lnTo>
                <a:lnTo>
                  <a:pt x="1012825" y="216310"/>
                </a:lnTo>
                <a:lnTo>
                  <a:pt x="1005114" y="216084"/>
                </a:lnTo>
                <a:lnTo>
                  <a:pt x="998764" y="216310"/>
                </a:lnTo>
                <a:lnTo>
                  <a:pt x="992868" y="216537"/>
                </a:lnTo>
                <a:lnTo>
                  <a:pt x="987425" y="216990"/>
                </a:lnTo>
                <a:lnTo>
                  <a:pt x="982209" y="217897"/>
                </a:lnTo>
                <a:lnTo>
                  <a:pt x="977673" y="218577"/>
                </a:lnTo>
                <a:lnTo>
                  <a:pt x="973591" y="219937"/>
                </a:lnTo>
                <a:lnTo>
                  <a:pt x="969735" y="221070"/>
                </a:lnTo>
                <a:lnTo>
                  <a:pt x="966334" y="222657"/>
                </a:lnTo>
                <a:lnTo>
                  <a:pt x="963159" y="224470"/>
                </a:lnTo>
                <a:lnTo>
                  <a:pt x="960664" y="226510"/>
                </a:lnTo>
                <a:lnTo>
                  <a:pt x="958396" y="229004"/>
                </a:lnTo>
                <a:lnTo>
                  <a:pt x="956582" y="231271"/>
                </a:lnTo>
                <a:lnTo>
                  <a:pt x="955221" y="233764"/>
                </a:lnTo>
                <a:lnTo>
                  <a:pt x="954087" y="236711"/>
                </a:lnTo>
                <a:lnTo>
                  <a:pt x="953407" y="239657"/>
                </a:lnTo>
                <a:lnTo>
                  <a:pt x="953407" y="243058"/>
                </a:lnTo>
                <a:lnTo>
                  <a:pt x="953407" y="245551"/>
                </a:lnTo>
                <a:lnTo>
                  <a:pt x="953634" y="248498"/>
                </a:lnTo>
                <a:lnTo>
                  <a:pt x="954087" y="250991"/>
                </a:lnTo>
                <a:lnTo>
                  <a:pt x="954994" y="253484"/>
                </a:lnTo>
                <a:lnTo>
                  <a:pt x="955901" y="255751"/>
                </a:lnTo>
                <a:lnTo>
                  <a:pt x="957035" y="258018"/>
                </a:lnTo>
                <a:lnTo>
                  <a:pt x="958396" y="260058"/>
                </a:lnTo>
                <a:lnTo>
                  <a:pt x="959757" y="262098"/>
                </a:lnTo>
                <a:lnTo>
                  <a:pt x="961571" y="263911"/>
                </a:lnTo>
                <a:lnTo>
                  <a:pt x="963839" y="265725"/>
                </a:lnTo>
                <a:lnTo>
                  <a:pt x="965880" y="267538"/>
                </a:lnTo>
                <a:lnTo>
                  <a:pt x="968148" y="269125"/>
                </a:lnTo>
                <a:lnTo>
                  <a:pt x="970643" y="270712"/>
                </a:lnTo>
                <a:lnTo>
                  <a:pt x="973591" y="271845"/>
                </a:lnTo>
                <a:lnTo>
                  <a:pt x="976539" y="273205"/>
                </a:lnTo>
                <a:lnTo>
                  <a:pt x="979714" y="274565"/>
                </a:lnTo>
                <a:lnTo>
                  <a:pt x="987878" y="276832"/>
                </a:lnTo>
                <a:lnTo>
                  <a:pt x="998991" y="280005"/>
                </a:lnTo>
                <a:lnTo>
                  <a:pt x="1013278" y="283632"/>
                </a:lnTo>
                <a:lnTo>
                  <a:pt x="1030741" y="287712"/>
                </a:lnTo>
                <a:lnTo>
                  <a:pt x="1051378" y="292245"/>
                </a:lnTo>
                <a:lnTo>
                  <a:pt x="1075191" y="297459"/>
                </a:lnTo>
                <a:lnTo>
                  <a:pt x="1132114" y="309246"/>
                </a:lnTo>
                <a:lnTo>
                  <a:pt x="1181327" y="319673"/>
                </a:lnTo>
                <a:lnTo>
                  <a:pt x="1222375" y="328740"/>
                </a:lnTo>
                <a:lnTo>
                  <a:pt x="1239611" y="332820"/>
                </a:lnTo>
                <a:lnTo>
                  <a:pt x="1255032" y="336673"/>
                </a:lnTo>
                <a:lnTo>
                  <a:pt x="1267732" y="340073"/>
                </a:lnTo>
                <a:lnTo>
                  <a:pt x="1278618" y="343020"/>
                </a:lnTo>
                <a:lnTo>
                  <a:pt x="1288143" y="346193"/>
                </a:lnTo>
                <a:lnTo>
                  <a:pt x="1297441" y="349594"/>
                </a:lnTo>
                <a:lnTo>
                  <a:pt x="1306286" y="353220"/>
                </a:lnTo>
                <a:lnTo>
                  <a:pt x="1314677" y="357300"/>
                </a:lnTo>
                <a:lnTo>
                  <a:pt x="1322841" y="361381"/>
                </a:lnTo>
                <a:lnTo>
                  <a:pt x="1330552" y="366141"/>
                </a:lnTo>
                <a:lnTo>
                  <a:pt x="1337809" y="370901"/>
                </a:lnTo>
                <a:lnTo>
                  <a:pt x="1344613" y="376114"/>
                </a:lnTo>
                <a:lnTo>
                  <a:pt x="1348014" y="378834"/>
                </a:lnTo>
                <a:lnTo>
                  <a:pt x="1350963" y="381554"/>
                </a:lnTo>
                <a:lnTo>
                  <a:pt x="1353684" y="384501"/>
                </a:lnTo>
                <a:lnTo>
                  <a:pt x="1356632" y="387448"/>
                </a:lnTo>
                <a:lnTo>
                  <a:pt x="1358900" y="390621"/>
                </a:lnTo>
                <a:lnTo>
                  <a:pt x="1360941" y="393568"/>
                </a:lnTo>
                <a:lnTo>
                  <a:pt x="1362982" y="396741"/>
                </a:lnTo>
                <a:lnTo>
                  <a:pt x="1364796" y="400141"/>
                </a:lnTo>
                <a:lnTo>
                  <a:pt x="1366384" y="403315"/>
                </a:lnTo>
                <a:lnTo>
                  <a:pt x="1367745" y="406942"/>
                </a:lnTo>
                <a:lnTo>
                  <a:pt x="1368879" y="410342"/>
                </a:lnTo>
                <a:lnTo>
                  <a:pt x="1370013" y="413969"/>
                </a:lnTo>
                <a:lnTo>
                  <a:pt x="1370466" y="417822"/>
                </a:lnTo>
                <a:lnTo>
                  <a:pt x="1370920" y="421449"/>
                </a:lnTo>
                <a:lnTo>
                  <a:pt x="1371600" y="425302"/>
                </a:lnTo>
                <a:lnTo>
                  <a:pt x="1371600" y="429156"/>
                </a:lnTo>
                <a:lnTo>
                  <a:pt x="1371146" y="435729"/>
                </a:lnTo>
                <a:lnTo>
                  <a:pt x="1370466" y="441849"/>
                </a:lnTo>
                <a:lnTo>
                  <a:pt x="1368879" y="447743"/>
                </a:lnTo>
                <a:lnTo>
                  <a:pt x="1366837" y="453409"/>
                </a:lnTo>
                <a:lnTo>
                  <a:pt x="1364570" y="459076"/>
                </a:lnTo>
                <a:lnTo>
                  <a:pt x="1361395" y="464516"/>
                </a:lnTo>
                <a:lnTo>
                  <a:pt x="1357539" y="469730"/>
                </a:lnTo>
                <a:lnTo>
                  <a:pt x="1353457" y="474717"/>
                </a:lnTo>
                <a:lnTo>
                  <a:pt x="1348468" y="479704"/>
                </a:lnTo>
                <a:lnTo>
                  <a:pt x="1343252" y="484690"/>
                </a:lnTo>
                <a:lnTo>
                  <a:pt x="1337129" y="488997"/>
                </a:lnTo>
                <a:lnTo>
                  <a:pt x="1330779" y="493304"/>
                </a:lnTo>
                <a:lnTo>
                  <a:pt x="1323521" y="497837"/>
                </a:lnTo>
                <a:lnTo>
                  <a:pt x="1316037" y="501917"/>
                </a:lnTo>
                <a:lnTo>
                  <a:pt x="1307873" y="505771"/>
                </a:lnTo>
                <a:lnTo>
                  <a:pt x="1299029" y="509398"/>
                </a:lnTo>
                <a:lnTo>
                  <a:pt x="1289503" y="513024"/>
                </a:lnTo>
                <a:lnTo>
                  <a:pt x="1279752" y="516198"/>
                </a:lnTo>
                <a:lnTo>
                  <a:pt x="1269093" y="519371"/>
                </a:lnTo>
                <a:lnTo>
                  <a:pt x="1257980" y="522545"/>
                </a:lnTo>
                <a:lnTo>
                  <a:pt x="1246414" y="525265"/>
                </a:lnTo>
                <a:lnTo>
                  <a:pt x="1234395" y="527985"/>
                </a:lnTo>
                <a:lnTo>
                  <a:pt x="1221468" y="530478"/>
                </a:lnTo>
                <a:lnTo>
                  <a:pt x="1208314" y="532745"/>
                </a:lnTo>
                <a:lnTo>
                  <a:pt x="1194253" y="535012"/>
                </a:lnTo>
                <a:lnTo>
                  <a:pt x="1179966" y="536825"/>
                </a:lnTo>
                <a:lnTo>
                  <a:pt x="1164545" y="538638"/>
                </a:lnTo>
                <a:lnTo>
                  <a:pt x="1149123" y="540452"/>
                </a:lnTo>
                <a:lnTo>
                  <a:pt x="1133021" y="541812"/>
                </a:lnTo>
                <a:lnTo>
                  <a:pt x="1116239" y="543172"/>
                </a:lnTo>
                <a:lnTo>
                  <a:pt x="1098777" y="544305"/>
                </a:lnTo>
                <a:lnTo>
                  <a:pt x="1081087" y="545212"/>
                </a:lnTo>
                <a:lnTo>
                  <a:pt x="1081087" y="581026"/>
                </a:lnTo>
                <a:lnTo>
                  <a:pt x="951139" y="581026"/>
                </a:lnTo>
                <a:lnTo>
                  <a:pt x="951139" y="544078"/>
                </a:lnTo>
                <a:lnTo>
                  <a:pt x="937078" y="543625"/>
                </a:lnTo>
                <a:lnTo>
                  <a:pt x="923471" y="542945"/>
                </a:lnTo>
                <a:lnTo>
                  <a:pt x="909864" y="541812"/>
                </a:lnTo>
                <a:lnTo>
                  <a:pt x="896484" y="540678"/>
                </a:lnTo>
                <a:lnTo>
                  <a:pt x="883330" y="539545"/>
                </a:lnTo>
                <a:lnTo>
                  <a:pt x="870403" y="538185"/>
                </a:lnTo>
                <a:lnTo>
                  <a:pt x="857703" y="536598"/>
                </a:lnTo>
                <a:lnTo>
                  <a:pt x="845457" y="534785"/>
                </a:lnTo>
                <a:lnTo>
                  <a:pt x="832984" y="532745"/>
                </a:lnTo>
                <a:lnTo>
                  <a:pt x="821191" y="530705"/>
                </a:lnTo>
                <a:lnTo>
                  <a:pt x="809171" y="528665"/>
                </a:lnTo>
                <a:lnTo>
                  <a:pt x="797605" y="526171"/>
                </a:lnTo>
                <a:lnTo>
                  <a:pt x="786266" y="523451"/>
                </a:lnTo>
                <a:lnTo>
                  <a:pt x="775153" y="520731"/>
                </a:lnTo>
                <a:lnTo>
                  <a:pt x="764267" y="517784"/>
                </a:lnTo>
                <a:lnTo>
                  <a:pt x="753608" y="514838"/>
                </a:lnTo>
                <a:lnTo>
                  <a:pt x="743403" y="511438"/>
                </a:lnTo>
                <a:lnTo>
                  <a:pt x="733878" y="507811"/>
                </a:lnTo>
                <a:lnTo>
                  <a:pt x="724807" y="503731"/>
                </a:lnTo>
                <a:lnTo>
                  <a:pt x="716642" y="499651"/>
                </a:lnTo>
                <a:lnTo>
                  <a:pt x="709158" y="494891"/>
                </a:lnTo>
                <a:lnTo>
                  <a:pt x="705530" y="492624"/>
                </a:lnTo>
                <a:lnTo>
                  <a:pt x="702128" y="489904"/>
                </a:lnTo>
                <a:lnTo>
                  <a:pt x="698953" y="487637"/>
                </a:lnTo>
                <a:lnTo>
                  <a:pt x="696005" y="484917"/>
                </a:lnTo>
                <a:lnTo>
                  <a:pt x="692830" y="482197"/>
                </a:lnTo>
                <a:lnTo>
                  <a:pt x="690335" y="479477"/>
                </a:lnTo>
                <a:lnTo>
                  <a:pt x="687841" y="476530"/>
                </a:lnTo>
                <a:lnTo>
                  <a:pt x="685346" y="473810"/>
                </a:lnTo>
                <a:lnTo>
                  <a:pt x="683078" y="470637"/>
                </a:lnTo>
                <a:lnTo>
                  <a:pt x="681037" y="467916"/>
                </a:lnTo>
                <a:lnTo>
                  <a:pt x="679223" y="464743"/>
                </a:lnTo>
                <a:lnTo>
                  <a:pt x="677408" y="461343"/>
                </a:lnTo>
                <a:lnTo>
                  <a:pt x="675821" y="457943"/>
                </a:lnTo>
                <a:lnTo>
                  <a:pt x="674233" y="454770"/>
                </a:lnTo>
                <a:lnTo>
                  <a:pt x="673326" y="451369"/>
                </a:lnTo>
                <a:lnTo>
                  <a:pt x="671966" y="447743"/>
                </a:lnTo>
                <a:lnTo>
                  <a:pt x="671285" y="444343"/>
                </a:lnTo>
                <a:lnTo>
                  <a:pt x="670378" y="440489"/>
                </a:lnTo>
                <a:lnTo>
                  <a:pt x="669925" y="436862"/>
                </a:lnTo>
                <a:lnTo>
                  <a:pt x="669471" y="433009"/>
                </a:lnTo>
                <a:lnTo>
                  <a:pt x="669244" y="429156"/>
                </a:lnTo>
                <a:lnTo>
                  <a:pt x="669244" y="425302"/>
                </a:lnTo>
                <a:lnTo>
                  <a:pt x="669244" y="406715"/>
                </a:lnTo>
                <a:lnTo>
                  <a:pt x="951139" y="406715"/>
                </a:lnTo>
                <a:lnTo>
                  <a:pt x="951139" y="430062"/>
                </a:lnTo>
                <a:lnTo>
                  <a:pt x="951366" y="439129"/>
                </a:lnTo>
                <a:lnTo>
                  <a:pt x="951819" y="447516"/>
                </a:lnTo>
                <a:lnTo>
                  <a:pt x="952273" y="454770"/>
                </a:lnTo>
                <a:lnTo>
                  <a:pt x="953407" y="461116"/>
                </a:lnTo>
                <a:lnTo>
                  <a:pt x="954768" y="466783"/>
                </a:lnTo>
                <a:lnTo>
                  <a:pt x="956355" y="471543"/>
                </a:lnTo>
                <a:lnTo>
                  <a:pt x="957035" y="473357"/>
                </a:lnTo>
                <a:lnTo>
                  <a:pt x="957716" y="475170"/>
                </a:lnTo>
                <a:lnTo>
                  <a:pt x="958850" y="476530"/>
                </a:lnTo>
                <a:lnTo>
                  <a:pt x="959757" y="477890"/>
                </a:lnTo>
                <a:lnTo>
                  <a:pt x="961118" y="479024"/>
                </a:lnTo>
                <a:lnTo>
                  <a:pt x="962478" y="479930"/>
                </a:lnTo>
                <a:lnTo>
                  <a:pt x="964066" y="481064"/>
                </a:lnTo>
                <a:lnTo>
                  <a:pt x="965880" y="481970"/>
                </a:lnTo>
                <a:lnTo>
                  <a:pt x="969962" y="483557"/>
                </a:lnTo>
                <a:lnTo>
                  <a:pt x="974725" y="484917"/>
                </a:lnTo>
                <a:lnTo>
                  <a:pt x="980394" y="485824"/>
                </a:lnTo>
                <a:lnTo>
                  <a:pt x="986971" y="486730"/>
                </a:lnTo>
                <a:lnTo>
                  <a:pt x="994228" y="486957"/>
                </a:lnTo>
                <a:lnTo>
                  <a:pt x="1002166" y="487184"/>
                </a:lnTo>
                <a:lnTo>
                  <a:pt x="1009196" y="487184"/>
                </a:lnTo>
                <a:lnTo>
                  <a:pt x="1015546" y="486730"/>
                </a:lnTo>
                <a:lnTo>
                  <a:pt x="1021443" y="486050"/>
                </a:lnTo>
                <a:lnTo>
                  <a:pt x="1027112" y="485597"/>
                </a:lnTo>
                <a:lnTo>
                  <a:pt x="1032328" y="484690"/>
                </a:lnTo>
                <a:lnTo>
                  <a:pt x="1037091" y="483557"/>
                </a:lnTo>
                <a:lnTo>
                  <a:pt x="1041173" y="482197"/>
                </a:lnTo>
                <a:lnTo>
                  <a:pt x="1044802" y="480837"/>
                </a:lnTo>
                <a:lnTo>
                  <a:pt x="1047977" y="479024"/>
                </a:lnTo>
                <a:lnTo>
                  <a:pt x="1050925" y="477210"/>
                </a:lnTo>
                <a:lnTo>
                  <a:pt x="1053193" y="475170"/>
                </a:lnTo>
                <a:lnTo>
                  <a:pt x="1055234" y="472677"/>
                </a:lnTo>
                <a:lnTo>
                  <a:pt x="1056821" y="470183"/>
                </a:lnTo>
                <a:lnTo>
                  <a:pt x="1057955" y="467237"/>
                </a:lnTo>
                <a:lnTo>
                  <a:pt x="1058635" y="464516"/>
                </a:lnTo>
                <a:lnTo>
                  <a:pt x="1058635" y="461343"/>
                </a:lnTo>
                <a:lnTo>
                  <a:pt x="1058635" y="453636"/>
                </a:lnTo>
                <a:lnTo>
                  <a:pt x="1057955" y="446383"/>
                </a:lnTo>
                <a:lnTo>
                  <a:pt x="1056821" y="440036"/>
                </a:lnTo>
                <a:lnTo>
                  <a:pt x="1055461" y="433916"/>
                </a:lnTo>
                <a:lnTo>
                  <a:pt x="1053419" y="428475"/>
                </a:lnTo>
                <a:lnTo>
                  <a:pt x="1052512" y="425756"/>
                </a:lnTo>
                <a:lnTo>
                  <a:pt x="1051152" y="423489"/>
                </a:lnTo>
                <a:lnTo>
                  <a:pt x="1049791" y="421222"/>
                </a:lnTo>
                <a:lnTo>
                  <a:pt x="1048657" y="419182"/>
                </a:lnTo>
                <a:lnTo>
                  <a:pt x="1047069" y="417369"/>
                </a:lnTo>
                <a:lnTo>
                  <a:pt x="1045482" y="415555"/>
                </a:lnTo>
                <a:lnTo>
                  <a:pt x="1043668" y="413742"/>
                </a:lnTo>
                <a:lnTo>
                  <a:pt x="1041173" y="411928"/>
                </a:lnTo>
                <a:lnTo>
                  <a:pt x="1038225" y="410342"/>
                </a:lnTo>
                <a:lnTo>
                  <a:pt x="1034823" y="408528"/>
                </a:lnTo>
                <a:lnTo>
                  <a:pt x="1030741" y="406715"/>
                </a:lnTo>
                <a:lnTo>
                  <a:pt x="1026432" y="404675"/>
                </a:lnTo>
                <a:lnTo>
                  <a:pt x="1016000" y="401048"/>
                </a:lnTo>
                <a:lnTo>
                  <a:pt x="1003753" y="397195"/>
                </a:lnTo>
                <a:lnTo>
                  <a:pt x="989466" y="393341"/>
                </a:lnTo>
                <a:lnTo>
                  <a:pt x="972910" y="389488"/>
                </a:lnTo>
                <a:lnTo>
                  <a:pt x="954768" y="385408"/>
                </a:lnTo>
                <a:lnTo>
                  <a:pt x="895350" y="372714"/>
                </a:lnTo>
                <a:lnTo>
                  <a:pt x="846137" y="361607"/>
                </a:lnTo>
                <a:lnTo>
                  <a:pt x="807357" y="352314"/>
                </a:lnTo>
                <a:lnTo>
                  <a:pt x="791935" y="348460"/>
                </a:lnTo>
                <a:lnTo>
                  <a:pt x="779009" y="345060"/>
                </a:lnTo>
                <a:lnTo>
                  <a:pt x="767669" y="341887"/>
                </a:lnTo>
                <a:lnTo>
                  <a:pt x="756557" y="338260"/>
                </a:lnTo>
                <a:lnTo>
                  <a:pt x="746125" y="334180"/>
                </a:lnTo>
                <a:lnTo>
                  <a:pt x="735692" y="329646"/>
                </a:lnTo>
                <a:lnTo>
                  <a:pt x="725941" y="325113"/>
                </a:lnTo>
                <a:lnTo>
                  <a:pt x="716642" y="319900"/>
                </a:lnTo>
                <a:lnTo>
                  <a:pt x="707571" y="314459"/>
                </a:lnTo>
                <a:lnTo>
                  <a:pt x="698953" y="308793"/>
                </a:lnTo>
                <a:lnTo>
                  <a:pt x="694644" y="306072"/>
                </a:lnTo>
                <a:lnTo>
                  <a:pt x="690789" y="302899"/>
                </a:lnTo>
                <a:lnTo>
                  <a:pt x="687160" y="299952"/>
                </a:lnTo>
                <a:lnTo>
                  <a:pt x="684212" y="297006"/>
                </a:lnTo>
                <a:lnTo>
                  <a:pt x="681037" y="293606"/>
                </a:lnTo>
                <a:lnTo>
                  <a:pt x="678316" y="290432"/>
                </a:lnTo>
                <a:lnTo>
                  <a:pt x="675594" y="287485"/>
                </a:lnTo>
                <a:lnTo>
                  <a:pt x="673326" y="284085"/>
                </a:lnTo>
                <a:lnTo>
                  <a:pt x="671512" y="280685"/>
                </a:lnTo>
                <a:lnTo>
                  <a:pt x="669698" y="277285"/>
                </a:lnTo>
                <a:lnTo>
                  <a:pt x="668110" y="274112"/>
                </a:lnTo>
                <a:lnTo>
                  <a:pt x="667203" y="270485"/>
                </a:lnTo>
                <a:lnTo>
                  <a:pt x="666069" y="266858"/>
                </a:lnTo>
                <a:lnTo>
                  <a:pt x="665616" y="263458"/>
                </a:lnTo>
                <a:lnTo>
                  <a:pt x="665162" y="259605"/>
                </a:lnTo>
                <a:lnTo>
                  <a:pt x="665162" y="255978"/>
                </a:lnTo>
                <a:lnTo>
                  <a:pt x="665389" y="250764"/>
                </a:lnTo>
                <a:lnTo>
                  <a:pt x="666069" y="245551"/>
                </a:lnTo>
                <a:lnTo>
                  <a:pt x="667430" y="240564"/>
                </a:lnTo>
                <a:lnTo>
                  <a:pt x="669471" y="235804"/>
                </a:lnTo>
                <a:lnTo>
                  <a:pt x="671966" y="231044"/>
                </a:lnTo>
                <a:lnTo>
                  <a:pt x="675141" y="226510"/>
                </a:lnTo>
                <a:lnTo>
                  <a:pt x="678769" y="222204"/>
                </a:lnTo>
                <a:lnTo>
                  <a:pt x="682851" y="217897"/>
                </a:lnTo>
                <a:lnTo>
                  <a:pt x="687387" y="213590"/>
                </a:lnTo>
                <a:lnTo>
                  <a:pt x="692830" y="209737"/>
                </a:lnTo>
                <a:lnTo>
                  <a:pt x="698953" y="205883"/>
                </a:lnTo>
                <a:lnTo>
                  <a:pt x="705303" y="202257"/>
                </a:lnTo>
                <a:lnTo>
                  <a:pt x="712333" y="198857"/>
                </a:lnTo>
                <a:lnTo>
                  <a:pt x="719817" y="195456"/>
                </a:lnTo>
                <a:lnTo>
                  <a:pt x="727755" y="192056"/>
                </a:lnTo>
                <a:lnTo>
                  <a:pt x="736600" y="188883"/>
                </a:lnTo>
                <a:lnTo>
                  <a:pt x="745898" y="185936"/>
                </a:lnTo>
                <a:lnTo>
                  <a:pt x="755650" y="183216"/>
                </a:lnTo>
                <a:lnTo>
                  <a:pt x="765855" y="180496"/>
                </a:lnTo>
                <a:lnTo>
                  <a:pt x="776741" y="177776"/>
                </a:lnTo>
                <a:lnTo>
                  <a:pt x="788307" y="175509"/>
                </a:lnTo>
                <a:lnTo>
                  <a:pt x="800100" y="173242"/>
                </a:lnTo>
                <a:lnTo>
                  <a:pt x="812800" y="171202"/>
                </a:lnTo>
                <a:lnTo>
                  <a:pt x="825953" y="169389"/>
                </a:lnTo>
                <a:lnTo>
                  <a:pt x="839560" y="167576"/>
                </a:lnTo>
                <a:lnTo>
                  <a:pt x="853848" y="165762"/>
                </a:lnTo>
                <a:lnTo>
                  <a:pt x="868816" y="164176"/>
                </a:lnTo>
                <a:lnTo>
                  <a:pt x="884010" y="162816"/>
                </a:lnTo>
                <a:lnTo>
                  <a:pt x="900112" y="161682"/>
                </a:lnTo>
                <a:lnTo>
                  <a:pt x="916441" y="160549"/>
                </a:lnTo>
                <a:lnTo>
                  <a:pt x="933450" y="159869"/>
                </a:lnTo>
                <a:lnTo>
                  <a:pt x="951139" y="158962"/>
                </a:lnTo>
                <a:lnTo>
                  <a:pt x="951139" y="128588"/>
                </a:lnTo>
                <a:close/>
                <a:moveTo>
                  <a:pt x="1018381" y="83477"/>
                </a:moveTo>
                <a:lnTo>
                  <a:pt x="993670" y="83703"/>
                </a:lnTo>
                <a:lnTo>
                  <a:pt x="969185" y="83930"/>
                </a:lnTo>
                <a:lnTo>
                  <a:pt x="944701" y="84384"/>
                </a:lnTo>
                <a:lnTo>
                  <a:pt x="920443" y="85064"/>
                </a:lnTo>
                <a:lnTo>
                  <a:pt x="896638" y="85972"/>
                </a:lnTo>
                <a:lnTo>
                  <a:pt x="872607" y="86879"/>
                </a:lnTo>
                <a:lnTo>
                  <a:pt x="848576" y="88467"/>
                </a:lnTo>
                <a:lnTo>
                  <a:pt x="824998" y="89828"/>
                </a:lnTo>
                <a:lnTo>
                  <a:pt x="801420" y="91643"/>
                </a:lnTo>
                <a:lnTo>
                  <a:pt x="778296" y="93457"/>
                </a:lnTo>
                <a:lnTo>
                  <a:pt x="754944" y="95726"/>
                </a:lnTo>
                <a:lnTo>
                  <a:pt x="732047" y="97767"/>
                </a:lnTo>
                <a:lnTo>
                  <a:pt x="709376" y="100489"/>
                </a:lnTo>
                <a:lnTo>
                  <a:pt x="686705" y="103211"/>
                </a:lnTo>
                <a:lnTo>
                  <a:pt x="664487" y="106160"/>
                </a:lnTo>
                <a:lnTo>
                  <a:pt x="642270" y="108882"/>
                </a:lnTo>
                <a:lnTo>
                  <a:pt x="620505" y="112285"/>
                </a:lnTo>
                <a:lnTo>
                  <a:pt x="598741" y="115688"/>
                </a:lnTo>
                <a:lnTo>
                  <a:pt x="577431" y="119317"/>
                </a:lnTo>
                <a:lnTo>
                  <a:pt x="556120" y="123173"/>
                </a:lnTo>
                <a:lnTo>
                  <a:pt x="535262" y="127256"/>
                </a:lnTo>
                <a:lnTo>
                  <a:pt x="514632" y="131339"/>
                </a:lnTo>
                <a:lnTo>
                  <a:pt x="494455" y="135423"/>
                </a:lnTo>
                <a:lnTo>
                  <a:pt x="474504" y="140186"/>
                </a:lnTo>
                <a:lnTo>
                  <a:pt x="454554" y="144723"/>
                </a:lnTo>
                <a:lnTo>
                  <a:pt x="435283" y="149713"/>
                </a:lnTo>
                <a:lnTo>
                  <a:pt x="416240" y="154931"/>
                </a:lnTo>
                <a:lnTo>
                  <a:pt x="397423" y="159921"/>
                </a:lnTo>
                <a:lnTo>
                  <a:pt x="378832" y="165365"/>
                </a:lnTo>
                <a:lnTo>
                  <a:pt x="360696" y="170809"/>
                </a:lnTo>
                <a:lnTo>
                  <a:pt x="343012" y="176707"/>
                </a:lnTo>
                <a:lnTo>
                  <a:pt x="325782" y="182605"/>
                </a:lnTo>
                <a:lnTo>
                  <a:pt x="310139" y="188049"/>
                </a:lnTo>
                <a:lnTo>
                  <a:pt x="295403" y="193493"/>
                </a:lnTo>
                <a:lnTo>
                  <a:pt x="280894" y="199164"/>
                </a:lnTo>
                <a:lnTo>
                  <a:pt x="267291" y="204835"/>
                </a:lnTo>
                <a:lnTo>
                  <a:pt x="253689" y="210506"/>
                </a:lnTo>
                <a:lnTo>
                  <a:pt x="241219" y="216177"/>
                </a:lnTo>
                <a:lnTo>
                  <a:pt x="228750" y="222075"/>
                </a:lnTo>
                <a:lnTo>
                  <a:pt x="217188" y="227746"/>
                </a:lnTo>
                <a:lnTo>
                  <a:pt x="205853" y="233644"/>
                </a:lnTo>
                <a:lnTo>
                  <a:pt x="195197" y="239314"/>
                </a:lnTo>
                <a:lnTo>
                  <a:pt x="184995" y="245439"/>
                </a:lnTo>
                <a:lnTo>
                  <a:pt x="175474" y="251110"/>
                </a:lnTo>
                <a:lnTo>
                  <a:pt x="166178" y="256781"/>
                </a:lnTo>
                <a:lnTo>
                  <a:pt x="157563" y="262679"/>
                </a:lnTo>
                <a:lnTo>
                  <a:pt x="149402" y="268350"/>
                </a:lnTo>
                <a:lnTo>
                  <a:pt x="141694" y="274021"/>
                </a:lnTo>
                <a:lnTo>
                  <a:pt x="134439" y="279692"/>
                </a:lnTo>
                <a:lnTo>
                  <a:pt x="127638" y="285136"/>
                </a:lnTo>
                <a:lnTo>
                  <a:pt x="121517" y="290807"/>
                </a:lnTo>
                <a:lnTo>
                  <a:pt x="115849" y="296251"/>
                </a:lnTo>
                <a:lnTo>
                  <a:pt x="110635" y="301695"/>
                </a:lnTo>
                <a:lnTo>
                  <a:pt x="105874" y="306912"/>
                </a:lnTo>
                <a:lnTo>
                  <a:pt x="101339" y="312130"/>
                </a:lnTo>
                <a:lnTo>
                  <a:pt x="97485" y="317347"/>
                </a:lnTo>
                <a:lnTo>
                  <a:pt x="94085" y="322564"/>
                </a:lnTo>
                <a:lnTo>
                  <a:pt x="91364" y="327328"/>
                </a:lnTo>
                <a:lnTo>
                  <a:pt x="88870" y="332091"/>
                </a:lnTo>
                <a:lnTo>
                  <a:pt x="87057" y="336855"/>
                </a:lnTo>
                <a:lnTo>
                  <a:pt x="85470" y="341392"/>
                </a:lnTo>
                <a:lnTo>
                  <a:pt x="84109" y="345929"/>
                </a:lnTo>
                <a:lnTo>
                  <a:pt x="83656" y="350012"/>
                </a:lnTo>
                <a:lnTo>
                  <a:pt x="83429" y="354548"/>
                </a:lnTo>
                <a:lnTo>
                  <a:pt x="83656" y="358631"/>
                </a:lnTo>
                <a:lnTo>
                  <a:pt x="84109" y="362715"/>
                </a:lnTo>
                <a:lnTo>
                  <a:pt x="85470" y="367251"/>
                </a:lnTo>
                <a:lnTo>
                  <a:pt x="87057" y="371788"/>
                </a:lnTo>
                <a:lnTo>
                  <a:pt x="88870" y="376552"/>
                </a:lnTo>
                <a:lnTo>
                  <a:pt x="91364" y="381315"/>
                </a:lnTo>
                <a:lnTo>
                  <a:pt x="94085" y="386533"/>
                </a:lnTo>
                <a:lnTo>
                  <a:pt x="97485" y="391296"/>
                </a:lnTo>
                <a:lnTo>
                  <a:pt x="101339" y="396513"/>
                </a:lnTo>
                <a:lnTo>
                  <a:pt x="105874" y="401731"/>
                </a:lnTo>
                <a:lnTo>
                  <a:pt x="110635" y="407175"/>
                </a:lnTo>
                <a:lnTo>
                  <a:pt x="115849" y="412392"/>
                </a:lnTo>
                <a:lnTo>
                  <a:pt x="121517" y="417836"/>
                </a:lnTo>
                <a:lnTo>
                  <a:pt x="127638" y="423507"/>
                </a:lnTo>
                <a:lnTo>
                  <a:pt x="134439" y="428951"/>
                </a:lnTo>
                <a:lnTo>
                  <a:pt x="141694" y="434622"/>
                </a:lnTo>
                <a:lnTo>
                  <a:pt x="149402" y="440293"/>
                </a:lnTo>
                <a:lnTo>
                  <a:pt x="157563" y="445964"/>
                </a:lnTo>
                <a:lnTo>
                  <a:pt x="166178" y="451862"/>
                </a:lnTo>
                <a:lnTo>
                  <a:pt x="175474" y="457533"/>
                </a:lnTo>
                <a:lnTo>
                  <a:pt x="184995" y="463658"/>
                </a:lnTo>
                <a:lnTo>
                  <a:pt x="195197" y="469329"/>
                </a:lnTo>
                <a:lnTo>
                  <a:pt x="205853" y="474999"/>
                </a:lnTo>
                <a:lnTo>
                  <a:pt x="217188" y="480897"/>
                </a:lnTo>
                <a:lnTo>
                  <a:pt x="228750" y="486568"/>
                </a:lnTo>
                <a:lnTo>
                  <a:pt x="241219" y="492466"/>
                </a:lnTo>
                <a:lnTo>
                  <a:pt x="253689" y="498137"/>
                </a:lnTo>
                <a:lnTo>
                  <a:pt x="267291" y="503808"/>
                </a:lnTo>
                <a:lnTo>
                  <a:pt x="280894" y="509479"/>
                </a:lnTo>
                <a:lnTo>
                  <a:pt x="295403" y="514923"/>
                </a:lnTo>
                <a:lnTo>
                  <a:pt x="310139" y="520594"/>
                </a:lnTo>
                <a:lnTo>
                  <a:pt x="325782" y="526038"/>
                </a:lnTo>
                <a:lnTo>
                  <a:pt x="343012" y="531936"/>
                </a:lnTo>
                <a:lnTo>
                  <a:pt x="360696" y="537607"/>
                </a:lnTo>
                <a:lnTo>
                  <a:pt x="378832" y="543278"/>
                </a:lnTo>
                <a:lnTo>
                  <a:pt x="397423" y="548722"/>
                </a:lnTo>
                <a:lnTo>
                  <a:pt x="416240" y="553939"/>
                </a:lnTo>
                <a:lnTo>
                  <a:pt x="435283" y="558930"/>
                </a:lnTo>
                <a:lnTo>
                  <a:pt x="454554" y="563920"/>
                </a:lnTo>
                <a:lnTo>
                  <a:pt x="474504" y="568457"/>
                </a:lnTo>
                <a:lnTo>
                  <a:pt x="494455" y="572994"/>
                </a:lnTo>
                <a:lnTo>
                  <a:pt x="514632" y="577304"/>
                </a:lnTo>
                <a:lnTo>
                  <a:pt x="535262" y="581387"/>
                </a:lnTo>
                <a:lnTo>
                  <a:pt x="556120" y="585470"/>
                </a:lnTo>
                <a:lnTo>
                  <a:pt x="577431" y="589553"/>
                </a:lnTo>
                <a:lnTo>
                  <a:pt x="598741" y="592955"/>
                </a:lnTo>
                <a:lnTo>
                  <a:pt x="620505" y="596358"/>
                </a:lnTo>
                <a:lnTo>
                  <a:pt x="642270" y="599534"/>
                </a:lnTo>
                <a:lnTo>
                  <a:pt x="664487" y="602710"/>
                </a:lnTo>
                <a:lnTo>
                  <a:pt x="686705" y="605432"/>
                </a:lnTo>
                <a:lnTo>
                  <a:pt x="709376" y="608381"/>
                </a:lnTo>
                <a:lnTo>
                  <a:pt x="732047" y="610649"/>
                </a:lnTo>
                <a:lnTo>
                  <a:pt x="754944" y="612917"/>
                </a:lnTo>
                <a:lnTo>
                  <a:pt x="778296" y="614959"/>
                </a:lnTo>
                <a:lnTo>
                  <a:pt x="801420" y="617000"/>
                </a:lnTo>
                <a:lnTo>
                  <a:pt x="824998" y="618588"/>
                </a:lnTo>
                <a:lnTo>
                  <a:pt x="848576" y="620176"/>
                </a:lnTo>
                <a:lnTo>
                  <a:pt x="872607" y="621537"/>
                </a:lnTo>
                <a:lnTo>
                  <a:pt x="896638" y="622671"/>
                </a:lnTo>
                <a:lnTo>
                  <a:pt x="920443" y="623579"/>
                </a:lnTo>
                <a:lnTo>
                  <a:pt x="944701" y="624259"/>
                </a:lnTo>
                <a:lnTo>
                  <a:pt x="969185" y="624713"/>
                </a:lnTo>
                <a:lnTo>
                  <a:pt x="993670" y="624940"/>
                </a:lnTo>
                <a:lnTo>
                  <a:pt x="1018381" y="625393"/>
                </a:lnTo>
                <a:lnTo>
                  <a:pt x="1043093" y="624940"/>
                </a:lnTo>
                <a:lnTo>
                  <a:pt x="1067578" y="624713"/>
                </a:lnTo>
                <a:lnTo>
                  <a:pt x="1091835" y="624259"/>
                </a:lnTo>
                <a:lnTo>
                  <a:pt x="1116093" y="623579"/>
                </a:lnTo>
                <a:lnTo>
                  <a:pt x="1140125" y="622671"/>
                </a:lnTo>
                <a:lnTo>
                  <a:pt x="1164156" y="621537"/>
                </a:lnTo>
                <a:lnTo>
                  <a:pt x="1187961" y="620176"/>
                </a:lnTo>
                <a:lnTo>
                  <a:pt x="1211539" y="618588"/>
                </a:lnTo>
                <a:lnTo>
                  <a:pt x="1235116" y="617000"/>
                </a:lnTo>
                <a:lnTo>
                  <a:pt x="1258467" y="614959"/>
                </a:lnTo>
                <a:lnTo>
                  <a:pt x="1281819" y="612917"/>
                </a:lnTo>
                <a:lnTo>
                  <a:pt x="1304716" y="610649"/>
                </a:lnTo>
                <a:lnTo>
                  <a:pt x="1327387" y="608381"/>
                </a:lnTo>
                <a:lnTo>
                  <a:pt x="1349832" y="605432"/>
                </a:lnTo>
                <a:lnTo>
                  <a:pt x="1372276" y="602710"/>
                </a:lnTo>
                <a:lnTo>
                  <a:pt x="1394493" y="599534"/>
                </a:lnTo>
                <a:lnTo>
                  <a:pt x="1416484" y="596358"/>
                </a:lnTo>
                <a:lnTo>
                  <a:pt x="1438022" y="592955"/>
                </a:lnTo>
                <a:lnTo>
                  <a:pt x="1459333" y="589553"/>
                </a:lnTo>
                <a:lnTo>
                  <a:pt x="1480643" y="585470"/>
                </a:lnTo>
                <a:lnTo>
                  <a:pt x="1501501" y="581387"/>
                </a:lnTo>
                <a:lnTo>
                  <a:pt x="1522131" y="577304"/>
                </a:lnTo>
                <a:lnTo>
                  <a:pt x="1542308" y="572994"/>
                </a:lnTo>
                <a:lnTo>
                  <a:pt x="1562259" y="568457"/>
                </a:lnTo>
                <a:lnTo>
                  <a:pt x="1582209" y="563920"/>
                </a:lnTo>
                <a:lnTo>
                  <a:pt x="1601480" y="558930"/>
                </a:lnTo>
                <a:lnTo>
                  <a:pt x="1620523" y="553939"/>
                </a:lnTo>
                <a:lnTo>
                  <a:pt x="1639340" y="548722"/>
                </a:lnTo>
                <a:lnTo>
                  <a:pt x="1657704" y="543278"/>
                </a:lnTo>
                <a:lnTo>
                  <a:pt x="1676067" y="537607"/>
                </a:lnTo>
                <a:lnTo>
                  <a:pt x="1693751" y="531936"/>
                </a:lnTo>
                <a:lnTo>
                  <a:pt x="1710981" y="526038"/>
                </a:lnTo>
                <a:lnTo>
                  <a:pt x="1726624" y="520594"/>
                </a:lnTo>
                <a:lnTo>
                  <a:pt x="1741587" y="514923"/>
                </a:lnTo>
                <a:lnTo>
                  <a:pt x="1755643" y="509479"/>
                </a:lnTo>
                <a:lnTo>
                  <a:pt x="1769699" y="503808"/>
                </a:lnTo>
                <a:lnTo>
                  <a:pt x="1782848" y="498137"/>
                </a:lnTo>
                <a:lnTo>
                  <a:pt x="1795543" y="492466"/>
                </a:lnTo>
                <a:lnTo>
                  <a:pt x="1807786" y="486568"/>
                </a:lnTo>
                <a:lnTo>
                  <a:pt x="1819575" y="480897"/>
                </a:lnTo>
                <a:lnTo>
                  <a:pt x="1830684" y="474999"/>
                </a:lnTo>
                <a:lnTo>
                  <a:pt x="1841566" y="469329"/>
                </a:lnTo>
                <a:lnTo>
                  <a:pt x="1851541" y="463658"/>
                </a:lnTo>
                <a:lnTo>
                  <a:pt x="1861289" y="457533"/>
                </a:lnTo>
                <a:lnTo>
                  <a:pt x="1870358" y="451862"/>
                </a:lnTo>
                <a:lnTo>
                  <a:pt x="1879199" y="445964"/>
                </a:lnTo>
                <a:lnTo>
                  <a:pt x="1887361" y="440293"/>
                </a:lnTo>
                <a:lnTo>
                  <a:pt x="1894843" y="434622"/>
                </a:lnTo>
                <a:lnTo>
                  <a:pt x="1902097" y="428951"/>
                </a:lnTo>
                <a:lnTo>
                  <a:pt x="1908899" y="423507"/>
                </a:lnTo>
                <a:lnTo>
                  <a:pt x="1915020" y="417836"/>
                </a:lnTo>
                <a:lnTo>
                  <a:pt x="1920914" y="412392"/>
                </a:lnTo>
                <a:lnTo>
                  <a:pt x="1926129" y="407175"/>
                </a:lnTo>
                <a:lnTo>
                  <a:pt x="1931116" y="401731"/>
                </a:lnTo>
                <a:lnTo>
                  <a:pt x="1935197" y="396513"/>
                </a:lnTo>
                <a:lnTo>
                  <a:pt x="1939051" y="391296"/>
                </a:lnTo>
                <a:lnTo>
                  <a:pt x="1942678" y="386533"/>
                </a:lnTo>
                <a:lnTo>
                  <a:pt x="1945399" y="381315"/>
                </a:lnTo>
                <a:lnTo>
                  <a:pt x="1947666" y="376552"/>
                </a:lnTo>
                <a:lnTo>
                  <a:pt x="1949933" y="371788"/>
                </a:lnTo>
                <a:lnTo>
                  <a:pt x="1951293" y="367251"/>
                </a:lnTo>
                <a:lnTo>
                  <a:pt x="1952654" y="362715"/>
                </a:lnTo>
                <a:lnTo>
                  <a:pt x="1953107" y="358631"/>
                </a:lnTo>
                <a:lnTo>
                  <a:pt x="1953560" y="354548"/>
                </a:lnTo>
                <a:lnTo>
                  <a:pt x="1953107" y="350012"/>
                </a:lnTo>
                <a:lnTo>
                  <a:pt x="1952654" y="345929"/>
                </a:lnTo>
                <a:lnTo>
                  <a:pt x="1951293" y="341392"/>
                </a:lnTo>
                <a:lnTo>
                  <a:pt x="1949933" y="336855"/>
                </a:lnTo>
                <a:lnTo>
                  <a:pt x="1947666" y="332091"/>
                </a:lnTo>
                <a:lnTo>
                  <a:pt x="1945399" y="327328"/>
                </a:lnTo>
                <a:lnTo>
                  <a:pt x="1942678" y="322564"/>
                </a:lnTo>
                <a:lnTo>
                  <a:pt x="1939051" y="317347"/>
                </a:lnTo>
                <a:lnTo>
                  <a:pt x="1935197" y="312130"/>
                </a:lnTo>
                <a:lnTo>
                  <a:pt x="1931116" y="306912"/>
                </a:lnTo>
                <a:lnTo>
                  <a:pt x="1926129" y="301695"/>
                </a:lnTo>
                <a:lnTo>
                  <a:pt x="1920914" y="296251"/>
                </a:lnTo>
                <a:lnTo>
                  <a:pt x="1915020" y="290807"/>
                </a:lnTo>
                <a:lnTo>
                  <a:pt x="1908899" y="285136"/>
                </a:lnTo>
                <a:lnTo>
                  <a:pt x="1902097" y="279692"/>
                </a:lnTo>
                <a:lnTo>
                  <a:pt x="1894843" y="274021"/>
                </a:lnTo>
                <a:lnTo>
                  <a:pt x="1887361" y="268350"/>
                </a:lnTo>
                <a:lnTo>
                  <a:pt x="1879199" y="262679"/>
                </a:lnTo>
                <a:lnTo>
                  <a:pt x="1870358" y="256781"/>
                </a:lnTo>
                <a:lnTo>
                  <a:pt x="1861289" y="251110"/>
                </a:lnTo>
                <a:lnTo>
                  <a:pt x="1851541" y="245439"/>
                </a:lnTo>
                <a:lnTo>
                  <a:pt x="1841566" y="239314"/>
                </a:lnTo>
                <a:lnTo>
                  <a:pt x="1830684" y="233644"/>
                </a:lnTo>
                <a:lnTo>
                  <a:pt x="1819575" y="227746"/>
                </a:lnTo>
                <a:lnTo>
                  <a:pt x="1807786" y="222075"/>
                </a:lnTo>
                <a:lnTo>
                  <a:pt x="1795543" y="216177"/>
                </a:lnTo>
                <a:lnTo>
                  <a:pt x="1782848" y="210506"/>
                </a:lnTo>
                <a:lnTo>
                  <a:pt x="1769699" y="204835"/>
                </a:lnTo>
                <a:lnTo>
                  <a:pt x="1755643" y="199164"/>
                </a:lnTo>
                <a:lnTo>
                  <a:pt x="1741587" y="193493"/>
                </a:lnTo>
                <a:lnTo>
                  <a:pt x="1726624" y="188049"/>
                </a:lnTo>
                <a:lnTo>
                  <a:pt x="1710981" y="182605"/>
                </a:lnTo>
                <a:lnTo>
                  <a:pt x="1693751" y="176707"/>
                </a:lnTo>
                <a:lnTo>
                  <a:pt x="1676067" y="170809"/>
                </a:lnTo>
                <a:lnTo>
                  <a:pt x="1657704" y="165365"/>
                </a:lnTo>
                <a:lnTo>
                  <a:pt x="1639340" y="159921"/>
                </a:lnTo>
                <a:lnTo>
                  <a:pt x="1620523" y="154931"/>
                </a:lnTo>
                <a:lnTo>
                  <a:pt x="1601480" y="149713"/>
                </a:lnTo>
                <a:lnTo>
                  <a:pt x="1582209" y="144723"/>
                </a:lnTo>
                <a:lnTo>
                  <a:pt x="1562259" y="140186"/>
                </a:lnTo>
                <a:lnTo>
                  <a:pt x="1542308" y="135423"/>
                </a:lnTo>
                <a:lnTo>
                  <a:pt x="1522131" y="131339"/>
                </a:lnTo>
                <a:lnTo>
                  <a:pt x="1501501" y="127256"/>
                </a:lnTo>
                <a:lnTo>
                  <a:pt x="1480643" y="123173"/>
                </a:lnTo>
                <a:lnTo>
                  <a:pt x="1459333" y="119317"/>
                </a:lnTo>
                <a:lnTo>
                  <a:pt x="1438022" y="115688"/>
                </a:lnTo>
                <a:lnTo>
                  <a:pt x="1416484" y="112285"/>
                </a:lnTo>
                <a:lnTo>
                  <a:pt x="1394493" y="108882"/>
                </a:lnTo>
                <a:lnTo>
                  <a:pt x="1372276" y="106160"/>
                </a:lnTo>
                <a:lnTo>
                  <a:pt x="1349832" y="103211"/>
                </a:lnTo>
                <a:lnTo>
                  <a:pt x="1327387" y="100489"/>
                </a:lnTo>
                <a:lnTo>
                  <a:pt x="1304716" y="97767"/>
                </a:lnTo>
                <a:lnTo>
                  <a:pt x="1281819" y="95726"/>
                </a:lnTo>
                <a:lnTo>
                  <a:pt x="1258467" y="93457"/>
                </a:lnTo>
                <a:lnTo>
                  <a:pt x="1235116" y="91643"/>
                </a:lnTo>
                <a:lnTo>
                  <a:pt x="1211539" y="89828"/>
                </a:lnTo>
                <a:lnTo>
                  <a:pt x="1187961" y="88467"/>
                </a:lnTo>
                <a:lnTo>
                  <a:pt x="1164156" y="86879"/>
                </a:lnTo>
                <a:lnTo>
                  <a:pt x="1140125" y="85972"/>
                </a:lnTo>
                <a:lnTo>
                  <a:pt x="1116093" y="85064"/>
                </a:lnTo>
                <a:lnTo>
                  <a:pt x="1091835" y="84384"/>
                </a:lnTo>
                <a:lnTo>
                  <a:pt x="1067578" y="83930"/>
                </a:lnTo>
                <a:lnTo>
                  <a:pt x="1043093" y="83703"/>
                </a:lnTo>
                <a:lnTo>
                  <a:pt x="1018381" y="83477"/>
                </a:lnTo>
                <a:close/>
                <a:moveTo>
                  <a:pt x="1018381" y="0"/>
                </a:moveTo>
                <a:lnTo>
                  <a:pt x="1044680" y="227"/>
                </a:lnTo>
                <a:lnTo>
                  <a:pt x="1070525" y="681"/>
                </a:lnTo>
                <a:lnTo>
                  <a:pt x="1096597" y="1134"/>
                </a:lnTo>
                <a:lnTo>
                  <a:pt x="1122441" y="1815"/>
                </a:lnTo>
                <a:lnTo>
                  <a:pt x="1148060" y="2949"/>
                </a:lnTo>
                <a:lnTo>
                  <a:pt x="1173451" y="4083"/>
                </a:lnTo>
                <a:lnTo>
                  <a:pt x="1198389" y="5671"/>
                </a:lnTo>
                <a:lnTo>
                  <a:pt x="1223554" y="7259"/>
                </a:lnTo>
                <a:lnTo>
                  <a:pt x="1248265" y="9074"/>
                </a:lnTo>
                <a:lnTo>
                  <a:pt x="1272750" y="11342"/>
                </a:lnTo>
                <a:lnTo>
                  <a:pt x="1297235" y="13384"/>
                </a:lnTo>
                <a:lnTo>
                  <a:pt x="1321266" y="16106"/>
                </a:lnTo>
                <a:lnTo>
                  <a:pt x="1344844" y="18601"/>
                </a:lnTo>
                <a:lnTo>
                  <a:pt x="1368422" y="21777"/>
                </a:lnTo>
                <a:lnTo>
                  <a:pt x="1391773" y="24725"/>
                </a:lnTo>
                <a:lnTo>
                  <a:pt x="1414897" y="27901"/>
                </a:lnTo>
                <a:lnTo>
                  <a:pt x="1437568" y="31531"/>
                </a:lnTo>
                <a:lnTo>
                  <a:pt x="1460013" y="35160"/>
                </a:lnTo>
                <a:lnTo>
                  <a:pt x="1481777" y="39016"/>
                </a:lnTo>
                <a:lnTo>
                  <a:pt x="1503768" y="42873"/>
                </a:lnTo>
                <a:lnTo>
                  <a:pt x="1525079" y="46956"/>
                </a:lnTo>
                <a:lnTo>
                  <a:pt x="1546389" y="51492"/>
                </a:lnTo>
                <a:lnTo>
                  <a:pt x="1567247" y="56029"/>
                </a:lnTo>
                <a:lnTo>
                  <a:pt x="1587877" y="60566"/>
                </a:lnTo>
                <a:lnTo>
                  <a:pt x="1608054" y="65556"/>
                </a:lnTo>
                <a:lnTo>
                  <a:pt x="1627778" y="70547"/>
                </a:lnTo>
                <a:lnTo>
                  <a:pt x="1647049" y="75537"/>
                </a:lnTo>
                <a:lnTo>
                  <a:pt x="1666319" y="80981"/>
                </a:lnTo>
                <a:lnTo>
                  <a:pt x="1684682" y="86425"/>
                </a:lnTo>
                <a:lnTo>
                  <a:pt x="1703046" y="92096"/>
                </a:lnTo>
                <a:lnTo>
                  <a:pt x="1720956" y="97994"/>
                </a:lnTo>
                <a:lnTo>
                  <a:pt x="1738413" y="104119"/>
                </a:lnTo>
                <a:lnTo>
                  <a:pt x="1755416" y="110017"/>
                </a:lnTo>
                <a:lnTo>
                  <a:pt x="1772192" y="116141"/>
                </a:lnTo>
                <a:lnTo>
                  <a:pt x="1788515" y="122493"/>
                </a:lnTo>
                <a:lnTo>
                  <a:pt x="1804159" y="129071"/>
                </a:lnTo>
                <a:lnTo>
                  <a:pt x="1819575" y="135649"/>
                </a:lnTo>
                <a:lnTo>
                  <a:pt x="1834311" y="142455"/>
                </a:lnTo>
                <a:lnTo>
                  <a:pt x="1848820" y="149486"/>
                </a:lnTo>
                <a:lnTo>
                  <a:pt x="1862876" y="156292"/>
                </a:lnTo>
                <a:lnTo>
                  <a:pt x="1876252" y="163324"/>
                </a:lnTo>
                <a:lnTo>
                  <a:pt x="1889175" y="170809"/>
                </a:lnTo>
                <a:lnTo>
                  <a:pt x="1901871" y="178068"/>
                </a:lnTo>
                <a:lnTo>
                  <a:pt x="1913659" y="185554"/>
                </a:lnTo>
                <a:lnTo>
                  <a:pt x="1925448" y="193039"/>
                </a:lnTo>
                <a:lnTo>
                  <a:pt x="1936331" y="200752"/>
                </a:lnTo>
                <a:lnTo>
                  <a:pt x="1946759" y="208464"/>
                </a:lnTo>
                <a:lnTo>
                  <a:pt x="1956734" y="216404"/>
                </a:lnTo>
                <a:lnTo>
                  <a:pt x="1966029" y="224570"/>
                </a:lnTo>
                <a:lnTo>
                  <a:pt x="1975098" y="232509"/>
                </a:lnTo>
                <a:lnTo>
                  <a:pt x="1983259" y="240675"/>
                </a:lnTo>
                <a:lnTo>
                  <a:pt x="1991194" y="249069"/>
                </a:lnTo>
                <a:lnTo>
                  <a:pt x="1997996" y="257462"/>
                </a:lnTo>
                <a:lnTo>
                  <a:pt x="2004797" y="265628"/>
                </a:lnTo>
                <a:lnTo>
                  <a:pt x="2010691" y="274248"/>
                </a:lnTo>
                <a:lnTo>
                  <a:pt x="2016132" y="283094"/>
                </a:lnTo>
                <a:lnTo>
                  <a:pt x="2020893" y="291487"/>
                </a:lnTo>
                <a:lnTo>
                  <a:pt x="2025201" y="300334"/>
                </a:lnTo>
                <a:lnTo>
                  <a:pt x="2028375" y="309408"/>
                </a:lnTo>
                <a:lnTo>
                  <a:pt x="2029962" y="313717"/>
                </a:lnTo>
                <a:lnTo>
                  <a:pt x="2031549" y="318027"/>
                </a:lnTo>
                <a:lnTo>
                  <a:pt x="2032909" y="322791"/>
                </a:lnTo>
                <a:lnTo>
                  <a:pt x="2033816" y="327101"/>
                </a:lnTo>
                <a:lnTo>
                  <a:pt x="2034723" y="331411"/>
                </a:lnTo>
                <a:lnTo>
                  <a:pt x="2035403" y="336174"/>
                </a:lnTo>
                <a:lnTo>
                  <a:pt x="2035856" y="340484"/>
                </a:lnTo>
                <a:lnTo>
                  <a:pt x="2036536" y="345248"/>
                </a:lnTo>
                <a:lnTo>
                  <a:pt x="2036763" y="349785"/>
                </a:lnTo>
                <a:lnTo>
                  <a:pt x="2036763" y="354548"/>
                </a:lnTo>
                <a:lnTo>
                  <a:pt x="2036763" y="623579"/>
                </a:lnTo>
                <a:lnTo>
                  <a:pt x="2036763" y="628115"/>
                </a:lnTo>
                <a:lnTo>
                  <a:pt x="2036536" y="632879"/>
                </a:lnTo>
                <a:lnTo>
                  <a:pt x="2035856" y="637189"/>
                </a:lnTo>
                <a:lnTo>
                  <a:pt x="2035403" y="641726"/>
                </a:lnTo>
                <a:lnTo>
                  <a:pt x="2034723" y="646489"/>
                </a:lnTo>
                <a:lnTo>
                  <a:pt x="2033816" y="650799"/>
                </a:lnTo>
                <a:lnTo>
                  <a:pt x="2032909" y="655109"/>
                </a:lnTo>
                <a:lnTo>
                  <a:pt x="2031549" y="659873"/>
                </a:lnTo>
                <a:lnTo>
                  <a:pt x="2029962" y="664183"/>
                </a:lnTo>
                <a:lnTo>
                  <a:pt x="2028375" y="668720"/>
                </a:lnTo>
                <a:lnTo>
                  <a:pt x="2025201" y="677339"/>
                </a:lnTo>
                <a:lnTo>
                  <a:pt x="2020893" y="686186"/>
                </a:lnTo>
                <a:lnTo>
                  <a:pt x="2016132" y="695033"/>
                </a:lnTo>
                <a:lnTo>
                  <a:pt x="2010691" y="703426"/>
                </a:lnTo>
                <a:lnTo>
                  <a:pt x="2004797" y="712272"/>
                </a:lnTo>
                <a:lnTo>
                  <a:pt x="1997996" y="720439"/>
                </a:lnTo>
                <a:lnTo>
                  <a:pt x="1991194" y="729058"/>
                </a:lnTo>
                <a:lnTo>
                  <a:pt x="1983259" y="737225"/>
                </a:lnTo>
                <a:lnTo>
                  <a:pt x="1975098" y="745391"/>
                </a:lnTo>
                <a:lnTo>
                  <a:pt x="1966029" y="753557"/>
                </a:lnTo>
                <a:lnTo>
                  <a:pt x="1956734" y="761496"/>
                </a:lnTo>
                <a:lnTo>
                  <a:pt x="1946759" y="769209"/>
                </a:lnTo>
                <a:lnTo>
                  <a:pt x="1936331" y="777148"/>
                </a:lnTo>
                <a:lnTo>
                  <a:pt x="1925448" y="784861"/>
                </a:lnTo>
                <a:lnTo>
                  <a:pt x="1913659" y="792346"/>
                </a:lnTo>
                <a:lnTo>
                  <a:pt x="1901871" y="799832"/>
                </a:lnTo>
                <a:lnTo>
                  <a:pt x="1889175" y="807091"/>
                </a:lnTo>
                <a:lnTo>
                  <a:pt x="1876252" y="814577"/>
                </a:lnTo>
                <a:lnTo>
                  <a:pt x="1862876" y="821609"/>
                </a:lnTo>
                <a:lnTo>
                  <a:pt x="1848820" y="828640"/>
                </a:lnTo>
                <a:lnTo>
                  <a:pt x="1834311" y="835446"/>
                </a:lnTo>
                <a:lnTo>
                  <a:pt x="1819575" y="842251"/>
                </a:lnTo>
                <a:lnTo>
                  <a:pt x="1804159" y="848829"/>
                </a:lnTo>
                <a:lnTo>
                  <a:pt x="1788515" y="855407"/>
                </a:lnTo>
                <a:lnTo>
                  <a:pt x="1772192" y="861759"/>
                </a:lnTo>
                <a:lnTo>
                  <a:pt x="1755416" y="868110"/>
                </a:lnTo>
                <a:lnTo>
                  <a:pt x="1738413" y="874008"/>
                </a:lnTo>
                <a:lnTo>
                  <a:pt x="1720956" y="879906"/>
                </a:lnTo>
                <a:lnTo>
                  <a:pt x="1703046" y="885804"/>
                </a:lnTo>
                <a:lnTo>
                  <a:pt x="1684682" y="891475"/>
                </a:lnTo>
                <a:lnTo>
                  <a:pt x="1666319" y="896919"/>
                </a:lnTo>
                <a:lnTo>
                  <a:pt x="1647049" y="902363"/>
                </a:lnTo>
                <a:lnTo>
                  <a:pt x="1627778" y="907580"/>
                </a:lnTo>
                <a:lnTo>
                  <a:pt x="1608054" y="912344"/>
                </a:lnTo>
                <a:lnTo>
                  <a:pt x="1587877" y="917334"/>
                </a:lnTo>
                <a:lnTo>
                  <a:pt x="1567247" y="921871"/>
                </a:lnTo>
                <a:lnTo>
                  <a:pt x="1546389" y="926634"/>
                </a:lnTo>
                <a:lnTo>
                  <a:pt x="1525079" y="930944"/>
                </a:lnTo>
                <a:lnTo>
                  <a:pt x="1503768" y="935027"/>
                </a:lnTo>
                <a:lnTo>
                  <a:pt x="1481777" y="938884"/>
                </a:lnTo>
                <a:lnTo>
                  <a:pt x="1460013" y="942740"/>
                </a:lnTo>
                <a:lnTo>
                  <a:pt x="1437568" y="946369"/>
                </a:lnTo>
                <a:lnTo>
                  <a:pt x="1414897" y="949999"/>
                </a:lnTo>
                <a:lnTo>
                  <a:pt x="1391773" y="953175"/>
                </a:lnTo>
                <a:lnTo>
                  <a:pt x="1368422" y="956123"/>
                </a:lnTo>
                <a:lnTo>
                  <a:pt x="1344844" y="959299"/>
                </a:lnTo>
                <a:lnTo>
                  <a:pt x="1321266" y="961794"/>
                </a:lnTo>
                <a:lnTo>
                  <a:pt x="1297235" y="964516"/>
                </a:lnTo>
                <a:lnTo>
                  <a:pt x="1272750" y="966558"/>
                </a:lnTo>
                <a:lnTo>
                  <a:pt x="1248265" y="968826"/>
                </a:lnTo>
                <a:lnTo>
                  <a:pt x="1223554" y="970641"/>
                </a:lnTo>
                <a:lnTo>
                  <a:pt x="1198389" y="972229"/>
                </a:lnTo>
                <a:lnTo>
                  <a:pt x="1173451" y="973817"/>
                </a:lnTo>
                <a:lnTo>
                  <a:pt x="1148060" y="974951"/>
                </a:lnTo>
                <a:lnTo>
                  <a:pt x="1122441" y="976085"/>
                </a:lnTo>
                <a:lnTo>
                  <a:pt x="1096597" y="976766"/>
                </a:lnTo>
                <a:lnTo>
                  <a:pt x="1070525" y="977446"/>
                </a:lnTo>
                <a:lnTo>
                  <a:pt x="1044680" y="977673"/>
                </a:lnTo>
                <a:lnTo>
                  <a:pt x="1018381" y="977900"/>
                </a:lnTo>
                <a:lnTo>
                  <a:pt x="992083" y="977673"/>
                </a:lnTo>
                <a:lnTo>
                  <a:pt x="966011" y="977446"/>
                </a:lnTo>
                <a:lnTo>
                  <a:pt x="939940" y="976766"/>
                </a:lnTo>
                <a:lnTo>
                  <a:pt x="914095" y="976085"/>
                </a:lnTo>
                <a:lnTo>
                  <a:pt x="888477" y="974951"/>
                </a:lnTo>
                <a:lnTo>
                  <a:pt x="863312" y="973817"/>
                </a:lnTo>
                <a:lnTo>
                  <a:pt x="838147" y="972229"/>
                </a:lnTo>
                <a:lnTo>
                  <a:pt x="812982" y="970641"/>
                </a:lnTo>
                <a:lnTo>
                  <a:pt x="788271" y="968826"/>
                </a:lnTo>
                <a:lnTo>
                  <a:pt x="763786" y="966558"/>
                </a:lnTo>
                <a:lnTo>
                  <a:pt x="739528" y="964516"/>
                </a:lnTo>
                <a:lnTo>
                  <a:pt x="715497" y="961794"/>
                </a:lnTo>
                <a:lnTo>
                  <a:pt x="691692" y="959299"/>
                </a:lnTo>
                <a:lnTo>
                  <a:pt x="668115" y="956123"/>
                </a:lnTo>
                <a:lnTo>
                  <a:pt x="644990" y="953175"/>
                </a:lnTo>
                <a:lnTo>
                  <a:pt x="621866" y="949999"/>
                </a:lnTo>
                <a:lnTo>
                  <a:pt x="599195" y="946369"/>
                </a:lnTo>
                <a:lnTo>
                  <a:pt x="576750" y="942740"/>
                </a:lnTo>
                <a:lnTo>
                  <a:pt x="554759" y="938884"/>
                </a:lnTo>
                <a:lnTo>
                  <a:pt x="532995" y="935027"/>
                </a:lnTo>
                <a:lnTo>
                  <a:pt x="511458" y="930944"/>
                </a:lnTo>
                <a:lnTo>
                  <a:pt x="490147" y="926634"/>
                </a:lnTo>
                <a:lnTo>
                  <a:pt x="469290" y="921871"/>
                </a:lnTo>
                <a:lnTo>
                  <a:pt x="448886" y="917334"/>
                </a:lnTo>
                <a:lnTo>
                  <a:pt x="428935" y="912344"/>
                </a:lnTo>
                <a:lnTo>
                  <a:pt x="408985" y="907580"/>
                </a:lnTo>
                <a:lnTo>
                  <a:pt x="389715" y="902363"/>
                </a:lnTo>
                <a:lnTo>
                  <a:pt x="370671" y="896919"/>
                </a:lnTo>
                <a:lnTo>
                  <a:pt x="352081" y="891475"/>
                </a:lnTo>
                <a:lnTo>
                  <a:pt x="333717" y="885804"/>
                </a:lnTo>
                <a:lnTo>
                  <a:pt x="315580" y="879906"/>
                </a:lnTo>
                <a:lnTo>
                  <a:pt x="298124" y="874008"/>
                </a:lnTo>
                <a:lnTo>
                  <a:pt x="281120" y="868110"/>
                </a:lnTo>
                <a:lnTo>
                  <a:pt x="264571" y="861759"/>
                </a:lnTo>
                <a:lnTo>
                  <a:pt x="248474" y="855407"/>
                </a:lnTo>
                <a:lnTo>
                  <a:pt x="232605" y="848829"/>
                </a:lnTo>
                <a:lnTo>
                  <a:pt x="217188" y="842251"/>
                </a:lnTo>
                <a:lnTo>
                  <a:pt x="202225" y="835446"/>
                </a:lnTo>
                <a:lnTo>
                  <a:pt x="187716" y="828640"/>
                </a:lnTo>
                <a:lnTo>
                  <a:pt x="173887" y="821609"/>
                </a:lnTo>
                <a:lnTo>
                  <a:pt x="160511" y="814577"/>
                </a:lnTo>
                <a:lnTo>
                  <a:pt x="147362" y="807091"/>
                </a:lnTo>
                <a:lnTo>
                  <a:pt x="134892" y="799832"/>
                </a:lnTo>
                <a:lnTo>
                  <a:pt x="122877" y="792346"/>
                </a:lnTo>
                <a:lnTo>
                  <a:pt x="111541" y="784861"/>
                </a:lnTo>
                <a:lnTo>
                  <a:pt x="100433" y="777148"/>
                </a:lnTo>
                <a:lnTo>
                  <a:pt x="90004" y="769209"/>
                </a:lnTo>
                <a:lnTo>
                  <a:pt x="80029" y="761496"/>
                </a:lnTo>
                <a:lnTo>
                  <a:pt x="70734" y="753557"/>
                </a:lnTo>
                <a:lnTo>
                  <a:pt x="61665" y="745391"/>
                </a:lnTo>
                <a:lnTo>
                  <a:pt x="53504" y="737225"/>
                </a:lnTo>
                <a:lnTo>
                  <a:pt x="45795" y="729058"/>
                </a:lnTo>
                <a:lnTo>
                  <a:pt x="38541" y="720439"/>
                </a:lnTo>
                <a:lnTo>
                  <a:pt x="31966" y="712272"/>
                </a:lnTo>
                <a:lnTo>
                  <a:pt x="26072" y="703426"/>
                </a:lnTo>
                <a:lnTo>
                  <a:pt x="20631" y="695033"/>
                </a:lnTo>
                <a:lnTo>
                  <a:pt x="15870" y="686186"/>
                </a:lnTo>
                <a:lnTo>
                  <a:pt x="11562" y="677339"/>
                </a:lnTo>
                <a:lnTo>
                  <a:pt x="8162" y="668720"/>
                </a:lnTo>
                <a:lnTo>
                  <a:pt x="6575" y="664183"/>
                </a:lnTo>
                <a:lnTo>
                  <a:pt x="5214" y="659873"/>
                </a:lnTo>
                <a:lnTo>
                  <a:pt x="3854" y="655109"/>
                </a:lnTo>
                <a:lnTo>
                  <a:pt x="2947" y="650799"/>
                </a:lnTo>
                <a:lnTo>
                  <a:pt x="2040" y="646489"/>
                </a:lnTo>
                <a:lnTo>
                  <a:pt x="1360" y="641726"/>
                </a:lnTo>
                <a:lnTo>
                  <a:pt x="907" y="637189"/>
                </a:lnTo>
                <a:lnTo>
                  <a:pt x="227" y="632879"/>
                </a:lnTo>
                <a:lnTo>
                  <a:pt x="0" y="628115"/>
                </a:lnTo>
                <a:lnTo>
                  <a:pt x="0" y="623579"/>
                </a:lnTo>
                <a:lnTo>
                  <a:pt x="0" y="354548"/>
                </a:lnTo>
                <a:lnTo>
                  <a:pt x="0" y="349785"/>
                </a:lnTo>
                <a:lnTo>
                  <a:pt x="227" y="345248"/>
                </a:lnTo>
                <a:lnTo>
                  <a:pt x="907" y="340484"/>
                </a:lnTo>
                <a:lnTo>
                  <a:pt x="1360" y="336174"/>
                </a:lnTo>
                <a:lnTo>
                  <a:pt x="2040" y="331411"/>
                </a:lnTo>
                <a:lnTo>
                  <a:pt x="2947" y="327101"/>
                </a:lnTo>
                <a:lnTo>
                  <a:pt x="3854" y="322791"/>
                </a:lnTo>
                <a:lnTo>
                  <a:pt x="5214" y="318027"/>
                </a:lnTo>
                <a:lnTo>
                  <a:pt x="6575" y="313717"/>
                </a:lnTo>
                <a:lnTo>
                  <a:pt x="8162" y="309408"/>
                </a:lnTo>
                <a:lnTo>
                  <a:pt x="11562" y="300334"/>
                </a:lnTo>
                <a:lnTo>
                  <a:pt x="15870" y="291487"/>
                </a:lnTo>
                <a:lnTo>
                  <a:pt x="20631" y="283094"/>
                </a:lnTo>
                <a:lnTo>
                  <a:pt x="26072" y="274248"/>
                </a:lnTo>
                <a:lnTo>
                  <a:pt x="31966" y="265628"/>
                </a:lnTo>
                <a:lnTo>
                  <a:pt x="38541" y="257462"/>
                </a:lnTo>
                <a:lnTo>
                  <a:pt x="45795" y="249069"/>
                </a:lnTo>
                <a:lnTo>
                  <a:pt x="53504" y="240675"/>
                </a:lnTo>
                <a:lnTo>
                  <a:pt x="61665" y="232509"/>
                </a:lnTo>
                <a:lnTo>
                  <a:pt x="70734" y="224570"/>
                </a:lnTo>
                <a:lnTo>
                  <a:pt x="80029" y="216404"/>
                </a:lnTo>
                <a:lnTo>
                  <a:pt x="90004" y="208464"/>
                </a:lnTo>
                <a:lnTo>
                  <a:pt x="100433" y="200752"/>
                </a:lnTo>
                <a:lnTo>
                  <a:pt x="111541" y="193039"/>
                </a:lnTo>
                <a:lnTo>
                  <a:pt x="122877" y="185554"/>
                </a:lnTo>
                <a:lnTo>
                  <a:pt x="134892" y="178068"/>
                </a:lnTo>
                <a:lnTo>
                  <a:pt x="147362" y="170809"/>
                </a:lnTo>
                <a:lnTo>
                  <a:pt x="160511" y="163324"/>
                </a:lnTo>
                <a:lnTo>
                  <a:pt x="173887" y="156292"/>
                </a:lnTo>
                <a:lnTo>
                  <a:pt x="187716" y="149486"/>
                </a:lnTo>
                <a:lnTo>
                  <a:pt x="202225" y="142455"/>
                </a:lnTo>
                <a:lnTo>
                  <a:pt x="217188" y="135649"/>
                </a:lnTo>
                <a:lnTo>
                  <a:pt x="232605" y="129071"/>
                </a:lnTo>
                <a:lnTo>
                  <a:pt x="248474" y="122493"/>
                </a:lnTo>
                <a:lnTo>
                  <a:pt x="264571" y="116141"/>
                </a:lnTo>
                <a:lnTo>
                  <a:pt x="281120" y="110017"/>
                </a:lnTo>
                <a:lnTo>
                  <a:pt x="298124" y="104119"/>
                </a:lnTo>
                <a:lnTo>
                  <a:pt x="315580" y="97994"/>
                </a:lnTo>
                <a:lnTo>
                  <a:pt x="333717" y="92096"/>
                </a:lnTo>
                <a:lnTo>
                  <a:pt x="352081" y="86425"/>
                </a:lnTo>
                <a:lnTo>
                  <a:pt x="370671" y="80981"/>
                </a:lnTo>
                <a:lnTo>
                  <a:pt x="389715" y="75537"/>
                </a:lnTo>
                <a:lnTo>
                  <a:pt x="408985" y="70547"/>
                </a:lnTo>
                <a:lnTo>
                  <a:pt x="428935" y="65556"/>
                </a:lnTo>
                <a:lnTo>
                  <a:pt x="448886" y="60566"/>
                </a:lnTo>
                <a:lnTo>
                  <a:pt x="469290" y="56029"/>
                </a:lnTo>
                <a:lnTo>
                  <a:pt x="490147" y="51492"/>
                </a:lnTo>
                <a:lnTo>
                  <a:pt x="511458" y="46956"/>
                </a:lnTo>
                <a:lnTo>
                  <a:pt x="532995" y="42873"/>
                </a:lnTo>
                <a:lnTo>
                  <a:pt x="554759" y="39016"/>
                </a:lnTo>
                <a:lnTo>
                  <a:pt x="576750" y="35160"/>
                </a:lnTo>
                <a:lnTo>
                  <a:pt x="599195" y="31531"/>
                </a:lnTo>
                <a:lnTo>
                  <a:pt x="621866" y="27901"/>
                </a:lnTo>
                <a:lnTo>
                  <a:pt x="644990" y="24725"/>
                </a:lnTo>
                <a:lnTo>
                  <a:pt x="668115" y="21777"/>
                </a:lnTo>
                <a:lnTo>
                  <a:pt x="691692" y="18601"/>
                </a:lnTo>
                <a:lnTo>
                  <a:pt x="715497" y="16106"/>
                </a:lnTo>
                <a:lnTo>
                  <a:pt x="739528" y="13384"/>
                </a:lnTo>
                <a:lnTo>
                  <a:pt x="763786" y="11342"/>
                </a:lnTo>
                <a:lnTo>
                  <a:pt x="788271" y="9074"/>
                </a:lnTo>
                <a:lnTo>
                  <a:pt x="812982" y="7259"/>
                </a:lnTo>
                <a:lnTo>
                  <a:pt x="838147" y="5671"/>
                </a:lnTo>
                <a:lnTo>
                  <a:pt x="863312" y="4083"/>
                </a:lnTo>
                <a:lnTo>
                  <a:pt x="888477" y="2949"/>
                </a:lnTo>
                <a:lnTo>
                  <a:pt x="914095" y="1815"/>
                </a:lnTo>
                <a:lnTo>
                  <a:pt x="939940" y="1134"/>
                </a:lnTo>
                <a:lnTo>
                  <a:pt x="966011" y="681"/>
                </a:lnTo>
                <a:lnTo>
                  <a:pt x="992083" y="227"/>
                </a:lnTo>
                <a:lnTo>
                  <a:pt x="1018381"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0" name="KSO_Shape"/>
          <p:cNvSpPr/>
          <p:nvPr/>
        </p:nvSpPr>
        <p:spPr bwMode="auto">
          <a:xfrm>
            <a:off x="6375461" y="3499235"/>
            <a:ext cx="334662" cy="476953"/>
          </a:xfrm>
          <a:custGeom>
            <a:avLst/>
            <a:gdLst>
              <a:gd name="T0" fmla="*/ 3205617 w 4484688"/>
              <a:gd name="T1" fmla="*/ 3524065 h 6391276"/>
              <a:gd name="T2" fmla="*/ 3204982 w 4484688"/>
              <a:gd name="T3" fmla="*/ 3839080 h 6391276"/>
              <a:gd name="T4" fmla="*/ 3016995 w 4484688"/>
              <a:gd name="T5" fmla="*/ 4160447 h 6391276"/>
              <a:gd name="T6" fmla="*/ 2653406 w 4484688"/>
              <a:gd name="T7" fmla="*/ 4498644 h 6391276"/>
              <a:gd name="T8" fmla="*/ 2012600 w 4484688"/>
              <a:gd name="T9" fmla="*/ 4777140 h 6391276"/>
              <a:gd name="T10" fmla="*/ 890396 w 4484688"/>
              <a:gd name="T11" fmla="*/ 4886379 h 6391276"/>
              <a:gd name="T12" fmla="*/ 639853 w 4484688"/>
              <a:gd name="T13" fmla="*/ 5151538 h 6391276"/>
              <a:gd name="T14" fmla="*/ 633820 w 4484688"/>
              <a:gd name="T15" fmla="*/ 5432575 h 6391276"/>
              <a:gd name="T16" fmla="*/ 847845 w 4484688"/>
              <a:gd name="T17" fmla="*/ 5691701 h 6391276"/>
              <a:gd name="T18" fmla="*/ 1399103 w 4484688"/>
              <a:gd name="T19" fmla="*/ 5952414 h 6391276"/>
              <a:gd name="T20" fmla="*/ 2185662 w 4484688"/>
              <a:gd name="T21" fmla="*/ 6074673 h 6391276"/>
              <a:gd name="T22" fmla="*/ 2804875 w 4484688"/>
              <a:gd name="T23" fmla="*/ 6019101 h 6391276"/>
              <a:gd name="T24" fmla="*/ 3412021 w 4484688"/>
              <a:gd name="T25" fmla="*/ 5855560 h 6391276"/>
              <a:gd name="T26" fmla="*/ 3778468 w 4484688"/>
              <a:gd name="T27" fmla="*/ 5596116 h 6391276"/>
              <a:gd name="T28" fmla="*/ 3901676 w 4484688"/>
              <a:gd name="T29" fmla="*/ 5287135 h 6391276"/>
              <a:gd name="T30" fmla="*/ 3753382 w 4484688"/>
              <a:gd name="T31" fmla="*/ 4989902 h 6391276"/>
              <a:gd name="T32" fmla="*/ 3625411 w 4484688"/>
              <a:gd name="T33" fmla="*/ 4977200 h 6391276"/>
              <a:gd name="T34" fmla="*/ 3691143 w 4484688"/>
              <a:gd name="T35" fmla="*/ 5307776 h 6391276"/>
              <a:gd name="T36" fmla="*/ 3532371 w 4484688"/>
              <a:gd name="T37" fmla="*/ 5546578 h 6391276"/>
              <a:gd name="T38" fmla="*/ 3183389 w 4484688"/>
              <a:gd name="T39" fmla="*/ 5752989 h 6391276"/>
              <a:gd name="T40" fmla="*/ 2756608 w 4484688"/>
              <a:gd name="T41" fmla="*/ 5864451 h 6391276"/>
              <a:gd name="T42" fmla="*/ 2204715 w 4484688"/>
              <a:gd name="T43" fmla="*/ 5905416 h 6391276"/>
              <a:gd name="T44" fmla="*/ 1363220 w 4484688"/>
              <a:gd name="T45" fmla="*/ 5779664 h 6391276"/>
              <a:gd name="T46" fmla="*/ 951365 w 4484688"/>
              <a:gd name="T47" fmla="*/ 5563726 h 6391276"/>
              <a:gd name="T48" fmla="*/ 804024 w 4484688"/>
              <a:gd name="T49" fmla="*/ 5322701 h 6391276"/>
              <a:gd name="T50" fmla="*/ 1160309 w 4484688"/>
              <a:gd name="T51" fmla="*/ 5299202 h 6391276"/>
              <a:gd name="T52" fmla="*/ 1655044 w 4484688"/>
              <a:gd name="T53" fmla="*/ 5343342 h 6391276"/>
              <a:gd name="T54" fmla="*/ 2418105 w 4484688"/>
              <a:gd name="T55" fmla="*/ 5209334 h 6391276"/>
              <a:gd name="T56" fmla="*/ 3017630 w 4484688"/>
              <a:gd name="T57" fmla="*/ 4848273 h 6391276"/>
              <a:gd name="T58" fmla="*/ 3639701 w 4484688"/>
              <a:gd name="T59" fmla="*/ 4415127 h 6391276"/>
              <a:gd name="T60" fmla="*/ 4102681 w 4484688"/>
              <a:gd name="T61" fmla="*/ 4517697 h 6391276"/>
              <a:gd name="T62" fmla="*/ 4389107 w 4484688"/>
              <a:gd name="T63" fmla="*/ 5708214 h 6391276"/>
              <a:gd name="T64" fmla="*/ 4478655 w 4484688"/>
              <a:gd name="T65" fmla="*/ 6244883 h 6391276"/>
              <a:gd name="T66" fmla="*/ 4420544 w 4484688"/>
              <a:gd name="T67" fmla="*/ 6364601 h 6391276"/>
              <a:gd name="T68" fmla="*/ 1603920 w 4484688"/>
              <a:gd name="T69" fmla="*/ 6390323 h 6391276"/>
              <a:gd name="T70" fmla="*/ 126383 w 4484688"/>
              <a:gd name="T71" fmla="*/ 6388101 h 6391276"/>
              <a:gd name="T72" fmla="*/ 5081 w 4484688"/>
              <a:gd name="T73" fmla="*/ 6072450 h 6391276"/>
              <a:gd name="T74" fmla="*/ 411856 w 4484688"/>
              <a:gd name="T75" fmla="*/ 4462125 h 6391276"/>
              <a:gd name="T76" fmla="*/ 693518 w 4484688"/>
              <a:gd name="T77" fmla="*/ 4425288 h 6391276"/>
              <a:gd name="T78" fmla="*/ 1207306 w 4484688"/>
              <a:gd name="T79" fmla="*/ 3791447 h 6391276"/>
              <a:gd name="T80" fmla="*/ 1729350 w 4484688"/>
              <a:gd name="T81" fmla="*/ 3728253 h 6391276"/>
              <a:gd name="T82" fmla="*/ 2215829 w 4484688"/>
              <a:gd name="T83" fmla="*/ 3529146 h 6391276"/>
              <a:gd name="T84" fmla="*/ 2633718 w 4484688"/>
              <a:gd name="T85" fmla="*/ 3209367 h 6391276"/>
              <a:gd name="T86" fmla="*/ 2975079 w 4484688"/>
              <a:gd name="T87" fmla="*/ 2797497 h 6391276"/>
              <a:gd name="T88" fmla="*/ 2850514 w 4484688"/>
              <a:gd name="T89" fmla="*/ 2101851 h 6391276"/>
              <a:gd name="T90" fmla="*/ 2813994 w 4484688"/>
              <a:gd name="T91" fmla="*/ 2343151 h 6391276"/>
              <a:gd name="T92" fmla="*/ 2426566 w 4484688"/>
              <a:gd name="T93" fmla="*/ 2774951 h 6391276"/>
              <a:gd name="T94" fmla="*/ 1823829 w 4484688"/>
              <a:gd name="T95" fmla="*/ 3178176 h 6391276"/>
              <a:gd name="T96" fmla="*/ 1419253 w 4484688"/>
              <a:gd name="T97" fmla="*/ 3303906 h 6391276"/>
              <a:gd name="T98" fmla="*/ 1417665 w 4484688"/>
              <a:gd name="T99" fmla="*/ 2701291 h 6391276"/>
              <a:gd name="T100" fmla="*/ 1722209 w 4484688"/>
              <a:gd name="T101" fmla="*/ 2071371 h 6391276"/>
              <a:gd name="T102" fmla="*/ 2088360 w 4484688"/>
              <a:gd name="T103" fmla="*/ 1923416 h 6391276"/>
              <a:gd name="T104" fmla="*/ 2397350 w 4484688"/>
              <a:gd name="T105" fmla="*/ 1679893 h 6391276"/>
              <a:gd name="T106" fmla="*/ 2592970 w 4484688"/>
              <a:gd name="T107" fmla="*/ 1403986 h 6391276"/>
              <a:gd name="T108" fmla="*/ 2263675 w 4484688"/>
              <a:gd name="T109" fmla="*/ 19046 h 6391276"/>
              <a:gd name="T110" fmla="*/ 2359279 w 4484688"/>
              <a:gd name="T111" fmla="*/ 157766 h 6391276"/>
              <a:gd name="T112" fmla="*/ 2488235 w 4484688"/>
              <a:gd name="T113" fmla="*/ 873586 h 6391276"/>
              <a:gd name="T114" fmla="*/ 2214443 w 4484688"/>
              <a:gd name="T115" fmla="*/ 1247209 h 6391276"/>
              <a:gd name="T116" fmla="*/ 1713232 w 4484688"/>
              <a:gd name="T117" fmla="*/ 1576073 h 6391276"/>
              <a:gd name="T118" fmla="*/ 1770722 w 4484688"/>
              <a:gd name="T119" fmla="*/ 1229115 h 6391276"/>
              <a:gd name="T120" fmla="*/ 1984165 w 4484688"/>
              <a:gd name="T121" fmla="*/ 311406 h 6391276"/>
              <a:gd name="T122" fmla="*/ 2104545 w 4484688"/>
              <a:gd name="T123" fmla="*/ 37140 h 639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84688" h="6391276">
                <a:moveTo>
                  <a:pt x="2996355" y="2773363"/>
                </a:moveTo>
                <a:lnTo>
                  <a:pt x="3001118" y="2780667"/>
                </a:lnTo>
                <a:lnTo>
                  <a:pt x="3005246" y="2787971"/>
                </a:lnTo>
                <a:lnTo>
                  <a:pt x="3009692" y="2794957"/>
                </a:lnTo>
                <a:lnTo>
                  <a:pt x="3013502" y="2802261"/>
                </a:lnTo>
                <a:lnTo>
                  <a:pt x="3017313" y="2809882"/>
                </a:lnTo>
                <a:lnTo>
                  <a:pt x="3020488" y="2817503"/>
                </a:lnTo>
                <a:lnTo>
                  <a:pt x="3023664" y="2825125"/>
                </a:lnTo>
                <a:lnTo>
                  <a:pt x="3026839" y="2833064"/>
                </a:lnTo>
                <a:lnTo>
                  <a:pt x="3029697" y="2840685"/>
                </a:lnTo>
                <a:lnTo>
                  <a:pt x="3032237" y="2848624"/>
                </a:lnTo>
                <a:lnTo>
                  <a:pt x="3037000" y="2865137"/>
                </a:lnTo>
                <a:lnTo>
                  <a:pt x="3040493" y="2881332"/>
                </a:lnTo>
                <a:lnTo>
                  <a:pt x="3043351" y="2898163"/>
                </a:lnTo>
                <a:lnTo>
                  <a:pt x="3069073" y="2994064"/>
                </a:lnTo>
                <a:lnTo>
                  <a:pt x="3094159" y="3090601"/>
                </a:lnTo>
                <a:lnTo>
                  <a:pt x="3143061" y="3283358"/>
                </a:lnTo>
                <a:lnTo>
                  <a:pt x="3167829" y="3379895"/>
                </a:lnTo>
                <a:lnTo>
                  <a:pt x="3193233" y="3475797"/>
                </a:lnTo>
                <a:lnTo>
                  <a:pt x="3205617" y="3524065"/>
                </a:lnTo>
                <a:lnTo>
                  <a:pt x="3218319" y="3572016"/>
                </a:lnTo>
                <a:lnTo>
                  <a:pt x="3231973" y="3619649"/>
                </a:lnTo>
                <a:lnTo>
                  <a:pt x="3245310" y="3667600"/>
                </a:lnTo>
                <a:lnTo>
                  <a:pt x="3246580" y="3675539"/>
                </a:lnTo>
                <a:lnTo>
                  <a:pt x="3247850" y="3683160"/>
                </a:lnTo>
                <a:lnTo>
                  <a:pt x="3248485" y="3690782"/>
                </a:lnTo>
                <a:lnTo>
                  <a:pt x="3248803" y="3698086"/>
                </a:lnTo>
                <a:lnTo>
                  <a:pt x="3248803" y="3705707"/>
                </a:lnTo>
                <a:lnTo>
                  <a:pt x="3248485" y="3713011"/>
                </a:lnTo>
                <a:lnTo>
                  <a:pt x="3248168" y="3720314"/>
                </a:lnTo>
                <a:lnTo>
                  <a:pt x="3247215" y="3727301"/>
                </a:lnTo>
                <a:lnTo>
                  <a:pt x="3245628" y="3734605"/>
                </a:lnTo>
                <a:lnTo>
                  <a:pt x="3244040" y="3741908"/>
                </a:lnTo>
                <a:lnTo>
                  <a:pt x="3242452" y="3749212"/>
                </a:lnTo>
                <a:lnTo>
                  <a:pt x="3240547" y="3756198"/>
                </a:lnTo>
                <a:lnTo>
                  <a:pt x="3235784" y="3770171"/>
                </a:lnTo>
                <a:lnTo>
                  <a:pt x="3230385" y="3784461"/>
                </a:lnTo>
                <a:lnTo>
                  <a:pt x="3224670" y="3798116"/>
                </a:lnTo>
                <a:lnTo>
                  <a:pt x="3218001" y="3811771"/>
                </a:lnTo>
                <a:lnTo>
                  <a:pt x="3204982" y="3839080"/>
                </a:lnTo>
                <a:lnTo>
                  <a:pt x="3191645" y="3865755"/>
                </a:lnTo>
                <a:lnTo>
                  <a:pt x="3185929" y="3879728"/>
                </a:lnTo>
                <a:lnTo>
                  <a:pt x="3179896" y="3893065"/>
                </a:lnTo>
                <a:lnTo>
                  <a:pt x="3171957" y="3910213"/>
                </a:lnTo>
                <a:lnTo>
                  <a:pt x="3164018" y="3926726"/>
                </a:lnTo>
                <a:lnTo>
                  <a:pt x="3155762" y="3943239"/>
                </a:lnTo>
                <a:lnTo>
                  <a:pt x="3147189" y="3959752"/>
                </a:lnTo>
                <a:lnTo>
                  <a:pt x="3138297" y="3975947"/>
                </a:lnTo>
                <a:lnTo>
                  <a:pt x="3129406" y="3992142"/>
                </a:lnTo>
                <a:lnTo>
                  <a:pt x="3120197" y="4008020"/>
                </a:lnTo>
                <a:lnTo>
                  <a:pt x="3110671" y="4023898"/>
                </a:lnTo>
                <a:lnTo>
                  <a:pt x="3101145" y="4039458"/>
                </a:lnTo>
                <a:lnTo>
                  <a:pt x="3091301" y="4055336"/>
                </a:lnTo>
                <a:lnTo>
                  <a:pt x="3081139" y="4070579"/>
                </a:lnTo>
                <a:lnTo>
                  <a:pt x="3070978" y="4086139"/>
                </a:lnTo>
                <a:lnTo>
                  <a:pt x="3060499" y="4101381"/>
                </a:lnTo>
                <a:lnTo>
                  <a:pt x="3050020" y="4116307"/>
                </a:lnTo>
                <a:lnTo>
                  <a:pt x="3038906" y="4131232"/>
                </a:lnTo>
                <a:lnTo>
                  <a:pt x="3028109" y="4146157"/>
                </a:lnTo>
                <a:lnTo>
                  <a:pt x="3016995" y="4160447"/>
                </a:lnTo>
                <a:lnTo>
                  <a:pt x="3005564" y="4175054"/>
                </a:lnTo>
                <a:lnTo>
                  <a:pt x="2994132" y="4189662"/>
                </a:lnTo>
                <a:lnTo>
                  <a:pt x="2982065" y="4203634"/>
                </a:lnTo>
                <a:lnTo>
                  <a:pt x="2969998" y="4217924"/>
                </a:lnTo>
                <a:lnTo>
                  <a:pt x="2958249" y="4231579"/>
                </a:lnTo>
                <a:lnTo>
                  <a:pt x="2945865" y="4245552"/>
                </a:lnTo>
                <a:lnTo>
                  <a:pt x="2933481" y="4259207"/>
                </a:lnTo>
                <a:lnTo>
                  <a:pt x="2920779" y="4272544"/>
                </a:lnTo>
                <a:lnTo>
                  <a:pt x="2908077" y="4285881"/>
                </a:lnTo>
                <a:lnTo>
                  <a:pt x="2895058" y="4298901"/>
                </a:lnTo>
                <a:lnTo>
                  <a:pt x="2882039" y="4312238"/>
                </a:lnTo>
                <a:lnTo>
                  <a:pt x="2869019" y="4324623"/>
                </a:lnTo>
                <a:lnTo>
                  <a:pt x="2855682" y="4337961"/>
                </a:lnTo>
                <a:lnTo>
                  <a:pt x="2828373" y="4362412"/>
                </a:lnTo>
                <a:lnTo>
                  <a:pt x="2800429" y="4386864"/>
                </a:lnTo>
                <a:lnTo>
                  <a:pt x="2772168" y="4410681"/>
                </a:lnTo>
                <a:lnTo>
                  <a:pt x="2743271" y="4433545"/>
                </a:lnTo>
                <a:lnTo>
                  <a:pt x="2713740" y="4456091"/>
                </a:lnTo>
                <a:lnTo>
                  <a:pt x="2683890" y="4477685"/>
                </a:lnTo>
                <a:lnTo>
                  <a:pt x="2653406" y="4498644"/>
                </a:lnTo>
                <a:lnTo>
                  <a:pt x="2622604" y="4518967"/>
                </a:lnTo>
                <a:lnTo>
                  <a:pt x="2591485" y="4538973"/>
                </a:lnTo>
                <a:lnTo>
                  <a:pt x="2559413" y="4557709"/>
                </a:lnTo>
                <a:lnTo>
                  <a:pt x="2527341" y="4576445"/>
                </a:lnTo>
                <a:lnTo>
                  <a:pt x="2494951" y="4593593"/>
                </a:lnTo>
                <a:lnTo>
                  <a:pt x="2461926" y="4610741"/>
                </a:lnTo>
                <a:lnTo>
                  <a:pt x="2428584" y="4626936"/>
                </a:lnTo>
                <a:lnTo>
                  <a:pt x="2395242" y="4642179"/>
                </a:lnTo>
                <a:lnTo>
                  <a:pt x="2361582" y="4657104"/>
                </a:lnTo>
                <a:lnTo>
                  <a:pt x="2327605" y="4671077"/>
                </a:lnTo>
                <a:lnTo>
                  <a:pt x="2296803" y="4684414"/>
                </a:lnTo>
                <a:lnTo>
                  <a:pt x="2266001" y="4696799"/>
                </a:lnTo>
                <a:lnTo>
                  <a:pt x="2234564" y="4708231"/>
                </a:lnTo>
                <a:lnTo>
                  <a:pt x="2203445" y="4719663"/>
                </a:lnTo>
                <a:lnTo>
                  <a:pt x="2172008" y="4730142"/>
                </a:lnTo>
                <a:lnTo>
                  <a:pt x="2140571" y="4740304"/>
                </a:lnTo>
                <a:lnTo>
                  <a:pt x="2108499" y="4749830"/>
                </a:lnTo>
                <a:lnTo>
                  <a:pt x="2076744" y="4759039"/>
                </a:lnTo>
                <a:lnTo>
                  <a:pt x="2044355" y="4768249"/>
                </a:lnTo>
                <a:lnTo>
                  <a:pt x="2012600" y="4777140"/>
                </a:lnTo>
                <a:lnTo>
                  <a:pt x="1947821" y="4794288"/>
                </a:lnTo>
                <a:lnTo>
                  <a:pt x="1883360" y="4810801"/>
                </a:lnTo>
                <a:lnTo>
                  <a:pt x="1819215" y="4827632"/>
                </a:lnTo>
                <a:lnTo>
                  <a:pt x="1752531" y="4833348"/>
                </a:lnTo>
                <a:lnTo>
                  <a:pt x="1686164" y="4839381"/>
                </a:lnTo>
                <a:lnTo>
                  <a:pt x="1552795" y="4852083"/>
                </a:lnTo>
                <a:lnTo>
                  <a:pt x="1419743" y="4865103"/>
                </a:lnTo>
                <a:lnTo>
                  <a:pt x="1353059" y="4871454"/>
                </a:lnTo>
                <a:lnTo>
                  <a:pt x="1286375" y="4877488"/>
                </a:lnTo>
                <a:lnTo>
                  <a:pt x="1203813" y="4869549"/>
                </a:lnTo>
                <a:lnTo>
                  <a:pt x="1162532" y="4865738"/>
                </a:lnTo>
                <a:lnTo>
                  <a:pt x="1121251" y="4861928"/>
                </a:lnTo>
                <a:lnTo>
                  <a:pt x="1079970" y="4858752"/>
                </a:lnTo>
                <a:lnTo>
                  <a:pt x="1038372" y="4855894"/>
                </a:lnTo>
                <a:lnTo>
                  <a:pt x="997091" y="4853354"/>
                </a:lnTo>
                <a:lnTo>
                  <a:pt x="955810" y="4851131"/>
                </a:lnTo>
                <a:lnTo>
                  <a:pt x="939298" y="4859387"/>
                </a:lnTo>
                <a:lnTo>
                  <a:pt x="922468" y="4867644"/>
                </a:lnTo>
                <a:lnTo>
                  <a:pt x="906273" y="4876853"/>
                </a:lnTo>
                <a:lnTo>
                  <a:pt x="890396" y="4886379"/>
                </a:lnTo>
                <a:lnTo>
                  <a:pt x="874519" y="4895906"/>
                </a:lnTo>
                <a:lnTo>
                  <a:pt x="858959" y="4906068"/>
                </a:lnTo>
                <a:lnTo>
                  <a:pt x="843717" y="4916865"/>
                </a:lnTo>
                <a:lnTo>
                  <a:pt x="829110" y="4927662"/>
                </a:lnTo>
                <a:lnTo>
                  <a:pt x="814185" y="4939094"/>
                </a:lnTo>
                <a:lnTo>
                  <a:pt x="799896" y="4950843"/>
                </a:lnTo>
                <a:lnTo>
                  <a:pt x="785924" y="4963228"/>
                </a:lnTo>
                <a:lnTo>
                  <a:pt x="771952" y="4975295"/>
                </a:lnTo>
                <a:lnTo>
                  <a:pt x="758933" y="4988632"/>
                </a:lnTo>
                <a:lnTo>
                  <a:pt x="745913" y="5001652"/>
                </a:lnTo>
                <a:lnTo>
                  <a:pt x="733211" y="5015307"/>
                </a:lnTo>
                <a:lnTo>
                  <a:pt x="721462" y="5028962"/>
                </a:lnTo>
                <a:lnTo>
                  <a:pt x="709713" y="5043569"/>
                </a:lnTo>
                <a:lnTo>
                  <a:pt x="698282" y="5058177"/>
                </a:lnTo>
                <a:lnTo>
                  <a:pt x="687167" y="5072785"/>
                </a:lnTo>
                <a:lnTo>
                  <a:pt x="676688" y="5088027"/>
                </a:lnTo>
                <a:lnTo>
                  <a:pt x="666845" y="5103270"/>
                </a:lnTo>
                <a:lnTo>
                  <a:pt x="657636" y="5119465"/>
                </a:lnTo>
                <a:lnTo>
                  <a:pt x="648427" y="5135343"/>
                </a:lnTo>
                <a:lnTo>
                  <a:pt x="639853" y="5151538"/>
                </a:lnTo>
                <a:lnTo>
                  <a:pt x="631914" y="5168369"/>
                </a:lnTo>
                <a:lnTo>
                  <a:pt x="624294" y="5184882"/>
                </a:lnTo>
                <a:lnTo>
                  <a:pt x="617307" y="5202347"/>
                </a:lnTo>
                <a:lnTo>
                  <a:pt x="610639" y="5219495"/>
                </a:lnTo>
                <a:lnTo>
                  <a:pt x="604923" y="5237278"/>
                </a:lnTo>
                <a:lnTo>
                  <a:pt x="599843" y="5254744"/>
                </a:lnTo>
                <a:lnTo>
                  <a:pt x="595079" y="5273162"/>
                </a:lnTo>
                <a:lnTo>
                  <a:pt x="590951" y="5291263"/>
                </a:lnTo>
                <a:lnTo>
                  <a:pt x="593174" y="5303330"/>
                </a:lnTo>
                <a:lnTo>
                  <a:pt x="595397" y="5316032"/>
                </a:lnTo>
                <a:lnTo>
                  <a:pt x="598572" y="5328099"/>
                </a:lnTo>
                <a:lnTo>
                  <a:pt x="601430" y="5340484"/>
                </a:lnTo>
                <a:lnTo>
                  <a:pt x="604606" y="5352551"/>
                </a:lnTo>
                <a:lnTo>
                  <a:pt x="607781" y="5364301"/>
                </a:lnTo>
                <a:lnTo>
                  <a:pt x="611909" y="5376050"/>
                </a:lnTo>
                <a:lnTo>
                  <a:pt x="615720" y="5387482"/>
                </a:lnTo>
                <a:lnTo>
                  <a:pt x="619848" y="5399232"/>
                </a:lnTo>
                <a:lnTo>
                  <a:pt x="624611" y="5410346"/>
                </a:lnTo>
                <a:lnTo>
                  <a:pt x="629374" y="5421778"/>
                </a:lnTo>
                <a:lnTo>
                  <a:pt x="633820" y="5432575"/>
                </a:lnTo>
                <a:lnTo>
                  <a:pt x="638901" y="5443372"/>
                </a:lnTo>
                <a:lnTo>
                  <a:pt x="644616" y="5454169"/>
                </a:lnTo>
                <a:lnTo>
                  <a:pt x="650332" y="5465283"/>
                </a:lnTo>
                <a:lnTo>
                  <a:pt x="656048" y="5475763"/>
                </a:lnTo>
                <a:lnTo>
                  <a:pt x="661764" y="5485925"/>
                </a:lnTo>
                <a:lnTo>
                  <a:pt x="668115" y="5496404"/>
                </a:lnTo>
                <a:lnTo>
                  <a:pt x="674465" y="5506566"/>
                </a:lnTo>
                <a:lnTo>
                  <a:pt x="681134" y="5516728"/>
                </a:lnTo>
                <a:lnTo>
                  <a:pt x="688120" y="5526254"/>
                </a:lnTo>
                <a:lnTo>
                  <a:pt x="694789" y="5536098"/>
                </a:lnTo>
                <a:lnTo>
                  <a:pt x="702092" y="5545943"/>
                </a:lnTo>
                <a:lnTo>
                  <a:pt x="709713" y="5555469"/>
                </a:lnTo>
                <a:lnTo>
                  <a:pt x="724955" y="5573888"/>
                </a:lnTo>
                <a:lnTo>
                  <a:pt x="740515" y="5592306"/>
                </a:lnTo>
                <a:lnTo>
                  <a:pt x="757345" y="5610089"/>
                </a:lnTo>
                <a:lnTo>
                  <a:pt x="774175" y="5627237"/>
                </a:lnTo>
                <a:lnTo>
                  <a:pt x="791957" y="5644067"/>
                </a:lnTo>
                <a:lnTo>
                  <a:pt x="810057" y="5660580"/>
                </a:lnTo>
                <a:lnTo>
                  <a:pt x="828475" y="5676141"/>
                </a:lnTo>
                <a:lnTo>
                  <a:pt x="847845" y="5691701"/>
                </a:lnTo>
                <a:lnTo>
                  <a:pt x="867533" y="5706626"/>
                </a:lnTo>
                <a:lnTo>
                  <a:pt x="887221" y="5720916"/>
                </a:lnTo>
                <a:lnTo>
                  <a:pt x="907543" y="5734888"/>
                </a:lnTo>
                <a:lnTo>
                  <a:pt x="928184" y="5748543"/>
                </a:lnTo>
                <a:lnTo>
                  <a:pt x="948824" y="5761563"/>
                </a:lnTo>
                <a:lnTo>
                  <a:pt x="970100" y="5774265"/>
                </a:lnTo>
                <a:lnTo>
                  <a:pt x="991375" y="5786332"/>
                </a:lnTo>
                <a:lnTo>
                  <a:pt x="1012651" y="5798399"/>
                </a:lnTo>
                <a:lnTo>
                  <a:pt x="1034561" y="5809514"/>
                </a:lnTo>
                <a:lnTo>
                  <a:pt x="1056154" y="5820628"/>
                </a:lnTo>
                <a:lnTo>
                  <a:pt x="1078065" y="5831108"/>
                </a:lnTo>
                <a:lnTo>
                  <a:pt x="1099658" y="5840952"/>
                </a:lnTo>
                <a:lnTo>
                  <a:pt x="1136811" y="5856830"/>
                </a:lnTo>
                <a:lnTo>
                  <a:pt x="1173646" y="5872072"/>
                </a:lnTo>
                <a:lnTo>
                  <a:pt x="1210799" y="5886998"/>
                </a:lnTo>
                <a:lnTo>
                  <a:pt x="1247952" y="5901288"/>
                </a:lnTo>
                <a:lnTo>
                  <a:pt x="1285740" y="5914625"/>
                </a:lnTo>
                <a:lnTo>
                  <a:pt x="1323527" y="5927645"/>
                </a:lnTo>
                <a:lnTo>
                  <a:pt x="1360998" y="5940347"/>
                </a:lnTo>
                <a:lnTo>
                  <a:pt x="1399103" y="5952414"/>
                </a:lnTo>
                <a:lnTo>
                  <a:pt x="1437526" y="5963846"/>
                </a:lnTo>
                <a:lnTo>
                  <a:pt x="1475949" y="5974643"/>
                </a:lnTo>
                <a:lnTo>
                  <a:pt x="1514372" y="5984805"/>
                </a:lnTo>
                <a:lnTo>
                  <a:pt x="1553112" y="5994649"/>
                </a:lnTo>
                <a:lnTo>
                  <a:pt x="1591853" y="6004176"/>
                </a:lnTo>
                <a:lnTo>
                  <a:pt x="1631228" y="6012750"/>
                </a:lnTo>
                <a:lnTo>
                  <a:pt x="1670286" y="6020689"/>
                </a:lnTo>
                <a:lnTo>
                  <a:pt x="1709345" y="6028310"/>
                </a:lnTo>
                <a:lnTo>
                  <a:pt x="1748720" y="6035296"/>
                </a:lnTo>
                <a:lnTo>
                  <a:pt x="1788096" y="6041965"/>
                </a:lnTo>
                <a:lnTo>
                  <a:pt x="1827472" y="6047681"/>
                </a:lnTo>
                <a:lnTo>
                  <a:pt x="1867165" y="6053079"/>
                </a:lnTo>
                <a:lnTo>
                  <a:pt x="1906858" y="6057843"/>
                </a:lnTo>
                <a:lnTo>
                  <a:pt x="1946551" y="6061653"/>
                </a:lnTo>
                <a:lnTo>
                  <a:pt x="1986244" y="6065464"/>
                </a:lnTo>
                <a:lnTo>
                  <a:pt x="2026255" y="6068322"/>
                </a:lnTo>
                <a:lnTo>
                  <a:pt x="2066265" y="6070862"/>
                </a:lnTo>
                <a:lnTo>
                  <a:pt x="2105959" y="6072768"/>
                </a:lnTo>
                <a:lnTo>
                  <a:pt x="2145969" y="6074038"/>
                </a:lnTo>
                <a:lnTo>
                  <a:pt x="2185662" y="6074673"/>
                </a:lnTo>
                <a:lnTo>
                  <a:pt x="2225673" y="6074673"/>
                </a:lnTo>
                <a:lnTo>
                  <a:pt x="2265366" y="6074355"/>
                </a:lnTo>
                <a:lnTo>
                  <a:pt x="2305377" y="6073720"/>
                </a:lnTo>
                <a:lnTo>
                  <a:pt x="2345387" y="6071815"/>
                </a:lnTo>
                <a:lnTo>
                  <a:pt x="2363488" y="6072450"/>
                </a:lnTo>
                <a:lnTo>
                  <a:pt x="2381270" y="6072450"/>
                </a:lnTo>
                <a:lnTo>
                  <a:pt x="2399370" y="6071815"/>
                </a:lnTo>
                <a:lnTo>
                  <a:pt x="2417153" y="6071497"/>
                </a:lnTo>
                <a:lnTo>
                  <a:pt x="2434618" y="6070545"/>
                </a:lnTo>
                <a:lnTo>
                  <a:pt x="2452400" y="6069275"/>
                </a:lnTo>
                <a:lnTo>
                  <a:pt x="2470183" y="6068004"/>
                </a:lnTo>
                <a:lnTo>
                  <a:pt x="2487965" y="6066099"/>
                </a:lnTo>
                <a:lnTo>
                  <a:pt x="2523213" y="6062606"/>
                </a:lnTo>
                <a:lnTo>
                  <a:pt x="2558778" y="6057843"/>
                </a:lnTo>
                <a:lnTo>
                  <a:pt x="2594025" y="6052762"/>
                </a:lnTo>
                <a:lnTo>
                  <a:pt x="2628955" y="6047046"/>
                </a:lnTo>
                <a:lnTo>
                  <a:pt x="2699450" y="6035296"/>
                </a:lnTo>
                <a:lnTo>
                  <a:pt x="2734698" y="6029580"/>
                </a:lnTo>
                <a:lnTo>
                  <a:pt x="2769628" y="6024182"/>
                </a:lnTo>
                <a:lnTo>
                  <a:pt x="2804875" y="6019101"/>
                </a:lnTo>
                <a:lnTo>
                  <a:pt x="2840123" y="6014655"/>
                </a:lnTo>
                <a:lnTo>
                  <a:pt x="2875688" y="6010527"/>
                </a:lnTo>
                <a:lnTo>
                  <a:pt x="2893153" y="6009257"/>
                </a:lnTo>
                <a:lnTo>
                  <a:pt x="2910935" y="6007669"/>
                </a:lnTo>
                <a:lnTo>
                  <a:pt x="2964283" y="5995602"/>
                </a:lnTo>
                <a:lnTo>
                  <a:pt x="3017948" y="5982899"/>
                </a:lnTo>
                <a:lnTo>
                  <a:pt x="3071295" y="5969244"/>
                </a:lnTo>
                <a:lnTo>
                  <a:pt x="3097969" y="5962576"/>
                </a:lnTo>
                <a:lnTo>
                  <a:pt x="3124960" y="5955272"/>
                </a:lnTo>
                <a:lnTo>
                  <a:pt x="3151317" y="5947651"/>
                </a:lnTo>
                <a:lnTo>
                  <a:pt x="3178308" y="5940029"/>
                </a:lnTo>
                <a:lnTo>
                  <a:pt x="3204664" y="5932090"/>
                </a:lnTo>
                <a:lnTo>
                  <a:pt x="3231020" y="5923834"/>
                </a:lnTo>
                <a:lnTo>
                  <a:pt x="3257377" y="5914942"/>
                </a:lnTo>
                <a:lnTo>
                  <a:pt x="3283415" y="5906051"/>
                </a:lnTo>
                <a:lnTo>
                  <a:pt x="3309454" y="5896842"/>
                </a:lnTo>
                <a:lnTo>
                  <a:pt x="3335493" y="5886998"/>
                </a:lnTo>
                <a:lnTo>
                  <a:pt x="3360896" y="5876836"/>
                </a:lnTo>
                <a:lnTo>
                  <a:pt x="3386618" y="5866356"/>
                </a:lnTo>
                <a:lnTo>
                  <a:pt x="3412021" y="5855560"/>
                </a:lnTo>
                <a:lnTo>
                  <a:pt x="3437107" y="5844445"/>
                </a:lnTo>
                <a:lnTo>
                  <a:pt x="3461558" y="5832378"/>
                </a:lnTo>
                <a:lnTo>
                  <a:pt x="3486327" y="5819993"/>
                </a:lnTo>
                <a:lnTo>
                  <a:pt x="3510460" y="5807291"/>
                </a:lnTo>
                <a:lnTo>
                  <a:pt x="3534593" y="5793954"/>
                </a:lnTo>
                <a:lnTo>
                  <a:pt x="3558092" y="5779981"/>
                </a:lnTo>
                <a:lnTo>
                  <a:pt x="3581590" y="5765691"/>
                </a:lnTo>
                <a:lnTo>
                  <a:pt x="3604453" y="5750449"/>
                </a:lnTo>
                <a:lnTo>
                  <a:pt x="3627317" y="5734888"/>
                </a:lnTo>
                <a:lnTo>
                  <a:pt x="3649545" y="5718375"/>
                </a:lnTo>
                <a:lnTo>
                  <a:pt x="3671138" y="5701545"/>
                </a:lnTo>
                <a:lnTo>
                  <a:pt x="3693048" y="5683762"/>
                </a:lnTo>
                <a:lnTo>
                  <a:pt x="3714006" y="5665661"/>
                </a:lnTo>
                <a:lnTo>
                  <a:pt x="3724168" y="5656134"/>
                </a:lnTo>
                <a:lnTo>
                  <a:pt x="3734012" y="5646608"/>
                </a:lnTo>
                <a:lnTo>
                  <a:pt x="3743538" y="5637399"/>
                </a:lnTo>
                <a:lnTo>
                  <a:pt x="3752747" y="5627237"/>
                </a:lnTo>
                <a:lnTo>
                  <a:pt x="3761956" y="5617075"/>
                </a:lnTo>
                <a:lnTo>
                  <a:pt x="3770212" y="5606913"/>
                </a:lnTo>
                <a:lnTo>
                  <a:pt x="3778468" y="5596116"/>
                </a:lnTo>
                <a:lnTo>
                  <a:pt x="3786407" y="5585002"/>
                </a:lnTo>
                <a:lnTo>
                  <a:pt x="3793710" y="5574205"/>
                </a:lnTo>
                <a:lnTo>
                  <a:pt x="3801331" y="5563091"/>
                </a:lnTo>
                <a:lnTo>
                  <a:pt x="3808317" y="5551659"/>
                </a:lnTo>
                <a:lnTo>
                  <a:pt x="3814668" y="5540227"/>
                </a:lnTo>
                <a:lnTo>
                  <a:pt x="3821337" y="5528477"/>
                </a:lnTo>
                <a:lnTo>
                  <a:pt x="3827370" y="5516728"/>
                </a:lnTo>
                <a:lnTo>
                  <a:pt x="3833086" y="5504660"/>
                </a:lnTo>
                <a:lnTo>
                  <a:pt x="3839119" y="5492276"/>
                </a:lnTo>
                <a:lnTo>
                  <a:pt x="3844517" y="5480209"/>
                </a:lnTo>
                <a:lnTo>
                  <a:pt x="3849598" y="5468141"/>
                </a:lnTo>
                <a:lnTo>
                  <a:pt x="3854679" y="5455439"/>
                </a:lnTo>
                <a:lnTo>
                  <a:pt x="3859442" y="5442737"/>
                </a:lnTo>
                <a:lnTo>
                  <a:pt x="3863570" y="5430035"/>
                </a:lnTo>
                <a:lnTo>
                  <a:pt x="3868016" y="5417333"/>
                </a:lnTo>
                <a:lnTo>
                  <a:pt x="3875954" y="5391611"/>
                </a:lnTo>
                <a:lnTo>
                  <a:pt x="3883575" y="5365889"/>
                </a:lnTo>
                <a:lnTo>
                  <a:pt x="3890244" y="5339849"/>
                </a:lnTo>
                <a:lnTo>
                  <a:pt x="3896277" y="5313492"/>
                </a:lnTo>
                <a:lnTo>
                  <a:pt x="3901676" y="5287135"/>
                </a:lnTo>
                <a:lnTo>
                  <a:pt x="3898183" y="5270939"/>
                </a:lnTo>
                <a:lnTo>
                  <a:pt x="3894054" y="5254426"/>
                </a:lnTo>
                <a:lnTo>
                  <a:pt x="3889609" y="5238549"/>
                </a:lnTo>
                <a:lnTo>
                  <a:pt x="3885163" y="5222353"/>
                </a:lnTo>
                <a:lnTo>
                  <a:pt x="3879765" y="5206476"/>
                </a:lnTo>
                <a:lnTo>
                  <a:pt x="3874049" y="5190598"/>
                </a:lnTo>
                <a:lnTo>
                  <a:pt x="3868016" y="5174720"/>
                </a:lnTo>
                <a:lnTo>
                  <a:pt x="3861347" y="5159477"/>
                </a:lnTo>
                <a:lnTo>
                  <a:pt x="3854679" y="5143917"/>
                </a:lnTo>
                <a:lnTo>
                  <a:pt x="3847375" y="5128674"/>
                </a:lnTo>
                <a:lnTo>
                  <a:pt x="3839754" y="5113749"/>
                </a:lnTo>
                <a:lnTo>
                  <a:pt x="3831498" y="5099142"/>
                </a:lnTo>
                <a:lnTo>
                  <a:pt x="3822924" y="5084534"/>
                </a:lnTo>
                <a:lnTo>
                  <a:pt x="3814351" y="5069927"/>
                </a:lnTo>
                <a:lnTo>
                  <a:pt x="3804824" y="5056272"/>
                </a:lnTo>
                <a:lnTo>
                  <a:pt x="3795615" y="5041982"/>
                </a:lnTo>
                <a:lnTo>
                  <a:pt x="3785772" y="5028644"/>
                </a:lnTo>
                <a:lnTo>
                  <a:pt x="3775293" y="5015307"/>
                </a:lnTo>
                <a:lnTo>
                  <a:pt x="3764814" y="5002605"/>
                </a:lnTo>
                <a:lnTo>
                  <a:pt x="3753382" y="4989902"/>
                </a:lnTo>
                <a:lnTo>
                  <a:pt x="3742268" y="4977518"/>
                </a:lnTo>
                <a:lnTo>
                  <a:pt x="3730201" y="4965768"/>
                </a:lnTo>
                <a:lnTo>
                  <a:pt x="3718452" y="4954019"/>
                </a:lnTo>
                <a:lnTo>
                  <a:pt x="3706068" y="4942904"/>
                </a:lnTo>
                <a:lnTo>
                  <a:pt x="3693048" y="4931790"/>
                </a:lnTo>
                <a:lnTo>
                  <a:pt x="3680029" y="4921310"/>
                </a:lnTo>
                <a:lnTo>
                  <a:pt x="3666375" y="4911149"/>
                </a:lnTo>
                <a:lnTo>
                  <a:pt x="3652720" y="4901940"/>
                </a:lnTo>
                <a:lnTo>
                  <a:pt x="3638431" y="4892413"/>
                </a:lnTo>
                <a:lnTo>
                  <a:pt x="3624459" y="4883839"/>
                </a:lnTo>
                <a:lnTo>
                  <a:pt x="3609534" y="4875900"/>
                </a:lnTo>
                <a:lnTo>
                  <a:pt x="3594292" y="4867644"/>
                </a:lnTo>
                <a:lnTo>
                  <a:pt x="3596832" y="4881616"/>
                </a:lnTo>
                <a:lnTo>
                  <a:pt x="3599690" y="4895271"/>
                </a:lnTo>
                <a:lnTo>
                  <a:pt x="3603501" y="4909243"/>
                </a:lnTo>
                <a:lnTo>
                  <a:pt x="3606994" y="4922898"/>
                </a:lnTo>
                <a:lnTo>
                  <a:pt x="3611439" y="4936553"/>
                </a:lnTo>
                <a:lnTo>
                  <a:pt x="3615885" y="4950208"/>
                </a:lnTo>
                <a:lnTo>
                  <a:pt x="3620331" y="4963863"/>
                </a:lnTo>
                <a:lnTo>
                  <a:pt x="3625411" y="4977200"/>
                </a:lnTo>
                <a:lnTo>
                  <a:pt x="3635890" y="5004510"/>
                </a:lnTo>
                <a:lnTo>
                  <a:pt x="3646687" y="5031502"/>
                </a:lnTo>
                <a:lnTo>
                  <a:pt x="3657483" y="5058495"/>
                </a:lnTo>
                <a:lnTo>
                  <a:pt x="3667645" y="5085487"/>
                </a:lnTo>
                <a:lnTo>
                  <a:pt x="3672408" y="5099142"/>
                </a:lnTo>
                <a:lnTo>
                  <a:pt x="3676854" y="5112797"/>
                </a:lnTo>
                <a:lnTo>
                  <a:pt x="3681299" y="5126451"/>
                </a:lnTo>
                <a:lnTo>
                  <a:pt x="3685427" y="5140106"/>
                </a:lnTo>
                <a:lnTo>
                  <a:pt x="3688920" y="5153761"/>
                </a:lnTo>
                <a:lnTo>
                  <a:pt x="3692096" y="5167416"/>
                </a:lnTo>
                <a:lnTo>
                  <a:pt x="3694954" y="5181389"/>
                </a:lnTo>
                <a:lnTo>
                  <a:pt x="3697177" y="5195044"/>
                </a:lnTo>
                <a:lnTo>
                  <a:pt x="3699082" y="5209016"/>
                </a:lnTo>
                <a:lnTo>
                  <a:pt x="3700034" y="5222988"/>
                </a:lnTo>
                <a:lnTo>
                  <a:pt x="3700670" y="5236643"/>
                </a:lnTo>
                <a:lnTo>
                  <a:pt x="3700034" y="5250933"/>
                </a:lnTo>
                <a:lnTo>
                  <a:pt x="3699082" y="5264906"/>
                </a:lnTo>
                <a:lnTo>
                  <a:pt x="3697177" y="5279196"/>
                </a:lnTo>
                <a:lnTo>
                  <a:pt x="3694636" y="5293168"/>
                </a:lnTo>
                <a:lnTo>
                  <a:pt x="3691143" y="5307776"/>
                </a:lnTo>
                <a:lnTo>
                  <a:pt x="3686062" y="5322066"/>
                </a:lnTo>
                <a:lnTo>
                  <a:pt x="3680347" y="5335721"/>
                </a:lnTo>
                <a:lnTo>
                  <a:pt x="3674313" y="5349376"/>
                </a:lnTo>
                <a:lnTo>
                  <a:pt x="3668280" y="5362713"/>
                </a:lnTo>
                <a:lnTo>
                  <a:pt x="3661611" y="5376050"/>
                </a:lnTo>
                <a:lnTo>
                  <a:pt x="3654943" y="5388753"/>
                </a:lnTo>
                <a:lnTo>
                  <a:pt x="3647957" y="5401455"/>
                </a:lnTo>
                <a:lnTo>
                  <a:pt x="3640336" y="5414157"/>
                </a:lnTo>
                <a:lnTo>
                  <a:pt x="3632715" y="5426224"/>
                </a:lnTo>
                <a:lnTo>
                  <a:pt x="3624776" y="5438291"/>
                </a:lnTo>
                <a:lnTo>
                  <a:pt x="3616838" y="5450041"/>
                </a:lnTo>
                <a:lnTo>
                  <a:pt x="3608581" y="5461473"/>
                </a:lnTo>
                <a:lnTo>
                  <a:pt x="3599690" y="5473222"/>
                </a:lnTo>
                <a:lnTo>
                  <a:pt x="3590799" y="5484019"/>
                </a:lnTo>
                <a:lnTo>
                  <a:pt x="3581590" y="5494816"/>
                </a:lnTo>
                <a:lnTo>
                  <a:pt x="3572381" y="5505613"/>
                </a:lnTo>
                <a:lnTo>
                  <a:pt x="3562537" y="5516092"/>
                </a:lnTo>
                <a:lnTo>
                  <a:pt x="3552694" y="5526889"/>
                </a:lnTo>
                <a:lnTo>
                  <a:pt x="3542532" y="5537051"/>
                </a:lnTo>
                <a:lnTo>
                  <a:pt x="3532371" y="5546578"/>
                </a:lnTo>
                <a:lnTo>
                  <a:pt x="3521892" y="5556422"/>
                </a:lnTo>
                <a:lnTo>
                  <a:pt x="3511095" y="5565949"/>
                </a:lnTo>
                <a:lnTo>
                  <a:pt x="3499981" y="5575475"/>
                </a:lnTo>
                <a:lnTo>
                  <a:pt x="3489185" y="5584367"/>
                </a:lnTo>
                <a:lnTo>
                  <a:pt x="3478070" y="5593576"/>
                </a:lnTo>
                <a:lnTo>
                  <a:pt x="3466321" y="5602150"/>
                </a:lnTo>
                <a:lnTo>
                  <a:pt x="3454890" y="5610724"/>
                </a:lnTo>
                <a:lnTo>
                  <a:pt x="3443141" y="5619298"/>
                </a:lnTo>
                <a:lnTo>
                  <a:pt x="3431074" y="5627554"/>
                </a:lnTo>
                <a:lnTo>
                  <a:pt x="3419325" y="5635493"/>
                </a:lnTo>
                <a:lnTo>
                  <a:pt x="3406940" y="5643432"/>
                </a:lnTo>
                <a:lnTo>
                  <a:pt x="3394556" y="5651054"/>
                </a:lnTo>
                <a:lnTo>
                  <a:pt x="3369470" y="5665979"/>
                </a:lnTo>
                <a:lnTo>
                  <a:pt x="3343749" y="5679951"/>
                </a:lnTo>
                <a:lnTo>
                  <a:pt x="3318028" y="5693924"/>
                </a:lnTo>
                <a:lnTo>
                  <a:pt x="3291672" y="5706943"/>
                </a:lnTo>
                <a:lnTo>
                  <a:pt x="3264998" y="5719328"/>
                </a:lnTo>
                <a:lnTo>
                  <a:pt x="3238006" y="5731078"/>
                </a:lnTo>
                <a:lnTo>
                  <a:pt x="3210698" y="5742510"/>
                </a:lnTo>
                <a:lnTo>
                  <a:pt x="3183389" y="5752989"/>
                </a:lnTo>
                <a:lnTo>
                  <a:pt x="3155762" y="5763151"/>
                </a:lnTo>
                <a:lnTo>
                  <a:pt x="3128136" y="5772995"/>
                </a:lnTo>
                <a:lnTo>
                  <a:pt x="3100192" y="5781887"/>
                </a:lnTo>
                <a:lnTo>
                  <a:pt x="3072883" y="5790778"/>
                </a:lnTo>
                <a:lnTo>
                  <a:pt x="3044939" y="5798717"/>
                </a:lnTo>
                <a:lnTo>
                  <a:pt x="3017313" y="5806656"/>
                </a:lnTo>
                <a:lnTo>
                  <a:pt x="2990004" y="5813960"/>
                </a:lnTo>
                <a:lnTo>
                  <a:pt x="2962695" y="5820628"/>
                </a:lnTo>
                <a:lnTo>
                  <a:pt x="2950311" y="5825392"/>
                </a:lnTo>
                <a:lnTo>
                  <a:pt x="2937609" y="5829838"/>
                </a:lnTo>
                <a:lnTo>
                  <a:pt x="2924907" y="5833648"/>
                </a:lnTo>
                <a:lnTo>
                  <a:pt x="2912205" y="5837459"/>
                </a:lnTo>
                <a:lnTo>
                  <a:pt x="2899503" y="5840634"/>
                </a:lnTo>
                <a:lnTo>
                  <a:pt x="2886802" y="5843810"/>
                </a:lnTo>
                <a:lnTo>
                  <a:pt x="2873782" y="5846986"/>
                </a:lnTo>
                <a:lnTo>
                  <a:pt x="2861081" y="5849526"/>
                </a:lnTo>
                <a:lnTo>
                  <a:pt x="2835359" y="5853972"/>
                </a:lnTo>
                <a:lnTo>
                  <a:pt x="2809321" y="5858100"/>
                </a:lnTo>
                <a:lnTo>
                  <a:pt x="2782964" y="5861276"/>
                </a:lnTo>
                <a:lnTo>
                  <a:pt x="2756608" y="5864451"/>
                </a:lnTo>
                <a:lnTo>
                  <a:pt x="2704531" y="5869532"/>
                </a:lnTo>
                <a:lnTo>
                  <a:pt x="2677857" y="5872708"/>
                </a:lnTo>
                <a:lnTo>
                  <a:pt x="2651818" y="5875566"/>
                </a:lnTo>
                <a:lnTo>
                  <a:pt x="2625462" y="5878741"/>
                </a:lnTo>
                <a:lnTo>
                  <a:pt x="2599423" y="5882234"/>
                </a:lnTo>
                <a:lnTo>
                  <a:pt x="2573702" y="5886680"/>
                </a:lnTo>
                <a:lnTo>
                  <a:pt x="2560683" y="5889220"/>
                </a:lnTo>
                <a:lnTo>
                  <a:pt x="2547346" y="5891761"/>
                </a:lnTo>
                <a:lnTo>
                  <a:pt x="2518767" y="5895254"/>
                </a:lnTo>
                <a:lnTo>
                  <a:pt x="2490188" y="5898430"/>
                </a:lnTo>
                <a:lnTo>
                  <a:pt x="2461926" y="5900970"/>
                </a:lnTo>
                <a:lnTo>
                  <a:pt x="2433347" y="5902558"/>
                </a:lnTo>
                <a:lnTo>
                  <a:pt x="2404768" y="5904463"/>
                </a:lnTo>
                <a:lnTo>
                  <a:pt x="2376189" y="5905416"/>
                </a:lnTo>
                <a:lnTo>
                  <a:pt x="2347293" y="5906686"/>
                </a:lnTo>
                <a:lnTo>
                  <a:pt x="2318714" y="5907004"/>
                </a:lnTo>
                <a:lnTo>
                  <a:pt x="2290135" y="5907004"/>
                </a:lnTo>
                <a:lnTo>
                  <a:pt x="2261556" y="5906686"/>
                </a:lnTo>
                <a:lnTo>
                  <a:pt x="2233294" y="5906368"/>
                </a:lnTo>
                <a:lnTo>
                  <a:pt x="2204715" y="5905416"/>
                </a:lnTo>
                <a:lnTo>
                  <a:pt x="2175818" y="5904146"/>
                </a:lnTo>
                <a:lnTo>
                  <a:pt x="2147239" y="5902875"/>
                </a:lnTo>
                <a:lnTo>
                  <a:pt x="2118660" y="5901288"/>
                </a:lnTo>
                <a:lnTo>
                  <a:pt x="2090081" y="5899382"/>
                </a:lnTo>
                <a:lnTo>
                  <a:pt x="2033241" y="5894936"/>
                </a:lnTo>
                <a:lnTo>
                  <a:pt x="1975765" y="5889538"/>
                </a:lnTo>
                <a:lnTo>
                  <a:pt x="1918925" y="5884140"/>
                </a:lnTo>
                <a:lnTo>
                  <a:pt x="1862084" y="5878106"/>
                </a:lnTo>
                <a:lnTo>
                  <a:pt x="1805243" y="5871437"/>
                </a:lnTo>
                <a:lnTo>
                  <a:pt x="1748085" y="5864451"/>
                </a:lnTo>
                <a:lnTo>
                  <a:pt x="1634721" y="5851114"/>
                </a:lnTo>
                <a:lnTo>
                  <a:pt x="1588995" y="5841270"/>
                </a:lnTo>
                <a:lnTo>
                  <a:pt x="1543904" y="5830473"/>
                </a:lnTo>
                <a:lnTo>
                  <a:pt x="1498495" y="5819358"/>
                </a:lnTo>
                <a:lnTo>
                  <a:pt x="1475631" y="5813007"/>
                </a:lnTo>
                <a:lnTo>
                  <a:pt x="1453086" y="5806973"/>
                </a:lnTo>
                <a:lnTo>
                  <a:pt x="1430858" y="5800940"/>
                </a:lnTo>
                <a:lnTo>
                  <a:pt x="1408312" y="5793954"/>
                </a:lnTo>
                <a:lnTo>
                  <a:pt x="1385766" y="5786967"/>
                </a:lnTo>
                <a:lnTo>
                  <a:pt x="1363220" y="5779664"/>
                </a:lnTo>
                <a:lnTo>
                  <a:pt x="1341310" y="5772677"/>
                </a:lnTo>
                <a:lnTo>
                  <a:pt x="1319082" y="5765056"/>
                </a:lnTo>
                <a:lnTo>
                  <a:pt x="1296854" y="5756482"/>
                </a:lnTo>
                <a:lnTo>
                  <a:pt x="1275261" y="5748543"/>
                </a:lnTo>
                <a:lnTo>
                  <a:pt x="1253350" y="5739969"/>
                </a:lnTo>
                <a:lnTo>
                  <a:pt x="1232074" y="5730760"/>
                </a:lnTo>
                <a:lnTo>
                  <a:pt x="1210799" y="5721551"/>
                </a:lnTo>
                <a:lnTo>
                  <a:pt x="1189206" y="5712024"/>
                </a:lnTo>
                <a:lnTo>
                  <a:pt x="1168248" y="5701863"/>
                </a:lnTo>
                <a:lnTo>
                  <a:pt x="1147290" y="5691383"/>
                </a:lnTo>
                <a:lnTo>
                  <a:pt x="1126649" y="5680586"/>
                </a:lnTo>
                <a:lnTo>
                  <a:pt x="1106327" y="5669154"/>
                </a:lnTo>
                <a:lnTo>
                  <a:pt x="1086004" y="5657722"/>
                </a:lnTo>
                <a:lnTo>
                  <a:pt x="1065998" y="5645655"/>
                </a:lnTo>
                <a:lnTo>
                  <a:pt x="1045993" y="5632953"/>
                </a:lnTo>
                <a:lnTo>
                  <a:pt x="1026940" y="5620251"/>
                </a:lnTo>
                <a:lnTo>
                  <a:pt x="1007570" y="5606913"/>
                </a:lnTo>
                <a:lnTo>
                  <a:pt x="988517" y="5592623"/>
                </a:lnTo>
                <a:lnTo>
                  <a:pt x="970100" y="5578651"/>
                </a:lnTo>
                <a:lnTo>
                  <a:pt x="951365" y="5563726"/>
                </a:lnTo>
                <a:lnTo>
                  <a:pt x="933900" y="5544990"/>
                </a:lnTo>
                <a:lnTo>
                  <a:pt x="916117" y="5525619"/>
                </a:lnTo>
                <a:lnTo>
                  <a:pt x="907543" y="5515457"/>
                </a:lnTo>
                <a:lnTo>
                  <a:pt x="898970" y="5505295"/>
                </a:lnTo>
                <a:lnTo>
                  <a:pt x="891031" y="5495134"/>
                </a:lnTo>
                <a:lnTo>
                  <a:pt x="882775" y="5484654"/>
                </a:lnTo>
                <a:lnTo>
                  <a:pt x="875154" y="5474175"/>
                </a:lnTo>
                <a:lnTo>
                  <a:pt x="867533" y="5463378"/>
                </a:lnTo>
                <a:lnTo>
                  <a:pt x="860229" y="5452581"/>
                </a:lnTo>
                <a:lnTo>
                  <a:pt x="852926" y="5441149"/>
                </a:lnTo>
                <a:lnTo>
                  <a:pt x="846257" y="5430035"/>
                </a:lnTo>
                <a:lnTo>
                  <a:pt x="839906" y="5418603"/>
                </a:lnTo>
                <a:lnTo>
                  <a:pt x="833555" y="5407171"/>
                </a:lnTo>
                <a:lnTo>
                  <a:pt x="828157" y="5395421"/>
                </a:lnTo>
                <a:lnTo>
                  <a:pt x="823076" y="5383672"/>
                </a:lnTo>
                <a:lnTo>
                  <a:pt x="817996" y="5371605"/>
                </a:lnTo>
                <a:lnTo>
                  <a:pt x="813868" y="5359537"/>
                </a:lnTo>
                <a:lnTo>
                  <a:pt x="810057" y="5347788"/>
                </a:lnTo>
                <a:lnTo>
                  <a:pt x="806564" y="5335403"/>
                </a:lnTo>
                <a:lnTo>
                  <a:pt x="804024" y="5322701"/>
                </a:lnTo>
                <a:lnTo>
                  <a:pt x="801483" y="5310316"/>
                </a:lnTo>
                <a:lnTo>
                  <a:pt x="799578" y="5297614"/>
                </a:lnTo>
                <a:lnTo>
                  <a:pt x="798626" y="5284594"/>
                </a:lnTo>
                <a:lnTo>
                  <a:pt x="798308" y="5271892"/>
                </a:lnTo>
                <a:lnTo>
                  <a:pt x="798308" y="5258872"/>
                </a:lnTo>
                <a:lnTo>
                  <a:pt x="798943" y="5245852"/>
                </a:lnTo>
                <a:lnTo>
                  <a:pt x="800213" y="5232515"/>
                </a:lnTo>
                <a:lnTo>
                  <a:pt x="802436" y="5218860"/>
                </a:lnTo>
                <a:lnTo>
                  <a:pt x="805294" y="5205523"/>
                </a:lnTo>
                <a:lnTo>
                  <a:pt x="809104" y="5192186"/>
                </a:lnTo>
                <a:lnTo>
                  <a:pt x="844352" y="5202347"/>
                </a:lnTo>
                <a:lnTo>
                  <a:pt x="879282" y="5212827"/>
                </a:lnTo>
                <a:lnTo>
                  <a:pt x="914529" y="5223624"/>
                </a:lnTo>
                <a:lnTo>
                  <a:pt x="949459" y="5235056"/>
                </a:lnTo>
                <a:lnTo>
                  <a:pt x="1019319" y="5257920"/>
                </a:lnTo>
                <a:lnTo>
                  <a:pt x="1054567" y="5269034"/>
                </a:lnTo>
                <a:lnTo>
                  <a:pt x="1089497" y="5279513"/>
                </a:lnTo>
                <a:lnTo>
                  <a:pt x="1125062" y="5289675"/>
                </a:lnTo>
                <a:lnTo>
                  <a:pt x="1142527" y="5294438"/>
                </a:lnTo>
                <a:lnTo>
                  <a:pt x="1160309" y="5299202"/>
                </a:lnTo>
                <a:lnTo>
                  <a:pt x="1178409" y="5303330"/>
                </a:lnTo>
                <a:lnTo>
                  <a:pt x="1196192" y="5307458"/>
                </a:lnTo>
                <a:lnTo>
                  <a:pt x="1213974" y="5310951"/>
                </a:lnTo>
                <a:lnTo>
                  <a:pt x="1232074" y="5314762"/>
                </a:lnTo>
                <a:lnTo>
                  <a:pt x="1249857" y="5317938"/>
                </a:lnTo>
                <a:lnTo>
                  <a:pt x="1267957" y="5320796"/>
                </a:lnTo>
                <a:lnTo>
                  <a:pt x="1286057" y="5323336"/>
                </a:lnTo>
                <a:lnTo>
                  <a:pt x="1304157" y="5325559"/>
                </a:lnTo>
                <a:lnTo>
                  <a:pt x="1322575" y="5327464"/>
                </a:lnTo>
                <a:lnTo>
                  <a:pt x="1340675" y="5328734"/>
                </a:lnTo>
                <a:lnTo>
                  <a:pt x="1359410" y="5329687"/>
                </a:lnTo>
                <a:lnTo>
                  <a:pt x="1377828" y="5330005"/>
                </a:lnTo>
                <a:lnTo>
                  <a:pt x="1397833" y="5332228"/>
                </a:lnTo>
                <a:lnTo>
                  <a:pt x="1417203" y="5334133"/>
                </a:lnTo>
                <a:lnTo>
                  <a:pt x="1456896" y="5337944"/>
                </a:lnTo>
                <a:lnTo>
                  <a:pt x="1496589" y="5340484"/>
                </a:lnTo>
                <a:lnTo>
                  <a:pt x="1536283" y="5342389"/>
                </a:lnTo>
                <a:lnTo>
                  <a:pt x="1575658" y="5343342"/>
                </a:lnTo>
                <a:lnTo>
                  <a:pt x="1615669" y="5343660"/>
                </a:lnTo>
                <a:lnTo>
                  <a:pt x="1655044" y="5343342"/>
                </a:lnTo>
                <a:lnTo>
                  <a:pt x="1694737" y="5342707"/>
                </a:lnTo>
                <a:lnTo>
                  <a:pt x="1734431" y="5341437"/>
                </a:lnTo>
                <a:lnTo>
                  <a:pt x="1774124" y="5339849"/>
                </a:lnTo>
                <a:lnTo>
                  <a:pt x="1813817" y="5337944"/>
                </a:lnTo>
                <a:lnTo>
                  <a:pt x="1853510" y="5335403"/>
                </a:lnTo>
                <a:lnTo>
                  <a:pt x="1892886" y="5332863"/>
                </a:lnTo>
                <a:lnTo>
                  <a:pt x="1932261" y="5330005"/>
                </a:lnTo>
                <a:lnTo>
                  <a:pt x="2011330" y="5323654"/>
                </a:lnTo>
                <a:lnTo>
                  <a:pt x="2045943" y="5316985"/>
                </a:lnTo>
                <a:lnTo>
                  <a:pt x="2080237" y="5309364"/>
                </a:lnTo>
                <a:lnTo>
                  <a:pt x="2114850" y="5301742"/>
                </a:lnTo>
                <a:lnTo>
                  <a:pt x="2148827" y="5293168"/>
                </a:lnTo>
                <a:lnTo>
                  <a:pt x="2183122" y="5284594"/>
                </a:lnTo>
                <a:lnTo>
                  <a:pt x="2216782" y="5275068"/>
                </a:lnTo>
                <a:lnTo>
                  <a:pt x="2251077" y="5265541"/>
                </a:lnTo>
                <a:lnTo>
                  <a:pt x="2284736" y="5255379"/>
                </a:lnTo>
                <a:lnTo>
                  <a:pt x="2318396" y="5244265"/>
                </a:lnTo>
                <a:lnTo>
                  <a:pt x="2351738" y="5233150"/>
                </a:lnTo>
                <a:lnTo>
                  <a:pt x="2385081" y="5221401"/>
                </a:lnTo>
                <a:lnTo>
                  <a:pt x="2418105" y="5209334"/>
                </a:lnTo>
                <a:lnTo>
                  <a:pt x="2450812" y="5196314"/>
                </a:lnTo>
                <a:lnTo>
                  <a:pt x="2483202" y="5182976"/>
                </a:lnTo>
                <a:lnTo>
                  <a:pt x="2515909" y="5169004"/>
                </a:lnTo>
                <a:lnTo>
                  <a:pt x="2547981" y="5154714"/>
                </a:lnTo>
                <a:lnTo>
                  <a:pt x="2579736" y="5140106"/>
                </a:lnTo>
                <a:lnTo>
                  <a:pt x="2611173" y="5124546"/>
                </a:lnTo>
                <a:lnTo>
                  <a:pt x="2642927" y="5108351"/>
                </a:lnTo>
                <a:lnTo>
                  <a:pt x="2673729" y="5091838"/>
                </a:lnTo>
                <a:lnTo>
                  <a:pt x="2704531" y="5074690"/>
                </a:lnTo>
                <a:lnTo>
                  <a:pt x="2735015" y="5056907"/>
                </a:lnTo>
                <a:lnTo>
                  <a:pt x="2764547" y="5038806"/>
                </a:lnTo>
                <a:lnTo>
                  <a:pt x="2794396" y="5020070"/>
                </a:lnTo>
                <a:lnTo>
                  <a:pt x="2823610" y="5000382"/>
                </a:lnTo>
                <a:lnTo>
                  <a:pt x="2852824" y="4980376"/>
                </a:lnTo>
                <a:lnTo>
                  <a:pt x="2881403" y="4959735"/>
                </a:lnTo>
                <a:lnTo>
                  <a:pt x="2909347" y="4938776"/>
                </a:lnTo>
                <a:lnTo>
                  <a:pt x="2937291" y="4917182"/>
                </a:lnTo>
                <a:lnTo>
                  <a:pt x="2964283" y="4894636"/>
                </a:lnTo>
                <a:lnTo>
                  <a:pt x="2991274" y="4871772"/>
                </a:lnTo>
                <a:lnTo>
                  <a:pt x="3017630" y="4848273"/>
                </a:lnTo>
                <a:lnTo>
                  <a:pt x="3044304" y="4823186"/>
                </a:lnTo>
                <a:lnTo>
                  <a:pt x="3070660" y="4798099"/>
                </a:lnTo>
                <a:lnTo>
                  <a:pt x="3096699" y="4772694"/>
                </a:lnTo>
                <a:lnTo>
                  <a:pt x="3122738" y="4746972"/>
                </a:lnTo>
                <a:lnTo>
                  <a:pt x="3148459" y="4721250"/>
                </a:lnTo>
                <a:lnTo>
                  <a:pt x="3173862" y="4695211"/>
                </a:lnTo>
                <a:lnTo>
                  <a:pt x="3198948" y="4668854"/>
                </a:lnTo>
                <a:lnTo>
                  <a:pt x="3223399" y="4642179"/>
                </a:lnTo>
                <a:lnTo>
                  <a:pt x="3248168" y="4615504"/>
                </a:lnTo>
                <a:lnTo>
                  <a:pt x="3271984" y="4587877"/>
                </a:lnTo>
                <a:lnTo>
                  <a:pt x="3295800" y="4560250"/>
                </a:lnTo>
                <a:lnTo>
                  <a:pt x="3319298" y="4532622"/>
                </a:lnTo>
                <a:lnTo>
                  <a:pt x="3342161" y="4504360"/>
                </a:lnTo>
                <a:lnTo>
                  <a:pt x="3364389" y="4475462"/>
                </a:lnTo>
                <a:lnTo>
                  <a:pt x="3386300" y="4446565"/>
                </a:lnTo>
                <a:lnTo>
                  <a:pt x="3407893" y="4417349"/>
                </a:lnTo>
                <a:lnTo>
                  <a:pt x="3446316" y="4417349"/>
                </a:lnTo>
                <a:lnTo>
                  <a:pt x="3485374" y="4416714"/>
                </a:lnTo>
                <a:lnTo>
                  <a:pt x="3562537" y="4416079"/>
                </a:lnTo>
                <a:lnTo>
                  <a:pt x="3639701" y="4415127"/>
                </a:lnTo>
                <a:lnTo>
                  <a:pt x="3716864" y="4414174"/>
                </a:lnTo>
                <a:lnTo>
                  <a:pt x="3755605" y="4413856"/>
                </a:lnTo>
                <a:lnTo>
                  <a:pt x="3794028" y="4414174"/>
                </a:lnTo>
                <a:lnTo>
                  <a:pt x="3832451" y="4415127"/>
                </a:lnTo>
                <a:lnTo>
                  <a:pt x="3871191" y="4415762"/>
                </a:lnTo>
                <a:lnTo>
                  <a:pt x="3909614" y="4417667"/>
                </a:lnTo>
                <a:lnTo>
                  <a:pt x="3948037" y="4419890"/>
                </a:lnTo>
                <a:lnTo>
                  <a:pt x="3986460" y="4422430"/>
                </a:lnTo>
                <a:lnTo>
                  <a:pt x="4024883" y="4425923"/>
                </a:lnTo>
                <a:lnTo>
                  <a:pt x="4034727" y="4432592"/>
                </a:lnTo>
                <a:lnTo>
                  <a:pt x="4043936" y="4439578"/>
                </a:lnTo>
                <a:lnTo>
                  <a:pt x="4052192" y="4446882"/>
                </a:lnTo>
                <a:lnTo>
                  <a:pt x="4060130" y="4454503"/>
                </a:lnTo>
                <a:lnTo>
                  <a:pt x="4067434" y="4462760"/>
                </a:lnTo>
                <a:lnTo>
                  <a:pt x="4074420" y="4471334"/>
                </a:lnTo>
                <a:lnTo>
                  <a:pt x="4080771" y="4479908"/>
                </a:lnTo>
                <a:lnTo>
                  <a:pt x="4086804" y="4489117"/>
                </a:lnTo>
                <a:lnTo>
                  <a:pt x="4092520" y="4498326"/>
                </a:lnTo>
                <a:lnTo>
                  <a:pt x="4097601" y="4507853"/>
                </a:lnTo>
                <a:lnTo>
                  <a:pt x="4102681" y="4517697"/>
                </a:lnTo>
                <a:lnTo>
                  <a:pt x="4106810" y="4527541"/>
                </a:lnTo>
                <a:lnTo>
                  <a:pt x="4110938" y="4538021"/>
                </a:lnTo>
                <a:lnTo>
                  <a:pt x="4114748" y="4548182"/>
                </a:lnTo>
                <a:lnTo>
                  <a:pt x="4118241" y="4558662"/>
                </a:lnTo>
                <a:lnTo>
                  <a:pt x="4121734" y="4569459"/>
                </a:lnTo>
                <a:lnTo>
                  <a:pt x="4124592" y="4580256"/>
                </a:lnTo>
                <a:lnTo>
                  <a:pt x="4127450" y="4591052"/>
                </a:lnTo>
                <a:lnTo>
                  <a:pt x="4132531" y="4612964"/>
                </a:lnTo>
                <a:lnTo>
                  <a:pt x="4137294" y="4635510"/>
                </a:lnTo>
                <a:lnTo>
                  <a:pt x="4141740" y="4657422"/>
                </a:lnTo>
                <a:lnTo>
                  <a:pt x="4149678" y="4701879"/>
                </a:lnTo>
                <a:lnTo>
                  <a:pt x="4154124" y="4723156"/>
                </a:lnTo>
                <a:lnTo>
                  <a:pt x="4158569" y="4744114"/>
                </a:lnTo>
                <a:lnTo>
                  <a:pt x="4176987" y="4818422"/>
                </a:lnTo>
                <a:lnTo>
                  <a:pt x="4195087" y="4892413"/>
                </a:lnTo>
                <a:lnTo>
                  <a:pt x="4230335" y="5041029"/>
                </a:lnTo>
                <a:lnTo>
                  <a:pt x="4300195" y="5337944"/>
                </a:lnTo>
                <a:lnTo>
                  <a:pt x="4335125" y="5486242"/>
                </a:lnTo>
                <a:lnTo>
                  <a:pt x="4371007" y="5634541"/>
                </a:lnTo>
                <a:lnTo>
                  <a:pt x="4389107" y="5708214"/>
                </a:lnTo>
                <a:lnTo>
                  <a:pt x="4407842" y="5782204"/>
                </a:lnTo>
                <a:lnTo>
                  <a:pt x="4426578" y="5856195"/>
                </a:lnTo>
                <a:lnTo>
                  <a:pt x="4445948" y="5930185"/>
                </a:lnTo>
                <a:lnTo>
                  <a:pt x="4449758" y="5954002"/>
                </a:lnTo>
                <a:lnTo>
                  <a:pt x="4454521" y="5978136"/>
                </a:lnTo>
                <a:lnTo>
                  <a:pt x="4464365" y="6026722"/>
                </a:lnTo>
                <a:lnTo>
                  <a:pt x="4469129" y="6050856"/>
                </a:lnTo>
                <a:lnTo>
                  <a:pt x="4473574" y="6075626"/>
                </a:lnTo>
                <a:lnTo>
                  <a:pt x="4477702" y="6099760"/>
                </a:lnTo>
                <a:lnTo>
                  <a:pt x="4480878" y="6124212"/>
                </a:lnTo>
                <a:lnTo>
                  <a:pt x="4482148" y="6136596"/>
                </a:lnTo>
                <a:lnTo>
                  <a:pt x="4483101" y="6148346"/>
                </a:lnTo>
                <a:lnTo>
                  <a:pt x="4483736" y="6160731"/>
                </a:lnTo>
                <a:lnTo>
                  <a:pt x="4484371" y="6172798"/>
                </a:lnTo>
                <a:lnTo>
                  <a:pt x="4484688" y="6185182"/>
                </a:lnTo>
                <a:lnTo>
                  <a:pt x="4484371" y="6196932"/>
                </a:lnTo>
                <a:lnTo>
                  <a:pt x="4483418" y="6208999"/>
                </a:lnTo>
                <a:lnTo>
                  <a:pt x="4482465" y="6221384"/>
                </a:lnTo>
                <a:lnTo>
                  <a:pt x="4480878" y="6233133"/>
                </a:lnTo>
                <a:lnTo>
                  <a:pt x="4478655" y="6244883"/>
                </a:lnTo>
                <a:lnTo>
                  <a:pt x="4476115" y="6256950"/>
                </a:lnTo>
                <a:lnTo>
                  <a:pt x="4473257" y="6268700"/>
                </a:lnTo>
                <a:lnTo>
                  <a:pt x="4469764" y="6280449"/>
                </a:lnTo>
                <a:lnTo>
                  <a:pt x="4465636" y="6292199"/>
                </a:lnTo>
                <a:lnTo>
                  <a:pt x="4460555" y="6303948"/>
                </a:lnTo>
                <a:lnTo>
                  <a:pt x="4455474" y="6315380"/>
                </a:lnTo>
                <a:lnTo>
                  <a:pt x="4454839" y="6321096"/>
                </a:lnTo>
                <a:lnTo>
                  <a:pt x="4453886" y="6325542"/>
                </a:lnTo>
                <a:lnTo>
                  <a:pt x="4452299" y="6330623"/>
                </a:lnTo>
                <a:lnTo>
                  <a:pt x="4450393" y="6335069"/>
                </a:lnTo>
                <a:lnTo>
                  <a:pt x="4448806" y="6339197"/>
                </a:lnTo>
                <a:lnTo>
                  <a:pt x="4446265" y="6343008"/>
                </a:lnTo>
                <a:lnTo>
                  <a:pt x="4444042" y="6346183"/>
                </a:lnTo>
                <a:lnTo>
                  <a:pt x="4441185" y="6349676"/>
                </a:lnTo>
                <a:lnTo>
                  <a:pt x="4438327" y="6352852"/>
                </a:lnTo>
                <a:lnTo>
                  <a:pt x="4434834" y="6355710"/>
                </a:lnTo>
                <a:lnTo>
                  <a:pt x="4431658" y="6358250"/>
                </a:lnTo>
                <a:lnTo>
                  <a:pt x="4428165" y="6360473"/>
                </a:lnTo>
                <a:lnTo>
                  <a:pt x="4424355" y="6362696"/>
                </a:lnTo>
                <a:lnTo>
                  <a:pt x="4420544" y="6364601"/>
                </a:lnTo>
                <a:lnTo>
                  <a:pt x="4416416" y="6366189"/>
                </a:lnTo>
                <a:lnTo>
                  <a:pt x="4411970" y="6367777"/>
                </a:lnTo>
                <a:lnTo>
                  <a:pt x="4403397" y="6370317"/>
                </a:lnTo>
                <a:lnTo>
                  <a:pt x="4394188" y="6372540"/>
                </a:lnTo>
                <a:lnTo>
                  <a:pt x="4385297" y="6373811"/>
                </a:lnTo>
                <a:lnTo>
                  <a:pt x="4375770" y="6375081"/>
                </a:lnTo>
                <a:lnTo>
                  <a:pt x="4366562" y="6375716"/>
                </a:lnTo>
                <a:lnTo>
                  <a:pt x="4357035" y="6376033"/>
                </a:lnTo>
                <a:lnTo>
                  <a:pt x="4338935" y="6376351"/>
                </a:lnTo>
                <a:lnTo>
                  <a:pt x="3787677" y="6376351"/>
                </a:lnTo>
                <a:lnTo>
                  <a:pt x="3235784" y="6376351"/>
                </a:lnTo>
                <a:lnTo>
                  <a:pt x="2684208" y="6376351"/>
                </a:lnTo>
                <a:lnTo>
                  <a:pt x="2132315" y="6376033"/>
                </a:lnTo>
                <a:lnTo>
                  <a:pt x="2079920" y="6378256"/>
                </a:lnTo>
                <a:lnTo>
                  <a:pt x="2026890" y="6380479"/>
                </a:lnTo>
                <a:lnTo>
                  <a:pt x="1974177" y="6382702"/>
                </a:lnTo>
                <a:lnTo>
                  <a:pt x="1921147" y="6383972"/>
                </a:lnTo>
                <a:lnTo>
                  <a:pt x="1815722" y="6386830"/>
                </a:lnTo>
                <a:lnTo>
                  <a:pt x="1709662" y="6388736"/>
                </a:lnTo>
                <a:lnTo>
                  <a:pt x="1603920" y="6390323"/>
                </a:lnTo>
                <a:lnTo>
                  <a:pt x="1498177" y="6390959"/>
                </a:lnTo>
                <a:lnTo>
                  <a:pt x="1392752" y="6391276"/>
                </a:lnTo>
                <a:lnTo>
                  <a:pt x="1286692" y="6390959"/>
                </a:lnTo>
                <a:lnTo>
                  <a:pt x="1075207" y="6390323"/>
                </a:lnTo>
                <a:lnTo>
                  <a:pt x="863722" y="6389053"/>
                </a:lnTo>
                <a:lnTo>
                  <a:pt x="757980" y="6388736"/>
                </a:lnTo>
                <a:lnTo>
                  <a:pt x="652555" y="6388736"/>
                </a:lnTo>
                <a:lnTo>
                  <a:pt x="546495" y="6388736"/>
                </a:lnTo>
                <a:lnTo>
                  <a:pt x="441070" y="6389371"/>
                </a:lnTo>
                <a:lnTo>
                  <a:pt x="414079" y="6388736"/>
                </a:lnTo>
                <a:lnTo>
                  <a:pt x="386452" y="6388736"/>
                </a:lnTo>
                <a:lnTo>
                  <a:pt x="359143" y="6388736"/>
                </a:lnTo>
                <a:lnTo>
                  <a:pt x="331517" y="6389053"/>
                </a:lnTo>
                <a:lnTo>
                  <a:pt x="276899" y="6390641"/>
                </a:lnTo>
                <a:lnTo>
                  <a:pt x="249273" y="6390959"/>
                </a:lnTo>
                <a:lnTo>
                  <a:pt x="222282" y="6391276"/>
                </a:lnTo>
                <a:lnTo>
                  <a:pt x="194655" y="6391276"/>
                </a:lnTo>
                <a:lnTo>
                  <a:pt x="167346" y="6390641"/>
                </a:lnTo>
                <a:lnTo>
                  <a:pt x="140355" y="6389053"/>
                </a:lnTo>
                <a:lnTo>
                  <a:pt x="126383" y="6388101"/>
                </a:lnTo>
                <a:lnTo>
                  <a:pt x="113046" y="6386513"/>
                </a:lnTo>
                <a:lnTo>
                  <a:pt x="99392" y="6385243"/>
                </a:lnTo>
                <a:lnTo>
                  <a:pt x="86055" y="6383337"/>
                </a:lnTo>
                <a:lnTo>
                  <a:pt x="72400" y="6381432"/>
                </a:lnTo>
                <a:lnTo>
                  <a:pt x="59063" y="6378891"/>
                </a:lnTo>
                <a:lnTo>
                  <a:pt x="45726" y="6376351"/>
                </a:lnTo>
                <a:lnTo>
                  <a:pt x="32390" y="6373493"/>
                </a:lnTo>
                <a:lnTo>
                  <a:pt x="18735" y="6370317"/>
                </a:lnTo>
                <a:lnTo>
                  <a:pt x="5398" y="6366189"/>
                </a:lnTo>
                <a:lnTo>
                  <a:pt x="4128" y="6324589"/>
                </a:lnTo>
                <a:lnTo>
                  <a:pt x="2540" y="6282672"/>
                </a:lnTo>
                <a:lnTo>
                  <a:pt x="953" y="6240437"/>
                </a:lnTo>
                <a:lnTo>
                  <a:pt x="318" y="6219478"/>
                </a:lnTo>
                <a:lnTo>
                  <a:pt x="0" y="6198520"/>
                </a:lnTo>
                <a:lnTo>
                  <a:pt x="0" y="6177561"/>
                </a:lnTo>
                <a:lnTo>
                  <a:pt x="0" y="6156285"/>
                </a:lnTo>
                <a:lnTo>
                  <a:pt x="635" y="6135326"/>
                </a:lnTo>
                <a:lnTo>
                  <a:pt x="1905" y="6114367"/>
                </a:lnTo>
                <a:lnTo>
                  <a:pt x="2858" y="6093409"/>
                </a:lnTo>
                <a:lnTo>
                  <a:pt x="5081" y="6072450"/>
                </a:lnTo>
                <a:lnTo>
                  <a:pt x="7621" y="6051174"/>
                </a:lnTo>
                <a:lnTo>
                  <a:pt x="10479" y="6030533"/>
                </a:lnTo>
                <a:lnTo>
                  <a:pt x="34930" y="5935584"/>
                </a:lnTo>
                <a:lnTo>
                  <a:pt x="58746" y="5840317"/>
                </a:lnTo>
                <a:lnTo>
                  <a:pt x="82244" y="5745050"/>
                </a:lnTo>
                <a:lnTo>
                  <a:pt x="105742" y="5649783"/>
                </a:lnTo>
                <a:lnTo>
                  <a:pt x="151469" y="5458932"/>
                </a:lnTo>
                <a:lnTo>
                  <a:pt x="197196" y="5268081"/>
                </a:lnTo>
                <a:lnTo>
                  <a:pt x="242287" y="5076913"/>
                </a:lnTo>
                <a:lnTo>
                  <a:pt x="287696" y="4886379"/>
                </a:lnTo>
                <a:lnTo>
                  <a:pt x="333740" y="4695211"/>
                </a:lnTo>
                <a:lnTo>
                  <a:pt x="356921" y="4600262"/>
                </a:lnTo>
                <a:lnTo>
                  <a:pt x="380736" y="4504995"/>
                </a:lnTo>
                <a:lnTo>
                  <a:pt x="384229" y="4497374"/>
                </a:lnTo>
                <a:lnTo>
                  <a:pt x="387723" y="4490070"/>
                </a:lnTo>
                <a:lnTo>
                  <a:pt x="392168" y="4483401"/>
                </a:lnTo>
                <a:lnTo>
                  <a:pt x="396614" y="4477368"/>
                </a:lnTo>
                <a:lnTo>
                  <a:pt x="401377" y="4471969"/>
                </a:lnTo>
                <a:lnTo>
                  <a:pt x="406458" y="4466888"/>
                </a:lnTo>
                <a:lnTo>
                  <a:pt x="411856" y="4462125"/>
                </a:lnTo>
                <a:lnTo>
                  <a:pt x="417572" y="4458314"/>
                </a:lnTo>
                <a:lnTo>
                  <a:pt x="423287" y="4454503"/>
                </a:lnTo>
                <a:lnTo>
                  <a:pt x="429638" y="4451010"/>
                </a:lnTo>
                <a:lnTo>
                  <a:pt x="435672" y="4448152"/>
                </a:lnTo>
                <a:lnTo>
                  <a:pt x="442340" y="4445612"/>
                </a:lnTo>
                <a:lnTo>
                  <a:pt x="449009" y="4443389"/>
                </a:lnTo>
                <a:lnTo>
                  <a:pt x="455995" y="4441484"/>
                </a:lnTo>
                <a:lnTo>
                  <a:pt x="462981" y="4439578"/>
                </a:lnTo>
                <a:lnTo>
                  <a:pt x="470284" y="4438308"/>
                </a:lnTo>
                <a:lnTo>
                  <a:pt x="477270" y="4437038"/>
                </a:lnTo>
                <a:lnTo>
                  <a:pt x="484574" y="4436085"/>
                </a:lnTo>
                <a:lnTo>
                  <a:pt x="499498" y="4434497"/>
                </a:lnTo>
                <a:lnTo>
                  <a:pt x="514741" y="4433862"/>
                </a:lnTo>
                <a:lnTo>
                  <a:pt x="529983" y="4433545"/>
                </a:lnTo>
                <a:lnTo>
                  <a:pt x="560149" y="4433545"/>
                </a:lnTo>
                <a:lnTo>
                  <a:pt x="574439" y="4433227"/>
                </a:lnTo>
                <a:lnTo>
                  <a:pt x="588728" y="4432910"/>
                </a:lnTo>
                <a:lnTo>
                  <a:pt x="614767" y="4430369"/>
                </a:lnTo>
                <a:lnTo>
                  <a:pt x="641123" y="4428464"/>
                </a:lnTo>
                <a:lnTo>
                  <a:pt x="693518" y="4425288"/>
                </a:lnTo>
                <a:lnTo>
                  <a:pt x="745913" y="4422748"/>
                </a:lnTo>
                <a:lnTo>
                  <a:pt x="798308" y="4420843"/>
                </a:lnTo>
                <a:lnTo>
                  <a:pt x="850703" y="4419890"/>
                </a:lnTo>
                <a:lnTo>
                  <a:pt x="903415" y="4419255"/>
                </a:lnTo>
                <a:lnTo>
                  <a:pt x="955810" y="4419890"/>
                </a:lnTo>
                <a:lnTo>
                  <a:pt x="1008523" y="4420207"/>
                </a:lnTo>
                <a:lnTo>
                  <a:pt x="1016779" y="4380513"/>
                </a:lnTo>
                <a:lnTo>
                  <a:pt x="1025670" y="4341136"/>
                </a:lnTo>
                <a:lnTo>
                  <a:pt x="1034879" y="4301442"/>
                </a:lnTo>
                <a:lnTo>
                  <a:pt x="1044088" y="4262382"/>
                </a:lnTo>
                <a:lnTo>
                  <a:pt x="1063140" y="4183628"/>
                </a:lnTo>
                <a:lnTo>
                  <a:pt x="1082511" y="4105192"/>
                </a:lnTo>
                <a:lnTo>
                  <a:pt x="1101563" y="4026756"/>
                </a:lnTo>
                <a:lnTo>
                  <a:pt x="1120299" y="3948320"/>
                </a:lnTo>
                <a:lnTo>
                  <a:pt x="1129507" y="3908625"/>
                </a:lnTo>
                <a:lnTo>
                  <a:pt x="1138081" y="3869248"/>
                </a:lnTo>
                <a:lnTo>
                  <a:pt x="1146655" y="3829554"/>
                </a:lnTo>
                <a:lnTo>
                  <a:pt x="1154911" y="3790177"/>
                </a:lnTo>
                <a:lnTo>
                  <a:pt x="1181267" y="3790812"/>
                </a:lnTo>
                <a:lnTo>
                  <a:pt x="1207306" y="3791447"/>
                </a:lnTo>
                <a:lnTo>
                  <a:pt x="1233980" y="3792082"/>
                </a:lnTo>
                <a:lnTo>
                  <a:pt x="1260336" y="3792082"/>
                </a:lnTo>
                <a:lnTo>
                  <a:pt x="1286692" y="3791447"/>
                </a:lnTo>
                <a:lnTo>
                  <a:pt x="1313366" y="3790494"/>
                </a:lnTo>
                <a:lnTo>
                  <a:pt x="1339405" y="3789542"/>
                </a:lnTo>
                <a:lnTo>
                  <a:pt x="1365761" y="3787954"/>
                </a:lnTo>
                <a:lnTo>
                  <a:pt x="1391800" y="3785731"/>
                </a:lnTo>
                <a:lnTo>
                  <a:pt x="1418473" y="3783508"/>
                </a:lnTo>
                <a:lnTo>
                  <a:pt x="1444512" y="3780968"/>
                </a:lnTo>
                <a:lnTo>
                  <a:pt x="1470551" y="3777792"/>
                </a:lnTo>
                <a:lnTo>
                  <a:pt x="1496907" y="3774617"/>
                </a:lnTo>
                <a:lnTo>
                  <a:pt x="1523263" y="3770806"/>
                </a:lnTo>
                <a:lnTo>
                  <a:pt x="1548984" y="3766678"/>
                </a:lnTo>
                <a:lnTo>
                  <a:pt x="1575023" y="3762232"/>
                </a:lnTo>
                <a:lnTo>
                  <a:pt x="1601062" y="3757469"/>
                </a:lnTo>
                <a:lnTo>
                  <a:pt x="1626783" y="3752388"/>
                </a:lnTo>
                <a:lnTo>
                  <a:pt x="1652504" y="3746672"/>
                </a:lnTo>
                <a:lnTo>
                  <a:pt x="1678225" y="3740956"/>
                </a:lnTo>
                <a:lnTo>
                  <a:pt x="1703629" y="3734605"/>
                </a:lnTo>
                <a:lnTo>
                  <a:pt x="1729350" y="3728253"/>
                </a:lnTo>
                <a:lnTo>
                  <a:pt x="1754754" y="3721267"/>
                </a:lnTo>
                <a:lnTo>
                  <a:pt x="1780157" y="3714281"/>
                </a:lnTo>
                <a:lnTo>
                  <a:pt x="1805561" y="3706660"/>
                </a:lnTo>
                <a:lnTo>
                  <a:pt x="1830647" y="3698721"/>
                </a:lnTo>
                <a:lnTo>
                  <a:pt x="1855416" y="3690782"/>
                </a:lnTo>
                <a:lnTo>
                  <a:pt x="1880502" y="3682208"/>
                </a:lnTo>
                <a:lnTo>
                  <a:pt x="1905588" y="3673316"/>
                </a:lnTo>
                <a:lnTo>
                  <a:pt x="1930356" y="3664107"/>
                </a:lnTo>
                <a:lnTo>
                  <a:pt x="1954807" y="3654580"/>
                </a:lnTo>
                <a:lnTo>
                  <a:pt x="1979258" y="3644736"/>
                </a:lnTo>
                <a:lnTo>
                  <a:pt x="2003392" y="3634574"/>
                </a:lnTo>
                <a:lnTo>
                  <a:pt x="2027843" y="3624095"/>
                </a:lnTo>
                <a:lnTo>
                  <a:pt x="2051658" y="3613298"/>
                </a:lnTo>
                <a:lnTo>
                  <a:pt x="2075474" y="3602501"/>
                </a:lnTo>
                <a:lnTo>
                  <a:pt x="2099608" y="3590752"/>
                </a:lnTo>
                <a:lnTo>
                  <a:pt x="2123106" y="3579002"/>
                </a:lnTo>
                <a:lnTo>
                  <a:pt x="2146604" y="3567253"/>
                </a:lnTo>
                <a:lnTo>
                  <a:pt x="2169785" y="3554868"/>
                </a:lnTo>
                <a:lnTo>
                  <a:pt x="2192966" y="3542166"/>
                </a:lnTo>
                <a:lnTo>
                  <a:pt x="2215829" y="3529146"/>
                </a:lnTo>
                <a:lnTo>
                  <a:pt x="2238692" y="3516126"/>
                </a:lnTo>
                <a:lnTo>
                  <a:pt x="2261556" y="3502154"/>
                </a:lnTo>
                <a:lnTo>
                  <a:pt x="2284101" y="3488499"/>
                </a:lnTo>
                <a:lnTo>
                  <a:pt x="2306012" y="3474526"/>
                </a:lnTo>
                <a:lnTo>
                  <a:pt x="2328240" y="3459919"/>
                </a:lnTo>
                <a:lnTo>
                  <a:pt x="2349833" y="3444994"/>
                </a:lnTo>
                <a:lnTo>
                  <a:pt x="2371744" y="3430069"/>
                </a:lnTo>
                <a:lnTo>
                  <a:pt x="2393019" y="3414826"/>
                </a:lnTo>
                <a:lnTo>
                  <a:pt x="2414612" y="3399266"/>
                </a:lnTo>
                <a:lnTo>
                  <a:pt x="2435570" y="3383388"/>
                </a:lnTo>
                <a:lnTo>
                  <a:pt x="2456528" y="3367192"/>
                </a:lnTo>
                <a:lnTo>
                  <a:pt x="2477169" y="3350680"/>
                </a:lnTo>
                <a:lnTo>
                  <a:pt x="2497492" y="3334167"/>
                </a:lnTo>
                <a:lnTo>
                  <a:pt x="2517814" y="3317019"/>
                </a:lnTo>
                <a:lnTo>
                  <a:pt x="2537820" y="3299553"/>
                </a:lnTo>
                <a:lnTo>
                  <a:pt x="2557190" y="3282405"/>
                </a:lnTo>
                <a:lnTo>
                  <a:pt x="2576878" y="3264622"/>
                </a:lnTo>
                <a:lnTo>
                  <a:pt x="2595930" y="3246521"/>
                </a:lnTo>
                <a:lnTo>
                  <a:pt x="2614983" y="3227785"/>
                </a:lnTo>
                <a:lnTo>
                  <a:pt x="2633718" y="3209367"/>
                </a:lnTo>
                <a:lnTo>
                  <a:pt x="2652136" y="3190632"/>
                </a:lnTo>
                <a:lnTo>
                  <a:pt x="2670236" y="3171261"/>
                </a:lnTo>
                <a:lnTo>
                  <a:pt x="2682303" y="3160146"/>
                </a:lnTo>
                <a:lnTo>
                  <a:pt x="2694052" y="3149032"/>
                </a:lnTo>
                <a:lnTo>
                  <a:pt x="2705166" y="3137600"/>
                </a:lnTo>
                <a:lnTo>
                  <a:pt x="2716280" y="3126168"/>
                </a:lnTo>
                <a:lnTo>
                  <a:pt x="2727712" y="3114418"/>
                </a:lnTo>
                <a:lnTo>
                  <a:pt x="2738191" y="3102351"/>
                </a:lnTo>
                <a:lnTo>
                  <a:pt x="2748987" y="3090284"/>
                </a:lnTo>
                <a:lnTo>
                  <a:pt x="2759149" y="3078217"/>
                </a:lnTo>
                <a:lnTo>
                  <a:pt x="2779789" y="3053130"/>
                </a:lnTo>
                <a:lnTo>
                  <a:pt x="2799794" y="3028043"/>
                </a:lnTo>
                <a:lnTo>
                  <a:pt x="2819482" y="3002956"/>
                </a:lnTo>
                <a:lnTo>
                  <a:pt x="2838535" y="2977234"/>
                </a:lnTo>
                <a:lnTo>
                  <a:pt x="2876958" y="2925155"/>
                </a:lnTo>
                <a:lnTo>
                  <a:pt x="2896328" y="2899115"/>
                </a:lnTo>
                <a:lnTo>
                  <a:pt x="2915381" y="2873393"/>
                </a:lnTo>
                <a:lnTo>
                  <a:pt x="2935069" y="2847989"/>
                </a:lnTo>
                <a:lnTo>
                  <a:pt x="2955074" y="2822584"/>
                </a:lnTo>
                <a:lnTo>
                  <a:pt x="2975079" y="2797497"/>
                </a:lnTo>
                <a:lnTo>
                  <a:pt x="2996355" y="2773363"/>
                </a:lnTo>
                <a:close/>
                <a:moveTo>
                  <a:pt x="2672043" y="1354138"/>
                </a:moveTo>
                <a:lnTo>
                  <a:pt x="2679347" y="1393826"/>
                </a:lnTo>
                <a:lnTo>
                  <a:pt x="2686968" y="1433196"/>
                </a:lnTo>
                <a:lnTo>
                  <a:pt x="2695225" y="1472566"/>
                </a:lnTo>
                <a:lnTo>
                  <a:pt x="2703482" y="1511618"/>
                </a:lnTo>
                <a:lnTo>
                  <a:pt x="2712691" y="1550988"/>
                </a:lnTo>
                <a:lnTo>
                  <a:pt x="2721583" y="1590041"/>
                </a:lnTo>
                <a:lnTo>
                  <a:pt x="2740319" y="1667828"/>
                </a:lnTo>
                <a:lnTo>
                  <a:pt x="2778744" y="1824038"/>
                </a:lnTo>
                <a:lnTo>
                  <a:pt x="2797481" y="1902143"/>
                </a:lnTo>
                <a:lnTo>
                  <a:pt x="2806690" y="1941196"/>
                </a:lnTo>
                <a:lnTo>
                  <a:pt x="2815582" y="1980248"/>
                </a:lnTo>
                <a:lnTo>
                  <a:pt x="2823839" y="2003426"/>
                </a:lnTo>
                <a:lnTo>
                  <a:pt x="2831460" y="2026921"/>
                </a:lnTo>
                <a:lnTo>
                  <a:pt x="2838764" y="2051686"/>
                </a:lnTo>
                <a:lnTo>
                  <a:pt x="2841940" y="2064068"/>
                </a:lnTo>
                <a:lnTo>
                  <a:pt x="2845115" y="2076451"/>
                </a:lnTo>
                <a:lnTo>
                  <a:pt x="2847973" y="2089151"/>
                </a:lnTo>
                <a:lnTo>
                  <a:pt x="2850514" y="2101851"/>
                </a:lnTo>
                <a:lnTo>
                  <a:pt x="2852419" y="2114551"/>
                </a:lnTo>
                <a:lnTo>
                  <a:pt x="2854325" y="2126933"/>
                </a:lnTo>
                <a:lnTo>
                  <a:pt x="2856230" y="2139633"/>
                </a:lnTo>
                <a:lnTo>
                  <a:pt x="2857500" y="2152333"/>
                </a:lnTo>
                <a:lnTo>
                  <a:pt x="2858453" y="2165033"/>
                </a:lnTo>
                <a:lnTo>
                  <a:pt x="2859088" y="2177733"/>
                </a:lnTo>
                <a:lnTo>
                  <a:pt x="2859088" y="2190434"/>
                </a:lnTo>
                <a:lnTo>
                  <a:pt x="2858771" y="2202816"/>
                </a:lnTo>
                <a:lnTo>
                  <a:pt x="2858135" y="2215516"/>
                </a:lnTo>
                <a:lnTo>
                  <a:pt x="2856865" y="2227898"/>
                </a:lnTo>
                <a:lnTo>
                  <a:pt x="2854960" y="2240281"/>
                </a:lnTo>
                <a:lnTo>
                  <a:pt x="2853054" y="2252346"/>
                </a:lnTo>
                <a:lnTo>
                  <a:pt x="2850196" y="2264411"/>
                </a:lnTo>
                <a:lnTo>
                  <a:pt x="2846703" y="2276476"/>
                </a:lnTo>
                <a:lnTo>
                  <a:pt x="2842892" y="2287906"/>
                </a:lnTo>
                <a:lnTo>
                  <a:pt x="2838447" y="2299654"/>
                </a:lnTo>
                <a:lnTo>
                  <a:pt x="2833366" y="2310766"/>
                </a:lnTo>
                <a:lnTo>
                  <a:pt x="2827649" y="2321561"/>
                </a:lnTo>
                <a:lnTo>
                  <a:pt x="2821298" y="2332673"/>
                </a:lnTo>
                <a:lnTo>
                  <a:pt x="2813994" y="2343151"/>
                </a:lnTo>
                <a:lnTo>
                  <a:pt x="2806690" y="2353628"/>
                </a:lnTo>
                <a:lnTo>
                  <a:pt x="2797798" y="2363788"/>
                </a:lnTo>
                <a:lnTo>
                  <a:pt x="2780332" y="2389189"/>
                </a:lnTo>
                <a:lnTo>
                  <a:pt x="2762231" y="2414589"/>
                </a:lnTo>
                <a:lnTo>
                  <a:pt x="2744130" y="2439036"/>
                </a:lnTo>
                <a:lnTo>
                  <a:pt x="2725394" y="2463801"/>
                </a:lnTo>
                <a:lnTo>
                  <a:pt x="2706022" y="2487931"/>
                </a:lnTo>
                <a:lnTo>
                  <a:pt x="2686651" y="2511743"/>
                </a:lnTo>
                <a:lnTo>
                  <a:pt x="2666644" y="2535556"/>
                </a:lnTo>
                <a:lnTo>
                  <a:pt x="2646320" y="2558734"/>
                </a:lnTo>
                <a:lnTo>
                  <a:pt x="2625679" y="2581594"/>
                </a:lnTo>
                <a:lnTo>
                  <a:pt x="2605037" y="2604136"/>
                </a:lnTo>
                <a:lnTo>
                  <a:pt x="2583443" y="2626361"/>
                </a:lnTo>
                <a:lnTo>
                  <a:pt x="2561848" y="2648586"/>
                </a:lnTo>
                <a:lnTo>
                  <a:pt x="2540254" y="2670494"/>
                </a:lnTo>
                <a:lnTo>
                  <a:pt x="2518024" y="2691766"/>
                </a:lnTo>
                <a:lnTo>
                  <a:pt x="2495477" y="2713039"/>
                </a:lnTo>
                <a:lnTo>
                  <a:pt x="2472613" y="2733676"/>
                </a:lnTo>
                <a:lnTo>
                  <a:pt x="2449748" y="2754314"/>
                </a:lnTo>
                <a:lnTo>
                  <a:pt x="2426566" y="2774951"/>
                </a:lnTo>
                <a:lnTo>
                  <a:pt x="2403066" y="2794954"/>
                </a:lnTo>
                <a:lnTo>
                  <a:pt x="2379567" y="2814956"/>
                </a:lnTo>
                <a:lnTo>
                  <a:pt x="2355432" y="2834641"/>
                </a:lnTo>
                <a:lnTo>
                  <a:pt x="2331297" y="2853691"/>
                </a:lnTo>
                <a:lnTo>
                  <a:pt x="2307162" y="2873059"/>
                </a:lnTo>
                <a:lnTo>
                  <a:pt x="2282392" y="2891474"/>
                </a:lnTo>
                <a:lnTo>
                  <a:pt x="2257622" y="2910206"/>
                </a:lnTo>
                <a:lnTo>
                  <a:pt x="2233169" y="2928304"/>
                </a:lnTo>
                <a:lnTo>
                  <a:pt x="2207764" y="2946401"/>
                </a:lnTo>
                <a:lnTo>
                  <a:pt x="2182677" y="2964181"/>
                </a:lnTo>
                <a:lnTo>
                  <a:pt x="2157272" y="2981961"/>
                </a:lnTo>
                <a:lnTo>
                  <a:pt x="2131867" y="2999424"/>
                </a:lnTo>
                <a:lnTo>
                  <a:pt x="2106144" y="3016886"/>
                </a:lnTo>
                <a:lnTo>
                  <a:pt x="2080421" y="3033396"/>
                </a:lnTo>
                <a:lnTo>
                  <a:pt x="1988963" y="3087054"/>
                </a:lnTo>
                <a:lnTo>
                  <a:pt x="1942281" y="3114041"/>
                </a:lnTo>
                <a:lnTo>
                  <a:pt x="1895281" y="3140076"/>
                </a:lnTo>
                <a:lnTo>
                  <a:pt x="1871782" y="3153094"/>
                </a:lnTo>
                <a:lnTo>
                  <a:pt x="1847647" y="3165794"/>
                </a:lnTo>
                <a:lnTo>
                  <a:pt x="1823829" y="3178176"/>
                </a:lnTo>
                <a:lnTo>
                  <a:pt x="1799377" y="3190559"/>
                </a:lnTo>
                <a:lnTo>
                  <a:pt x="1775242" y="3201989"/>
                </a:lnTo>
                <a:lnTo>
                  <a:pt x="1750790" y="3213101"/>
                </a:lnTo>
                <a:lnTo>
                  <a:pt x="1726337" y="3224214"/>
                </a:lnTo>
                <a:lnTo>
                  <a:pt x="1701567" y="3234691"/>
                </a:lnTo>
                <a:lnTo>
                  <a:pt x="1676479" y="3244534"/>
                </a:lnTo>
                <a:lnTo>
                  <a:pt x="1651709" y="3253424"/>
                </a:lnTo>
                <a:lnTo>
                  <a:pt x="1626622" y="3262314"/>
                </a:lnTo>
                <a:lnTo>
                  <a:pt x="1601217" y="3270251"/>
                </a:lnTo>
                <a:lnTo>
                  <a:pt x="1575494" y="3277554"/>
                </a:lnTo>
                <a:lnTo>
                  <a:pt x="1550089" y="3283904"/>
                </a:lnTo>
                <a:lnTo>
                  <a:pt x="1524366" y="3289619"/>
                </a:lnTo>
                <a:lnTo>
                  <a:pt x="1511346" y="3292159"/>
                </a:lnTo>
                <a:lnTo>
                  <a:pt x="1498326" y="3294699"/>
                </a:lnTo>
                <a:lnTo>
                  <a:pt x="1485306" y="3296921"/>
                </a:lnTo>
                <a:lnTo>
                  <a:pt x="1472286" y="3298826"/>
                </a:lnTo>
                <a:lnTo>
                  <a:pt x="1459266" y="3300096"/>
                </a:lnTo>
                <a:lnTo>
                  <a:pt x="1445610" y="3301684"/>
                </a:lnTo>
                <a:lnTo>
                  <a:pt x="1432590" y="3303271"/>
                </a:lnTo>
                <a:lnTo>
                  <a:pt x="1419253" y="3303906"/>
                </a:lnTo>
                <a:lnTo>
                  <a:pt x="1406232" y="3304541"/>
                </a:lnTo>
                <a:lnTo>
                  <a:pt x="1392895" y="3304859"/>
                </a:lnTo>
                <a:lnTo>
                  <a:pt x="1379240" y="3305176"/>
                </a:lnTo>
                <a:lnTo>
                  <a:pt x="1365902" y="3304859"/>
                </a:lnTo>
                <a:lnTo>
                  <a:pt x="1352564" y="3304541"/>
                </a:lnTo>
                <a:lnTo>
                  <a:pt x="1338909" y="3303906"/>
                </a:lnTo>
                <a:lnTo>
                  <a:pt x="1325254" y="3303271"/>
                </a:lnTo>
                <a:lnTo>
                  <a:pt x="1311598" y="3301684"/>
                </a:lnTo>
                <a:lnTo>
                  <a:pt x="1298261" y="3300096"/>
                </a:lnTo>
                <a:lnTo>
                  <a:pt x="1284288" y="3298509"/>
                </a:lnTo>
                <a:lnTo>
                  <a:pt x="1291274" y="3260726"/>
                </a:lnTo>
                <a:lnTo>
                  <a:pt x="1298261" y="3223261"/>
                </a:lnTo>
                <a:lnTo>
                  <a:pt x="1305882" y="3185796"/>
                </a:lnTo>
                <a:lnTo>
                  <a:pt x="1313504" y="3148331"/>
                </a:lnTo>
                <a:lnTo>
                  <a:pt x="1321443" y="3110549"/>
                </a:lnTo>
                <a:lnTo>
                  <a:pt x="1329382" y="3073401"/>
                </a:lnTo>
                <a:lnTo>
                  <a:pt x="1345895" y="2998789"/>
                </a:lnTo>
                <a:lnTo>
                  <a:pt x="1363361" y="2924494"/>
                </a:lnTo>
                <a:lnTo>
                  <a:pt x="1381462" y="2849881"/>
                </a:lnTo>
                <a:lnTo>
                  <a:pt x="1417665" y="2701291"/>
                </a:lnTo>
                <a:lnTo>
                  <a:pt x="1435766" y="2626996"/>
                </a:lnTo>
                <a:lnTo>
                  <a:pt x="1454185" y="2552701"/>
                </a:lnTo>
                <a:lnTo>
                  <a:pt x="1471333" y="2478406"/>
                </a:lnTo>
                <a:lnTo>
                  <a:pt x="1488799" y="2403476"/>
                </a:lnTo>
                <a:lnTo>
                  <a:pt x="1505312" y="2328863"/>
                </a:lnTo>
                <a:lnTo>
                  <a:pt x="1512616" y="2291716"/>
                </a:lnTo>
                <a:lnTo>
                  <a:pt x="1520238" y="2254251"/>
                </a:lnTo>
                <a:lnTo>
                  <a:pt x="1527542" y="2216468"/>
                </a:lnTo>
                <a:lnTo>
                  <a:pt x="1534846" y="2179321"/>
                </a:lnTo>
                <a:lnTo>
                  <a:pt x="1541515" y="2141539"/>
                </a:lnTo>
                <a:lnTo>
                  <a:pt x="1547866" y="2103756"/>
                </a:lnTo>
                <a:lnTo>
                  <a:pt x="1567555" y="2101216"/>
                </a:lnTo>
                <a:lnTo>
                  <a:pt x="1587244" y="2098358"/>
                </a:lnTo>
                <a:lnTo>
                  <a:pt x="1606298" y="2095184"/>
                </a:lnTo>
                <a:lnTo>
                  <a:pt x="1625987" y="2092008"/>
                </a:lnTo>
                <a:lnTo>
                  <a:pt x="1645041" y="2088199"/>
                </a:lnTo>
                <a:lnTo>
                  <a:pt x="1664412" y="2084388"/>
                </a:lnTo>
                <a:lnTo>
                  <a:pt x="1683783" y="2080261"/>
                </a:lnTo>
                <a:lnTo>
                  <a:pt x="1703155" y="2076133"/>
                </a:lnTo>
                <a:lnTo>
                  <a:pt x="1722209" y="2071371"/>
                </a:lnTo>
                <a:lnTo>
                  <a:pt x="1741263" y="2066291"/>
                </a:lnTo>
                <a:lnTo>
                  <a:pt x="1760317" y="2061211"/>
                </a:lnTo>
                <a:lnTo>
                  <a:pt x="1779370" y="2055178"/>
                </a:lnTo>
                <a:lnTo>
                  <a:pt x="1798424" y="2049781"/>
                </a:lnTo>
                <a:lnTo>
                  <a:pt x="1817161" y="2043748"/>
                </a:lnTo>
                <a:lnTo>
                  <a:pt x="1835897" y="2037716"/>
                </a:lnTo>
                <a:lnTo>
                  <a:pt x="1854633" y="2031048"/>
                </a:lnTo>
                <a:lnTo>
                  <a:pt x="1873052" y="2024063"/>
                </a:lnTo>
                <a:lnTo>
                  <a:pt x="1892106" y="2017396"/>
                </a:lnTo>
                <a:lnTo>
                  <a:pt x="1910207" y="2010093"/>
                </a:lnTo>
                <a:lnTo>
                  <a:pt x="1928626" y="2002473"/>
                </a:lnTo>
                <a:lnTo>
                  <a:pt x="1946727" y="1994536"/>
                </a:lnTo>
                <a:lnTo>
                  <a:pt x="1964828" y="1986598"/>
                </a:lnTo>
                <a:lnTo>
                  <a:pt x="1982929" y="1978343"/>
                </a:lnTo>
                <a:lnTo>
                  <a:pt x="2000713" y="1969771"/>
                </a:lnTo>
                <a:lnTo>
                  <a:pt x="2018814" y="1961198"/>
                </a:lnTo>
                <a:lnTo>
                  <a:pt x="2036280" y="1951991"/>
                </a:lnTo>
                <a:lnTo>
                  <a:pt x="2054063" y="1942466"/>
                </a:lnTo>
                <a:lnTo>
                  <a:pt x="2070894" y="1933258"/>
                </a:lnTo>
                <a:lnTo>
                  <a:pt x="2088360" y="1923416"/>
                </a:lnTo>
                <a:lnTo>
                  <a:pt x="2105509" y="1913573"/>
                </a:lnTo>
                <a:lnTo>
                  <a:pt x="2122657" y="1903413"/>
                </a:lnTo>
                <a:lnTo>
                  <a:pt x="2139171" y="1892936"/>
                </a:lnTo>
                <a:lnTo>
                  <a:pt x="2156001" y="1882141"/>
                </a:lnTo>
                <a:lnTo>
                  <a:pt x="2172515" y="1871346"/>
                </a:lnTo>
                <a:lnTo>
                  <a:pt x="2188710" y="1859916"/>
                </a:lnTo>
                <a:lnTo>
                  <a:pt x="2204906" y="1848803"/>
                </a:lnTo>
                <a:lnTo>
                  <a:pt x="2220784" y="1837056"/>
                </a:lnTo>
                <a:lnTo>
                  <a:pt x="2236663" y="1825308"/>
                </a:lnTo>
                <a:lnTo>
                  <a:pt x="2252223" y="1813243"/>
                </a:lnTo>
                <a:lnTo>
                  <a:pt x="2267466" y="1800861"/>
                </a:lnTo>
                <a:lnTo>
                  <a:pt x="2282709" y="1788161"/>
                </a:lnTo>
                <a:lnTo>
                  <a:pt x="2297953" y="1775461"/>
                </a:lnTo>
                <a:lnTo>
                  <a:pt x="2312878" y="1762443"/>
                </a:lnTo>
                <a:lnTo>
                  <a:pt x="2327168" y="1749426"/>
                </a:lnTo>
                <a:lnTo>
                  <a:pt x="2341776" y="1736091"/>
                </a:lnTo>
                <a:lnTo>
                  <a:pt x="2356067" y="1722121"/>
                </a:lnTo>
                <a:lnTo>
                  <a:pt x="2370040" y="1708468"/>
                </a:lnTo>
                <a:lnTo>
                  <a:pt x="2384012" y="1694498"/>
                </a:lnTo>
                <a:lnTo>
                  <a:pt x="2397350" y="1679893"/>
                </a:lnTo>
                <a:lnTo>
                  <a:pt x="2410370" y="1665288"/>
                </a:lnTo>
                <a:lnTo>
                  <a:pt x="2423390" y="1650366"/>
                </a:lnTo>
                <a:lnTo>
                  <a:pt x="2436410" y="1635761"/>
                </a:lnTo>
                <a:lnTo>
                  <a:pt x="2448795" y="1620521"/>
                </a:lnTo>
                <a:lnTo>
                  <a:pt x="2461180" y="1605281"/>
                </a:lnTo>
                <a:lnTo>
                  <a:pt x="2473248" y="1589723"/>
                </a:lnTo>
                <a:lnTo>
                  <a:pt x="2484998" y="1573531"/>
                </a:lnTo>
                <a:lnTo>
                  <a:pt x="2496748" y="1557656"/>
                </a:lnTo>
                <a:lnTo>
                  <a:pt x="2507862" y="1541463"/>
                </a:lnTo>
                <a:lnTo>
                  <a:pt x="2518660" y="1524636"/>
                </a:lnTo>
                <a:lnTo>
                  <a:pt x="2529457" y="1508126"/>
                </a:lnTo>
                <a:lnTo>
                  <a:pt x="2540254" y="1491298"/>
                </a:lnTo>
                <a:lnTo>
                  <a:pt x="2550098" y="1474471"/>
                </a:lnTo>
                <a:lnTo>
                  <a:pt x="2559943" y="1457008"/>
                </a:lnTo>
                <a:lnTo>
                  <a:pt x="2569470" y="1439546"/>
                </a:lnTo>
                <a:lnTo>
                  <a:pt x="2573598" y="1431608"/>
                </a:lnTo>
                <a:lnTo>
                  <a:pt x="2577726" y="1423988"/>
                </a:lnTo>
                <a:lnTo>
                  <a:pt x="2582490" y="1417003"/>
                </a:lnTo>
                <a:lnTo>
                  <a:pt x="2587571" y="1410336"/>
                </a:lnTo>
                <a:lnTo>
                  <a:pt x="2592970" y="1403986"/>
                </a:lnTo>
                <a:lnTo>
                  <a:pt x="2599321" y="1397953"/>
                </a:lnTo>
                <a:lnTo>
                  <a:pt x="2605355" y="1392556"/>
                </a:lnTo>
                <a:lnTo>
                  <a:pt x="2612023" y="1387158"/>
                </a:lnTo>
                <a:lnTo>
                  <a:pt x="2618692" y="1382078"/>
                </a:lnTo>
                <a:lnTo>
                  <a:pt x="2625996" y="1377316"/>
                </a:lnTo>
                <a:lnTo>
                  <a:pt x="2633300" y="1372871"/>
                </a:lnTo>
                <a:lnTo>
                  <a:pt x="2640922" y="1368426"/>
                </a:lnTo>
                <a:lnTo>
                  <a:pt x="2648543" y="1364933"/>
                </a:lnTo>
                <a:lnTo>
                  <a:pt x="2656165" y="1360806"/>
                </a:lnTo>
                <a:lnTo>
                  <a:pt x="2672043" y="1354138"/>
                </a:lnTo>
                <a:close/>
                <a:moveTo>
                  <a:pt x="2199515" y="0"/>
                </a:moveTo>
                <a:lnTo>
                  <a:pt x="2206820" y="318"/>
                </a:lnTo>
                <a:lnTo>
                  <a:pt x="2214125" y="953"/>
                </a:lnTo>
                <a:lnTo>
                  <a:pt x="2221113" y="1905"/>
                </a:lnTo>
                <a:lnTo>
                  <a:pt x="2228418" y="3492"/>
                </a:lnTo>
                <a:lnTo>
                  <a:pt x="2235406" y="5397"/>
                </a:lnTo>
                <a:lnTo>
                  <a:pt x="2242711" y="7936"/>
                </a:lnTo>
                <a:lnTo>
                  <a:pt x="2249381" y="11428"/>
                </a:lnTo>
                <a:lnTo>
                  <a:pt x="2256687" y="14920"/>
                </a:lnTo>
                <a:lnTo>
                  <a:pt x="2263675" y="19046"/>
                </a:lnTo>
                <a:lnTo>
                  <a:pt x="2270980" y="22221"/>
                </a:lnTo>
                <a:lnTo>
                  <a:pt x="2277650" y="25395"/>
                </a:lnTo>
                <a:lnTo>
                  <a:pt x="2284320" y="29522"/>
                </a:lnTo>
                <a:lnTo>
                  <a:pt x="2290355" y="33331"/>
                </a:lnTo>
                <a:lnTo>
                  <a:pt x="2296390" y="37775"/>
                </a:lnTo>
                <a:lnTo>
                  <a:pt x="2301789" y="42537"/>
                </a:lnTo>
                <a:lnTo>
                  <a:pt x="2306871" y="47616"/>
                </a:lnTo>
                <a:lnTo>
                  <a:pt x="2311636" y="52695"/>
                </a:lnTo>
                <a:lnTo>
                  <a:pt x="2316083" y="58091"/>
                </a:lnTo>
                <a:lnTo>
                  <a:pt x="2320212" y="63805"/>
                </a:lnTo>
                <a:lnTo>
                  <a:pt x="2324341" y="69836"/>
                </a:lnTo>
                <a:lnTo>
                  <a:pt x="2327835" y="75868"/>
                </a:lnTo>
                <a:lnTo>
                  <a:pt x="2331328" y="81899"/>
                </a:lnTo>
                <a:lnTo>
                  <a:pt x="2334822" y="88565"/>
                </a:lnTo>
                <a:lnTo>
                  <a:pt x="2337681" y="94914"/>
                </a:lnTo>
                <a:lnTo>
                  <a:pt x="2340540" y="101580"/>
                </a:lnTo>
                <a:lnTo>
                  <a:pt x="2345939" y="115230"/>
                </a:lnTo>
                <a:lnTo>
                  <a:pt x="2350704" y="129514"/>
                </a:lnTo>
                <a:lnTo>
                  <a:pt x="2355468" y="143482"/>
                </a:lnTo>
                <a:lnTo>
                  <a:pt x="2359279" y="157766"/>
                </a:lnTo>
                <a:lnTo>
                  <a:pt x="2368173" y="186018"/>
                </a:lnTo>
                <a:lnTo>
                  <a:pt x="2372302" y="199668"/>
                </a:lnTo>
                <a:lnTo>
                  <a:pt x="2377384" y="213318"/>
                </a:lnTo>
                <a:lnTo>
                  <a:pt x="2394853" y="282519"/>
                </a:lnTo>
                <a:lnTo>
                  <a:pt x="2411687" y="351085"/>
                </a:lnTo>
                <a:lnTo>
                  <a:pt x="2427886" y="420286"/>
                </a:lnTo>
                <a:lnTo>
                  <a:pt x="2445038" y="489170"/>
                </a:lnTo>
                <a:lnTo>
                  <a:pt x="2453614" y="523771"/>
                </a:lnTo>
                <a:lnTo>
                  <a:pt x="2462507" y="558054"/>
                </a:lnTo>
                <a:lnTo>
                  <a:pt x="2471401" y="592654"/>
                </a:lnTo>
                <a:lnTo>
                  <a:pt x="2480929" y="626620"/>
                </a:lnTo>
                <a:lnTo>
                  <a:pt x="2490776" y="660586"/>
                </a:lnTo>
                <a:lnTo>
                  <a:pt x="2500940" y="694869"/>
                </a:lnTo>
                <a:lnTo>
                  <a:pt x="2511739" y="728517"/>
                </a:lnTo>
                <a:lnTo>
                  <a:pt x="2522538" y="762166"/>
                </a:lnTo>
                <a:lnTo>
                  <a:pt x="2517139" y="785338"/>
                </a:lnTo>
                <a:lnTo>
                  <a:pt x="2510786" y="807876"/>
                </a:lnTo>
                <a:lnTo>
                  <a:pt x="2504116" y="829780"/>
                </a:lnTo>
                <a:lnTo>
                  <a:pt x="2496493" y="852000"/>
                </a:lnTo>
                <a:lnTo>
                  <a:pt x="2488235" y="873586"/>
                </a:lnTo>
                <a:lnTo>
                  <a:pt x="2479341" y="894854"/>
                </a:lnTo>
                <a:lnTo>
                  <a:pt x="2469495" y="915805"/>
                </a:lnTo>
                <a:lnTo>
                  <a:pt x="2459331" y="936756"/>
                </a:lnTo>
                <a:lnTo>
                  <a:pt x="2448532" y="957072"/>
                </a:lnTo>
                <a:lnTo>
                  <a:pt x="2437097" y="977388"/>
                </a:lnTo>
                <a:lnTo>
                  <a:pt x="2425345" y="997069"/>
                </a:lnTo>
                <a:lnTo>
                  <a:pt x="2412640" y="1016432"/>
                </a:lnTo>
                <a:lnTo>
                  <a:pt x="2399618" y="1036113"/>
                </a:lnTo>
                <a:lnTo>
                  <a:pt x="2386277" y="1054842"/>
                </a:lnTo>
                <a:lnTo>
                  <a:pt x="2372302" y="1073888"/>
                </a:lnTo>
                <a:lnTo>
                  <a:pt x="2358327" y="1092300"/>
                </a:lnTo>
                <a:lnTo>
                  <a:pt x="2343398" y="1110394"/>
                </a:lnTo>
                <a:lnTo>
                  <a:pt x="2328152" y="1128487"/>
                </a:lnTo>
                <a:lnTo>
                  <a:pt x="2312906" y="1146264"/>
                </a:lnTo>
                <a:lnTo>
                  <a:pt x="2297025" y="1163723"/>
                </a:lnTo>
                <a:lnTo>
                  <a:pt x="2281144" y="1180547"/>
                </a:lnTo>
                <a:lnTo>
                  <a:pt x="2264627" y="1197689"/>
                </a:lnTo>
                <a:lnTo>
                  <a:pt x="2248429" y="1214195"/>
                </a:lnTo>
                <a:lnTo>
                  <a:pt x="2231277" y="1231020"/>
                </a:lnTo>
                <a:lnTo>
                  <a:pt x="2214443" y="1247209"/>
                </a:lnTo>
                <a:lnTo>
                  <a:pt x="2197291" y="1263398"/>
                </a:lnTo>
                <a:lnTo>
                  <a:pt x="2179822" y="1278953"/>
                </a:lnTo>
                <a:lnTo>
                  <a:pt x="2162352" y="1294507"/>
                </a:lnTo>
                <a:lnTo>
                  <a:pt x="2127731" y="1325298"/>
                </a:lnTo>
                <a:lnTo>
                  <a:pt x="2092158" y="1354820"/>
                </a:lnTo>
                <a:lnTo>
                  <a:pt x="2046737" y="1386881"/>
                </a:lnTo>
                <a:lnTo>
                  <a:pt x="2001317" y="1418625"/>
                </a:lnTo>
                <a:lnTo>
                  <a:pt x="1978448" y="1434179"/>
                </a:lnTo>
                <a:lnTo>
                  <a:pt x="1955262" y="1449416"/>
                </a:lnTo>
                <a:lnTo>
                  <a:pt x="1931757" y="1464653"/>
                </a:lnTo>
                <a:lnTo>
                  <a:pt x="1908571" y="1479573"/>
                </a:lnTo>
                <a:lnTo>
                  <a:pt x="1885067" y="1494492"/>
                </a:lnTo>
                <a:lnTo>
                  <a:pt x="1861563" y="1508777"/>
                </a:lnTo>
                <a:lnTo>
                  <a:pt x="1837741" y="1523061"/>
                </a:lnTo>
                <a:lnTo>
                  <a:pt x="1813601" y="1536711"/>
                </a:lnTo>
                <a:lnTo>
                  <a:pt x="1789462" y="1550678"/>
                </a:lnTo>
                <a:lnTo>
                  <a:pt x="1765005" y="1563693"/>
                </a:lnTo>
                <a:lnTo>
                  <a:pt x="1740865" y="1576708"/>
                </a:lnTo>
                <a:lnTo>
                  <a:pt x="1715773" y="1589088"/>
                </a:lnTo>
                <a:lnTo>
                  <a:pt x="1713232" y="1576073"/>
                </a:lnTo>
                <a:lnTo>
                  <a:pt x="1711326" y="1563376"/>
                </a:lnTo>
                <a:lnTo>
                  <a:pt x="1709738" y="1550678"/>
                </a:lnTo>
                <a:lnTo>
                  <a:pt x="1708785" y="1537663"/>
                </a:lnTo>
                <a:lnTo>
                  <a:pt x="1708468" y="1525283"/>
                </a:lnTo>
                <a:lnTo>
                  <a:pt x="1708150" y="1512586"/>
                </a:lnTo>
                <a:lnTo>
                  <a:pt x="1708785" y="1499888"/>
                </a:lnTo>
                <a:lnTo>
                  <a:pt x="1709738" y="1487508"/>
                </a:lnTo>
                <a:lnTo>
                  <a:pt x="1710691" y="1474811"/>
                </a:lnTo>
                <a:lnTo>
                  <a:pt x="1712279" y="1462431"/>
                </a:lnTo>
                <a:lnTo>
                  <a:pt x="1714503" y="1450368"/>
                </a:lnTo>
                <a:lnTo>
                  <a:pt x="1716408" y="1437988"/>
                </a:lnTo>
                <a:lnTo>
                  <a:pt x="1718632" y="1425608"/>
                </a:lnTo>
                <a:lnTo>
                  <a:pt x="1721490" y="1413228"/>
                </a:lnTo>
                <a:lnTo>
                  <a:pt x="1727525" y="1388468"/>
                </a:lnTo>
                <a:lnTo>
                  <a:pt x="1733878" y="1364026"/>
                </a:lnTo>
                <a:lnTo>
                  <a:pt x="1740865" y="1339583"/>
                </a:lnTo>
                <a:lnTo>
                  <a:pt x="1754841" y="1290698"/>
                </a:lnTo>
                <a:lnTo>
                  <a:pt x="1761511" y="1266255"/>
                </a:lnTo>
                <a:lnTo>
                  <a:pt x="1767546" y="1241495"/>
                </a:lnTo>
                <a:lnTo>
                  <a:pt x="1770722" y="1229115"/>
                </a:lnTo>
                <a:lnTo>
                  <a:pt x="1773263" y="1216735"/>
                </a:lnTo>
                <a:lnTo>
                  <a:pt x="1775804" y="1204672"/>
                </a:lnTo>
                <a:lnTo>
                  <a:pt x="1777710" y="1191975"/>
                </a:lnTo>
                <a:lnTo>
                  <a:pt x="1790415" y="1141820"/>
                </a:lnTo>
                <a:lnTo>
                  <a:pt x="1802802" y="1091982"/>
                </a:lnTo>
                <a:lnTo>
                  <a:pt x="1815189" y="1041827"/>
                </a:lnTo>
                <a:lnTo>
                  <a:pt x="1826624" y="991990"/>
                </a:lnTo>
                <a:lnTo>
                  <a:pt x="1850128" y="891045"/>
                </a:lnTo>
                <a:lnTo>
                  <a:pt x="1872679" y="790417"/>
                </a:lnTo>
                <a:lnTo>
                  <a:pt x="1895548" y="690107"/>
                </a:lnTo>
                <a:lnTo>
                  <a:pt x="1907618" y="639635"/>
                </a:lnTo>
                <a:lnTo>
                  <a:pt x="1919688" y="589798"/>
                </a:lnTo>
                <a:lnTo>
                  <a:pt x="1931757" y="539643"/>
                </a:lnTo>
                <a:lnTo>
                  <a:pt x="1944462" y="489488"/>
                </a:lnTo>
                <a:lnTo>
                  <a:pt x="1958120" y="439650"/>
                </a:lnTo>
                <a:lnTo>
                  <a:pt x="1971778" y="390130"/>
                </a:lnTo>
                <a:lnTo>
                  <a:pt x="1974319" y="370131"/>
                </a:lnTo>
                <a:lnTo>
                  <a:pt x="1976860" y="350450"/>
                </a:lnTo>
                <a:lnTo>
                  <a:pt x="1980036" y="330452"/>
                </a:lnTo>
                <a:lnTo>
                  <a:pt x="1984165" y="311406"/>
                </a:lnTo>
                <a:lnTo>
                  <a:pt x="1988612" y="291725"/>
                </a:lnTo>
                <a:lnTo>
                  <a:pt x="1992741" y="272678"/>
                </a:lnTo>
                <a:lnTo>
                  <a:pt x="1997823" y="253315"/>
                </a:lnTo>
                <a:lnTo>
                  <a:pt x="2003223" y="234268"/>
                </a:lnTo>
                <a:lnTo>
                  <a:pt x="2009575" y="215222"/>
                </a:lnTo>
                <a:lnTo>
                  <a:pt x="2015293" y="196493"/>
                </a:lnTo>
                <a:lnTo>
                  <a:pt x="2021963" y="177765"/>
                </a:lnTo>
                <a:lnTo>
                  <a:pt x="2028633" y="158719"/>
                </a:lnTo>
                <a:lnTo>
                  <a:pt x="2035621" y="140307"/>
                </a:lnTo>
                <a:lnTo>
                  <a:pt x="2042926" y="121896"/>
                </a:lnTo>
                <a:lnTo>
                  <a:pt x="2057854" y="84756"/>
                </a:lnTo>
                <a:lnTo>
                  <a:pt x="2061983" y="79042"/>
                </a:lnTo>
                <a:lnTo>
                  <a:pt x="2066430" y="73328"/>
                </a:lnTo>
                <a:lnTo>
                  <a:pt x="2071512" y="67932"/>
                </a:lnTo>
                <a:lnTo>
                  <a:pt x="2076594" y="62535"/>
                </a:lnTo>
                <a:lnTo>
                  <a:pt x="2081676" y="57139"/>
                </a:lnTo>
                <a:lnTo>
                  <a:pt x="2087076" y="51425"/>
                </a:lnTo>
                <a:lnTo>
                  <a:pt x="2092793" y="46346"/>
                </a:lnTo>
                <a:lnTo>
                  <a:pt x="2098828" y="41902"/>
                </a:lnTo>
                <a:lnTo>
                  <a:pt x="2104545" y="37140"/>
                </a:lnTo>
                <a:lnTo>
                  <a:pt x="2110580" y="32379"/>
                </a:lnTo>
                <a:lnTo>
                  <a:pt x="2116932" y="27935"/>
                </a:lnTo>
                <a:lnTo>
                  <a:pt x="2123285" y="24125"/>
                </a:lnTo>
                <a:lnTo>
                  <a:pt x="2129955" y="20316"/>
                </a:lnTo>
                <a:lnTo>
                  <a:pt x="2136307" y="16824"/>
                </a:lnTo>
                <a:lnTo>
                  <a:pt x="2143295" y="13650"/>
                </a:lnTo>
                <a:lnTo>
                  <a:pt x="2150283" y="10476"/>
                </a:lnTo>
                <a:lnTo>
                  <a:pt x="2156953" y="7936"/>
                </a:lnTo>
                <a:lnTo>
                  <a:pt x="2163941" y="6031"/>
                </a:lnTo>
                <a:lnTo>
                  <a:pt x="2171246" y="4127"/>
                </a:lnTo>
                <a:lnTo>
                  <a:pt x="2178234" y="2222"/>
                </a:lnTo>
                <a:lnTo>
                  <a:pt x="2185221" y="1270"/>
                </a:lnTo>
                <a:lnTo>
                  <a:pt x="2192527" y="318"/>
                </a:lnTo>
                <a:lnTo>
                  <a:pt x="2199515"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1" name="KSO_Shape"/>
          <p:cNvSpPr/>
          <p:nvPr/>
        </p:nvSpPr>
        <p:spPr bwMode="auto">
          <a:xfrm>
            <a:off x="7228799" y="3501743"/>
            <a:ext cx="484071" cy="484071"/>
          </a:xfrm>
          <a:custGeom>
            <a:avLst/>
            <a:gdLst>
              <a:gd name="T0" fmla="*/ 324220 w 1028700"/>
              <a:gd name="T1" fmla="*/ 560665 h 1028700"/>
              <a:gd name="T2" fmla="*/ 259963 w 1028700"/>
              <a:gd name="T3" fmla="*/ 690017 h 1028700"/>
              <a:gd name="T4" fmla="*/ 221746 w 1028700"/>
              <a:gd name="T5" fmla="*/ 831969 h 1028700"/>
              <a:gd name="T6" fmla="*/ 212926 w 1028700"/>
              <a:gd name="T7" fmla="*/ 990719 h 1028700"/>
              <a:gd name="T8" fmla="*/ 245265 w 1028700"/>
              <a:gd name="T9" fmla="*/ 1172987 h 1028700"/>
              <a:gd name="T10" fmla="*/ 319180 w 1028700"/>
              <a:gd name="T11" fmla="*/ 1336356 h 1028700"/>
              <a:gd name="T12" fmla="*/ 429213 w 1028700"/>
              <a:gd name="T13" fmla="*/ 1476207 h 1028700"/>
              <a:gd name="T14" fmla="*/ 568644 w 1028700"/>
              <a:gd name="T15" fmla="*/ 1585400 h 1028700"/>
              <a:gd name="T16" fmla="*/ 732433 w 1028700"/>
              <a:gd name="T17" fmla="*/ 1659317 h 1028700"/>
              <a:gd name="T18" fmla="*/ 914283 w 1028700"/>
              <a:gd name="T19" fmla="*/ 1691654 h 1028700"/>
              <a:gd name="T20" fmla="*/ 1073033 w 1028700"/>
              <a:gd name="T21" fmla="*/ 1682835 h 1028700"/>
              <a:gd name="T22" fmla="*/ 1215404 w 1028700"/>
              <a:gd name="T23" fmla="*/ 1644617 h 1028700"/>
              <a:gd name="T24" fmla="*/ 1343915 w 1028700"/>
              <a:gd name="T25" fmla="*/ 1580361 h 1028700"/>
              <a:gd name="T26" fmla="*/ 1028383 w 1028700"/>
              <a:gd name="T27" fmla="*/ 419133 h 1028700"/>
              <a:gd name="T28" fmla="*/ 1194554 w 1028700"/>
              <a:gd name="T29" fmla="*/ 479191 h 1028700"/>
              <a:gd name="T30" fmla="*/ 1311081 w 1028700"/>
              <a:gd name="T31" fmla="*/ 607281 h 1028700"/>
              <a:gd name="T32" fmla="*/ 1355254 w 1028700"/>
              <a:gd name="T33" fmla="*/ 780311 h 1028700"/>
              <a:gd name="T34" fmla="*/ 1306456 w 1028700"/>
              <a:gd name="T35" fmla="*/ 960900 h 1028700"/>
              <a:gd name="T36" fmla="*/ 1113361 w 1028700"/>
              <a:gd name="T37" fmla="*/ 884044 h 1028700"/>
              <a:gd name="T38" fmla="*/ 1152485 w 1028700"/>
              <a:gd name="T39" fmla="*/ 804670 h 1028700"/>
              <a:gd name="T40" fmla="*/ 1145754 w 1028700"/>
              <a:gd name="T41" fmla="*/ 721094 h 1028700"/>
              <a:gd name="T42" fmla="*/ 1102844 w 1028700"/>
              <a:gd name="T43" fmla="*/ 657259 h 1028700"/>
              <a:gd name="T44" fmla="*/ 1034272 w 1028700"/>
              <a:gd name="T45" fmla="*/ 620302 h 1028700"/>
              <a:gd name="T46" fmla="*/ 906304 w 1028700"/>
              <a:gd name="T47" fmla="*/ 213767 h 1028700"/>
              <a:gd name="T48" fmla="*/ 759313 w 1028700"/>
              <a:gd name="T49" fmla="*/ 237706 h 1028700"/>
              <a:gd name="T50" fmla="*/ 623241 w 1028700"/>
              <a:gd name="T51" fmla="*/ 289363 h 1028700"/>
              <a:gd name="T52" fmla="*/ 1564822 w 1028700"/>
              <a:gd name="T53" fmla="*/ 1368274 h 1028700"/>
              <a:gd name="T54" fmla="*/ 1633698 w 1028700"/>
              <a:gd name="T55" fmla="*/ 1242281 h 1028700"/>
              <a:gd name="T56" fmla="*/ 1677374 w 1028700"/>
              <a:gd name="T57" fmla="*/ 1102852 h 1028700"/>
              <a:gd name="T58" fmla="*/ 1692494 w 1028700"/>
              <a:gd name="T59" fmla="*/ 952920 h 1028700"/>
              <a:gd name="T60" fmla="*/ 1669394 w 1028700"/>
              <a:gd name="T61" fmla="*/ 767713 h 1028700"/>
              <a:gd name="T62" fmla="*/ 1603459 w 1028700"/>
              <a:gd name="T63" fmla="*/ 600143 h 1028700"/>
              <a:gd name="T64" fmla="*/ 1500146 w 1028700"/>
              <a:gd name="T65" fmla="*/ 455252 h 1028700"/>
              <a:gd name="T66" fmla="*/ 1366174 w 1028700"/>
              <a:gd name="T67" fmla="*/ 338919 h 1028700"/>
              <a:gd name="T68" fmla="*/ 1207004 w 1028700"/>
              <a:gd name="T69" fmla="*/ 257024 h 1028700"/>
              <a:gd name="T70" fmla="*/ 1028096 w 1028700"/>
              <a:gd name="T71" fmla="*/ 215867 h 1028700"/>
              <a:gd name="T72" fmla="*/ 1049515 w 1028700"/>
              <a:gd name="T73" fmla="*/ 5041 h 1028700"/>
              <a:gd name="T74" fmla="*/ 1279659 w 1028700"/>
              <a:gd name="T75" fmla="*/ 57537 h 1028700"/>
              <a:gd name="T76" fmla="*/ 1484607 w 1028700"/>
              <a:gd name="T77" fmla="*/ 162950 h 1028700"/>
              <a:gd name="T78" fmla="*/ 1657635 w 1028700"/>
              <a:gd name="T79" fmla="*/ 312041 h 1028700"/>
              <a:gd name="T80" fmla="*/ 1789928 w 1028700"/>
              <a:gd name="T81" fmla="*/ 498509 h 1028700"/>
              <a:gd name="T82" fmla="*/ 1874763 w 1028700"/>
              <a:gd name="T83" fmla="*/ 714376 h 1028700"/>
              <a:gd name="T84" fmla="*/ 1905000 w 1028700"/>
              <a:gd name="T85" fmla="*/ 952920 h 1028700"/>
              <a:gd name="T86" fmla="*/ 1874763 w 1028700"/>
              <a:gd name="T87" fmla="*/ 1190626 h 1028700"/>
              <a:gd name="T88" fmla="*/ 1789928 w 1028700"/>
              <a:gd name="T89" fmla="*/ 1406493 h 1028700"/>
              <a:gd name="T90" fmla="*/ 1657635 w 1028700"/>
              <a:gd name="T91" fmla="*/ 1592959 h 1028700"/>
              <a:gd name="T92" fmla="*/ 1485446 w 1028700"/>
              <a:gd name="T93" fmla="*/ 1742470 h 1028700"/>
              <a:gd name="T94" fmla="*/ 1279659 w 1028700"/>
              <a:gd name="T95" fmla="*/ 1847465 h 1028700"/>
              <a:gd name="T96" fmla="*/ 1049933 w 1028700"/>
              <a:gd name="T97" fmla="*/ 1900381 h 1028700"/>
              <a:gd name="T98" fmla="*/ 831128 w 1028700"/>
              <a:gd name="T99" fmla="*/ 1897441 h 1028700"/>
              <a:gd name="T100" fmla="*/ 603081 w 1028700"/>
              <a:gd name="T101" fmla="*/ 1839065 h 1028700"/>
              <a:gd name="T102" fmla="*/ 401074 w 1028700"/>
              <a:gd name="T103" fmla="*/ 1729031 h 1028700"/>
              <a:gd name="T104" fmla="*/ 231826 w 1028700"/>
              <a:gd name="T105" fmla="*/ 1575741 h 1028700"/>
              <a:gd name="T106" fmla="*/ 104154 w 1028700"/>
              <a:gd name="T107" fmla="*/ 1386333 h 1028700"/>
              <a:gd name="T108" fmla="*/ 24359 w 1028700"/>
              <a:gd name="T109" fmla="*/ 1167946 h 1028700"/>
              <a:gd name="T110" fmla="*/ 0 w 1028700"/>
              <a:gd name="T111" fmla="*/ 928143 h 1028700"/>
              <a:gd name="T112" fmla="*/ 35698 w 1028700"/>
              <a:gd name="T113" fmla="*/ 692117 h 1028700"/>
              <a:gd name="T114" fmla="*/ 126413 w 1028700"/>
              <a:gd name="T115" fmla="*/ 478770 h 1028700"/>
              <a:gd name="T116" fmla="*/ 262904 w 1028700"/>
              <a:gd name="T117" fmla="*/ 295243 h 1028700"/>
              <a:gd name="T118" fmla="*/ 438872 w 1028700"/>
              <a:gd name="T119" fmla="*/ 149931 h 1028700"/>
              <a:gd name="T120" fmla="*/ 647180 w 1028700"/>
              <a:gd name="T121" fmla="*/ 50398 h 1028700"/>
              <a:gd name="T122" fmla="*/ 879006 w 1028700"/>
              <a:gd name="T123" fmla="*/ 2941 h 10287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28700" h="1028700">
                <a:moveTo>
                  <a:pt x="295275" y="400050"/>
                </a:moveTo>
                <a:lnTo>
                  <a:pt x="512763" y="618149"/>
                </a:lnTo>
                <a:lnTo>
                  <a:pt x="408333" y="617694"/>
                </a:lnTo>
                <a:lnTo>
                  <a:pt x="408333" y="804863"/>
                </a:lnTo>
                <a:lnTo>
                  <a:pt x="295275" y="804863"/>
                </a:lnTo>
                <a:lnTo>
                  <a:pt x="295275" y="400050"/>
                </a:lnTo>
                <a:close/>
                <a:moveTo>
                  <a:pt x="192541" y="277132"/>
                </a:moveTo>
                <a:lnTo>
                  <a:pt x="183697" y="289832"/>
                </a:lnTo>
                <a:lnTo>
                  <a:pt x="179388" y="296409"/>
                </a:lnTo>
                <a:lnTo>
                  <a:pt x="175079" y="302759"/>
                </a:lnTo>
                <a:lnTo>
                  <a:pt x="171223" y="309563"/>
                </a:lnTo>
                <a:lnTo>
                  <a:pt x="167141" y="316366"/>
                </a:lnTo>
                <a:lnTo>
                  <a:pt x="163513" y="322943"/>
                </a:lnTo>
                <a:lnTo>
                  <a:pt x="159657" y="329747"/>
                </a:lnTo>
                <a:lnTo>
                  <a:pt x="156255" y="336777"/>
                </a:lnTo>
                <a:lnTo>
                  <a:pt x="152627" y="343807"/>
                </a:lnTo>
                <a:lnTo>
                  <a:pt x="149452" y="351065"/>
                </a:lnTo>
                <a:lnTo>
                  <a:pt x="146277" y="357868"/>
                </a:lnTo>
                <a:lnTo>
                  <a:pt x="143329" y="365125"/>
                </a:lnTo>
                <a:lnTo>
                  <a:pt x="140380" y="372609"/>
                </a:lnTo>
                <a:lnTo>
                  <a:pt x="137659" y="379866"/>
                </a:lnTo>
                <a:lnTo>
                  <a:pt x="135164" y="387350"/>
                </a:lnTo>
                <a:lnTo>
                  <a:pt x="132670" y="394834"/>
                </a:lnTo>
                <a:lnTo>
                  <a:pt x="130402" y="402545"/>
                </a:lnTo>
                <a:lnTo>
                  <a:pt x="128361" y="410029"/>
                </a:lnTo>
                <a:lnTo>
                  <a:pt x="126320" y="417740"/>
                </a:lnTo>
                <a:lnTo>
                  <a:pt x="124505" y="425450"/>
                </a:lnTo>
                <a:lnTo>
                  <a:pt x="122691" y="433388"/>
                </a:lnTo>
                <a:lnTo>
                  <a:pt x="121330" y="441098"/>
                </a:lnTo>
                <a:lnTo>
                  <a:pt x="119743" y="449263"/>
                </a:lnTo>
                <a:lnTo>
                  <a:pt x="118609" y="457200"/>
                </a:lnTo>
                <a:lnTo>
                  <a:pt x="117475" y="465138"/>
                </a:lnTo>
                <a:lnTo>
                  <a:pt x="116568" y="473302"/>
                </a:lnTo>
                <a:lnTo>
                  <a:pt x="115888" y="481240"/>
                </a:lnTo>
                <a:lnTo>
                  <a:pt x="115207" y="489631"/>
                </a:lnTo>
                <a:lnTo>
                  <a:pt x="114754" y="497795"/>
                </a:lnTo>
                <a:lnTo>
                  <a:pt x="114527" y="505959"/>
                </a:lnTo>
                <a:lnTo>
                  <a:pt x="114527" y="514577"/>
                </a:lnTo>
                <a:lnTo>
                  <a:pt x="114754" y="524782"/>
                </a:lnTo>
                <a:lnTo>
                  <a:pt x="114980" y="534988"/>
                </a:lnTo>
                <a:lnTo>
                  <a:pt x="115888" y="545193"/>
                </a:lnTo>
                <a:lnTo>
                  <a:pt x="116568" y="555398"/>
                </a:lnTo>
                <a:lnTo>
                  <a:pt x="117702" y="565377"/>
                </a:lnTo>
                <a:lnTo>
                  <a:pt x="119063" y="575356"/>
                </a:lnTo>
                <a:lnTo>
                  <a:pt x="120877" y="585334"/>
                </a:lnTo>
                <a:lnTo>
                  <a:pt x="122691" y="595086"/>
                </a:lnTo>
                <a:lnTo>
                  <a:pt x="124732" y="604611"/>
                </a:lnTo>
                <a:lnTo>
                  <a:pt x="127000" y="614363"/>
                </a:lnTo>
                <a:lnTo>
                  <a:pt x="129722" y="623888"/>
                </a:lnTo>
                <a:lnTo>
                  <a:pt x="132443" y="633413"/>
                </a:lnTo>
                <a:lnTo>
                  <a:pt x="135391" y="642484"/>
                </a:lnTo>
                <a:lnTo>
                  <a:pt x="138793" y="651782"/>
                </a:lnTo>
                <a:lnTo>
                  <a:pt x="142195" y="661081"/>
                </a:lnTo>
                <a:lnTo>
                  <a:pt x="146050" y="669925"/>
                </a:lnTo>
                <a:lnTo>
                  <a:pt x="149679" y="678997"/>
                </a:lnTo>
                <a:lnTo>
                  <a:pt x="153988" y="687615"/>
                </a:lnTo>
                <a:lnTo>
                  <a:pt x="158070" y="696459"/>
                </a:lnTo>
                <a:lnTo>
                  <a:pt x="162605" y="704850"/>
                </a:lnTo>
                <a:lnTo>
                  <a:pt x="167368" y="713468"/>
                </a:lnTo>
                <a:lnTo>
                  <a:pt x="172357" y="721632"/>
                </a:lnTo>
                <a:lnTo>
                  <a:pt x="177347" y="729797"/>
                </a:lnTo>
                <a:lnTo>
                  <a:pt x="182789" y="737734"/>
                </a:lnTo>
                <a:lnTo>
                  <a:pt x="188232" y="745672"/>
                </a:lnTo>
                <a:lnTo>
                  <a:pt x="193902" y="753609"/>
                </a:lnTo>
                <a:lnTo>
                  <a:pt x="199798" y="761320"/>
                </a:lnTo>
                <a:lnTo>
                  <a:pt x="205695" y="768804"/>
                </a:lnTo>
                <a:lnTo>
                  <a:pt x="212045" y="775834"/>
                </a:lnTo>
                <a:lnTo>
                  <a:pt x="218395" y="783091"/>
                </a:lnTo>
                <a:lnTo>
                  <a:pt x="224972" y="790122"/>
                </a:lnTo>
                <a:lnTo>
                  <a:pt x="231775" y="797152"/>
                </a:lnTo>
                <a:lnTo>
                  <a:pt x="238352" y="803956"/>
                </a:lnTo>
                <a:lnTo>
                  <a:pt x="245382" y="810306"/>
                </a:lnTo>
                <a:lnTo>
                  <a:pt x="252639" y="816656"/>
                </a:lnTo>
                <a:lnTo>
                  <a:pt x="260123" y="822779"/>
                </a:lnTo>
                <a:lnTo>
                  <a:pt x="267607" y="828675"/>
                </a:lnTo>
                <a:lnTo>
                  <a:pt x="275091" y="834798"/>
                </a:lnTo>
                <a:lnTo>
                  <a:pt x="283029" y="840468"/>
                </a:lnTo>
                <a:lnTo>
                  <a:pt x="290739" y="845911"/>
                </a:lnTo>
                <a:lnTo>
                  <a:pt x="298677" y="851127"/>
                </a:lnTo>
                <a:lnTo>
                  <a:pt x="307068" y="856116"/>
                </a:lnTo>
                <a:lnTo>
                  <a:pt x="315459" y="861106"/>
                </a:lnTo>
                <a:lnTo>
                  <a:pt x="323623" y="865868"/>
                </a:lnTo>
                <a:lnTo>
                  <a:pt x="332468" y="870404"/>
                </a:lnTo>
                <a:lnTo>
                  <a:pt x="340859" y="874713"/>
                </a:lnTo>
                <a:lnTo>
                  <a:pt x="349930" y="878795"/>
                </a:lnTo>
                <a:lnTo>
                  <a:pt x="358548" y="882650"/>
                </a:lnTo>
                <a:lnTo>
                  <a:pt x="367847" y="886279"/>
                </a:lnTo>
                <a:lnTo>
                  <a:pt x="376691" y="889907"/>
                </a:lnTo>
                <a:lnTo>
                  <a:pt x="385989" y="893082"/>
                </a:lnTo>
                <a:lnTo>
                  <a:pt x="395514" y="896031"/>
                </a:lnTo>
                <a:lnTo>
                  <a:pt x="404813" y="898752"/>
                </a:lnTo>
                <a:lnTo>
                  <a:pt x="414338" y="901473"/>
                </a:lnTo>
                <a:lnTo>
                  <a:pt x="423863" y="903741"/>
                </a:lnTo>
                <a:lnTo>
                  <a:pt x="433614" y="906009"/>
                </a:lnTo>
                <a:lnTo>
                  <a:pt x="443366" y="907823"/>
                </a:lnTo>
                <a:lnTo>
                  <a:pt x="453345" y="909638"/>
                </a:lnTo>
                <a:lnTo>
                  <a:pt x="463323" y="910772"/>
                </a:lnTo>
                <a:lnTo>
                  <a:pt x="473302" y="912132"/>
                </a:lnTo>
                <a:lnTo>
                  <a:pt x="483507" y="913040"/>
                </a:lnTo>
                <a:lnTo>
                  <a:pt x="493713" y="913493"/>
                </a:lnTo>
                <a:lnTo>
                  <a:pt x="503918" y="913947"/>
                </a:lnTo>
                <a:lnTo>
                  <a:pt x="514123" y="913947"/>
                </a:lnTo>
                <a:lnTo>
                  <a:pt x="522514" y="913947"/>
                </a:lnTo>
                <a:lnTo>
                  <a:pt x="530906" y="913720"/>
                </a:lnTo>
                <a:lnTo>
                  <a:pt x="539070" y="913266"/>
                </a:lnTo>
                <a:lnTo>
                  <a:pt x="547234" y="912813"/>
                </a:lnTo>
                <a:lnTo>
                  <a:pt x="555398" y="912132"/>
                </a:lnTo>
                <a:lnTo>
                  <a:pt x="563563" y="910998"/>
                </a:lnTo>
                <a:lnTo>
                  <a:pt x="571500" y="910091"/>
                </a:lnTo>
                <a:lnTo>
                  <a:pt x="579438" y="908731"/>
                </a:lnTo>
                <a:lnTo>
                  <a:pt x="587375" y="907370"/>
                </a:lnTo>
                <a:lnTo>
                  <a:pt x="595313" y="905782"/>
                </a:lnTo>
                <a:lnTo>
                  <a:pt x="603023" y="904195"/>
                </a:lnTo>
                <a:lnTo>
                  <a:pt x="610734" y="902381"/>
                </a:lnTo>
                <a:lnTo>
                  <a:pt x="618672" y="900340"/>
                </a:lnTo>
                <a:lnTo>
                  <a:pt x="626382" y="898298"/>
                </a:lnTo>
                <a:lnTo>
                  <a:pt x="633866" y="895804"/>
                </a:lnTo>
                <a:lnTo>
                  <a:pt x="641350" y="893536"/>
                </a:lnTo>
                <a:lnTo>
                  <a:pt x="648834" y="890815"/>
                </a:lnTo>
                <a:lnTo>
                  <a:pt x="656318" y="888093"/>
                </a:lnTo>
                <a:lnTo>
                  <a:pt x="663348" y="885372"/>
                </a:lnTo>
                <a:lnTo>
                  <a:pt x="670606" y="882423"/>
                </a:lnTo>
                <a:lnTo>
                  <a:pt x="677863" y="879022"/>
                </a:lnTo>
                <a:lnTo>
                  <a:pt x="684893" y="875847"/>
                </a:lnTo>
                <a:lnTo>
                  <a:pt x="691923" y="872445"/>
                </a:lnTo>
                <a:lnTo>
                  <a:pt x="698727" y="868816"/>
                </a:lnTo>
                <a:lnTo>
                  <a:pt x="705757" y="865415"/>
                </a:lnTo>
                <a:lnTo>
                  <a:pt x="712561" y="861332"/>
                </a:lnTo>
                <a:lnTo>
                  <a:pt x="719364" y="857704"/>
                </a:lnTo>
                <a:lnTo>
                  <a:pt x="725714" y="853395"/>
                </a:lnTo>
                <a:lnTo>
                  <a:pt x="732518" y="849540"/>
                </a:lnTo>
                <a:lnTo>
                  <a:pt x="738641" y="845004"/>
                </a:lnTo>
                <a:lnTo>
                  <a:pt x="751341" y="836159"/>
                </a:lnTo>
                <a:lnTo>
                  <a:pt x="674688" y="759279"/>
                </a:lnTo>
                <a:lnTo>
                  <a:pt x="308202" y="392793"/>
                </a:lnTo>
                <a:lnTo>
                  <a:pt x="192541" y="277132"/>
                </a:lnTo>
                <a:close/>
                <a:moveTo>
                  <a:pt x="328612" y="225425"/>
                </a:moveTo>
                <a:lnTo>
                  <a:pt x="535109" y="225425"/>
                </a:lnTo>
                <a:lnTo>
                  <a:pt x="545331" y="225652"/>
                </a:lnTo>
                <a:lnTo>
                  <a:pt x="555327" y="226332"/>
                </a:lnTo>
                <a:lnTo>
                  <a:pt x="565095" y="227466"/>
                </a:lnTo>
                <a:lnTo>
                  <a:pt x="574636" y="229281"/>
                </a:lnTo>
                <a:lnTo>
                  <a:pt x="584177" y="231548"/>
                </a:lnTo>
                <a:lnTo>
                  <a:pt x="593491" y="234043"/>
                </a:lnTo>
                <a:lnTo>
                  <a:pt x="602805" y="237218"/>
                </a:lnTo>
                <a:lnTo>
                  <a:pt x="611665" y="240847"/>
                </a:lnTo>
                <a:lnTo>
                  <a:pt x="620524" y="244702"/>
                </a:lnTo>
                <a:lnTo>
                  <a:pt x="628930" y="249011"/>
                </a:lnTo>
                <a:lnTo>
                  <a:pt x="637108" y="253773"/>
                </a:lnTo>
                <a:lnTo>
                  <a:pt x="645059" y="258763"/>
                </a:lnTo>
                <a:lnTo>
                  <a:pt x="652555" y="264206"/>
                </a:lnTo>
                <a:lnTo>
                  <a:pt x="660052" y="270102"/>
                </a:lnTo>
                <a:lnTo>
                  <a:pt x="667321" y="276225"/>
                </a:lnTo>
                <a:lnTo>
                  <a:pt x="674136" y="282575"/>
                </a:lnTo>
                <a:lnTo>
                  <a:pt x="680497" y="289606"/>
                </a:lnTo>
                <a:lnTo>
                  <a:pt x="686858" y="296636"/>
                </a:lnTo>
                <a:lnTo>
                  <a:pt x="692537" y="304120"/>
                </a:lnTo>
                <a:lnTo>
                  <a:pt x="697989" y="311831"/>
                </a:lnTo>
                <a:lnTo>
                  <a:pt x="703214" y="319768"/>
                </a:lnTo>
                <a:lnTo>
                  <a:pt x="707984" y="327932"/>
                </a:lnTo>
                <a:lnTo>
                  <a:pt x="712301" y="336550"/>
                </a:lnTo>
                <a:lnTo>
                  <a:pt x="716390" y="345168"/>
                </a:lnTo>
                <a:lnTo>
                  <a:pt x="719797" y="354013"/>
                </a:lnTo>
                <a:lnTo>
                  <a:pt x="722750" y="363084"/>
                </a:lnTo>
                <a:lnTo>
                  <a:pt x="725476" y="372382"/>
                </a:lnTo>
                <a:lnTo>
                  <a:pt x="727748" y="381907"/>
                </a:lnTo>
                <a:lnTo>
                  <a:pt x="729565" y="391659"/>
                </a:lnTo>
                <a:lnTo>
                  <a:pt x="730701" y="401184"/>
                </a:lnTo>
                <a:lnTo>
                  <a:pt x="731610" y="411163"/>
                </a:lnTo>
                <a:lnTo>
                  <a:pt x="731837" y="421368"/>
                </a:lnTo>
                <a:lnTo>
                  <a:pt x="731610" y="432027"/>
                </a:lnTo>
                <a:lnTo>
                  <a:pt x="730474" y="442459"/>
                </a:lnTo>
                <a:lnTo>
                  <a:pt x="729338" y="452665"/>
                </a:lnTo>
                <a:lnTo>
                  <a:pt x="727294" y="462870"/>
                </a:lnTo>
                <a:lnTo>
                  <a:pt x="724795" y="472848"/>
                </a:lnTo>
                <a:lnTo>
                  <a:pt x="722069" y="482600"/>
                </a:lnTo>
                <a:lnTo>
                  <a:pt x="718661" y="492125"/>
                </a:lnTo>
                <a:lnTo>
                  <a:pt x="714799" y="501197"/>
                </a:lnTo>
                <a:lnTo>
                  <a:pt x="710256" y="510268"/>
                </a:lnTo>
                <a:lnTo>
                  <a:pt x="705486" y="518886"/>
                </a:lnTo>
                <a:lnTo>
                  <a:pt x="700488" y="527504"/>
                </a:lnTo>
                <a:lnTo>
                  <a:pt x="694809" y="535668"/>
                </a:lnTo>
                <a:lnTo>
                  <a:pt x="688902" y="543379"/>
                </a:lnTo>
                <a:lnTo>
                  <a:pt x="682541" y="551090"/>
                </a:lnTo>
                <a:lnTo>
                  <a:pt x="675954" y="558347"/>
                </a:lnTo>
                <a:lnTo>
                  <a:pt x="668911" y="565150"/>
                </a:lnTo>
                <a:lnTo>
                  <a:pt x="590765" y="487136"/>
                </a:lnTo>
                <a:lnTo>
                  <a:pt x="594173" y="483961"/>
                </a:lnTo>
                <a:lnTo>
                  <a:pt x="597807" y="480786"/>
                </a:lnTo>
                <a:lnTo>
                  <a:pt x="601215" y="477384"/>
                </a:lnTo>
                <a:lnTo>
                  <a:pt x="604168" y="473529"/>
                </a:lnTo>
                <a:lnTo>
                  <a:pt x="607121" y="469900"/>
                </a:lnTo>
                <a:lnTo>
                  <a:pt x="609847" y="465818"/>
                </a:lnTo>
                <a:lnTo>
                  <a:pt x="612346" y="461963"/>
                </a:lnTo>
                <a:lnTo>
                  <a:pt x="614618" y="457654"/>
                </a:lnTo>
                <a:lnTo>
                  <a:pt x="616890" y="453118"/>
                </a:lnTo>
                <a:lnTo>
                  <a:pt x="618707" y="448582"/>
                </a:lnTo>
                <a:lnTo>
                  <a:pt x="620070" y="443820"/>
                </a:lnTo>
                <a:lnTo>
                  <a:pt x="621433" y="439284"/>
                </a:lnTo>
                <a:lnTo>
                  <a:pt x="622342" y="434522"/>
                </a:lnTo>
                <a:lnTo>
                  <a:pt x="623250" y="429532"/>
                </a:lnTo>
                <a:lnTo>
                  <a:pt x="623705" y="424543"/>
                </a:lnTo>
                <a:lnTo>
                  <a:pt x="623932" y="419327"/>
                </a:lnTo>
                <a:lnTo>
                  <a:pt x="623705" y="414791"/>
                </a:lnTo>
                <a:lnTo>
                  <a:pt x="623478" y="410256"/>
                </a:lnTo>
                <a:lnTo>
                  <a:pt x="623023" y="405947"/>
                </a:lnTo>
                <a:lnTo>
                  <a:pt x="622115" y="401865"/>
                </a:lnTo>
                <a:lnTo>
                  <a:pt x="621206" y="397556"/>
                </a:lnTo>
                <a:lnTo>
                  <a:pt x="619843" y="393247"/>
                </a:lnTo>
                <a:lnTo>
                  <a:pt x="618707" y="389391"/>
                </a:lnTo>
                <a:lnTo>
                  <a:pt x="616890" y="385309"/>
                </a:lnTo>
                <a:lnTo>
                  <a:pt x="615072" y="381681"/>
                </a:lnTo>
                <a:lnTo>
                  <a:pt x="613482" y="377825"/>
                </a:lnTo>
                <a:lnTo>
                  <a:pt x="611210" y="374197"/>
                </a:lnTo>
                <a:lnTo>
                  <a:pt x="608939" y="370568"/>
                </a:lnTo>
                <a:lnTo>
                  <a:pt x="606440" y="367166"/>
                </a:lnTo>
                <a:lnTo>
                  <a:pt x="603941" y="363991"/>
                </a:lnTo>
                <a:lnTo>
                  <a:pt x="601215" y="360816"/>
                </a:lnTo>
                <a:lnTo>
                  <a:pt x="598489" y="357641"/>
                </a:lnTo>
                <a:lnTo>
                  <a:pt x="595536" y="354920"/>
                </a:lnTo>
                <a:lnTo>
                  <a:pt x="592128" y="352198"/>
                </a:lnTo>
                <a:lnTo>
                  <a:pt x="588948" y="349704"/>
                </a:lnTo>
                <a:lnTo>
                  <a:pt x="585540" y="347209"/>
                </a:lnTo>
                <a:lnTo>
                  <a:pt x="581906" y="344941"/>
                </a:lnTo>
                <a:lnTo>
                  <a:pt x="578271" y="342673"/>
                </a:lnTo>
                <a:lnTo>
                  <a:pt x="574409" y="340859"/>
                </a:lnTo>
                <a:lnTo>
                  <a:pt x="570774" y="339272"/>
                </a:lnTo>
                <a:lnTo>
                  <a:pt x="566685" y="337684"/>
                </a:lnTo>
                <a:lnTo>
                  <a:pt x="562823" y="336323"/>
                </a:lnTo>
                <a:lnTo>
                  <a:pt x="558507" y="334963"/>
                </a:lnTo>
                <a:lnTo>
                  <a:pt x="554191" y="334056"/>
                </a:lnTo>
                <a:lnTo>
                  <a:pt x="550102" y="333148"/>
                </a:lnTo>
                <a:lnTo>
                  <a:pt x="545786" y="332695"/>
                </a:lnTo>
                <a:lnTo>
                  <a:pt x="541242" y="332468"/>
                </a:lnTo>
                <a:lnTo>
                  <a:pt x="536699" y="332241"/>
                </a:lnTo>
                <a:lnTo>
                  <a:pt x="435382" y="332241"/>
                </a:lnTo>
                <a:lnTo>
                  <a:pt x="328612" y="225425"/>
                </a:lnTo>
                <a:close/>
                <a:moveTo>
                  <a:pt x="505959" y="114754"/>
                </a:moveTo>
                <a:lnTo>
                  <a:pt x="497568" y="115207"/>
                </a:lnTo>
                <a:lnTo>
                  <a:pt x="489404" y="115434"/>
                </a:lnTo>
                <a:lnTo>
                  <a:pt x="481239" y="116115"/>
                </a:lnTo>
                <a:lnTo>
                  <a:pt x="473075" y="117022"/>
                </a:lnTo>
                <a:lnTo>
                  <a:pt x="465138" y="117702"/>
                </a:lnTo>
                <a:lnTo>
                  <a:pt x="456973" y="118836"/>
                </a:lnTo>
                <a:lnTo>
                  <a:pt x="449036" y="119970"/>
                </a:lnTo>
                <a:lnTo>
                  <a:pt x="441098" y="121331"/>
                </a:lnTo>
                <a:lnTo>
                  <a:pt x="433161" y="122918"/>
                </a:lnTo>
                <a:lnTo>
                  <a:pt x="425450" y="124732"/>
                </a:lnTo>
                <a:lnTo>
                  <a:pt x="417739" y="126320"/>
                </a:lnTo>
                <a:lnTo>
                  <a:pt x="410029" y="128361"/>
                </a:lnTo>
                <a:lnTo>
                  <a:pt x="402318" y="130629"/>
                </a:lnTo>
                <a:lnTo>
                  <a:pt x="394834" y="132897"/>
                </a:lnTo>
                <a:lnTo>
                  <a:pt x="387350" y="135391"/>
                </a:lnTo>
                <a:lnTo>
                  <a:pt x="379866" y="137886"/>
                </a:lnTo>
                <a:lnTo>
                  <a:pt x="372382" y="140607"/>
                </a:lnTo>
                <a:lnTo>
                  <a:pt x="365125" y="143556"/>
                </a:lnTo>
                <a:lnTo>
                  <a:pt x="357868" y="146504"/>
                </a:lnTo>
                <a:lnTo>
                  <a:pt x="350611" y="149452"/>
                </a:lnTo>
                <a:lnTo>
                  <a:pt x="343580" y="152854"/>
                </a:lnTo>
                <a:lnTo>
                  <a:pt x="336550" y="156256"/>
                </a:lnTo>
                <a:lnTo>
                  <a:pt x="329747" y="159884"/>
                </a:lnTo>
                <a:lnTo>
                  <a:pt x="322716" y="163513"/>
                </a:lnTo>
                <a:lnTo>
                  <a:pt x="315913" y="167368"/>
                </a:lnTo>
                <a:lnTo>
                  <a:pt x="309336" y="171223"/>
                </a:lnTo>
                <a:lnTo>
                  <a:pt x="302759" y="175306"/>
                </a:lnTo>
                <a:lnTo>
                  <a:pt x="296182" y="179388"/>
                </a:lnTo>
                <a:lnTo>
                  <a:pt x="289832" y="183697"/>
                </a:lnTo>
                <a:lnTo>
                  <a:pt x="277132" y="192768"/>
                </a:lnTo>
                <a:lnTo>
                  <a:pt x="835932" y="751568"/>
                </a:lnTo>
                <a:lnTo>
                  <a:pt x="845004" y="738868"/>
                </a:lnTo>
                <a:lnTo>
                  <a:pt x="849086" y="732518"/>
                </a:lnTo>
                <a:lnTo>
                  <a:pt x="853395" y="725941"/>
                </a:lnTo>
                <a:lnTo>
                  <a:pt x="857477" y="719365"/>
                </a:lnTo>
                <a:lnTo>
                  <a:pt x="861332" y="712561"/>
                </a:lnTo>
                <a:lnTo>
                  <a:pt x="865188" y="705984"/>
                </a:lnTo>
                <a:lnTo>
                  <a:pt x="868816" y="698954"/>
                </a:lnTo>
                <a:lnTo>
                  <a:pt x="872218" y="691923"/>
                </a:lnTo>
                <a:lnTo>
                  <a:pt x="875847" y="684893"/>
                </a:lnTo>
                <a:lnTo>
                  <a:pt x="879022" y="678090"/>
                </a:lnTo>
                <a:lnTo>
                  <a:pt x="882197" y="670832"/>
                </a:lnTo>
                <a:lnTo>
                  <a:pt x="885372" y="663575"/>
                </a:lnTo>
                <a:lnTo>
                  <a:pt x="888093" y="656318"/>
                </a:lnTo>
                <a:lnTo>
                  <a:pt x="890814" y="648834"/>
                </a:lnTo>
                <a:lnTo>
                  <a:pt x="893309" y="641350"/>
                </a:lnTo>
                <a:lnTo>
                  <a:pt x="895804" y="633866"/>
                </a:lnTo>
                <a:lnTo>
                  <a:pt x="898072" y="626382"/>
                </a:lnTo>
                <a:lnTo>
                  <a:pt x="900339" y="618672"/>
                </a:lnTo>
                <a:lnTo>
                  <a:pt x="902154" y="610961"/>
                </a:lnTo>
                <a:lnTo>
                  <a:pt x="903968" y="603250"/>
                </a:lnTo>
                <a:lnTo>
                  <a:pt x="905782" y="595540"/>
                </a:lnTo>
                <a:lnTo>
                  <a:pt x="907143" y="587602"/>
                </a:lnTo>
                <a:lnTo>
                  <a:pt x="908731" y="579891"/>
                </a:lnTo>
                <a:lnTo>
                  <a:pt x="909864" y="571727"/>
                </a:lnTo>
                <a:lnTo>
                  <a:pt x="910998" y="563563"/>
                </a:lnTo>
                <a:lnTo>
                  <a:pt x="911906" y="555625"/>
                </a:lnTo>
                <a:lnTo>
                  <a:pt x="912813" y="547461"/>
                </a:lnTo>
                <a:lnTo>
                  <a:pt x="913266" y="539070"/>
                </a:lnTo>
                <a:lnTo>
                  <a:pt x="913720" y="530906"/>
                </a:lnTo>
                <a:lnTo>
                  <a:pt x="913947" y="522741"/>
                </a:lnTo>
                <a:lnTo>
                  <a:pt x="913947" y="514577"/>
                </a:lnTo>
                <a:lnTo>
                  <a:pt x="913947" y="503918"/>
                </a:lnTo>
                <a:lnTo>
                  <a:pt x="913493" y="493713"/>
                </a:lnTo>
                <a:lnTo>
                  <a:pt x="912813" y="483507"/>
                </a:lnTo>
                <a:lnTo>
                  <a:pt x="911906" y="473529"/>
                </a:lnTo>
                <a:lnTo>
                  <a:pt x="910772" y="463323"/>
                </a:lnTo>
                <a:lnTo>
                  <a:pt x="909411" y="453345"/>
                </a:lnTo>
                <a:lnTo>
                  <a:pt x="907823" y="443593"/>
                </a:lnTo>
                <a:lnTo>
                  <a:pt x="906009" y="433615"/>
                </a:lnTo>
                <a:lnTo>
                  <a:pt x="903741" y="424316"/>
                </a:lnTo>
                <a:lnTo>
                  <a:pt x="901473" y="414565"/>
                </a:lnTo>
                <a:lnTo>
                  <a:pt x="898752" y="405040"/>
                </a:lnTo>
                <a:lnTo>
                  <a:pt x="896031" y="395515"/>
                </a:lnTo>
                <a:lnTo>
                  <a:pt x="893082" y="386216"/>
                </a:lnTo>
                <a:lnTo>
                  <a:pt x="889681" y="376918"/>
                </a:lnTo>
                <a:lnTo>
                  <a:pt x="886279" y="367847"/>
                </a:lnTo>
                <a:lnTo>
                  <a:pt x="882650" y="359002"/>
                </a:lnTo>
                <a:lnTo>
                  <a:pt x="878795" y="349931"/>
                </a:lnTo>
                <a:lnTo>
                  <a:pt x="874486" y="341313"/>
                </a:lnTo>
                <a:lnTo>
                  <a:pt x="870404" y="332468"/>
                </a:lnTo>
                <a:lnTo>
                  <a:pt x="865868" y="324077"/>
                </a:lnTo>
                <a:lnTo>
                  <a:pt x="861106" y="315459"/>
                </a:lnTo>
                <a:lnTo>
                  <a:pt x="856116" y="307295"/>
                </a:lnTo>
                <a:lnTo>
                  <a:pt x="851127" y="299131"/>
                </a:lnTo>
                <a:lnTo>
                  <a:pt x="845684" y="291193"/>
                </a:lnTo>
                <a:lnTo>
                  <a:pt x="840241" y="283256"/>
                </a:lnTo>
                <a:lnTo>
                  <a:pt x="834798" y="275545"/>
                </a:lnTo>
                <a:lnTo>
                  <a:pt x="828675" y="267607"/>
                </a:lnTo>
                <a:lnTo>
                  <a:pt x="822779" y="260123"/>
                </a:lnTo>
                <a:lnTo>
                  <a:pt x="816429" y="253093"/>
                </a:lnTo>
                <a:lnTo>
                  <a:pt x="810079" y="245836"/>
                </a:lnTo>
                <a:lnTo>
                  <a:pt x="803502" y="238806"/>
                </a:lnTo>
                <a:lnTo>
                  <a:pt x="796698" y="231775"/>
                </a:lnTo>
                <a:lnTo>
                  <a:pt x="790122" y="225198"/>
                </a:lnTo>
                <a:lnTo>
                  <a:pt x="782864" y="218622"/>
                </a:lnTo>
                <a:lnTo>
                  <a:pt x="775834" y="212045"/>
                </a:lnTo>
                <a:lnTo>
                  <a:pt x="768350" y="205922"/>
                </a:lnTo>
                <a:lnTo>
                  <a:pt x="760866" y="200025"/>
                </a:lnTo>
                <a:lnTo>
                  <a:pt x="753382" y="194129"/>
                </a:lnTo>
                <a:lnTo>
                  <a:pt x="745672" y="188459"/>
                </a:lnTo>
                <a:lnTo>
                  <a:pt x="737734" y="183016"/>
                </a:lnTo>
                <a:lnTo>
                  <a:pt x="729797" y="177800"/>
                </a:lnTo>
                <a:lnTo>
                  <a:pt x="721632" y="172584"/>
                </a:lnTo>
                <a:lnTo>
                  <a:pt x="713014" y="167822"/>
                </a:lnTo>
                <a:lnTo>
                  <a:pt x="704850" y="163059"/>
                </a:lnTo>
                <a:lnTo>
                  <a:pt x="696006" y="158523"/>
                </a:lnTo>
                <a:lnTo>
                  <a:pt x="687614" y="153988"/>
                </a:lnTo>
                <a:lnTo>
                  <a:pt x="678543" y="150132"/>
                </a:lnTo>
                <a:lnTo>
                  <a:pt x="669925" y="146050"/>
                </a:lnTo>
                <a:lnTo>
                  <a:pt x="660627" y="142422"/>
                </a:lnTo>
                <a:lnTo>
                  <a:pt x="651782" y="138793"/>
                </a:lnTo>
                <a:lnTo>
                  <a:pt x="642484" y="135618"/>
                </a:lnTo>
                <a:lnTo>
                  <a:pt x="632959" y="132670"/>
                </a:lnTo>
                <a:lnTo>
                  <a:pt x="623888" y="129948"/>
                </a:lnTo>
                <a:lnTo>
                  <a:pt x="614136" y="127454"/>
                </a:lnTo>
                <a:lnTo>
                  <a:pt x="604611" y="124959"/>
                </a:lnTo>
                <a:lnTo>
                  <a:pt x="594859" y="122918"/>
                </a:lnTo>
                <a:lnTo>
                  <a:pt x="585107" y="120877"/>
                </a:lnTo>
                <a:lnTo>
                  <a:pt x="575129" y="119516"/>
                </a:lnTo>
                <a:lnTo>
                  <a:pt x="565150" y="117929"/>
                </a:lnTo>
                <a:lnTo>
                  <a:pt x="555172" y="116568"/>
                </a:lnTo>
                <a:lnTo>
                  <a:pt x="544966" y="115888"/>
                </a:lnTo>
                <a:lnTo>
                  <a:pt x="534761" y="115207"/>
                </a:lnTo>
                <a:lnTo>
                  <a:pt x="524556" y="114981"/>
                </a:lnTo>
                <a:lnTo>
                  <a:pt x="514123" y="114754"/>
                </a:lnTo>
                <a:lnTo>
                  <a:pt x="505959" y="114754"/>
                </a:lnTo>
                <a:close/>
                <a:moveTo>
                  <a:pt x="514123" y="0"/>
                </a:moveTo>
                <a:lnTo>
                  <a:pt x="527504" y="227"/>
                </a:lnTo>
                <a:lnTo>
                  <a:pt x="540884" y="681"/>
                </a:lnTo>
                <a:lnTo>
                  <a:pt x="553811" y="1588"/>
                </a:lnTo>
                <a:lnTo>
                  <a:pt x="566738" y="2722"/>
                </a:lnTo>
                <a:lnTo>
                  <a:pt x="579664" y="4309"/>
                </a:lnTo>
                <a:lnTo>
                  <a:pt x="592591" y="5897"/>
                </a:lnTo>
                <a:lnTo>
                  <a:pt x="605291" y="7938"/>
                </a:lnTo>
                <a:lnTo>
                  <a:pt x="617764" y="10432"/>
                </a:lnTo>
                <a:lnTo>
                  <a:pt x="630238" y="13154"/>
                </a:lnTo>
                <a:lnTo>
                  <a:pt x="642711" y="16102"/>
                </a:lnTo>
                <a:lnTo>
                  <a:pt x="654957" y="19504"/>
                </a:lnTo>
                <a:lnTo>
                  <a:pt x="667204" y="23132"/>
                </a:lnTo>
                <a:lnTo>
                  <a:pt x="679223" y="27215"/>
                </a:lnTo>
                <a:lnTo>
                  <a:pt x="691016" y="31070"/>
                </a:lnTo>
                <a:lnTo>
                  <a:pt x="702809" y="35606"/>
                </a:lnTo>
                <a:lnTo>
                  <a:pt x="714602" y="40368"/>
                </a:lnTo>
                <a:lnTo>
                  <a:pt x="725941" y="45584"/>
                </a:lnTo>
                <a:lnTo>
                  <a:pt x="737281" y="50800"/>
                </a:lnTo>
                <a:lnTo>
                  <a:pt x="748393" y="56243"/>
                </a:lnTo>
                <a:lnTo>
                  <a:pt x="759506" y="62140"/>
                </a:lnTo>
                <a:lnTo>
                  <a:pt x="770391" y="68263"/>
                </a:lnTo>
                <a:lnTo>
                  <a:pt x="781050" y="74613"/>
                </a:lnTo>
                <a:lnTo>
                  <a:pt x="791482" y="80963"/>
                </a:lnTo>
                <a:lnTo>
                  <a:pt x="801688" y="87993"/>
                </a:lnTo>
                <a:lnTo>
                  <a:pt x="811893" y="95023"/>
                </a:lnTo>
                <a:lnTo>
                  <a:pt x="821872" y="102281"/>
                </a:lnTo>
                <a:lnTo>
                  <a:pt x="831850" y="109765"/>
                </a:lnTo>
                <a:lnTo>
                  <a:pt x="841375" y="117702"/>
                </a:lnTo>
                <a:lnTo>
                  <a:pt x="850900" y="125640"/>
                </a:lnTo>
                <a:lnTo>
                  <a:pt x="860198" y="133577"/>
                </a:lnTo>
                <a:lnTo>
                  <a:pt x="869043" y="142195"/>
                </a:lnTo>
                <a:lnTo>
                  <a:pt x="878114" y="150813"/>
                </a:lnTo>
                <a:lnTo>
                  <a:pt x="886506" y="159431"/>
                </a:lnTo>
                <a:lnTo>
                  <a:pt x="895123" y="168502"/>
                </a:lnTo>
                <a:lnTo>
                  <a:pt x="903288" y="177800"/>
                </a:lnTo>
                <a:lnTo>
                  <a:pt x="911225" y="187098"/>
                </a:lnTo>
                <a:lnTo>
                  <a:pt x="918936" y="196850"/>
                </a:lnTo>
                <a:lnTo>
                  <a:pt x="926420" y="206602"/>
                </a:lnTo>
                <a:lnTo>
                  <a:pt x="933677" y="216581"/>
                </a:lnTo>
                <a:lnTo>
                  <a:pt x="940934" y="226786"/>
                </a:lnTo>
                <a:lnTo>
                  <a:pt x="947511" y="236991"/>
                </a:lnTo>
                <a:lnTo>
                  <a:pt x="954088" y="247877"/>
                </a:lnTo>
                <a:lnTo>
                  <a:pt x="960664" y="258536"/>
                </a:lnTo>
                <a:lnTo>
                  <a:pt x="966561" y="269195"/>
                </a:lnTo>
                <a:lnTo>
                  <a:pt x="972231" y="280081"/>
                </a:lnTo>
                <a:lnTo>
                  <a:pt x="978127" y="291420"/>
                </a:lnTo>
                <a:lnTo>
                  <a:pt x="983343" y="302759"/>
                </a:lnTo>
                <a:lnTo>
                  <a:pt x="988332" y="314325"/>
                </a:lnTo>
                <a:lnTo>
                  <a:pt x="992868" y="325891"/>
                </a:lnTo>
                <a:lnTo>
                  <a:pt x="997404" y="337457"/>
                </a:lnTo>
                <a:lnTo>
                  <a:pt x="1001713" y="349477"/>
                </a:lnTo>
                <a:lnTo>
                  <a:pt x="1005341" y="361497"/>
                </a:lnTo>
                <a:lnTo>
                  <a:pt x="1009197" y="373743"/>
                </a:lnTo>
                <a:lnTo>
                  <a:pt x="1012372" y="385763"/>
                </a:lnTo>
                <a:lnTo>
                  <a:pt x="1015320" y="398236"/>
                </a:lnTo>
                <a:lnTo>
                  <a:pt x="1018041" y="410709"/>
                </a:lnTo>
                <a:lnTo>
                  <a:pt x="1020536" y="423409"/>
                </a:lnTo>
                <a:lnTo>
                  <a:pt x="1022577" y="436109"/>
                </a:lnTo>
                <a:lnTo>
                  <a:pt x="1024618" y="448809"/>
                </a:lnTo>
                <a:lnTo>
                  <a:pt x="1026206" y="461963"/>
                </a:lnTo>
                <a:lnTo>
                  <a:pt x="1027113" y="474890"/>
                </a:lnTo>
                <a:lnTo>
                  <a:pt x="1027793" y="488043"/>
                </a:lnTo>
                <a:lnTo>
                  <a:pt x="1028473" y="501197"/>
                </a:lnTo>
                <a:lnTo>
                  <a:pt x="1028700" y="514577"/>
                </a:lnTo>
                <a:lnTo>
                  <a:pt x="1028473" y="527731"/>
                </a:lnTo>
                <a:lnTo>
                  <a:pt x="1027793" y="540884"/>
                </a:lnTo>
                <a:lnTo>
                  <a:pt x="1027113" y="553811"/>
                </a:lnTo>
                <a:lnTo>
                  <a:pt x="1026206" y="566965"/>
                </a:lnTo>
                <a:lnTo>
                  <a:pt x="1024618" y="579891"/>
                </a:lnTo>
                <a:lnTo>
                  <a:pt x="1022577" y="592818"/>
                </a:lnTo>
                <a:lnTo>
                  <a:pt x="1020536" y="605518"/>
                </a:lnTo>
                <a:lnTo>
                  <a:pt x="1018041" y="617991"/>
                </a:lnTo>
                <a:lnTo>
                  <a:pt x="1015320" y="630691"/>
                </a:lnTo>
                <a:lnTo>
                  <a:pt x="1012372" y="642938"/>
                </a:lnTo>
                <a:lnTo>
                  <a:pt x="1009197" y="655411"/>
                </a:lnTo>
                <a:lnTo>
                  <a:pt x="1005341" y="667204"/>
                </a:lnTo>
                <a:lnTo>
                  <a:pt x="1001713" y="679223"/>
                </a:lnTo>
                <a:lnTo>
                  <a:pt x="997404" y="691243"/>
                </a:lnTo>
                <a:lnTo>
                  <a:pt x="992868" y="702809"/>
                </a:lnTo>
                <a:lnTo>
                  <a:pt x="988332" y="714602"/>
                </a:lnTo>
                <a:lnTo>
                  <a:pt x="983343" y="726168"/>
                </a:lnTo>
                <a:lnTo>
                  <a:pt x="978127" y="737281"/>
                </a:lnTo>
                <a:lnTo>
                  <a:pt x="972231" y="748620"/>
                </a:lnTo>
                <a:lnTo>
                  <a:pt x="966561" y="759506"/>
                </a:lnTo>
                <a:lnTo>
                  <a:pt x="960664" y="770391"/>
                </a:lnTo>
                <a:lnTo>
                  <a:pt x="954088" y="781277"/>
                </a:lnTo>
                <a:lnTo>
                  <a:pt x="947511" y="791709"/>
                </a:lnTo>
                <a:lnTo>
                  <a:pt x="940934" y="802141"/>
                </a:lnTo>
                <a:lnTo>
                  <a:pt x="933677" y="812120"/>
                </a:lnTo>
                <a:lnTo>
                  <a:pt x="926420" y="822325"/>
                </a:lnTo>
                <a:lnTo>
                  <a:pt x="918936" y="832077"/>
                </a:lnTo>
                <a:lnTo>
                  <a:pt x="911225" y="841602"/>
                </a:lnTo>
                <a:lnTo>
                  <a:pt x="903288" y="850900"/>
                </a:lnTo>
                <a:lnTo>
                  <a:pt x="895123" y="860198"/>
                </a:lnTo>
                <a:lnTo>
                  <a:pt x="886506" y="869270"/>
                </a:lnTo>
                <a:lnTo>
                  <a:pt x="878114" y="878115"/>
                </a:lnTo>
                <a:lnTo>
                  <a:pt x="869043" y="886506"/>
                </a:lnTo>
                <a:lnTo>
                  <a:pt x="860198" y="895123"/>
                </a:lnTo>
                <a:lnTo>
                  <a:pt x="850900" y="903288"/>
                </a:lnTo>
                <a:lnTo>
                  <a:pt x="841602" y="911225"/>
                </a:lnTo>
                <a:lnTo>
                  <a:pt x="831850" y="918936"/>
                </a:lnTo>
                <a:lnTo>
                  <a:pt x="822325" y="926420"/>
                </a:lnTo>
                <a:lnTo>
                  <a:pt x="812347" y="933677"/>
                </a:lnTo>
                <a:lnTo>
                  <a:pt x="802141" y="940934"/>
                </a:lnTo>
                <a:lnTo>
                  <a:pt x="791482" y="947738"/>
                </a:lnTo>
                <a:lnTo>
                  <a:pt x="781050" y="954088"/>
                </a:lnTo>
                <a:lnTo>
                  <a:pt x="770391" y="960665"/>
                </a:lnTo>
                <a:lnTo>
                  <a:pt x="759732" y="966561"/>
                </a:lnTo>
                <a:lnTo>
                  <a:pt x="748393" y="972457"/>
                </a:lnTo>
                <a:lnTo>
                  <a:pt x="737281" y="978127"/>
                </a:lnTo>
                <a:lnTo>
                  <a:pt x="725941" y="983343"/>
                </a:lnTo>
                <a:lnTo>
                  <a:pt x="714602" y="988332"/>
                </a:lnTo>
                <a:lnTo>
                  <a:pt x="702809" y="993095"/>
                </a:lnTo>
                <a:lnTo>
                  <a:pt x="691016" y="997631"/>
                </a:lnTo>
                <a:lnTo>
                  <a:pt x="679450" y="1001713"/>
                </a:lnTo>
                <a:lnTo>
                  <a:pt x="667204" y="1005795"/>
                </a:lnTo>
                <a:lnTo>
                  <a:pt x="655184" y="1009197"/>
                </a:lnTo>
                <a:lnTo>
                  <a:pt x="642711" y="1012372"/>
                </a:lnTo>
                <a:lnTo>
                  <a:pt x="630464" y="1015773"/>
                </a:lnTo>
                <a:lnTo>
                  <a:pt x="617991" y="1018268"/>
                </a:lnTo>
                <a:lnTo>
                  <a:pt x="605291" y="1020763"/>
                </a:lnTo>
                <a:lnTo>
                  <a:pt x="592591" y="1023031"/>
                </a:lnTo>
                <a:lnTo>
                  <a:pt x="579891" y="1024618"/>
                </a:lnTo>
                <a:lnTo>
                  <a:pt x="566964" y="1026206"/>
                </a:lnTo>
                <a:lnTo>
                  <a:pt x="554038" y="1027113"/>
                </a:lnTo>
                <a:lnTo>
                  <a:pt x="540884" y="1028247"/>
                </a:lnTo>
                <a:lnTo>
                  <a:pt x="527504" y="1028700"/>
                </a:lnTo>
                <a:lnTo>
                  <a:pt x="514350" y="1028700"/>
                </a:lnTo>
                <a:lnTo>
                  <a:pt x="514123" y="1028700"/>
                </a:lnTo>
                <a:lnTo>
                  <a:pt x="500970" y="1028700"/>
                </a:lnTo>
                <a:lnTo>
                  <a:pt x="487816" y="1028247"/>
                </a:lnTo>
                <a:lnTo>
                  <a:pt x="474663" y="1027113"/>
                </a:lnTo>
                <a:lnTo>
                  <a:pt x="461736" y="1026206"/>
                </a:lnTo>
                <a:lnTo>
                  <a:pt x="448809" y="1024618"/>
                </a:lnTo>
                <a:lnTo>
                  <a:pt x="435882" y="1023031"/>
                </a:lnTo>
                <a:lnTo>
                  <a:pt x="423182" y="1020763"/>
                </a:lnTo>
                <a:lnTo>
                  <a:pt x="410709" y="1018268"/>
                </a:lnTo>
                <a:lnTo>
                  <a:pt x="398236" y="1015773"/>
                </a:lnTo>
                <a:lnTo>
                  <a:pt x="385763" y="1012372"/>
                </a:lnTo>
                <a:lnTo>
                  <a:pt x="373516" y="1009197"/>
                </a:lnTo>
                <a:lnTo>
                  <a:pt x="361270" y="1005795"/>
                </a:lnTo>
                <a:lnTo>
                  <a:pt x="349477" y="1001713"/>
                </a:lnTo>
                <a:lnTo>
                  <a:pt x="337457" y="997631"/>
                </a:lnTo>
                <a:lnTo>
                  <a:pt x="325664" y="993095"/>
                </a:lnTo>
                <a:lnTo>
                  <a:pt x="313872" y="988332"/>
                </a:lnTo>
                <a:lnTo>
                  <a:pt x="302532" y="983343"/>
                </a:lnTo>
                <a:lnTo>
                  <a:pt x="291193" y="978127"/>
                </a:lnTo>
                <a:lnTo>
                  <a:pt x="280080" y="972457"/>
                </a:lnTo>
                <a:lnTo>
                  <a:pt x="269195" y="966561"/>
                </a:lnTo>
                <a:lnTo>
                  <a:pt x="258082" y="960665"/>
                </a:lnTo>
                <a:lnTo>
                  <a:pt x="247423" y="954088"/>
                </a:lnTo>
                <a:lnTo>
                  <a:pt x="236991" y="947738"/>
                </a:lnTo>
                <a:lnTo>
                  <a:pt x="226786" y="940934"/>
                </a:lnTo>
                <a:lnTo>
                  <a:pt x="216580" y="933677"/>
                </a:lnTo>
                <a:lnTo>
                  <a:pt x="206602" y="926420"/>
                </a:lnTo>
                <a:lnTo>
                  <a:pt x="196623" y="918936"/>
                </a:lnTo>
                <a:lnTo>
                  <a:pt x="187098" y="911225"/>
                </a:lnTo>
                <a:lnTo>
                  <a:pt x="177573" y="903288"/>
                </a:lnTo>
                <a:lnTo>
                  <a:pt x="168502" y="895123"/>
                </a:lnTo>
                <a:lnTo>
                  <a:pt x="159430" y="886506"/>
                </a:lnTo>
                <a:lnTo>
                  <a:pt x="150586" y="878115"/>
                </a:lnTo>
                <a:lnTo>
                  <a:pt x="141968" y="869270"/>
                </a:lnTo>
                <a:lnTo>
                  <a:pt x="133577" y="860198"/>
                </a:lnTo>
                <a:lnTo>
                  <a:pt x="125186" y="850900"/>
                </a:lnTo>
                <a:lnTo>
                  <a:pt x="117248" y="841602"/>
                </a:lnTo>
                <a:lnTo>
                  <a:pt x="109538" y="832077"/>
                </a:lnTo>
                <a:lnTo>
                  <a:pt x="102054" y="822325"/>
                </a:lnTo>
                <a:lnTo>
                  <a:pt x="94797" y="812347"/>
                </a:lnTo>
                <a:lnTo>
                  <a:pt x="87993" y="802141"/>
                </a:lnTo>
                <a:lnTo>
                  <a:pt x="80963" y="791709"/>
                </a:lnTo>
                <a:lnTo>
                  <a:pt x="74386" y="781277"/>
                </a:lnTo>
                <a:lnTo>
                  <a:pt x="68263" y="770391"/>
                </a:lnTo>
                <a:lnTo>
                  <a:pt x="61913" y="759506"/>
                </a:lnTo>
                <a:lnTo>
                  <a:pt x="56243" y="748620"/>
                </a:lnTo>
                <a:lnTo>
                  <a:pt x="50800" y="737281"/>
                </a:lnTo>
                <a:lnTo>
                  <a:pt x="45357" y="726168"/>
                </a:lnTo>
                <a:lnTo>
                  <a:pt x="40368" y="714602"/>
                </a:lnTo>
                <a:lnTo>
                  <a:pt x="35605" y="702809"/>
                </a:lnTo>
                <a:lnTo>
                  <a:pt x="31070" y="691243"/>
                </a:lnTo>
                <a:lnTo>
                  <a:pt x="26761" y="679450"/>
                </a:lnTo>
                <a:lnTo>
                  <a:pt x="23132" y="667204"/>
                </a:lnTo>
                <a:lnTo>
                  <a:pt x="19277" y="655411"/>
                </a:lnTo>
                <a:lnTo>
                  <a:pt x="16102" y="642938"/>
                </a:lnTo>
                <a:lnTo>
                  <a:pt x="13154" y="630691"/>
                </a:lnTo>
                <a:lnTo>
                  <a:pt x="10432" y="617991"/>
                </a:lnTo>
                <a:lnTo>
                  <a:pt x="7938" y="605518"/>
                </a:lnTo>
                <a:lnTo>
                  <a:pt x="5897" y="592818"/>
                </a:lnTo>
                <a:lnTo>
                  <a:pt x="3855" y="579891"/>
                </a:lnTo>
                <a:lnTo>
                  <a:pt x="2495" y="566965"/>
                </a:lnTo>
                <a:lnTo>
                  <a:pt x="1361" y="553811"/>
                </a:lnTo>
                <a:lnTo>
                  <a:pt x="454" y="540884"/>
                </a:lnTo>
                <a:lnTo>
                  <a:pt x="0" y="527731"/>
                </a:lnTo>
                <a:lnTo>
                  <a:pt x="0" y="514577"/>
                </a:lnTo>
                <a:lnTo>
                  <a:pt x="0" y="501197"/>
                </a:lnTo>
                <a:lnTo>
                  <a:pt x="454" y="488043"/>
                </a:lnTo>
                <a:lnTo>
                  <a:pt x="1361" y="474890"/>
                </a:lnTo>
                <a:lnTo>
                  <a:pt x="2495" y="461963"/>
                </a:lnTo>
                <a:lnTo>
                  <a:pt x="3855" y="448809"/>
                </a:lnTo>
                <a:lnTo>
                  <a:pt x="5897" y="436109"/>
                </a:lnTo>
                <a:lnTo>
                  <a:pt x="7938" y="423409"/>
                </a:lnTo>
                <a:lnTo>
                  <a:pt x="10432" y="410709"/>
                </a:lnTo>
                <a:lnTo>
                  <a:pt x="13154" y="398236"/>
                </a:lnTo>
                <a:lnTo>
                  <a:pt x="16102" y="385763"/>
                </a:lnTo>
                <a:lnTo>
                  <a:pt x="19277" y="373743"/>
                </a:lnTo>
                <a:lnTo>
                  <a:pt x="23132" y="361497"/>
                </a:lnTo>
                <a:lnTo>
                  <a:pt x="26761" y="349477"/>
                </a:lnTo>
                <a:lnTo>
                  <a:pt x="31070" y="337457"/>
                </a:lnTo>
                <a:lnTo>
                  <a:pt x="35605" y="325891"/>
                </a:lnTo>
                <a:lnTo>
                  <a:pt x="40368" y="314325"/>
                </a:lnTo>
                <a:lnTo>
                  <a:pt x="45357" y="302759"/>
                </a:lnTo>
                <a:lnTo>
                  <a:pt x="50800" y="291420"/>
                </a:lnTo>
                <a:lnTo>
                  <a:pt x="56243" y="280081"/>
                </a:lnTo>
                <a:lnTo>
                  <a:pt x="61913" y="269195"/>
                </a:lnTo>
                <a:lnTo>
                  <a:pt x="68263" y="258536"/>
                </a:lnTo>
                <a:lnTo>
                  <a:pt x="74386" y="247877"/>
                </a:lnTo>
                <a:lnTo>
                  <a:pt x="80963" y="236991"/>
                </a:lnTo>
                <a:lnTo>
                  <a:pt x="87993" y="226786"/>
                </a:lnTo>
                <a:lnTo>
                  <a:pt x="94797" y="216581"/>
                </a:lnTo>
                <a:lnTo>
                  <a:pt x="102054" y="206602"/>
                </a:lnTo>
                <a:lnTo>
                  <a:pt x="109538" y="196850"/>
                </a:lnTo>
                <a:lnTo>
                  <a:pt x="117248" y="187098"/>
                </a:lnTo>
                <a:lnTo>
                  <a:pt x="125186" y="177800"/>
                </a:lnTo>
                <a:lnTo>
                  <a:pt x="133577" y="168502"/>
                </a:lnTo>
                <a:lnTo>
                  <a:pt x="141968" y="159431"/>
                </a:lnTo>
                <a:lnTo>
                  <a:pt x="150586" y="150813"/>
                </a:lnTo>
                <a:lnTo>
                  <a:pt x="159430" y="142195"/>
                </a:lnTo>
                <a:lnTo>
                  <a:pt x="168502" y="133577"/>
                </a:lnTo>
                <a:lnTo>
                  <a:pt x="177573" y="125640"/>
                </a:lnTo>
                <a:lnTo>
                  <a:pt x="187098" y="117702"/>
                </a:lnTo>
                <a:lnTo>
                  <a:pt x="196623" y="109765"/>
                </a:lnTo>
                <a:lnTo>
                  <a:pt x="206602" y="102281"/>
                </a:lnTo>
                <a:lnTo>
                  <a:pt x="216580" y="95023"/>
                </a:lnTo>
                <a:lnTo>
                  <a:pt x="226786" y="87993"/>
                </a:lnTo>
                <a:lnTo>
                  <a:pt x="236991" y="80963"/>
                </a:lnTo>
                <a:lnTo>
                  <a:pt x="247423" y="74613"/>
                </a:lnTo>
                <a:lnTo>
                  <a:pt x="258082" y="68263"/>
                </a:lnTo>
                <a:lnTo>
                  <a:pt x="269195" y="62140"/>
                </a:lnTo>
                <a:lnTo>
                  <a:pt x="280080" y="56243"/>
                </a:lnTo>
                <a:lnTo>
                  <a:pt x="291193" y="50800"/>
                </a:lnTo>
                <a:lnTo>
                  <a:pt x="302532" y="45584"/>
                </a:lnTo>
                <a:lnTo>
                  <a:pt x="313872" y="40368"/>
                </a:lnTo>
                <a:lnTo>
                  <a:pt x="325664" y="35606"/>
                </a:lnTo>
                <a:lnTo>
                  <a:pt x="337457" y="31070"/>
                </a:lnTo>
                <a:lnTo>
                  <a:pt x="349477" y="27215"/>
                </a:lnTo>
                <a:lnTo>
                  <a:pt x="361270" y="23132"/>
                </a:lnTo>
                <a:lnTo>
                  <a:pt x="373516" y="19504"/>
                </a:lnTo>
                <a:lnTo>
                  <a:pt x="385763" y="16102"/>
                </a:lnTo>
                <a:lnTo>
                  <a:pt x="398236" y="13154"/>
                </a:lnTo>
                <a:lnTo>
                  <a:pt x="410709" y="10432"/>
                </a:lnTo>
                <a:lnTo>
                  <a:pt x="423182" y="7938"/>
                </a:lnTo>
                <a:lnTo>
                  <a:pt x="435882" y="5897"/>
                </a:lnTo>
                <a:lnTo>
                  <a:pt x="448809" y="4309"/>
                </a:lnTo>
                <a:lnTo>
                  <a:pt x="461736" y="2722"/>
                </a:lnTo>
                <a:lnTo>
                  <a:pt x="474663" y="1588"/>
                </a:lnTo>
                <a:lnTo>
                  <a:pt x="487816" y="681"/>
                </a:lnTo>
                <a:lnTo>
                  <a:pt x="500970" y="227"/>
                </a:lnTo>
                <a:lnTo>
                  <a:pt x="514123"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2" name="KSO_Shape"/>
          <p:cNvSpPr/>
          <p:nvPr/>
        </p:nvSpPr>
        <p:spPr bwMode="auto">
          <a:xfrm>
            <a:off x="8199022" y="3525795"/>
            <a:ext cx="465221" cy="465221"/>
          </a:xfrm>
          <a:custGeom>
            <a:avLst/>
            <a:gdLst>
              <a:gd name="T0" fmla="*/ 899672 w 3883"/>
              <a:gd name="T1" fmla="*/ 1800397 h 3884"/>
              <a:gd name="T2" fmla="*/ 0 w 3883"/>
              <a:gd name="T3" fmla="*/ 900199 h 3884"/>
              <a:gd name="T4" fmla="*/ 899672 w 3883"/>
              <a:gd name="T5" fmla="*/ 0 h 3884"/>
              <a:gd name="T6" fmla="*/ 1799808 w 3883"/>
              <a:gd name="T7" fmla="*/ 900199 h 3884"/>
              <a:gd name="T8" fmla="*/ 899672 w 3883"/>
              <a:gd name="T9" fmla="*/ 1800397 h 3884"/>
              <a:gd name="T10" fmla="*/ 899672 w 3883"/>
              <a:gd name="T11" fmla="*/ 315209 h 3884"/>
              <a:gd name="T12" fmla="*/ 315187 w 3883"/>
              <a:gd name="T13" fmla="*/ 900199 h 3884"/>
              <a:gd name="T14" fmla="*/ 899672 w 3883"/>
              <a:gd name="T15" fmla="*/ 1485188 h 3884"/>
              <a:gd name="T16" fmla="*/ 1484621 w 3883"/>
              <a:gd name="T17" fmla="*/ 900199 h 3884"/>
              <a:gd name="T18" fmla="*/ 899672 w 3883"/>
              <a:gd name="T19" fmla="*/ 315209 h 3884"/>
              <a:gd name="T20" fmla="*/ 1192610 w 3883"/>
              <a:gd name="T21" fmla="*/ 897417 h 3884"/>
              <a:gd name="T22" fmla="*/ 1183804 w 3883"/>
              <a:gd name="T23" fmla="*/ 827422 h 3884"/>
              <a:gd name="T24" fmla="*/ 1350667 w 3883"/>
              <a:gd name="T25" fmla="*/ 731469 h 3884"/>
              <a:gd name="T26" fmla="*/ 1370135 w 3883"/>
              <a:gd name="T27" fmla="*/ 864042 h 3884"/>
              <a:gd name="T28" fmla="*/ 1367353 w 3883"/>
              <a:gd name="T29" fmla="*/ 901589 h 3884"/>
              <a:gd name="T30" fmla="*/ 1370135 w 3883"/>
              <a:gd name="T31" fmla="*/ 939600 h 3884"/>
              <a:gd name="T32" fmla="*/ 1350667 w 3883"/>
              <a:gd name="T33" fmla="*/ 1072173 h 3884"/>
              <a:gd name="T34" fmla="*/ 1181486 w 3883"/>
              <a:gd name="T35" fmla="*/ 974365 h 3884"/>
              <a:gd name="T36" fmla="*/ 1192610 w 3883"/>
              <a:gd name="T37" fmla="*/ 897417 h 3884"/>
              <a:gd name="T38" fmla="*/ 990984 w 3883"/>
              <a:gd name="T39" fmla="*/ 623927 h 3884"/>
              <a:gd name="T40" fmla="*/ 985885 w 3883"/>
              <a:gd name="T41" fmla="*/ 426922 h 3884"/>
              <a:gd name="T42" fmla="*/ 1270480 w 3883"/>
              <a:gd name="T43" fmla="*/ 603532 h 3884"/>
              <a:gd name="T44" fmla="*/ 1110569 w 3883"/>
              <a:gd name="T45" fmla="*/ 697167 h 3884"/>
              <a:gd name="T46" fmla="*/ 990984 w 3883"/>
              <a:gd name="T47" fmla="*/ 623927 h 3884"/>
              <a:gd name="T48" fmla="*/ 1041506 w 3883"/>
              <a:gd name="T49" fmla="*/ 892318 h 3884"/>
              <a:gd name="T50" fmla="*/ 897818 w 3883"/>
              <a:gd name="T51" fmla="*/ 1035553 h 3884"/>
              <a:gd name="T52" fmla="*/ 754594 w 3883"/>
              <a:gd name="T53" fmla="*/ 892318 h 3884"/>
              <a:gd name="T54" fmla="*/ 897818 w 3883"/>
              <a:gd name="T55" fmla="*/ 749084 h 3884"/>
              <a:gd name="T56" fmla="*/ 1041506 w 3883"/>
              <a:gd name="T57" fmla="*/ 892318 h 3884"/>
              <a:gd name="T58" fmla="*/ 697119 w 3883"/>
              <a:gd name="T59" fmla="*/ 702730 h 3884"/>
              <a:gd name="T60" fmla="*/ 519131 w 3883"/>
              <a:gd name="T61" fmla="*/ 600750 h 3884"/>
              <a:gd name="T62" fmla="*/ 811605 w 3883"/>
              <a:gd name="T63" fmla="*/ 425532 h 3884"/>
              <a:gd name="T64" fmla="*/ 807897 w 3883"/>
              <a:gd name="T65" fmla="*/ 629026 h 3884"/>
              <a:gd name="T66" fmla="*/ 697119 w 3883"/>
              <a:gd name="T67" fmla="*/ 702730 h 3884"/>
              <a:gd name="T68" fmla="*/ 620176 w 3883"/>
              <a:gd name="T69" fmla="*/ 897417 h 3884"/>
              <a:gd name="T70" fmla="*/ 627592 w 3883"/>
              <a:gd name="T71" fmla="*/ 961850 h 3884"/>
              <a:gd name="T72" fmla="*/ 437090 w 3883"/>
              <a:gd name="T73" fmla="*/ 1074027 h 3884"/>
              <a:gd name="T74" fmla="*/ 417159 w 3883"/>
              <a:gd name="T75" fmla="*/ 939600 h 3884"/>
              <a:gd name="T76" fmla="*/ 420403 w 3883"/>
              <a:gd name="T77" fmla="*/ 901589 h 3884"/>
              <a:gd name="T78" fmla="*/ 417159 w 3883"/>
              <a:gd name="T79" fmla="*/ 864042 h 3884"/>
              <a:gd name="T80" fmla="*/ 437090 w 3883"/>
              <a:gd name="T81" fmla="*/ 729615 h 3884"/>
              <a:gd name="T82" fmla="*/ 626202 w 3883"/>
              <a:gd name="T83" fmla="*/ 840402 h 3884"/>
              <a:gd name="T84" fmla="*/ 620176 w 3883"/>
              <a:gd name="T85" fmla="*/ 897417 h 3884"/>
              <a:gd name="T86" fmla="*/ 805580 w 3883"/>
              <a:gd name="T87" fmla="*/ 1164881 h 3884"/>
              <a:gd name="T88" fmla="*/ 811605 w 3883"/>
              <a:gd name="T89" fmla="*/ 1378110 h 3884"/>
              <a:gd name="T90" fmla="*/ 519131 w 3883"/>
              <a:gd name="T91" fmla="*/ 1202891 h 3884"/>
              <a:gd name="T92" fmla="*/ 703144 w 3883"/>
              <a:gd name="T93" fmla="*/ 1098594 h 3884"/>
              <a:gd name="T94" fmla="*/ 805580 w 3883"/>
              <a:gd name="T95" fmla="*/ 1164881 h 3884"/>
              <a:gd name="T96" fmla="*/ 1104080 w 3883"/>
              <a:gd name="T97" fmla="*/ 1104157 h 3884"/>
              <a:gd name="T98" fmla="*/ 1270480 w 3883"/>
              <a:gd name="T99" fmla="*/ 1200110 h 3884"/>
              <a:gd name="T100" fmla="*/ 985885 w 3883"/>
              <a:gd name="T101" fmla="*/ 1376720 h 3884"/>
              <a:gd name="T102" fmla="*/ 992374 w 3883"/>
              <a:gd name="T103" fmla="*/ 1170443 h 3884"/>
              <a:gd name="T104" fmla="*/ 1104080 w 3883"/>
              <a:gd name="T105" fmla="*/ 1104157 h 38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883" h="3884">
                <a:moveTo>
                  <a:pt x="1941" y="3884"/>
                </a:moveTo>
                <a:cubicBezTo>
                  <a:pt x="869" y="3884"/>
                  <a:pt x="0" y="3014"/>
                  <a:pt x="0" y="1942"/>
                </a:cubicBezTo>
                <a:cubicBezTo>
                  <a:pt x="0" y="870"/>
                  <a:pt x="869" y="0"/>
                  <a:pt x="1941" y="0"/>
                </a:cubicBezTo>
                <a:cubicBezTo>
                  <a:pt x="3014" y="0"/>
                  <a:pt x="3883" y="870"/>
                  <a:pt x="3883" y="1942"/>
                </a:cubicBezTo>
                <a:cubicBezTo>
                  <a:pt x="3883" y="3014"/>
                  <a:pt x="3014" y="3884"/>
                  <a:pt x="1941" y="3884"/>
                </a:cubicBezTo>
                <a:close/>
                <a:moveTo>
                  <a:pt x="1941" y="680"/>
                </a:moveTo>
                <a:cubicBezTo>
                  <a:pt x="1244" y="680"/>
                  <a:pt x="680" y="1245"/>
                  <a:pt x="680" y="1942"/>
                </a:cubicBezTo>
                <a:cubicBezTo>
                  <a:pt x="680" y="2639"/>
                  <a:pt x="1244" y="3204"/>
                  <a:pt x="1941" y="3204"/>
                </a:cubicBezTo>
                <a:cubicBezTo>
                  <a:pt x="2638" y="3204"/>
                  <a:pt x="3203" y="2639"/>
                  <a:pt x="3203" y="1942"/>
                </a:cubicBezTo>
                <a:cubicBezTo>
                  <a:pt x="3203" y="1245"/>
                  <a:pt x="2638" y="680"/>
                  <a:pt x="1941" y="680"/>
                </a:cubicBezTo>
                <a:close/>
                <a:moveTo>
                  <a:pt x="2573" y="1936"/>
                </a:moveTo>
                <a:cubicBezTo>
                  <a:pt x="2573" y="1884"/>
                  <a:pt x="2566" y="1834"/>
                  <a:pt x="2554" y="1785"/>
                </a:cubicBezTo>
                <a:cubicBezTo>
                  <a:pt x="2680" y="1687"/>
                  <a:pt x="2812" y="1619"/>
                  <a:pt x="2914" y="1578"/>
                </a:cubicBezTo>
                <a:cubicBezTo>
                  <a:pt x="2941" y="1669"/>
                  <a:pt x="2956" y="1765"/>
                  <a:pt x="2956" y="1864"/>
                </a:cubicBezTo>
                <a:cubicBezTo>
                  <a:pt x="2956" y="1892"/>
                  <a:pt x="2952" y="1919"/>
                  <a:pt x="2950" y="1945"/>
                </a:cubicBezTo>
                <a:cubicBezTo>
                  <a:pt x="2952" y="1972"/>
                  <a:pt x="2956" y="1999"/>
                  <a:pt x="2956" y="2027"/>
                </a:cubicBezTo>
                <a:cubicBezTo>
                  <a:pt x="2956" y="2126"/>
                  <a:pt x="2941" y="2222"/>
                  <a:pt x="2914" y="2313"/>
                </a:cubicBezTo>
                <a:cubicBezTo>
                  <a:pt x="2811" y="2272"/>
                  <a:pt x="2677" y="2203"/>
                  <a:pt x="2549" y="2102"/>
                </a:cubicBezTo>
                <a:cubicBezTo>
                  <a:pt x="2564" y="2049"/>
                  <a:pt x="2573" y="1993"/>
                  <a:pt x="2573" y="1936"/>
                </a:cubicBezTo>
                <a:close/>
                <a:moveTo>
                  <a:pt x="2138" y="1346"/>
                </a:moveTo>
                <a:cubicBezTo>
                  <a:pt x="2121" y="1240"/>
                  <a:pt x="2107" y="1087"/>
                  <a:pt x="2127" y="921"/>
                </a:cubicBezTo>
                <a:cubicBezTo>
                  <a:pt x="2375" y="970"/>
                  <a:pt x="2591" y="1109"/>
                  <a:pt x="2741" y="1302"/>
                </a:cubicBezTo>
                <a:cubicBezTo>
                  <a:pt x="2629" y="1401"/>
                  <a:pt x="2502" y="1464"/>
                  <a:pt x="2396" y="1504"/>
                </a:cubicBezTo>
                <a:cubicBezTo>
                  <a:pt x="2325" y="1432"/>
                  <a:pt x="2237" y="1376"/>
                  <a:pt x="2138" y="1346"/>
                </a:cubicBezTo>
                <a:close/>
                <a:moveTo>
                  <a:pt x="2247" y="1925"/>
                </a:moveTo>
                <a:cubicBezTo>
                  <a:pt x="2247" y="2096"/>
                  <a:pt x="2108" y="2234"/>
                  <a:pt x="1937" y="2234"/>
                </a:cubicBezTo>
                <a:cubicBezTo>
                  <a:pt x="1767" y="2234"/>
                  <a:pt x="1628" y="2096"/>
                  <a:pt x="1628" y="1925"/>
                </a:cubicBezTo>
                <a:cubicBezTo>
                  <a:pt x="1628" y="1754"/>
                  <a:pt x="1767" y="1616"/>
                  <a:pt x="1937" y="1616"/>
                </a:cubicBezTo>
                <a:cubicBezTo>
                  <a:pt x="2108" y="1616"/>
                  <a:pt x="2247" y="1754"/>
                  <a:pt x="2247" y="1925"/>
                </a:cubicBezTo>
                <a:close/>
                <a:moveTo>
                  <a:pt x="1504" y="1516"/>
                </a:moveTo>
                <a:cubicBezTo>
                  <a:pt x="1390" y="1477"/>
                  <a:pt x="1244" y="1409"/>
                  <a:pt x="1120" y="1296"/>
                </a:cubicBezTo>
                <a:cubicBezTo>
                  <a:pt x="1273" y="1100"/>
                  <a:pt x="1496" y="962"/>
                  <a:pt x="1751" y="918"/>
                </a:cubicBezTo>
                <a:cubicBezTo>
                  <a:pt x="1773" y="1037"/>
                  <a:pt x="1781" y="1197"/>
                  <a:pt x="1743" y="1357"/>
                </a:cubicBezTo>
                <a:cubicBezTo>
                  <a:pt x="1651" y="1391"/>
                  <a:pt x="1569" y="1446"/>
                  <a:pt x="1504" y="1516"/>
                </a:cubicBezTo>
                <a:close/>
                <a:moveTo>
                  <a:pt x="1338" y="1936"/>
                </a:moveTo>
                <a:cubicBezTo>
                  <a:pt x="1338" y="1984"/>
                  <a:pt x="1344" y="2030"/>
                  <a:pt x="1354" y="2075"/>
                </a:cubicBezTo>
                <a:cubicBezTo>
                  <a:pt x="1213" y="2195"/>
                  <a:pt x="1057" y="2272"/>
                  <a:pt x="943" y="2317"/>
                </a:cubicBezTo>
                <a:cubicBezTo>
                  <a:pt x="916" y="2225"/>
                  <a:pt x="900" y="2128"/>
                  <a:pt x="900" y="2027"/>
                </a:cubicBezTo>
                <a:cubicBezTo>
                  <a:pt x="900" y="1999"/>
                  <a:pt x="904" y="1972"/>
                  <a:pt x="907" y="1945"/>
                </a:cubicBezTo>
                <a:cubicBezTo>
                  <a:pt x="904" y="1919"/>
                  <a:pt x="900" y="1892"/>
                  <a:pt x="900" y="1864"/>
                </a:cubicBezTo>
                <a:cubicBezTo>
                  <a:pt x="900" y="1763"/>
                  <a:pt x="916" y="1666"/>
                  <a:pt x="943" y="1574"/>
                </a:cubicBezTo>
                <a:cubicBezTo>
                  <a:pt x="1056" y="1619"/>
                  <a:pt x="1210" y="1695"/>
                  <a:pt x="1351" y="1813"/>
                </a:cubicBezTo>
                <a:cubicBezTo>
                  <a:pt x="1342" y="1853"/>
                  <a:pt x="1338" y="1894"/>
                  <a:pt x="1338" y="1936"/>
                </a:cubicBezTo>
                <a:close/>
                <a:moveTo>
                  <a:pt x="1738" y="2513"/>
                </a:moveTo>
                <a:cubicBezTo>
                  <a:pt x="1782" y="2680"/>
                  <a:pt x="1773" y="2848"/>
                  <a:pt x="1751" y="2973"/>
                </a:cubicBezTo>
                <a:cubicBezTo>
                  <a:pt x="1496" y="2929"/>
                  <a:pt x="1273" y="2791"/>
                  <a:pt x="1120" y="2595"/>
                </a:cubicBezTo>
                <a:cubicBezTo>
                  <a:pt x="1249" y="2477"/>
                  <a:pt x="1402" y="2409"/>
                  <a:pt x="1517" y="2370"/>
                </a:cubicBezTo>
                <a:cubicBezTo>
                  <a:pt x="1579" y="2433"/>
                  <a:pt x="1654" y="2481"/>
                  <a:pt x="1738" y="2513"/>
                </a:cubicBezTo>
                <a:close/>
                <a:moveTo>
                  <a:pt x="2382" y="2382"/>
                </a:moveTo>
                <a:cubicBezTo>
                  <a:pt x="2490" y="2421"/>
                  <a:pt x="2624" y="2485"/>
                  <a:pt x="2741" y="2589"/>
                </a:cubicBezTo>
                <a:cubicBezTo>
                  <a:pt x="2591" y="2782"/>
                  <a:pt x="2375" y="2921"/>
                  <a:pt x="2127" y="2970"/>
                </a:cubicBezTo>
                <a:cubicBezTo>
                  <a:pt x="2105" y="2793"/>
                  <a:pt x="2122" y="2631"/>
                  <a:pt x="2141" y="2525"/>
                </a:cubicBezTo>
                <a:cubicBezTo>
                  <a:pt x="2232" y="2496"/>
                  <a:pt x="2314" y="2446"/>
                  <a:pt x="2382" y="2382"/>
                </a:cubicBezTo>
                <a:close/>
              </a:path>
            </a:pathLst>
          </a:custGeom>
          <a:solidFill>
            <a:srgbClr val="564F6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3" name="KSO_Shape"/>
          <p:cNvSpPr/>
          <p:nvPr/>
        </p:nvSpPr>
        <p:spPr bwMode="auto">
          <a:xfrm>
            <a:off x="9042256" y="3520516"/>
            <a:ext cx="479808" cy="470500"/>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945E7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4" name="KSO_Shape"/>
          <p:cNvSpPr/>
          <p:nvPr/>
        </p:nvSpPr>
        <p:spPr bwMode="auto">
          <a:xfrm>
            <a:off x="9912270" y="3543842"/>
            <a:ext cx="686201" cy="401428"/>
          </a:xfrm>
          <a:custGeom>
            <a:avLst/>
            <a:gdLst>
              <a:gd name="T0" fmla="*/ 391191 w 2541588"/>
              <a:gd name="T1" fmla="*/ 1066523 h 1487487"/>
              <a:gd name="T2" fmla="*/ 730204 w 2541588"/>
              <a:gd name="T3" fmla="*/ 1177513 h 1487487"/>
              <a:gd name="T4" fmla="*/ 650875 w 2541588"/>
              <a:gd name="T5" fmla="*/ 892936 h 1487487"/>
              <a:gd name="T6" fmla="*/ 1732288 w 2541588"/>
              <a:gd name="T7" fmla="*/ 1008227 h 1487487"/>
              <a:gd name="T8" fmla="*/ 1603775 w 2541588"/>
              <a:gd name="T9" fmla="*/ 1266443 h 1487487"/>
              <a:gd name="T10" fmla="*/ 2097049 w 2541588"/>
              <a:gd name="T11" fmla="*/ 1090033 h 1487487"/>
              <a:gd name="T12" fmla="*/ 1789664 w 2541588"/>
              <a:gd name="T13" fmla="*/ 798694 h 1487487"/>
              <a:gd name="T14" fmla="*/ 1089861 w 2541588"/>
              <a:gd name="T15" fmla="*/ 823815 h 1487487"/>
              <a:gd name="T16" fmla="*/ 1065705 w 2541588"/>
              <a:gd name="T17" fmla="*/ 965569 h 1487487"/>
              <a:gd name="T18" fmla="*/ 1172498 w 2541588"/>
              <a:gd name="T19" fmla="*/ 1057741 h 1487487"/>
              <a:gd name="T20" fmla="*/ 1308848 w 2541588"/>
              <a:gd name="T21" fmla="*/ 1013245 h 1487487"/>
              <a:gd name="T22" fmla="*/ 1340493 w 2541588"/>
              <a:gd name="T23" fmla="*/ 888794 h 1487487"/>
              <a:gd name="T24" fmla="*/ 1227337 w 2541588"/>
              <a:gd name="T25" fmla="*/ 954093 h 1487487"/>
              <a:gd name="T26" fmla="*/ 1161092 w 2541588"/>
              <a:gd name="T27" fmla="*/ 830469 h 1487487"/>
              <a:gd name="T28" fmla="*/ 1479526 w 2541588"/>
              <a:gd name="T29" fmla="*/ 798706 h 1487487"/>
              <a:gd name="T30" fmla="*/ 1443610 w 2541588"/>
              <a:gd name="T31" fmla="*/ 1096199 h 1487487"/>
              <a:gd name="T32" fmla="*/ 1170908 w 2541588"/>
              <a:gd name="T33" fmla="*/ 1216023 h 1487487"/>
              <a:gd name="T34" fmla="*/ 929990 w 2541588"/>
              <a:gd name="T35" fmla="*/ 1046617 h 1487487"/>
              <a:gd name="T36" fmla="*/ 951603 w 2541588"/>
              <a:gd name="T37" fmla="*/ 747535 h 1487487"/>
              <a:gd name="T38" fmla="*/ 808899 w 2541588"/>
              <a:gd name="T39" fmla="*/ 920885 h 1487487"/>
              <a:gd name="T40" fmla="*/ 949787 w 2541588"/>
              <a:gd name="T41" fmla="*/ 1202921 h 1487487"/>
              <a:gd name="T42" fmla="*/ 1148427 w 2541588"/>
              <a:gd name="T43" fmla="*/ 1295663 h 1487487"/>
              <a:gd name="T44" fmla="*/ 1350557 w 2541588"/>
              <a:gd name="T45" fmla="*/ 1266125 h 1487487"/>
              <a:gd name="T46" fmla="*/ 1565697 w 2541588"/>
              <a:gd name="T47" fmla="*/ 1022520 h 1487487"/>
              <a:gd name="T48" fmla="*/ 1582515 w 2541588"/>
              <a:gd name="T49" fmla="*/ 810358 h 1487487"/>
              <a:gd name="T50" fmla="*/ 242928 w 2541588"/>
              <a:gd name="T51" fmla="*/ 685482 h 1487487"/>
              <a:gd name="T52" fmla="*/ 235951 w 2541588"/>
              <a:gd name="T53" fmla="*/ 820103 h 1487487"/>
              <a:gd name="T54" fmla="*/ 317 w 2541588"/>
              <a:gd name="T55" fmla="*/ 676910 h 1487487"/>
              <a:gd name="T56" fmla="*/ 1211255 w 2541588"/>
              <a:gd name="T57" fmla="*/ 522287 h 1487487"/>
              <a:gd name="T58" fmla="*/ 1639783 w 2541588"/>
              <a:gd name="T59" fmla="*/ 582334 h 1487487"/>
              <a:gd name="T60" fmla="*/ 2251377 w 2541588"/>
              <a:gd name="T61" fmla="*/ 878121 h 1487487"/>
              <a:gd name="T62" fmla="*/ 2368551 w 2541588"/>
              <a:gd name="T63" fmla="*/ 988684 h 1487487"/>
              <a:gd name="T64" fmla="*/ 2205967 w 2541588"/>
              <a:gd name="T65" fmla="*/ 1203773 h 1487487"/>
              <a:gd name="T66" fmla="*/ 1527054 w 2541588"/>
              <a:gd name="T67" fmla="*/ 1461117 h 1487487"/>
              <a:gd name="T68" fmla="*/ 1086935 w 2541588"/>
              <a:gd name="T69" fmla="*/ 1477638 h 1487487"/>
              <a:gd name="T70" fmla="*/ 379760 w 2541588"/>
              <a:gd name="T71" fmla="*/ 1243487 h 1487487"/>
              <a:gd name="T72" fmla="*/ 182881 w 2541588"/>
              <a:gd name="T73" fmla="*/ 1060804 h 1487487"/>
              <a:gd name="T74" fmla="*/ 265761 w 2541588"/>
              <a:gd name="T75" fmla="*/ 899408 h 1487487"/>
              <a:gd name="T76" fmla="*/ 896090 w 2541588"/>
              <a:gd name="T77" fmla="*/ 574391 h 1487487"/>
              <a:gd name="T78" fmla="*/ 2481655 w 2541588"/>
              <a:gd name="T79" fmla="*/ 465768 h 1487487"/>
              <a:gd name="T80" fmla="*/ 2521185 w 2541588"/>
              <a:gd name="T81" fmla="*/ 594079 h 1487487"/>
              <a:gd name="T82" fmla="*/ 2235864 w 2541588"/>
              <a:gd name="T83" fmla="*/ 713837 h 1487487"/>
              <a:gd name="T84" fmla="*/ 2459339 w 2541588"/>
              <a:gd name="T85" fmla="*/ 463550 h 1487487"/>
              <a:gd name="T86" fmla="*/ 508950 w 2541588"/>
              <a:gd name="T87" fmla="*/ 580186 h 1487487"/>
              <a:gd name="T88" fmla="*/ 381168 w 2541588"/>
              <a:gd name="T89" fmla="*/ 621599 h 1487487"/>
              <a:gd name="T90" fmla="*/ 279451 w 2541588"/>
              <a:gd name="T91" fmla="*/ 363245 h 1487487"/>
              <a:gd name="T92" fmla="*/ 2236788 w 2541588"/>
              <a:gd name="T93" fmla="*/ 302008 h 1487487"/>
              <a:gd name="T94" fmla="*/ 1988241 w 2541588"/>
              <a:gd name="T95" fmla="*/ 581657 h 1487487"/>
              <a:gd name="T96" fmla="*/ 2100119 w 2541588"/>
              <a:gd name="T97" fmla="*/ 254976 h 1487487"/>
              <a:gd name="T98" fmla="*/ 784194 w 2541588"/>
              <a:gd name="T99" fmla="*/ 382261 h 1487487"/>
              <a:gd name="T100" fmla="*/ 715390 w 2541588"/>
              <a:gd name="T101" fmla="*/ 496888 h 1487487"/>
              <a:gd name="T102" fmla="*/ 507702 w 2541588"/>
              <a:gd name="T103" fmla="*/ 191955 h 1487487"/>
              <a:gd name="T104" fmla="*/ 1869783 w 2541588"/>
              <a:gd name="T105" fmla="*/ 72334 h 1487487"/>
              <a:gd name="T106" fmla="*/ 1713111 w 2541588"/>
              <a:gd name="T107" fmla="*/ 443560 h 1487487"/>
              <a:gd name="T108" fmla="*/ 1605280 w 2541588"/>
              <a:gd name="T109" fmla="*/ 363740 h 1487487"/>
              <a:gd name="T110" fmla="*/ 981393 w 2541588"/>
              <a:gd name="T111" fmla="*/ 20949 h 1487487"/>
              <a:gd name="T112" fmla="*/ 1065214 w 2541588"/>
              <a:gd name="T113" fmla="*/ 366731 h 1487487"/>
              <a:gd name="T114" fmla="*/ 935356 w 2541588"/>
              <a:gd name="T115" fmla="*/ 331835 h 1487487"/>
              <a:gd name="T116" fmla="*/ 1362909 w 2541588"/>
              <a:gd name="T117" fmla="*/ 0 h 1487487"/>
              <a:gd name="T118" fmla="*/ 1400750 w 2541588"/>
              <a:gd name="T119" fmla="*/ 339053 h 1487487"/>
              <a:gd name="T120" fmla="*/ 1268305 w 2541588"/>
              <a:gd name="T121" fmla="*/ 353352 h 1487487"/>
              <a:gd name="T122" fmla="*/ 1340204 w 2541588"/>
              <a:gd name="T123" fmla="*/ 2860 h 1487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588" h="1487487">
                <a:moveTo>
                  <a:pt x="652158" y="841613"/>
                </a:moveTo>
                <a:lnTo>
                  <a:pt x="643323" y="846033"/>
                </a:lnTo>
                <a:lnTo>
                  <a:pt x="614109" y="860647"/>
                </a:lnTo>
                <a:lnTo>
                  <a:pt x="585847" y="875897"/>
                </a:lnTo>
                <a:lnTo>
                  <a:pt x="558538" y="890830"/>
                </a:lnTo>
                <a:lnTo>
                  <a:pt x="532182" y="905762"/>
                </a:lnTo>
                <a:lnTo>
                  <a:pt x="507096" y="920694"/>
                </a:lnTo>
                <a:lnTo>
                  <a:pt x="483915" y="934991"/>
                </a:lnTo>
                <a:lnTo>
                  <a:pt x="461051" y="949288"/>
                </a:lnTo>
                <a:lnTo>
                  <a:pt x="440411" y="963267"/>
                </a:lnTo>
                <a:lnTo>
                  <a:pt x="421041" y="976293"/>
                </a:lnTo>
                <a:lnTo>
                  <a:pt x="403576" y="989002"/>
                </a:lnTo>
                <a:lnTo>
                  <a:pt x="387698" y="1001392"/>
                </a:lnTo>
                <a:lnTo>
                  <a:pt x="373726" y="1012830"/>
                </a:lnTo>
                <a:lnTo>
                  <a:pt x="361659" y="1023632"/>
                </a:lnTo>
                <a:lnTo>
                  <a:pt x="351498" y="1033163"/>
                </a:lnTo>
                <a:lnTo>
                  <a:pt x="357214" y="1038564"/>
                </a:lnTo>
                <a:lnTo>
                  <a:pt x="362612" y="1043965"/>
                </a:lnTo>
                <a:lnTo>
                  <a:pt x="368963" y="1049366"/>
                </a:lnTo>
                <a:lnTo>
                  <a:pt x="376267" y="1055085"/>
                </a:lnTo>
                <a:lnTo>
                  <a:pt x="391191" y="1066523"/>
                </a:lnTo>
                <a:lnTo>
                  <a:pt x="408339" y="1077960"/>
                </a:lnTo>
                <a:lnTo>
                  <a:pt x="427392" y="1090033"/>
                </a:lnTo>
                <a:lnTo>
                  <a:pt x="448032" y="1101788"/>
                </a:lnTo>
                <a:lnTo>
                  <a:pt x="469943" y="1114179"/>
                </a:lnTo>
                <a:lnTo>
                  <a:pt x="493759" y="1126570"/>
                </a:lnTo>
                <a:lnTo>
                  <a:pt x="518845" y="1139278"/>
                </a:lnTo>
                <a:lnTo>
                  <a:pt x="544884" y="1151351"/>
                </a:lnTo>
                <a:lnTo>
                  <a:pt x="572193" y="1163742"/>
                </a:lnTo>
                <a:lnTo>
                  <a:pt x="600454" y="1176132"/>
                </a:lnTo>
                <a:lnTo>
                  <a:pt x="629986" y="1187888"/>
                </a:lnTo>
                <a:lnTo>
                  <a:pt x="659518" y="1199960"/>
                </a:lnTo>
                <a:lnTo>
                  <a:pt x="690320" y="1211716"/>
                </a:lnTo>
                <a:lnTo>
                  <a:pt x="721439" y="1223471"/>
                </a:lnTo>
                <a:lnTo>
                  <a:pt x="753194" y="1234591"/>
                </a:lnTo>
                <a:lnTo>
                  <a:pt x="772127" y="1240780"/>
                </a:lnTo>
                <a:lnTo>
                  <a:pt x="767648" y="1234682"/>
                </a:lnTo>
                <a:lnTo>
                  <a:pt x="759397" y="1223566"/>
                </a:lnTo>
                <a:lnTo>
                  <a:pt x="751782" y="1212449"/>
                </a:lnTo>
                <a:lnTo>
                  <a:pt x="744484" y="1201016"/>
                </a:lnTo>
                <a:lnTo>
                  <a:pt x="737185" y="1189264"/>
                </a:lnTo>
                <a:lnTo>
                  <a:pt x="730204" y="1177513"/>
                </a:lnTo>
                <a:lnTo>
                  <a:pt x="723223" y="1165443"/>
                </a:lnTo>
                <a:lnTo>
                  <a:pt x="716877" y="1153374"/>
                </a:lnTo>
                <a:lnTo>
                  <a:pt x="710531" y="1140988"/>
                </a:lnTo>
                <a:lnTo>
                  <a:pt x="704819" y="1128283"/>
                </a:lnTo>
                <a:lnTo>
                  <a:pt x="699107" y="1115579"/>
                </a:lnTo>
                <a:lnTo>
                  <a:pt x="693713" y="1102875"/>
                </a:lnTo>
                <a:lnTo>
                  <a:pt x="688953" y="1089853"/>
                </a:lnTo>
                <a:lnTo>
                  <a:pt x="684193" y="1076196"/>
                </a:lnTo>
                <a:lnTo>
                  <a:pt x="679434" y="1063174"/>
                </a:lnTo>
                <a:lnTo>
                  <a:pt x="675309" y="1049516"/>
                </a:lnTo>
                <a:lnTo>
                  <a:pt x="671501" y="1036177"/>
                </a:lnTo>
                <a:lnTo>
                  <a:pt x="668010" y="1022202"/>
                </a:lnTo>
                <a:lnTo>
                  <a:pt x="664837" y="1008227"/>
                </a:lnTo>
                <a:lnTo>
                  <a:pt x="661981" y="993935"/>
                </a:lnTo>
                <a:lnTo>
                  <a:pt x="659126" y="980278"/>
                </a:lnTo>
                <a:lnTo>
                  <a:pt x="657222" y="965986"/>
                </a:lnTo>
                <a:lnTo>
                  <a:pt x="655318" y="951693"/>
                </a:lnTo>
                <a:lnTo>
                  <a:pt x="653731" y="936766"/>
                </a:lnTo>
                <a:lnTo>
                  <a:pt x="652462" y="922156"/>
                </a:lnTo>
                <a:lnTo>
                  <a:pt x="651510" y="907546"/>
                </a:lnTo>
                <a:lnTo>
                  <a:pt x="650875" y="892936"/>
                </a:lnTo>
                <a:lnTo>
                  <a:pt x="650875" y="877691"/>
                </a:lnTo>
                <a:lnTo>
                  <a:pt x="650875" y="864351"/>
                </a:lnTo>
                <a:lnTo>
                  <a:pt x="651510" y="850694"/>
                </a:lnTo>
                <a:lnTo>
                  <a:pt x="652158" y="841613"/>
                </a:lnTo>
                <a:close/>
                <a:moveTo>
                  <a:pt x="1736625" y="778344"/>
                </a:moveTo>
                <a:lnTo>
                  <a:pt x="1737048" y="780502"/>
                </a:lnTo>
                <a:lnTo>
                  <a:pt x="1739904" y="796383"/>
                </a:lnTo>
                <a:lnTo>
                  <a:pt x="1742125" y="812263"/>
                </a:lnTo>
                <a:lnTo>
                  <a:pt x="1743712" y="828461"/>
                </a:lnTo>
                <a:lnTo>
                  <a:pt x="1744981" y="844659"/>
                </a:lnTo>
                <a:lnTo>
                  <a:pt x="1745933" y="861493"/>
                </a:lnTo>
                <a:lnTo>
                  <a:pt x="1746250" y="877691"/>
                </a:lnTo>
                <a:lnTo>
                  <a:pt x="1745933" y="892936"/>
                </a:lnTo>
                <a:lnTo>
                  <a:pt x="1745298" y="907546"/>
                </a:lnTo>
                <a:lnTo>
                  <a:pt x="1744663" y="922156"/>
                </a:lnTo>
                <a:lnTo>
                  <a:pt x="1743394" y="936766"/>
                </a:lnTo>
                <a:lnTo>
                  <a:pt x="1741808" y="951693"/>
                </a:lnTo>
                <a:lnTo>
                  <a:pt x="1739904" y="965986"/>
                </a:lnTo>
                <a:lnTo>
                  <a:pt x="1737365" y="980278"/>
                </a:lnTo>
                <a:lnTo>
                  <a:pt x="1735144" y="993935"/>
                </a:lnTo>
                <a:lnTo>
                  <a:pt x="1732288" y="1008227"/>
                </a:lnTo>
                <a:lnTo>
                  <a:pt x="1728798" y="1022202"/>
                </a:lnTo>
                <a:lnTo>
                  <a:pt x="1725307" y="1036177"/>
                </a:lnTo>
                <a:lnTo>
                  <a:pt x="1721499" y="1049516"/>
                </a:lnTo>
                <a:lnTo>
                  <a:pt x="1717374" y="1063174"/>
                </a:lnTo>
                <a:lnTo>
                  <a:pt x="1712932" y="1076196"/>
                </a:lnTo>
                <a:lnTo>
                  <a:pt x="1708172" y="1089853"/>
                </a:lnTo>
                <a:lnTo>
                  <a:pt x="1703095" y="1102875"/>
                </a:lnTo>
                <a:lnTo>
                  <a:pt x="1697701" y="1115579"/>
                </a:lnTo>
                <a:lnTo>
                  <a:pt x="1692306" y="1128283"/>
                </a:lnTo>
                <a:lnTo>
                  <a:pt x="1686277" y="1140988"/>
                </a:lnTo>
                <a:lnTo>
                  <a:pt x="1679931" y="1153374"/>
                </a:lnTo>
                <a:lnTo>
                  <a:pt x="1673585" y="1165443"/>
                </a:lnTo>
                <a:lnTo>
                  <a:pt x="1666921" y="1177513"/>
                </a:lnTo>
                <a:lnTo>
                  <a:pt x="1659623" y="1189264"/>
                </a:lnTo>
                <a:lnTo>
                  <a:pt x="1652642" y="1201016"/>
                </a:lnTo>
                <a:lnTo>
                  <a:pt x="1645026" y="1212449"/>
                </a:lnTo>
                <a:lnTo>
                  <a:pt x="1637093" y="1223566"/>
                </a:lnTo>
                <a:lnTo>
                  <a:pt x="1629160" y="1234682"/>
                </a:lnTo>
                <a:lnTo>
                  <a:pt x="1620910" y="1245481"/>
                </a:lnTo>
                <a:lnTo>
                  <a:pt x="1612660" y="1255962"/>
                </a:lnTo>
                <a:lnTo>
                  <a:pt x="1603775" y="1266443"/>
                </a:lnTo>
                <a:lnTo>
                  <a:pt x="1594573" y="1276289"/>
                </a:lnTo>
                <a:lnTo>
                  <a:pt x="1585688" y="1286134"/>
                </a:lnTo>
                <a:lnTo>
                  <a:pt x="1581053" y="1291083"/>
                </a:lnTo>
                <a:lnTo>
                  <a:pt x="1585482" y="1290190"/>
                </a:lnTo>
                <a:lnTo>
                  <a:pt x="1623588" y="1281294"/>
                </a:lnTo>
                <a:lnTo>
                  <a:pt x="1661376" y="1271763"/>
                </a:lnTo>
                <a:lnTo>
                  <a:pt x="1697894" y="1261914"/>
                </a:lnTo>
                <a:lnTo>
                  <a:pt x="1733459" y="1251112"/>
                </a:lnTo>
                <a:lnTo>
                  <a:pt x="1768389" y="1240310"/>
                </a:lnTo>
                <a:lnTo>
                  <a:pt x="1802366" y="1228872"/>
                </a:lnTo>
                <a:lnTo>
                  <a:pt x="1835074" y="1217117"/>
                </a:lnTo>
                <a:lnTo>
                  <a:pt x="1866511" y="1204726"/>
                </a:lnTo>
                <a:lnTo>
                  <a:pt x="1897630" y="1192335"/>
                </a:lnTo>
                <a:lnTo>
                  <a:pt x="1926844" y="1179627"/>
                </a:lnTo>
                <a:lnTo>
                  <a:pt x="1955106" y="1166919"/>
                </a:lnTo>
                <a:lnTo>
                  <a:pt x="1982097" y="1153893"/>
                </a:lnTo>
                <a:lnTo>
                  <a:pt x="2007819" y="1141184"/>
                </a:lnTo>
                <a:lnTo>
                  <a:pt x="2031952" y="1128158"/>
                </a:lnTo>
                <a:lnTo>
                  <a:pt x="2055133" y="1115450"/>
                </a:lnTo>
                <a:lnTo>
                  <a:pt x="2077044" y="1102742"/>
                </a:lnTo>
                <a:lnTo>
                  <a:pt x="2097049" y="1090033"/>
                </a:lnTo>
                <a:lnTo>
                  <a:pt x="2115784" y="1077643"/>
                </a:lnTo>
                <a:lnTo>
                  <a:pt x="2132932" y="1065570"/>
                </a:lnTo>
                <a:lnTo>
                  <a:pt x="2148174" y="1053814"/>
                </a:lnTo>
                <a:lnTo>
                  <a:pt x="2162464" y="1042695"/>
                </a:lnTo>
                <a:lnTo>
                  <a:pt x="2174848" y="1031575"/>
                </a:lnTo>
                <a:lnTo>
                  <a:pt x="2185644" y="1021090"/>
                </a:lnTo>
                <a:lnTo>
                  <a:pt x="2163099" y="1006793"/>
                </a:lnTo>
                <a:lnTo>
                  <a:pt x="2137695" y="990590"/>
                </a:lnTo>
                <a:lnTo>
                  <a:pt x="2105940" y="969939"/>
                </a:lnTo>
                <a:lnTo>
                  <a:pt x="2071010" y="947382"/>
                </a:lnTo>
                <a:lnTo>
                  <a:pt x="2032905" y="923554"/>
                </a:lnTo>
                <a:lnTo>
                  <a:pt x="2012264" y="911163"/>
                </a:lnTo>
                <a:lnTo>
                  <a:pt x="1991306" y="898772"/>
                </a:lnTo>
                <a:lnTo>
                  <a:pt x="1969078" y="886064"/>
                </a:lnTo>
                <a:lnTo>
                  <a:pt x="1945897" y="873356"/>
                </a:lnTo>
                <a:lnTo>
                  <a:pt x="1922081" y="860647"/>
                </a:lnTo>
                <a:lnTo>
                  <a:pt x="1897630" y="848574"/>
                </a:lnTo>
                <a:lnTo>
                  <a:pt x="1871591" y="835866"/>
                </a:lnTo>
                <a:lnTo>
                  <a:pt x="1845235" y="823475"/>
                </a:lnTo>
                <a:lnTo>
                  <a:pt x="1817609" y="811085"/>
                </a:lnTo>
                <a:lnTo>
                  <a:pt x="1789664" y="798694"/>
                </a:lnTo>
                <a:lnTo>
                  <a:pt x="1760133" y="787256"/>
                </a:lnTo>
                <a:lnTo>
                  <a:pt x="1736625" y="778344"/>
                </a:lnTo>
                <a:close/>
                <a:moveTo>
                  <a:pt x="1202056" y="771055"/>
                </a:moveTo>
                <a:lnTo>
                  <a:pt x="1194428" y="771372"/>
                </a:lnTo>
                <a:lnTo>
                  <a:pt x="1186800" y="771690"/>
                </a:lnTo>
                <a:lnTo>
                  <a:pt x="1179808" y="772962"/>
                </a:lnTo>
                <a:lnTo>
                  <a:pt x="1172498" y="774233"/>
                </a:lnTo>
                <a:lnTo>
                  <a:pt x="1165823" y="775822"/>
                </a:lnTo>
                <a:lnTo>
                  <a:pt x="1158831" y="777729"/>
                </a:lnTo>
                <a:lnTo>
                  <a:pt x="1151838" y="779636"/>
                </a:lnTo>
                <a:lnTo>
                  <a:pt x="1145482" y="782497"/>
                </a:lnTo>
                <a:lnTo>
                  <a:pt x="1139125" y="785357"/>
                </a:lnTo>
                <a:lnTo>
                  <a:pt x="1132768" y="788535"/>
                </a:lnTo>
                <a:lnTo>
                  <a:pt x="1127047" y="792032"/>
                </a:lnTo>
                <a:lnTo>
                  <a:pt x="1121008" y="795846"/>
                </a:lnTo>
                <a:lnTo>
                  <a:pt x="1115287" y="799978"/>
                </a:lnTo>
                <a:lnTo>
                  <a:pt x="1109884" y="804427"/>
                </a:lnTo>
                <a:lnTo>
                  <a:pt x="1104799" y="808559"/>
                </a:lnTo>
                <a:lnTo>
                  <a:pt x="1099396" y="813327"/>
                </a:lnTo>
                <a:lnTo>
                  <a:pt x="1094628" y="818730"/>
                </a:lnTo>
                <a:lnTo>
                  <a:pt x="1089861" y="823815"/>
                </a:lnTo>
                <a:lnTo>
                  <a:pt x="1085729" y="829218"/>
                </a:lnTo>
                <a:lnTo>
                  <a:pt x="1081597" y="834939"/>
                </a:lnTo>
                <a:lnTo>
                  <a:pt x="1078101" y="840978"/>
                </a:lnTo>
                <a:lnTo>
                  <a:pt x="1074604" y="846699"/>
                </a:lnTo>
                <a:lnTo>
                  <a:pt x="1071426" y="853056"/>
                </a:lnTo>
                <a:lnTo>
                  <a:pt x="1068566" y="859413"/>
                </a:lnTo>
                <a:lnTo>
                  <a:pt x="1065705" y="866405"/>
                </a:lnTo>
                <a:lnTo>
                  <a:pt x="1063480" y="873079"/>
                </a:lnTo>
                <a:lnTo>
                  <a:pt x="1061255" y="879754"/>
                </a:lnTo>
                <a:lnTo>
                  <a:pt x="1059666" y="887064"/>
                </a:lnTo>
                <a:lnTo>
                  <a:pt x="1058713" y="894057"/>
                </a:lnTo>
                <a:lnTo>
                  <a:pt x="1057759" y="901367"/>
                </a:lnTo>
                <a:lnTo>
                  <a:pt x="1057124" y="908359"/>
                </a:lnTo>
                <a:lnTo>
                  <a:pt x="1057124" y="915987"/>
                </a:lnTo>
                <a:lnTo>
                  <a:pt x="1057124" y="923615"/>
                </a:lnTo>
                <a:lnTo>
                  <a:pt x="1057759" y="930608"/>
                </a:lnTo>
                <a:lnTo>
                  <a:pt x="1058713" y="938236"/>
                </a:lnTo>
                <a:lnTo>
                  <a:pt x="1059666" y="944910"/>
                </a:lnTo>
                <a:lnTo>
                  <a:pt x="1061255" y="952220"/>
                </a:lnTo>
                <a:lnTo>
                  <a:pt x="1063480" y="958895"/>
                </a:lnTo>
                <a:lnTo>
                  <a:pt x="1065705" y="965569"/>
                </a:lnTo>
                <a:lnTo>
                  <a:pt x="1068566" y="972244"/>
                </a:lnTo>
                <a:lnTo>
                  <a:pt x="1071426" y="978601"/>
                </a:lnTo>
                <a:lnTo>
                  <a:pt x="1074604" y="984957"/>
                </a:lnTo>
                <a:lnTo>
                  <a:pt x="1078101" y="990996"/>
                </a:lnTo>
                <a:lnTo>
                  <a:pt x="1081597" y="997035"/>
                </a:lnTo>
                <a:lnTo>
                  <a:pt x="1085729" y="1002438"/>
                </a:lnTo>
                <a:lnTo>
                  <a:pt x="1089861" y="1008159"/>
                </a:lnTo>
                <a:lnTo>
                  <a:pt x="1094628" y="1013245"/>
                </a:lnTo>
                <a:lnTo>
                  <a:pt x="1099396" y="1018330"/>
                </a:lnTo>
                <a:lnTo>
                  <a:pt x="1104799" y="1023097"/>
                </a:lnTo>
                <a:lnTo>
                  <a:pt x="1109884" y="1027547"/>
                </a:lnTo>
                <a:lnTo>
                  <a:pt x="1115287" y="1031997"/>
                </a:lnTo>
                <a:lnTo>
                  <a:pt x="1121008" y="1035811"/>
                </a:lnTo>
                <a:lnTo>
                  <a:pt x="1127047" y="1039943"/>
                </a:lnTo>
                <a:lnTo>
                  <a:pt x="1132768" y="1043121"/>
                </a:lnTo>
                <a:lnTo>
                  <a:pt x="1139125" y="1046617"/>
                </a:lnTo>
                <a:lnTo>
                  <a:pt x="1145482" y="1049478"/>
                </a:lnTo>
                <a:lnTo>
                  <a:pt x="1151838" y="1051702"/>
                </a:lnTo>
                <a:lnTo>
                  <a:pt x="1158831" y="1054245"/>
                </a:lnTo>
                <a:lnTo>
                  <a:pt x="1165823" y="1056152"/>
                </a:lnTo>
                <a:lnTo>
                  <a:pt x="1172498" y="1057741"/>
                </a:lnTo>
                <a:lnTo>
                  <a:pt x="1179808" y="1059013"/>
                </a:lnTo>
                <a:lnTo>
                  <a:pt x="1186800" y="1060284"/>
                </a:lnTo>
                <a:lnTo>
                  <a:pt x="1194428" y="1060602"/>
                </a:lnTo>
                <a:lnTo>
                  <a:pt x="1202056" y="1060602"/>
                </a:lnTo>
                <a:lnTo>
                  <a:pt x="1209048" y="1060602"/>
                </a:lnTo>
                <a:lnTo>
                  <a:pt x="1216676" y="1060284"/>
                </a:lnTo>
                <a:lnTo>
                  <a:pt x="1223987" y="1059013"/>
                </a:lnTo>
                <a:lnTo>
                  <a:pt x="1230979" y="1057741"/>
                </a:lnTo>
                <a:lnTo>
                  <a:pt x="1238289" y="1056152"/>
                </a:lnTo>
                <a:lnTo>
                  <a:pt x="1244964" y="1054245"/>
                </a:lnTo>
                <a:lnTo>
                  <a:pt x="1251638" y="1051702"/>
                </a:lnTo>
                <a:lnTo>
                  <a:pt x="1257995" y="1049478"/>
                </a:lnTo>
                <a:lnTo>
                  <a:pt x="1264352" y="1046617"/>
                </a:lnTo>
                <a:lnTo>
                  <a:pt x="1270708" y="1043121"/>
                </a:lnTo>
                <a:lnTo>
                  <a:pt x="1276747" y="1039943"/>
                </a:lnTo>
                <a:lnTo>
                  <a:pt x="1282786" y="1035811"/>
                </a:lnTo>
                <a:lnTo>
                  <a:pt x="1288189" y="1031997"/>
                </a:lnTo>
                <a:lnTo>
                  <a:pt x="1293910" y="1027547"/>
                </a:lnTo>
                <a:lnTo>
                  <a:pt x="1298996" y="1023097"/>
                </a:lnTo>
                <a:lnTo>
                  <a:pt x="1304081" y="1018330"/>
                </a:lnTo>
                <a:lnTo>
                  <a:pt x="1308848" y="1013245"/>
                </a:lnTo>
                <a:lnTo>
                  <a:pt x="1313616" y="1008159"/>
                </a:lnTo>
                <a:lnTo>
                  <a:pt x="1317748" y="1002438"/>
                </a:lnTo>
                <a:lnTo>
                  <a:pt x="1321880" y="997035"/>
                </a:lnTo>
                <a:lnTo>
                  <a:pt x="1325694" y="990996"/>
                </a:lnTo>
                <a:lnTo>
                  <a:pt x="1329190" y="984957"/>
                </a:lnTo>
                <a:lnTo>
                  <a:pt x="1332368" y="978601"/>
                </a:lnTo>
                <a:lnTo>
                  <a:pt x="1335229" y="972244"/>
                </a:lnTo>
                <a:lnTo>
                  <a:pt x="1337771" y="965569"/>
                </a:lnTo>
                <a:lnTo>
                  <a:pt x="1340314" y="958895"/>
                </a:lnTo>
                <a:lnTo>
                  <a:pt x="1341903" y="952220"/>
                </a:lnTo>
                <a:lnTo>
                  <a:pt x="1343810" y="944910"/>
                </a:lnTo>
                <a:lnTo>
                  <a:pt x="1345082" y="938236"/>
                </a:lnTo>
                <a:lnTo>
                  <a:pt x="1345717" y="930608"/>
                </a:lnTo>
                <a:lnTo>
                  <a:pt x="1346353" y="923615"/>
                </a:lnTo>
                <a:lnTo>
                  <a:pt x="1346671" y="915987"/>
                </a:lnTo>
                <a:lnTo>
                  <a:pt x="1346353" y="908359"/>
                </a:lnTo>
                <a:lnTo>
                  <a:pt x="1345717" y="901367"/>
                </a:lnTo>
                <a:lnTo>
                  <a:pt x="1345082" y="894057"/>
                </a:lnTo>
                <a:lnTo>
                  <a:pt x="1343810" y="887064"/>
                </a:lnTo>
                <a:lnTo>
                  <a:pt x="1342272" y="881168"/>
                </a:lnTo>
                <a:lnTo>
                  <a:pt x="1340493" y="888794"/>
                </a:lnTo>
                <a:lnTo>
                  <a:pt x="1337323" y="897670"/>
                </a:lnTo>
                <a:lnTo>
                  <a:pt x="1333520" y="906228"/>
                </a:lnTo>
                <a:lnTo>
                  <a:pt x="1328765" y="914153"/>
                </a:lnTo>
                <a:lnTo>
                  <a:pt x="1323060" y="921761"/>
                </a:lnTo>
                <a:lnTo>
                  <a:pt x="1317354" y="928734"/>
                </a:lnTo>
                <a:lnTo>
                  <a:pt x="1310381" y="935074"/>
                </a:lnTo>
                <a:lnTo>
                  <a:pt x="1303408" y="940780"/>
                </a:lnTo>
                <a:lnTo>
                  <a:pt x="1295484" y="945535"/>
                </a:lnTo>
                <a:lnTo>
                  <a:pt x="1287560" y="949972"/>
                </a:lnTo>
                <a:lnTo>
                  <a:pt x="1278685" y="953142"/>
                </a:lnTo>
                <a:lnTo>
                  <a:pt x="1274564" y="954093"/>
                </a:lnTo>
                <a:lnTo>
                  <a:pt x="1269810" y="955361"/>
                </a:lnTo>
                <a:lnTo>
                  <a:pt x="1265056" y="956312"/>
                </a:lnTo>
                <a:lnTo>
                  <a:pt x="1260618" y="956946"/>
                </a:lnTo>
                <a:lnTo>
                  <a:pt x="1255864" y="957263"/>
                </a:lnTo>
                <a:lnTo>
                  <a:pt x="1250792" y="957263"/>
                </a:lnTo>
                <a:lnTo>
                  <a:pt x="1246038" y="957263"/>
                </a:lnTo>
                <a:lnTo>
                  <a:pt x="1241283" y="956946"/>
                </a:lnTo>
                <a:lnTo>
                  <a:pt x="1236529" y="956312"/>
                </a:lnTo>
                <a:lnTo>
                  <a:pt x="1232092" y="955361"/>
                </a:lnTo>
                <a:lnTo>
                  <a:pt x="1227337" y="954093"/>
                </a:lnTo>
                <a:lnTo>
                  <a:pt x="1222900" y="953142"/>
                </a:lnTo>
                <a:lnTo>
                  <a:pt x="1214342" y="949972"/>
                </a:lnTo>
                <a:lnTo>
                  <a:pt x="1206418" y="945535"/>
                </a:lnTo>
                <a:lnTo>
                  <a:pt x="1198493" y="940780"/>
                </a:lnTo>
                <a:lnTo>
                  <a:pt x="1191203" y="935074"/>
                </a:lnTo>
                <a:lnTo>
                  <a:pt x="1184547" y="928734"/>
                </a:lnTo>
                <a:lnTo>
                  <a:pt x="1178525" y="921761"/>
                </a:lnTo>
                <a:lnTo>
                  <a:pt x="1173136" y="914153"/>
                </a:lnTo>
                <a:lnTo>
                  <a:pt x="1168382" y="906228"/>
                </a:lnTo>
                <a:lnTo>
                  <a:pt x="1164261" y="897670"/>
                </a:lnTo>
                <a:lnTo>
                  <a:pt x="1161092" y="888794"/>
                </a:lnTo>
                <a:lnTo>
                  <a:pt x="1159190" y="879285"/>
                </a:lnTo>
                <a:lnTo>
                  <a:pt x="1157922" y="874530"/>
                </a:lnTo>
                <a:lnTo>
                  <a:pt x="1157605" y="869775"/>
                </a:lnTo>
                <a:lnTo>
                  <a:pt x="1157288" y="864703"/>
                </a:lnTo>
                <a:lnTo>
                  <a:pt x="1157288" y="859949"/>
                </a:lnTo>
                <a:lnTo>
                  <a:pt x="1157288" y="854877"/>
                </a:lnTo>
                <a:lnTo>
                  <a:pt x="1157605" y="850122"/>
                </a:lnTo>
                <a:lnTo>
                  <a:pt x="1157922" y="844733"/>
                </a:lnTo>
                <a:lnTo>
                  <a:pt x="1159190" y="839979"/>
                </a:lnTo>
                <a:lnTo>
                  <a:pt x="1161092" y="830469"/>
                </a:lnTo>
                <a:lnTo>
                  <a:pt x="1164261" y="821910"/>
                </a:lnTo>
                <a:lnTo>
                  <a:pt x="1168382" y="813035"/>
                </a:lnTo>
                <a:lnTo>
                  <a:pt x="1173136" y="805110"/>
                </a:lnTo>
                <a:lnTo>
                  <a:pt x="1178525" y="797819"/>
                </a:lnTo>
                <a:lnTo>
                  <a:pt x="1184547" y="790529"/>
                </a:lnTo>
                <a:lnTo>
                  <a:pt x="1191203" y="784189"/>
                </a:lnTo>
                <a:lnTo>
                  <a:pt x="1198493" y="778800"/>
                </a:lnTo>
                <a:lnTo>
                  <a:pt x="1206418" y="774046"/>
                </a:lnTo>
                <a:lnTo>
                  <a:pt x="1211043" y="771455"/>
                </a:lnTo>
                <a:lnTo>
                  <a:pt x="1209048" y="771372"/>
                </a:lnTo>
                <a:lnTo>
                  <a:pt x="1202056" y="771055"/>
                </a:lnTo>
                <a:close/>
                <a:moveTo>
                  <a:pt x="1408633" y="696541"/>
                </a:moveTo>
                <a:lnTo>
                  <a:pt x="1415005" y="702720"/>
                </a:lnTo>
                <a:lnTo>
                  <a:pt x="1424858" y="713208"/>
                </a:lnTo>
                <a:lnTo>
                  <a:pt x="1434393" y="724015"/>
                </a:lnTo>
                <a:lnTo>
                  <a:pt x="1443610" y="735457"/>
                </a:lnTo>
                <a:lnTo>
                  <a:pt x="1451874" y="747535"/>
                </a:lnTo>
                <a:lnTo>
                  <a:pt x="1459820" y="759930"/>
                </a:lnTo>
                <a:lnTo>
                  <a:pt x="1466812" y="772008"/>
                </a:lnTo>
                <a:lnTo>
                  <a:pt x="1473805" y="785357"/>
                </a:lnTo>
                <a:lnTo>
                  <a:pt x="1479526" y="798706"/>
                </a:lnTo>
                <a:lnTo>
                  <a:pt x="1484929" y="812373"/>
                </a:lnTo>
                <a:lnTo>
                  <a:pt x="1489696" y="826676"/>
                </a:lnTo>
                <a:lnTo>
                  <a:pt x="1493828" y="840978"/>
                </a:lnTo>
                <a:lnTo>
                  <a:pt x="1497007" y="855281"/>
                </a:lnTo>
                <a:lnTo>
                  <a:pt x="1499867" y="870219"/>
                </a:lnTo>
                <a:lnTo>
                  <a:pt x="1501774" y="885475"/>
                </a:lnTo>
                <a:lnTo>
                  <a:pt x="1503045" y="900413"/>
                </a:lnTo>
                <a:lnTo>
                  <a:pt x="1503363" y="915987"/>
                </a:lnTo>
                <a:lnTo>
                  <a:pt x="1503045" y="931561"/>
                </a:lnTo>
                <a:lnTo>
                  <a:pt x="1501774" y="946817"/>
                </a:lnTo>
                <a:lnTo>
                  <a:pt x="1499867" y="962073"/>
                </a:lnTo>
                <a:lnTo>
                  <a:pt x="1497007" y="976694"/>
                </a:lnTo>
                <a:lnTo>
                  <a:pt x="1493828" y="991314"/>
                </a:lnTo>
                <a:lnTo>
                  <a:pt x="1489696" y="1005616"/>
                </a:lnTo>
                <a:lnTo>
                  <a:pt x="1484929" y="1019601"/>
                </a:lnTo>
                <a:lnTo>
                  <a:pt x="1479526" y="1033268"/>
                </a:lnTo>
                <a:lnTo>
                  <a:pt x="1473805" y="1046617"/>
                </a:lnTo>
                <a:lnTo>
                  <a:pt x="1466812" y="1059648"/>
                </a:lnTo>
                <a:lnTo>
                  <a:pt x="1459820" y="1072044"/>
                </a:lnTo>
                <a:lnTo>
                  <a:pt x="1451874" y="1084439"/>
                </a:lnTo>
                <a:lnTo>
                  <a:pt x="1443610" y="1096199"/>
                </a:lnTo>
                <a:lnTo>
                  <a:pt x="1434393" y="1107959"/>
                </a:lnTo>
                <a:lnTo>
                  <a:pt x="1424858" y="1118448"/>
                </a:lnTo>
                <a:lnTo>
                  <a:pt x="1415005" y="1129254"/>
                </a:lnTo>
                <a:lnTo>
                  <a:pt x="1404517" y="1139107"/>
                </a:lnTo>
                <a:lnTo>
                  <a:pt x="1393392" y="1148642"/>
                </a:lnTo>
                <a:lnTo>
                  <a:pt x="1381950" y="1157541"/>
                </a:lnTo>
                <a:lnTo>
                  <a:pt x="1370508" y="1165805"/>
                </a:lnTo>
                <a:lnTo>
                  <a:pt x="1358113" y="1173751"/>
                </a:lnTo>
                <a:lnTo>
                  <a:pt x="1345399" y="1181061"/>
                </a:lnTo>
                <a:lnTo>
                  <a:pt x="1332368" y="1187736"/>
                </a:lnTo>
                <a:lnTo>
                  <a:pt x="1319337" y="1193775"/>
                </a:lnTo>
                <a:lnTo>
                  <a:pt x="1305352" y="1199178"/>
                </a:lnTo>
                <a:lnTo>
                  <a:pt x="1291368" y="1203945"/>
                </a:lnTo>
                <a:lnTo>
                  <a:pt x="1277065" y="1208077"/>
                </a:lnTo>
                <a:lnTo>
                  <a:pt x="1262445" y="1211573"/>
                </a:lnTo>
                <a:lnTo>
                  <a:pt x="1247824" y="1213798"/>
                </a:lnTo>
                <a:lnTo>
                  <a:pt x="1232568" y="1216023"/>
                </a:lnTo>
                <a:lnTo>
                  <a:pt x="1217630" y="1216976"/>
                </a:lnTo>
                <a:lnTo>
                  <a:pt x="1202056" y="1217612"/>
                </a:lnTo>
                <a:lnTo>
                  <a:pt x="1186482" y="1216976"/>
                </a:lnTo>
                <a:lnTo>
                  <a:pt x="1170908" y="1216023"/>
                </a:lnTo>
                <a:lnTo>
                  <a:pt x="1155970" y="1213798"/>
                </a:lnTo>
                <a:lnTo>
                  <a:pt x="1141350" y="1211573"/>
                </a:lnTo>
                <a:lnTo>
                  <a:pt x="1126412" y="1208077"/>
                </a:lnTo>
                <a:lnTo>
                  <a:pt x="1112109" y="1203945"/>
                </a:lnTo>
                <a:lnTo>
                  <a:pt x="1098442" y="1199178"/>
                </a:lnTo>
                <a:lnTo>
                  <a:pt x="1084457" y="1193775"/>
                </a:lnTo>
                <a:lnTo>
                  <a:pt x="1071426" y="1187736"/>
                </a:lnTo>
                <a:lnTo>
                  <a:pt x="1058077" y="1181061"/>
                </a:lnTo>
                <a:lnTo>
                  <a:pt x="1045364" y="1173751"/>
                </a:lnTo>
                <a:lnTo>
                  <a:pt x="1033286" y="1165805"/>
                </a:lnTo>
                <a:lnTo>
                  <a:pt x="1021526" y="1157541"/>
                </a:lnTo>
                <a:lnTo>
                  <a:pt x="1010084" y="1148642"/>
                </a:lnTo>
                <a:lnTo>
                  <a:pt x="998960" y="1139107"/>
                </a:lnTo>
                <a:lnTo>
                  <a:pt x="988789" y="1129254"/>
                </a:lnTo>
                <a:lnTo>
                  <a:pt x="978618" y="1118448"/>
                </a:lnTo>
                <a:lnTo>
                  <a:pt x="969083" y="1107959"/>
                </a:lnTo>
                <a:lnTo>
                  <a:pt x="960184" y="1096199"/>
                </a:lnTo>
                <a:lnTo>
                  <a:pt x="951603" y="1084439"/>
                </a:lnTo>
                <a:lnTo>
                  <a:pt x="943657" y="1072044"/>
                </a:lnTo>
                <a:lnTo>
                  <a:pt x="936664" y="1059648"/>
                </a:lnTo>
                <a:lnTo>
                  <a:pt x="929990" y="1046617"/>
                </a:lnTo>
                <a:lnTo>
                  <a:pt x="923951" y="1033268"/>
                </a:lnTo>
                <a:lnTo>
                  <a:pt x="918230" y="1019601"/>
                </a:lnTo>
                <a:lnTo>
                  <a:pt x="913462" y="1005616"/>
                </a:lnTo>
                <a:lnTo>
                  <a:pt x="909648" y="991314"/>
                </a:lnTo>
                <a:lnTo>
                  <a:pt x="906470" y="976694"/>
                </a:lnTo>
                <a:lnTo>
                  <a:pt x="903610" y="962073"/>
                </a:lnTo>
                <a:lnTo>
                  <a:pt x="901702" y="946817"/>
                </a:lnTo>
                <a:lnTo>
                  <a:pt x="900431" y="931561"/>
                </a:lnTo>
                <a:lnTo>
                  <a:pt x="900113" y="915987"/>
                </a:lnTo>
                <a:lnTo>
                  <a:pt x="900431" y="900413"/>
                </a:lnTo>
                <a:lnTo>
                  <a:pt x="901702" y="885475"/>
                </a:lnTo>
                <a:lnTo>
                  <a:pt x="903610" y="870219"/>
                </a:lnTo>
                <a:lnTo>
                  <a:pt x="906470" y="855281"/>
                </a:lnTo>
                <a:lnTo>
                  <a:pt x="909648" y="840978"/>
                </a:lnTo>
                <a:lnTo>
                  <a:pt x="913462" y="826676"/>
                </a:lnTo>
                <a:lnTo>
                  <a:pt x="918230" y="812373"/>
                </a:lnTo>
                <a:lnTo>
                  <a:pt x="923951" y="798706"/>
                </a:lnTo>
                <a:lnTo>
                  <a:pt x="929990" y="785357"/>
                </a:lnTo>
                <a:lnTo>
                  <a:pt x="936664" y="772008"/>
                </a:lnTo>
                <a:lnTo>
                  <a:pt x="943657" y="759930"/>
                </a:lnTo>
                <a:lnTo>
                  <a:pt x="951603" y="747535"/>
                </a:lnTo>
                <a:lnTo>
                  <a:pt x="960184" y="735457"/>
                </a:lnTo>
                <a:lnTo>
                  <a:pt x="969083" y="724015"/>
                </a:lnTo>
                <a:lnTo>
                  <a:pt x="976369" y="715758"/>
                </a:lnTo>
                <a:lnTo>
                  <a:pt x="960893" y="720157"/>
                </a:lnTo>
                <a:lnTo>
                  <a:pt x="934873" y="728097"/>
                </a:lnTo>
                <a:lnTo>
                  <a:pt x="908219" y="736672"/>
                </a:lnTo>
                <a:lnTo>
                  <a:pt x="880929" y="745883"/>
                </a:lnTo>
                <a:lnTo>
                  <a:pt x="853323" y="755729"/>
                </a:lnTo>
                <a:lnTo>
                  <a:pt x="825399" y="766528"/>
                </a:lnTo>
                <a:lnTo>
                  <a:pt x="821274" y="781773"/>
                </a:lnTo>
                <a:lnTo>
                  <a:pt x="818101" y="796700"/>
                </a:lnTo>
                <a:lnTo>
                  <a:pt x="814928" y="811310"/>
                </a:lnTo>
                <a:lnTo>
                  <a:pt x="812072" y="825603"/>
                </a:lnTo>
                <a:lnTo>
                  <a:pt x="810168" y="839578"/>
                </a:lnTo>
                <a:lnTo>
                  <a:pt x="808581" y="853235"/>
                </a:lnTo>
                <a:lnTo>
                  <a:pt x="807312" y="865939"/>
                </a:lnTo>
                <a:lnTo>
                  <a:pt x="806995" y="877691"/>
                </a:lnTo>
                <a:lnTo>
                  <a:pt x="807312" y="888807"/>
                </a:lnTo>
                <a:lnTo>
                  <a:pt x="807947" y="899605"/>
                </a:lnTo>
                <a:lnTo>
                  <a:pt x="808264" y="910404"/>
                </a:lnTo>
                <a:lnTo>
                  <a:pt x="808899" y="920885"/>
                </a:lnTo>
                <a:lnTo>
                  <a:pt x="810168" y="931366"/>
                </a:lnTo>
                <a:lnTo>
                  <a:pt x="811755" y="942165"/>
                </a:lnTo>
                <a:lnTo>
                  <a:pt x="813341" y="952328"/>
                </a:lnTo>
                <a:lnTo>
                  <a:pt x="814928" y="962809"/>
                </a:lnTo>
                <a:lnTo>
                  <a:pt x="817466" y="972973"/>
                </a:lnTo>
                <a:lnTo>
                  <a:pt x="819370" y="982819"/>
                </a:lnTo>
                <a:lnTo>
                  <a:pt x="822226" y="993300"/>
                </a:lnTo>
                <a:lnTo>
                  <a:pt x="824764" y="1003146"/>
                </a:lnTo>
                <a:lnTo>
                  <a:pt x="827620" y="1012674"/>
                </a:lnTo>
                <a:lnTo>
                  <a:pt x="830793" y="1022520"/>
                </a:lnTo>
                <a:lnTo>
                  <a:pt x="838092" y="1041576"/>
                </a:lnTo>
                <a:lnTo>
                  <a:pt x="846025" y="1060315"/>
                </a:lnTo>
                <a:lnTo>
                  <a:pt x="854592" y="1078736"/>
                </a:lnTo>
                <a:lnTo>
                  <a:pt x="863794" y="1096205"/>
                </a:lnTo>
                <a:lnTo>
                  <a:pt x="873948" y="1113038"/>
                </a:lnTo>
                <a:lnTo>
                  <a:pt x="885055" y="1129871"/>
                </a:lnTo>
                <a:lnTo>
                  <a:pt x="896795" y="1145752"/>
                </a:lnTo>
                <a:lnTo>
                  <a:pt x="908853" y="1161315"/>
                </a:lnTo>
                <a:lnTo>
                  <a:pt x="922180" y="1175924"/>
                </a:lnTo>
                <a:lnTo>
                  <a:pt x="935508" y="1189899"/>
                </a:lnTo>
                <a:lnTo>
                  <a:pt x="949787" y="1202921"/>
                </a:lnTo>
                <a:lnTo>
                  <a:pt x="964384" y="1215625"/>
                </a:lnTo>
                <a:lnTo>
                  <a:pt x="979932" y="1227059"/>
                </a:lnTo>
                <a:lnTo>
                  <a:pt x="987865" y="1232776"/>
                </a:lnTo>
                <a:lnTo>
                  <a:pt x="995798" y="1238176"/>
                </a:lnTo>
                <a:lnTo>
                  <a:pt x="1003731" y="1243257"/>
                </a:lnTo>
                <a:lnTo>
                  <a:pt x="1011981" y="1248657"/>
                </a:lnTo>
                <a:lnTo>
                  <a:pt x="1020548" y="1253421"/>
                </a:lnTo>
                <a:lnTo>
                  <a:pt x="1029116" y="1257550"/>
                </a:lnTo>
                <a:lnTo>
                  <a:pt x="1037366" y="1261996"/>
                </a:lnTo>
                <a:lnTo>
                  <a:pt x="1046251" y="1266125"/>
                </a:lnTo>
                <a:lnTo>
                  <a:pt x="1054819" y="1269936"/>
                </a:lnTo>
                <a:lnTo>
                  <a:pt x="1064021" y="1273430"/>
                </a:lnTo>
                <a:lnTo>
                  <a:pt x="1073223" y="1277241"/>
                </a:lnTo>
                <a:lnTo>
                  <a:pt x="1082425" y="1280418"/>
                </a:lnTo>
                <a:lnTo>
                  <a:pt x="1091310" y="1283594"/>
                </a:lnTo>
                <a:lnTo>
                  <a:pt x="1100829" y="1285817"/>
                </a:lnTo>
                <a:lnTo>
                  <a:pt x="1110032" y="1288675"/>
                </a:lnTo>
                <a:lnTo>
                  <a:pt x="1119551" y="1290581"/>
                </a:lnTo>
                <a:lnTo>
                  <a:pt x="1129071" y="1292487"/>
                </a:lnTo>
                <a:lnTo>
                  <a:pt x="1138907" y="1294710"/>
                </a:lnTo>
                <a:lnTo>
                  <a:pt x="1148427" y="1295663"/>
                </a:lnTo>
                <a:lnTo>
                  <a:pt x="1158581" y="1296933"/>
                </a:lnTo>
                <a:lnTo>
                  <a:pt x="1168418" y="1298204"/>
                </a:lnTo>
                <a:lnTo>
                  <a:pt x="1178255" y="1298521"/>
                </a:lnTo>
                <a:lnTo>
                  <a:pt x="1188091" y="1299474"/>
                </a:lnTo>
                <a:lnTo>
                  <a:pt x="1198563" y="1299474"/>
                </a:lnTo>
                <a:lnTo>
                  <a:pt x="1208400" y="1299474"/>
                </a:lnTo>
                <a:lnTo>
                  <a:pt x="1218871" y="1298521"/>
                </a:lnTo>
                <a:lnTo>
                  <a:pt x="1228708" y="1298204"/>
                </a:lnTo>
                <a:lnTo>
                  <a:pt x="1238545" y="1296933"/>
                </a:lnTo>
                <a:lnTo>
                  <a:pt x="1248064" y="1295663"/>
                </a:lnTo>
                <a:lnTo>
                  <a:pt x="1257901" y="1294710"/>
                </a:lnTo>
                <a:lnTo>
                  <a:pt x="1267420" y="1292487"/>
                </a:lnTo>
                <a:lnTo>
                  <a:pt x="1276940" y="1290581"/>
                </a:lnTo>
                <a:lnTo>
                  <a:pt x="1286459" y="1288675"/>
                </a:lnTo>
                <a:lnTo>
                  <a:pt x="1295979" y="1285817"/>
                </a:lnTo>
                <a:lnTo>
                  <a:pt x="1305498" y="1283594"/>
                </a:lnTo>
                <a:lnTo>
                  <a:pt x="1314700" y="1280418"/>
                </a:lnTo>
                <a:lnTo>
                  <a:pt x="1323903" y="1277241"/>
                </a:lnTo>
                <a:lnTo>
                  <a:pt x="1333105" y="1273430"/>
                </a:lnTo>
                <a:lnTo>
                  <a:pt x="1341672" y="1269936"/>
                </a:lnTo>
                <a:lnTo>
                  <a:pt x="1350557" y="1266125"/>
                </a:lnTo>
                <a:lnTo>
                  <a:pt x="1359125" y="1261996"/>
                </a:lnTo>
                <a:lnTo>
                  <a:pt x="1368009" y="1257550"/>
                </a:lnTo>
                <a:lnTo>
                  <a:pt x="1376577" y="1253421"/>
                </a:lnTo>
                <a:lnTo>
                  <a:pt x="1384827" y="1248657"/>
                </a:lnTo>
                <a:lnTo>
                  <a:pt x="1392760" y="1243257"/>
                </a:lnTo>
                <a:lnTo>
                  <a:pt x="1401010" y="1238176"/>
                </a:lnTo>
                <a:lnTo>
                  <a:pt x="1408943" y="1232776"/>
                </a:lnTo>
                <a:lnTo>
                  <a:pt x="1416876" y="1227059"/>
                </a:lnTo>
                <a:lnTo>
                  <a:pt x="1432425" y="1215625"/>
                </a:lnTo>
                <a:lnTo>
                  <a:pt x="1447021" y="1202921"/>
                </a:lnTo>
                <a:lnTo>
                  <a:pt x="1461300" y="1189899"/>
                </a:lnTo>
                <a:lnTo>
                  <a:pt x="1474945" y="1175924"/>
                </a:lnTo>
                <a:lnTo>
                  <a:pt x="1487955" y="1161315"/>
                </a:lnTo>
                <a:lnTo>
                  <a:pt x="1500330" y="1145752"/>
                </a:lnTo>
                <a:lnTo>
                  <a:pt x="1511754" y="1129871"/>
                </a:lnTo>
                <a:lnTo>
                  <a:pt x="1522860" y="1113038"/>
                </a:lnTo>
                <a:lnTo>
                  <a:pt x="1532696" y="1096205"/>
                </a:lnTo>
                <a:lnTo>
                  <a:pt x="1542216" y="1078736"/>
                </a:lnTo>
                <a:lnTo>
                  <a:pt x="1551101" y="1060315"/>
                </a:lnTo>
                <a:lnTo>
                  <a:pt x="1559034" y="1041576"/>
                </a:lnTo>
                <a:lnTo>
                  <a:pt x="1565697" y="1022520"/>
                </a:lnTo>
                <a:lnTo>
                  <a:pt x="1568870" y="1012674"/>
                </a:lnTo>
                <a:lnTo>
                  <a:pt x="1572044" y="1003146"/>
                </a:lnTo>
                <a:lnTo>
                  <a:pt x="1574899" y="993300"/>
                </a:lnTo>
                <a:lnTo>
                  <a:pt x="1577121" y="982819"/>
                </a:lnTo>
                <a:lnTo>
                  <a:pt x="1579659" y="972973"/>
                </a:lnTo>
                <a:lnTo>
                  <a:pt x="1581563" y="962809"/>
                </a:lnTo>
                <a:lnTo>
                  <a:pt x="1583467" y="952328"/>
                </a:lnTo>
                <a:lnTo>
                  <a:pt x="1585054" y="942165"/>
                </a:lnTo>
                <a:lnTo>
                  <a:pt x="1586323" y="931366"/>
                </a:lnTo>
                <a:lnTo>
                  <a:pt x="1587592" y="920885"/>
                </a:lnTo>
                <a:lnTo>
                  <a:pt x="1588227" y="910404"/>
                </a:lnTo>
                <a:lnTo>
                  <a:pt x="1589179" y="899605"/>
                </a:lnTo>
                <a:lnTo>
                  <a:pt x="1589496" y="888807"/>
                </a:lnTo>
                <a:lnTo>
                  <a:pt x="1589496" y="877691"/>
                </a:lnTo>
                <a:lnTo>
                  <a:pt x="1589496" y="867845"/>
                </a:lnTo>
                <a:lnTo>
                  <a:pt x="1589179" y="858316"/>
                </a:lnTo>
                <a:lnTo>
                  <a:pt x="1588227" y="848471"/>
                </a:lnTo>
                <a:lnTo>
                  <a:pt x="1587275" y="838942"/>
                </a:lnTo>
                <a:lnTo>
                  <a:pt x="1586005" y="829414"/>
                </a:lnTo>
                <a:lnTo>
                  <a:pt x="1584419" y="819886"/>
                </a:lnTo>
                <a:lnTo>
                  <a:pt x="1582515" y="810358"/>
                </a:lnTo>
                <a:lnTo>
                  <a:pt x="1580294" y="800829"/>
                </a:lnTo>
                <a:lnTo>
                  <a:pt x="1578073" y="791619"/>
                </a:lnTo>
                <a:lnTo>
                  <a:pt x="1575217" y="782091"/>
                </a:lnTo>
                <a:lnTo>
                  <a:pt x="1569188" y="763034"/>
                </a:lnTo>
                <a:lnTo>
                  <a:pt x="1562524" y="744295"/>
                </a:lnTo>
                <a:lnTo>
                  <a:pt x="1554591" y="725238"/>
                </a:lnTo>
                <a:lnTo>
                  <a:pt x="1533331" y="720157"/>
                </a:lnTo>
                <a:lnTo>
                  <a:pt x="1511754" y="715393"/>
                </a:lnTo>
                <a:lnTo>
                  <a:pt x="1490811" y="710946"/>
                </a:lnTo>
                <a:lnTo>
                  <a:pt x="1469233" y="706500"/>
                </a:lnTo>
                <a:lnTo>
                  <a:pt x="1447973" y="703006"/>
                </a:lnTo>
                <a:lnTo>
                  <a:pt x="1426396" y="699195"/>
                </a:lnTo>
                <a:lnTo>
                  <a:pt x="1408633" y="696541"/>
                </a:lnTo>
                <a:close/>
                <a:moveTo>
                  <a:pt x="77699" y="590550"/>
                </a:moveTo>
                <a:lnTo>
                  <a:pt x="85310" y="591185"/>
                </a:lnTo>
                <a:lnTo>
                  <a:pt x="92604" y="592137"/>
                </a:lnTo>
                <a:lnTo>
                  <a:pt x="100216" y="593725"/>
                </a:lnTo>
                <a:lnTo>
                  <a:pt x="107510" y="596582"/>
                </a:lnTo>
                <a:lnTo>
                  <a:pt x="114487" y="599757"/>
                </a:lnTo>
                <a:lnTo>
                  <a:pt x="121781" y="604202"/>
                </a:lnTo>
                <a:lnTo>
                  <a:pt x="242928" y="685482"/>
                </a:lnTo>
                <a:lnTo>
                  <a:pt x="249588" y="690245"/>
                </a:lnTo>
                <a:lnTo>
                  <a:pt x="255296" y="695325"/>
                </a:lnTo>
                <a:lnTo>
                  <a:pt x="260370" y="701357"/>
                </a:lnTo>
                <a:lnTo>
                  <a:pt x="265128" y="707707"/>
                </a:lnTo>
                <a:lnTo>
                  <a:pt x="268616" y="714057"/>
                </a:lnTo>
                <a:lnTo>
                  <a:pt x="271787" y="720725"/>
                </a:lnTo>
                <a:lnTo>
                  <a:pt x="274642" y="728027"/>
                </a:lnTo>
                <a:lnTo>
                  <a:pt x="276227" y="735647"/>
                </a:lnTo>
                <a:lnTo>
                  <a:pt x="277496" y="742632"/>
                </a:lnTo>
                <a:lnTo>
                  <a:pt x="277813" y="750252"/>
                </a:lnTo>
                <a:lnTo>
                  <a:pt x="277496" y="757872"/>
                </a:lnTo>
                <a:lnTo>
                  <a:pt x="276227" y="765175"/>
                </a:lnTo>
                <a:lnTo>
                  <a:pt x="274642" y="772795"/>
                </a:lnTo>
                <a:lnTo>
                  <a:pt x="271787" y="780098"/>
                </a:lnTo>
                <a:lnTo>
                  <a:pt x="268616" y="787083"/>
                </a:lnTo>
                <a:lnTo>
                  <a:pt x="264810" y="794385"/>
                </a:lnTo>
                <a:lnTo>
                  <a:pt x="259736" y="800735"/>
                </a:lnTo>
                <a:lnTo>
                  <a:pt x="254345" y="806450"/>
                </a:lnTo>
                <a:lnTo>
                  <a:pt x="248954" y="811848"/>
                </a:lnTo>
                <a:lnTo>
                  <a:pt x="242611" y="815975"/>
                </a:lnTo>
                <a:lnTo>
                  <a:pt x="235951" y="820103"/>
                </a:lnTo>
                <a:lnTo>
                  <a:pt x="228974" y="823278"/>
                </a:lnTo>
                <a:lnTo>
                  <a:pt x="221997" y="825500"/>
                </a:lnTo>
                <a:lnTo>
                  <a:pt x="214703" y="827088"/>
                </a:lnTo>
                <a:lnTo>
                  <a:pt x="207408" y="828358"/>
                </a:lnTo>
                <a:lnTo>
                  <a:pt x="199797" y="828675"/>
                </a:lnTo>
                <a:lnTo>
                  <a:pt x="192186" y="828358"/>
                </a:lnTo>
                <a:lnTo>
                  <a:pt x="184574" y="827723"/>
                </a:lnTo>
                <a:lnTo>
                  <a:pt x="177597" y="825500"/>
                </a:lnTo>
                <a:lnTo>
                  <a:pt x="169986" y="823278"/>
                </a:lnTo>
                <a:lnTo>
                  <a:pt x="163009" y="819785"/>
                </a:lnTo>
                <a:lnTo>
                  <a:pt x="156032" y="815658"/>
                </a:lnTo>
                <a:lnTo>
                  <a:pt x="34568" y="734060"/>
                </a:lnTo>
                <a:lnTo>
                  <a:pt x="28225" y="729297"/>
                </a:lnTo>
                <a:lnTo>
                  <a:pt x="22200" y="723900"/>
                </a:lnTo>
                <a:lnTo>
                  <a:pt x="17125" y="718185"/>
                </a:lnTo>
                <a:lnTo>
                  <a:pt x="12686" y="712152"/>
                </a:lnTo>
                <a:lnTo>
                  <a:pt x="8563" y="705485"/>
                </a:lnTo>
                <a:lnTo>
                  <a:pt x="5391" y="698500"/>
                </a:lnTo>
                <a:lnTo>
                  <a:pt x="3171" y="691515"/>
                </a:lnTo>
                <a:lnTo>
                  <a:pt x="1269" y="684212"/>
                </a:lnTo>
                <a:lnTo>
                  <a:pt x="317" y="676910"/>
                </a:lnTo>
                <a:lnTo>
                  <a:pt x="0" y="669290"/>
                </a:lnTo>
                <a:lnTo>
                  <a:pt x="0" y="661670"/>
                </a:lnTo>
                <a:lnTo>
                  <a:pt x="1269" y="654050"/>
                </a:lnTo>
                <a:lnTo>
                  <a:pt x="3171" y="646747"/>
                </a:lnTo>
                <a:lnTo>
                  <a:pt x="5391" y="639445"/>
                </a:lnTo>
                <a:lnTo>
                  <a:pt x="9197" y="632460"/>
                </a:lnTo>
                <a:lnTo>
                  <a:pt x="13003" y="625475"/>
                </a:lnTo>
                <a:lnTo>
                  <a:pt x="17760" y="619125"/>
                </a:lnTo>
                <a:lnTo>
                  <a:pt x="22834" y="613410"/>
                </a:lnTo>
                <a:lnTo>
                  <a:pt x="28860" y="608012"/>
                </a:lnTo>
                <a:lnTo>
                  <a:pt x="35202" y="603885"/>
                </a:lnTo>
                <a:lnTo>
                  <a:pt x="41545" y="599757"/>
                </a:lnTo>
                <a:lnTo>
                  <a:pt x="48205" y="596582"/>
                </a:lnTo>
                <a:lnTo>
                  <a:pt x="55499" y="594360"/>
                </a:lnTo>
                <a:lnTo>
                  <a:pt x="63111" y="592137"/>
                </a:lnTo>
                <a:lnTo>
                  <a:pt x="70088" y="591185"/>
                </a:lnTo>
                <a:lnTo>
                  <a:pt x="77699" y="590550"/>
                </a:lnTo>
                <a:close/>
                <a:moveTo>
                  <a:pt x="1180793" y="522287"/>
                </a:moveTo>
                <a:lnTo>
                  <a:pt x="1194583" y="522287"/>
                </a:lnTo>
                <a:lnTo>
                  <a:pt x="1196024" y="522287"/>
                </a:lnTo>
                <a:lnTo>
                  <a:pt x="1211255" y="522287"/>
                </a:lnTo>
                <a:lnTo>
                  <a:pt x="1211730" y="522287"/>
                </a:lnTo>
                <a:lnTo>
                  <a:pt x="1215750" y="522446"/>
                </a:lnTo>
                <a:lnTo>
                  <a:pt x="1238227" y="523240"/>
                </a:lnTo>
                <a:lnTo>
                  <a:pt x="1241349" y="523388"/>
                </a:lnTo>
                <a:lnTo>
                  <a:pt x="1259362" y="523875"/>
                </a:lnTo>
                <a:lnTo>
                  <a:pt x="1283178" y="525146"/>
                </a:lnTo>
                <a:lnTo>
                  <a:pt x="1306042" y="526735"/>
                </a:lnTo>
                <a:lnTo>
                  <a:pt x="1329223" y="528323"/>
                </a:lnTo>
                <a:lnTo>
                  <a:pt x="1351768" y="530865"/>
                </a:lnTo>
                <a:lnTo>
                  <a:pt x="1373997" y="532771"/>
                </a:lnTo>
                <a:lnTo>
                  <a:pt x="1396225" y="535631"/>
                </a:lnTo>
                <a:lnTo>
                  <a:pt x="1418136" y="538172"/>
                </a:lnTo>
                <a:lnTo>
                  <a:pt x="1439411" y="541032"/>
                </a:lnTo>
                <a:lnTo>
                  <a:pt x="1461004" y="544209"/>
                </a:lnTo>
                <a:lnTo>
                  <a:pt x="1481962" y="547704"/>
                </a:lnTo>
                <a:lnTo>
                  <a:pt x="1502603" y="551516"/>
                </a:lnTo>
                <a:lnTo>
                  <a:pt x="1522926" y="555329"/>
                </a:lnTo>
                <a:lnTo>
                  <a:pt x="1542931" y="559459"/>
                </a:lnTo>
                <a:lnTo>
                  <a:pt x="1562937" y="563589"/>
                </a:lnTo>
                <a:lnTo>
                  <a:pt x="1602312" y="572803"/>
                </a:lnTo>
                <a:lnTo>
                  <a:pt x="1639783" y="582334"/>
                </a:lnTo>
                <a:lnTo>
                  <a:pt x="1677253" y="592818"/>
                </a:lnTo>
                <a:lnTo>
                  <a:pt x="1712818" y="603938"/>
                </a:lnTo>
                <a:lnTo>
                  <a:pt x="1747748" y="615376"/>
                </a:lnTo>
                <a:lnTo>
                  <a:pt x="1781726" y="627131"/>
                </a:lnTo>
                <a:lnTo>
                  <a:pt x="1814433" y="639521"/>
                </a:lnTo>
                <a:lnTo>
                  <a:pt x="1846188" y="652230"/>
                </a:lnTo>
                <a:lnTo>
                  <a:pt x="1876990" y="665256"/>
                </a:lnTo>
                <a:lnTo>
                  <a:pt x="1906521" y="678600"/>
                </a:lnTo>
                <a:lnTo>
                  <a:pt x="1935736" y="691943"/>
                </a:lnTo>
                <a:lnTo>
                  <a:pt x="1963362" y="705605"/>
                </a:lnTo>
                <a:lnTo>
                  <a:pt x="1990354" y="719266"/>
                </a:lnTo>
                <a:lnTo>
                  <a:pt x="2016075" y="732928"/>
                </a:lnTo>
                <a:lnTo>
                  <a:pt x="2041161" y="746907"/>
                </a:lnTo>
                <a:lnTo>
                  <a:pt x="2064977" y="760251"/>
                </a:lnTo>
                <a:lnTo>
                  <a:pt x="2088158" y="773913"/>
                </a:lnTo>
                <a:lnTo>
                  <a:pt x="2110069" y="787256"/>
                </a:lnTo>
                <a:lnTo>
                  <a:pt x="2131344" y="799965"/>
                </a:lnTo>
                <a:lnTo>
                  <a:pt x="2151350" y="812673"/>
                </a:lnTo>
                <a:lnTo>
                  <a:pt x="2189138" y="837454"/>
                </a:lnTo>
                <a:lnTo>
                  <a:pt x="2223750" y="859694"/>
                </a:lnTo>
                <a:lnTo>
                  <a:pt x="2251377" y="878121"/>
                </a:lnTo>
                <a:lnTo>
                  <a:pt x="2277733" y="894960"/>
                </a:lnTo>
                <a:lnTo>
                  <a:pt x="2289165" y="901632"/>
                </a:lnTo>
                <a:lnTo>
                  <a:pt x="2299644" y="907668"/>
                </a:lnTo>
                <a:lnTo>
                  <a:pt x="2308217" y="912116"/>
                </a:lnTo>
                <a:lnTo>
                  <a:pt x="2314568" y="914658"/>
                </a:lnTo>
                <a:lnTo>
                  <a:pt x="2320602" y="917199"/>
                </a:lnTo>
                <a:lnTo>
                  <a:pt x="2326000" y="919423"/>
                </a:lnTo>
                <a:lnTo>
                  <a:pt x="2331716" y="922601"/>
                </a:lnTo>
                <a:lnTo>
                  <a:pt x="2336479" y="926413"/>
                </a:lnTo>
                <a:lnTo>
                  <a:pt x="2341242" y="929908"/>
                </a:lnTo>
                <a:lnTo>
                  <a:pt x="2345688" y="933720"/>
                </a:lnTo>
                <a:lnTo>
                  <a:pt x="2349816" y="938486"/>
                </a:lnTo>
                <a:lnTo>
                  <a:pt x="2353626" y="942934"/>
                </a:lnTo>
                <a:lnTo>
                  <a:pt x="2356802" y="948017"/>
                </a:lnTo>
                <a:lnTo>
                  <a:pt x="2359977" y="953418"/>
                </a:lnTo>
                <a:lnTo>
                  <a:pt x="2362200" y="958819"/>
                </a:lnTo>
                <a:lnTo>
                  <a:pt x="2364741" y="964538"/>
                </a:lnTo>
                <a:lnTo>
                  <a:pt x="2366328" y="970257"/>
                </a:lnTo>
                <a:lnTo>
                  <a:pt x="2367281" y="976293"/>
                </a:lnTo>
                <a:lnTo>
                  <a:pt x="2368234" y="982330"/>
                </a:lnTo>
                <a:lnTo>
                  <a:pt x="2368551" y="988684"/>
                </a:lnTo>
                <a:lnTo>
                  <a:pt x="2368234" y="997262"/>
                </a:lnTo>
                <a:lnTo>
                  <a:pt x="2367281" y="1006158"/>
                </a:lnTo>
                <a:lnTo>
                  <a:pt x="2366328" y="1014736"/>
                </a:lnTo>
                <a:lnTo>
                  <a:pt x="2364105" y="1023314"/>
                </a:lnTo>
                <a:lnTo>
                  <a:pt x="2361883" y="1031892"/>
                </a:lnTo>
                <a:lnTo>
                  <a:pt x="2358707" y="1040788"/>
                </a:lnTo>
                <a:lnTo>
                  <a:pt x="2355214" y="1049684"/>
                </a:lnTo>
                <a:lnTo>
                  <a:pt x="2350769" y="1058580"/>
                </a:lnTo>
                <a:lnTo>
                  <a:pt x="2346005" y="1067158"/>
                </a:lnTo>
                <a:lnTo>
                  <a:pt x="2340290" y="1076054"/>
                </a:lnTo>
                <a:lnTo>
                  <a:pt x="2334574" y="1085268"/>
                </a:lnTo>
                <a:lnTo>
                  <a:pt x="2328223" y="1094163"/>
                </a:lnTo>
                <a:lnTo>
                  <a:pt x="2320919" y="1103059"/>
                </a:lnTo>
                <a:lnTo>
                  <a:pt x="2312981" y="1112273"/>
                </a:lnTo>
                <a:lnTo>
                  <a:pt x="2304724" y="1121169"/>
                </a:lnTo>
                <a:lnTo>
                  <a:pt x="2295833" y="1130382"/>
                </a:lnTo>
                <a:lnTo>
                  <a:pt x="2281226" y="1144679"/>
                </a:lnTo>
                <a:lnTo>
                  <a:pt x="2264713" y="1159294"/>
                </a:lnTo>
                <a:lnTo>
                  <a:pt x="2246613" y="1174226"/>
                </a:lnTo>
                <a:lnTo>
                  <a:pt x="2227243" y="1188841"/>
                </a:lnTo>
                <a:lnTo>
                  <a:pt x="2205967" y="1203773"/>
                </a:lnTo>
                <a:lnTo>
                  <a:pt x="2183739" y="1219023"/>
                </a:lnTo>
                <a:lnTo>
                  <a:pt x="2159288" y="1234591"/>
                </a:lnTo>
                <a:lnTo>
                  <a:pt x="2133884" y="1249523"/>
                </a:lnTo>
                <a:lnTo>
                  <a:pt x="2107528" y="1264773"/>
                </a:lnTo>
                <a:lnTo>
                  <a:pt x="2079267" y="1279705"/>
                </a:lnTo>
                <a:lnTo>
                  <a:pt x="2050052" y="1294955"/>
                </a:lnTo>
                <a:lnTo>
                  <a:pt x="2019250" y="1309570"/>
                </a:lnTo>
                <a:lnTo>
                  <a:pt x="1987496" y="1324185"/>
                </a:lnTo>
                <a:lnTo>
                  <a:pt x="1954788" y="1338164"/>
                </a:lnTo>
                <a:lnTo>
                  <a:pt x="1920493" y="1352143"/>
                </a:lnTo>
                <a:lnTo>
                  <a:pt x="1885246" y="1365487"/>
                </a:lnTo>
                <a:lnTo>
                  <a:pt x="1849046" y="1378513"/>
                </a:lnTo>
                <a:lnTo>
                  <a:pt x="1811893" y="1391221"/>
                </a:lnTo>
                <a:lnTo>
                  <a:pt x="1773787" y="1403294"/>
                </a:lnTo>
                <a:lnTo>
                  <a:pt x="1734729" y="1414732"/>
                </a:lnTo>
                <a:lnTo>
                  <a:pt x="1694718" y="1425534"/>
                </a:lnTo>
                <a:lnTo>
                  <a:pt x="1653755" y="1435383"/>
                </a:lnTo>
                <a:lnTo>
                  <a:pt x="1612474" y="1444914"/>
                </a:lnTo>
                <a:lnTo>
                  <a:pt x="1569923" y="1453175"/>
                </a:lnTo>
                <a:lnTo>
                  <a:pt x="1548647" y="1457305"/>
                </a:lnTo>
                <a:lnTo>
                  <a:pt x="1527054" y="1461117"/>
                </a:lnTo>
                <a:lnTo>
                  <a:pt x="1505461" y="1464294"/>
                </a:lnTo>
                <a:lnTo>
                  <a:pt x="1483550" y="1468107"/>
                </a:lnTo>
                <a:lnTo>
                  <a:pt x="1461322" y="1470649"/>
                </a:lnTo>
                <a:lnTo>
                  <a:pt x="1439094" y="1473508"/>
                </a:lnTo>
                <a:lnTo>
                  <a:pt x="1416548" y="1476367"/>
                </a:lnTo>
                <a:lnTo>
                  <a:pt x="1394320" y="1478591"/>
                </a:lnTo>
                <a:lnTo>
                  <a:pt x="1371774" y="1480815"/>
                </a:lnTo>
                <a:lnTo>
                  <a:pt x="1348593" y="1482404"/>
                </a:lnTo>
                <a:lnTo>
                  <a:pt x="1325730" y="1483992"/>
                </a:lnTo>
                <a:lnTo>
                  <a:pt x="1302549" y="1484945"/>
                </a:lnTo>
                <a:lnTo>
                  <a:pt x="1279685" y="1486216"/>
                </a:lnTo>
                <a:lnTo>
                  <a:pt x="1256187" y="1486534"/>
                </a:lnTo>
                <a:lnTo>
                  <a:pt x="1232689" y="1487169"/>
                </a:lnTo>
                <a:lnTo>
                  <a:pt x="1209190" y="1487487"/>
                </a:lnTo>
                <a:lnTo>
                  <a:pt x="1195536" y="1487169"/>
                </a:lnTo>
                <a:lnTo>
                  <a:pt x="1181564" y="1486534"/>
                </a:lnTo>
                <a:lnTo>
                  <a:pt x="1166956" y="1485899"/>
                </a:lnTo>
                <a:lnTo>
                  <a:pt x="1151714" y="1484628"/>
                </a:lnTo>
                <a:lnTo>
                  <a:pt x="1136155" y="1483039"/>
                </a:lnTo>
                <a:lnTo>
                  <a:pt x="1120277" y="1481451"/>
                </a:lnTo>
                <a:lnTo>
                  <a:pt x="1086935" y="1477638"/>
                </a:lnTo>
                <a:lnTo>
                  <a:pt x="1052957" y="1472237"/>
                </a:lnTo>
                <a:lnTo>
                  <a:pt x="1017075" y="1465883"/>
                </a:lnTo>
                <a:lnTo>
                  <a:pt x="980239" y="1458893"/>
                </a:lnTo>
                <a:lnTo>
                  <a:pt x="943086" y="1450951"/>
                </a:lnTo>
                <a:lnTo>
                  <a:pt x="904346" y="1441737"/>
                </a:lnTo>
                <a:lnTo>
                  <a:pt x="865605" y="1431888"/>
                </a:lnTo>
                <a:lnTo>
                  <a:pt x="826229" y="1421086"/>
                </a:lnTo>
                <a:lnTo>
                  <a:pt x="786536" y="1409648"/>
                </a:lnTo>
                <a:lnTo>
                  <a:pt x="746843" y="1397258"/>
                </a:lnTo>
                <a:lnTo>
                  <a:pt x="707150" y="1384549"/>
                </a:lnTo>
                <a:lnTo>
                  <a:pt x="667456" y="1370570"/>
                </a:lnTo>
                <a:lnTo>
                  <a:pt x="628716" y="1356909"/>
                </a:lnTo>
                <a:lnTo>
                  <a:pt x="590293" y="1341976"/>
                </a:lnTo>
                <a:lnTo>
                  <a:pt x="552505" y="1326726"/>
                </a:lnTo>
                <a:lnTo>
                  <a:pt x="515669" y="1310841"/>
                </a:lnTo>
                <a:lnTo>
                  <a:pt x="479469" y="1294320"/>
                </a:lnTo>
                <a:lnTo>
                  <a:pt x="444857" y="1278117"/>
                </a:lnTo>
                <a:lnTo>
                  <a:pt x="428344" y="1269539"/>
                </a:lnTo>
                <a:lnTo>
                  <a:pt x="411514" y="1260961"/>
                </a:lnTo>
                <a:lnTo>
                  <a:pt x="395637" y="1252382"/>
                </a:lnTo>
                <a:lnTo>
                  <a:pt x="379760" y="1243487"/>
                </a:lnTo>
                <a:lnTo>
                  <a:pt x="364835" y="1234908"/>
                </a:lnTo>
                <a:lnTo>
                  <a:pt x="349910" y="1226013"/>
                </a:lnTo>
                <a:lnTo>
                  <a:pt x="335303" y="1217117"/>
                </a:lnTo>
                <a:lnTo>
                  <a:pt x="321331" y="1208221"/>
                </a:lnTo>
                <a:lnTo>
                  <a:pt x="308312" y="1199007"/>
                </a:lnTo>
                <a:lnTo>
                  <a:pt x="295292" y="1190112"/>
                </a:lnTo>
                <a:lnTo>
                  <a:pt x="282908" y="1180898"/>
                </a:lnTo>
                <a:lnTo>
                  <a:pt x="271476" y="1171684"/>
                </a:lnTo>
                <a:lnTo>
                  <a:pt x="260362" y="1162471"/>
                </a:lnTo>
                <a:lnTo>
                  <a:pt x="249566" y="1153575"/>
                </a:lnTo>
                <a:lnTo>
                  <a:pt x="239722" y="1144361"/>
                </a:lnTo>
                <a:lnTo>
                  <a:pt x="230513" y="1135148"/>
                </a:lnTo>
                <a:lnTo>
                  <a:pt x="221939" y="1125617"/>
                </a:lnTo>
                <a:lnTo>
                  <a:pt x="214001" y="1116403"/>
                </a:lnTo>
                <a:lnTo>
                  <a:pt x="206697" y="1107507"/>
                </a:lnTo>
                <a:lnTo>
                  <a:pt x="200346" y="1097976"/>
                </a:lnTo>
                <a:lnTo>
                  <a:pt x="194313" y="1088762"/>
                </a:lnTo>
                <a:lnTo>
                  <a:pt x="189549" y="1079549"/>
                </a:lnTo>
                <a:lnTo>
                  <a:pt x="186057" y="1071288"/>
                </a:lnTo>
                <a:lnTo>
                  <a:pt x="184151" y="1066523"/>
                </a:lnTo>
                <a:lnTo>
                  <a:pt x="182881" y="1060804"/>
                </a:lnTo>
                <a:lnTo>
                  <a:pt x="181293" y="1055403"/>
                </a:lnTo>
                <a:lnTo>
                  <a:pt x="180658" y="1049366"/>
                </a:lnTo>
                <a:lnTo>
                  <a:pt x="179706" y="1042695"/>
                </a:lnTo>
                <a:lnTo>
                  <a:pt x="179388" y="1036023"/>
                </a:lnTo>
                <a:lnTo>
                  <a:pt x="179706" y="1028715"/>
                </a:lnTo>
                <a:lnTo>
                  <a:pt x="180658" y="1021090"/>
                </a:lnTo>
                <a:lnTo>
                  <a:pt x="182246" y="1013148"/>
                </a:lnTo>
                <a:lnTo>
                  <a:pt x="184151" y="1004887"/>
                </a:lnTo>
                <a:lnTo>
                  <a:pt x="187009" y="996309"/>
                </a:lnTo>
                <a:lnTo>
                  <a:pt x="190820" y="987413"/>
                </a:lnTo>
                <a:lnTo>
                  <a:pt x="195265" y="978200"/>
                </a:lnTo>
                <a:lnTo>
                  <a:pt x="200664" y="968668"/>
                </a:lnTo>
                <a:lnTo>
                  <a:pt x="205427" y="961996"/>
                </a:lnTo>
                <a:lnTo>
                  <a:pt x="211143" y="955007"/>
                </a:lnTo>
                <a:lnTo>
                  <a:pt x="217176" y="947382"/>
                </a:lnTo>
                <a:lnTo>
                  <a:pt x="223527" y="939757"/>
                </a:lnTo>
                <a:lnTo>
                  <a:pt x="230830" y="932132"/>
                </a:lnTo>
                <a:lnTo>
                  <a:pt x="238452" y="923871"/>
                </a:lnTo>
                <a:lnTo>
                  <a:pt x="247343" y="915929"/>
                </a:lnTo>
                <a:lnTo>
                  <a:pt x="256234" y="907668"/>
                </a:lnTo>
                <a:lnTo>
                  <a:pt x="265761" y="899408"/>
                </a:lnTo>
                <a:lnTo>
                  <a:pt x="275922" y="890512"/>
                </a:lnTo>
                <a:lnTo>
                  <a:pt x="297515" y="873038"/>
                </a:lnTo>
                <a:lnTo>
                  <a:pt x="321966" y="855246"/>
                </a:lnTo>
                <a:lnTo>
                  <a:pt x="347687" y="836819"/>
                </a:lnTo>
                <a:lnTo>
                  <a:pt x="374996" y="818392"/>
                </a:lnTo>
                <a:lnTo>
                  <a:pt x="404528" y="799647"/>
                </a:lnTo>
                <a:lnTo>
                  <a:pt x="435013" y="780585"/>
                </a:lnTo>
                <a:lnTo>
                  <a:pt x="467085" y="761839"/>
                </a:lnTo>
                <a:lnTo>
                  <a:pt x="500427" y="743095"/>
                </a:lnTo>
                <a:lnTo>
                  <a:pt x="535040" y="724668"/>
                </a:lnTo>
                <a:lnTo>
                  <a:pt x="570287" y="706240"/>
                </a:lnTo>
                <a:lnTo>
                  <a:pt x="606805" y="688449"/>
                </a:lnTo>
                <a:lnTo>
                  <a:pt x="644276" y="670975"/>
                </a:lnTo>
                <a:lnTo>
                  <a:pt x="681746" y="654136"/>
                </a:lnTo>
                <a:lnTo>
                  <a:pt x="720169" y="637615"/>
                </a:lnTo>
                <a:lnTo>
                  <a:pt x="759227" y="622048"/>
                </a:lnTo>
                <a:lnTo>
                  <a:pt x="797968" y="607433"/>
                </a:lnTo>
                <a:lnTo>
                  <a:pt x="837344" y="593454"/>
                </a:lnTo>
                <a:lnTo>
                  <a:pt x="857349" y="586782"/>
                </a:lnTo>
                <a:lnTo>
                  <a:pt x="876719" y="580428"/>
                </a:lnTo>
                <a:lnTo>
                  <a:pt x="896090" y="574391"/>
                </a:lnTo>
                <a:lnTo>
                  <a:pt x="916095" y="568355"/>
                </a:lnTo>
                <a:lnTo>
                  <a:pt x="935465" y="563271"/>
                </a:lnTo>
                <a:lnTo>
                  <a:pt x="954836" y="557870"/>
                </a:lnTo>
                <a:lnTo>
                  <a:pt x="974206" y="553105"/>
                </a:lnTo>
                <a:lnTo>
                  <a:pt x="993259" y="548657"/>
                </a:lnTo>
                <a:lnTo>
                  <a:pt x="1012947" y="544209"/>
                </a:lnTo>
                <a:lnTo>
                  <a:pt x="1031999" y="540396"/>
                </a:lnTo>
                <a:lnTo>
                  <a:pt x="1050417" y="536584"/>
                </a:lnTo>
                <a:lnTo>
                  <a:pt x="1069470" y="533407"/>
                </a:lnTo>
                <a:lnTo>
                  <a:pt x="1087888" y="530865"/>
                </a:lnTo>
                <a:lnTo>
                  <a:pt x="1089921" y="530589"/>
                </a:lnTo>
                <a:lnTo>
                  <a:pt x="1102099" y="528639"/>
                </a:lnTo>
                <a:lnTo>
                  <a:pt x="1117965" y="527051"/>
                </a:lnTo>
                <a:lnTo>
                  <a:pt x="1133830" y="525463"/>
                </a:lnTo>
                <a:lnTo>
                  <a:pt x="1149379" y="523875"/>
                </a:lnTo>
                <a:lnTo>
                  <a:pt x="1165245" y="523240"/>
                </a:lnTo>
                <a:lnTo>
                  <a:pt x="1180793" y="522287"/>
                </a:lnTo>
                <a:close/>
                <a:moveTo>
                  <a:pt x="2459339" y="463550"/>
                </a:moveTo>
                <a:lnTo>
                  <a:pt x="2466990" y="463867"/>
                </a:lnTo>
                <a:lnTo>
                  <a:pt x="2474641" y="464184"/>
                </a:lnTo>
                <a:lnTo>
                  <a:pt x="2481655" y="465768"/>
                </a:lnTo>
                <a:lnTo>
                  <a:pt x="2488987" y="468302"/>
                </a:lnTo>
                <a:lnTo>
                  <a:pt x="2496000" y="471154"/>
                </a:lnTo>
                <a:lnTo>
                  <a:pt x="2503014" y="474639"/>
                </a:lnTo>
                <a:lnTo>
                  <a:pt x="2509390" y="479074"/>
                </a:lnTo>
                <a:lnTo>
                  <a:pt x="2515766" y="483826"/>
                </a:lnTo>
                <a:lnTo>
                  <a:pt x="2521185" y="489529"/>
                </a:lnTo>
                <a:lnTo>
                  <a:pt x="2526286" y="495549"/>
                </a:lnTo>
                <a:lnTo>
                  <a:pt x="2530749" y="502202"/>
                </a:lnTo>
                <a:lnTo>
                  <a:pt x="2534256" y="509172"/>
                </a:lnTo>
                <a:lnTo>
                  <a:pt x="2537125" y="516142"/>
                </a:lnTo>
                <a:lnTo>
                  <a:pt x="2539038" y="523429"/>
                </a:lnTo>
                <a:lnTo>
                  <a:pt x="2540632" y="530715"/>
                </a:lnTo>
                <a:lnTo>
                  <a:pt x="2541588" y="538319"/>
                </a:lnTo>
                <a:lnTo>
                  <a:pt x="2541269" y="545923"/>
                </a:lnTo>
                <a:lnTo>
                  <a:pt x="2540632" y="553526"/>
                </a:lnTo>
                <a:lnTo>
                  <a:pt x="2539038" y="560496"/>
                </a:lnTo>
                <a:lnTo>
                  <a:pt x="2536806" y="568100"/>
                </a:lnTo>
                <a:lnTo>
                  <a:pt x="2533937" y="574753"/>
                </a:lnTo>
                <a:lnTo>
                  <a:pt x="2530430" y="581406"/>
                </a:lnTo>
                <a:lnTo>
                  <a:pt x="2525967" y="588376"/>
                </a:lnTo>
                <a:lnTo>
                  <a:pt x="2521185" y="594079"/>
                </a:lnTo>
                <a:lnTo>
                  <a:pt x="2515128" y="599782"/>
                </a:lnTo>
                <a:lnTo>
                  <a:pt x="2359875" y="739182"/>
                </a:lnTo>
                <a:lnTo>
                  <a:pt x="2353818" y="743934"/>
                </a:lnTo>
                <a:lnTo>
                  <a:pt x="2347123" y="748370"/>
                </a:lnTo>
                <a:lnTo>
                  <a:pt x="2340428" y="751855"/>
                </a:lnTo>
                <a:lnTo>
                  <a:pt x="2333096" y="755023"/>
                </a:lnTo>
                <a:lnTo>
                  <a:pt x="2325445" y="756924"/>
                </a:lnTo>
                <a:lnTo>
                  <a:pt x="2318431" y="758191"/>
                </a:lnTo>
                <a:lnTo>
                  <a:pt x="2310780" y="758825"/>
                </a:lnTo>
                <a:lnTo>
                  <a:pt x="2303129" y="758825"/>
                </a:lnTo>
                <a:lnTo>
                  <a:pt x="2295797" y="758191"/>
                </a:lnTo>
                <a:lnTo>
                  <a:pt x="2288146" y="756924"/>
                </a:lnTo>
                <a:lnTo>
                  <a:pt x="2280814" y="754706"/>
                </a:lnTo>
                <a:lnTo>
                  <a:pt x="2274119" y="751855"/>
                </a:lnTo>
                <a:lnTo>
                  <a:pt x="2267105" y="748370"/>
                </a:lnTo>
                <a:lnTo>
                  <a:pt x="2260730" y="743934"/>
                </a:lnTo>
                <a:lnTo>
                  <a:pt x="2254672" y="738865"/>
                </a:lnTo>
                <a:lnTo>
                  <a:pt x="2248934" y="733163"/>
                </a:lnTo>
                <a:lnTo>
                  <a:pt x="2243833" y="726826"/>
                </a:lnTo>
                <a:lnTo>
                  <a:pt x="2239370" y="720490"/>
                </a:lnTo>
                <a:lnTo>
                  <a:pt x="2235864" y="713837"/>
                </a:lnTo>
                <a:lnTo>
                  <a:pt x="2232994" y="706550"/>
                </a:lnTo>
                <a:lnTo>
                  <a:pt x="2230763" y="699263"/>
                </a:lnTo>
                <a:lnTo>
                  <a:pt x="2229488" y="691976"/>
                </a:lnTo>
                <a:lnTo>
                  <a:pt x="2228850" y="684372"/>
                </a:lnTo>
                <a:lnTo>
                  <a:pt x="2228850" y="677086"/>
                </a:lnTo>
                <a:lnTo>
                  <a:pt x="2229488" y="669482"/>
                </a:lnTo>
                <a:lnTo>
                  <a:pt x="2231082" y="661878"/>
                </a:lnTo>
                <a:lnTo>
                  <a:pt x="2232994" y="654908"/>
                </a:lnTo>
                <a:lnTo>
                  <a:pt x="2236182" y="647622"/>
                </a:lnTo>
                <a:lnTo>
                  <a:pt x="2240008" y="640968"/>
                </a:lnTo>
                <a:lnTo>
                  <a:pt x="2243833" y="634632"/>
                </a:lnTo>
                <a:lnTo>
                  <a:pt x="2248934" y="628612"/>
                </a:lnTo>
                <a:lnTo>
                  <a:pt x="2254672" y="622593"/>
                </a:lnTo>
                <a:lnTo>
                  <a:pt x="2409926" y="483826"/>
                </a:lnTo>
                <a:lnTo>
                  <a:pt x="2416302" y="478440"/>
                </a:lnTo>
                <a:lnTo>
                  <a:pt x="2423315" y="474322"/>
                </a:lnTo>
                <a:lnTo>
                  <a:pt x="2430010" y="470520"/>
                </a:lnTo>
                <a:lnTo>
                  <a:pt x="2437023" y="467985"/>
                </a:lnTo>
                <a:lnTo>
                  <a:pt x="2444356" y="465768"/>
                </a:lnTo>
                <a:lnTo>
                  <a:pt x="2452007" y="464184"/>
                </a:lnTo>
                <a:lnTo>
                  <a:pt x="2459339" y="463550"/>
                </a:lnTo>
                <a:close/>
                <a:moveTo>
                  <a:pt x="308695" y="355600"/>
                </a:moveTo>
                <a:lnTo>
                  <a:pt x="316324" y="355600"/>
                </a:lnTo>
                <a:lnTo>
                  <a:pt x="323952" y="356556"/>
                </a:lnTo>
                <a:lnTo>
                  <a:pt x="330945" y="357830"/>
                </a:lnTo>
                <a:lnTo>
                  <a:pt x="338256" y="359741"/>
                </a:lnTo>
                <a:lnTo>
                  <a:pt x="345249" y="362608"/>
                </a:lnTo>
                <a:lnTo>
                  <a:pt x="352242" y="366112"/>
                </a:lnTo>
                <a:lnTo>
                  <a:pt x="358918" y="369935"/>
                </a:lnTo>
                <a:lnTo>
                  <a:pt x="364957" y="375351"/>
                </a:lnTo>
                <a:lnTo>
                  <a:pt x="370679" y="380766"/>
                </a:lnTo>
                <a:lnTo>
                  <a:pt x="489878" y="509147"/>
                </a:lnTo>
                <a:lnTo>
                  <a:pt x="495282" y="515518"/>
                </a:lnTo>
                <a:lnTo>
                  <a:pt x="499414" y="521889"/>
                </a:lnTo>
                <a:lnTo>
                  <a:pt x="503546" y="528579"/>
                </a:lnTo>
                <a:lnTo>
                  <a:pt x="506407" y="535587"/>
                </a:lnTo>
                <a:lnTo>
                  <a:pt x="508632" y="543233"/>
                </a:lnTo>
                <a:lnTo>
                  <a:pt x="510222" y="550560"/>
                </a:lnTo>
                <a:lnTo>
                  <a:pt x="511175" y="557887"/>
                </a:lnTo>
                <a:lnTo>
                  <a:pt x="511175" y="565532"/>
                </a:lnTo>
                <a:lnTo>
                  <a:pt x="510222" y="573178"/>
                </a:lnTo>
                <a:lnTo>
                  <a:pt x="508950" y="580186"/>
                </a:lnTo>
                <a:lnTo>
                  <a:pt x="507043" y="587831"/>
                </a:lnTo>
                <a:lnTo>
                  <a:pt x="504182" y="595158"/>
                </a:lnTo>
                <a:lnTo>
                  <a:pt x="500686" y="601848"/>
                </a:lnTo>
                <a:lnTo>
                  <a:pt x="496235" y="608219"/>
                </a:lnTo>
                <a:lnTo>
                  <a:pt x="491467" y="614591"/>
                </a:lnTo>
                <a:lnTo>
                  <a:pt x="486064" y="620006"/>
                </a:lnTo>
                <a:lnTo>
                  <a:pt x="480024" y="625422"/>
                </a:lnTo>
                <a:lnTo>
                  <a:pt x="473349" y="629563"/>
                </a:lnTo>
                <a:lnTo>
                  <a:pt x="466674" y="633704"/>
                </a:lnTo>
                <a:lnTo>
                  <a:pt x="459363" y="636571"/>
                </a:lnTo>
                <a:lnTo>
                  <a:pt x="452370" y="638801"/>
                </a:lnTo>
                <a:lnTo>
                  <a:pt x="444741" y="640394"/>
                </a:lnTo>
                <a:lnTo>
                  <a:pt x="437112" y="641350"/>
                </a:lnTo>
                <a:lnTo>
                  <a:pt x="430119" y="641350"/>
                </a:lnTo>
                <a:lnTo>
                  <a:pt x="422491" y="640394"/>
                </a:lnTo>
                <a:lnTo>
                  <a:pt x="414862" y="639120"/>
                </a:lnTo>
                <a:lnTo>
                  <a:pt x="407869" y="637209"/>
                </a:lnTo>
                <a:lnTo>
                  <a:pt x="400558" y="634341"/>
                </a:lnTo>
                <a:lnTo>
                  <a:pt x="393883" y="630837"/>
                </a:lnTo>
                <a:lnTo>
                  <a:pt x="387208" y="627015"/>
                </a:lnTo>
                <a:lnTo>
                  <a:pt x="381168" y="621599"/>
                </a:lnTo>
                <a:lnTo>
                  <a:pt x="375129" y="616183"/>
                </a:lnTo>
                <a:lnTo>
                  <a:pt x="255929" y="487484"/>
                </a:lnTo>
                <a:lnTo>
                  <a:pt x="250843" y="481432"/>
                </a:lnTo>
                <a:lnTo>
                  <a:pt x="246393" y="475061"/>
                </a:lnTo>
                <a:lnTo>
                  <a:pt x="242897" y="468052"/>
                </a:lnTo>
                <a:lnTo>
                  <a:pt x="239718" y="461362"/>
                </a:lnTo>
                <a:lnTo>
                  <a:pt x="237175" y="453717"/>
                </a:lnTo>
                <a:lnTo>
                  <a:pt x="236222" y="446390"/>
                </a:lnTo>
                <a:lnTo>
                  <a:pt x="235268" y="439063"/>
                </a:lnTo>
                <a:lnTo>
                  <a:pt x="234950" y="431418"/>
                </a:lnTo>
                <a:lnTo>
                  <a:pt x="235586" y="423772"/>
                </a:lnTo>
                <a:lnTo>
                  <a:pt x="236857" y="416127"/>
                </a:lnTo>
                <a:lnTo>
                  <a:pt x="238764" y="409118"/>
                </a:lnTo>
                <a:lnTo>
                  <a:pt x="241625" y="401791"/>
                </a:lnTo>
                <a:lnTo>
                  <a:pt x="245122" y="395102"/>
                </a:lnTo>
                <a:lnTo>
                  <a:pt x="249572" y="388730"/>
                </a:lnTo>
                <a:lnTo>
                  <a:pt x="254340" y="382359"/>
                </a:lnTo>
                <a:lnTo>
                  <a:pt x="260062" y="376944"/>
                </a:lnTo>
                <a:lnTo>
                  <a:pt x="266419" y="371528"/>
                </a:lnTo>
                <a:lnTo>
                  <a:pt x="272776" y="367387"/>
                </a:lnTo>
                <a:lnTo>
                  <a:pt x="279451" y="363245"/>
                </a:lnTo>
                <a:lnTo>
                  <a:pt x="286444" y="360378"/>
                </a:lnTo>
                <a:lnTo>
                  <a:pt x="293755" y="358148"/>
                </a:lnTo>
                <a:lnTo>
                  <a:pt x="301384" y="356556"/>
                </a:lnTo>
                <a:lnTo>
                  <a:pt x="308695" y="355600"/>
                </a:lnTo>
                <a:close/>
                <a:moveTo>
                  <a:pt x="2153515" y="228600"/>
                </a:moveTo>
                <a:lnTo>
                  <a:pt x="2161143" y="228600"/>
                </a:lnTo>
                <a:lnTo>
                  <a:pt x="2168454" y="228918"/>
                </a:lnTo>
                <a:lnTo>
                  <a:pt x="2176082" y="230507"/>
                </a:lnTo>
                <a:lnTo>
                  <a:pt x="2183710" y="232731"/>
                </a:lnTo>
                <a:lnTo>
                  <a:pt x="2190702" y="235273"/>
                </a:lnTo>
                <a:lnTo>
                  <a:pt x="2198012" y="239087"/>
                </a:lnTo>
                <a:lnTo>
                  <a:pt x="2204369" y="243218"/>
                </a:lnTo>
                <a:lnTo>
                  <a:pt x="2210726" y="248620"/>
                </a:lnTo>
                <a:lnTo>
                  <a:pt x="2216129" y="254023"/>
                </a:lnTo>
                <a:lnTo>
                  <a:pt x="2221532" y="260060"/>
                </a:lnTo>
                <a:lnTo>
                  <a:pt x="2225664" y="266416"/>
                </a:lnTo>
                <a:lnTo>
                  <a:pt x="2229478" y="273089"/>
                </a:lnTo>
                <a:lnTo>
                  <a:pt x="2232021" y="279763"/>
                </a:lnTo>
                <a:lnTo>
                  <a:pt x="2234563" y="287072"/>
                </a:lnTo>
                <a:lnTo>
                  <a:pt x="2236152" y="294699"/>
                </a:lnTo>
                <a:lnTo>
                  <a:pt x="2236788" y="302008"/>
                </a:lnTo>
                <a:lnTo>
                  <a:pt x="2236788" y="309635"/>
                </a:lnTo>
                <a:lnTo>
                  <a:pt x="2236152" y="317261"/>
                </a:lnTo>
                <a:lnTo>
                  <a:pt x="2234881" y="324253"/>
                </a:lnTo>
                <a:lnTo>
                  <a:pt x="2232974" y="331879"/>
                </a:lnTo>
                <a:lnTo>
                  <a:pt x="2230114" y="339188"/>
                </a:lnTo>
                <a:lnTo>
                  <a:pt x="2226617" y="346180"/>
                </a:lnTo>
                <a:lnTo>
                  <a:pt x="2222168" y="352853"/>
                </a:lnTo>
                <a:lnTo>
                  <a:pt x="2076917" y="553056"/>
                </a:lnTo>
                <a:lnTo>
                  <a:pt x="2072150" y="559412"/>
                </a:lnTo>
                <a:lnTo>
                  <a:pt x="2066429" y="565132"/>
                </a:lnTo>
                <a:lnTo>
                  <a:pt x="2060708" y="570216"/>
                </a:lnTo>
                <a:lnTo>
                  <a:pt x="2054351" y="574348"/>
                </a:lnTo>
                <a:lnTo>
                  <a:pt x="2047359" y="578161"/>
                </a:lnTo>
                <a:lnTo>
                  <a:pt x="2040366" y="581021"/>
                </a:lnTo>
                <a:lnTo>
                  <a:pt x="2033056" y="583246"/>
                </a:lnTo>
                <a:lnTo>
                  <a:pt x="2026064" y="584517"/>
                </a:lnTo>
                <a:lnTo>
                  <a:pt x="2018436" y="585788"/>
                </a:lnTo>
                <a:lnTo>
                  <a:pt x="2010808" y="585788"/>
                </a:lnTo>
                <a:lnTo>
                  <a:pt x="2003497" y="584835"/>
                </a:lnTo>
                <a:lnTo>
                  <a:pt x="1995869" y="583881"/>
                </a:lnTo>
                <a:lnTo>
                  <a:pt x="1988241" y="581657"/>
                </a:lnTo>
                <a:lnTo>
                  <a:pt x="1981249" y="578479"/>
                </a:lnTo>
                <a:lnTo>
                  <a:pt x="1974257" y="574983"/>
                </a:lnTo>
                <a:lnTo>
                  <a:pt x="1967582" y="570534"/>
                </a:lnTo>
                <a:lnTo>
                  <a:pt x="1961225" y="565768"/>
                </a:lnTo>
                <a:lnTo>
                  <a:pt x="1955822" y="560365"/>
                </a:lnTo>
                <a:lnTo>
                  <a:pt x="1950419" y="554327"/>
                </a:lnTo>
                <a:lnTo>
                  <a:pt x="1946605" y="547972"/>
                </a:lnTo>
                <a:lnTo>
                  <a:pt x="1942473" y="541298"/>
                </a:lnTo>
                <a:lnTo>
                  <a:pt x="1939931" y="533989"/>
                </a:lnTo>
                <a:lnTo>
                  <a:pt x="1937388" y="526998"/>
                </a:lnTo>
                <a:lnTo>
                  <a:pt x="1936117" y="519689"/>
                </a:lnTo>
                <a:lnTo>
                  <a:pt x="1935163" y="512380"/>
                </a:lnTo>
                <a:lnTo>
                  <a:pt x="1935163" y="504753"/>
                </a:lnTo>
                <a:lnTo>
                  <a:pt x="1935799" y="497126"/>
                </a:lnTo>
                <a:lnTo>
                  <a:pt x="1937070" y="489500"/>
                </a:lnTo>
                <a:lnTo>
                  <a:pt x="1938977" y="482508"/>
                </a:lnTo>
                <a:lnTo>
                  <a:pt x="1941838" y="474882"/>
                </a:lnTo>
                <a:lnTo>
                  <a:pt x="1945652" y="468208"/>
                </a:lnTo>
                <a:lnTo>
                  <a:pt x="1950101" y="461535"/>
                </a:lnTo>
                <a:lnTo>
                  <a:pt x="2095034" y="260696"/>
                </a:lnTo>
                <a:lnTo>
                  <a:pt x="2100119" y="254976"/>
                </a:lnTo>
                <a:lnTo>
                  <a:pt x="2105840" y="248938"/>
                </a:lnTo>
                <a:lnTo>
                  <a:pt x="2111879" y="244171"/>
                </a:lnTo>
                <a:lnTo>
                  <a:pt x="2118236" y="239722"/>
                </a:lnTo>
                <a:lnTo>
                  <a:pt x="2124592" y="236227"/>
                </a:lnTo>
                <a:lnTo>
                  <a:pt x="2131585" y="233367"/>
                </a:lnTo>
                <a:lnTo>
                  <a:pt x="2138895" y="231142"/>
                </a:lnTo>
                <a:lnTo>
                  <a:pt x="2146205" y="229553"/>
                </a:lnTo>
                <a:lnTo>
                  <a:pt x="2153515" y="228600"/>
                </a:lnTo>
                <a:close/>
                <a:moveTo>
                  <a:pt x="580011" y="142875"/>
                </a:moveTo>
                <a:lnTo>
                  <a:pt x="587656" y="143192"/>
                </a:lnTo>
                <a:lnTo>
                  <a:pt x="595300" y="144458"/>
                </a:lnTo>
                <a:lnTo>
                  <a:pt x="602308" y="146041"/>
                </a:lnTo>
                <a:lnTo>
                  <a:pt x="609635" y="148258"/>
                </a:lnTo>
                <a:lnTo>
                  <a:pt x="616643" y="151424"/>
                </a:lnTo>
                <a:lnTo>
                  <a:pt x="623013" y="155541"/>
                </a:lnTo>
                <a:lnTo>
                  <a:pt x="629384" y="159657"/>
                </a:lnTo>
                <a:lnTo>
                  <a:pt x="635118" y="165040"/>
                </a:lnTo>
                <a:lnTo>
                  <a:pt x="640533" y="170740"/>
                </a:lnTo>
                <a:lnTo>
                  <a:pt x="645311" y="177073"/>
                </a:lnTo>
                <a:lnTo>
                  <a:pt x="780372" y="375611"/>
                </a:lnTo>
                <a:lnTo>
                  <a:pt x="784194" y="382261"/>
                </a:lnTo>
                <a:lnTo>
                  <a:pt x="788016" y="389227"/>
                </a:lnTo>
                <a:lnTo>
                  <a:pt x="790246" y="396510"/>
                </a:lnTo>
                <a:lnTo>
                  <a:pt x="792157" y="404110"/>
                </a:lnTo>
                <a:lnTo>
                  <a:pt x="793432" y="411393"/>
                </a:lnTo>
                <a:lnTo>
                  <a:pt x="793750" y="418992"/>
                </a:lnTo>
                <a:lnTo>
                  <a:pt x="793432" y="426592"/>
                </a:lnTo>
                <a:lnTo>
                  <a:pt x="792157" y="434191"/>
                </a:lnTo>
                <a:lnTo>
                  <a:pt x="790565" y="441158"/>
                </a:lnTo>
                <a:lnTo>
                  <a:pt x="788016" y="448441"/>
                </a:lnTo>
                <a:lnTo>
                  <a:pt x="784831" y="455090"/>
                </a:lnTo>
                <a:lnTo>
                  <a:pt x="781009" y="461740"/>
                </a:lnTo>
                <a:lnTo>
                  <a:pt x="776231" y="467756"/>
                </a:lnTo>
                <a:lnTo>
                  <a:pt x="771452" y="473773"/>
                </a:lnTo>
                <a:lnTo>
                  <a:pt x="765719" y="478839"/>
                </a:lnTo>
                <a:lnTo>
                  <a:pt x="759348" y="483905"/>
                </a:lnTo>
                <a:lnTo>
                  <a:pt x="752340" y="488022"/>
                </a:lnTo>
                <a:lnTo>
                  <a:pt x="745332" y="491505"/>
                </a:lnTo>
                <a:lnTo>
                  <a:pt x="737687" y="493721"/>
                </a:lnTo>
                <a:lnTo>
                  <a:pt x="730679" y="495938"/>
                </a:lnTo>
                <a:lnTo>
                  <a:pt x="723035" y="496888"/>
                </a:lnTo>
                <a:lnTo>
                  <a:pt x="715390" y="496888"/>
                </a:lnTo>
                <a:lnTo>
                  <a:pt x="707745" y="496888"/>
                </a:lnTo>
                <a:lnTo>
                  <a:pt x="700418" y="495938"/>
                </a:lnTo>
                <a:lnTo>
                  <a:pt x="693092" y="493721"/>
                </a:lnTo>
                <a:lnTo>
                  <a:pt x="686084" y="491505"/>
                </a:lnTo>
                <a:lnTo>
                  <a:pt x="678758" y="488338"/>
                </a:lnTo>
                <a:lnTo>
                  <a:pt x="672387" y="484855"/>
                </a:lnTo>
                <a:lnTo>
                  <a:pt x="666016" y="480105"/>
                </a:lnTo>
                <a:lnTo>
                  <a:pt x="660282" y="474722"/>
                </a:lnTo>
                <a:lnTo>
                  <a:pt x="654867" y="469339"/>
                </a:lnTo>
                <a:lnTo>
                  <a:pt x="650089" y="463006"/>
                </a:lnTo>
                <a:lnTo>
                  <a:pt x="515347" y="264785"/>
                </a:lnTo>
                <a:lnTo>
                  <a:pt x="511206" y="257818"/>
                </a:lnTo>
                <a:lnTo>
                  <a:pt x="507702" y="250852"/>
                </a:lnTo>
                <a:lnTo>
                  <a:pt x="505154" y="243252"/>
                </a:lnTo>
                <a:lnTo>
                  <a:pt x="503243" y="236286"/>
                </a:lnTo>
                <a:lnTo>
                  <a:pt x="501969" y="228687"/>
                </a:lnTo>
                <a:lnTo>
                  <a:pt x="501650" y="221087"/>
                </a:lnTo>
                <a:lnTo>
                  <a:pt x="501969" y="213487"/>
                </a:lnTo>
                <a:lnTo>
                  <a:pt x="503243" y="206205"/>
                </a:lnTo>
                <a:lnTo>
                  <a:pt x="504835" y="198922"/>
                </a:lnTo>
                <a:lnTo>
                  <a:pt x="507702" y="191955"/>
                </a:lnTo>
                <a:lnTo>
                  <a:pt x="510888" y="184672"/>
                </a:lnTo>
                <a:lnTo>
                  <a:pt x="514392" y="178340"/>
                </a:lnTo>
                <a:lnTo>
                  <a:pt x="519170" y="172007"/>
                </a:lnTo>
                <a:lnTo>
                  <a:pt x="523948" y="166624"/>
                </a:lnTo>
                <a:lnTo>
                  <a:pt x="530000" y="160924"/>
                </a:lnTo>
                <a:lnTo>
                  <a:pt x="536371" y="156174"/>
                </a:lnTo>
                <a:lnTo>
                  <a:pt x="543060" y="152374"/>
                </a:lnTo>
                <a:lnTo>
                  <a:pt x="550387" y="148575"/>
                </a:lnTo>
                <a:lnTo>
                  <a:pt x="557713" y="146358"/>
                </a:lnTo>
                <a:lnTo>
                  <a:pt x="565039" y="144458"/>
                </a:lnTo>
                <a:lnTo>
                  <a:pt x="572684" y="143192"/>
                </a:lnTo>
                <a:lnTo>
                  <a:pt x="580011" y="142875"/>
                </a:lnTo>
                <a:close/>
                <a:moveTo>
                  <a:pt x="1813331" y="49212"/>
                </a:moveTo>
                <a:lnTo>
                  <a:pt x="1821259" y="49529"/>
                </a:lnTo>
                <a:lnTo>
                  <a:pt x="1828871" y="50796"/>
                </a:lnTo>
                <a:lnTo>
                  <a:pt x="1836483" y="52379"/>
                </a:lnTo>
                <a:lnTo>
                  <a:pt x="1843460" y="54913"/>
                </a:lnTo>
                <a:lnTo>
                  <a:pt x="1851072" y="58081"/>
                </a:lnTo>
                <a:lnTo>
                  <a:pt x="1857732" y="62515"/>
                </a:lnTo>
                <a:lnTo>
                  <a:pt x="1864075" y="67266"/>
                </a:lnTo>
                <a:lnTo>
                  <a:pt x="1869783" y="72334"/>
                </a:lnTo>
                <a:lnTo>
                  <a:pt x="1874858" y="78036"/>
                </a:lnTo>
                <a:lnTo>
                  <a:pt x="1879298" y="84371"/>
                </a:lnTo>
                <a:lnTo>
                  <a:pt x="1883104" y="90706"/>
                </a:lnTo>
                <a:lnTo>
                  <a:pt x="1886275" y="97357"/>
                </a:lnTo>
                <a:lnTo>
                  <a:pt x="1888812" y="104642"/>
                </a:lnTo>
                <a:lnTo>
                  <a:pt x="1890715" y="111928"/>
                </a:lnTo>
                <a:lnTo>
                  <a:pt x="1891984" y="119213"/>
                </a:lnTo>
                <a:lnTo>
                  <a:pt x="1892301" y="126815"/>
                </a:lnTo>
                <a:lnTo>
                  <a:pt x="1891984" y="134100"/>
                </a:lnTo>
                <a:lnTo>
                  <a:pt x="1890715" y="142018"/>
                </a:lnTo>
                <a:lnTo>
                  <a:pt x="1889130" y="149620"/>
                </a:lnTo>
                <a:lnTo>
                  <a:pt x="1886275" y="156905"/>
                </a:lnTo>
                <a:lnTo>
                  <a:pt x="1882787" y="163874"/>
                </a:lnTo>
                <a:lnTo>
                  <a:pt x="1752438" y="407768"/>
                </a:lnTo>
                <a:lnTo>
                  <a:pt x="1747998" y="415053"/>
                </a:lnTo>
                <a:lnTo>
                  <a:pt x="1743240" y="421388"/>
                </a:lnTo>
                <a:lnTo>
                  <a:pt x="1738166" y="426773"/>
                </a:lnTo>
                <a:lnTo>
                  <a:pt x="1732457" y="431841"/>
                </a:lnTo>
                <a:lnTo>
                  <a:pt x="1726114" y="436275"/>
                </a:lnTo>
                <a:lnTo>
                  <a:pt x="1719771" y="440393"/>
                </a:lnTo>
                <a:lnTo>
                  <a:pt x="1713111" y="443560"/>
                </a:lnTo>
                <a:lnTo>
                  <a:pt x="1705817" y="445778"/>
                </a:lnTo>
                <a:lnTo>
                  <a:pt x="1698522" y="447678"/>
                </a:lnTo>
                <a:lnTo>
                  <a:pt x="1691228" y="448945"/>
                </a:lnTo>
                <a:lnTo>
                  <a:pt x="1683616" y="449262"/>
                </a:lnTo>
                <a:lnTo>
                  <a:pt x="1676322" y="448945"/>
                </a:lnTo>
                <a:lnTo>
                  <a:pt x="1668393" y="447678"/>
                </a:lnTo>
                <a:lnTo>
                  <a:pt x="1660781" y="445778"/>
                </a:lnTo>
                <a:lnTo>
                  <a:pt x="1653487" y="443560"/>
                </a:lnTo>
                <a:lnTo>
                  <a:pt x="1646510" y="439759"/>
                </a:lnTo>
                <a:lnTo>
                  <a:pt x="1639215" y="435959"/>
                </a:lnTo>
                <a:lnTo>
                  <a:pt x="1632872" y="431207"/>
                </a:lnTo>
                <a:lnTo>
                  <a:pt x="1627481" y="426139"/>
                </a:lnTo>
                <a:lnTo>
                  <a:pt x="1622406" y="420121"/>
                </a:lnTo>
                <a:lnTo>
                  <a:pt x="1617966" y="414103"/>
                </a:lnTo>
                <a:lnTo>
                  <a:pt x="1613843" y="407451"/>
                </a:lnTo>
                <a:lnTo>
                  <a:pt x="1610672" y="400800"/>
                </a:lnTo>
                <a:lnTo>
                  <a:pt x="1608452" y="393515"/>
                </a:lnTo>
                <a:lnTo>
                  <a:pt x="1606549" y="386546"/>
                </a:lnTo>
                <a:lnTo>
                  <a:pt x="1605280" y="378944"/>
                </a:lnTo>
                <a:lnTo>
                  <a:pt x="1604963" y="371342"/>
                </a:lnTo>
                <a:lnTo>
                  <a:pt x="1605280" y="363740"/>
                </a:lnTo>
                <a:lnTo>
                  <a:pt x="1606549" y="356455"/>
                </a:lnTo>
                <a:lnTo>
                  <a:pt x="1608135" y="348853"/>
                </a:lnTo>
                <a:lnTo>
                  <a:pt x="1610672" y="341252"/>
                </a:lnTo>
                <a:lnTo>
                  <a:pt x="1614478" y="334283"/>
                </a:lnTo>
                <a:lnTo>
                  <a:pt x="1745143" y="90389"/>
                </a:lnTo>
                <a:lnTo>
                  <a:pt x="1749266" y="83420"/>
                </a:lnTo>
                <a:lnTo>
                  <a:pt x="1754024" y="77086"/>
                </a:lnTo>
                <a:lnTo>
                  <a:pt x="1759098" y="71701"/>
                </a:lnTo>
                <a:lnTo>
                  <a:pt x="1764490" y="66633"/>
                </a:lnTo>
                <a:lnTo>
                  <a:pt x="1770833" y="62198"/>
                </a:lnTo>
                <a:lnTo>
                  <a:pt x="1777176" y="58081"/>
                </a:lnTo>
                <a:lnTo>
                  <a:pt x="1784470" y="54913"/>
                </a:lnTo>
                <a:lnTo>
                  <a:pt x="1791130" y="52379"/>
                </a:lnTo>
                <a:lnTo>
                  <a:pt x="1798742" y="50796"/>
                </a:lnTo>
                <a:lnTo>
                  <a:pt x="1805719" y="49529"/>
                </a:lnTo>
                <a:lnTo>
                  <a:pt x="1813331" y="49212"/>
                </a:lnTo>
                <a:close/>
                <a:moveTo>
                  <a:pt x="952183" y="14287"/>
                </a:moveTo>
                <a:lnTo>
                  <a:pt x="959803" y="14921"/>
                </a:lnTo>
                <a:lnTo>
                  <a:pt x="967106" y="16190"/>
                </a:lnTo>
                <a:lnTo>
                  <a:pt x="974408" y="18094"/>
                </a:lnTo>
                <a:lnTo>
                  <a:pt x="981393" y="20949"/>
                </a:lnTo>
                <a:lnTo>
                  <a:pt x="988378" y="24121"/>
                </a:lnTo>
                <a:lnTo>
                  <a:pt x="994728" y="27928"/>
                </a:lnTo>
                <a:lnTo>
                  <a:pt x="1000443" y="32686"/>
                </a:lnTo>
                <a:lnTo>
                  <a:pt x="1006158" y="38079"/>
                </a:lnTo>
                <a:lnTo>
                  <a:pt x="1010921" y="43472"/>
                </a:lnTo>
                <a:lnTo>
                  <a:pt x="1015684" y="49817"/>
                </a:lnTo>
                <a:lnTo>
                  <a:pt x="1019176" y="56479"/>
                </a:lnTo>
                <a:lnTo>
                  <a:pt x="1022668" y="63775"/>
                </a:lnTo>
                <a:lnTo>
                  <a:pt x="1025209" y="71388"/>
                </a:lnTo>
                <a:lnTo>
                  <a:pt x="1086169" y="289326"/>
                </a:lnTo>
                <a:lnTo>
                  <a:pt x="1088391" y="297257"/>
                </a:lnTo>
                <a:lnTo>
                  <a:pt x="1089026" y="304871"/>
                </a:lnTo>
                <a:lnTo>
                  <a:pt x="1089026" y="312801"/>
                </a:lnTo>
                <a:lnTo>
                  <a:pt x="1088709" y="320415"/>
                </a:lnTo>
                <a:lnTo>
                  <a:pt x="1087439" y="327711"/>
                </a:lnTo>
                <a:lnTo>
                  <a:pt x="1085216" y="335008"/>
                </a:lnTo>
                <a:lnTo>
                  <a:pt x="1082676" y="341987"/>
                </a:lnTo>
                <a:lnTo>
                  <a:pt x="1079184" y="348966"/>
                </a:lnTo>
                <a:lnTo>
                  <a:pt x="1075056" y="355310"/>
                </a:lnTo>
                <a:lnTo>
                  <a:pt x="1070294" y="361021"/>
                </a:lnTo>
                <a:lnTo>
                  <a:pt x="1065214" y="366731"/>
                </a:lnTo>
                <a:lnTo>
                  <a:pt x="1059816" y="371806"/>
                </a:lnTo>
                <a:lnTo>
                  <a:pt x="1053466" y="376248"/>
                </a:lnTo>
                <a:lnTo>
                  <a:pt x="1047116" y="380054"/>
                </a:lnTo>
                <a:lnTo>
                  <a:pt x="1039496" y="383227"/>
                </a:lnTo>
                <a:lnTo>
                  <a:pt x="1031876" y="385765"/>
                </a:lnTo>
                <a:lnTo>
                  <a:pt x="1024256" y="387668"/>
                </a:lnTo>
                <a:lnTo>
                  <a:pt x="1016318" y="388620"/>
                </a:lnTo>
                <a:lnTo>
                  <a:pt x="1008381" y="388937"/>
                </a:lnTo>
                <a:lnTo>
                  <a:pt x="1001078" y="387985"/>
                </a:lnTo>
                <a:lnTo>
                  <a:pt x="993458" y="387033"/>
                </a:lnTo>
                <a:lnTo>
                  <a:pt x="986156" y="384813"/>
                </a:lnTo>
                <a:lnTo>
                  <a:pt x="979171" y="382275"/>
                </a:lnTo>
                <a:lnTo>
                  <a:pt x="972503" y="378468"/>
                </a:lnTo>
                <a:lnTo>
                  <a:pt x="966153" y="374661"/>
                </a:lnTo>
                <a:lnTo>
                  <a:pt x="960121" y="370220"/>
                </a:lnTo>
                <a:lnTo>
                  <a:pt x="954406" y="365145"/>
                </a:lnTo>
                <a:lnTo>
                  <a:pt x="949643" y="359117"/>
                </a:lnTo>
                <a:lnTo>
                  <a:pt x="944881" y="353090"/>
                </a:lnTo>
                <a:lnTo>
                  <a:pt x="941388" y="346428"/>
                </a:lnTo>
                <a:lnTo>
                  <a:pt x="938213" y="339449"/>
                </a:lnTo>
                <a:lnTo>
                  <a:pt x="935356" y="331835"/>
                </a:lnTo>
                <a:lnTo>
                  <a:pt x="874396" y="113580"/>
                </a:lnTo>
                <a:lnTo>
                  <a:pt x="872808" y="105649"/>
                </a:lnTo>
                <a:lnTo>
                  <a:pt x="871538" y="97719"/>
                </a:lnTo>
                <a:lnTo>
                  <a:pt x="871538" y="90422"/>
                </a:lnTo>
                <a:lnTo>
                  <a:pt x="871856" y="82492"/>
                </a:lnTo>
                <a:lnTo>
                  <a:pt x="873443" y="75195"/>
                </a:lnTo>
                <a:lnTo>
                  <a:pt x="875666" y="67582"/>
                </a:lnTo>
                <a:lnTo>
                  <a:pt x="878206" y="60920"/>
                </a:lnTo>
                <a:lnTo>
                  <a:pt x="881381" y="54258"/>
                </a:lnTo>
                <a:lnTo>
                  <a:pt x="885508" y="47913"/>
                </a:lnTo>
                <a:lnTo>
                  <a:pt x="890271" y="41886"/>
                </a:lnTo>
                <a:lnTo>
                  <a:pt x="895351" y="36493"/>
                </a:lnTo>
                <a:lnTo>
                  <a:pt x="901066" y="31100"/>
                </a:lnTo>
                <a:lnTo>
                  <a:pt x="907416" y="26976"/>
                </a:lnTo>
                <a:lnTo>
                  <a:pt x="914083" y="22852"/>
                </a:lnTo>
                <a:lnTo>
                  <a:pt x="921068" y="19680"/>
                </a:lnTo>
                <a:lnTo>
                  <a:pt x="928688" y="16825"/>
                </a:lnTo>
                <a:lnTo>
                  <a:pt x="936626" y="15239"/>
                </a:lnTo>
                <a:lnTo>
                  <a:pt x="944246" y="14604"/>
                </a:lnTo>
                <a:lnTo>
                  <a:pt x="952183" y="14287"/>
                </a:lnTo>
                <a:close/>
                <a:moveTo>
                  <a:pt x="1362909" y="0"/>
                </a:moveTo>
                <a:lnTo>
                  <a:pt x="1370792" y="953"/>
                </a:lnTo>
                <a:lnTo>
                  <a:pt x="1378676" y="2542"/>
                </a:lnTo>
                <a:lnTo>
                  <a:pt x="1386244" y="4449"/>
                </a:lnTo>
                <a:lnTo>
                  <a:pt x="1393497" y="7308"/>
                </a:lnTo>
                <a:lnTo>
                  <a:pt x="1400119" y="10804"/>
                </a:lnTo>
                <a:lnTo>
                  <a:pt x="1406426" y="15252"/>
                </a:lnTo>
                <a:lnTo>
                  <a:pt x="1412102" y="20019"/>
                </a:lnTo>
                <a:lnTo>
                  <a:pt x="1417463" y="25103"/>
                </a:lnTo>
                <a:lnTo>
                  <a:pt x="1422509" y="31141"/>
                </a:lnTo>
                <a:lnTo>
                  <a:pt x="1426293" y="37178"/>
                </a:lnTo>
                <a:lnTo>
                  <a:pt x="1430392" y="43851"/>
                </a:lnTo>
                <a:lnTo>
                  <a:pt x="1433231" y="50524"/>
                </a:lnTo>
                <a:lnTo>
                  <a:pt x="1435438" y="57833"/>
                </a:lnTo>
                <a:lnTo>
                  <a:pt x="1437015" y="65141"/>
                </a:lnTo>
                <a:lnTo>
                  <a:pt x="1438276" y="73085"/>
                </a:lnTo>
                <a:lnTo>
                  <a:pt x="1438276" y="81029"/>
                </a:lnTo>
                <a:lnTo>
                  <a:pt x="1437330" y="88973"/>
                </a:lnTo>
                <a:lnTo>
                  <a:pt x="1407057" y="316174"/>
                </a:lnTo>
                <a:lnTo>
                  <a:pt x="1405796" y="323800"/>
                </a:lnTo>
                <a:lnTo>
                  <a:pt x="1403588" y="331426"/>
                </a:lnTo>
                <a:lnTo>
                  <a:pt x="1400750" y="339053"/>
                </a:lnTo>
                <a:lnTo>
                  <a:pt x="1397281" y="345726"/>
                </a:lnTo>
                <a:lnTo>
                  <a:pt x="1392866" y="352081"/>
                </a:lnTo>
                <a:lnTo>
                  <a:pt x="1388136" y="357483"/>
                </a:lnTo>
                <a:lnTo>
                  <a:pt x="1383091" y="363203"/>
                </a:lnTo>
                <a:lnTo>
                  <a:pt x="1377730" y="367969"/>
                </a:lnTo>
                <a:lnTo>
                  <a:pt x="1371423" y="372418"/>
                </a:lnTo>
                <a:lnTo>
                  <a:pt x="1364485" y="375913"/>
                </a:lnTo>
                <a:lnTo>
                  <a:pt x="1357863" y="379091"/>
                </a:lnTo>
                <a:lnTo>
                  <a:pt x="1350926" y="381315"/>
                </a:lnTo>
                <a:lnTo>
                  <a:pt x="1343357" y="382904"/>
                </a:lnTo>
                <a:lnTo>
                  <a:pt x="1335474" y="383857"/>
                </a:lnTo>
                <a:lnTo>
                  <a:pt x="1327906" y="384175"/>
                </a:lnTo>
                <a:lnTo>
                  <a:pt x="1320022" y="383539"/>
                </a:lnTo>
                <a:lnTo>
                  <a:pt x="1312138" y="381951"/>
                </a:lnTo>
                <a:lnTo>
                  <a:pt x="1304570" y="379726"/>
                </a:lnTo>
                <a:lnTo>
                  <a:pt x="1297632" y="376549"/>
                </a:lnTo>
                <a:lnTo>
                  <a:pt x="1290380" y="373053"/>
                </a:lnTo>
                <a:lnTo>
                  <a:pt x="1284703" y="369240"/>
                </a:lnTo>
                <a:lnTo>
                  <a:pt x="1278712" y="364474"/>
                </a:lnTo>
                <a:lnTo>
                  <a:pt x="1273036" y="358754"/>
                </a:lnTo>
                <a:lnTo>
                  <a:pt x="1268305" y="353352"/>
                </a:lnTo>
                <a:lnTo>
                  <a:pt x="1264206" y="346997"/>
                </a:lnTo>
                <a:lnTo>
                  <a:pt x="1260422" y="340641"/>
                </a:lnTo>
                <a:lnTo>
                  <a:pt x="1257268" y="333333"/>
                </a:lnTo>
                <a:lnTo>
                  <a:pt x="1255061" y="326342"/>
                </a:lnTo>
                <a:lnTo>
                  <a:pt x="1253484" y="318716"/>
                </a:lnTo>
                <a:lnTo>
                  <a:pt x="1252538" y="311089"/>
                </a:lnTo>
                <a:lnTo>
                  <a:pt x="1252538" y="303145"/>
                </a:lnTo>
                <a:lnTo>
                  <a:pt x="1253169" y="295201"/>
                </a:lnTo>
                <a:lnTo>
                  <a:pt x="1283442" y="68001"/>
                </a:lnTo>
                <a:lnTo>
                  <a:pt x="1285019" y="60057"/>
                </a:lnTo>
                <a:lnTo>
                  <a:pt x="1287226" y="52431"/>
                </a:lnTo>
                <a:lnTo>
                  <a:pt x="1290064" y="45440"/>
                </a:lnTo>
                <a:lnTo>
                  <a:pt x="1293533" y="38767"/>
                </a:lnTo>
                <a:lnTo>
                  <a:pt x="1297632" y="32412"/>
                </a:lnTo>
                <a:lnTo>
                  <a:pt x="1302363" y="26374"/>
                </a:lnTo>
                <a:lnTo>
                  <a:pt x="1307723" y="21290"/>
                </a:lnTo>
                <a:lnTo>
                  <a:pt x="1313400" y="16524"/>
                </a:lnTo>
                <a:lnTo>
                  <a:pt x="1319706" y="12075"/>
                </a:lnTo>
                <a:lnTo>
                  <a:pt x="1326013" y="8579"/>
                </a:lnTo>
                <a:lnTo>
                  <a:pt x="1332951" y="5402"/>
                </a:lnTo>
                <a:lnTo>
                  <a:pt x="1340204" y="2860"/>
                </a:lnTo>
                <a:lnTo>
                  <a:pt x="1347772" y="1271"/>
                </a:lnTo>
                <a:lnTo>
                  <a:pt x="1355025" y="635"/>
                </a:lnTo>
                <a:lnTo>
                  <a:pt x="1362909"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5" name="KSO_Shape"/>
          <p:cNvSpPr/>
          <p:nvPr/>
        </p:nvSpPr>
        <p:spPr bwMode="auto">
          <a:xfrm>
            <a:off x="10119580" y="4608510"/>
            <a:ext cx="307327" cy="466825"/>
          </a:xfrm>
          <a:custGeom>
            <a:avLst/>
            <a:gdLst>
              <a:gd name="T0" fmla="*/ 729114 w 1504951"/>
              <a:gd name="T1" fmla="*/ 852102 h 2286000"/>
              <a:gd name="T2" fmla="*/ 768258 w 1504951"/>
              <a:gd name="T3" fmla="*/ 2276073 h 2286000"/>
              <a:gd name="T4" fmla="*/ 568141 w 1504951"/>
              <a:gd name="T5" fmla="*/ 2285206 h 2286000"/>
              <a:gd name="T6" fmla="*/ 537784 w 1504951"/>
              <a:gd name="T7" fmla="*/ 2259395 h 2286000"/>
              <a:gd name="T8" fmla="*/ 572934 w 1504951"/>
              <a:gd name="T9" fmla="*/ 1354423 h 2286000"/>
              <a:gd name="T10" fmla="*/ 701153 w 1504951"/>
              <a:gd name="T11" fmla="*/ 862426 h 2286000"/>
              <a:gd name="T12" fmla="*/ 703550 w 1504951"/>
              <a:gd name="T13" fmla="*/ 830659 h 2286000"/>
              <a:gd name="T14" fmla="*/ 643776 w 1504951"/>
              <a:gd name="T15" fmla="*/ 834638 h 2286000"/>
              <a:gd name="T16" fmla="*/ 671117 w 1504951"/>
              <a:gd name="T17" fmla="*/ 887057 h 2286000"/>
              <a:gd name="T18" fmla="*/ 497169 w 1504951"/>
              <a:gd name="T19" fmla="*/ 1472799 h 2286000"/>
              <a:gd name="T20" fmla="*/ 441696 w 1504951"/>
              <a:gd name="T21" fmla="*/ 1470814 h 2286000"/>
              <a:gd name="T22" fmla="*/ 426242 w 1504951"/>
              <a:gd name="T23" fmla="*/ 1428323 h 2286000"/>
              <a:gd name="T24" fmla="*/ 551057 w 1504951"/>
              <a:gd name="T25" fmla="*/ 827490 h 2286000"/>
              <a:gd name="T26" fmla="*/ 681971 w 1504951"/>
              <a:gd name="T27" fmla="*/ 544512 h 2286000"/>
              <a:gd name="T28" fmla="*/ 733037 w 1504951"/>
              <a:gd name="T29" fmla="*/ 595709 h 2286000"/>
              <a:gd name="T30" fmla="*/ 718786 w 1504951"/>
              <a:gd name="T31" fmla="*/ 668734 h 2286000"/>
              <a:gd name="T32" fmla="*/ 650697 w 1504951"/>
              <a:gd name="T33" fmla="*/ 696515 h 2286000"/>
              <a:gd name="T34" fmla="*/ 590526 w 1504951"/>
              <a:gd name="T35" fmla="*/ 656034 h 2286000"/>
              <a:gd name="T36" fmla="*/ 590526 w 1504951"/>
              <a:gd name="T37" fmla="*/ 581818 h 2286000"/>
              <a:gd name="T38" fmla="*/ 650697 w 1504951"/>
              <a:gd name="T39" fmla="*/ 541734 h 2286000"/>
              <a:gd name="T40" fmla="*/ 609195 w 1504951"/>
              <a:gd name="T41" fmla="*/ 515804 h 2286000"/>
              <a:gd name="T42" fmla="*/ 567682 w 1504951"/>
              <a:gd name="T43" fmla="*/ 550640 h 2286000"/>
              <a:gd name="T44" fmla="*/ 545937 w 1504951"/>
              <a:gd name="T45" fmla="*/ 601707 h 2286000"/>
              <a:gd name="T46" fmla="*/ 551472 w 1504951"/>
              <a:gd name="T47" fmla="*/ 658316 h 2286000"/>
              <a:gd name="T48" fmla="*/ 582310 w 1504951"/>
              <a:gd name="T49" fmla="*/ 703444 h 2286000"/>
              <a:gd name="T50" fmla="*/ 630545 w 1504951"/>
              <a:gd name="T51" fmla="*/ 729571 h 2286000"/>
              <a:gd name="T52" fmla="*/ 687477 w 1504951"/>
              <a:gd name="T53" fmla="*/ 729571 h 2286000"/>
              <a:gd name="T54" fmla="*/ 735316 w 1504951"/>
              <a:gd name="T55" fmla="*/ 703444 h 2286000"/>
              <a:gd name="T56" fmla="*/ 766154 w 1504951"/>
              <a:gd name="T57" fmla="*/ 658316 h 2286000"/>
              <a:gd name="T58" fmla="*/ 771689 w 1504951"/>
              <a:gd name="T59" fmla="*/ 601707 h 2286000"/>
              <a:gd name="T60" fmla="*/ 750339 w 1504951"/>
              <a:gd name="T61" fmla="*/ 550640 h 2286000"/>
              <a:gd name="T62" fmla="*/ 708431 w 1504951"/>
              <a:gd name="T63" fmla="*/ 515804 h 2286000"/>
              <a:gd name="T64" fmla="*/ 652685 w 1504951"/>
              <a:gd name="T65" fmla="*/ 504720 h 2286000"/>
              <a:gd name="T66" fmla="*/ 719501 w 1504951"/>
              <a:gd name="T67" fmla="*/ 475426 h 2286000"/>
              <a:gd name="T68" fmla="*/ 778805 w 1504951"/>
              <a:gd name="T69" fmla="*/ 519763 h 2286000"/>
              <a:gd name="T70" fmla="*/ 811225 w 1504951"/>
              <a:gd name="T71" fmla="*/ 587852 h 2286000"/>
              <a:gd name="T72" fmla="*/ 807271 w 1504951"/>
              <a:gd name="T73" fmla="*/ 665441 h 2286000"/>
              <a:gd name="T74" fmla="*/ 768921 w 1504951"/>
              <a:gd name="T75" fmla="*/ 729176 h 2286000"/>
              <a:gd name="T76" fmla="*/ 705268 w 1504951"/>
              <a:gd name="T77" fmla="*/ 767575 h 2286000"/>
              <a:gd name="T78" fmla="*/ 627777 w 1504951"/>
              <a:gd name="T79" fmla="*/ 771533 h 2286000"/>
              <a:gd name="T80" fmla="*/ 559775 w 1504951"/>
              <a:gd name="T81" fmla="*/ 739072 h 2286000"/>
              <a:gd name="T82" fmla="*/ 515494 w 1504951"/>
              <a:gd name="T83" fmla="*/ 679692 h 2286000"/>
              <a:gd name="T84" fmla="*/ 504029 w 1504951"/>
              <a:gd name="T85" fmla="*/ 602895 h 2286000"/>
              <a:gd name="T86" fmla="*/ 530123 w 1504951"/>
              <a:gd name="T87" fmla="*/ 532035 h 2286000"/>
              <a:gd name="T88" fmla="*/ 585078 w 1504951"/>
              <a:gd name="T89" fmla="*/ 482551 h 2286000"/>
              <a:gd name="T90" fmla="*/ 1465636 w 1504951"/>
              <a:gd name="T91" fmla="*/ 328612 h 2286000"/>
              <a:gd name="T92" fmla="*/ 1502171 w 1504951"/>
              <a:gd name="T93" fmla="*/ 360804 h 2286000"/>
              <a:gd name="T94" fmla="*/ 1489861 w 1504951"/>
              <a:gd name="T95" fmla="*/ 408097 h 2286000"/>
              <a:gd name="T96" fmla="*/ 910070 w 1504951"/>
              <a:gd name="T97" fmla="*/ 613170 h 2286000"/>
              <a:gd name="T98" fmla="*/ 861622 w 1504951"/>
              <a:gd name="T99" fmla="*/ 572632 h 2286000"/>
              <a:gd name="T100" fmla="*/ 857253 w 1504951"/>
              <a:gd name="T101" fmla="*/ 503480 h 2286000"/>
              <a:gd name="T102" fmla="*/ 1444986 w 1504951"/>
              <a:gd name="T103" fmla="*/ 331791 h 2286000"/>
              <a:gd name="T104" fmla="*/ 65734 w 1504951"/>
              <a:gd name="T105" fmla="*/ 6355 h 2286000"/>
              <a:gd name="T106" fmla="*/ 529037 w 1504951"/>
              <a:gd name="T107" fmla="*/ 409500 h 2286000"/>
              <a:gd name="T108" fmla="*/ 511614 w 1504951"/>
              <a:gd name="T109" fmla="*/ 471461 h 2286000"/>
              <a:gd name="T110" fmla="*/ 452612 w 1504951"/>
              <a:gd name="T111" fmla="*/ 504825 h 2286000"/>
              <a:gd name="T112" fmla="*/ 14255 w 1504951"/>
              <a:gd name="T113" fmla="*/ 77054 h 2286000"/>
              <a:gd name="T114" fmla="*/ 3168 w 1504951"/>
              <a:gd name="T115" fmla="*/ 32967 h 228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04951" h="2286000">
                <a:moveTo>
                  <a:pt x="705148" y="830262"/>
                </a:moveTo>
                <a:lnTo>
                  <a:pt x="706745" y="830262"/>
                </a:lnTo>
                <a:lnTo>
                  <a:pt x="711139" y="830659"/>
                </a:lnTo>
                <a:lnTo>
                  <a:pt x="715533" y="831850"/>
                </a:lnTo>
                <a:lnTo>
                  <a:pt x="719128" y="833836"/>
                </a:lnTo>
                <a:lnTo>
                  <a:pt x="722323" y="836218"/>
                </a:lnTo>
                <a:lnTo>
                  <a:pt x="725119" y="839395"/>
                </a:lnTo>
                <a:lnTo>
                  <a:pt x="727116" y="843366"/>
                </a:lnTo>
                <a:lnTo>
                  <a:pt x="728714" y="847734"/>
                </a:lnTo>
                <a:lnTo>
                  <a:pt x="729114" y="852102"/>
                </a:lnTo>
                <a:lnTo>
                  <a:pt x="782638" y="2243114"/>
                </a:lnTo>
                <a:lnTo>
                  <a:pt x="782638" y="2247482"/>
                </a:lnTo>
                <a:lnTo>
                  <a:pt x="781839" y="2251453"/>
                </a:lnTo>
                <a:lnTo>
                  <a:pt x="781040" y="2255424"/>
                </a:lnTo>
                <a:lnTo>
                  <a:pt x="779842" y="2259395"/>
                </a:lnTo>
                <a:lnTo>
                  <a:pt x="778244" y="2262969"/>
                </a:lnTo>
                <a:lnTo>
                  <a:pt x="775848" y="2266543"/>
                </a:lnTo>
                <a:lnTo>
                  <a:pt x="773850" y="2270117"/>
                </a:lnTo>
                <a:lnTo>
                  <a:pt x="771054" y="2273293"/>
                </a:lnTo>
                <a:lnTo>
                  <a:pt x="768258" y="2276073"/>
                </a:lnTo>
                <a:lnTo>
                  <a:pt x="764663" y="2278455"/>
                </a:lnTo>
                <a:lnTo>
                  <a:pt x="761468" y="2280838"/>
                </a:lnTo>
                <a:lnTo>
                  <a:pt x="757873" y="2282426"/>
                </a:lnTo>
                <a:lnTo>
                  <a:pt x="753879" y="2284015"/>
                </a:lnTo>
                <a:lnTo>
                  <a:pt x="749884" y="2285206"/>
                </a:lnTo>
                <a:lnTo>
                  <a:pt x="745091" y="2285603"/>
                </a:lnTo>
                <a:lnTo>
                  <a:pt x="740697" y="2286000"/>
                </a:lnTo>
                <a:lnTo>
                  <a:pt x="576529" y="2286000"/>
                </a:lnTo>
                <a:lnTo>
                  <a:pt x="572136" y="2285603"/>
                </a:lnTo>
                <a:lnTo>
                  <a:pt x="568141" y="2285206"/>
                </a:lnTo>
                <a:lnTo>
                  <a:pt x="563747" y="2284015"/>
                </a:lnTo>
                <a:lnTo>
                  <a:pt x="559753" y="2282426"/>
                </a:lnTo>
                <a:lnTo>
                  <a:pt x="556158" y="2280838"/>
                </a:lnTo>
                <a:lnTo>
                  <a:pt x="552563" y="2278455"/>
                </a:lnTo>
                <a:lnTo>
                  <a:pt x="549368" y="2276073"/>
                </a:lnTo>
                <a:lnTo>
                  <a:pt x="546172" y="2273293"/>
                </a:lnTo>
                <a:lnTo>
                  <a:pt x="543776" y="2270117"/>
                </a:lnTo>
                <a:lnTo>
                  <a:pt x="541379" y="2266543"/>
                </a:lnTo>
                <a:lnTo>
                  <a:pt x="539382" y="2262969"/>
                </a:lnTo>
                <a:lnTo>
                  <a:pt x="537784" y="2259395"/>
                </a:lnTo>
                <a:lnTo>
                  <a:pt x="536186" y="2255424"/>
                </a:lnTo>
                <a:lnTo>
                  <a:pt x="535387" y="2251453"/>
                </a:lnTo>
                <a:lnTo>
                  <a:pt x="534988" y="2247482"/>
                </a:lnTo>
                <a:lnTo>
                  <a:pt x="534988" y="2243114"/>
                </a:lnTo>
                <a:lnTo>
                  <a:pt x="566943" y="1407236"/>
                </a:lnTo>
                <a:lnTo>
                  <a:pt x="567742" y="1396912"/>
                </a:lnTo>
                <a:lnTo>
                  <a:pt x="568541" y="1385793"/>
                </a:lnTo>
                <a:lnTo>
                  <a:pt x="569739" y="1375072"/>
                </a:lnTo>
                <a:lnTo>
                  <a:pt x="571337" y="1364748"/>
                </a:lnTo>
                <a:lnTo>
                  <a:pt x="572934" y="1354423"/>
                </a:lnTo>
                <a:lnTo>
                  <a:pt x="575331" y="1343702"/>
                </a:lnTo>
                <a:lnTo>
                  <a:pt x="577728" y="1333377"/>
                </a:lnTo>
                <a:lnTo>
                  <a:pt x="580524" y="1323053"/>
                </a:lnTo>
                <a:lnTo>
                  <a:pt x="702351" y="900150"/>
                </a:lnTo>
                <a:lnTo>
                  <a:pt x="703550" y="893797"/>
                </a:lnTo>
                <a:lnTo>
                  <a:pt x="703949" y="887046"/>
                </a:lnTo>
                <a:lnTo>
                  <a:pt x="704349" y="880693"/>
                </a:lnTo>
                <a:lnTo>
                  <a:pt x="703949" y="874736"/>
                </a:lnTo>
                <a:lnTo>
                  <a:pt x="702751" y="868383"/>
                </a:lnTo>
                <a:lnTo>
                  <a:pt x="701153" y="862426"/>
                </a:lnTo>
                <a:lnTo>
                  <a:pt x="699156" y="856470"/>
                </a:lnTo>
                <a:lnTo>
                  <a:pt x="696759" y="850514"/>
                </a:lnTo>
                <a:lnTo>
                  <a:pt x="695960" y="847337"/>
                </a:lnTo>
                <a:lnTo>
                  <a:pt x="695561" y="843763"/>
                </a:lnTo>
                <a:lnTo>
                  <a:pt x="695561" y="839792"/>
                </a:lnTo>
                <a:lnTo>
                  <a:pt x="696759" y="837013"/>
                </a:lnTo>
                <a:lnTo>
                  <a:pt x="698357" y="834233"/>
                </a:lnTo>
                <a:lnTo>
                  <a:pt x="700354" y="831850"/>
                </a:lnTo>
                <a:lnTo>
                  <a:pt x="701952" y="831056"/>
                </a:lnTo>
                <a:lnTo>
                  <a:pt x="703550" y="830659"/>
                </a:lnTo>
                <a:lnTo>
                  <a:pt x="705148" y="830262"/>
                </a:lnTo>
                <a:close/>
                <a:moveTo>
                  <a:pt x="589492" y="817562"/>
                </a:moveTo>
                <a:lnTo>
                  <a:pt x="596624" y="817959"/>
                </a:lnTo>
                <a:lnTo>
                  <a:pt x="603757" y="818753"/>
                </a:lnTo>
                <a:lnTo>
                  <a:pt x="611681" y="819945"/>
                </a:lnTo>
                <a:lnTo>
                  <a:pt x="618814" y="821930"/>
                </a:lnTo>
                <a:lnTo>
                  <a:pt x="625550" y="824710"/>
                </a:lnTo>
                <a:lnTo>
                  <a:pt x="632286" y="827490"/>
                </a:lnTo>
                <a:lnTo>
                  <a:pt x="638229" y="830667"/>
                </a:lnTo>
                <a:lnTo>
                  <a:pt x="643776" y="834638"/>
                </a:lnTo>
                <a:lnTo>
                  <a:pt x="649324" y="838609"/>
                </a:lnTo>
                <a:lnTo>
                  <a:pt x="654079" y="843772"/>
                </a:lnTo>
                <a:lnTo>
                  <a:pt x="658437" y="848537"/>
                </a:lnTo>
                <a:lnTo>
                  <a:pt x="662400" y="853302"/>
                </a:lnTo>
                <a:lnTo>
                  <a:pt x="665173" y="858862"/>
                </a:lnTo>
                <a:lnTo>
                  <a:pt x="667947" y="864024"/>
                </a:lnTo>
                <a:lnTo>
                  <a:pt x="669532" y="869584"/>
                </a:lnTo>
                <a:lnTo>
                  <a:pt x="671117" y="875541"/>
                </a:lnTo>
                <a:lnTo>
                  <a:pt x="671513" y="881100"/>
                </a:lnTo>
                <a:lnTo>
                  <a:pt x="671117" y="887057"/>
                </a:lnTo>
                <a:lnTo>
                  <a:pt x="670324" y="893014"/>
                </a:lnTo>
                <a:lnTo>
                  <a:pt x="516188" y="1431499"/>
                </a:lnTo>
                <a:lnTo>
                  <a:pt x="513415" y="1443016"/>
                </a:lnTo>
                <a:lnTo>
                  <a:pt x="511830" y="1448575"/>
                </a:lnTo>
                <a:lnTo>
                  <a:pt x="509848" y="1453341"/>
                </a:lnTo>
                <a:lnTo>
                  <a:pt x="507867" y="1458106"/>
                </a:lnTo>
                <a:lnTo>
                  <a:pt x="505886" y="1462474"/>
                </a:lnTo>
                <a:lnTo>
                  <a:pt x="503112" y="1466445"/>
                </a:lnTo>
                <a:lnTo>
                  <a:pt x="500339" y="1469622"/>
                </a:lnTo>
                <a:lnTo>
                  <a:pt x="497169" y="1472799"/>
                </a:lnTo>
                <a:lnTo>
                  <a:pt x="493206" y="1475182"/>
                </a:lnTo>
                <a:lnTo>
                  <a:pt x="489244" y="1477167"/>
                </a:lnTo>
                <a:lnTo>
                  <a:pt x="484489" y="1478756"/>
                </a:lnTo>
                <a:lnTo>
                  <a:pt x="479338" y="1479550"/>
                </a:lnTo>
                <a:lnTo>
                  <a:pt x="473395" y="1479550"/>
                </a:lnTo>
                <a:lnTo>
                  <a:pt x="466659" y="1479153"/>
                </a:lnTo>
                <a:lnTo>
                  <a:pt x="459923" y="1477565"/>
                </a:lnTo>
                <a:lnTo>
                  <a:pt x="452790" y="1475976"/>
                </a:lnTo>
                <a:lnTo>
                  <a:pt x="446847" y="1473593"/>
                </a:lnTo>
                <a:lnTo>
                  <a:pt x="441696" y="1470814"/>
                </a:lnTo>
                <a:lnTo>
                  <a:pt x="437337" y="1468034"/>
                </a:lnTo>
                <a:lnTo>
                  <a:pt x="433771" y="1464460"/>
                </a:lnTo>
                <a:lnTo>
                  <a:pt x="430997" y="1460886"/>
                </a:lnTo>
                <a:lnTo>
                  <a:pt x="429016" y="1457312"/>
                </a:lnTo>
                <a:lnTo>
                  <a:pt x="427035" y="1452944"/>
                </a:lnTo>
                <a:lnTo>
                  <a:pt x="426242" y="1448575"/>
                </a:lnTo>
                <a:lnTo>
                  <a:pt x="425450" y="1443810"/>
                </a:lnTo>
                <a:lnTo>
                  <a:pt x="425450" y="1438647"/>
                </a:lnTo>
                <a:lnTo>
                  <a:pt x="425846" y="1433485"/>
                </a:lnTo>
                <a:lnTo>
                  <a:pt x="426242" y="1428323"/>
                </a:lnTo>
                <a:lnTo>
                  <a:pt x="427035" y="1422763"/>
                </a:lnTo>
                <a:lnTo>
                  <a:pt x="429412" y="1411644"/>
                </a:lnTo>
                <a:lnTo>
                  <a:pt x="526887" y="859656"/>
                </a:lnTo>
                <a:lnTo>
                  <a:pt x="528472" y="854096"/>
                </a:lnTo>
                <a:lnTo>
                  <a:pt x="530849" y="848934"/>
                </a:lnTo>
                <a:lnTo>
                  <a:pt x="533623" y="843772"/>
                </a:lnTo>
                <a:lnTo>
                  <a:pt x="537189" y="839006"/>
                </a:lnTo>
                <a:lnTo>
                  <a:pt x="541547" y="834638"/>
                </a:lnTo>
                <a:lnTo>
                  <a:pt x="546302" y="831064"/>
                </a:lnTo>
                <a:lnTo>
                  <a:pt x="551057" y="827490"/>
                </a:lnTo>
                <a:lnTo>
                  <a:pt x="556604" y="824710"/>
                </a:lnTo>
                <a:lnTo>
                  <a:pt x="562944" y="822327"/>
                </a:lnTo>
                <a:lnTo>
                  <a:pt x="569284" y="820342"/>
                </a:lnTo>
                <a:lnTo>
                  <a:pt x="575624" y="818753"/>
                </a:lnTo>
                <a:lnTo>
                  <a:pt x="582360" y="817959"/>
                </a:lnTo>
                <a:lnTo>
                  <a:pt x="589492" y="817562"/>
                </a:lnTo>
                <a:close/>
                <a:moveTo>
                  <a:pt x="659010" y="541337"/>
                </a:moveTo>
                <a:lnTo>
                  <a:pt x="666928" y="541734"/>
                </a:lnTo>
                <a:lnTo>
                  <a:pt x="674449" y="542925"/>
                </a:lnTo>
                <a:lnTo>
                  <a:pt x="681971" y="544512"/>
                </a:lnTo>
                <a:lnTo>
                  <a:pt x="689096" y="547290"/>
                </a:lnTo>
                <a:lnTo>
                  <a:pt x="695826" y="550465"/>
                </a:lnTo>
                <a:lnTo>
                  <a:pt x="702556" y="554434"/>
                </a:lnTo>
                <a:lnTo>
                  <a:pt x="708494" y="558800"/>
                </a:lnTo>
                <a:lnTo>
                  <a:pt x="714036" y="563959"/>
                </a:lnTo>
                <a:lnTo>
                  <a:pt x="718786" y="569515"/>
                </a:lnTo>
                <a:lnTo>
                  <a:pt x="723536" y="575468"/>
                </a:lnTo>
                <a:lnTo>
                  <a:pt x="727099" y="581818"/>
                </a:lnTo>
                <a:lnTo>
                  <a:pt x="730662" y="588565"/>
                </a:lnTo>
                <a:lnTo>
                  <a:pt x="733037" y="595709"/>
                </a:lnTo>
                <a:lnTo>
                  <a:pt x="735017" y="603250"/>
                </a:lnTo>
                <a:lnTo>
                  <a:pt x="736204" y="610790"/>
                </a:lnTo>
                <a:lnTo>
                  <a:pt x="736600" y="619125"/>
                </a:lnTo>
                <a:lnTo>
                  <a:pt x="736204" y="627062"/>
                </a:lnTo>
                <a:lnTo>
                  <a:pt x="735017" y="635000"/>
                </a:lnTo>
                <a:lnTo>
                  <a:pt x="733037" y="642143"/>
                </a:lnTo>
                <a:lnTo>
                  <a:pt x="730662" y="649287"/>
                </a:lnTo>
                <a:lnTo>
                  <a:pt x="727099" y="656034"/>
                </a:lnTo>
                <a:lnTo>
                  <a:pt x="723536" y="662781"/>
                </a:lnTo>
                <a:lnTo>
                  <a:pt x="718786" y="668734"/>
                </a:lnTo>
                <a:lnTo>
                  <a:pt x="714036" y="674290"/>
                </a:lnTo>
                <a:lnTo>
                  <a:pt x="708494" y="679053"/>
                </a:lnTo>
                <a:lnTo>
                  <a:pt x="702556" y="683815"/>
                </a:lnTo>
                <a:lnTo>
                  <a:pt x="695826" y="687387"/>
                </a:lnTo>
                <a:lnTo>
                  <a:pt x="689096" y="690959"/>
                </a:lnTo>
                <a:lnTo>
                  <a:pt x="681971" y="693340"/>
                </a:lnTo>
                <a:lnTo>
                  <a:pt x="674449" y="695325"/>
                </a:lnTo>
                <a:lnTo>
                  <a:pt x="666928" y="696515"/>
                </a:lnTo>
                <a:lnTo>
                  <a:pt x="659010" y="696912"/>
                </a:lnTo>
                <a:lnTo>
                  <a:pt x="650697" y="696515"/>
                </a:lnTo>
                <a:lnTo>
                  <a:pt x="643176" y="695325"/>
                </a:lnTo>
                <a:lnTo>
                  <a:pt x="635654" y="693340"/>
                </a:lnTo>
                <a:lnTo>
                  <a:pt x="628529" y="690959"/>
                </a:lnTo>
                <a:lnTo>
                  <a:pt x="621799" y="687387"/>
                </a:lnTo>
                <a:lnTo>
                  <a:pt x="615465" y="683815"/>
                </a:lnTo>
                <a:lnTo>
                  <a:pt x="609131" y="679053"/>
                </a:lnTo>
                <a:lnTo>
                  <a:pt x="603589" y="674290"/>
                </a:lnTo>
                <a:lnTo>
                  <a:pt x="598839" y="668734"/>
                </a:lnTo>
                <a:lnTo>
                  <a:pt x="594484" y="662781"/>
                </a:lnTo>
                <a:lnTo>
                  <a:pt x="590526" y="656034"/>
                </a:lnTo>
                <a:lnTo>
                  <a:pt x="587359" y="649287"/>
                </a:lnTo>
                <a:lnTo>
                  <a:pt x="584588" y="642143"/>
                </a:lnTo>
                <a:lnTo>
                  <a:pt x="582608" y="635000"/>
                </a:lnTo>
                <a:lnTo>
                  <a:pt x="581421" y="627062"/>
                </a:lnTo>
                <a:lnTo>
                  <a:pt x="581025" y="619125"/>
                </a:lnTo>
                <a:lnTo>
                  <a:pt x="581421" y="610790"/>
                </a:lnTo>
                <a:lnTo>
                  <a:pt x="582608" y="603250"/>
                </a:lnTo>
                <a:lnTo>
                  <a:pt x="584588" y="595709"/>
                </a:lnTo>
                <a:lnTo>
                  <a:pt x="587359" y="588565"/>
                </a:lnTo>
                <a:lnTo>
                  <a:pt x="590526" y="581818"/>
                </a:lnTo>
                <a:lnTo>
                  <a:pt x="594484" y="575468"/>
                </a:lnTo>
                <a:lnTo>
                  <a:pt x="598839" y="569515"/>
                </a:lnTo>
                <a:lnTo>
                  <a:pt x="603589" y="563959"/>
                </a:lnTo>
                <a:lnTo>
                  <a:pt x="609131" y="558800"/>
                </a:lnTo>
                <a:lnTo>
                  <a:pt x="615465" y="554434"/>
                </a:lnTo>
                <a:lnTo>
                  <a:pt x="621799" y="550465"/>
                </a:lnTo>
                <a:lnTo>
                  <a:pt x="628529" y="547290"/>
                </a:lnTo>
                <a:lnTo>
                  <a:pt x="635654" y="544512"/>
                </a:lnTo>
                <a:lnTo>
                  <a:pt x="643176" y="542925"/>
                </a:lnTo>
                <a:lnTo>
                  <a:pt x="650697" y="541734"/>
                </a:lnTo>
                <a:lnTo>
                  <a:pt x="659010" y="541337"/>
                </a:lnTo>
                <a:close/>
                <a:moveTo>
                  <a:pt x="652685" y="504720"/>
                </a:moveTo>
                <a:lnTo>
                  <a:pt x="647150" y="505512"/>
                </a:lnTo>
                <a:lnTo>
                  <a:pt x="641615" y="505908"/>
                </a:lnTo>
                <a:lnTo>
                  <a:pt x="636080" y="507095"/>
                </a:lnTo>
                <a:lnTo>
                  <a:pt x="630545" y="508283"/>
                </a:lnTo>
                <a:lnTo>
                  <a:pt x="625010" y="509866"/>
                </a:lnTo>
                <a:lnTo>
                  <a:pt x="619870" y="511450"/>
                </a:lnTo>
                <a:lnTo>
                  <a:pt x="614730" y="513825"/>
                </a:lnTo>
                <a:lnTo>
                  <a:pt x="609195" y="515804"/>
                </a:lnTo>
                <a:lnTo>
                  <a:pt x="604451" y="518575"/>
                </a:lnTo>
                <a:lnTo>
                  <a:pt x="599706" y="521346"/>
                </a:lnTo>
                <a:lnTo>
                  <a:pt x="594962" y="524513"/>
                </a:lnTo>
                <a:lnTo>
                  <a:pt x="590613" y="527680"/>
                </a:lnTo>
                <a:lnTo>
                  <a:pt x="586264" y="531243"/>
                </a:lnTo>
                <a:lnTo>
                  <a:pt x="582310" y="534806"/>
                </a:lnTo>
                <a:lnTo>
                  <a:pt x="578357" y="538368"/>
                </a:lnTo>
                <a:lnTo>
                  <a:pt x="574403" y="542327"/>
                </a:lnTo>
                <a:lnTo>
                  <a:pt x="570845" y="546286"/>
                </a:lnTo>
                <a:lnTo>
                  <a:pt x="567682" y="550640"/>
                </a:lnTo>
                <a:lnTo>
                  <a:pt x="564519" y="554995"/>
                </a:lnTo>
                <a:lnTo>
                  <a:pt x="560961" y="559745"/>
                </a:lnTo>
                <a:lnTo>
                  <a:pt x="558589" y="564496"/>
                </a:lnTo>
                <a:lnTo>
                  <a:pt x="555821" y="569642"/>
                </a:lnTo>
                <a:lnTo>
                  <a:pt x="553844" y="574788"/>
                </a:lnTo>
                <a:lnTo>
                  <a:pt x="551472" y="579934"/>
                </a:lnTo>
                <a:lnTo>
                  <a:pt x="549891" y="585081"/>
                </a:lnTo>
                <a:lnTo>
                  <a:pt x="548309" y="590623"/>
                </a:lnTo>
                <a:lnTo>
                  <a:pt x="547123" y="596165"/>
                </a:lnTo>
                <a:lnTo>
                  <a:pt x="545937" y="601707"/>
                </a:lnTo>
                <a:lnTo>
                  <a:pt x="545146" y="607249"/>
                </a:lnTo>
                <a:lnTo>
                  <a:pt x="544751" y="613187"/>
                </a:lnTo>
                <a:lnTo>
                  <a:pt x="544751" y="619125"/>
                </a:lnTo>
                <a:lnTo>
                  <a:pt x="544751" y="625063"/>
                </a:lnTo>
                <a:lnTo>
                  <a:pt x="545146" y="630605"/>
                </a:lnTo>
                <a:lnTo>
                  <a:pt x="545937" y="636543"/>
                </a:lnTo>
                <a:lnTo>
                  <a:pt x="547123" y="642085"/>
                </a:lnTo>
                <a:lnTo>
                  <a:pt x="548309" y="647627"/>
                </a:lnTo>
                <a:lnTo>
                  <a:pt x="549891" y="652774"/>
                </a:lnTo>
                <a:lnTo>
                  <a:pt x="551472" y="658316"/>
                </a:lnTo>
                <a:lnTo>
                  <a:pt x="553844" y="663858"/>
                </a:lnTo>
                <a:lnTo>
                  <a:pt x="555821" y="668608"/>
                </a:lnTo>
                <a:lnTo>
                  <a:pt x="558589" y="673754"/>
                </a:lnTo>
                <a:lnTo>
                  <a:pt x="560961" y="678505"/>
                </a:lnTo>
                <a:lnTo>
                  <a:pt x="564519" y="682859"/>
                </a:lnTo>
                <a:lnTo>
                  <a:pt x="567682" y="687214"/>
                </a:lnTo>
                <a:lnTo>
                  <a:pt x="570845" y="691568"/>
                </a:lnTo>
                <a:lnTo>
                  <a:pt x="574403" y="695923"/>
                </a:lnTo>
                <a:lnTo>
                  <a:pt x="578357" y="699882"/>
                </a:lnTo>
                <a:lnTo>
                  <a:pt x="582310" y="703444"/>
                </a:lnTo>
                <a:lnTo>
                  <a:pt x="586264" y="707403"/>
                </a:lnTo>
                <a:lnTo>
                  <a:pt x="590613" y="710966"/>
                </a:lnTo>
                <a:lnTo>
                  <a:pt x="594962" y="713737"/>
                </a:lnTo>
                <a:lnTo>
                  <a:pt x="599706" y="716904"/>
                </a:lnTo>
                <a:lnTo>
                  <a:pt x="604451" y="719675"/>
                </a:lnTo>
                <a:lnTo>
                  <a:pt x="609195" y="722050"/>
                </a:lnTo>
                <a:lnTo>
                  <a:pt x="614730" y="724425"/>
                </a:lnTo>
                <a:lnTo>
                  <a:pt x="619870" y="726405"/>
                </a:lnTo>
                <a:lnTo>
                  <a:pt x="625010" y="728384"/>
                </a:lnTo>
                <a:lnTo>
                  <a:pt x="630545" y="729571"/>
                </a:lnTo>
                <a:lnTo>
                  <a:pt x="636080" y="731155"/>
                </a:lnTo>
                <a:lnTo>
                  <a:pt x="641615" y="731947"/>
                </a:lnTo>
                <a:lnTo>
                  <a:pt x="647150" y="732738"/>
                </a:lnTo>
                <a:lnTo>
                  <a:pt x="652685" y="733134"/>
                </a:lnTo>
                <a:lnTo>
                  <a:pt x="659011" y="733134"/>
                </a:lnTo>
                <a:lnTo>
                  <a:pt x="664941" y="733134"/>
                </a:lnTo>
                <a:lnTo>
                  <a:pt x="670476" y="732738"/>
                </a:lnTo>
                <a:lnTo>
                  <a:pt x="676407" y="731947"/>
                </a:lnTo>
                <a:lnTo>
                  <a:pt x="681942" y="731155"/>
                </a:lnTo>
                <a:lnTo>
                  <a:pt x="687477" y="729571"/>
                </a:lnTo>
                <a:lnTo>
                  <a:pt x="692616" y="728384"/>
                </a:lnTo>
                <a:lnTo>
                  <a:pt x="697756" y="726405"/>
                </a:lnTo>
                <a:lnTo>
                  <a:pt x="703291" y="724425"/>
                </a:lnTo>
                <a:lnTo>
                  <a:pt x="708431" y="722050"/>
                </a:lnTo>
                <a:lnTo>
                  <a:pt x="713175" y="719675"/>
                </a:lnTo>
                <a:lnTo>
                  <a:pt x="717920" y="716904"/>
                </a:lnTo>
                <a:lnTo>
                  <a:pt x="722664" y="713737"/>
                </a:lnTo>
                <a:lnTo>
                  <a:pt x="727013" y="710966"/>
                </a:lnTo>
                <a:lnTo>
                  <a:pt x="731362" y="707403"/>
                </a:lnTo>
                <a:lnTo>
                  <a:pt x="735316" y="703444"/>
                </a:lnTo>
                <a:lnTo>
                  <a:pt x="739269" y="699882"/>
                </a:lnTo>
                <a:lnTo>
                  <a:pt x="743223" y="695923"/>
                </a:lnTo>
                <a:lnTo>
                  <a:pt x="747176" y="691568"/>
                </a:lnTo>
                <a:lnTo>
                  <a:pt x="750339" y="687214"/>
                </a:lnTo>
                <a:lnTo>
                  <a:pt x="753502" y="682859"/>
                </a:lnTo>
                <a:lnTo>
                  <a:pt x="756665" y="678505"/>
                </a:lnTo>
                <a:lnTo>
                  <a:pt x="759433" y="673754"/>
                </a:lnTo>
                <a:lnTo>
                  <a:pt x="761805" y="668608"/>
                </a:lnTo>
                <a:lnTo>
                  <a:pt x="764177" y="663858"/>
                </a:lnTo>
                <a:lnTo>
                  <a:pt x="766154" y="658316"/>
                </a:lnTo>
                <a:lnTo>
                  <a:pt x="768131" y="652774"/>
                </a:lnTo>
                <a:lnTo>
                  <a:pt x="769317" y="647627"/>
                </a:lnTo>
                <a:lnTo>
                  <a:pt x="770898" y="642085"/>
                </a:lnTo>
                <a:lnTo>
                  <a:pt x="771689" y="636543"/>
                </a:lnTo>
                <a:lnTo>
                  <a:pt x="772480" y="630605"/>
                </a:lnTo>
                <a:lnTo>
                  <a:pt x="772875" y="625063"/>
                </a:lnTo>
                <a:lnTo>
                  <a:pt x="772875" y="619125"/>
                </a:lnTo>
                <a:lnTo>
                  <a:pt x="772875" y="613187"/>
                </a:lnTo>
                <a:lnTo>
                  <a:pt x="772480" y="607249"/>
                </a:lnTo>
                <a:lnTo>
                  <a:pt x="771689" y="601707"/>
                </a:lnTo>
                <a:lnTo>
                  <a:pt x="770898" y="596165"/>
                </a:lnTo>
                <a:lnTo>
                  <a:pt x="769317" y="590623"/>
                </a:lnTo>
                <a:lnTo>
                  <a:pt x="768131" y="585081"/>
                </a:lnTo>
                <a:lnTo>
                  <a:pt x="766154" y="579934"/>
                </a:lnTo>
                <a:lnTo>
                  <a:pt x="764177" y="574788"/>
                </a:lnTo>
                <a:lnTo>
                  <a:pt x="761805" y="569642"/>
                </a:lnTo>
                <a:lnTo>
                  <a:pt x="759433" y="564496"/>
                </a:lnTo>
                <a:lnTo>
                  <a:pt x="756665" y="559745"/>
                </a:lnTo>
                <a:lnTo>
                  <a:pt x="753502" y="554995"/>
                </a:lnTo>
                <a:lnTo>
                  <a:pt x="750339" y="550640"/>
                </a:lnTo>
                <a:lnTo>
                  <a:pt x="747176" y="546286"/>
                </a:lnTo>
                <a:lnTo>
                  <a:pt x="743223" y="542327"/>
                </a:lnTo>
                <a:lnTo>
                  <a:pt x="739269" y="538368"/>
                </a:lnTo>
                <a:lnTo>
                  <a:pt x="735316" y="534806"/>
                </a:lnTo>
                <a:lnTo>
                  <a:pt x="731362" y="531243"/>
                </a:lnTo>
                <a:lnTo>
                  <a:pt x="727013" y="527680"/>
                </a:lnTo>
                <a:lnTo>
                  <a:pt x="722664" y="524513"/>
                </a:lnTo>
                <a:lnTo>
                  <a:pt x="717920" y="521346"/>
                </a:lnTo>
                <a:lnTo>
                  <a:pt x="713175" y="518575"/>
                </a:lnTo>
                <a:lnTo>
                  <a:pt x="708431" y="515804"/>
                </a:lnTo>
                <a:lnTo>
                  <a:pt x="703291" y="513825"/>
                </a:lnTo>
                <a:lnTo>
                  <a:pt x="697756" y="511450"/>
                </a:lnTo>
                <a:lnTo>
                  <a:pt x="692616" y="509866"/>
                </a:lnTo>
                <a:lnTo>
                  <a:pt x="687477" y="508283"/>
                </a:lnTo>
                <a:lnTo>
                  <a:pt x="681942" y="507095"/>
                </a:lnTo>
                <a:lnTo>
                  <a:pt x="676407" y="505908"/>
                </a:lnTo>
                <a:lnTo>
                  <a:pt x="670476" y="505512"/>
                </a:lnTo>
                <a:lnTo>
                  <a:pt x="664941" y="504720"/>
                </a:lnTo>
                <a:lnTo>
                  <a:pt x="659011" y="504720"/>
                </a:lnTo>
                <a:lnTo>
                  <a:pt x="652685" y="504720"/>
                </a:lnTo>
                <a:close/>
                <a:moveTo>
                  <a:pt x="650708" y="463550"/>
                </a:moveTo>
                <a:lnTo>
                  <a:pt x="659011" y="463550"/>
                </a:lnTo>
                <a:lnTo>
                  <a:pt x="666918" y="463550"/>
                </a:lnTo>
                <a:lnTo>
                  <a:pt x="674825" y="464342"/>
                </a:lnTo>
                <a:lnTo>
                  <a:pt x="682337" y="465133"/>
                </a:lnTo>
                <a:lnTo>
                  <a:pt x="690244" y="466321"/>
                </a:lnTo>
                <a:lnTo>
                  <a:pt x="697361" y="468300"/>
                </a:lnTo>
                <a:lnTo>
                  <a:pt x="705268" y="470280"/>
                </a:lnTo>
                <a:lnTo>
                  <a:pt x="712385" y="472655"/>
                </a:lnTo>
                <a:lnTo>
                  <a:pt x="719501" y="475426"/>
                </a:lnTo>
                <a:lnTo>
                  <a:pt x="726222" y="478989"/>
                </a:lnTo>
                <a:lnTo>
                  <a:pt x="732943" y="482551"/>
                </a:lnTo>
                <a:lnTo>
                  <a:pt x="739269" y="486114"/>
                </a:lnTo>
                <a:lnTo>
                  <a:pt x="745595" y="490073"/>
                </a:lnTo>
                <a:lnTo>
                  <a:pt x="751921" y="494427"/>
                </a:lnTo>
                <a:lnTo>
                  <a:pt x="757851" y="499178"/>
                </a:lnTo>
                <a:lnTo>
                  <a:pt x="763386" y="503928"/>
                </a:lnTo>
                <a:lnTo>
                  <a:pt x="768921" y="509074"/>
                </a:lnTo>
                <a:lnTo>
                  <a:pt x="774061" y="514221"/>
                </a:lnTo>
                <a:lnTo>
                  <a:pt x="778805" y="519763"/>
                </a:lnTo>
                <a:lnTo>
                  <a:pt x="783154" y="526097"/>
                </a:lnTo>
                <a:lnTo>
                  <a:pt x="787503" y="532035"/>
                </a:lnTo>
                <a:lnTo>
                  <a:pt x="791457" y="538368"/>
                </a:lnTo>
                <a:lnTo>
                  <a:pt x="795806" y="545098"/>
                </a:lnTo>
                <a:lnTo>
                  <a:pt x="798969" y="551432"/>
                </a:lnTo>
                <a:lnTo>
                  <a:pt x="802132" y="558558"/>
                </a:lnTo>
                <a:lnTo>
                  <a:pt x="804899" y="565287"/>
                </a:lnTo>
                <a:lnTo>
                  <a:pt x="807271" y="572809"/>
                </a:lnTo>
                <a:lnTo>
                  <a:pt x="809644" y="580330"/>
                </a:lnTo>
                <a:lnTo>
                  <a:pt x="811225" y="587852"/>
                </a:lnTo>
                <a:lnTo>
                  <a:pt x="812411" y="595373"/>
                </a:lnTo>
                <a:lnTo>
                  <a:pt x="813597" y="602895"/>
                </a:lnTo>
                <a:lnTo>
                  <a:pt x="813993" y="610812"/>
                </a:lnTo>
                <a:lnTo>
                  <a:pt x="814388" y="619125"/>
                </a:lnTo>
                <a:lnTo>
                  <a:pt x="813993" y="627042"/>
                </a:lnTo>
                <a:lnTo>
                  <a:pt x="813597" y="634960"/>
                </a:lnTo>
                <a:lnTo>
                  <a:pt x="812411" y="642877"/>
                </a:lnTo>
                <a:lnTo>
                  <a:pt x="811225" y="650398"/>
                </a:lnTo>
                <a:lnTo>
                  <a:pt x="809644" y="657920"/>
                </a:lnTo>
                <a:lnTo>
                  <a:pt x="807271" y="665441"/>
                </a:lnTo>
                <a:lnTo>
                  <a:pt x="804899" y="672567"/>
                </a:lnTo>
                <a:lnTo>
                  <a:pt x="802132" y="679692"/>
                </a:lnTo>
                <a:lnTo>
                  <a:pt x="798969" y="686422"/>
                </a:lnTo>
                <a:lnTo>
                  <a:pt x="795806" y="693152"/>
                </a:lnTo>
                <a:lnTo>
                  <a:pt x="791457" y="699486"/>
                </a:lnTo>
                <a:lnTo>
                  <a:pt x="787503" y="706215"/>
                </a:lnTo>
                <a:lnTo>
                  <a:pt x="783154" y="712153"/>
                </a:lnTo>
                <a:lnTo>
                  <a:pt x="778805" y="718091"/>
                </a:lnTo>
                <a:lnTo>
                  <a:pt x="774061" y="723633"/>
                </a:lnTo>
                <a:lnTo>
                  <a:pt x="768921" y="729176"/>
                </a:lnTo>
                <a:lnTo>
                  <a:pt x="763386" y="734322"/>
                </a:lnTo>
                <a:lnTo>
                  <a:pt x="757851" y="739072"/>
                </a:lnTo>
                <a:lnTo>
                  <a:pt x="751921" y="743427"/>
                </a:lnTo>
                <a:lnTo>
                  <a:pt x="745595" y="747781"/>
                </a:lnTo>
                <a:lnTo>
                  <a:pt x="739269" y="752532"/>
                </a:lnTo>
                <a:lnTo>
                  <a:pt x="732943" y="756094"/>
                </a:lnTo>
                <a:lnTo>
                  <a:pt x="726222" y="759657"/>
                </a:lnTo>
                <a:lnTo>
                  <a:pt x="719501" y="762428"/>
                </a:lnTo>
                <a:lnTo>
                  <a:pt x="712385" y="765199"/>
                </a:lnTo>
                <a:lnTo>
                  <a:pt x="705268" y="767575"/>
                </a:lnTo>
                <a:lnTo>
                  <a:pt x="697361" y="769950"/>
                </a:lnTo>
                <a:lnTo>
                  <a:pt x="690244" y="771533"/>
                </a:lnTo>
                <a:lnTo>
                  <a:pt x="682337" y="773117"/>
                </a:lnTo>
                <a:lnTo>
                  <a:pt x="674825" y="773908"/>
                </a:lnTo>
                <a:lnTo>
                  <a:pt x="666918" y="774700"/>
                </a:lnTo>
                <a:lnTo>
                  <a:pt x="659011" y="774700"/>
                </a:lnTo>
                <a:lnTo>
                  <a:pt x="650708" y="774700"/>
                </a:lnTo>
                <a:lnTo>
                  <a:pt x="642801" y="773908"/>
                </a:lnTo>
                <a:lnTo>
                  <a:pt x="635289" y="773117"/>
                </a:lnTo>
                <a:lnTo>
                  <a:pt x="627777" y="771533"/>
                </a:lnTo>
                <a:lnTo>
                  <a:pt x="620265" y="769950"/>
                </a:lnTo>
                <a:lnTo>
                  <a:pt x="612753" y="767575"/>
                </a:lnTo>
                <a:lnTo>
                  <a:pt x="605241" y="765199"/>
                </a:lnTo>
                <a:lnTo>
                  <a:pt x="598520" y="762428"/>
                </a:lnTo>
                <a:lnTo>
                  <a:pt x="591404" y="759657"/>
                </a:lnTo>
                <a:lnTo>
                  <a:pt x="585078" y="756094"/>
                </a:lnTo>
                <a:lnTo>
                  <a:pt x="578357" y="752532"/>
                </a:lnTo>
                <a:lnTo>
                  <a:pt x="572031" y="747781"/>
                </a:lnTo>
                <a:lnTo>
                  <a:pt x="566101" y="743427"/>
                </a:lnTo>
                <a:lnTo>
                  <a:pt x="559775" y="739072"/>
                </a:lnTo>
                <a:lnTo>
                  <a:pt x="554240" y="734322"/>
                </a:lnTo>
                <a:lnTo>
                  <a:pt x="549100" y="729176"/>
                </a:lnTo>
                <a:lnTo>
                  <a:pt x="543960" y="723633"/>
                </a:lnTo>
                <a:lnTo>
                  <a:pt x="539216" y="718091"/>
                </a:lnTo>
                <a:lnTo>
                  <a:pt x="534472" y="712153"/>
                </a:lnTo>
                <a:lnTo>
                  <a:pt x="530123" y="706215"/>
                </a:lnTo>
                <a:lnTo>
                  <a:pt x="526169" y="699486"/>
                </a:lnTo>
                <a:lnTo>
                  <a:pt x="522611" y="693152"/>
                </a:lnTo>
                <a:lnTo>
                  <a:pt x="519052" y="686422"/>
                </a:lnTo>
                <a:lnTo>
                  <a:pt x="515494" y="679692"/>
                </a:lnTo>
                <a:lnTo>
                  <a:pt x="512727" y="672567"/>
                </a:lnTo>
                <a:lnTo>
                  <a:pt x="510355" y="665441"/>
                </a:lnTo>
                <a:lnTo>
                  <a:pt x="508378" y="657920"/>
                </a:lnTo>
                <a:lnTo>
                  <a:pt x="506401" y="650398"/>
                </a:lnTo>
                <a:lnTo>
                  <a:pt x="505215" y="642877"/>
                </a:lnTo>
                <a:lnTo>
                  <a:pt x="504029" y="634960"/>
                </a:lnTo>
                <a:lnTo>
                  <a:pt x="503633" y="627042"/>
                </a:lnTo>
                <a:lnTo>
                  <a:pt x="503238" y="619125"/>
                </a:lnTo>
                <a:lnTo>
                  <a:pt x="503633" y="610812"/>
                </a:lnTo>
                <a:lnTo>
                  <a:pt x="504029" y="602895"/>
                </a:lnTo>
                <a:lnTo>
                  <a:pt x="505215" y="595373"/>
                </a:lnTo>
                <a:lnTo>
                  <a:pt x="506401" y="587852"/>
                </a:lnTo>
                <a:lnTo>
                  <a:pt x="508378" y="580330"/>
                </a:lnTo>
                <a:lnTo>
                  <a:pt x="510355" y="572809"/>
                </a:lnTo>
                <a:lnTo>
                  <a:pt x="512727" y="565287"/>
                </a:lnTo>
                <a:lnTo>
                  <a:pt x="515494" y="558558"/>
                </a:lnTo>
                <a:lnTo>
                  <a:pt x="519052" y="551432"/>
                </a:lnTo>
                <a:lnTo>
                  <a:pt x="522611" y="545098"/>
                </a:lnTo>
                <a:lnTo>
                  <a:pt x="526169" y="538368"/>
                </a:lnTo>
                <a:lnTo>
                  <a:pt x="530123" y="532035"/>
                </a:lnTo>
                <a:lnTo>
                  <a:pt x="534472" y="526097"/>
                </a:lnTo>
                <a:lnTo>
                  <a:pt x="539216" y="519763"/>
                </a:lnTo>
                <a:lnTo>
                  <a:pt x="543960" y="514221"/>
                </a:lnTo>
                <a:lnTo>
                  <a:pt x="549100" y="509074"/>
                </a:lnTo>
                <a:lnTo>
                  <a:pt x="554240" y="503928"/>
                </a:lnTo>
                <a:lnTo>
                  <a:pt x="559775" y="499178"/>
                </a:lnTo>
                <a:lnTo>
                  <a:pt x="566101" y="494427"/>
                </a:lnTo>
                <a:lnTo>
                  <a:pt x="572031" y="490073"/>
                </a:lnTo>
                <a:lnTo>
                  <a:pt x="578357" y="486114"/>
                </a:lnTo>
                <a:lnTo>
                  <a:pt x="585078" y="482551"/>
                </a:lnTo>
                <a:lnTo>
                  <a:pt x="591404" y="478989"/>
                </a:lnTo>
                <a:lnTo>
                  <a:pt x="598520" y="475426"/>
                </a:lnTo>
                <a:lnTo>
                  <a:pt x="605241" y="472655"/>
                </a:lnTo>
                <a:lnTo>
                  <a:pt x="612753" y="470280"/>
                </a:lnTo>
                <a:lnTo>
                  <a:pt x="620265" y="468300"/>
                </a:lnTo>
                <a:lnTo>
                  <a:pt x="627777" y="466321"/>
                </a:lnTo>
                <a:lnTo>
                  <a:pt x="635289" y="465133"/>
                </a:lnTo>
                <a:lnTo>
                  <a:pt x="642801" y="464342"/>
                </a:lnTo>
                <a:lnTo>
                  <a:pt x="650708" y="463550"/>
                </a:lnTo>
                <a:close/>
                <a:moveTo>
                  <a:pt x="1465636" y="328612"/>
                </a:moveTo>
                <a:lnTo>
                  <a:pt x="1470005" y="329009"/>
                </a:lnTo>
                <a:lnTo>
                  <a:pt x="1474770" y="329804"/>
                </a:lnTo>
                <a:lnTo>
                  <a:pt x="1478741" y="330996"/>
                </a:lnTo>
                <a:lnTo>
                  <a:pt x="1483507" y="332984"/>
                </a:lnTo>
                <a:lnTo>
                  <a:pt x="1487081" y="335368"/>
                </a:lnTo>
                <a:lnTo>
                  <a:pt x="1490655" y="339342"/>
                </a:lnTo>
                <a:lnTo>
                  <a:pt x="1493832" y="343317"/>
                </a:lnTo>
                <a:lnTo>
                  <a:pt x="1497009" y="348483"/>
                </a:lnTo>
                <a:lnTo>
                  <a:pt x="1499788" y="354047"/>
                </a:lnTo>
                <a:lnTo>
                  <a:pt x="1502171" y="360804"/>
                </a:lnTo>
                <a:lnTo>
                  <a:pt x="1503760" y="367957"/>
                </a:lnTo>
                <a:lnTo>
                  <a:pt x="1504951" y="374316"/>
                </a:lnTo>
                <a:lnTo>
                  <a:pt x="1504951" y="379880"/>
                </a:lnTo>
                <a:lnTo>
                  <a:pt x="1504554" y="385444"/>
                </a:lnTo>
                <a:lnTo>
                  <a:pt x="1503760" y="390213"/>
                </a:lnTo>
                <a:lnTo>
                  <a:pt x="1501774" y="394585"/>
                </a:lnTo>
                <a:lnTo>
                  <a:pt x="1499788" y="398559"/>
                </a:lnTo>
                <a:lnTo>
                  <a:pt x="1497009" y="402136"/>
                </a:lnTo>
                <a:lnTo>
                  <a:pt x="1493435" y="404918"/>
                </a:lnTo>
                <a:lnTo>
                  <a:pt x="1489861" y="408097"/>
                </a:lnTo>
                <a:lnTo>
                  <a:pt x="1485889" y="410482"/>
                </a:lnTo>
                <a:lnTo>
                  <a:pt x="1480727" y="412866"/>
                </a:lnTo>
                <a:lnTo>
                  <a:pt x="1475962" y="414854"/>
                </a:lnTo>
                <a:lnTo>
                  <a:pt x="1470799" y="416841"/>
                </a:lnTo>
                <a:lnTo>
                  <a:pt x="1460077" y="420418"/>
                </a:lnTo>
                <a:lnTo>
                  <a:pt x="933103" y="611978"/>
                </a:lnTo>
                <a:lnTo>
                  <a:pt x="927146" y="613965"/>
                </a:lnTo>
                <a:lnTo>
                  <a:pt x="921586" y="614362"/>
                </a:lnTo>
                <a:lnTo>
                  <a:pt x="915630" y="614362"/>
                </a:lnTo>
                <a:lnTo>
                  <a:pt x="910070" y="613170"/>
                </a:lnTo>
                <a:lnTo>
                  <a:pt x="904113" y="611580"/>
                </a:lnTo>
                <a:lnTo>
                  <a:pt x="898554" y="609593"/>
                </a:lnTo>
                <a:lnTo>
                  <a:pt x="893391" y="606811"/>
                </a:lnTo>
                <a:lnTo>
                  <a:pt x="887831" y="603234"/>
                </a:lnTo>
                <a:lnTo>
                  <a:pt x="882669" y="599260"/>
                </a:lnTo>
                <a:lnTo>
                  <a:pt x="877903" y="594888"/>
                </a:lnTo>
                <a:lnTo>
                  <a:pt x="873138" y="590119"/>
                </a:lnTo>
                <a:lnTo>
                  <a:pt x="869167" y="584555"/>
                </a:lnTo>
                <a:lnTo>
                  <a:pt x="865196" y="578991"/>
                </a:lnTo>
                <a:lnTo>
                  <a:pt x="861622" y="572632"/>
                </a:lnTo>
                <a:lnTo>
                  <a:pt x="858842" y="565479"/>
                </a:lnTo>
                <a:lnTo>
                  <a:pt x="856459" y="558325"/>
                </a:lnTo>
                <a:lnTo>
                  <a:pt x="854474" y="551171"/>
                </a:lnTo>
                <a:lnTo>
                  <a:pt x="853282" y="544017"/>
                </a:lnTo>
                <a:lnTo>
                  <a:pt x="852488" y="536864"/>
                </a:lnTo>
                <a:lnTo>
                  <a:pt x="852488" y="529710"/>
                </a:lnTo>
                <a:lnTo>
                  <a:pt x="852885" y="522954"/>
                </a:lnTo>
                <a:lnTo>
                  <a:pt x="853679" y="515800"/>
                </a:lnTo>
                <a:lnTo>
                  <a:pt x="855268" y="509441"/>
                </a:lnTo>
                <a:lnTo>
                  <a:pt x="857253" y="503480"/>
                </a:lnTo>
                <a:lnTo>
                  <a:pt x="859636" y="497916"/>
                </a:lnTo>
                <a:lnTo>
                  <a:pt x="862813" y="492352"/>
                </a:lnTo>
                <a:lnTo>
                  <a:pt x="866387" y="487583"/>
                </a:lnTo>
                <a:lnTo>
                  <a:pt x="869961" y="483211"/>
                </a:lnTo>
                <a:lnTo>
                  <a:pt x="874329" y="479237"/>
                </a:lnTo>
                <a:lnTo>
                  <a:pt x="879095" y="476057"/>
                </a:lnTo>
                <a:lnTo>
                  <a:pt x="884257" y="472878"/>
                </a:lnTo>
                <a:lnTo>
                  <a:pt x="890214" y="470891"/>
                </a:lnTo>
                <a:lnTo>
                  <a:pt x="1433470" y="334971"/>
                </a:lnTo>
                <a:lnTo>
                  <a:pt x="1444986" y="331791"/>
                </a:lnTo>
                <a:lnTo>
                  <a:pt x="1450546" y="330599"/>
                </a:lnTo>
                <a:lnTo>
                  <a:pt x="1455708" y="329407"/>
                </a:lnTo>
                <a:lnTo>
                  <a:pt x="1460474" y="329009"/>
                </a:lnTo>
                <a:lnTo>
                  <a:pt x="1465636" y="328612"/>
                </a:lnTo>
                <a:close/>
                <a:moveTo>
                  <a:pt x="43558" y="0"/>
                </a:moveTo>
                <a:lnTo>
                  <a:pt x="47914" y="0"/>
                </a:lnTo>
                <a:lnTo>
                  <a:pt x="52270" y="794"/>
                </a:lnTo>
                <a:lnTo>
                  <a:pt x="56626" y="1986"/>
                </a:lnTo>
                <a:lnTo>
                  <a:pt x="61378" y="3972"/>
                </a:lnTo>
                <a:lnTo>
                  <a:pt x="65734" y="6355"/>
                </a:lnTo>
                <a:lnTo>
                  <a:pt x="70089" y="9135"/>
                </a:lnTo>
                <a:lnTo>
                  <a:pt x="74049" y="12313"/>
                </a:lnTo>
                <a:lnTo>
                  <a:pt x="78405" y="15888"/>
                </a:lnTo>
                <a:lnTo>
                  <a:pt x="87117" y="23831"/>
                </a:lnTo>
                <a:lnTo>
                  <a:pt x="514782" y="384080"/>
                </a:lnTo>
                <a:lnTo>
                  <a:pt x="519137" y="388449"/>
                </a:lnTo>
                <a:lnTo>
                  <a:pt x="522701" y="393215"/>
                </a:lnTo>
                <a:lnTo>
                  <a:pt x="525473" y="398379"/>
                </a:lnTo>
                <a:lnTo>
                  <a:pt x="527453" y="403542"/>
                </a:lnTo>
                <a:lnTo>
                  <a:pt x="529037" y="409500"/>
                </a:lnTo>
                <a:lnTo>
                  <a:pt x="530225" y="415061"/>
                </a:lnTo>
                <a:lnTo>
                  <a:pt x="530225" y="421416"/>
                </a:lnTo>
                <a:lnTo>
                  <a:pt x="530225" y="427373"/>
                </a:lnTo>
                <a:lnTo>
                  <a:pt x="529433" y="434126"/>
                </a:lnTo>
                <a:lnTo>
                  <a:pt x="527849" y="440481"/>
                </a:lnTo>
                <a:lnTo>
                  <a:pt x="525869" y="446836"/>
                </a:lnTo>
                <a:lnTo>
                  <a:pt x="523097" y="453191"/>
                </a:lnTo>
                <a:lnTo>
                  <a:pt x="519929" y="459546"/>
                </a:lnTo>
                <a:lnTo>
                  <a:pt x="515970" y="465503"/>
                </a:lnTo>
                <a:lnTo>
                  <a:pt x="511614" y="471461"/>
                </a:lnTo>
                <a:lnTo>
                  <a:pt x="506862" y="477419"/>
                </a:lnTo>
                <a:lnTo>
                  <a:pt x="501318" y="482980"/>
                </a:lnTo>
                <a:lnTo>
                  <a:pt x="495774" y="487746"/>
                </a:lnTo>
                <a:lnTo>
                  <a:pt x="490230" y="491718"/>
                </a:lnTo>
                <a:lnTo>
                  <a:pt x="484291" y="495292"/>
                </a:lnTo>
                <a:lnTo>
                  <a:pt x="477955" y="498470"/>
                </a:lnTo>
                <a:lnTo>
                  <a:pt x="472015" y="500853"/>
                </a:lnTo>
                <a:lnTo>
                  <a:pt x="465283" y="502839"/>
                </a:lnTo>
                <a:lnTo>
                  <a:pt x="458948" y="504031"/>
                </a:lnTo>
                <a:lnTo>
                  <a:pt x="452612" y="504825"/>
                </a:lnTo>
                <a:lnTo>
                  <a:pt x="446672" y="504825"/>
                </a:lnTo>
                <a:lnTo>
                  <a:pt x="440732" y="504428"/>
                </a:lnTo>
                <a:lnTo>
                  <a:pt x="435188" y="503236"/>
                </a:lnTo>
                <a:lnTo>
                  <a:pt x="429645" y="501250"/>
                </a:lnTo>
                <a:lnTo>
                  <a:pt x="424101" y="498867"/>
                </a:lnTo>
                <a:lnTo>
                  <a:pt x="418953" y="495690"/>
                </a:lnTo>
                <a:lnTo>
                  <a:pt x="414597" y="492115"/>
                </a:lnTo>
                <a:lnTo>
                  <a:pt x="26135" y="88970"/>
                </a:lnTo>
                <a:lnTo>
                  <a:pt x="18215" y="81026"/>
                </a:lnTo>
                <a:lnTo>
                  <a:pt x="14255" y="77054"/>
                </a:lnTo>
                <a:lnTo>
                  <a:pt x="10296" y="73083"/>
                </a:lnTo>
                <a:lnTo>
                  <a:pt x="7524" y="68713"/>
                </a:lnTo>
                <a:lnTo>
                  <a:pt x="4752" y="64741"/>
                </a:lnTo>
                <a:lnTo>
                  <a:pt x="2772" y="59975"/>
                </a:lnTo>
                <a:lnTo>
                  <a:pt x="1188" y="56003"/>
                </a:lnTo>
                <a:lnTo>
                  <a:pt x="0" y="51634"/>
                </a:lnTo>
                <a:lnTo>
                  <a:pt x="0" y="46868"/>
                </a:lnTo>
                <a:lnTo>
                  <a:pt x="396" y="42499"/>
                </a:lnTo>
                <a:lnTo>
                  <a:pt x="1188" y="37733"/>
                </a:lnTo>
                <a:lnTo>
                  <a:pt x="3168" y="32967"/>
                </a:lnTo>
                <a:lnTo>
                  <a:pt x="5940" y="27803"/>
                </a:lnTo>
                <a:lnTo>
                  <a:pt x="9900" y="22640"/>
                </a:lnTo>
                <a:lnTo>
                  <a:pt x="14651" y="17079"/>
                </a:lnTo>
                <a:lnTo>
                  <a:pt x="19799" y="11519"/>
                </a:lnTo>
                <a:lnTo>
                  <a:pt x="24947" y="7547"/>
                </a:lnTo>
                <a:lnTo>
                  <a:pt x="29699" y="4369"/>
                </a:lnTo>
                <a:lnTo>
                  <a:pt x="34451" y="2383"/>
                </a:lnTo>
                <a:lnTo>
                  <a:pt x="38807" y="794"/>
                </a:lnTo>
                <a:lnTo>
                  <a:pt x="43558" y="0"/>
                </a:lnTo>
                <a:close/>
              </a:path>
            </a:pathLst>
          </a:custGeom>
          <a:solidFill>
            <a:srgbClr val="C99FA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6" name="KSO_Shape"/>
          <p:cNvSpPr/>
          <p:nvPr/>
        </p:nvSpPr>
        <p:spPr bwMode="auto">
          <a:xfrm>
            <a:off x="7397919" y="4642841"/>
            <a:ext cx="426318" cy="42631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7" name="KSO_Shape"/>
          <p:cNvSpPr/>
          <p:nvPr/>
        </p:nvSpPr>
        <p:spPr bwMode="auto">
          <a:xfrm>
            <a:off x="8289000" y="4613665"/>
            <a:ext cx="356135" cy="444243"/>
          </a:xfrm>
          <a:custGeom>
            <a:avLst/>
            <a:gdLst>
              <a:gd name="T0" fmla="*/ 333987 w 1157288"/>
              <a:gd name="T1" fmla="*/ 885791 h 1444625"/>
              <a:gd name="T2" fmla="*/ 518037 w 1157288"/>
              <a:gd name="T3" fmla="*/ 1008880 h 1444625"/>
              <a:gd name="T4" fmla="*/ 541380 w 1157288"/>
              <a:gd name="T5" fmla="*/ 973626 h 1444625"/>
              <a:gd name="T6" fmla="*/ 720643 w 1157288"/>
              <a:gd name="T7" fmla="*/ 809308 h 1444625"/>
              <a:gd name="T8" fmla="*/ 776008 w 1157288"/>
              <a:gd name="T9" fmla="*/ 713107 h 1444625"/>
              <a:gd name="T10" fmla="*/ 799650 w 1157288"/>
              <a:gd name="T11" fmla="*/ 677854 h 1444625"/>
              <a:gd name="T12" fmla="*/ 842745 w 1157288"/>
              <a:gd name="T13" fmla="*/ 677854 h 1444625"/>
              <a:gd name="T14" fmla="*/ 866686 w 1157288"/>
              <a:gd name="T15" fmla="*/ 713107 h 1444625"/>
              <a:gd name="T16" fmla="*/ 1046248 w 1157288"/>
              <a:gd name="T17" fmla="*/ 751647 h 1444625"/>
              <a:gd name="T18" fmla="*/ 1081562 w 1157288"/>
              <a:gd name="T19" fmla="*/ 759713 h 1444625"/>
              <a:gd name="T20" fmla="*/ 1099518 w 1157288"/>
              <a:gd name="T21" fmla="*/ 805724 h 1444625"/>
              <a:gd name="T22" fmla="*/ 1072883 w 1157288"/>
              <a:gd name="T23" fmla="*/ 837989 h 1444625"/>
              <a:gd name="T24" fmla="*/ 1029489 w 1157288"/>
              <a:gd name="T25" fmla="*/ 834105 h 1444625"/>
              <a:gd name="T26" fmla="*/ 1009438 w 1157288"/>
              <a:gd name="T27" fmla="*/ 796461 h 1444625"/>
              <a:gd name="T28" fmla="*/ 830175 w 1157288"/>
              <a:gd name="T29" fmla="*/ 762104 h 1444625"/>
              <a:gd name="T30" fmla="*/ 738300 w 1157288"/>
              <a:gd name="T31" fmla="*/ 825142 h 1444625"/>
              <a:gd name="T32" fmla="*/ 608117 w 1157288"/>
              <a:gd name="T33" fmla="*/ 1018141 h 1444625"/>
              <a:gd name="T34" fmla="*/ 584774 w 1157288"/>
              <a:gd name="T35" fmla="*/ 1053394 h 1444625"/>
              <a:gd name="T36" fmla="*/ 541081 w 1157288"/>
              <a:gd name="T37" fmla="*/ 1053096 h 1444625"/>
              <a:gd name="T38" fmla="*/ 494695 w 1157288"/>
              <a:gd name="T39" fmla="*/ 1201280 h 1444625"/>
              <a:gd name="T40" fmla="*/ 497089 w 1157288"/>
              <a:gd name="T41" fmla="*/ 1155571 h 1444625"/>
              <a:gd name="T42" fmla="*/ 534797 w 1157288"/>
              <a:gd name="T43" fmla="*/ 1135553 h 1444625"/>
              <a:gd name="T44" fmla="*/ 572205 w 1157288"/>
              <a:gd name="T45" fmla="*/ 1155571 h 1444625"/>
              <a:gd name="T46" fmla="*/ 576994 w 1157288"/>
              <a:gd name="T47" fmla="*/ 1197397 h 1444625"/>
              <a:gd name="T48" fmla="*/ 639241 w 1157288"/>
              <a:gd name="T49" fmla="*/ 1226376 h 1444625"/>
              <a:gd name="T50" fmla="*/ 722438 w 1157288"/>
              <a:gd name="T51" fmla="*/ 971236 h 1444625"/>
              <a:gd name="T52" fmla="*/ 722438 w 1157288"/>
              <a:gd name="T53" fmla="*/ 935684 h 1444625"/>
              <a:gd name="T54" fmla="*/ 755059 w 1157288"/>
              <a:gd name="T55" fmla="*/ 908796 h 1444625"/>
              <a:gd name="T56" fmla="*/ 796059 w 1157288"/>
              <a:gd name="T57" fmla="*/ 921343 h 1444625"/>
              <a:gd name="T58" fmla="*/ 809226 w 1157288"/>
              <a:gd name="T59" fmla="*/ 960779 h 1444625"/>
              <a:gd name="T60" fmla="*/ 908584 w 1157288"/>
              <a:gd name="T61" fmla="*/ 1043236 h 1444625"/>
              <a:gd name="T62" fmla="*/ 943000 w 1157288"/>
              <a:gd name="T63" fmla="*/ 1041744 h 1444625"/>
              <a:gd name="T64" fmla="*/ 1035474 w 1157288"/>
              <a:gd name="T65" fmla="*/ 958987 h 1444625"/>
              <a:gd name="T66" fmla="*/ 1062409 w 1157288"/>
              <a:gd name="T67" fmla="*/ 926123 h 1444625"/>
              <a:gd name="T68" fmla="*/ 1204562 w 1157288"/>
              <a:gd name="T69" fmla="*/ 802735 h 1444625"/>
              <a:gd name="T70" fmla="*/ 1125256 w 1157288"/>
              <a:gd name="T71" fmla="*/ 972729 h 1444625"/>
              <a:gd name="T72" fmla="*/ 1101912 w 1157288"/>
              <a:gd name="T73" fmla="*/ 1007983 h 1444625"/>
              <a:gd name="T74" fmla="*/ 1062409 w 1157288"/>
              <a:gd name="T75" fmla="*/ 1009776 h 1444625"/>
              <a:gd name="T76" fmla="*/ 972927 w 1157288"/>
              <a:gd name="T77" fmla="*/ 1088947 h 1444625"/>
              <a:gd name="T78" fmla="*/ 949585 w 1157288"/>
              <a:gd name="T79" fmla="*/ 1124500 h 1444625"/>
              <a:gd name="T80" fmla="*/ 906489 w 1157288"/>
              <a:gd name="T81" fmla="*/ 1124500 h 1444625"/>
              <a:gd name="T82" fmla="*/ 882548 w 1157288"/>
              <a:gd name="T83" fmla="*/ 1088947 h 1444625"/>
              <a:gd name="T84" fmla="*/ 764635 w 1157288"/>
              <a:gd name="T85" fmla="*/ 998722 h 1444625"/>
              <a:gd name="T86" fmla="*/ 684730 w 1157288"/>
              <a:gd name="T87" fmla="*/ 1276270 h 1444625"/>
              <a:gd name="T88" fmla="*/ 661387 w 1157288"/>
              <a:gd name="T89" fmla="*/ 1311524 h 1444625"/>
              <a:gd name="T90" fmla="*/ 617693 w 1157288"/>
              <a:gd name="T91" fmla="*/ 1311524 h 1444625"/>
              <a:gd name="T92" fmla="*/ 594351 w 1157288"/>
              <a:gd name="T93" fmla="*/ 1276270 h 1444625"/>
              <a:gd name="T94" fmla="*/ 547366 w 1157288"/>
              <a:gd name="T95" fmla="*/ 1224584 h 1444625"/>
              <a:gd name="T96" fmla="*/ 515942 w 1157288"/>
              <a:gd name="T97" fmla="*/ 1222195 h 1444625"/>
              <a:gd name="T98" fmla="*/ 699395 w 1157288"/>
              <a:gd name="T99" fmla="*/ 1362313 h 1444625"/>
              <a:gd name="T100" fmla="*/ 1076175 w 1157288"/>
              <a:gd name="T101" fmla="*/ 1426545 h 1444625"/>
              <a:gd name="T102" fmla="*/ 1404175 w 1157288"/>
              <a:gd name="T103" fmla="*/ 508698 h 1444625"/>
              <a:gd name="T104" fmla="*/ 1032182 w 1157288"/>
              <a:gd name="T105" fmla="*/ 485970 h 1444625"/>
              <a:gd name="T106" fmla="*/ 61350 w 1157288"/>
              <a:gd name="T107" fmla="*/ 0 h 1444625"/>
              <a:gd name="T108" fmla="*/ 1513109 w 1157288"/>
              <a:gd name="T109" fmla="*/ 1882271 h 1444625"/>
              <a:gd name="T110" fmla="*/ 61350 w 1157288"/>
              <a:gd name="T111" fmla="*/ 1905000 h 1444625"/>
              <a:gd name="T112" fmla="*/ 10475 w 1157288"/>
              <a:gd name="T113" fmla="*/ 1877786 h 1444625"/>
              <a:gd name="T114" fmla="*/ 2693 w 1157288"/>
              <a:gd name="T115" fmla="*/ 43064 h 1444625"/>
              <a:gd name="T116" fmla="*/ 43095 w 1157288"/>
              <a:gd name="T117" fmla="*/ 2691 h 14446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57288" h="1444625">
                <a:moveTo>
                  <a:pt x="223838" y="430212"/>
                </a:moveTo>
                <a:lnTo>
                  <a:pt x="253094" y="430212"/>
                </a:lnTo>
                <a:lnTo>
                  <a:pt x="253094" y="520156"/>
                </a:lnTo>
                <a:lnTo>
                  <a:pt x="303667" y="520156"/>
                </a:lnTo>
                <a:lnTo>
                  <a:pt x="303667" y="538054"/>
                </a:lnTo>
                <a:lnTo>
                  <a:pt x="253094" y="538054"/>
                </a:lnTo>
                <a:lnTo>
                  <a:pt x="253094" y="653826"/>
                </a:lnTo>
                <a:lnTo>
                  <a:pt x="303667" y="653826"/>
                </a:lnTo>
                <a:lnTo>
                  <a:pt x="303667" y="671725"/>
                </a:lnTo>
                <a:lnTo>
                  <a:pt x="253094" y="671725"/>
                </a:lnTo>
                <a:lnTo>
                  <a:pt x="253094" y="787496"/>
                </a:lnTo>
                <a:lnTo>
                  <a:pt x="303667" y="787496"/>
                </a:lnTo>
                <a:lnTo>
                  <a:pt x="303667" y="805395"/>
                </a:lnTo>
                <a:lnTo>
                  <a:pt x="253094" y="805395"/>
                </a:lnTo>
                <a:lnTo>
                  <a:pt x="253094" y="855011"/>
                </a:lnTo>
                <a:lnTo>
                  <a:pt x="393474" y="776848"/>
                </a:lnTo>
                <a:lnTo>
                  <a:pt x="392567" y="772770"/>
                </a:lnTo>
                <a:lnTo>
                  <a:pt x="392340" y="770505"/>
                </a:lnTo>
                <a:lnTo>
                  <a:pt x="392340" y="768465"/>
                </a:lnTo>
                <a:lnTo>
                  <a:pt x="392567" y="765067"/>
                </a:lnTo>
                <a:lnTo>
                  <a:pt x="393020" y="761669"/>
                </a:lnTo>
                <a:lnTo>
                  <a:pt x="393928" y="758270"/>
                </a:lnTo>
                <a:lnTo>
                  <a:pt x="394835" y="755098"/>
                </a:lnTo>
                <a:lnTo>
                  <a:pt x="396422" y="752153"/>
                </a:lnTo>
                <a:lnTo>
                  <a:pt x="398236" y="749434"/>
                </a:lnTo>
                <a:lnTo>
                  <a:pt x="400278" y="746716"/>
                </a:lnTo>
                <a:lnTo>
                  <a:pt x="402319" y="744224"/>
                </a:lnTo>
                <a:lnTo>
                  <a:pt x="404813" y="742185"/>
                </a:lnTo>
                <a:lnTo>
                  <a:pt x="407535" y="739919"/>
                </a:lnTo>
                <a:lnTo>
                  <a:pt x="410256" y="738333"/>
                </a:lnTo>
                <a:lnTo>
                  <a:pt x="413431" y="736974"/>
                </a:lnTo>
                <a:lnTo>
                  <a:pt x="416379" y="735841"/>
                </a:lnTo>
                <a:lnTo>
                  <a:pt x="419781" y="734935"/>
                </a:lnTo>
                <a:lnTo>
                  <a:pt x="423183" y="734482"/>
                </a:lnTo>
                <a:lnTo>
                  <a:pt x="426811" y="734255"/>
                </a:lnTo>
                <a:lnTo>
                  <a:pt x="430667" y="734482"/>
                </a:lnTo>
                <a:lnTo>
                  <a:pt x="434295" y="735161"/>
                </a:lnTo>
                <a:lnTo>
                  <a:pt x="437924" y="736067"/>
                </a:lnTo>
                <a:lnTo>
                  <a:pt x="441099" y="737427"/>
                </a:lnTo>
                <a:lnTo>
                  <a:pt x="546101" y="613725"/>
                </a:lnTo>
                <a:lnTo>
                  <a:pt x="592818" y="561843"/>
                </a:lnTo>
                <a:lnTo>
                  <a:pt x="591911" y="559804"/>
                </a:lnTo>
                <a:lnTo>
                  <a:pt x="591004" y="557992"/>
                </a:lnTo>
                <a:lnTo>
                  <a:pt x="590097" y="555726"/>
                </a:lnTo>
                <a:lnTo>
                  <a:pt x="589190" y="553460"/>
                </a:lnTo>
                <a:lnTo>
                  <a:pt x="588509" y="551421"/>
                </a:lnTo>
                <a:lnTo>
                  <a:pt x="588283" y="549156"/>
                </a:lnTo>
                <a:lnTo>
                  <a:pt x="587829" y="546664"/>
                </a:lnTo>
                <a:lnTo>
                  <a:pt x="587829" y="544398"/>
                </a:lnTo>
                <a:lnTo>
                  <a:pt x="588056" y="540773"/>
                </a:lnTo>
                <a:lnTo>
                  <a:pt x="588509" y="537375"/>
                </a:lnTo>
                <a:lnTo>
                  <a:pt x="589417" y="534203"/>
                </a:lnTo>
                <a:lnTo>
                  <a:pt x="590777" y="530804"/>
                </a:lnTo>
                <a:lnTo>
                  <a:pt x="592138" y="527859"/>
                </a:lnTo>
                <a:lnTo>
                  <a:pt x="593725" y="524914"/>
                </a:lnTo>
                <a:lnTo>
                  <a:pt x="595767" y="522422"/>
                </a:lnTo>
                <a:lnTo>
                  <a:pt x="598034" y="520156"/>
                </a:lnTo>
                <a:lnTo>
                  <a:pt x="600529" y="517664"/>
                </a:lnTo>
                <a:lnTo>
                  <a:pt x="603024" y="515852"/>
                </a:lnTo>
                <a:lnTo>
                  <a:pt x="605972" y="514039"/>
                </a:lnTo>
                <a:lnTo>
                  <a:pt x="608920" y="512680"/>
                </a:lnTo>
                <a:lnTo>
                  <a:pt x="612095" y="511320"/>
                </a:lnTo>
                <a:lnTo>
                  <a:pt x="615497" y="510414"/>
                </a:lnTo>
                <a:lnTo>
                  <a:pt x="618672" y="509961"/>
                </a:lnTo>
                <a:lnTo>
                  <a:pt x="622301" y="509734"/>
                </a:lnTo>
                <a:lnTo>
                  <a:pt x="625702" y="509961"/>
                </a:lnTo>
                <a:lnTo>
                  <a:pt x="629331" y="510414"/>
                </a:lnTo>
                <a:lnTo>
                  <a:pt x="632506" y="511320"/>
                </a:lnTo>
                <a:lnTo>
                  <a:pt x="635908" y="512680"/>
                </a:lnTo>
                <a:lnTo>
                  <a:pt x="638629" y="514039"/>
                </a:lnTo>
                <a:lnTo>
                  <a:pt x="641804" y="515852"/>
                </a:lnTo>
                <a:lnTo>
                  <a:pt x="644299" y="517664"/>
                </a:lnTo>
                <a:lnTo>
                  <a:pt x="646567" y="520156"/>
                </a:lnTo>
                <a:lnTo>
                  <a:pt x="649061" y="522422"/>
                </a:lnTo>
                <a:lnTo>
                  <a:pt x="650875" y="524914"/>
                </a:lnTo>
                <a:lnTo>
                  <a:pt x="652690" y="527859"/>
                </a:lnTo>
                <a:lnTo>
                  <a:pt x="654051" y="530804"/>
                </a:lnTo>
                <a:lnTo>
                  <a:pt x="655184" y="534203"/>
                </a:lnTo>
                <a:lnTo>
                  <a:pt x="655865" y="537375"/>
                </a:lnTo>
                <a:lnTo>
                  <a:pt x="656772" y="540773"/>
                </a:lnTo>
                <a:lnTo>
                  <a:pt x="656772" y="544398"/>
                </a:lnTo>
                <a:lnTo>
                  <a:pt x="656772" y="545078"/>
                </a:lnTo>
                <a:lnTo>
                  <a:pt x="770618" y="585179"/>
                </a:lnTo>
                <a:lnTo>
                  <a:pt x="773113" y="581780"/>
                </a:lnTo>
                <a:lnTo>
                  <a:pt x="776061" y="578835"/>
                </a:lnTo>
                <a:lnTo>
                  <a:pt x="779236" y="576116"/>
                </a:lnTo>
                <a:lnTo>
                  <a:pt x="782865" y="573851"/>
                </a:lnTo>
                <a:lnTo>
                  <a:pt x="786720" y="572038"/>
                </a:lnTo>
                <a:lnTo>
                  <a:pt x="790802" y="570452"/>
                </a:lnTo>
                <a:lnTo>
                  <a:pt x="792843" y="569999"/>
                </a:lnTo>
                <a:lnTo>
                  <a:pt x="794884" y="569773"/>
                </a:lnTo>
                <a:lnTo>
                  <a:pt x="797379" y="569546"/>
                </a:lnTo>
                <a:lnTo>
                  <a:pt x="799420" y="569546"/>
                </a:lnTo>
                <a:lnTo>
                  <a:pt x="802595" y="569546"/>
                </a:lnTo>
                <a:lnTo>
                  <a:pt x="805770" y="569999"/>
                </a:lnTo>
                <a:lnTo>
                  <a:pt x="808718" y="570679"/>
                </a:lnTo>
                <a:lnTo>
                  <a:pt x="811440" y="571812"/>
                </a:lnTo>
                <a:lnTo>
                  <a:pt x="814388" y="573171"/>
                </a:lnTo>
                <a:lnTo>
                  <a:pt x="816883" y="574530"/>
                </a:lnTo>
                <a:lnTo>
                  <a:pt x="819604" y="576116"/>
                </a:lnTo>
                <a:lnTo>
                  <a:pt x="821872" y="577929"/>
                </a:lnTo>
                <a:lnTo>
                  <a:pt x="900340" y="528992"/>
                </a:lnTo>
                <a:lnTo>
                  <a:pt x="910092" y="544171"/>
                </a:lnTo>
                <a:lnTo>
                  <a:pt x="831851" y="592655"/>
                </a:lnTo>
                <a:lnTo>
                  <a:pt x="832758" y="595601"/>
                </a:lnTo>
                <a:lnTo>
                  <a:pt x="833211" y="598093"/>
                </a:lnTo>
                <a:lnTo>
                  <a:pt x="833665" y="601038"/>
                </a:lnTo>
                <a:lnTo>
                  <a:pt x="833892" y="603983"/>
                </a:lnTo>
                <a:lnTo>
                  <a:pt x="833665" y="607382"/>
                </a:lnTo>
                <a:lnTo>
                  <a:pt x="833211" y="611007"/>
                </a:lnTo>
                <a:lnTo>
                  <a:pt x="832304" y="614178"/>
                </a:lnTo>
                <a:lnTo>
                  <a:pt x="831170" y="617350"/>
                </a:lnTo>
                <a:lnTo>
                  <a:pt x="829809" y="620296"/>
                </a:lnTo>
                <a:lnTo>
                  <a:pt x="827995" y="623241"/>
                </a:lnTo>
                <a:lnTo>
                  <a:pt x="825954" y="625733"/>
                </a:lnTo>
                <a:lnTo>
                  <a:pt x="823686" y="628225"/>
                </a:lnTo>
                <a:lnTo>
                  <a:pt x="821418" y="630491"/>
                </a:lnTo>
                <a:lnTo>
                  <a:pt x="818697" y="632530"/>
                </a:lnTo>
                <a:lnTo>
                  <a:pt x="815975" y="634116"/>
                </a:lnTo>
                <a:lnTo>
                  <a:pt x="813027" y="635475"/>
                </a:lnTo>
                <a:lnTo>
                  <a:pt x="809625" y="636608"/>
                </a:lnTo>
                <a:lnTo>
                  <a:pt x="806451" y="637741"/>
                </a:lnTo>
                <a:lnTo>
                  <a:pt x="802822" y="638194"/>
                </a:lnTo>
                <a:lnTo>
                  <a:pt x="799420" y="638420"/>
                </a:lnTo>
                <a:lnTo>
                  <a:pt x="795792" y="638194"/>
                </a:lnTo>
                <a:lnTo>
                  <a:pt x="792617" y="637741"/>
                </a:lnTo>
                <a:lnTo>
                  <a:pt x="789215" y="636608"/>
                </a:lnTo>
                <a:lnTo>
                  <a:pt x="786040" y="635475"/>
                </a:lnTo>
                <a:lnTo>
                  <a:pt x="783092" y="634116"/>
                </a:lnTo>
                <a:lnTo>
                  <a:pt x="780143" y="632530"/>
                </a:lnTo>
                <a:lnTo>
                  <a:pt x="777649" y="630491"/>
                </a:lnTo>
                <a:lnTo>
                  <a:pt x="775154" y="628225"/>
                </a:lnTo>
                <a:lnTo>
                  <a:pt x="772886" y="625733"/>
                </a:lnTo>
                <a:lnTo>
                  <a:pt x="770845" y="623241"/>
                </a:lnTo>
                <a:lnTo>
                  <a:pt x="769258" y="620296"/>
                </a:lnTo>
                <a:lnTo>
                  <a:pt x="767897" y="617350"/>
                </a:lnTo>
                <a:lnTo>
                  <a:pt x="766536" y="614178"/>
                </a:lnTo>
                <a:lnTo>
                  <a:pt x="765629" y="611007"/>
                </a:lnTo>
                <a:lnTo>
                  <a:pt x="765175" y="607382"/>
                </a:lnTo>
                <a:lnTo>
                  <a:pt x="764949" y="603983"/>
                </a:lnTo>
                <a:lnTo>
                  <a:pt x="765175" y="602397"/>
                </a:lnTo>
                <a:lnTo>
                  <a:pt x="651556" y="562296"/>
                </a:lnTo>
                <a:lnTo>
                  <a:pt x="649061" y="565921"/>
                </a:lnTo>
                <a:lnTo>
                  <a:pt x="646113" y="569093"/>
                </a:lnTo>
                <a:lnTo>
                  <a:pt x="642938" y="571812"/>
                </a:lnTo>
                <a:lnTo>
                  <a:pt x="639309" y="574304"/>
                </a:lnTo>
                <a:lnTo>
                  <a:pt x="635454" y="576116"/>
                </a:lnTo>
                <a:lnTo>
                  <a:pt x="633186" y="576796"/>
                </a:lnTo>
                <a:lnTo>
                  <a:pt x="631145" y="577476"/>
                </a:lnTo>
                <a:lnTo>
                  <a:pt x="629104" y="577929"/>
                </a:lnTo>
                <a:lnTo>
                  <a:pt x="627063" y="578155"/>
                </a:lnTo>
                <a:lnTo>
                  <a:pt x="624568" y="578609"/>
                </a:lnTo>
                <a:lnTo>
                  <a:pt x="622301" y="578835"/>
                </a:lnTo>
                <a:lnTo>
                  <a:pt x="620259" y="578609"/>
                </a:lnTo>
                <a:lnTo>
                  <a:pt x="617765" y="578155"/>
                </a:lnTo>
                <a:lnTo>
                  <a:pt x="615724" y="577929"/>
                </a:lnTo>
                <a:lnTo>
                  <a:pt x="613683" y="577476"/>
                </a:lnTo>
                <a:lnTo>
                  <a:pt x="609601" y="576116"/>
                </a:lnTo>
                <a:lnTo>
                  <a:pt x="605972" y="574304"/>
                </a:lnTo>
                <a:lnTo>
                  <a:pt x="559481" y="625733"/>
                </a:lnTo>
                <a:lnTo>
                  <a:pt x="454706" y="748755"/>
                </a:lnTo>
                <a:lnTo>
                  <a:pt x="456293" y="750794"/>
                </a:lnTo>
                <a:lnTo>
                  <a:pt x="457427" y="753059"/>
                </a:lnTo>
                <a:lnTo>
                  <a:pt x="458561" y="755325"/>
                </a:lnTo>
                <a:lnTo>
                  <a:pt x="459468" y="758044"/>
                </a:lnTo>
                <a:lnTo>
                  <a:pt x="460149" y="760536"/>
                </a:lnTo>
                <a:lnTo>
                  <a:pt x="460602" y="763028"/>
                </a:lnTo>
                <a:lnTo>
                  <a:pt x="461056" y="765747"/>
                </a:lnTo>
                <a:lnTo>
                  <a:pt x="461056" y="768465"/>
                </a:lnTo>
                <a:lnTo>
                  <a:pt x="460829" y="772090"/>
                </a:lnTo>
                <a:lnTo>
                  <a:pt x="460375" y="775489"/>
                </a:lnTo>
                <a:lnTo>
                  <a:pt x="459695" y="778887"/>
                </a:lnTo>
                <a:lnTo>
                  <a:pt x="458561" y="781833"/>
                </a:lnTo>
                <a:lnTo>
                  <a:pt x="456974" y="784778"/>
                </a:lnTo>
                <a:lnTo>
                  <a:pt x="455159" y="787723"/>
                </a:lnTo>
                <a:lnTo>
                  <a:pt x="453345" y="790442"/>
                </a:lnTo>
                <a:lnTo>
                  <a:pt x="451077" y="792707"/>
                </a:lnTo>
                <a:lnTo>
                  <a:pt x="448583" y="795200"/>
                </a:lnTo>
                <a:lnTo>
                  <a:pt x="445861" y="797012"/>
                </a:lnTo>
                <a:lnTo>
                  <a:pt x="443140" y="798824"/>
                </a:lnTo>
                <a:lnTo>
                  <a:pt x="439965" y="800184"/>
                </a:lnTo>
                <a:lnTo>
                  <a:pt x="437017" y="801543"/>
                </a:lnTo>
                <a:lnTo>
                  <a:pt x="433615" y="802223"/>
                </a:lnTo>
                <a:lnTo>
                  <a:pt x="430213" y="802903"/>
                </a:lnTo>
                <a:lnTo>
                  <a:pt x="426811" y="802903"/>
                </a:lnTo>
                <a:lnTo>
                  <a:pt x="423183" y="802903"/>
                </a:lnTo>
                <a:lnTo>
                  <a:pt x="419781" y="802223"/>
                </a:lnTo>
                <a:lnTo>
                  <a:pt x="416379" y="801317"/>
                </a:lnTo>
                <a:lnTo>
                  <a:pt x="413204" y="799957"/>
                </a:lnTo>
                <a:lnTo>
                  <a:pt x="410029" y="798598"/>
                </a:lnTo>
                <a:lnTo>
                  <a:pt x="407308" y="796785"/>
                </a:lnTo>
                <a:lnTo>
                  <a:pt x="404586" y="794973"/>
                </a:lnTo>
                <a:lnTo>
                  <a:pt x="402092" y="792481"/>
                </a:lnTo>
                <a:lnTo>
                  <a:pt x="253094" y="875402"/>
                </a:lnTo>
                <a:lnTo>
                  <a:pt x="253094" y="920940"/>
                </a:lnTo>
                <a:lnTo>
                  <a:pt x="303667" y="920940"/>
                </a:lnTo>
                <a:lnTo>
                  <a:pt x="303667" y="938838"/>
                </a:lnTo>
                <a:lnTo>
                  <a:pt x="253094" y="938838"/>
                </a:lnTo>
                <a:lnTo>
                  <a:pt x="253094" y="1020853"/>
                </a:lnTo>
                <a:lnTo>
                  <a:pt x="374878" y="910971"/>
                </a:lnTo>
                <a:lnTo>
                  <a:pt x="373063" y="907573"/>
                </a:lnTo>
                <a:lnTo>
                  <a:pt x="371929" y="903495"/>
                </a:lnTo>
                <a:lnTo>
                  <a:pt x="371022" y="899643"/>
                </a:lnTo>
                <a:lnTo>
                  <a:pt x="370795" y="895565"/>
                </a:lnTo>
                <a:lnTo>
                  <a:pt x="371022" y="892167"/>
                </a:lnTo>
                <a:lnTo>
                  <a:pt x="371476" y="888542"/>
                </a:lnTo>
                <a:lnTo>
                  <a:pt x="372383" y="885370"/>
                </a:lnTo>
                <a:lnTo>
                  <a:pt x="373517" y="882198"/>
                </a:lnTo>
                <a:lnTo>
                  <a:pt x="375104" y="879027"/>
                </a:lnTo>
                <a:lnTo>
                  <a:pt x="376692" y="876308"/>
                </a:lnTo>
                <a:lnTo>
                  <a:pt x="378733" y="873589"/>
                </a:lnTo>
                <a:lnTo>
                  <a:pt x="380774" y="871324"/>
                </a:lnTo>
                <a:lnTo>
                  <a:pt x="383495" y="869058"/>
                </a:lnTo>
                <a:lnTo>
                  <a:pt x="385990" y="867245"/>
                </a:lnTo>
                <a:lnTo>
                  <a:pt x="388711" y="865206"/>
                </a:lnTo>
                <a:lnTo>
                  <a:pt x="391886" y="863847"/>
                </a:lnTo>
                <a:lnTo>
                  <a:pt x="394835" y="862714"/>
                </a:lnTo>
                <a:lnTo>
                  <a:pt x="398463" y="861808"/>
                </a:lnTo>
                <a:lnTo>
                  <a:pt x="401638" y="861355"/>
                </a:lnTo>
                <a:lnTo>
                  <a:pt x="405267" y="861128"/>
                </a:lnTo>
                <a:lnTo>
                  <a:pt x="408669" y="861355"/>
                </a:lnTo>
                <a:lnTo>
                  <a:pt x="412297" y="861808"/>
                </a:lnTo>
                <a:lnTo>
                  <a:pt x="415472" y="862714"/>
                </a:lnTo>
                <a:lnTo>
                  <a:pt x="418647" y="863847"/>
                </a:lnTo>
                <a:lnTo>
                  <a:pt x="421595" y="865206"/>
                </a:lnTo>
                <a:lnTo>
                  <a:pt x="424544" y="867245"/>
                </a:lnTo>
                <a:lnTo>
                  <a:pt x="427265" y="869058"/>
                </a:lnTo>
                <a:lnTo>
                  <a:pt x="429533" y="871324"/>
                </a:lnTo>
                <a:lnTo>
                  <a:pt x="431801" y="873589"/>
                </a:lnTo>
                <a:lnTo>
                  <a:pt x="433615" y="876308"/>
                </a:lnTo>
                <a:lnTo>
                  <a:pt x="435656" y="879027"/>
                </a:lnTo>
                <a:lnTo>
                  <a:pt x="437017" y="882198"/>
                </a:lnTo>
                <a:lnTo>
                  <a:pt x="438151" y="885370"/>
                </a:lnTo>
                <a:lnTo>
                  <a:pt x="438831" y="888542"/>
                </a:lnTo>
                <a:lnTo>
                  <a:pt x="439511" y="892167"/>
                </a:lnTo>
                <a:lnTo>
                  <a:pt x="439511" y="895565"/>
                </a:lnTo>
                <a:lnTo>
                  <a:pt x="439511" y="897831"/>
                </a:lnTo>
                <a:lnTo>
                  <a:pt x="439284" y="899870"/>
                </a:lnTo>
                <a:lnTo>
                  <a:pt x="438604" y="904175"/>
                </a:lnTo>
                <a:lnTo>
                  <a:pt x="437244" y="908026"/>
                </a:lnTo>
                <a:lnTo>
                  <a:pt x="435656" y="911651"/>
                </a:lnTo>
                <a:lnTo>
                  <a:pt x="463097" y="937705"/>
                </a:lnTo>
                <a:lnTo>
                  <a:pt x="465592" y="935893"/>
                </a:lnTo>
                <a:lnTo>
                  <a:pt x="467859" y="934534"/>
                </a:lnTo>
                <a:lnTo>
                  <a:pt x="470354" y="932948"/>
                </a:lnTo>
                <a:lnTo>
                  <a:pt x="473075" y="932041"/>
                </a:lnTo>
                <a:lnTo>
                  <a:pt x="475797" y="931135"/>
                </a:lnTo>
                <a:lnTo>
                  <a:pt x="478745" y="930456"/>
                </a:lnTo>
                <a:lnTo>
                  <a:pt x="481467" y="930002"/>
                </a:lnTo>
                <a:lnTo>
                  <a:pt x="484415" y="930002"/>
                </a:lnTo>
                <a:lnTo>
                  <a:pt x="487590" y="930229"/>
                </a:lnTo>
                <a:lnTo>
                  <a:pt x="490084" y="930456"/>
                </a:lnTo>
                <a:lnTo>
                  <a:pt x="561975" y="752606"/>
                </a:lnTo>
                <a:lnTo>
                  <a:pt x="558120" y="750341"/>
                </a:lnTo>
                <a:lnTo>
                  <a:pt x="554945" y="747169"/>
                </a:lnTo>
                <a:lnTo>
                  <a:pt x="551770" y="743997"/>
                </a:lnTo>
                <a:lnTo>
                  <a:pt x="550636" y="742411"/>
                </a:lnTo>
                <a:lnTo>
                  <a:pt x="549502" y="740372"/>
                </a:lnTo>
                <a:lnTo>
                  <a:pt x="548368" y="738333"/>
                </a:lnTo>
                <a:lnTo>
                  <a:pt x="547461" y="736521"/>
                </a:lnTo>
                <a:lnTo>
                  <a:pt x="546781" y="734482"/>
                </a:lnTo>
                <a:lnTo>
                  <a:pt x="546101" y="732216"/>
                </a:lnTo>
                <a:lnTo>
                  <a:pt x="545420" y="729950"/>
                </a:lnTo>
                <a:lnTo>
                  <a:pt x="544967" y="727911"/>
                </a:lnTo>
                <a:lnTo>
                  <a:pt x="544740" y="725419"/>
                </a:lnTo>
                <a:lnTo>
                  <a:pt x="544513" y="722927"/>
                </a:lnTo>
                <a:lnTo>
                  <a:pt x="544740" y="719529"/>
                </a:lnTo>
                <a:lnTo>
                  <a:pt x="545420" y="716130"/>
                </a:lnTo>
                <a:lnTo>
                  <a:pt x="546327" y="712958"/>
                </a:lnTo>
                <a:lnTo>
                  <a:pt x="547461" y="709560"/>
                </a:lnTo>
                <a:lnTo>
                  <a:pt x="548822" y="706615"/>
                </a:lnTo>
                <a:lnTo>
                  <a:pt x="550409" y="703669"/>
                </a:lnTo>
                <a:lnTo>
                  <a:pt x="552677" y="701177"/>
                </a:lnTo>
                <a:lnTo>
                  <a:pt x="554718" y="698685"/>
                </a:lnTo>
                <a:lnTo>
                  <a:pt x="557213" y="696420"/>
                </a:lnTo>
                <a:lnTo>
                  <a:pt x="559708" y="694381"/>
                </a:lnTo>
                <a:lnTo>
                  <a:pt x="562656" y="692795"/>
                </a:lnTo>
                <a:lnTo>
                  <a:pt x="565604" y="691435"/>
                </a:lnTo>
                <a:lnTo>
                  <a:pt x="569006" y="690302"/>
                </a:lnTo>
                <a:lnTo>
                  <a:pt x="572181" y="689170"/>
                </a:lnTo>
                <a:lnTo>
                  <a:pt x="575583" y="688717"/>
                </a:lnTo>
                <a:lnTo>
                  <a:pt x="578984" y="688490"/>
                </a:lnTo>
                <a:lnTo>
                  <a:pt x="582613" y="688717"/>
                </a:lnTo>
                <a:lnTo>
                  <a:pt x="586015" y="689170"/>
                </a:lnTo>
                <a:lnTo>
                  <a:pt x="589190" y="690302"/>
                </a:lnTo>
                <a:lnTo>
                  <a:pt x="592592" y="691435"/>
                </a:lnTo>
                <a:lnTo>
                  <a:pt x="595540" y="692795"/>
                </a:lnTo>
                <a:lnTo>
                  <a:pt x="598488" y="694381"/>
                </a:lnTo>
                <a:lnTo>
                  <a:pt x="600983" y="696420"/>
                </a:lnTo>
                <a:lnTo>
                  <a:pt x="603251" y="698685"/>
                </a:lnTo>
                <a:lnTo>
                  <a:pt x="605745" y="701177"/>
                </a:lnTo>
                <a:lnTo>
                  <a:pt x="607559" y="703669"/>
                </a:lnTo>
                <a:lnTo>
                  <a:pt x="609374" y="706615"/>
                </a:lnTo>
                <a:lnTo>
                  <a:pt x="610734" y="709560"/>
                </a:lnTo>
                <a:lnTo>
                  <a:pt x="612095" y="712958"/>
                </a:lnTo>
                <a:lnTo>
                  <a:pt x="613002" y="716130"/>
                </a:lnTo>
                <a:lnTo>
                  <a:pt x="613456" y="719529"/>
                </a:lnTo>
                <a:lnTo>
                  <a:pt x="613683" y="722927"/>
                </a:lnTo>
                <a:lnTo>
                  <a:pt x="613456" y="725646"/>
                </a:lnTo>
                <a:lnTo>
                  <a:pt x="613229" y="728591"/>
                </a:lnTo>
                <a:lnTo>
                  <a:pt x="612549" y="731083"/>
                </a:lnTo>
                <a:lnTo>
                  <a:pt x="611642" y="733575"/>
                </a:lnTo>
                <a:lnTo>
                  <a:pt x="610734" y="736294"/>
                </a:lnTo>
                <a:lnTo>
                  <a:pt x="609601" y="738560"/>
                </a:lnTo>
                <a:lnTo>
                  <a:pt x="608467" y="740825"/>
                </a:lnTo>
                <a:lnTo>
                  <a:pt x="607106" y="743091"/>
                </a:lnTo>
                <a:lnTo>
                  <a:pt x="681265" y="796106"/>
                </a:lnTo>
                <a:lnTo>
                  <a:pt x="683306" y="794293"/>
                </a:lnTo>
                <a:lnTo>
                  <a:pt x="685801" y="792481"/>
                </a:lnTo>
                <a:lnTo>
                  <a:pt x="688522" y="791121"/>
                </a:lnTo>
                <a:lnTo>
                  <a:pt x="691243" y="789989"/>
                </a:lnTo>
                <a:lnTo>
                  <a:pt x="694192" y="789082"/>
                </a:lnTo>
                <a:lnTo>
                  <a:pt x="696913" y="788403"/>
                </a:lnTo>
                <a:lnTo>
                  <a:pt x="699861" y="788176"/>
                </a:lnTo>
                <a:lnTo>
                  <a:pt x="703263" y="787950"/>
                </a:lnTo>
                <a:lnTo>
                  <a:pt x="705531" y="787950"/>
                </a:lnTo>
                <a:lnTo>
                  <a:pt x="707799" y="788176"/>
                </a:lnTo>
                <a:lnTo>
                  <a:pt x="710293" y="788629"/>
                </a:lnTo>
                <a:lnTo>
                  <a:pt x="712334" y="789309"/>
                </a:lnTo>
                <a:lnTo>
                  <a:pt x="714602" y="789989"/>
                </a:lnTo>
                <a:lnTo>
                  <a:pt x="716870" y="790668"/>
                </a:lnTo>
                <a:lnTo>
                  <a:pt x="718911" y="791801"/>
                </a:lnTo>
                <a:lnTo>
                  <a:pt x="720725" y="792707"/>
                </a:lnTo>
                <a:lnTo>
                  <a:pt x="786720" y="747622"/>
                </a:lnTo>
                <a:lnTo>
                  <a:pt x="785586" y="744450"/>
                </a:lnTo>
                <a:lnTo>
                  <a:pt x="784679" y="741278"/>
                </a:lnTo>
                <a:lnTo>
                  <a:pt x="784225" y="737653"/>
                </a:lnTo>
                <a:lnTo>
                  <a:pt x="783999" y="734255"/>
                </a:lnTo>
                <a:lnTo>
                  <a:pt x="784225" y="730630"/>
                </a:lnTo>
                <a:lnTo>
                  <a:pt x="784679" y="727232"/>
                </a:lnTo>
                <a:lnTo>
                  <a:pt x="785586" y="723833"/>
                </a:lnTo>
                <a:lnTo>
                  <a:pt x="786720" y="720888"/>
                </a:lnTo>
                <a:lnTo>
                  <a:pt x="788081" y="717716"/>
                </a:lnTo>
                <a:lnTo>
                  <a:pt x="789668" y="714997"/>
                </a:lnTo>
                <a:lnTo>
                  <a:pt x="791936" y="712279"/>
                </a:lnTo>
                <a:lnTo>
                  <a:pt x="793977" y="709787"/>
                </a:lnTo>
                <a:lnTo>
                  <a:pt x="796472" y="707521"/>
                </a:lnTo>
                <a:lnTo>
                  <a:pt x="799193" y="705708"/>
                </a:lnTo>
                <a:lnTo>
                  <a:pt x="801915" y="703896"/>
                </a:lnTo>
                <a:lnTo>
                  <a:pt x="805090" y="702310"/>
                </a:lnTo>
                <a:lnTo>
                  <a:pt x="808265" y="701177"/>
                </a:lnTo>
                <a:lnTo>
                  <a:pt x="811440" y="700498"/>
                </a:lnTo>
                <a:lnTo>
                  <a:pt x="814842" y="700045"/>
                </a:lnTo>
                <a:lnTo>
                  <a:pt x="818243" y="699818"/>
                </a:lnTo>
                <a:lnTo>
                  <a:pt x="822099" y="700045"/>
                </a:lnTo>
                <a:lnTo>
                  <a:pt x="825274" y="700498"/>
                </a:lnTo>
                <a:lnTo>
                  <a:pt x="828675" y="701404"/>
                </a:lnTo>
                <a:lnTo>
                  <a:pt x="831851" y="702537"/>
                </a:lnTo>
                <a:lnTo>
                  <a:pt x="897618" y="598999"/>
                </a:lnTo>
                <a:lnTo>
                  <a:pt x="912813" y="608741"/>
                </a:lnTo>
                <a:lnTo>
                  <a:pt x="845684" y="713412"/>
                </a:lnTo>
                <a:lnTo>
                  <a:pt x="847272" y="715451"/>
                </a:lnTo>
                <a:lnTo>
                  <a:pt x="848633" y="717716"/>
                </a:lnTo>
                <a:lnTo>
                  <a:pt x="849993" y="720435"/>
                </a:lnTo>
                <a:lnTo>
                  <a:pt x="850901" y="722927"/>
                </a:lnTo>
                <a:lnTo>
                  <a:pt x="851808" y="725646"/>
                </a:lnTo>
                <a:lnTo>
                  <a:pt x="852261" y="728364"/>
                </a:lnTo>
                <a:lnTo>
                  <a:pt x="852715" y="731310"/>
                </a:lnTo>
                <a:lnTo>
                  <a:pt x="852942" y="734255"/>
                </a:lnTo>
                <a:lnTo>
                  <a:pt x="852715" y="737653"/>
                </a:lnTo>
                <a:lnTo>
                  <a:pt x="852261" y="741278"/>
                </a:lnTo>
                <a:lnTo>
                  <a:pt x="851354" y="744450"/>
                </a:lnTo>
                <a:lnTo>
                  <a:pt x="850220" y="747395"/>
                </a:lnTo>
                <a:lnTo>
                  <a:pt x="848633" y="750567"/>
                </a:lnTo>
                <a:lnTo>
                  <a:pt x="846818" y="753286"/>
                </a:lnTo>
                <a:lnTo>
                  <a:pt x="845004" y="756231"/>
                </a:lnTo>
                <a:lnTo>
                  <a:pt x="842963" y="758497"/>
                </a:lnTo>
                <a:lnTo>
                  <a:pt x="840242" y="760762"/>
                </a:lnTo>
                <a:lnTo>
                  <a:pt x="837747" y="762575"/>
                </a:lnTo>
                <a:lnTo>
                  <a:pt x="835025" y="764387"/>
                </a:lnTo>
                <a:lnTo>
                  <a:pt x="831851" y="765973"/>
                </a:lnTo>
                <a:lnTo>
                  <a:pt x="828675" y="767106"/>
                </a:lnTo>
                <a:lnTo>
                  <a:pt x="825274" y="767786"/>
                </a:lnTo>
                <a:lnTo>
                  <a:pt x="821872" y="768239"/>
                </a:lnTo>
                <a:lnTo>
                  <a:pt x="818243" y="768465"/>
                </a:lnTo>
                <a:lnTo>
                  <a:pt x="815522" y="768465"/>
                </a:lnTo>
                <a:lnTo>
                  <a:pt x="812801" y="768012"/>
                </a:lnTo>
                <a:lnTo>
                  <a:pt x="810079" y="767559"/>
                </a:lnTo>
                <a:lnTo>
                  <a:pt x="807584" y="766653"/>
                </a:lnTo>
                <a:lnTo>
                  <a:pt x="805090" y="765747"/>
                </a:lnTo>
                <a:lnTo>
                  <a:pt x="802595" y="764614"/>
                </a:lnTo>
                <a:lnTo>
                  <a:pt x="800327" y="763028"/>
                </a:lnTo>
                <a:lnTo>
                  <a:pt x="798059" y="761669"/>
                </a:lnTo>
                <a:lnTo>
                  <a:pt x="733425" y="806074"/>
                </a:lnTo>
                <a:lnTo>
                  <a:pt x="735013" y="809926"/>
                </a:lnTo>
                <a:lnTo>
                  <a:pt x="736374" y="813777"/>
                </a:lnTo>
                <a:lnTo>
                  <a:pt x="737281" y="818082"/>
                </a:lnTo>
                <a:lnTo>
                  <a:pt x="737508" y="820121"/>
                </a:lnTo>
                <a:lnTo>
                  <a:pt x="737508" y="822160"/>
                </a:lnTo>
                <a:lnTo>
                  <a:pt x="737281" y="825785"/>
                </a:lnTo>
                <a:lnTo>
                  <a:pt x="736827" y="829183"/>
                </a:lnTo>
                <a:lnTo>
                  <a:pt x="735920" y="832582"/>
                </a:lnTo>
                <a:lnTo>
                  <a:pt x="734786" y="835527"/>
                </a:lnTo>
                <a:lnTo>
                  <a:pt x="733425" y="838699"/>
                </a:lnTo>
                <a:lnTo>
                  <a:pt x="731838" y="841418"/>
                </a:lnTo>
                <a:lnTo>
                  <a:pt x="729570" y="844136"/>
                </a:lnTo>
                <a:lnTo>
                  <a:pt x="727529" y="846629"/>
                </a:lnTo>
                <a:lnTo>
                  <a:pt x="725034" y="848894"/>
                </a:lnTo>
                <a:lnTo>
                  <a:pt x="722313" y="850707"/>
                </a:lnTo>
                <a:lnTo>
                  <a:pt x="719592" y="852746"/>
                </a:lnTo>
                <a:lnTo>
                  <a:pt x="716643" y="854105"/>
                </a:lnTo>
                <a:lnTo>
                  <a:pt x="713242" y="855238"/>
                </a:lnTo>
                <a:lnTo>
                  <a:pt x="710067" y="855917"/>
                </a:lnTo>
                <a:lnTo>
                  <a:pt x="706665" y="856597"/>
                </a:lnTo>
                <a:lnTo>
                  <a:pt x="703263" y="856597"/>
                </a:lnTo>
                <a:lnTo>
                  <a:pt x="699634" y="856597"/>
                </a:lnTo>
                <a:lnTo>
                  <a:pt x="696233" y="855917"/>
                </a:lnTo>
                <a:lnTo>
                  <a:pt x="692831" y="855238"/>
                </a:lnTo>
                <a:lnTo>
                  <a:pt x="689656" y="854105"/>
                </a:lnTo>
                <a:lnTo>
                  <a:pt x="686934" y="852746"/>
                </a:lnTo>
                <a:lnTo>
                  <a:pt x="683759" y="850707"/>
                </a:lnTo>
                <a:lnTo>
                  <a:pt x="681265" y="848894"/>
                </a:lnTo>
                <a:lnTo>
                  <a:pt x="678997" y="846629"/>
                </a:lnTo>
                <a:lnTo>
                  <a:pt x="676502" y="844136"/>
                </a:lnTo>
                <a:lnTo>
                  <a:pt x="674688" y="841418"/>
                </a:lnTo>
                <a:lnTo>
                  <a:pt x="672874" y="838699"/>
                </a:lnTo>
                <a:lnTo>
                  <a:pt x="671513" y="835527"/>
                </a:lnTo>
                <a:lnTo>
                  <a:pt x="670152" y="832582"/>
                </a:lnTo>
                <a:lnTo>
                  <a:pt x="669472" y="829183"/>
                </a:lnTo>
                <a:lnTo>
                  <a:pt x="668792" y="825785"/>
                </a:lnTo>
                <a:lnTo>
                  <a:pt x="668792" y="822160"/>
                </a:lnTo>
                <a:lnTo>
                  <a:pt x="668792" y="819215"/>
                </a:lnTo>
                <a:lnTo>
                  <a:pt x="669245" y="816496"/>
                </a:lnTo>
                <a:lnTo>
                  <a:pt x="669925" y="813551"/>
                </a:lnTo>
                <a:lnTo>
                  <a:pt x="670833" y="810832"/>
                </a:lnTo>
                <a:lnTo>
                  <a:pt x="592592" y="754645"/>
                </a:lnTo>
                <a:lnTo>
                  <a:pt x="589190" y="755778"/>
                </a:lnTo>
                <a:lnTo>
                  <a:pt x="586242" y="756684"/>
                </a:lnTo>
                <a:lnTo>
                  <a:pt x="582840" y="757364"/>
                </a:lnTo>
                <a:lnTo>
                  <a:pt x="579438" y="757364"/>
                </a:lnTo>
                <a:lnTo>
                  <a:pt x="506413" y="937932"/>
                </a:lnTo>
                <a:lnTo>
                  <a:pt x="509361" y="940424"/>
                </a:lnTo>
                <a:lnTo>
                  <a:pt x="511629" y="943369"/>
                </a:lnTo>
                <a:lnTo>
                  <a:pt x="513670" y="946315"/>
                </a:lnTo>
                <a:lnTo>
                  <a:pt x="515711" y="949713"/>
                </a:lnTo>
                <a:lnTo>
                  <a:pt x="517072" y="953112"/>
                </a:lnTo>
                <a:lnTo>
                  <a:pt x="518206" y="956736"/>
                </a:lnTo>
                <a:lnTo>
                  <a:pt x="518886" y="960361"/>
                </a:lnTo>
                <a:lnTo>
                  <a:pt x="519113" y="964440"/>
                </a:lnTo>
                <a:lnTo>
                  <a:pt x="518886" y="967838"/>
                </a:lnTo>
                <a:lnTo>
                  <a:pt x="518433" y="971463"/>
                </a:lnTo>
                <a:lnTo>
                  <a:pt x="517525" y="974635"/>
                </a:lnTo>
                <a:lnTo>
                  <a:pt x="516392" y="977580"/>
                </a:lnTo>
                <a:lnTo>
                  <a:pt x="514804" y="980752"/>
                </a:lnTo>
                <a:lnTo>
                  <a:pt x="512990" y="983471"/>
                </a:lnTo>
                <a:lnTo>
                  <a:pt x="511175" y="986416"/>
                </a:lnTo>
                <a:lnTo>
                  <a:pt x="508908" y="988681"/>
                </a:lnTo>
                <a:lnTo>
                  <a:pt x="506413" y="990947"/>
                </a:lnTo>
                <a:lnTo>
                  <a:pt x="503918" y="992986"/>
                </a:lnTo>
                <a:lnTo>
                  <a:pt x="501197" y="994572"/>
                </a:lnTo>
                <a:lnTo>
                  <a:pt x="498022" y="996158"/>
                </a:lnTo>
                <a:lnTo>
                  <a:pt x="494847" y="997291"/>
                </a:lnTo>
                <a:lnTo>
                  <a:pt x="491445" y="997970"/>
                </a:lnTo>
                <a:lnTo>
                  <a:pt x="488043" y="998423"/>
                </a:lnTo>
                <a:lnTo>
                  <a:pt x="484415" y="998650"/>
                </a:lnTo>
                <a:lnTo>
                  <a:pt x="481013" y="998423"/>
                </a:lnTo>
                <a:lnTo>
                  <a:pt x="477611" y="997970"/>
                </a:lnTo>
                <a:lnTo>
                  <a:pt x="474436" y="997291"/>
                </a:lnTo>
                <a:lnTo>
                  <a:pt x="471261" y="996158"/>
                </a:lnTo>
                <a:lnTo>
                  <a:pt x="468086" y="994572"/>
                </a:lnTo>
                <a:lnTo>
                  <a:pt x="465365" y="992986"/>
                </a:lnTo>
                <a:lnTo>
                  <a:pt x="462643" y="990947"/>
                </a:lnTo>
                <a:lnTo>
                  <a:pt x="460149" y="988681"/>
                </a:lnTo>
                <a:lnTo>
                  <a:pt x="458108" y="986416"/>
                </a:lnTo>
                <a:lnTo>
                  <a:pt x="455840" y="983471"/>
                </a:lnTo>
                <a:lnTo>
                  <a:pt x="454252" y="980752"/>
                </a:lnTo>
                <a:lnTo>
                  <a:pt x="452892" y="977580"/>
                </a:lnTo>
                <a:lnTo>
                  <a:pt x="451758" y="974635"/>
                </a:lnTo>
                <a:lnTo>
                  <a:pt x="450851" y="971463"/>
                </a:lnTo>
                <a:lnTo>
                  <a:pt x="450397" y="967838"/>
                </a:lnTo>
                <a:lnTo>
                  <a:pt x="450170" y="964440"/>
                </a:lnTo>
                <a:lnTo>
                  <a:pt x="450397" y="961041"/>
                </a:lnTo>
                <a:lnTo>
                  <a:pt x="450851" y="958096"/>
                </a:lnTo>
                <a:lnTo>
                  <a:pt x="451531" y="954924"/>
                </a:lnTo>
                <a:lnTo>
                  <a:pt x="452438" y="952205"/>
                </a:lnTo>
                <a:lnTo>
                  <a:pt x="423183" y="924792"/>
                </a:lnTo>
                <a:lnTo>
                  <a:pt x="421369" y="925924"/>
                </a:lnTo>
                <a:lnTo>
                  <a:pt x="419328" y="927057"/>
                </a:lnTo>
                <a:lnTo>
                  <a:pt x="416833" y="927963"/>
                </a:lnTo>
                <a:lnTo>
                  <a:pt x="414792" y="928643"/>
                </a:lnTo>
                <a:lnTo>
                  <a:pt x="412524" y="929096"/>
                </a:lnTo>
                <a:lnTo>
                  <a:pt x="410029" y="929549"/>
                </a:lnTo>
                <a:lnTo>
                  <a:pt x="407761" y="929776"/>
                </a:lnTo>
                <a:lnTo>
                  <a:pt x="405267" y="930002"/>
                </a:lnTo>
                <a:lnTo>
                  <a:pt x="402545" y="929776"/>
                </a:lnTo>
                <a:lnTo>
                  <a:pt x="400278" y="929549"/>
                </a:lnTo>
                <a:lnTo>
                  <a:pt x="397783" y="929096"/>
                </a:lnTo>
                <a:lnTo>
                  <a:pt x="395288" y="928643"/>
                </a:lnTo>
                <a:lnTo>
                  <a:pt x="393020" y="927737"/>
                </a:lnTo>
                <a:lnTo>
                  <a:pt x="390979" y="926831"/>
                </a:lnTo>
                <a:lnTo>
                  <a:pt x="388711" y="925698"/>
                </a:lnTo>
                <a:lnTo>
                  <a:pt x="386670" y="924338"/>
                </a:lnTo>
                <a:lnTo>
                  <a:pt x="253094" y="1045321"/>
                </a:lnTo>
                <a:lnTo>
                  <a:pt x="253094" y="1081797"/>
                </a:lnTo>
                <a:lnTo>
                  <a:pt x="396195" y="1081797"/>
                </a:lnTo>
                <a:lnTo>
                  <a:pt x="396195" y="1033087"/>
                </a:lnTo>
                <a:lnTo>
                  <a:pt x="414338" y="1033087"/>
                </a:lnTo>
                <a:lnTo>
                  <a:pt x="414338" y="1081797"/>
                </a:lnTo>
                <a:lnTo>
                  <a:pt x="529999" y="1081797"/>
                </a:lnTo>
                <a:lnTo>
                  <a:pt x="529999" y="1033087"/>
                </a:lnTo>
                <a:lnTo>
                  <a:pt x="547915" y="1033087"/>
                </a:lnTo>
                <a:lnTo>
                  <a:pt x="547915" y="1081797"/>
                </a:lnTo>
                <a:lnTo>
                  <a:pt x="663575" y="1081797"/>
                </a:lnTo>
                <a:lnTo>
                  <a:pt x="663575" y="1033087"/>
                </a:lnTo>
                <a:lnTo>
                  <a:pt x="681718" y="1033087"/>
                </a:lnTo>
                <a:lnTo>
                  <a:pt x="681718" y="1081797"/>
                </a:lnTo>
                <a:lnTo>
                  <a:pt x="797606" y="1081797"/>
                </a:lnTo>
                <a:lnTo>
                  <a:pt x="797606" y="1033087"/>
                </a:lnTo>
                <a:lnTo>
                  <a:pt x="815522" y="1033087"/>
                </a:lnTo>
                <a:lnTo>
                  <a:pt x="815522" y="1081797"/>
                </a:lnTo>
                <a:lnTo>
                  <a:pt x="905329" y="1081797"/>
                </a:lnTo>
                <a:lnTo>
                  <a:pt x="905329" y="1111250"/>
                </a:lnTo>
                <a:lnTo>
                  <a:pt x="253094" y="1111250"/>
                </a:lnTo>
                <a:lnTo>
                  <a:pt x="223838" y="1111250"/>
                </a:lnTo>
                <a:lnTo>
                  <a:pt x="223838" y="1081797"/>
                </a:lnTo>
                <a:lnTo>
                  <a:pt x="223838" y="430212"/>
                </a:lnTo>
                <a:close/>
                <a:moveTo>
                  <a:pt x="93436" y="93209"/>
                </a:moveTo>
                <a:lnTo>
                  <a:pt x="93436" y="1351189"/>
                </a:lnTo>
                <a:lnTo>
                  <a:pt x="1064079" y="1351189"/>
                </a:lnTo>
                <a:lnTo>
                  <a:pt x="1064079" y="385763"/>
                </a:lnTo>
                <a:lnTo>
                  <a:pt x="818016" y="385763"/>
                </a:lnTo>
                <a:lnTo>
                  <a:pt x="813481" y="385536"/>
                </a:lnTo>
                <a:lnTo>
                  <a:pt x="808718" y="384629"/>
                </a:lnTo>
                <a:lnTo>
                  <a:pt x="804409" y="383495"/>
                </a:lnTo>
                <a:lnTo>
                  <a:pt x="799874" y="381907"/>
                </a:lnTo>
                <a:lnTo>
                  <a:pt x="795791" y="380093"/>
                </a:lnTo>
                <a:lnTo>
                  <a:pt x="792163" y="377825"/>
                </a:lnTo>
                <a:lnTo>
                  <a:pt x="788307" y="374877"/>
                </a:lnTo>
                <a:lnTo>
                  <a:pt x="785133" y="372155"/>
                </a:lnTo>
                <a:lnTo>
                  <a:pt x="782184" y="368527"/>
                </a:lnTo>
                <a:lnTo>
                  <a:pt x="779463" y="365125"/>
                </a:lnTo>
                <a:lnTo>
                  <a:pt x="777195" y="361270"/>
                </a:lnTo>
                <a:lnTo>
                  <a:pt x="775154" y="357188"/>
                </a:lnTo>
                <a:lnTo>
                  <a:pt x="773566" y="352879"/>
                </a:lnTo>
                <a:lnTo>
                  <a:pt x="772433" y="348570"/>
                </a:lnTo>
                <a:lnTo>
                  <a:pt x="771752" y="343807"/>
                </a:lnTo>
                <a:lnTo>
                  <a:pt x="771525" y="339045"/>
                </a:lnTo>
                <a:lnTo>
                  <a:pt x="771525" y="93209"/>
                </a:lnTo>
                <a:lnTo>
                  <a:pt x="93436" y="93209"/>
                </a:lnTo>
                <a:close/>
                <a:moveTo>
                  <a:pt x="46491" y="0"/>
                </a:moveTo>
                <a:lnTo>
                  <a:pt x="771525" y="0"/>
                </a:lnTo>
                <a:lnTo>
                  <a:pt x="1157288" y="385763"/>
                </a:lnTo>
                <a:lnTo>
                  <a:pt x="1157288" y="1397907"/>
                </a:lnTo>
                <a:lnTo>
                  <a:pt x="1157061" y="1402670"/>
                </a:lnTo>
                <a:lnTo>
                  <a:pt x="1156381" y="1407432"/>
                </a:lnTo>
                <a:lnTo>
                  <a:pt x="1155247" y="1411741"/>
                </a:lnTo>
                <a:lnTo>
                  <a:pt x="1153659" y="1416050"/>
                </a:lnTo>
                <a:lnTo>
                  <a:pt x="1151618" y="1420132"/>
                </a:lnTo>
                <a:lnTo>
                  <a:pt x="1149351" y="1423988"/>
                </a:lnTo>
                <a:lnTo>
                  <a:pt x="1146629" y="1427389"/>
                </a:lnTo>
                <a:lnTo>
                  <a:pt x="1143454" y="1430791"/>
                </a:lnTo>
                <a:lnTo>
                  <a:pt x="1140279" y="1433739"/>
                </a:lnTo>
                <a:lnTo>
                  <a:pt x="1136651" y="1436688"/>
                </a:lnTo>
                <a:lnTo>
                  <a:pt x="1132795" y="1438955"/>
                </a:lnTo>
                <a:lnTo>
                  <a:pt x="1128713" y="1440770"/>
                </a:lnTo>
                <a:lnTo>
                  <a:pt x="1124631" y="1442357"/>
                </a:lnTo>
                <a:lnTo>
                  <a:pt x="1120095" y="1443491"/>
                </a:lnTo>
                <a:lnTo>
                  <a:pt x="1115333" y="1444398"/>
                </a:lnTo>
                <a:lnTo>
                  <a:pt x="1110570" y="1444625"/>
                </a:lnTo>
                <a:lnTo>
                  <a:pt x="46491" y="1444625"/>
                </a:lnTo>
                <a:lnTo>
                  <a:pt x="41956" y="1444398"/>
                </a:lnTo>
                <a:lnTo>
                  <a:pt x="37193" y="1443491"/>
                </a:lnTo>
                <a:lnTo>
                  <a:pt x="32657" y="1442357"/>
                </a:lnTo>
                <a:lnTo>
                  <a:pt x="28575" y="1440770"/>
                </a:lnTo>
                <a:lnTo>
                  <a:pt x="24493" y="1438955"/>
                </a:lnTo>
                <a:lnTo>
                  <a:pt x="20638" y="1436688"/>
                </a:lnTo>
                <a:lnTo>
                  <a:pt x="17009" y="1433739"/>
                </a:lnTo>
                <a:lnTo>
                  <a:pt x="13834" y="1430791"/>
                </a:lnTo>
                <a:lnTo>
                  <a:pt x="10659" y="1427389"/>
                </a:lnTo>
                <a:lnTo>
                  <a:pt x="7938" y="1423988"/>
                </a:lnTo>
                <a:lnTo>
                  <a:pt x="5670" y="1420132"/>
                </a:lnTo>
                <a:lnTo>
                  <a:pt x="3856" y="1416050"/>
                </a:lnTo>
                <a:lnTo>
                  <a:pt x="2041" y="1411741"/>
                </a:lnTo>
                <a:lnTo>
                  <a:pt x="907" y="1407432"/>
                </a:lnTo>
                <a:lnTo>
                  <a:pt x="227" y="1402670"/>
                </a:lnTo>
                <a:lnTo>
                  <a:pt x="0" y="1397907"/>
                </a:lnTo>
                <a:lnTo>
                  <a:pt x="0" y="46491"/>
                </a:lnTo>
                <a:lnTo>
                  <a:pt x="227" y="41729"/>
                </a:lnTo>
                <a:lnTo>
                  <a:pt x="907" y="37193"/>
                </a:lnTo>
                <a:lnTo>
                  <a:pt x="2041" y="32657"/>
                </a:lnTo>
                <a:lnTo>
                  <a:pt x="3856" y="28348"/>
                </a:lnTo>
                <a:lnTo>
                  <a:pt x="5670" y="24266"/>
                </a:lnTo>
                <a:lnTo>
                  <a:pt x="7938" y="20411"/>
                </a:lnTo>
                <a:lnTo>
                  <a:pt x="10659" y="17009"/>
                </a:lnTo>
                <a:lnTo>
                  <a:pt x="13834" y="13607"/>
                </a:lnTo>
                <a:lnTo>
                  <a:pt x="17009" y="10659"/>
                </a:lnTo>
                <a:lnTo>
                  <a:pt x="20638" y="7938"/>
                </a:lnTo>
                <a:lnTo>
                  <a:pt x="24493" y="5443"/>
                </a:lnTo>
                <a:lnTo>
                  <a:pt x="28575" y="3629"/>
                </a:lnTo>
                <a:lnTo>
                  <a:pt x="32657" y="2041"/>
                </a:lnTo>
                <a:lnTo>
                  <a:pt x="37193" y="907"/>
                </a:lnTo>
                <a:lnTo>
                  <a:pt x="41956" y="227"/>
                </a:lnTo>
                <a:lnTo>
                  <a:pt x="46491" y="0"/>
                </a:lnTo>
                <a:close/>
              </a:path>
            </a:pathLst>
          </a:custGeom>
          <a:solidFill>
            <a:srgbClr val="945E7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48" name="KSO_Shape"/>
          <p:cNvSpPr/>
          <p:nvPr/>
        </p:nvSpPr>
        <p:spPr bwMode="auto">
          <a:xfrm>
            <a:off x="9235283" y="4647301"/>
            <a:ext cx="312135" cy="440661"/>
          </a:xfrm>
          <a:custGeom>
            <a:avLst/>
            <a:gdLst>
              <a:gd name="T0" fmla="*/ 226479900 w 4385"/>
              <a:gd name="T1" fmla="*/ 111143863 h 6194"/>
              <a:gd name="T2" fmla="*/ 279268619 w 4385"/>
              <a:gd name="T3" fmla="*/ 68767301 h 6194"/>
              <a:gd name="T4" fmla="*/ 333381480 w 4385"/>
              <a:gd name="T5" fmla="*/ 178302956 h 6194"/>
              <a:gd name="T6" fmla="*/ 356653814 w 4385"/>
              <a:gd name="T7" fmla="*/ 216706821 h 6194"/>
              <a:gd name="T8" fmla="*/ 370276809 w 4385"/>
              <a:gd name="T9" fmla="*/ 260502138 h 6194"/>
              <a:gd name="T10" fmla="*/ 372925707 w 4385"/>
              <a:gd name="T11" fmla="*/ 303067846 h 6194"/>
              <a:gd name="T12" fmla="*/ 364789761 w 4385"/>
              <a:gd name="T13" fmla="*/ 348944392 h 6194"/>
              <a:gd name="T14" fmla="*/ 346152999 w 4385"/>
              <a:gd name="T15" fmla="*/ 390280493 h 6194"/>
              <a:gd name="T16" fmla="*/ 318528816 w 4385"/>
              <a:gd name="T17" fmla="*/ 425373521 h 6194"/>
              <a:gd name="T18" fmla="*/ 250036264 w 4385"/>
              <a:gd name="T19" fmla="*/ 468979691 h 6194"/>
              <a:gd name="T20" fmla="*/ 201883117 w 4385"/>
              <a:gd name="T21" fmla="*/ 479479335 h 6194"/>
              <a:gd name="T22" fmla="*/ 155527701 w 4385"/>
              <a:gd name="T23" fmla="*/ 477492833 h 6194"/>
              <a:gd name="T24" fmla="*/ 107753056 w 4385"/>
              <a:gd name="T25" fmla="*/ 462642198 h 6194"/>
              <a:gd name="T26" fmla="*/ 45504248 w 4385"/>
              <a:gd name="T27" fmla="*/ 415536045 h 6194"/>
              <a:gd name="T28" fmla="*/ 20434184 w 4385"/>
              <a:gd name="T29" fmla="*/ 378362095 h 6194"/>
              <a:gd name="T30" fmla="*/ 4730044 w 4385"/>
              <a:gd name="T31" fmla="*/ 335607239 h 6194"/>
              <a:gd name="T32" fmla="*/ 0 w 4385"/>
              <a:gd name="T33" fmla="*/ 293514244 h 6194"/>
              <a:gd name="T34" fmla="*/ 5865242 w 4385"/>
              <a:gd name="T35" fmla="*/ 246881111 h 6194"/>
              <a:gd name="T36" fmla="*/ 22515637 w 4385"/>
              <a:gd name="T37" fmla="*/ 204504549 h 6194"/>
              <a:gd name="T38" fmla="*/ 48436870 w 4385"/>
              <a:gd name="T39" fmla="*/ 168087186 h 6194"/>
              <a:gd name="T40" fmla="*/ 112293849 w 4385"/>
              <a:gd name="T41" fmla="*/ 122305675 h 6194"/>
              <a:gd name="T42" fmla="*/ 160541468 w 4385"/>
              <a:gd name="T43" fmla="*/ 108684340 h 6194"/>
              <a:gd name="T44" fmla="*/ 254955559 w 4385"/>
              <a:gd name="T45" fmla="*/ 22228896 h 6194"/>
              <a:gd name="T46" fmla="*/ 245022190 w 4385"/>
              <a:gd name="T47" fmla="*/ 3783550 h 6194"/>
              <a:gd name="T48" fmla="*/ 134430984 w 4385"/>
              <a:gd name="T49" fmla="*/ 473021 h 6194"/>
              <a:gd name="T50" fmla="*/ 118348650 w 4385"/>
              <a:gd name="T51" fmla="*/ 13621027 h 6194"/>
              <a:gd name="T52" fmla="*/ 116645699 w 4385"/>
              <a:gd name="T53" fmla="*/ 563664711 h 6194"/>
              <a:gd name="T54" fmla="*/ 126484289 w 4385"/>
              <a:gd name="T55" fmla="*/ 582015329 h 6194"/>
              <a:gd name="T56" fmla="*/ 237169966 w 4385"/>
              <a:gd name="T57" fmla="*/ 585420586 h 6194"/>
              <a:gd name="T58" fmla="*/ 253063357 w 4385"/>
              <a:gd name="T59" fmla="*/ 572272580 h 6194"/>
              <a:gd name="T60" fmla="*/ 187030453 w 4385"/>
              <a:gd name="T61" fmla="*/ 306946124 h 6194"/>
              <a:gd name="T62" fmla="*/ 200085694 w 4385"/>
              <a:gd name="T63" fmla="*/ 293987264 h 6194"/>
              <a:gd name="T64" fmla="*/ 162717392 w 4385"/>
              <a:gd name="T65" fmla="*/ 300797778 h 6194"/>
              <a:gd name="T66" fmla="*/ 408118084 w 4385"/>
              <a:gd name="T67" fmla="*/ 258894236 h 6194"/>
              <a:gd name="T68" fmla="*/ 414834802 w 4385"/>
              <a:gd name="T69" fmla="*/ 271285655 h 6194"/>
              <a:gd name="T70" fmla="*/ 410388481 w 4385"/>
              <a:gd name="T71" fmla="*/ 331539815 h 6194"/>
              <a:gd name="T72" fmla="*/ 380966874 w 4385"/>
              <a:gd name="T73" fmla="*/ 256340294 h 6194"/>
              <a:gd name="T74" fmla="*/ 264415647 w 4385"/>
              <a:gd name="T75" fmla="*/ 183883862 h 6194"/>
              <a:gd name="T76" fmla="*/ 235751045 w 4385"/>
              <a:gd name="T77" fmla="*/ 168465787 h 6194"/>
              <a:gd name="T78" fmla="*/ 203680540 w 4385"/>
              <a:gd name="T79" fmla="*/ 160236212 h 6194"/>
              <a:gd name="T80" fmla="*/ 172840013 w 4385"/>
              <a:gd name="T81" fmla="*/ 159857918 h 6194"/>
              <a:gd name="T82" fmla="*/ 140296534 w 4385"/>
              <a:gd name="T83" fmla="*/ 167235872 h 6194"/>
              <a:gd name="T84" fmla="*/ 111442373 w 4385"/>
              <a:gd name="T85" fmla="*/ 182086814 h 6194"/>
              <a:gd name="T86" fmla="*/ 89305238 w 4385"/>
              <a:gd name="T87" fmla="*/ 200815726 h 6194"/>
              <a:gd name="T88" fmla="*/ 70101031 w 4385"/>
              <a:gd name="T89" fmla="*/ 226544298 h 6194"/>
              <a:gd name="T90" fmla="*/ 57235041 w 4385"/>
              <a:gd name="T91" fmla="*/ 256624168 h 6194"/>
              <a:gd name="T92" fmla="*/ 52220966 w 4385"/>
              <a:gd name="T93" fmla="*/ 290014567 h 6194"/>
              <a:gd name="T94" fmla="*/ 54964337 w 4385"/>
              <a:gd name="T95" fmla="*/ 320567150 h 6194"/>
              <a:gd name="T96" fmla="*/ 65465459 w 4385"/>
              <a:gd name="T97" fmla="*/ 351687481 h 6194"/>
              <a:gd name="T98" fmla="*/ 82872243 w 4385"/>
              <a:gd name="T99" fmla="*/ 378929535 h 6194"/>
              <a:gd name="T100" fmla="*/ 103590457 w 4385"/>
              <a:gd name="T101" fmla="*/ 399171928 h 6194"/>
              <a:gd name="T102" fmla="*/ 131309112 w 4385"/>
              <a:gd name="T103" fmla="*/ 415914338 h 6194"/>
              <a:gd name="T104" fmla="*/ 162811864 w 4385"/>
              <a:gd name="T105" fmla="*/ 425657395 h 6194"/>
              <a:gd name="T106" fmla="*/ 193463448 w 4385"/>
              <a:gd name="T107" fmla="*/ 427643590 h 6194"/>
              <a:gd name="T108" fmla="*/ 226479900 w 4385"/>
              <a:gd name="T109" fmla="*/ 421779118 h 6194"/>
              <a:gd name="T110" fmla="*/ 256185229 w 4385"/>
              <a:gd name="T111" fmla="*/ 408347238 h 6194"/>
              <a:gd name="T112" fmla="*/ 281633488 w 4385"/>
              <a:gd name="T113" fmla="*/ 388483138 h 6194"/>
              <a:gd name="T114" fmla="*/ 299702804 w 4385"/>
              <a:gd name="T115" fmla="*/ 365875948 h 6194"/>
              <a:gd name="T116" fmla="*/ 313893243 w 4385"/>
              <a:gd name="T117" fmla="*/ 336647700 h 6194"/>
              <a:gd name="T118" fmla="*/ 320515490 w 4385"/>
              <a:gd name="T119" fmla="*/ 303824741 h 6194"/>
              <a:gd name="T120" fmla="*/ 319380291 w 4385"/>
              <a:gd name="T121" fmla="*/ 272988284 h 6194"/>
              <a:gd name="T122" fmla="*/ 310392869 w 4385"/>
              <a:gd name="T123" fmla="*/ 241205785 h 6194"/>
              <a:gd name="T124" fmla="*/ 294215756 w 4385"/>
              <a:gd name="T125" fmla="*/ 213112418 h 61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85" h="6194">
                <a:moveTo>
                  <a:pt x="1972" y="1130"/>
                </a:moveTo>
                <a:lnTo>
                  <a:pt x="1972" y="1130"/>
                </a:lnTo>
                <a:lnTo>
                  <a:pt x="2026" y="1131"/>
                </a:lnTo>
                <a:lnTo>
                  <a:pt x="2080" y="1133"/>
                </a:lnTo>
                <a:lnTo>
                  <a:pt x="2134" y="1136"/>
                </a:lnTo>
                <a:lnTo>
                  <a:pt x="2187" y="1141"/>
                </a:lnTo>
                <a:lnTo>
                  <a:pt x="2239" y="1148"/>
                </a:lnTo>
                <a:lnTo>
                  <a:pt x="2291" y="1156"/>
                </a:lnTo>
                <a:lnTo>
                  <a:pt x="2343" y="1165"/>
                </a:lnTo>
                <a:lnTo>
                  <a:pt x="2394" y="1175"/>
                </a:lnTo>
                <a:lnTo>
                  <a:pt x="2446" y="1187"/>
                </a:lnTo>
                <a:lnTo>
                  <a:pt x="2496" y="1200"/>
                </a:lnTo>
                <a:lnTo>
                  <a:pt x="2546" y="1215"/>
                </a:lnTo>
                <a:lnTo>
                  <a:pt x="2595" y="1231"/>
                </a:lnTo>
                <a:lnTo>
                  <a:pt x="2643" y="1247"/>
                </a:lnTo>
                <a:lnTo>
                  <a:pt x="2691" y="1265"/>
                </a:lnTo>
                <a:lnTo>
                  <a:pt x="2738" y="1285"/>
                </a:lnTo>
                <a:lnTo>
                  <a:pt x="2785" y="1305"/>
                </a:lnTo>
                <a:lnTo>
                  <a:pt x="2785" y="727"/>
                </a:lnTo>
                <a:lnTo>
                  <a:pt x="2952" y="727"/>
                </a:lnTo>
                <a:lnTo>
                  <a:pt x="3275" y="1621"/>
                </a:lnTo>
                <a:lnTo>
                  <a:pt x="3321" y="1664"/>
                </a:lnTo>
                <a:lnTo>
                  <a:pt x="3367" y="1708"/>
                </a:lnTo>
                <a:lnTo>
                  <a:pt x="3400" y="1742"/>
                </a:lnTo>
                <a:lnTo>
                  <a:pt x="3432" y="1777"/>
                </a:lnTo>
                <a:lnTo>
                  <a:pt x="3463" y="1812"/>
                </a:lnTo>
                <a:lnTo>
                  <a:pt x="3494" y="1848"/>
                </a:lnTo>
                <a:lnTo>
                  <a:pt x="3524" y="1885"/>
                </a:lnTo>
                <a:lnTo>
                  <a:pt x="3552" y="1923"/>
                </a:lnTo>
                <a:lnTo>
                  <a:pt x="3580" y="1961"/>
                </a:lnTo>
                <a:lnTo>
                  <a:pt x="3608" y="2000"/>
                </a:lnTo>
                <a:lnTo>
                  <a:pt x="3633" y="2040"/>
                </a:lnTo>
                <a:lnTo>
                  <a:pt x="3659" y="2080"/>
                </a:lnTo>
                <a:lnTo>
                  <a:pt x="3683" y="2121"/>
                </a:lnTo>
                <a:lnTo>
                  <a:pt x="3707" y="2162"/>
                </a:lnTo>
                <a:lnTo>
                  <a:pt x="3729" y="2205"/>
                </a:lnTo>
                <a:lnTo>
                  <a:pt x="3750" y="2247"/>
                </a:lnTo>
                <a:lnTo>
                  <a:pt x="3770" y="2291"/>
                </a:lnTo>
                <a:lnTo>
                  <a:pt x="3790" y="2335"/>
                </a:lnTo>
                <a:lnTo>
                  <a:pt x="3808" y="2379"/>
                </a:lnTo>
                <a:lnTo>
                  <a:pt x="3825" y="2424"/>
                </a:lnTo>
                <a:lnTo>
                  <a:pt x="3841" y="2470"/>
                </a:lnTo>
                <a:lnTo>
                  <a:pt x="3856" y="2517"/>
                </a:lnTo>
                <a:lnTo>
                  <a:pt x="3869" y="2562"/>
                </a:lnTo>
                <a:lnTo>
                  <a:pt x="3882" y="2610"/>
                </a:lnTo>
                <a:lnTo>
                  <a:pt x="3894" y="2657"/>
                </a:lnTo>
                <a:lnTo>
                  <a:pt x="3905" y="2705"/>
                </a:lnTo>
                <a:lnTo>
                  <a:pt x="3914" y="2754"/>
                </a:lnTo>
                <a:lnTo>
                  <a:pt x="3922" y="2802"/>
                </a:lnTo>
                <a:lnTo>
                  <a:pt x="3929" y="2852"/>
                </a:lnTo>
                <a:lnTo>
                  <a:pt x="3934" y="2901"/>
                </a:lnTo>
                <a:lnTo>
                  <a:pt x="3939" y="2951"/>
                </a:lnTo>
                <a:lnTo>
                  <a:pt x="3942" y="3001"/>
                </a:lnTo>
                <a:lnTo>
                  <a:pt x="3944" y="3052"/>
                </a:lnTo>
                <a:lnTo>
                  <a:pt x="3944" y="3103"/>
                </a:lnTo>
                <a:lnTo>
                  <a:pt x="3944" y="3153"/>
                </a:lnTo>
                <a:lnTo>
                  <a:pt x="3942" y="3204"/>
                </a:lnTo>
                <a:lnTo>
                  <a:pt x="3939" y="3254"/>
                </a:lnTo>
                <a:lnTo>
                  <a:pt x="3934" y="3304"/>
                </a:lnTo>
                <a:lnTo>
                  <a:pt x="3929" y="3354"/>
                </a:lnTo>
                <a:lnTo>
                  <a:pt x="3922" y="3403"/>
                </a:lnTo>
                <a:lnTo>
                  <a:pt x="3914" y="3452"/>
                </a:lnTo>
                <a:lnTo>
                  <a:pt x="3905" y="3500"/>
                </a:lnTo>
                <a:lnTo>
                  <a:pt x="3894" y="3548"/>
                </a:lnTo>
                <a:lnTo>
                  <a:pt x="3882" y="3596"/>
                </a:lnTo>
                <a:lnTo>
                  <a:pt x="3869" y="3643"/>
                </a:lnTo>
                <a:lnTo>
                  <a:pt x="3856" y="3689"/>
                </a:lnTo>
                <a:lnTo>
                  <a:pt x="3841" y="3735"/>
                </a:lnTo>
                <a:lnTo>
                  <a:pt x="3825" y="3781"/>
                </a:lnTo>
                <a:lnTo>
                  <a:pt x="3808" y="3826"/>
                </a:lnTo>
                <a:lnTo>
                  <a:pt x="3790" y="3870"/>
                </a:lnTo>
                <a:lnTo>
                  <a:pt x="3770" y="3914"/>
                </a:lnTo>
                <a:lnTo>
                  <a:pt x="3750" y="3958"/>
                </a:lnTo>
                <a:lnTo>
                  <a:pt x="3729" y="4000"/>
                </a:lnTo>
                <a:lnTo>
                  <a:pt x="3707" y="4043"/>
                </a:lnTo>
                <a:lnTo>
                  <a:pt x="3683" y="4084"/>
                </a:lnTo>
                <a:lnTo>
                  <a:pt x="3659" y="4126"/>
                </a:lnTo>
                <a:lnTo>
                  <a:pt x="3633" y="4165"/>
                </a:lnTo>
                <a:lnTo>
                  <a:pt x="3608" y="4206"/>
                </a:lnTo>
                <a:lnTo>
                  <a:pt x="3580" y="4244"/>
                </a:lnTo>
                <a:lnTo>
                  <a:pt x="3552" y="4282"/>
                </a:lnTo>
                <a:lnTo>
                  <a:pt x="3524" y="4321"/>
                </a:lnTo>
                <a:lnTo>
                  <a:pt x="3494" y="4357"/>
                </a:lnTo>
                <a:lnTo>
                  <a:pt x="3463" y="4393"/>
                </a:lnTo>
                <a:lnTo>
                  <a:pt x="3432" y="4429"/>
                </a:lnTo>
                <a:lnTo>
                  <a:pt x="3400" y="4463"/>
                </a:lnTo>
                <a:lnTo>
                  <a:pt x="3367" y="4497"/>
                </a:lnTo>
                <a:lnTo>
                  <a:pt x="3320" y="4542"/>
                </a:lnTo>
                <a:lnTo>
                  <a:pt x="3272" y="4586"/>
                </a:lnTo>
                <a:lnTo>
                  <a:pt x="2952" y="5473"/>
                </a:lnTo>
                <a:lnTo>
                  <a:pt x="2785" y="5473"/>
                </a:lnTo>
                <a:lnTo>
                  <a:pt x="2785" y="4900"/>
                </a:lnTo>
                <a:lnTo>
                  <a:pt x="2738" y="4921"/>
                </a:lnTo>
                <a:lnTo>
                  <a:pt x="2691" y="4940"/>
                </a:lnTo>
                <a:lnTo>
                  <a:pt x="2643" y="4958"/>
                </a:lnTo>
                <a:lnTo>
                  <a:pt x="2595" y="4975"/>
                </a:lnTo>
                <a:lnTo>
                  <a:pt x="2546" y="4990"/>
                </a:lnTo>
                <a:lnTo>
                  <a:pt x="2496" y="5005"/>
                </a:lnTo>
                <a:lnTo>
                  <a:pt x="2446" y="5018"/>
                </a:lnTo>
                <a:lnTo>
                  <a:pt x="2394" y="5029"/>
                </a:lnTo>
                <a:lnTo>
                  <a:pt x="2343" y="5040"/>
                </a:lnTo>
                <a:lnTo>
                  <a:pt x="2291" y="5050"/>
                </a:lnTo>
                <a:lnTo>
                  <a:pt x="2239" y="5057"/>
                </a:lnTo>
                <a:lnTo>
                  <a:pt x="2187" y="5064"/>
                </a:lnTo>
                <a:lnTo>
                  <a:pt x="2134" y="5069"/>
                </a:lnTo>
                <a:lnTo>
                  <a:pt x="2080" y="5072"/>
                </a:lnTo>
                <a:lnTo>
                  <a:pt x="2026" y="5074"/>
                </a:lnTo>
                <a:lnTo>
                  <a:pt x="1972" y="5075"/>
                </a:lnTo>
                <a:lnTo>
                  <a:pt x="1917" y="5074"/>
                </a:lnTo>
                <a:lnTo>
                  <a:pt x="1861" y="5072"/>
                </a:lnTo>
                <a:lnTo>
                  <a:pt x="1806" y="5068"/>
                </a:lnTo>
                <a:lnTo>
                  <a:pt x="1752" y="5062"/>
                </a:lnTo>
                <a:lnTo>
                  <a:pt x="1697" y="5056"/>
                </a:lnTo>
                <a:lnTo>
                  <a:pt x="1644" y="5048"/>
                </a:lnTo>
                <a:lnTo>
                  <a:pt x="1591" y="5038"/>
                </a:lnTo>
                <a:lnTo>
                  <a:pt x="1539" y="5027"/>
                </a:lnTo>
                <a:lnTo>
                  <a:pt x="1487" y="5015"/>
                </a:lnTo>
                <a:lnTo>
                  <a:pt x="1436" y="5001"/>
                </a:lnTo>
                <a:lnTo>
                  <a:pt x="1384" y="4986"/>
                </a:lnTo>
                <a:lnTo>
                  <a:pt x="1333" y="4970"/>
                </a:lnTo>
                <a:lnTo>
                  <a:pt x="1284" y="4952"/>
                </a:lnTo>
                <a:lnTo>
                  <a:pt x="1235" y="4933"/>
                </a:lnTo>
                <a:lnTo>
                  <a:pt x="1187" y="4912"/>
                </a:lnTo>
                <a:lnTo>
                  <a:pt x="1139" y="4891"/>
                </a:lnTo>
                <a:lnTo>
                  <a:pt x="1139" y="5473"/>
                </a:lnTo>
                <a:lnTo>
                  <a:pt x="973" y="5473"/>
                </a:lnTo>
                <a:lnTo>
                  <a:pt x="642" y="4559"/>
                </a:lnTo>
                <a:lnTo>
                  <a:pt x="610" y="4528"/>
                </a:lnTo>
                <a:lnTo>
                  <a:pt x="578" y="4497"/>
                </a:lnTo>
                <a:lnTo>
                  <a:pt x="545" y="4463"/>
                </a:lnTo>
                <a:lnTo>
                  <a:pt x="512" y="4429"/>
                </a:lnTo>
                <a:lnTo>
                  <a:pt x="481" y="4393"/>
                </a:lnTo>
                <a:lnTo>
                  <a:pt x="450" y="4357"/>
                </a:lnTo>
                <a:lnTo>
                  <a:pt x="420" y="4321"/>
                </a:lnTo>
                <a:lnTo>
                  <a:pt x="392" y="4282"/>
                </a:lnTo>
                <a:lnTo>
                  <a:pt x="364" y="4244"/>
                </a:lnTo>
                <a:lnTo>
                  <a:pt x="336" y="4206"/>
                </a:lnTo>
                <a:lnTo>
                  <a:pt x="311" y="4165"/>
                </a:lnTo>
                <a:lnTo>
                  <a:pt x="285" y="4126"/>
                </a:lnTo>
                <a:lnTo>
                  <a:pt x="261" y="4084"/>
                </a:lnTo>
                <a:lnTo>
                  <a:pt x="238" y="4043"/>
                </a:lnTo>
                <a:lnTo>
                  <a:pt x="216" y="4000"/>
                </a:lnTo>
                <a:lnTo>
                  <a:pt x="195" y="3958"/>
                </a:lnTo>
                <a:lnTo>
                  <a:pt x="174" y="3914"/>
                </a:lnTo>
                <a:lnTo>
                  <a:pt x="155" y="3870"/>
                </a:lnTo>
                <a:lnTo>
                  <a:pt x="136" y="3826"/>
                </a:lnTo>
                <a:lnTo>
                  <a:pt x="119" y="3781"/>
                </a:lnTo>
                <a:lnTo>
                  <a:pt x="103" y="3735"/>
                </a:lnTo>
                <a:lnTo>
                  <a:pt x="88" y="3689"/>
                </a:lnTo>
                <a:lnTo>
                  <a:pt x="74" y="3643"/>
                </a:lnTo>
                <a:lnTo>
                  <a:pt x="62" y="3596"/>
                </a:lnTo>
                <a:lnTo>
                  <a:pt x="50" y="3548"/>
                </a:lnTo>
                <a:lnTo>
                  <a:pt x="40" y="3500"/>
                </a:lnTo>
                <a:lnTo>
                  <a:pt x="31" y="3452"/>
                </a:lnTo>
                <a:lnTo>
                  <a:pt x="22" y="3403"/>
                </a:lnTo>
                <a:lnTo>
                  <a:pt x="16" y="3354"/>
                </a:lnTo>
                <a:lnTo>
                  <a:pt x="9" y="3304"/>
                </a:lnTo>
                <a:lnTo>
                  <a:pt x="5" y="3254"/>
                </a:lnTo>
                <a:lnTo>
                  <a:pt x="2" y="3204"/>
                </a:lnTo>
                <a:lnTo>
                  <a:pt x="0" y="3153"/>
                </a:lnTo>
                <a:lnTo>
                  <a:pt x="0" y="3103"/>
                </a:lnTo>
                <a:lnTo>
                  <a:pt x="0" y="3052"/>
                </a:lnTo>
                <a:lnTo>
                  <a:pt x="2" y="3001"/>
                </a:lnTo>
                <a:lnTo>
                  <a:pt x="5" y="2951"/>
                </a:lnTo>
                <a:lnTo>
                  <a:pt x="9" y="2901"/>
                </a:lnTo>
                <a:lnTo>
                  <a:pt x="16" y="2852"/>
                </a:lnTo>
                <a:lnTo>
                  <a:pt x="22" y="2802"/>
                </a:lnTo>
                <a:lnTo>
                  <a:pt x="31" y="2754"/>
                </a:lnTo>
                <a:lnTo>
                  <a:pt x="40" y="2705"/>
                </a:lnTo>
                <a:lnTo>
                  <a:pt x="50" y="2657"/>
                </a:lnTo>
                <a:lnTo>
                  <a:pt x="62" y="2610"/>
                </a:lnTo>
                <a:lnTo>
                  <a:pt x="74" y="2562"/>
                </a:lnTo>
                <a:lnTo>
                  <a:pt x="88" y="2517"/>
                </a:lnTo>
                <a:lnTo>
                  <a:pt x="103" y="2470"/>
                </a:lnTo>
                <a:lnTo>
                  <a:pt x="119" y="2424"/>
                </a:lnTo>
                <a:lnTo>
                  <a:pt x="136" y="2379"/>
                </a:lnTo>
                <a:lnTo>
                  <a:pt x="155" y="2335"/>
                </a:lnTo>
                <a:lnTo>
                  <a:pt x="174" y="2291"/>
                </a:lnTo>
                <a:lnTo>
                  <a:pt x="195" y="2247"/>
                </a:lnTo>
                <a:lnTo>
                  <a:pt x="216" y="2205"/>
                </a:lnTo>
                <a:lnTo>
                  <a:pt x="238" y="2162"/>
                </a:lnTo>
                <a:lnTo>
                  <a:pt x="261" y="2121"/>
                </a:lnTo>
                <a:lnTo>
                  <a:pt x="285" y="2080"/>
                </a:lnTo>
                <a:lnTo>
                  <a:pt x="311" y="2040"/>
                </a:lnTo>
                <a:lnTo>
                  <a:pt x="336" y="2000"/>
                </a:lnTo>
                <a:lnTo>
                  <a:pt x="364" y="1961"/>
                </a:lnTo>
                <a:lnTo>
                  <a:pt x="392" y="1923"/>
                </a:lnTo>
                <a:lnTo>
                  <a:pt x="420" y="1885"/>
                </a:lnTo>
                <a:lnTo>
                  <a:pt x="450" y="1848"/>
                </a:lnTo>
                <a:lnTo>
                  <a:pt x="481" y="1812"/>
                </a:lnTo>
                <a:lnTo>
                  <a:pt x="512" y="1777"/>
                </a:lnTo>
                <a:lnTo>
                  <a:pt x="545" y="1742"/>
                </a:lnTo>
                <a:lnTo>
                  <a:pt x="578" y="1708"/>
                </a:lnTo>
                <a:lnTo>
                  <a:pt x="609" y="1678"/>
                </a:lnTo>
                <a:lnTo>
                  <a:pt x="639" y="1649"/>
                </a:lnTo>
                <a:lnTo>
                  <a:pt x="973" y="727"/>
                </a:lnTo>
                <a:lnTo>
                  <a:pt x="1139" y="727"/>
                </a:lnTo>
                <a:lnTo>
                  <a:pt x="1139" y="1315"/>
                </a:lnTo>
                <a:lnTo>
                  <a:pt x="1187" y="1293"/>
                </a:lnTo>
                <a:lnTo>
                  <a:pt x="1234" y="1272"/>
                </a:lnTo>
                <a:lnTo>
                  <a:pt x="1284" y="1253"/>
                </a:lnTo>
                <a:lnTo>
                  <a:pt x="1333" y="1236"/>
                </a:lnTo>
                <a:lnTo>
                  <a:pt x="1384" y="1219"/>
                </a:lnTo>
                <a:lnTo>
                  <a:pt x="1436" y="1204"/>
                </a:lnTo>
                <a:lnTo>
                  <a:pt x="1487" y="1190"/>
                </a:lnTo>
                <a:lnTo>
                  <a:pt x="1539" y="1178"/>
                </a:lnTo>
                <a:lnTo>
                  <a:pt x="1591" y="1167"/>
                </a:lnTo>
                <a:lnTo>
                  <a:pt x="1644" y="1157"/>
                </a:lnTo>
                <a:lnTo>
                  <a:pt x="1697" y="1149"/>
                </a:lnTo>
                <a:lnTo>
                  <a:pt x="1752" y="1142"/>
                </a:lnTo>
                <a:lnTo>
                  <a:pt x="1806" y="1137"/>
                </a:lnTo>
                <a:lnTo>
                  <a:pt x="1861" y="1133"/>
                </a:lnTo>
                <a:lnTo>
                  <a:pt x="1917" y="1131"/>
                </a:lnTo>
                <a:lnTo>
                  <a:pt x="1972" y="1130"/>
                </a:lnTo>
                <a:close/>
                <a:moveTo>
                  <a:pt x="1233" y="979"/>
                </a:moveTo>
                <a:lnTo>
                  <a:pt x="2695" y="979"/>
                </a:lnTo>
                <a:lnTo>
                  <a:pt x="2695" y="235"/>
                </a:lnTo>
                <a:lnTo>
                  <a:pt x="2693" y="211"/>
                </a:lnTo>
                <a:lnTo>
                  <a:pt x="2689" y="188"/>
                </a:lnTo>
                <a:lnTo>
                  <a:pt x="2684" y="165"/>
                </a:lnTo>
                <a:lnTo>
                  <a:pt x="2675" y="144"/>
                </a:lnTo>
                <a:lnTo>
                  <a:pt x="2666" y="123"/>
                </a:lnTo>
                <a:lnTo>
                  <a:pt x="2654" y="104"/>
                </a:lnTo>
                <a:lnTo>
                  <a:pt x="2640" y="86"/>
                </a:lnTo>
                <a:lnTo>
                  <a:pt x="2625" y="69"/>
                </a:lnTo>
                <a:lnTo>
                  <a:pt x="2608" y="54"/>
                </a:lnTo>
                <a:lnTo>
                  <a:pt x="2590" y="40"/>
                </a:lnTo>
                <a:lnTo>
                  <a:pt x="2571" y="28"/>
                </a:lnTo>
                <a:lnTo>
                  <a:pt x="2551" y="19"/>
                </a:lnTo>
                <a:lnTo>
                  <a:pt x="2530" y="11"/>
                </a:lnTo>
                <a:lnTo>
                  <a:pt x="2507" y="5"/>
                </a:lnTo>
                <a:lnTo>
                  <a:pt x="2484" y="2"/>
                </a:lnTo>
                <a:lnTo>
                  <a:pt x="2459" y="0"/>
                </a:lnTo>
                <a:lnTo>
                  <a:pt x="1469" y="0"/>
                </a:lnTo>
                <a:lnTo>
                  <a:pt x="1444" y="2"/>
                </a:lnTo>
                <a:lnTo>
                  <a:pt x="1421" y="5"/>
                </a:lnTo>
                <a:lnTo>
                  <a:pt x="1398" y="11"/>
                </a:lnTo>
                <a:lnTo>
                  <a:pt x="1377" y="19"/>
                </a:lnTo>
                <a:lnTo>
                  <a:pt x="1357" y="28"/>
                </a:lnTo>
                <a:lnTo>
                  <a:pt x="1337" y="40"/>
                </a:lnTo>
                <a:lnTo>
                  <a:pt x="1318" y="54"/>
                </a:lnTo>
                <a:lnTo>
                  <a:pt x="1303" y="69"/>
                </a:lnTo>
                <a:lnTo>
                  <a:pt x="1287" y="86"/>
                </a:lnTo>
                <a:lnTo>
                  <a:pt x="1274" y="104"/>
                </a:lnTo>
                <a:lnTo>
                  <a:pt x="1262" y="123"/>
                </a:lnTo>
                <a:lnTo>
                  <a:pt x="1251" y="144"/>
                </a:lnTo>
                <a:lnTo>
                  <a:pt x="1244" y="165"/>
                </a:lnTo>
                <a:lnTo>
                  <a:pt x="1238" y="188"/>
                </a:lnTo>
                <a:lnTo>
                  <a:pt x="1234" y="211"/>
                </a:lnTo>
                <a:lnTo>
                  <a:pt x="1233" y="235"/>
                </a:lnTo>
                <a:lnTo>
                  <a:pt x="1233" y="979"/>
                </a:lnTo>
                <a:close/>
                <a:moveTo>
                  <a:pt x="2695" y="5216"/>
                </a:moveTo>
                <a:lnTo>
                  <a:pt x="1233" y="5216"/>
                </a:lnTo>
                <a:lnTo>
                  <a:pt x="1233" y="5959"/>
                </a:lnTo>
                <a:lnTo>
                  <a:pt x="1234" y="5983"/>
                </a:lnTo>
                <a:lnTo>
                  <a:pt x="1238" y="6007"/>
                </a:lnTo>
                <a:lnTo>
                  <a:pt x="1244" y="6029"/>
                </a:lnTo>
                <a:lnTo>
                  <a:pt x="1251" y="6050"/>
                </a:lnTo>
                <a:lnTo>
                  <a:pt x="1262" y="6070"/>
                </a:lnTo>
                <a:lnTo>
                  <a:pt x="1274" y="6090"/>
                </a:lnTo>
                <a:lnTo>
                  <a:pt x="1287" y="6108"/>
                </a:lnTo>
                <a:lnTo>
                  <a:pt x="1303" y="6125"/>
                </a:lnTo>
                <a:lnTo>
                  <a:pt x="1318" y="6140"/>
                </a:lnTo>
                <a:lnTo>
                  <a:pt x="1337" y="6153"/>
                </a:lnTo>
                <a:lnTo>
                  <a:pt x="1357" y="6165"/>
                </a:lnTo>
                <a:lnTo>
                  <a:pt x="1377" y="6175"/>
                </a:lnTo>
                <a:lnTo>
                  <a:pt x="1398" y="6183"/>
                </a:lnTo>
                <a:lnTo>
                  <a:pt x="1421" y="6189"/>
                </a:lnTo>
                <a:lnTo>
                  <a:pt x="1444" y="6193"/>
                </a:lnTo>
                <a:lnTo>
                  <a:pt x="1469" y="6194"/>
                </a:lnTo>
                <a:lnTo>
                  <a:pt x="2459" y="6194"/>
                </a:lnTo>
                <a:lnTo>
                  <a:pt x="2484" y="6193"/>
                </a:lnTo>
                <a:lnTo>
                  <a:pt x="2507" y="6189"/>
                </a:lnTo>
                <a:lnTo>
                  <a:pt x="2530" y="6183"/>
                </a:lnTo>
                <a:lnTo>
                  <a:pt x="2551" y="6175"/>
                </a:lnTo>
                <a:lnTo>
                  <a:pt x="2571" y="6165"/>
                </a:lnTo>
                <a:lnTo>
                  <a:pt x="2590" y="6153"/>
                </a:lnTo>
                <a:lnTo>
                  <a:pt x="2608" y="6140"/>
                </a:lnTo>
                <a:lnTo>
                  <a:pt x="2625" y="6125"/>
                </a:lnTo>
                <a:lnTo>
                  <a:pt x="2640" y="6108"/>
                </a:lnTo>
                <a:lnTo>
                  <a:pt x="2654" y="6090"/>
                </a:lnTo>
                <a:lnTo>
                  <a:pt x="2666" y="6070"/>
                </a:lnTo>
                <a:lnTo>
                  <a:pt x="2675" y="6050"/>
                </a:lnTo>
                <a:lnTo>
                  <a:pt x="2684" y="6029"/>
                </a:lnTo>
                <a:lnTo>
                  <a:pt x="2689" y="6007"/>
                </a:lnTo>
                <a:lnTo>
                  <a:pt x="2693" y="5983"/>
                </a:lnTo>
                <a:lnTo>
                  <a:pt x="2695" y="5959"/>
                </a:lnTo>
                <a:lnTo>
                  <a:pt x="2695" y="5216"/>
                </a:lnTo>
                <a:close/>
                <a:moveTo>
                  <a:pt x="1720" y="3180"/>
                </a:moveTo>
                <a:lnTo>
                  <a:pt x="1880" y="3340"/>
                </a:lnTo>
                <a:lnTo>
                  <a:pt x="1977" y="3245"/>
                </a:lnTo>
                <a:lnTo>
                  <a:pt x="1989" y="3243"/>
                </a:lnTo>
                <a:lnTo>
                  <a:pt x="2000" y="3242"/>
                </a:lnTo>
                <a:lnTo>
                  <a:pt x="2120" y="3404"/>
                </a:lnTo>
                <a:lnTo>
                  <a:pt x="2211" y="3336"/>
                </a:lnTo>
                <a:lnTo>
                  <a:pt x="2093" y="3178"/>
                </a:lnTo>
                <a:lnTo>
                  <a:pt x="2102" y="3162"/>
                </a:lnTo>
                <a:lnTo>
                  <a:pt x="2108" y="3145"/>
                </a:lnTo>
                <a:lnTo>
                  <a:pt x="2112" y="3126"/>
                </a:lnTo>
                <a:lnTo>
                  <a:pt x="2115" y="3108"/>
                </a:lnTo>
                <a:lnTo>
                  <a:pt x="2607" y="2620"/>
                </a:lnTo>
                <a:lnTo>
                  <a:pt x="2447" y="2458"/>
                </a:lnTo>
                <a:lnTo>
                  <a:pt x="1936" y="2965"/>
                </a:lnTo>
                <a:lnTo>
                  <a:pt x="1332" y="2153"/>
                </a:lnTo>
                <a:lnTo>
                  <a:pt x="1242" y="2220"/>
                </a:lnTo>
                <a:lnTo>
                  <a:pt x="1846" y="3036"/>
                </a:lnTo>
                <a:lnTo>
                  <a:pt x="1840" y="3050"/>
                </a:lnTo>
                <a:lnTo>
                  <a:pt x="1835" y="3065"/>
                </a:lnTo>
                <a:lnTo>
                  <a:pt x="1720" y="3180"/>
                </a:lnTo>
                <a:close/>
                <a:moveTo>
                  <a:pt x="4027" y="2710"/>
                </a:moveTo>
                <a:lnTo>
                  <a:pt x="4227" y="2710"/>
                </a:lnTo>
                <a:lnTo>
                  <a:pt x="4243" y="2710"/>
                </a:lnTo>
                <a:lnTo>
                  <a:pt x="4258" y="2713"/>
                </a:lnTo>
                <a:lnTo>
                  <a:pt x="4274" y="2717"/>
                </a:lnTo>
                <a:lnTo>
                  <a:pt x="4288" y="2722"/>
                </a:lnTo>
                <a:lnTo>
                  <a:pt x="4302" y="2729"/>
                </a:lnTo>
                <a:lnTo>
                  <a:pt x="4314" y="2737"/>
                </a:lnTo>
                <a:lnTo>
                  <a:pt x="4327" y="2746"/>
                </a:lnTo>
                <a:lnTo>
                  <a:pt x="4338" y="2756"/>
                </a:lnTo>
                <a:lnTo>
                  <a:pt x="4348" y="2768"/>
                </a:lnTo>
                <a:lnTo>
                  <a:pt x="4357" y="2779"/>
                </a:lnTo>
                <a:lnTo>
                  <a:pt x="4365" y="2792"/>
                </a:lnTo>
                <a:lnTo>
                  <a:pt x="4372" y="2806"/>
                </a:lnTo>
                <a:lnTo>
                  <a:pt x="4377" y="2821"/>
                </a:lnTo>
                <a:lnTo>
                  <a:pt x="4381" y="2836"/>
                </a:lnTo>
                <a:lnTo>
                  <a:pt x="4383" y="2852"/>
                </a:lnTo>
                <a:lnTo>
                  <a:pt x="4385" y="2868"/>
                </a:lnTo>
                <a:lnTo>
                  <a:pt x="4385" y="3395"/>
                </a:lnTo>
                <a:lnTo>
                  <a:pt x="4383" y="3411"/>
                </a:lnTo>
                <a:lnTo>
                  <a:pt x="4381" y="3425"/>
                </a:lnTo>
                <a:lnTo>
                  <a:pt x="4377" y="3441"/>
                </a:lnTo>
                <a:lnTo>
                  <a:pt x="4372" y="3455"/>
                </a:lnTo>
                <a:lnTo>
                  <a:pt x="4365" y="3469"/>
                </a:lnTo>
                <a:lnTo>
                  <a:pt x="4357" y="3482"/>
                </a:lnTo>
                <a:lnTo>
                  <a:pt x="4348" y="3495"/>
                </a:lnTo>
                <a:lnTo>
                  <a:pt x="4338" y="3505"/>
                </a:lnTo>
                <a:lnTo>
                  <a:pt x="4327" y="3516"/>
                </a:lnTo>
                <a:lnTo>
                  <a:pt x="4314" y="3524"/>
                </a:lnTo>
                <a:lnTo>
                  <a:pt x="4302" y="3533"/>
                </a:lnTo>
                <a:lnTo>
                  <a:pt x="4288" y="3539"/>
                </a:lnTo>
                <a:lnTo>
                  <a:pt x="4274" y="3545"/>
                </a:lnTo>
                <a:lnTo>
                  <a:pt x="4258" y="3549"/>
                </a:lnTo>
                <a:lnTo>
                  <a:pt x="4243" y="3551"/>
                </a:lnTo>
                <a:lnTo>
                  <a:pt x="4227" y="3552"/>
                </a:lnTo>
                <a:lnTo>
                  <a:pt x="4027" y="3552"/>
                </a:lnTo>
                <a:lnTo>
                  <a:pt x="4027" y="2710"/>
                </a:lnTo>
                <a:close/>
                <a:moveTo>
                  <a:pt x="2977" y="2098"/>
                </a:moveTo>
                <a:lnTo>
                  <a:pt x="2977" y="2098"/>
                </a:lnTo>
                <a:lnTo>
                  <a:pt x="2952" y="2075"/>
                </a:lnTo>
                <a:lnTo>
                  <a:pt x="2927" y="2051"/>
                </a:lnTo>
                <a:lnTo>
                  <a:pt x="2901" y="2029"/>
                </a:lnTo>
                <a:lnTo>
                  <a:pt x="2875" y="2007"/>
                </a:lnTo>
                <a:lnTo>
                  <a:pt x="2849" y="1985"/>
                </a:lnTo>
                <a:lnTo>
                  <a:pt x="2822" y="1964"/>
                </a:lnTo>
                <a:lnTo>
                  <a:pt x="2795" y="1944"/>
                </a:lnTo>
                <a:lnTo>
                  <a:pt x="2766" y="1925"/>
                </a:lnTo>
                <a:lnTo>
                  <a:pt x="2737" y="1906"/>
                </a:lnTo>
                <a:lnTo>
                  <a:pt x="2708" y="1888"/>
                </a:lnTo>
                <a:lnTo>
                  <a:pt x="2679" y="1870"/>
                </a:lnTo>
                <a:lnTo>
                  <a:pt x="2649" y="1853"/>
                </a:lnTo>
                <a:lnTo>
                  <a:pt x="2619" y="1837"/>
                </a:lnTo>
                <a:lnTo>
                  <a:pt x="2588" y="1823"/>
                </a:lnTo>
                <a:lnTo>
                  <a:pt x="2556" y="1808"/>
                </a:lnTo>
                <a:lnTo>
                  <a:pt x="2525" y="1794"/>
                </a:lnTo>
                <a:lnTo>
                  <a:pt x="2492" y="1781"/>
                </a:lnTo>
                <a:lnTo>
                  <a:pt x="2460" y="1768"/>
                </a:lnTo>
                <a:lnTo>
                  <a:pt x="2427" y="1757"/>
                </a:lnTo>
                <a:lnTo>
                  <a:pt x="2394" y="1746"/>
                </a:lnTo>
                <a:lnTo>
                  <a:pt x="2360" y="1736"/>
                </a:lnTo>
                <a:lnTo>
                  <a:pt x="2327" y="1727"/>
                </a:lnTo>
                <a:lnTo>
                  <a:pt x="2293" y="1718"/>
                </a:lnTo>
                <a:lnTo>
                  <a:pt x="2258" y="1711"/>
                </a:lnTo>
                <a:lnTo>
                  <a:pt x="2223" y="1704"/>
                </a:lnTo>
                <a:lnTo>
                  <a:pt x="2188" y="1699"/>
                </a:lnTo>
                <a:lnTo>
                  <a:pt x="2153" y="1694"/>
                </a:lnTo>
                <a:lnTo>
                  <a:pt x="2118" y="1690"/>
                </a:lnTo>
                <a:lnTo>
                  <a:pt x="2082" y="1686"/>
                </a:lnTo>
                <a:lnTo>
                  <a:pt x="2045" y="1684"/>
                </a:lnTo>
                <a:lnTo>
                  <a:pt x="2009" y="1683"/>
                </a:lnTo>
                <a:lnTo>
                  <a:pt x="1972" y="1682"/>
                </a:lnTo>
                <a:lnTo>
                  <a:pt x="1936" y="1683"/>
                </a:lnTo>
                <a:lnTo>
                  <a:pt x="1898" y="1684"/>
                </a:lnTo>
                <a:lnTo>
                  <a:pt x="1862" y="1686"/>
                </a:lnTo>
                <a:lnTo>
                  <a:pt x="1827" y="1690"/>
                </a:lnTo>
                <a:lnTo>
                  <a:pt x="1791" y="1694"/>
                </a:lnTo>
                <a:lnTo>
                  <a:pt x="1756" y="1699"/>
                </a:lnTo>
                <a:lnTo>
                  <a:pt x="1721" y="1704"/>
                </a:lnTo>
                <a:lnTo>
                  <a:pt x="1686" y="1711"/>
                </a:lnTo>
                <a:lnTo>
                  <a:pt x="1652" y="1718"/>
                </a:lnTo>
                <a:lnTo>
                  <a:pt x="1618" y="1727"/>
                </a:lnTo>
                <a:lnTo>
                  <a:pt x="1583" y="1736"/>
                </a:lnTo>
                <a:lnTo>
                  <a:pt x="1549" y="1746"/>
                </a:lnTo>
                <a:lnTo>
                  <a:pt x="1516" y="1757"/>
                </a:lnTo>
                <a:lnTo>
                  <a:pt x="1483" y="1768"/>
                </a:lnTo>
                <a:lnTo>
                  <a:pt x="1452" y="1781"/>
                </a:lnTo>
                <a:lnTo>
                  <a:pt x="1420" y="1794"/>
                </a:lnTo>
                <a:lnTo>
                  <a:pt x="1388" y="1808"/>
                </a:lnTo>
                <a:lnTo>
                  <a:pt x="1357" y="1823"/>
                </a:lnTo>
                <a:lnTo>
                  <a:pt x="1326" y="1837"/>
                </a:lnTo>
                <a:lnTo>
                  <a:pt x="1295" y="1853"/>
                </a:lnTo>
                <a:lnTo>
                  <a:pt x="1265" y="1870"/>
                </a:lnTo>
                <a:lnTo>
                  <a:pt x="1235" y="1888"/>
                </a:lnTo>
                <a:lnTo>
                  <a:pt x="1207" y="1906"/>
                </a:lnTo>
                <a:lnTo>
                  <a:pt x="1178" y="1925"/>
                </a:lnTo>
                <a:lnTo>
                  <a:pt x="1150" y="1944"/>
                </a:lnTo>
                <a:lnTo>
                  <a:pt x="1123" y="1964"/>
                </a:lnTo>
                <a:lnTo>
                  <a:pt x="1095" y="1985"/>
                </a:lnTo>
                <a:lnTo>
                  <a:pt x="1068" y="2007"/>
                </a:lnTo>
                <a:lnTo>
                  <a:pt x="1043" y="2029"/>
                </a:lnTo>
                <a:lnTo>
                  <a:pt x="1017" y="2051"/>
                </a:lnTo>
                <a:lnTo>
                  <a:pt x="992" y="2075"/>
                </a:lnTo>
                <a:lnTo>
                  <a:pt x="968" y="2098"/>
                </a:lnTo>
                <a:lnTo>
                  <a:pt x="944" y="2123"/>
                </a:lnTo>
                <a:lnTo>
                  <a:pt x="920" y="2147"/>
                </a:lnTo>
                <a:lnTo>
                  <a:pt x="898" y="2173"/>
                </a:lnTo>
                <a:lnTo>
                  <a:pt x="876" y="2199"/>
                </a:lnTo>
                <a:lnTo>
                  <a:pt x="854" y="2226"/>
                </a:lnTo>
                <a:lnTo>
                  <a:pt x="834" y="2253"/>
                </a:lnTo>
                <a:lnTo>
                  <a:pt x="814" y="2280"/>
                </a:lnTo>
                <a:lnTo>
                  <a:pt x="795" y="2309"/>
                </a:lnTo>
                <a:lnTo>
                  <a:pt x="776" y="2337"/>
                </a:lnTo>
                <a:lnTo>
                  <a:pt x="758" y="2366"/>
                </a:lnTo>
                <a:lnTo>
                  <a:pt x="741" y="2395"/>
                </a:lnTo>
                <a:lnTo>
                  <a:pt x="724" y="2426"/>
                </a:lnTo>
                <a:lnTo>
                  <a:pt x="708" y="2456"/>
                </a:lnTo>
                <a:lnTo>
                  <a:pt x="692" y="2487"/>
                </a:lnTo>
                <a:lnTo>
                  <a:pt x="678" y="2518"/>
                </a:lnTo>
                <a:lnTo>
                  <a:pt x="664" y="2550"/>
                </a:lnTo>
                <a:lnTo>
                  <a:pt x="650" y="2581"/>
                </a:lnTo>
                <a:lnTo>
                  <a:pt x="638" y="2614"/>
                </a:lnTo>
                <a:lnTo>
                  <a:pt x="627" y="2647"/>
                </a:lnTo>
                <a:lnTo>
                  <a:pt x="616" y="2680"/>
                </a:lnTo>
                <a:lnTo>
                  <a:pt x="605" y="2713"/>
                </a:lnTo>
                <a:lnTo>
                  <a:pt x="597" y="2748"/>
                </a:lnTo>
                <a:lnTo>
                  <a:pt x="588" y="2782"/>
                </a:lnTo>
                <a:lnTo>
                  <a:pt x="581" y="2817"/>
                </a:lnTo>
                <a:lnTo>
                  <a:pt x="575" y="2851"/>
                </a:lnTo>
                <a:lnTo>
                  <a:pt x="568" y="2886"/>
                </a:lnTo>
                <a:lnTo>
                  <a:pt x="563" y="2922"/>
                </a:lnTo>
                <a:lnTo>
                  <a:pt x="560" y="2957"/>
                </a:lnTo>
                <a:lnTo>
                  <a:pt x="556" y="2993"/>
                </a:lnTo>
                <a:lnTo>
                  <a:pt x="553" y="3030"/>
                </a:lnTo>
                <a:lnTo>
                  <a:pt x="552" y="3066"/>
                </a:lnTo>
                <a:lnTo>
                  <a:pt x="552" y="3103"/>
                </a:lnTo>
                <a:lnTo>
                  <a:pt x="552" y="3139"/>
                </a:lnTo>
                <a:lnTo>
                  <a:pt x="553" y="3175"/>
                </a:lnTo>
                <a:lnTo>
                  <a:pt x="556" y="3212"/>
                </a:lnTo>
                <a:lnTo>
                  <a:pt x="560" y="3248"/>
                </a:lnTo>
                <a:lnTo>
                  <a:pt x="563" y="3284"/>
                </a:lnTo>
                <a:lnTo>
                  <a:pt x="568" y="3319"/>
                </a:lnTo>
                <a:lnTo>
                  <a:pt x="575" y="3354"/>
                </a:lnTo>
                <a:lnTo>
                  <a:pt x="581" y="3389"/>
                </a:lnTo>
                <a:lnTo>
                  <a:pt x="588" y="3423"/>
                </a:lnTo>
                <a:lnTo>
                  <a:pt x="597" y="3457"/>
                </a:lnTo>
                <a:lnTo>
                  <a:pt x="605" y="3491"/>
                </a:lnTo>
                <a:lnTo>
                  <a:pt x="616" y="3524"/>
                </a:lnTo>
                <a:lnTo>
                  <a:pt x="627" y="3559"/>
                </a:lnTo>
                <a:lnTo>
                  <a:pt x="638" y="3590"/>
                </a:lnTo>
                <a:lnTo>
                  <a:pt x="650" y="3623"/>
                </a:lnTo>
                <a:lnTo>
                  <a:pt x="664" y="3655"/>
                </a:lnTo>
                <a:lnTo>
                  <a:pt x="678" y="3687"/>
                </a:lnTo>
                <a:lnTo>
                  <a:pt x="692" y="3718"/>
                </a:lnTo>
                <a:lnTo>
                  <a:pt x="708" y="3749"/>
                </a:lnTo>
                <a:lnTo>
                  <a:pt x="724" y="3780"/>
                </a:lnTo>
                <a:lnTo>
                  <a:pt x="741" y="3810"/>
                </a:lnTo>
                <a:lnTo>
                  <a:pt x="758" y="3840"/>
                </a:lnTo>
                <a:lnTo>
                  <a:pt x="776" y="3868"/>
                </a:lnTo>
                <a:lnTo>
                  <a:pt x="795" y="3897"/>
                </a:lnTo>
                <a:lnTo>
                  <a:pt x="814" y="3925"/>
                </a:lnTo>
                <a:lnTo>
                  <a:pt x="834" y="3952"/>
                </a:lnTo>
                <a:lnTo>
                  <a:pt x="854" y="3980"/>
                </a:lnTo>
                <a:lnTo>
                  <a:pt x="876" y="4006"/>
                </a:lnTo>
                <a:lnTo>
                  <a:pt x="898" y="4032"/>
                </a:lnTo>
                <a:lnTo>
                  <a:pt x="920" y="4058"/>
                </a:lnTo>
                <a:lnTo>
                  <a:pt x="944" y="4082"/>
                </a:lnTo>
                <a:lnTo>
                  <a:pt x="968" y="4107"/>
                </a:lnTo>
                <a:lnTo>
                  <a:pt x="992" y="4131"/>
                </a:lnTo>
                <a:lnTo>
                  <a:pt x="1017" y="4154"/>
                </a:lnTo>
                <a:lnTo>
                  <a:pt x="1043" y="4177"/>
                </a:lnTo>
                <a:lnTo>
                  <a:pt x="1068" y="4198"/>
                </a:lnTo>
                <a:lnTo>
                  <a:pt x="1095" y="4220"/>
                </a:lnTo>
                <a:lnTo>
                  <a:pt x="1123" y="4241"/>
                </a:lnTo>
                <a:lnTo>
                  <a:pt x="1150" y="4261"/>
                </a:lnTo>
                <a:lnTo>
                  <a:pt x="1178" y="4280"/>
                </a:lnTo>
                <a:lnTo>
                  <a:pt x="1207" y="4299"/>
                </a:lnTo>
                <a:lnTo>
                  <a:pt x="1235" y="4317"/>
                </a:lnTo>
                <a:lnTo>
                  <a:pt x="1265" y="4334"/>
                </a:lnTo>
                <a:lnTo>
                  <a:pt x="1295" y="4351"/>
                </a:lnTo>
                <a:lnTo>
                  <a:pt x="1326" y="4367"/>
                </a:lnTo>
                <a:lnTo>
                  <a:pt x="1357" y="4383"/>
                </a:lnTo>
                <a:lnTo>
                  <a:pt x="1388" y="4397"/>
                </a:lnTo>
                <a:lnTo>
                  <a:pt x="1420" y="4411"/>
                </a:lnTo>
                <a:lnTo>
                  <a:pt x="1452" y="4425"/>
                </a:lnTo>
                <a:lnTo>
                  <a:pt x="1483" y="4437"/>
                </a:lnTo>
                <a:lnTo>
                  <a:pt x="1516" y="4448"/>
                </a:lnTo>
                <a:lnTo>
                  <a:pt x="1549" y="4459"/>
                </a:lnTo>
                <a:lnTo>
                  <a:pt x="1583" y="4469"/>
                </a:lnTo>
                <a:lnTo>
                  <a:pt x="1618" y="4478"/>
                </a:lnTo>
                <a:lnTo>
                  <a:pt x="1652" y="4487"/>
                </a:lnTo>
                <a:lnTo>
                  <a:pt x="1686" y="4494"/>
                </a:lnTo>
                <a:lnTo>
                  <a:pt x="1721" y="4500"/>
                </a:lnTo>
                <a:lnTo>
                  <a:pt x="1756" y="4507"/>
                </a:lnTo>
                <a:lnTo>
                  <a:pt x="1791" y="4511"/>
                </a:lnTo>
                <a:lnTo>
                  <a:pt x="1827" y="4515"/>
                </a:lnTo>
                <a:lnTo>
                  <a:pt x="1862" y="4519"/>
                </a:lnTo>
                <a:lnTo>
                  <a:pt x="1898" y="4521"/>
                </a:lnTo>
                <a:lnTo>
                  <a:pt x="1936" y="4523"/>
                </a:lnTo>
                <a:lnTo>
                  <a:pt x="1972" y="4523"/>
                </a:lnTo>
                <a:lnTo>
                  <a:pt x="2009" y="4523"/>
                </a:lnTo>
                <a:lnTo>
                  <a:pt x="2045" y="4521"/>
                </a:lnTo>
                <a:lnTo>
                  <a:pt x="2082" y="4519"/>
                </a:lnTo>
                <a:lnTo>
                  <a:pt x="2118" y="4515"/>
                </a:lnTo>
                <a:lnTo>
                  <a:pt x="2153" y="4511"/>
                </a:lnTo>
                <a:lnTo>
                  <a:pt x="2188" y="4507"/>
                </a:lnTo>
                <a:lnTo>
                  <a:pt x="2223" y="4500"/>
                </a:lnTo>
                <a:lnTo>
                  <a:pt x="2258" y="4494"/>
                </a:lnTo>
                <a:lnTo>
                  <a:pt x="2293" y="4487"/>
                </a:lnTo>
                <a:lnTo>
                  <a:pt x="2327" y="4478"/>
                </a:lnTo>
                <a:lnTo>
                  <a:pt x="2360" y="4469"/>
                </a:lnTo>
                <a:lnTo>
                  <a:pt x="2394" y="4459"/>
                </a:lnTo>
                <a:lnTo>
                  <a:pt x="2427" y="4448"/>
                </a:lnTo>
                <a:lnTo>
                  <a:pt x="2460" y="4437"/>
                </a:lnTo>
                <a:lnTo>
                  <a:pt x="2492" y="4425"/>
                </a:lnTo>
                <a:lnTo>
                  <a:pt x="2525" y="4411"/>
                </a:lnTo>
                <a:lnTo>
                  <a:pt x="2556" y="4397"/>
                </a:lnTo>
                <a:lnTo>
                  <a:pt x="2588" y="4383"/>
                </a:lnTo>
                <a:lnTo>
                  <a:pt x="2619" y="4367"/>
                </a:lnTo>
                <a:lnTo>
                  <a:pt x="2649" y="4351"/>
                </a:lnTo>
                <a:lnTo>
                  <a:pt x="2679" y="4334"/>
                </a:lnTo>
                <a:lnTo>
                  <a:pt x="2708" y="4317"/>
                </a:lnTo>
                <a:lnTo>
                  <a:pt x="2737" y="4299"/>
                </a:lnTo>
                <a:lnTo>
                  <a:pt x="2766" y="4280"/>
                </a:lnTo>
                <a:lnTo>
                  <a:pt x="2795" y="4261"/>
                </a:lnTo>
                <a:lnTo>
                  <a:pt x="2822" y="4241"/>
                </a:lnTo>
                <a:lnTo>
                  <a:pt x="2849" y="4220"/>
                </a:lnTo>
                <a:lnTo>
                  <a:pt x="2875" y="4198"/>
                </a:lnTo>
                <a:lnTo>
                  <a:pt x="2901" y="4177"/>
                </a:lnTo>
                <a:lnTo>
                  <a:pt x="2927" y="4154"/>
                </a:lnTo>
                <a:lnTo>
                  <a:pt x="2952" y="4131"/>
                </a:lnTo>
                <a:lnTo>
                  <a:pt x="2977" y="4107"/>
                </a:lnTo>
                <a:lnTo>
                  <a:pt x="3000" y="4082"/>
                </a:lnTo>
                <a:lnTo>
                  <a:pt x="3023" y="4058"/>
                </a:lnTo>
                <a:lnTo>
                  <a:pt x="3046" y="4032"/>
                </a:lnTo>
                <a:lnTo>
                  <a:pt x="3068" y="4006"/>
                </a:lnTo>
                <a:lnTo>
                  <a:pt x="3089" y="3980"/>
                </a:lnTo>
                <a:lnTo>
                  <a:pt x="3110" y="3952"/>
                </a:lnTo>
                <a:lnTo>
                  <a:pt x="3130" y="3925"/>
                </a:lnTo>
                <a:lnTo>
                  <a:pt x="3150" y="3897"/>
                </a:lnTo>
                <a:lnTo>
                  <a:pt x="3168" y="3868"/>
                </a:lnTo>
                <a:lnTo>
                  <a:pt x="3186" y="3840"/>
                </a:lnTo>
                <a:lnTo>
                  <a:pt x="3204" y="3810"/>
                </a:lnTo>
                <a:lnTo>
                  <a:pt x="3221" y="3780"/>
                </a:lnTo>
                <a:lnTo>
                  <a:pt x="3237" y="3749"/>
                </a:lnTo>
                <a:lnTo>
                  <a:pt x="3252" y="3718"/>
                </a:lnTo>
                <a:lnTo>
                  <a:pt x="3267" y="3687"/>
                </a:lnTo>
                <a:lnTo>
                  <a:pt x="3281" y="3655"/>
                </a:lnTo>
                <a:lnTo>
                  <a:pt x="3294" y="3623"/>
                </a:lnTo>
                <a:lnTo>
                  <a:pt x="3306" y="3590"/>
                </a:lnTo>
                <a:lnTo>
                  <a:pt x="3318" y="3559"/>
                </a:lnTo>
                <a:lnTo>
                  <a:pt x="3329" y="3524"/>
                </a:lnTo>
                <a:lnTo>
                  <a:pt x="3338" y="3491"/>
                </a:lnTo>
                <a:lnTo>
                  <a:pt x="3348" y="3457"/>
                </a:lnTo>
                <a:lnTo>
                  <a:pt x="3355" y="3423"/>
                </a:lnTo>
                <a:lnTo>
                  <a:pt x="3364" y="3389"/>
                </a:lnTo>
                <a:lnTo>
                  <a:pt x="3370" y="3354"/>
                </a:lnTo>
                <a:lnTo>
                  <a:pt x="3376" y="3319"/>
                </a:lnTo>
                <a:lnTo>
                  <a:pt x="3381" y="3284"/>
                </a:lnTo>
                <a:lnTo>
                  <a:pt x="3385" y="3248"/>
                </a:lnTo>
                <a:lnTo>
                  <a:pt x="3388" y="3212"/>
                </a:lnTo>
                <a:lnTo>
                  <a:pt x="3391" y="3175"/>
                </a:lnTo>
                <a:lnTo>
                  <a:pt x="3392" y="3139"/>
                </a:lnTo>
                <a:lnTo>
                  <a:pt x="3393" y="3103"/>
                </a:lnTo>
                <a:lnTo>
                  <a:pt x="3392" y="3066"/>
                </a:lnTo>
                <a:lnTo>
                  <a:pt x="3391" y="3030"/>
                </a:lnTo>
                <a:lnTo>
                  <a:pt x="3388" y="2993"/>
                </a:lnTo>
                <a:lnTo>
                  <a:pt x="3385" y="2957"/>
                </a:lnTo>
                <a:lnTo>
                  <a:pt x="3381" y="2922"/>
                </a:lnTo>
                <a:lnTo>
                  <a:pt x="3376" y="2886"/>
                </a:lnTo>
                <a:lnTo>
                  <a:pt x="3370" y="2851"/>
                </a:lnTo>
                <a:lnTo>
                  <a:pt x="3364" y="2817"/>
                </a:lnTo>
                <a:lnTo>
                  <a:pt x="3355" y="2782"/>
                </a:lnTo>
                <a:lnTo>
                  <a:pt x="3348" y="2748"/>
                </a:lnTo>
                <a:lnTo>
                  <a:pt x="3338" y="2713"/>
                </a:lnTo>
                <a:lnTo>
                  <a:pt x="3329" y="2680"/>
                </a:lnTo>
                <a:lnTo>
                  <a:pt x="3318" y="2647"/>
                </a:lnTo>
                <a:lnTo>
                  <a:pt x="3306" y="2614"/>
                </a:lnTo>
                <a:lnTo>
                  <a:pt x="3294" y="2581"/>
                </a:lnTo>
                <a:lnTo>
                  <a:pt x="3281" y="2550"/>
                </a:lnTo>
                <a:lnTo>
                  <a:pt x="3267" y="2518"/>
                </a:lnTo>
                <a:lnTo>
                  <a:pt x="3252" y="2487"/>
                </a:lnTo>
                <a:lnTo>
                  <a:pt x="3237" y="2456"/>
                </a:lnTo>
                <a:lnTo>
                  <a:pt x="3221" y="2426"/>
                </a:lnTo>
                <a:lnTo>
                  <a:pt x="3204" y="2395"/>
                </a:lnTo>
                <a:lnTo>
                  <a:pt x="3186" y="2366"/>
                </a:lnTo>
                <a:lnTo>
                  <a:pt x="3168" y="2337"/>
                </a:lnTo>
                <a:lnTo>
                  <a:pt x="3150" y="2309"/>
                </a:lnTo>
                <a:lnTo>
                  <a:pt x="3130" y="2280"/>
                </a:lnTo>
                <a:lnTo>
                  <a:pt x="3110" y="2253"/>
                </a:lnTo>
                <a:lnTo>
                  <a:pt x="3089" y="2226"/>
                </a:lnTo>
                <a:lnTo>
                  <a:pt x="3068" y="2199"/>
                </a:lnTo>
                <a:lnTo>
                  <a:pt x="3046" y="2173"/>
                </a:lnTo>
                <a:lnTo>
                  <a:pt x="3023" y="2147"/>
                </a:lnTo>
                <a:lnTo>
                  <a:pt x="3000" y="2123"/>
                </a:lnTo>
                <a:lnTo>
                  <a:pt x="2977" y="2098"/>
                </a:lnTo>
                <a:close/>
              </a:path>
            </a:pathLst>
          </a:custGeom>
          <a:solidFill>
            <a:srgbClr val="C99FAB"/>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49" name="KSO_Shape"/>
          <p:cNvSpPr/>
          <p:nvPr/>
        </p:nvSpPr>
        <p:spPr bwMode="auto">
          <a:xfrm>
            <a:off x="7454776" y="5711650"/>
            <a:ext cx="313840" cy="409074"/>
          </a:xfrm>
          <a:custGeom>
            <a:avLst/>
            <a:gdLst>
              <a:gd name="T0" fmla="*/ 0 w 5588"/>
              <a:gd name="T1" fmla="*/ 0 h 7287"/>
              <a:gd name="T2" fmla="*/ 1380625 w 5588"/>
              <a:gd name="T3" fmla="*/ 0 h 7287"/>
              <a:gd name="T4" fmla="*/ 1380625 w 5588"/>
              <a:gd name="T5" fmla="*/ 331815 h 7287"/>
              <a:gd name="T6" fmla="*/ 1290692 w 5588"/>
              <a:gd name="T7" fmla="*/ 331815 h 7287"/>
              <a:gd name="T8" fmla="*/ 1334670 w 5588"/>
              <a:gd name="T9" fmla="*/ 422242 h 7287"/>
              <a:gd name="T10" fmla="*/ 962830 w 5588"/>
              <a:gd name="T11" fmla="*/ 888957 h 7287"/>
              <a:gd name="T12" fmla="*/ 1334670 w 5588"/>
              <a:gd name="T13" fmla="*/ 1356413 h 7287"/>
              <a:gd name="T14" fmla="*/ 1280315 w 5588"/>
              <a:gd name="T15" fmla="*/ 1468582 h 7287"/>
              <a:gd name="T16" fmla="*/ 1380625 w 5588"/>
              <a:gd name="T17" fmla="*/ 1468582 h 7287"/>
              <a:gd name="T18" fmla="*/ 1380625 w 5588"/>
              <a:gd name="T19" fmla="*/ 1800397 h 7287"/>
              <a:gd name="T20" fmla="*/ 0 w 5588"/>
              <a:gd name="T21" fmla="*/ 1800397 h 7287"/>
              <a:gd name="T22" fmla="*/ 0 w 5588"/>
              <a:gd name="T23" fmla="*/ 1468582 h 7287"/>
              <a:gd name="T24" fmla="*/ 95863 w 5588"/>
              <a:gd name="T25" fmla="*/ 1468582 h 7287"/>
              <a:gd name="T26" fmla="*/ 42002 w 5588"/>
              <a:gd name="T27" fmla="*/ 1355177 h 7287"/>
              <a:gd name="T28" fmla="*/ 427183 w 5588"/>
              <a:gd name="T29" fmla="*/ 888957 h 7287"/>
              <a:gd name="T30" fmla="*/ 42002 w 5588"/>
              <a:gd name="T31" fmla="*/ 423477 h 7287"/>
              <a:gd name="T32" fmla="*/ 85239 w 5588"/>
              <a:gd name="T33" fmla="*/ 331815 h 7287"/>
              <a:gd name="T34" fmla="*/ 0 w 5588"/>
              <a:gd name="T35" fmla="*/ 331815 h 7287"/>
              <a:gd name="T36" fmla="*/ 0 w 5588"/>
              <a:gd name="T37" fmla="*/ 0 h 7287"/>
              <a:gd name="T38" fmla="*/ 0 w 5588"/>
              <a:gd name="T39" fmla="*/ 0 h 7287"/>
              <a:gd name="T40" fmla="*/ 732067 w 5588"/>
              <a:gd name="T41" fmla="*/ 812612 h 7287"/>
              <a:gd name="T42" fmla="*/ 780493 w 5588"/>
              <a:gd name="T43" fmla="*/ 756527 h 7287"/>
              <a:gd name="T44" fmla="*/ 865238 w 5588"/>
              <a:gd name="T45" fmla="*/ 658194 h 7287"/>
              <a:gd name="T46" fmla="*/ 695254 w 5588"/>
              <a:gd name="T47" fmla="*/ 658194 h 7287"/>
              <a:gd name="T48" fmla="*/ 524776 w 5588"/>
              <a:gd name="T49" fmla="*/ 658194 h 7287"/>
              <a:gd name="T50" fmla="*/ 610015 w 5588"/>
              <a:gd name="T51" fmla="*/ 756527 h 7287"/>
              <a:gd name="T52" fmla="*/ 664864 w 5588"/>
              <a:gd name="T53" fmla="*/ 820024 h 7287"/>
              <a:gd name="T54" fmla="*/ 664864 w 5588"/>
              <a:gd name="T55" fmla="*/ 976667 h 7287"/>
              <a:gd name="T56" fmla="*/ 563319 w 5588"/>
              <a:gd name="T57" fmla="*/ 1094025 h 7287"/>
              <a:gd name="T58" fmla="*/ 425948 w 5588"/>
              <a:gd name="T59" fmla="*/ 1252396 h 7287"/>
              <a:gd name="T60" fmla="*/ 700442 w 5588"/>
              <a:gd name="T61" fmla="*/ 1252396 h 7287"/>
              <a:gd name="T62" fmla="*/ 975678 w 5588"/>
              <a:gd name="T63" fmla="*/ 1252396 h 7287"/>
              <a:gd name="T64" fmla="*/ 837813 w 5588"/>
              <a:gd name="T65" fmla="*/ 1094025 h 7287"/>
              <a:gd name="T66" fmla="*/ 732067 w 5588"/>
              <a:gd name="T67" fmla="*/ 971478 h 7287"/>
              <a:gd name="T68" fmla="*/ 732067 w 5588"/>
              <a:gd name="T69" fmla="*/ 812612 h 7287"/>
              <a:gd name="T70" fmla="*/ 732067 w 5588"/>
              <a:gd name="T71" fmla="*/ 812612 h 7287"/>
              <a:gd name="T72" fmla="*/ 276224 w 5588"/>
              <a:gd name="T73" fmla="*/ 453126 h 7287"/>
              <a:gd name="T74" fmla="*/ 594202 w 5588"/>
              <a:gd name="T75" fmla="*/ 837566 h 7287"/>
              <a:gd name="T76" fmla="*/ 594202 w 5588"/>
              <a:gd name="T77" fmla="*/ 940347 h 7287"/>
              <a:gd name="T78" fmla="*/ 276224 w 5588"/>
              <a:gd name="T79" fmla="*/ 1326023 h 7287"/>
              <a:gd name="T80" fmla="*/ 687595 w 5588"/>
              <a:gd name="T81" fmla="*/ 1326023 h 7287"/>
              <a:gd name="T82" fmla="*/ 1103660 w 5588"/>
              <a:gd name="T83" fmla="*/ 1326023 h 7287"/>
              <a:gd name="T84" fmla="*/ 796305 w 5588"/>
              <a:gd name="T85" fmla="*/ 939359 h 7287"/>
              <a:gd name="T86" fmla="*/ 796305 w 5588"/>
              <a:gd name="T87" fmla="*/ 839296 h 7287"/>
              <a:gd name="T88" fmla="*/ 1103660 w 5588"/>
              <a:gd name="T89" fmla="*/ 453126 h 7287"/>
              <a:gd name="T90" fmla="*/ 687595 w 5588"/>
              <a:gd name="T91" fmla="*/ 453126 h 7287"/>
              <a:gd name="T92" fmla="*/ 276224 w 5588"/>
              <a:gd name="T93" fmla="*/ 453126 h 728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588" h="7287">
                <a:moveTo>
                  <a:pt x="0" y="0"/>
                </a:moveTo>
                <a:lnTo>
                  <a:pt x="5588" y="0"/>
                </a:lnTo>
                <a:lnTo>
                  <a:pt x="5588" y="1343"/>
                </a:lnTo>
                <a:lnTo>
                  <a:pt x="5224" y="1343"/>
                </a:lnTo>
                <a:lnTo>
                  <a:pt x="5402" y="1709"/>
                </a:lnTo>
                <a:lnTo>
                  <a:pt x="3897" y="3598"/>
                </a:lnTo>
                <a:lnTo>
                  <a:pt x="5402" y="5490"/>
                </a:lnTo>
                <a:lnTo>
                  <a:pt x="5182" y="5944"/>
                </a:lnTo>
                <a:lnTo>
                  <a:pt x="5588" y="5944"/>
                </a:lnTo>
                <a:lnTo>
                  <a:pt x="5588" y="7287"/>
                </a:lnTo>
                <a:lnTo>
                  <a:pt x="0" y="7287"/>
                </a:lnTo>
                <a:lnTo>
                  <a:pt x="0" y="5944"/>
                </a:lnTo>
                <a:lnTo>
                  <a:pt x="388" y="5944"/>
                </a:lnTo>
                <a:lnTo>
                  <a:pt x="170" y="5485"/>
                </a:lnTo>
                <a:lnTo>
                  <a:pt x="1729" y="3598"/>
                </a:lnTo>
                <a:lnTo>
                  <a:pt x="170" y="1714"/>
                </a:lnTo>
                <a:lnTo>
                  <a:pt x="345" y="1343"/>
                </a:lnTo>
                <a:lnTo>
                  <a:pt x="0" y="1343"/>
                </a:lnTo>
                <a:lnTo>
                  <a:pt x="0" y="0"/>
                </a:lnTo>
                <a:close/>
                <a:moveTo>
                  <a:pt x="2963" y="3289"/>
                </a:moveTo>
                <a:lnTo>
                  <a:pt x="3159" y="3062"/>
                </a:lnTo>
                <a:lnTo>
                  <a:pt x="3502" y="2664"/>
                </a:lnTo>
                <a:lnTo>
                  <a:pt x="2814" y="2664"/>
                </a:lnTo>
                <a:lnTo>
                  <a:pt x="2124" y="2664"/>
                </a:lnTo>
                <a:lnTo>
                  <a:pt x="2469" y="3062"/>
                </a:lnTo>
                <a:lnTo>
                  <a:pt x="2691" y="3319"/>
                </a:lnTo>
                <a:lnTo>
                  <a:pt x="2691" y="3953"/>
                </a:lnTo>
                <a:lnTo>
                  <a:pt x="2280" y="4428"/>
                </a:lnTo>
                <a:lnTo>
                  <a:pt x="1724" y="5069"/>
                </a:lnTo>
                <a:lnTo>
                  <a:pt x="2835" y="5069"/>
                </a:lnTo>
                <a:lnTo>
                  <a:pt x="3949" y="5069"/>
                </a:lnTo>
                <a:lnTo>
                  <a:pt x="3391" y="4428"/>
                </a:lnTo>
                <a:lnTo>
                  <a:pt x="2963" y="3932"/>
                </a:lnTo>
                <a:lnTo>
                  <a:pt x="2963" y="3289"/>
                </a:lnTo>
                <a:close/>
                <a:moveTo>
                  <a:pt x="1118" y="1834"/>
                </a:moveTo>
                <a:lnTo>
                  <a:pt x="2405" y="3390"/>
                </a:lnTo>
                <a:lnTo>
                  <a:pt x="2405" y="3806"/>
                </a:lnTo>
                <a:lnTo>
                  <a:pt x="1118" y="5367"/>
                </a:lnTo>
                <a:lnTo>
                  <a:pt x="2783" y="5367"/>
                </a:lnTo>
                <a:lnTo>
                  <a:pt x="4467" y="5367"/>
                </a:lnTo>
                <a:lnTo>
                  <a:pt x="3223" y="3802"/>
                </a:lnTo>
                <a:lnTo>
                  <a:pt x="3223" y="3397"/>
                </a:lnTo>
                <a:lnTo>
                  <a:pt x="4467" y="1834"/>
                </a:lnTo>
                <a:lnTo>
                  <a:pt x="2783" y="1834"/>
                </a:lnTo>
                <a:lnTo>
                  <a:pt x="1118" y="1834"/>
                </a:lnTo>
                <a:close/>
              </a:path>
            </a:pathLst>
          </a:custGeom>
          <a:solidFill>
            <a:srgbClr val="8EBBC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b="1"/>
          </a:p>
        </p:txBody>
      </p:sp>
      <p:sp>
        <p:nvSpPr>
          <p:cNvPr id="50" name="KSO_Shape"/>
          <p:cNvSpPr/>
          <p:nvPr/>
        </p:nvSpPr>
        <p:spPr bwMode="auto">
          <a:xfrm>
            <a:off x="8318016" y="5696395"/>
            <a:ext cx="434456" cy="439584"/>
          </a:xfrm>
          <a:custGeom>
            <a:avLst/>
            <a:gdLst>
              <a:gd name="T0" fmla="*/ 2147483646 w 4218"/>
              <a:gd name="T1" fmla="*/ 2147483646 h 4267"/>
              <a:gd name="T2" fmla="*/ 2147483646 w 4218"/>
              <a:gd name="T3" fmla="*/ 2147483646 h 4267"/>
              <a:gd name="T4" fmla="*/ 2147483646 w 4218"/>
              <a:gd name="T5" fmla="*/ 2147483646 h 4267"/>
              <a:gd name="T6" fmla="*/ 2147483646 w 4218"/>
              <a:gd name="T7" fmla="*/ 2147483646 h 4267"/>
              <a:gd name="T8" fmla="*/ 2147483646 w 4218"/>
              <a:gd name="T9" fmla="*/ 2147483646 h 4267"/>
              <a:gd name="T10" fmla="*/ 2147483646 w 4218"/>
              <a:gd name="T11" fmla="*/ 2147483646 h 4267"/>
              <a:gd name="T12" fmla="*/ 2147483646 w 4218"/>
              <a:gd name="T13" fmla="*/ 2147483646 h 4267"/>
              <a:gd name="T14" fmla="*/ 2147483646 w 4218"/>
              <a:gd name="T15" fmla="*/ 2147483646 h 4267"/>
              <a:gd name="T16" fmla="*/ 2147483646 w 4218"/>
              <a:gd name="T17" fmla="*/ 2147483646 h 4267"/>
              <a:gd name="T18" fmla="*/ 2147483646 w 4218"/>
              <a:gd name="T19" fmla="*/ 2147483646 h 4267"/>
              <a:gd name="T20" fmla="*/ 2147483646 w 4218"/>
              <a:gd name="T21" fmla="*/ 2147483646 h 4267"/>
              <a:gd name="T22" fmla="*/ 2147483646 w 4218"/>
              <a:gd name="T23" fmla="*/ 2147483646 h 4267"/>
              <a:gd name="T24" fmla="*/ 2147483646 w 4218"/>
              <a:gd name="T25" fmla="*/ 2147483646 h 4267"/>
              <a:gd name="T26" fmla="*/ 2147483646 w 4218"/>
              <a:gd name="T27" fmla="*/ 2147483646 h 4267"/>
              <a:gd name="T28" fmla="*/ 2147483646 w 4218"/>
              <a:gd name="T29" fmla="*/ 2147483646 h 4267"/>
              <a:gd name="T30" fmla="*/ 2147483646 w 4218"/>
              <a:gd name="T31" fmla="*/ 2147483646 h 4267"/>
              <a:gd name="T32" fmla="*/ 2147483646 w 4218"/>
              <a:gd name="T33" fmla="*/ 2147483646 h 4267"/>
              <a:gd name="T34" fmla="*/ 2147483646 w 4218"/>
              <a:gd name="T35" fmla="*/ 2147483646 h 4267"/>
              <a:gd name="T36" fmla="*/ 2147483646 w 4218"/>
              <a:gd name="T37" fmla="*/ 2147483646 h 4267"/>
              <a:gd name="T38" fmla="*/ 2147483646 w 4218"/>
              <a:gd name="T39" fmla="*/ 2147483646 h 4267"/>
              <a:gd name="T40" fmla="*/ 2147483646 w 4218"/>
              <a:gd name="T41" fmla="*/ 2147483646 h 4267"/>
              <a:gd name="T42" fmla="*/ 2147483646 w 4218"/>
              <a:gd name="T43" fmla="*/ 2147483646 h 4267"/>
              <a:gd name="T44" fmla="*/ 2147483646 w 4218"/>
              <a:gd name="T45" fmla="*/ 2147483646 h 4267"/>
              <a:gd name="T46" fmla="*/ 2147483646 w 4218"/>
              <a:gd name="T47" fmla="*/ 2147483646 h 4267"/>
              <a:gd name="T48" fmla="*/ 2147483646 w 4218"/>
              <a:gd name="T49" fmla="*/ 2147483646 h 4267"/>
              <a:gd name="T50" fmla="*/ 2147483646 w 4218"/>
              <a:gd name="T51" fmla="*/ 2147483646 h 4267"/>
              <a:gd name="T52" fmla="*/ 2147483646 w 4218"/>
              <a:gd name="T53" fmla="*/ 2147483646 h 4267"/>
              <a:gd name="T54" fmla="*/ 2147483646 w 4218"/>
              <a:gd name="T55" fmla="*/ 2147483646 h 4267"/>
              <a:gd name="T56" fmla="*/ 2147483646 w 4218"/>
              <a:gd name="T57" fmla="*/ 2147483646 h 4267"/>
              <a:gd name="T58" fmla="*/ 2147483646 w 4218"/>
              <a:gd name="T59" fmla="*/ 2147483646 h 4267"/>
              <a:gd name="T60" fmla="*/ 2147483646 w 4218"/>
              <a:gd name="T61" fmla="*/ 2147483646 h 4267"/>
              <a:gd name="T62" fmla="*/ 2147483646 w 4218"/>
              <a:gd name="T63" fmla="*/ 2147483646 h 4267"/>
              <a:gd name="T64" fmla="*/ 2147483646 w 4218"/>
              <a:gd name="T65" fmla="*/ 2147483646 h 4267"/>
              <a:gd name="T66" fmla="*/ 2147483646 w 4218"/>
              <a:gd name="T67" fmla="*/ 2147483646 h 4267"/>
              <a:gd name="T68" fmla="*/ 2147483646 w 4218"/>
              <a:gd name="T69" fmla="*/ 2147483646 h 4267"/>
              <a:gd name="T70" fmla="*/ 2147483646 w 4218"/>
              <a:gd name="T71" fmla="*/ 2147483646 h 4267"/>
              <a:gd name="T72" fmla="*/ 2147483646 w 4218"/>
              <a:gd name="T73" fmla="*/ 2147483646 h 4267"/>
              <a:gd name="T74" fmla="*/ 2147483646 w 4218"/>
              <a:gd name="T75" fmla="*/ 2147483646 h 4267"/>
              <a:gd name="T76" fmla="*/ 2147483646 w 4218"/>
              <a:gd name="T77" fmla="*/ 2147483646 h 4267"/>
              <a:gd name="T78" fmla="*/ 2147483646 w 4218"/>
              <a:gd name="T79" fmla="*/ 2147483646 h 4267"/>
              <a:gd name="T80" fmla="*/ 2147483646 w 4218"/>
              <a:gd name="T81" fmla="*/ 2147483646 h 4267"/>
              <a:gd name="T82" fmla="*/ 88862695 w 4218"/>
              <a:gd name="T83" fmla="*/ 2147483646 h 4267"/>
              <a:gd name="T84" fmla="*/ 622436131 w 4218"/>
              <a:gd name="T85" fmla="*/ 2147483646 h 4267"/>
              <a:gd name="T86" fmla="*/ 2147483646 w 4218"/>
              <a:gd name="T87" fmla="*/ 2147483646 h 4267"/>
              <a:gd name="T88" fmla="*/ 2147483646 w 4218"/>
              <a:gd name="T89" fmla="*/ 2147483646 h 4267"/>
              <a:gd name="T90" fmla="*/ 2147483646 w 4218"/>
              <a:gd name="T91" fmla="*/ 2147483646 h 4267"/>
              <a:gd name="T92" fmla="*/ 2147483646 w 4218"/>
              <a:gd name="T93" fmla="*/ 2147483646 h 4267"/>
              <a:gd name="T94" fmla="*/ 2147483646 w 4218"/>
              <a:gd name="T95" fmla="*/ 2147483646 h 4267"/>
              <a:gd name="T96" fmla="*/ 2147483646 w 4218"/>
              <a:gd name="T97" fmla="*/ 2147483646 h 4267"/>
              <a:gd name="T98" fmla="*/ 2147483646 w 4218"/>
              <a:gd name="T99" fmla="*/ 2147483646 h 4267"/>
              <a:gd name="T100" fmla="*/ 2147483646 w 4218"/>
              <a:gd name="T101" fmla="*/ 2147483646 h 4267"/>
              <a:gd name="T102" fmla="*/ 2147483646 w 4218"/>
              <a:gd name="T103" fmla="*/ 2147483646 h 4267"/>
              <a:gd name="T104" fmla="*/ 2147483646 w 4218"/>
              <a:gd name="T105" fmla="*/ 2147483646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b="1">
              <a:solidFill>
                <a:srgbClr val="FFFFFF"/>
              </a:solidFill>
            </a:endParaRPr>
          </a:p>
        </p:txBody>
      </p:sp>
      <p:sp>
        <p:nvSpPr>
          <p:cNvPr id="51" name="KSO_Shape"/>
          <p:cNvSpPr/>
          <p:nvPr/>
        </p:nvSpPr>
        <p:spPr bwMode="auto">
          <a:xfrm>
            <a:off x="9235283" y="5667070"/>
            <a:ext cx="518094" cy="498234"/>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564F6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
        <p:nvSpPr>
          <p:cNvPr id="52" name="KSO_Shape"/>
          <p:cNvSpPr/>
          <p:nvPr/>
        </p:nvSpPr>
        <p:spPr>
          <a:xfrm flipH="1">
            <a:off x="10038679" y="5670492"/>
            <a:ext cx="665833" cy="422804"/>
          </a:xfrm>
          <a:custGeom>
            <a:avLst/>
            <a:gdLst>
              <a:gd name="connsiteX0" fmla="*/ 2224820 w 2696413"/>
              <a:gd name="connsiteY0" fmla="*/ 772488 h 1712952"/>
              <a:gd name="connsiteX1" fmla="*/ 2218280 w 2696413"/>
              <a:gd name="connsiteY1" fmla="*/ 780415 h 1712952"/>
              <a:gd name="connsiteX2" fmla="*/ 2210353 w 2696413"/>
              <a:gd name="connsiteY2" fmla="*/ 786956 h 1712952"/>
              <a:gd name="connsiteX3" fmla="*/ 2330213 w 2696413"/>
              <a:gd name="connsiteY3" fmla="*/ 906816 h 1712952"/>
              <a:gd name="connsiteX4" fmla="*/ 2344680 w 2696413"/>
              <a:gd name="connsiteY4" fmla="*/ 892348 h 1712952"/>
              <a:gd name="connsiteX5" fmla="*/ 2491791 w 2696413"/>
              <a:gd name="connsiteY5" fmla="*/ 516733 h 1712952"/>
              <a:gd name="connsiteX6" fmla="*/ 2322232 w 2696413"/>
              <a:gd name="connsiteY6" fmla="*/ 516733 h 1712952"/>
              <a:gd name="connsiteX7" fmla="*/ 2323264 w 2696413"/>
              <a:gd name="connsiteY7" fmla="*/ 526963 h 1712952"/>
              <a:gd name="connsiteX8" fmla="*/ 2322232 w 2696413"/>
              <a:gd name="connsiteY8" fmla="*/ 537193 h 1712952"/>
              <a:gd name="connsiteX9" fmla="*/ 2491791 w 2696413"/>
              <a:gd name="connsiteY9" fmla="*/ 537193 h 1712952"/>
              <a:gd name="connsiteX10" fmla="*/ 1399326 w 2696413"/>
              <a:gd name="connsiteY10" fmla="*/ 435091 h 1712952"/>
              <a:gd name="connsiteX11" fmla="*/ 1442987 w 2696413"/>
              <a:gd name="connsiteY11" fmla="*/ 439278 h 1712952"/>
              <a:gd name="connsiteX12" fmla="*/ 1803436 w 2696413"/>
              <a:gd name="connsiteY12" fmla="*/ 940383 h 1712952"/>
              <a:gd name="connsiteX13" fmla="*/ 2052691 w 2696413"/>
              <a:gd name="connsiteY13" fmla="*/ 915578 h 1712952"/>
              <a:gd name="connsiteX14" fmla="*/ 2238242 w 2696413"/>
              <a:gd name="connsiteY14" fmla="*/ 1069657 h 1712952"/>
              <a:gd name="connsiteX15" fmla="*/ 2333952 w 2696413"/>
              <a:gd name="connsiteY15" fmla="*/ 1063848 h 1712952"/>
              <a:gd name="connsiteX16" fmla="*/ 2635516 w 2696413"/>
              <a:gd name="connsiteY16" fmla="*/ 1365411 h 1712952"/>
              <a:gd name="connsiteX17" fmla="*/ 2420078 w 2696413"/>
              <a:gd name="connsiteY17" fmla="*/ 1654497 h 1712952"/>
              <a:gd name="connsiteX18" fmla="*/ 2398958 w 2696413"/>
              <a:gd name="connsiteY18" fmla="*/ 1658668 h 1712952"/>
              <a:gd name="connsiteX19" fmla="*/ 297833 w 2696413"/>
              <a:gd name="connsiteY19" fmla="*/ 1658668 h 1712952"/>
              <a:gd name="connsiteX20" fmla="*/ 262806 w 2696413"/>
              <a:gd name="connsiteY20" fmla="*/ 1649354 h 1712952"/>
              <a:gd name="connsiteX21" fmla="*/ 347378 w 2696413"/>
              <a:gd name="connsiteY21" fmla="*/ 1049672 h 1712952"/>
              <a:gd name="connsiteX22" fmla="*/ 993270 w 2696413"/>
              <a:gd name="connsiteY22" fmla="*/ 712748 h 1712952"/>
              <a:gd name="connsiteX23" fmla="*/ 1399326 w 2696413"/>
              <a:gd name="connsiteY23" fmla="*/ 435091 h 1712952"/>
              <a:gd name="connsiteX24" fmla="*/ 1385670 w 2696413"/>
              <a:gd name="connsiteY24" fmla="*/ 382226 h 1712952"/>
              <a:gd name="connsiteX25" fmla="*/ 969278 w 2696413"/>
              <a:gd name="connsiteY25" fmla="*/ 642485 h 1712952"/>
              <a:gd name="connsiteX26" fmla="*/ 774118 w 2696413"/>
              <a:gd name="connsiteY26" fmla="*/ 598442 h 1712952"/>
              <a:gd name="connsiteX27" fmla="*/ 317202 w 2696413"/>
              <a:gd name="connsiteY27" fmla="*/ 970837 h 1712952"/>
              <a:gd name="connsiteX28" fmla="*/ 314546 w 2696413"/>
              <a:gd name="connsiteY28" fmla="*/ 997185 h 1712952"/>
              <a:gd name="connsiteX29" fmla="*/ 287945 w 2696413"/>
              <a:gd name="connsiteY29" fmla="*/ 999866 h 1712952"/>
              <a:gd name="connsiteX30" fmla="*/ 0 w 2696413"/>
              <a:gd name="connsiteY30" fmla="*/ 1353160 h 1712952"/>
              <a:gd name="connsiteX31" fmla="*/ 323751 w 2696413"/>
              <a:gd name="connsiteY31" fmla="*/ 1711918 h 1712952"/>
              <a:gd name="connsiteX32" fmla="*/ 344239 w 2696413"/>
              <a:gd name="connsiteY32" fmla="*/ 1712952 h 1712952"/>
              <a:gd name="connsiteX33" fmla="*/ 383724 w 2696413"/>
              <a:gd name="connsiteY33" fmla="*/ 1712952 h 1712952"/>
              <a:gd name="connsiteX34" fmla="*/ 422097 w 2696413"/>
              <a:gd name="connsiteY34" fmla="*/ 1712952 h 1712952"/>
              <a:gd name="connsiteX35" fmla="*/ 2352175 w 2696413"/>
              <a:gd name="connsiteY35" fmla="*/ 1712952 h 1712952"/>
              <a:gd name="connsiteX36" fmla="*/ 2372663 w 2696413"/>
              <a:gd name="connsiteY36" fmla="*/ 1711918 h 1712952"/>
              <a:gd name="connsiteX37" fmla="*/ 2696413 w 2696413"/>
              <a:gd name="connsiteY37" fmla="*/ 1353160 h 1712952"/>
              <a:gd name="connsiteX38" fmla="*/ 2335791 w 2696413"/>
              <a:gd name="connsiteY38" fmla="*/ 992539 h 1712952"/>
              <a:gd name="connsiteX39" fmla="*/ 2266862 w 2696413"/>
              <a:gd name="connsiteY39" fmla="*/ 999487 h 1712952"/>
              <a:gd name="connsiteX40" fmla="*/ 1975170 w 2696413"/>
              <a:gd name="connsiteY40" fmla="*/ 848617 h 1712952"/>
              <a:gd name="connsiteX41" fmla="*/ 1850091 w 2696413"/>
              <a:gd name="connsiteY41" fmla="*/ 872209 h 1712952"/>
              <a:gd name="connsiteX42" fmla="*/ 1852062 w 2696413"/>
              <a:gd name="connsiteY42" fmla="*/ 848617 h 1712952"/>
              <a:gd name="connsiteX43" fmla="*/ 1385670 w 2696413"/>
              <a:gd name="connsiteY43" fmla="*/ 382226 h 1712952"/>
              <a:gd name="connsiteX44" fmla="*/ 1964828 w 2696413"/>
              <a:gd name="connsiteY44" fmla="*/ 213976 h 1712952"/>
              <a:gd name="connsiteX45" fmla="*/ 1705294 w 2696413"/>
              <a:gd name="connsiteY45" fmla="*/ 351969 h 1712952"/>
              <a:gd name="connsiteX46" fmla="*/ 1677456 w 2696413"/>
              <a:gd name="connsiteY46" fmla="*/ 403257 h 1712952"/>
              <a:gd name="connsiteX47" fmla="*/ 1681257 w 2696413"/>
              <a:gd name="connsiteY47" fmla="*/ 405321 h 1712952"/>
              <a:gd name="connsiteX48" fmla="*/ 1887427 w 2696413"/>
              <a:gd name="connsiteY48" fmla="*/ 793081 h 1712952"/>
              <a:gd name="connsiteX49" fmla="*/ 1885452 w 2696413"/>
              <a:gd name="connsiteY49" fmla="*/ 816736 h 1712952"/>
              <a:gd name="connsiteX50" fmla="*/ 2010861 w 2696413"/>
              <a:gd name="connsiteY50" fmla="*/ 793081 h 1712952"/>
              <a:gd name="connsiteX51" fmla="*/ 2098506 w 2696413"/>
              <a:gd name="connsiteY51" fmla="*/ 803792 h 1712952"/>
              <a:gd name="connsiteX52" fmla="*/ 2104054 w 2696413"/>
              <a:gd name="connsiteY52" fmla="*/ 805911 h 1712952"/>
              <a:gd name="connsiteX53" fmla="*/ 2139822 w 2696413"/>
              <a:gd name="connsiteY53" fmla="*/ 786497 h 1712952"/>
              <a:gd name="connsiteX54" fmla="*/ 2277815 w 2696413"/>
              <a:gd name="connsiteY54" fmla="*/ 526963 h 1712952"/>
              <a:gd name="connsiteX55" fmla="*/ 1964828 w 2696413"/>
              <a:gd name="connsiteY55" fmla="*/ 213976 h 1712952"/>
              <a:gd name="connsiteX56" fmla="*/ 1599443 w 2696413"/>
              <a:gd name="connsiteY56" fmla="*/ 147110 h 1712952"/>
              <a:gd name="connsiteX57" fmla="*/ 1584975 w 2696413"/>
              <a:gd name="connsiteY57" fmla="*/ 161577 h 1712952"/>
              <a:gd name="connsiteX58" fmla="*/ 1704835 w 2696413"/>
              <a:gd name="connsiteY58" fmla="*/ 281438 h 1712952"/>
              <a:gd name="connsiteX59" fmla="*/ 1711375 w 2696413"/>
              <a:gd name="connsiteY59" fmla="*/ 273511 h 1712952"/>
              <a:gd name="connsiteX60" fmla="*/ 1719302 w 2696413"/>
              <a:gd name="connsiteY60" fmla="*/ 266971 h 1712952"/>
              <a:gd name="connsiteX61" fmla="*/ 2330213 w 2696413"/>
              <a:gd name="connsiteY61" fmla="*/ 147110 h 1712952"/>
              <a:gd name="connsiteX62" fmla="*/ 2210353 w 2696413"/>
              <a:gd name="connsiteY62" fmla="*/ 266971 h 1712952"/>
              <a:gd name="connsiteX63" fmla="*/ 2218280 w 2696413"/>
              <a:gd name="connsiteY63" fmla="*/ 273511 h 1712952"/>
              <a:gd name="connsiteX64" fmla="*/ 2224820 w 2696413"/>
              <a:gd name="connsiteY64" fmla="*/ 281438 h 1712952"/>
              <a:gd name="connsiteX65" fmla="*/ 2344680 w 2696413"/>
              <a:gd name="connsiteY65" fmla="*/ 161577 h 1712952"/>
              <a:gd name="connsiteX66" fmla="*/ 1975058 w 2696413"/>
              <a:gd name="connsiteY66" fmla="*/ 0 h 1712952"/>
              <a:gd name="connsiteX67" fmla="*/ 1954598 w 2696413"/>
              <a:gd name="connsiteY67" fmla="*/ 0 h 1712952"/>
              <a:gd name="connsiteX68" fmla="*/ 1954598 w 2696413"/>
              <a:gd name="connsiteY68" fmla="*/ 169559 h 1712952"/>
              <a:gd name="connsiteX69" fmla="*/ 1964828 w 2696413"/>
              <a:gd name="connsiteY69" fmla="*/ 168527 h 1712952"/>
              <a:gd name="connsiteX70" fmla="*/ 1975058 w 2696413"/>
              <a:gd name="connsiteY70" fmla="*/ 169559 h 171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696413" h="1712952">
                <a:moveTo>
                  <a:pt x="2224820" y="772488"/>
                </a:moveTo>
                <a:lnTo>
                  <a:pt x="2218280" y="780415"/>
                </a:lnTo>
                <a:lnTo>
                  <a:pt x="2210353" y="786956"/>
                </a:lnTo>
                <a:lnTo>
                  <a:pt x="2330213" y="906816"/>
                </a:lnTo>
                <a:lnTo>
                  <a:pt x="2344680" y="892348"/>
                </a:lnTo>
                <a:close/>
                <a:moveTo>
                  <a:pt x="2491791" y="516733"/>
                </a:moveTo>
                <a:lnTo>
                  <a:pt x="2322232" y="516733"/>
                </a:lnTo>
                <a:lnTo>
                  <a:pt x="2323264" y="526963"/>
                </a:lnTo>
                <a:lnTo>
                  <a:pt x="2322232" y="537193"/>
                </a:lnTo>
                <a:lnTo>
                  <a:pt x="2491791" y="537193"/>
                </a:lnTo>
                <a:close/>
                <a:moveTo>
                  <a:pt x="1399326" y="435091"/>
                </a:moveTo>
                <a:cubicBezTo>
                  <a:pt x="1413494" y="435692"/>
                  <a:pt x="1428045" y="437065"/>
                  <a:pt x="1442987" y="439278"/>
                </a:cubicBezTo>
                <a:cubicBezTo>
                  <a:pt x="1682068" y="474678"/>
                  <a:pt x="1843095" y="718031"/>
                  <a:pt x="1803436" y="940383"/>
                </a:cubicBezTo>
                <a:cubicBezTo>
                  <a:pt x="1835764" y="927284"/>
                  <a:pt x="1980224" y="894032"/>
                  <a:pt x="2052691" y="915578"/>
                </a:cubicBezTo>
                <a:cubicBezTo>
                  <a:pt x="2125158" y="937124"/>
                  <a:pt x="2184465" y="993004"/>
                  <a:pt x="2238242" y="1069657"/>
                </a:cubicBezTo>
                <a:lnTo>
                  <a:pt x="2333952" y="1063848"/>
                </a:lnTo>
                <a:cubicBezTo>
                  <a:pt x="2500502" y="1063848"/>
                  <a:pt x="2655820" y="1193787"/>
                  <a:pt x="2635516" y="1365411"/>
                </a:cubicBezTo>
                <a:cubicBezTo>
                  <a:pt x="2619466" y="1501088"/>
                  <a:pt x="2544663" y="1617435"/>
                  <a:pt x="2420078" y="1654497"/>
                </a:cubicBezTo>
                <a:lnTo>
                  <a:pt x="2398958" y="1658668"/>
                </a:lnTo>
                <a:lnTo>
                  <a:pt x="297833" y="1658668"/>
                </a:lnTo>
                <a:lnTo>
                  <a:pt x="262806" y="1649354"/>
                </a:lnTo>
                <a:cubicBezTo>
                  <a:pt x="-115289" y="1491041"/>
                  <a:pt x="86634" y="1031957"/>
                  <a:pt x="347378" y="1049672"/>
                </a:cubicBezTo>
                <a:cubicBezTo>
                  <a:pt x="436787" y="745477"/>
                  <a:pt x="644860" y="564075"/>
                  <a:pt x="993270" y="712748"/>
                </a:cubicBezTo>
                <a:cubicBezTo>
                  <a:pt x="1060564" y="591202"/>
                  <a:pt x="1186811" y="426087"/>
                  <a:pt x="1399326" y="435091"/>
                </a:cubicBezTo>
                <a:close/>
                <a:moveTo>
                  <a:pt x="1385670" y="382226"/>
                </a:moveTo>
                <a:cubicBezTo>
                  <a:pt x="1202421" y="382226"/>
                  <a:pt x="1043855" y="487909"/>
                  <a:pt x="969278" y="642485"/>
                </a:cubicBezTo>
                <a:cubicBezTo>
                  <a:pt x="910294" y="613811"/>
                  <a:pt x="844001" y="598442"/>
                  <a:pt x="774118" y="598442"/>
                </a:cubicBezTo>
                <a:cubicBezTo>
                  <a:pt x="548734" y="598442"/>
                  <a:pt x="360691" y="758312"/>
                  <a:pt x="317202" y="970837"/>
                </a:cubicBezTo>
                <a:lnTo>
                  <a:pt x="314546" y="997185"/>
                </a:lnTo>
                <a:lnTo>
                  <a:pt x="287945" y="999866"/>
                </a:lnTo>
                <a:cubicBezTo>
                  <a:pt x="123615" y="1033493"/>
                  <a:pt x="0" y="1178890"/>
                  <a:pt x="0" y="1353160"/>
                </a:cubicBezTo>
                <a:cubicBezTo>
                  <a:pt x="0" y="1539878"/>
                  <a:pt x="141905" y="1693451"/>
                  <a:pt x="323751" y="1711918"/>
                </a:cubicBezTo>
                <a:lnTo>
                  <a:pt x="344239" y="1712952"/>
                </a:lnTo>
                <a:lnTo>
                  <a:pt x="383724" y="1712952"/>
                </a:lnTo>
                <a:lnTo>
                  <a:pt x="422097" y="1712952"/>
                </a:lnTo>
                <a:lnTo>
                  <a:pt x="2352175" y="1712952"/>
                </a:lnTo>
                <a:lnTo>
                  <a:pt x="2372663" y="1711918"/>
                </a:lnTo>
                <a:cubicBezTo>
                  <a:pt x="2554509" y="1693451"/>
                  <a:pt x="2696413" y="1539878"/>
                  <a:pt x="2696413" y="1353160"/>
                </a:cubicBezTo>
                <a:cubicBezTo>
                  <a:pt x="2696413" y="1153995"/>
                  <a:pt x="2534957" y="992539"/>
                  <a:pt x="2335791" y="992539"/>
                </a:cubicBezTo>
                <a:lnTo>
                  <a:pt x="2266862" y="999487"/>
                </a:lnTo>
                <a:cubicBezTo>
                  <a:pt x="2202553" y="907822"/>
                  <a:pt x="2095777" y="848617"/>
                  <a:pt x="1975170" y="848617"/>
                </a:cubicBezTo>
                <a:cubicBezTo>
                  <a:pt x="1931034" y="848617"/>
                  <a:pt x="1888750" y="856545"/>
                  <a:pt x="1850091" y="872209"/>
                </a:cubicBezTo>
                <a:cubicBezTo>
                  <a:pt x="1851862" y="864442"/>
                  <a:pt x="1852062" y="856552"/>
                  <a:pt x="1852062" y="848617"/>
                </a:cubicBezTo>
                <a:cubicBezTo>
                  <a:pt x="1852062" y="591036"/>
                  <a:pt x="1643252" y="382226"/>
                  <a:pt x="1385670" y="382226"/>
                </a:cubicBezTo>
                <a:close/>
                <a:moveTo>
                  <a:pt x="1964828" y="213976"/>
                </a:moveTo>
                <a:cubicBezTo>
                  <a:pt x="1856791" y="213976"/>
                  <a:pt x="1761540" y="268714"/>
                  <a:pt x="1705294" y="351969"/>
                </a:cubicBezTo>
                <a:lnTo>
                  <a:pt x="1677456" y="403257"/>
                </a:lnTo>
                <a:lnTo>
                  <a:pt x="1681257" y="405321"/>
                </a:lnTo>
                <a:cubicBezTo>
                  <a:pt x="1805645" y="489356"/>
                  <a:pt x="1887427" y="631668"/>
                  <a:pt x="1887427" y="793081"/>
                </a:cubicBezTo>
                <a:cubicBezTo>
                  <a:pt x="1887427" y="801037"/>
                  <a:pt x="1887228" y="808947"/>
                  <a:pt x="1885452" y="816736"/>
                </a:cubicBezTo>
                <a:cubicBezTo>
                  <a:pt x="1924212" y="801030"/>
                  <a:pt x="1966608" y="793081"/>
                  <a:pt x="2010861" y="793081"/>
                </a:cubicBezTo>
                <a:cubicBezTo>
                  <a:pt x="2041092" y="793081"/>
                  <a:pt x="2070457" y="796791"/>
                  <a:pt x="2098506" y="803792"/>
                </a:cubicBezTo>
                <a:lnTo>
                  <a:pt x="2104054" y="805911"/>
                </a:lnTo>
                <a:lnTo>
                  <a:pt x="2139822" y="786497"/>
                </a:lnTo>
                <a:cubicBezTo>
                  <a:pt x="2223077" y="730251"/>
                  <a:pt x="2277815" y="634999"/>
                  <a:pt x="2277815" y="526963"/>
                </a:cubicBezTo>
                <a:cubicBezTo>
                  <a:pt x="2277815" y="354105"/>
                  <a:pt x="2137686" y="213976"/>
                  <a:pt x="1964828" y="213976"/>
                </a:cubicBezTo>
                <a:close/>
                <a:moveTo>
                  <a:pt x="1599443" y="147110"/>
                </a:moveTo>
                <a:lnTo>
                  <a:pt x="1584975" y="161577"/>
                </a:lnTo>
                <a:lnTo>
                  <a:pt x="1704835" y="281438"/>
                </a:lnTo>
                <a:lnTo>
                  <a:pt x="1711375" y="273511"/>
                </a:lnTo>
                <a:lnTo>
                  <a:pt x="1719302" y="266971"/>
                </a:lnTo>
                <a:close/>
                <a:moveTo>
                  <a:pt x="2330213" y="147110"/>
                </a:moveTo>
                <a:lnTo>
                  <a:pt x="2210353" y="266971"/>
                </a:lnTo>
                <a:lnTo>
                  <a:pt x="2218280" y="273511"/>
                </a:lnTo>
                <a:lnTo>
                  <a:pt x="2224820" y="281438"/>
                </a:lnTo>
                <a:lnTo>
                  <a:pt x="2344680" y="161577"/>
                </a:lnTo>
                <a:close/>
                <a:moveTo>
                  <a:pt x="1975058" y="0"/>
                </a:moveTo>
                <a:lnTo>
                  <a:pt x="1954598" y="0"/>
                </a:lnTo>
                <a:lnTo>
                  <a:pt x="1954598" y="169559"/>
                </a:lnTo>
                <a:lnTo>
                  <a:pt x="1964828" y="168527"/>
                </a:lnTo>
                <a:lnTo>
                  <a:pt x="1975058" y="169559"/>
                </a:lnTo>
                <a:close/>
              </a:path>
            </a:pathLst>
          </a:custGeom>
          <a:solidFill>
            <a:srgbClr val="564F6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648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052687" y="2752187"/>
            <a:ext cx="3755922" cy="629264"/>
          </a:xfrm>
          <a:prstGeom prst="round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50230" y="247769"/>
            <a:ext cx="2469906" cy="769441"/>
          </a:xfrm>
          <a:prstGeom prst="rect">
            <a:avLst/>
          </a:prstGeom>
          <a:noFill/>
        </p:spPr>
        <p:txBody>
          <a:bodyPr wrap="square" rtlCol="0">
            <a:spAutoFit/>
          </a:bodyPr>
          <a:lstStyle/>
          <a:p>
            <a:r>
              <a:rPr lang="zh-CN" altLang="en-US" sz="4400" b="1" dirty="0" smtClean="0">
                <a:solidFill>
                  <a:srgbClr val="575252"/>
                </a:solidFill>
                <a:latin typeface="幼圆" panose="02010509060101010101" pitchFamily="49" charset="-122"/>
                <a:ea typeface="幼圆" panose="02010509060101010101" pitchFamily="49" charset="-122"/>
              </a:rPr>
              <a:t>模板说明</a:t>
            </a:r>
            <a:endParaRPr lang="zh-CN" altLang="en-US" sz="4400" b="1" dirty="0">
              <a:solidFill>
                <a:srgbClr val="575252"/>
              </a:solidFill>
              <a:latin typeface="幼圆" panose="02010509060101010101" pitchFamily="49" charset="-122"/>
              <a:ea typeface="幼圆" panose="02010509060101010101" pitchFamily="49" charset="-122"/>
            </a:endParaRPr>
          </a:p>
        </p:txBody>
      </p:sp>
      <p:sp>
        <p:nvSpPr>
          <p:cNvPr id="4" name="泪滴形 3"/>
          <p:cNvSpPr/>
          <p:nvPr/>
        </p:nvSpPr>
        <p:spPr>
          <a:xfrm rot="8002979">
            <a:off x="1973385" y="2154607"/>
            <a:ext cx="316494" cy="316494"/>
          </a:xfrm>
          <a:prstGeom prst="teardrop">
            <a:avLst>
              <a:gd name="adj" fmla="val 1312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泪滴形 4"/>
          <p:cNvSpPr/>
          <p:nvPr/>
        </p:nvSpPr>
        <p:spPr>
          <a:xfrm rot="8002979">
            <a:off x="2732211" y="2154607"/>
            <a:ext cx="316494" cy="316494"/>
          </a:xfrm>
          <a:prstGeom prst="teardrop">
            <a:avLst>
              <a:gd name="adj" fmla="val 1312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p:cNvSpPr/>
          <p:nvPr/>
        </p:nvSpPr>
        <p:spPr>
          <a:xfrm rot="8002979">
            <a:off x="3462460" y="2154608"/>
            <a:ext cx="316494" cy="316494"/>
          </a:xfrm>
          <a:prstGeom prst="teardrop">
            <a:avLst>
              <a:gd name="adj" fmla="val 131209"/>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002979">
            <a:off x="4181206" y="2154608"/>
            <a:ext cx="316494" cy="316494"/>
          </a:xfrm>
          <a:prstGeom prst="teardrop">
            <a:avLst>
              <a:gd name="adj" fmla="val 1312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8002979">
            <a:off x="4963976" y="2154609"/>
            <a:ext cx="316494" cy="316494"/>
          </a:xfrm>
          <a:prstGeom prst="teardrop">
            <a:avLst>
              <a:gd name="adj" fmla="val 1312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23265" y="2748445"/>
            <a:ext cx="904875" cy="738664"/>
          </a:xfrm>
          <a:prstGeom prst="rect">
            <a:avLst/>
          </a:prstGeom>
          <a:noFill/>
        </p:spPr>
        <p:txBody>
          <a:bodyPr wrap="square" rtlCol="0">
            <a:spAutoFit/>
          </a:bodyPr>
          <a:lstStyle/>
          <a:p>
            <a:r>
              <a:rPr lang="en-US" altLang="zh-CN" sz="1400" spc="100" dirty="0" smtClean="0">
                <a:solidFill>
                  <a:schemeClr val="bg2"/>
                </a:solidFill>
                <a:latin typeface="Arial Rounded MT Bold" panose="020F0704030504030204" pitchFamily="34" charset="0"/>
              </a:rPr>
              <a:t>R 192</a:t>
            </a:r>
          </a:p>
          <a:p>
            <a:r>
              <a:rPr lang="en-US" altLang="zh-CN" sz="1400" spc="100" dirty="0" smtClean="0">
                <a:solidFill>
                  <a:schemeClr val="bg2"/>
                </a:solidFill>
                <a:latin typeface="Arial Rounded MT Bold" panose="020F0704030504030204" pitchFamily="34" charset="0"/>
              </a:rPr>
              <a:t>G 72</a:t>
            </a:r>
          </a:p>
          <a:p>
            <a:r>
              <a:rPr lang="en-US" altLang="zh-CN" sz="1400" spc="100" dirty="0" smtClean="0">
                <a:solidFill>
                  <a:schemeClr val="bg2"/>
                </a:solidFill>
                <a:latin typeface="Arial Rounded MT Bold" panose="020F0704030504030204" pitchFamily="34" charset="0"/>
              </a:rPr>
              <a:t>B 72</a:t>
            </a:r>
          </a:p>
        </p:txBody>
      </p:sp>
      <p:sp>
        <p:nvSpPr>
          <p:cNvPr id="10" name="文本框 9"/>
          <p:cNvSpPr txBox="1"/>
          <p:nvPr/>
        </p:nvSpPr>
        <p:spPr>
          <a:xfrm>
            <a:off x="2582090" y="2748445"/>
            <a:ext cx="904875" cy="738664"/>
          </a:xfrm>
          <a:prstGeom prst="rect">
            <a:avLst/>
          </a:prstGeom>
          <a:noFill/>
        </p:spPr>
        <p:txBody>
          <a:bodyPr wrap="square" rtlCol="0">
            <a:spAutoFit/>
          </a:bodyPr>
          <a:lstStyle/>
          <a:p>
            <a:r>
              <a:rPr lang="en-US" altLang="zh-CN" sz="1400" spc="100" dirty="0" smtClean="0">
                <a:solidFill>
                  <a:schemeClr val="tx2"/>
                </a:solidFill>
                <a:latin typeface="Arial Rounded MT Bold" panose="020F0704030504030204" pitchFamily="34" charset="0"/>
              </a:rPr>
              <a:t>R </a:t>
            </a:r>
            <a:r>
              <a:rPr lang="en-US" altLang="zh-CN" sz="1400" spc="100" dirty="0">
                <a:solidFill>
                  <a:schemeClr val="tx2"/>
                </a:solidFill>
                <a:latin typeface="Arial Rounded MT Bold" panose="020F0704030504030204" pitchFamily="34" charset="0"/>
              </a:rPr>
              <a:t>0</a:t>
            </a:r>
            <a:endParaRPr lang="en-US" altLang="zh-CN" sz="1400" spc="100" dirty="0" smtClean="0">
              <a:solidFill>
                <a:schemeClr val="tx2"/>
              </a:solidFill>
              <a:latin typeface="Arial Rounded MT Bold" panose="020F0704030504030204" pitchFamily="34" charset="0"/>
            </a:endParaRPr>
          </a:p>
          <a:p>
            <a:r>
              <a:rPr lang="en-US" altLang="zh-CN" sz="1400" spc="100" dirty="0" smtClean="0">
                <a:solidFill>
                  <a:schemeClr val="tx2"/>
                </a:solidFill>
                <a:latin typeface="Arial Rounded MT Bold" panose="020F0704030504030204" pitchFamily="34" charset="0"/>
              </a:rPr>
              <a:t>G 72</a:t>
            </a:r>
          </a:p>
          <a:p>
            <a:r>
              <a:rPr lang="en-US" altLang="zh-CN" sz="1400" spc="100" dirty="0" smtClean="0">
                <a:solidFill>
                  <a:schemeClr val="tx2"/>
                </a:solidFill>
                <a:latin typeface="Arial Rounded MT Bold" panose="020F0704030504030204" pitchFamily="34" charset="0"/>
              </a:rPr>
              <a:t>B 120</a:t>
            </a:r>
          </a:p>
        </p:txBody>
      </p:sp>
      <p:sp>
        <p:nvSpPr>
          <p:cNvPr id="11" name="文本框 10"/>
          <p:cNvSpPr txBox="1"/>
          <p:nvPr/>
        </p:nvSpPr>
        <p:spPr>
          <a:xfrm>
            <a:off x="3321865" y="2748445"/>
            <a:ext cx="904875" cy="738664"/>
          </a:xfrm>
          <a:prstGeom prst="rect">
            <a:avLst/>
          </a:prstGeom>
          <a:noFill/>
        </p:spPr>
        <p:txBody>
          <a:bodyPr wrap="square" rtlCol="0">
            <a:spAutoFit/>
          </a:bodyPr>
          <a:lstStyle/>
          <a:p>
            <a:r>
              <a:rPr lang="en-US" altLang="zh-CN" sz="1400" spc="100" dirty="0" smtClean="0">
                <a:solidFill>
                  <a:schemeClr val="accent1">
                    <a:lumMod val="90000"/>
                  </a:schemeClr>
                </a:solidFill>
                <a:latin typeface="Arial Rounded MT Bold" panose="020F0704030504030204" pitchFamily="34" charset="0"/>
              </a:rPr>
              <a:t>R 232</a:t>
            </a:r>
          </a:p>
          <a:p>
            <a:r>
              <a:rPr lang="en-US" altLang="zh-CN" sz="1400" spc="100" dirty="0" smtClean="0">
                <a:solidFill>
                  <a:schemeClr val="accent1">
                    <a:lumMod val="90000"/>
                  </a:schemeClr>
                </a:solidFill>
                <a:latin typeface="Arial Rounded MT Bold" panose="020F0704030504030204" pitchFamily="34" charset="0"/>
              </a:rPr>
              <a:t>G 194</a:t>
            </a:r>
          </a:p>
          <a:p>
            <a:r>
              <a:rPr lang="en-US" altLang="zh-CN" sz="1400" spc="100" dirty="0" smtClean="0">
                <a:solidFill>
                  <a:schemeClr val="accent1">
                    <a:lumMod val="90000"/>
                  </a:schemeClr>
                </a:solidFill>
                <a:latin typeface="Arial Rounded MT Bold" panose="020F0704030504030204" pitchFamily="34" charset="0"/>
              </a:rPr>
              <a:t>B 157</a:t>
            </a:r>
          </a:p>
        </p:txBody>
      </p:sp>
      <p:sp>
        <p:nvSpPr>
          <p:cNvPr id="12" name="文本框 11"/>
          <p:cNvSpPr txBox="1"/>
          <p:nvPr/>
        </p:nvSpPr>
        <p:spPr>
          <a:xfrm>
            <a:off x="4042590" y="2748445"/>
            <a:ext cx="904875" cy="738664"/>
          </a:xfrm>
          <a:prstGeom prst="rect">
            <a:avLst/>
          </a:prstGeom>
          <a:noFill/>
        </p:spPr>
        <p:txBody>
          <a:bodyPr wrap="square" rtlCol="0">
            <a:spAutoFit/>
          </a:bodyPr>
          <a:lstStyle/>
          <a:p>
            <a:r>
              <a:rPr lang="en-US" altLang="zh-CN" sz="1400" spc="100" dirty="0" smtClean="0">
                <a:solidFill>
                  <a:schemeClr val="accent2"/>
                </a:solidFill>
                <a:latin typeface="Arial Rounded MT Bold" panose="020F0704030504030204" pitchFamily="34" charset="0"/>
              </a:rPr>
              <a:t>R 24</a:t>
            </a:r>
          </a:p>
          <a:p>
            <a:r>
              <a:rPr lang="en-US" altLang="zh-CN" sz="1400" spc="100" dirty="0" smtClean="0">
                <a:solidFill>
                  <a:schemeClr val="accent2"/>
                </a:solidFill>
                <a:latin typeface="Arial Rounded MT Bold" panose="020F0704030504030204" pitchFamily="34" charset="0"/>
              </a:rPr>
              <a:t>G 24</a:t>
            </a:r>
          </a:p>
          <a:p>
            <a:r>
              <a:rPr lang="en-US" altLang="zh-CN" sz="1400" spc="100" dirty="0" smtClean="0">
                <a:solidFill>
                  <a:schemeClr val="accent2"/>
                </a:solidFill>
                <a:latin typeface="Arial Rounded MT Bold" panose="020F0704030504030204" pitchFamily="34" charset="0"/>
              </a:rPr>
              <a:t>B 72</a:t>
            </a:r>
          </a:p>
        </p:txBody>
      </p:sp>
      <p:sp>
        <p:nvSpPr>
          <p:cNvPr id="13" name="文本框 12"/>
          <p:cNvSpPr txBox="1"/>
          <p:nvPr/>
        </p:nvSpPr>
        <p:spPr>
          <a:xfrm>
            <a:off x="4820465" y="2748445"/>
            <a:ext cx="904875" cy="738664"/>
          </a:xfrm>
          <a:prstGeom prst="rect">
            <a:avLst/>
          </a:prstGeom>
          <a:noFill/>
        </p:spPr>
        <p:txBody>
          <a:bodyPr wrap="square" rtlCol="0">
            <a:spAutoFit/>
          </a:bodyPr>
          <a:lstStyle/>
          <a:p>
            <a:r>
              <a:rPr lang="en-US" altLang="zh-CN" sz="1400" spc="100" dirty="0" smtClean="0">
                <a:solidFill>
                  <a:schemeClr val="accent3"/>
                </a:solidFill>
                <a:latin typeface="Arial Rounded MT Bold" panose="020F0704030504030204" pitchFamily="34" charset="0"/>
              </a:rPr>
              <a:t>R 216</a:t>
            </a:r>
          </a:p>
          <a:p>
            <a:r>
              <a:rPr lang="en-US" altLang="zh-CN" sz="1400" spc="100" dirty="0" smtClean="0">
                <a:solidFill>
                  <a:schemeClr val="accent3"/>
                </a:solidFill>
                <a:latin typeface="Arial Rounded MT Bold" panose="020F0704030504030204" pitchFamily="34" charset="0"/>
              </a:rPr>
              <a:t>G 144</a:t>
            </a:r>
          </a:p>
          <a:p>
            <a:r>
              <a:rPr lang="en-US" altLang="zh-CN" sz="1400" spc="100" dirty="0" smtClean="0">
                <a:solidFill>
                  <a:schemeClr val="accent3"/>
                </a:solidFill>
                <a:latin typeface="Arial Rounded MT Bold" panose="020F0704030504030204" pitchFamily="34" charset="0"/>
              </a:rPr>
              <a:t>B 120</a:t>
            </a:r>
          </a:p>
        </p:txBody>
      </p:sp>
      <p:sp>
        <p:nvSpPr>
          <p:cNvPr id="14" name="文本框 13"/>
          <p:cNvSpPr txBox="1"/>
          <p:nvPr/>
        </p:nvSpPr>
        <p:spPr>
          <a:xfrm>
            <a:off x="2363772" y="4943667"/>
            <a:ext cx="2390531" cy="523220"/>
          </a:xfrm>
          <a:prstGeom prst="rect">
            <a:avLst/>
          </a:prstGeom>
          <a:noFill/>
        </p:spPr>
        <p:txBody>
          <a:bodyPr wrap="square" rtlCol="0">
            <a:spAutoFit/>
          </a:bodyPr>
          <a:lstStyle/>
          <a:p>
            <a:r>
              <a:rPr lang="zh-CN" altLang="en-US" sz="2800" b="1" dirty="0" smtClean="0">
                <a:solidFill>
                  <a:schemeClr val="accent2"/>
                </a:solidFill>
                <a:latin typeface="幼圆" panose="02010509060101010101" pitchFamily="49" charset="-122"/>
                <a:ea typeface="幼圆" panose="02010509060101010101" pitchFamily="49" charset="-122"/>
              </a:rPr>
              <a:t>（中文）幼圆</a:t>
            </a:r>
            <a:endParaRPr lang="zh-CN" altLang="en-US" sz="2800" b="1" dirty="0">
              <a:solidFill>
                <a:schemeClr val="accent2"/>
              </a:solidFill>
              <a:latin typeface="幼圆" panose="02010509060101010101" pitchFamily="49" charset="-122"/>
              <a:ea typeface="幼圆" panose="02010509060101010101" pitchFamily="49" charset="-122"/>
            </a:endParaRPr>
          </a:p>
        </p:txBody>
      </p:sp>
      <p:sp>
        <p:nvSpPr>
          <p:cNvPr id="15" name="文本框 14"/>
          <p:cNvSpPr txBox="1"/>
          <p:nvPr/>
        </p:nvSpPr>
        <p:spPr>
          <a:xfrm>
            <a:off x="1056082" y="5366459"/>
            <a:ext cx="5197231" cy="523220"/>
          </a:xfrm>
          <a:prstGeom prst="rect">
            <a:avLst/>
          </a:prstGeom>
          <a:noFill/>
        </p:spPr>
        <p:txBody>
          <a:bodyPr wrap="square" rtlCol="0">
            <a:spAutoFit/>
          </a:bodyPr>
          <a:lstStyle/>
          <a:p>
            <a:r>
              <a:rPr lang="zh-CN" altLang="en-US" sz="2800" dirty="0" smtClean="0">
                <a:solidFill>
                  <a:schemeClr val="accent2"/>
                </a:solidFill>
                <a:latin typeface="隶书" panose="02010509060101010101" pitchFamily="49" charset="-122"/>
                <a:ea typeface="隶书" panose="02010509060101010101" pitchFamily="49" charset="-122"/>
              </a:rPr>
              <a:t>（</a:t>
            </a:r>
            <a:r>
              <a:rPr lang="zh-CN" altLang="en-US" sz="2800" b="1" dirty="0" smtClean="0">
                <a:solidFill>
                  <a:schemeClr val="accent2"/>
                </a:solidFill>
                <a:latin typeface="幼圆" panose="02010509060101010101" pitchFamily="49" charset="-122"/>
                <a:ea typeface="幼圆" panose="02010509060101010101" pitchFamily="49" charset="-122"/>
              </a:rPr>
              <a:t>西文</a:t>
            </a:r>
            <a:r>
              <a:rPr lang="zh-CN" altLang="en-US" sz="2800" dirty="0" smtClean="0">
                <a:solidFill>
                  <a:schemeClr val="accent2"/>
                </a:solidFill>
                <a:latin typeface="隶书" panose="02010509060101010101" pitchFamily="49" charset="-122"/>
                <a:ea typeface="隶书" panose="02010509060101010101" pitchFamily="49" charset="-122"/>
              </a:rPr>
              <a:t>）</a:t>
            </a:r>
            <a:r>
              <a:rPr lang="en-US" altLang="zh-CN" sz="2400" dirty="0" smtClean="0">
                <a:solidFill>
                  <a:schemeClr val="accent2"/>
                </a:solidFill>
                <a:latin typeface="Arial Rounded MT Bold" panose="020F0704030504030204" pitchFamily="34" charset="0"/>
                <a:ea typeface="隶书" panose="02010509060101010101" pitchFamily="49" charset="-122"/>
              </a:rPr>
              <a:t>Arial Rounded MT Bold</a:t>
            </a:r>
            <a:endParaRPr lang="zh-CN" altLang="en-US" sz="3200" dirty="0">
              <a:solidFill>
                <a:schemeClr val="accent2"/>
              </a:solidFill>
              <a:latin typeface="Arial Rounded MT Bold" panose="020F0704030504030204" pitchFamily="34" charset="0"/>
              <a:ea typeface="隶书" panose="02010509060101010101" pitchFamily="49" charset="-122"/>
            </a:endParaRPr>
          </a:p>
        </p:txBody>
      </p:sp>
      <p:sp>
        <p:nvSpPr>
          <p:cNvPr id="16" name="文本框 15"/>
          <p:cNvSpPr txBox="1"/>
          <p:nvPr/>
        </p:nvSpPr>
        <p:spPr>
          <a:xfrm>
            <a:off x="7775192" y="2709084"/>
            <a:ext cx="1866656" cy="762000"/>
          </a:xfrm>
          <a:prstGeom prst="rect">
            <a:avLst/>
          </a:prstGeom>
          <a:noFill/>
        </p:spPr>
        <p:txBody>
          <a:bodyPr wrap="square" rtlCol="0">
            <a:spAutoFit/>
          </a:bodyPr>
          <a:lstStyle/>
          <a:p>
            <a:r>
              <a:rPr lang="en-US" sz="4400" dirty="0" smtClean="0">
                <a:solidFill>
                  <a:srgbClr val="575252"/>
                </a:solidFill>
                <a:latin typeface="Arial Rounded MT Bold" panose="020F0704030504030204" pitchFamily="34" charset="0"/>
                <a:ea typeface="隶书" panose="02010509060101010101" pitchFamily="49" charset="-122"/>
              </a:rPr>
              <a:t>xxxxxx</a:t>
            </a:r>
            <a:endParaRPr lang="en-US" sz="4400" dirty="0">
              <a:solidFill>
                <a:srgbClr val="575252"/>
              </a:solidFill>
              <a:latin typeface="Arial Rounded MT Bold" panose="020F0704030504030204" pitchFamily="34" charset="0"/>
              <a:ea typeface="隶书" panose="02010509060101010101" pitchFamily="49" charset="-122"/>
            </a:endParaRPr>
          </a:p>
        </p:txBody>
      </p:sp>
      <p:sp>
        <p:nvSpPr>
          <p:cNvPr id="18" name="流程图: 终止 17"/>
          <p:cNvSpPr/>
          <p:nvPr/>
        </p:nvSpPr>
        <p:spPr>
          <a:xfrm>
            <a:off x="2684202" y="1304764"/>
            <a:ext cx="2104104" cy="491615"/>
          </a:xfrm>
          <a:prstGeom prst="flowChartTerminator">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72000" rtlCol="0" anchor="ctr"/>
          <a:lstStyle/>
          <a:p>
            <a:pPr algn="ctr"/>
            <a:r>
              <a:rPr lang="zh-CN" altLang="en-US" sz="3200" b="1" dirty="0" smtClean="0">
                <a:solidFill>
                  <a:schemeClr val="bg1"/>
                </a:solidFill>
                <a:latin typeface="幼圆" panose="02010509060101010101" pitchFamily="49" charset="-122"/>
                <a:ea typeface="幼圆" panose="02010509060101010101" pitchFamily="49" charset="-122"/>
              </a:rPr>
              <a:t>模板配色</a:t>
            </a:r>
            <a:endParaRPr lang="zh-CN" altLang="en-US" sz="3200" b="1" dirty="0">
              <a:solidFill>
                <a:schemeClr val="bg1"/>
              </a:solidFill>
              <a:latin typeface="幼圆" panose="02010509060101010101" pitchFamily="49" charset="-122"/>
              <a:ea typeface="幼圆" panose="02010509060101010101" pitchFamily="49" charset="-122"/>
            </a:endParaRPr>
          </a:p>
        </p:txBody>
      </p:sp>
      <p:sp>
        <p:nvSpPr>
          <p:cNvPr id="19" name="流程图: 终止 18"/>
          <p:cNvSpPr/>
          <p:nvPr/>
        </p:nvSpPr>
        <p:spPr>
          <a:xfrm>
            <a:off x="2694035" y="4178708"/>
            <a:ext cx="2104104" cy="491615"/>
          </a:xfrm>
          <a:prstGeom prst="flowChartTerminator">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72000" rtlCol="0" anchor="ctr"/>
          <a:lstStyle/>
          <a:p>
            <a:pPr algn="ctr"/>
            <a:r>
              <a:rPr lang="zh-CN" altLang="en-US" sz="3200" b="1" dirty="0" smtClean="0">
                <a:solidFill>
                  <a:schemeClr val="bg1"/>
                </a:solidFill>
                <a:latin typeface="幼圆" panose="02010509060101010101" pitchFamily="49" charset="-122"/>
                <a:ea typeface="幼圆" panose="02010509060101010101" pitchFamily="49" charset="-122"/>
              </a:rPr>
              <a:t>模板</a:t>
            </a:r>
            <a:r>
              <a:rPr lang="zh-CN" altLang="en-US" sz="3200" b="1" dirty="0">
                <a:solidFill>
                  <a:schemeClr val="bg1"/>
                </a:solidFill>
                <a:latin typeface="幼圆" panose="02010509060101010101" pitchFamily="49" charset="-122"/>
                <a:ea typeface="幼圆" panose="02010509060101010101" pitchFamily="49" charset="-122"/>
              </a:rPr>
              <a:t>字体</a:t>
            </a:r>
          </a:p>
        </p:txBody>
      </p:sp>
      <p:sp>
        <p:nvSpPr>
          <p:cNvPr id="20" name="圆角矩形 19"/>
          <p:cNvSpPr/>
          <p:nvPr/>
        </p:nvSpPr>
        <p:spPr>
          <a:xfrm>
            <a:off x="10159681" y="2752187"/>
            <a:ext cx="668593" cy="62926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p:nvPr/>
        </p:nvSpPr>
        <p:spPr>
          <a:xfrm>
            <a:off x="10268251" y="2860341"/>
            <a:ext cx="450024" cy="458429"/>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8"/>
          <p:cNvSpPr>
            <a:spLocks noEditPoints="1"/>
          </p:cNvSpPr>
          <p:nvPr/>
        </p:nvSpPr>
        <p:spPr bwMode="auto">
          <a:xfrm>
            <a:off x="11010528" y="5994400"/>
            <a:ext cx="1092944" cy="863600"/>
          </a:xfrm>
          <a:custGeom>
            <a:avLst/>
            <a:gdLst>
              <a:gd name="T0" fmla="*/ 272 w 584"/>
              <a:gd name="T1" fmla="*/ 91 h 462"/>
              <a:gd name="T2" fmla="*/ 488 w 584"/>
              <a:gd name="T3" fmla="*/ 206 h 462"/>
              <a:gd name="T4" fmla="*/ 172 w 584"/>
              <a:gd name="T5" fmla="*/ 265 h 462"/>
              <a:gd name="T6" fmla="*/ 426 w 584"/>
              <a:gd name="T7" fmla="*/ 290 h 462"/>
              <a:gd name="T8" fmla="*/ 459 w 584"/>
              <a:gd name="T9" fmla="*/ 309 h 462"/>
              <a:gd name="T10" fmla="*/ 109 w 584"/>
              <a:gd name="T11" fmla="*/ 326 h 462"/>
              <a:gd name="T12" fmla="*/ 480 w 584"/>
              <a:gd name="T13" fmla="*/ 344 h 462"/>
              <a:gd name="T14" fmla="*/ 500 w 584"/>
              <a:gd name="T15" fmla="*/ 377 h 462"/>
              <a:gd name="T16" fmla="*/ 39 w 584"/>
              <a:gd name="T17" fmla="*/ 406 h 462"/>
              <a:gd name="T18" fmla="*/ 38 w 584"/>
              <a:gd name="T19" fmla="*/ 421 h 462"/>
              <a:gd name="T20" fmla="*/ 580 w 584"/>
              <a:gd name="T21" fmla="*/ 434 h 462"/>
              <a:gd name="T22" fmla="*/ 551 w 584"/>
              <a:gd name="T23" fmla="*/ 460 h 462"/>
              <a:gd name="T24" fmla="*/ 284 w 584"/>
              <a:gd name="T25" fmla="*/ 61 h 462"/>
              <a:gd name="T26" fmla="*/ 239 w 584"/>
              <a:gd name="T27" fmla="*/ 193 h 462"/>
              <a:gd name="T28" fmla="*/ 135 w 584"/>
              <a:gd name="T29" fmla="*/ 301 h 462"/>
              <a:gd name="T30" fmla="*/ 177 w 584"/>
              <a:gd name="T31" fmla="*/ 360 h 462"/>
              <a:gd name="T32" fmla="*/ 136 w 584"/>
              <a:gd name="T33" fmla="*/ 400 h 462"/>
              <a:gd name="T34" fmla="*/ 41 w 584"/>
              <a:gd name="T35" fmla="*/ 406 h 462"/>
              <a:gd name="T36" fmla="*/ 93 w 584"/>
              <a:gd name="T37" fmla="*/ 420 h 462"/>
              <a:gd name="T38" fmla="*/ 250 w 584"/>
              <a:gd name="T39" fmla="*/ 411 h 462"/>
              <a:gd name="T40" fmla="*/ 203 w 584"/>
              <a:gd name="T41" fmla="*/ 388 h 462"/>
              <a:gd name="T42" fmla="*/ 228 w 584"/>
              <a:gd name="T43" fmla="*/ 309 h 462"/>
              <a:gd name="T44" fmla="*/ 294 w 584"/>
              <a:gd name="T45" fmla="*/ 318 h 462"/>
              <a:gd name="T46" fmla="*/ 335 w 584"/>
              <a:gd name="T47" fmla="*/ 414 h 462"/>
              <a:gd name="T48" fmla="*/ 364 w 584"/>
              <a:gd name="T49" fmla="*/ 439 h 462"/>
              <a:gd name="T50" fmla="*/ 536 w 584"/>
              <a:gd name="T51" fmla="*/ 460 h 462"/>
              <a:gd name="T52" fmla="*/ 505 w 584"/>
              <a:gd name="T53" fmla="*/ 422 h 462"/>
              <a:gd name="T54" fmla="*/ 415 w 584"/>
              <a:gd name="T55" fmla="*/ 279 h 462"/>
              <a:gd name="T56" fmla="*/ 393 w 584"/>
              <a:gd name="T57" fmla="*/ 129 h 462"/>
              <a:gd name="T58" fmla="*/ 329 w 584"/>
              <a:gd name="T59" fmla="*/ 62 h 462"/>
              <a:gd name="T60" fmla="*/ 145 w 584"/>
              <a:gd name="T61" fmla="*/ 394 h 462"/>
              <a:gd name="T62" fmla="*/ 155 w 584"/>
              <a:gd name="T63" fmla="*/ 384 h 462"/>
              <a:gd name="T64" fmla="*/ 326 w 584"/>
              <a:gd name="T65" fmla="*/ 112 h 462"/>
              <a:gd name="T66" fmla="*/ 282 w 584"/>
              <a:gd name="T67" fmla="*/ 198 h 462"/>
              <a:gd name="T68" fmla="*/ 307 w 584"/>
              <a:gd name="T69" fmla="*/ 242 h 462"/>
              <a:gd name="T70" fmla="*/ 279 w 584"/>
              <a:gd name="T71" fmla="*/ 310 h 462"/>
              <a:gd name="T72" fmla="*/ 251 w 584"/>
              <a:gd name="T73" fmla="*/ 322 h 462"/>
              <a:gd name="T74" fmla="*/ 159 w 584"/>
              <a:gd name="T75" fmla="*/ 372 h 462"/>
              <a:gd name="T76" fmla="*/ 157 w 584"/>
              <a:gd name="T77" fmla="*/ 382 h 462"/>
              <a:gd name="T78" fmla="*/ 218 w 584"/>
              <a:gd name="T79" fmla="*/ 397 h 462"/>
              <a:gd name="T80" fmla="*/ 467 w 584"/>
              <a:gd name="T81" fmla="*/ 404 h 462"/>
              <a:gd name="T82" fmla="*/ 475 w 584"/>
              <a:gd name="T83" fmla="*/ 411 h 462"/>
              <a:gd name="T84" fmla="*/ 59 w 584"/>
              <a:gd name="T85" fmla="*/ 415 h 462"/>
              <a:gd name="T86" fmla="*/ 382 w 584"/>
              <a:gd name="T87" fmla="*/ 426 h 462"/>
              <a:gd name="T88" fmla="*/ 363 w 584"/>
              <a:gd name="T89" fmla="*/ 434 h 462"/>
              <a:gd name="T90" fmla="*/ 313 w 584"/>
              <a:gd name="T91" fmla="*/ 15 h 462"/>
              <a:gd name="T92" fmla="*/ 282 w 584"/>
              <a:gd name="T93" fmla="*/ 70 h 462"/>
              <a:gd name="T94" fmla="*/ 398 w 584"/>
              <a:gd name="T95" fmla="*/ 222 h 462"/>
              <a:gd name="T96" fmla="*/ 425 w 584"/>
              <a:gd name="T97" fmla="*/ 268 h 462"/>
              <a:gd name="T98" fmla="*/ 425 w 584"/>
              <a:gd name="T99" fmla="*/ 279 h 462"/>
              <a:gd name="T100" fmla="*/ 460 w 584"/>
              <a:gd name="T101" fmla="*/ 345 h 462"/>
              <a:gd name="T102" fmla="*/ 502 w 584"/>
              <a:gd name="T103" fmla="*/ 391 h 462"/>
              <a:gd name="T104" fmla="*/ 469 w 584"/>
              <a:gd name="T105" fmla="*/ 319 h 462"/>
              <a:gd name="T106" fmla="*/ 467 w 584"/>
              <a:gd name="T107" fmla="*/ 322 h 462"/>
              <a:gd name="T108" fmla="*/ 105 w 584"/>
              <a:gd name="T109" fmla="*/ 324 h 462"/>
              <a:gd name="T110" fmla="*/ 193 w 584"/>
              <a:gd name="T111" fmla="*/ 378 h 462"/>
              <a:gd name="T112" fmla="*/ 473 w 584"/>
              <a:gd name="T113" fmla="*/ 381 h 462"/>
              <a:gd name="T114" fmla="*/ 284 w 584"/>
              <a:gd name="T115" fmla="*/ 421 h 462"/>
              <a:gd name="T116" fmla="*/ 66 w 584"/>
              <a:gd name="T117" fmla="*/ 426 h 462"/>
              <a:gd name="T118" fmla="*/ 34 w 584"/>
              <a:gd name="T119" fmla="*/ 425 h 462"/>
              <a:gd name="T120" fmla="*/ 346 w 584"/>
              <a:gd name="T121" fmla="*/ 448 h 462"/>
              <a:gd name="T122" fmla="*/ 414 w 584"/>
              <a:gd name="T123" fmla="*/ 248 h 462"/>
              <a:gd name="T124" fmla="*/ 235 w 584"/>
              <a:gd name="T125" fmla="*/ 3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4" h="462">
                <a:moveTo>
                  <a:pt x="317" y="15"/>
                </a:moveTo>
                <a:cubicBezTo>
                  <a:pt x="319" y="14"/>
                  <a:pt x="318" y="16"/>
                  <a:pt x="318" y="17"/>
                </a:cubicBezTo>
                <a:cubicBezTo>
                  <a:pt x="317" y="17"/>
                  <a:pt x="317" y="15"/>
                  <a:pt x="317" y="15"/>
                </a:cubicBezTo>
                <a:close/>
                <a:moveTo>
                  <a:pt x="334" y="46"/>
                </a:moveTo>
                <a:cubicBezTo>
                  <a:pt x="332" y="47"/>
                  <a:pt x="333" y="47"/>
                  <a:pt x="333" y="49"/>
                </a:cubicBezTo>
                <a:cubicBezTo>
                  <a:pt x="334" y="48"/>
                  <a:pt x="334" y="48"/>
                  <a:pt x="335" y="49"/>
                </a:cubicBezTo>
                <a:cubicBezTo>
                  <a:pt x="334" y="50"/>
                  <a:pt x="333" y="51"/>
                  <a:pt x="336" y="50"/>
                </a:cubicBezTo>
                <a:cubicBezTo>
                  <a:pt x="335" y="51"/>
                  <a:pt x="333" y="51"/>
                  <a:pt x="333" y="52"/>
                </a:cubicBezTo>
                <a:cubicBezTo>
                  <a:pt x="332" y="50"/>
                  <a:pt x="331" y="48"/>
                  <a:pt x="330" y="45"/>
                </a:cubicBezTo>
                <a:cubicBezTo>
                  <a:pt x="331" y="46"/>
                  <a:pt x="331" y="46"/>
                  <a:pt x="331" y="46"/>
                </a:cubicBezTo>
                <a:cubicBezTo>
                  <a:pt x="332" y="46"/>
                  <a:pt x="332" y="45"/>
                  <a:pt x="334" y="45"/>
                </a:cubicBezTo>
                <a:cubicBezTo>
                  <a:pt x="334" y="46"/>
                  <a:pt x="335" y="47"/>
                  <a:pt x="335" y="48"/>
                </a:cubicBezTo>
                <a:cubicBezTo>
                  <a:pt x="334" y="48"/>
                  <a:pt x="334" y="47"/>
                  <a:pt x="334" y="46"/>
                </a:cubicBezTo>
                <a:close/>
                <a:moveTo>
                  <a:pt x="335" y="53"/>
                </a:moveTo>
                <a:cubicBezTo>
                  <a:pt x="336" y="53"/>
                  <a:pt x="335" y="54"/>
                  <a:pt x="336" y="54"/>
                </a:cubicBezTo>
                <a:cubicBezTo>
                  <a:pt x="337" y="54"/>
                  <a:pt x="336" y="53"/>
                  <a:pt x="338" y="53"/>
                </a:cubicBezTo>
                <a:cubicBezTo>
                  <a:pt x="338" y="54"/>
                  <a:pt x="336" y="55"/>
                  <a:pt x="338" y="55"/>
                </a:cubicBezTo>
                <a:cubicBezTo>
                  <a:pt x="337" y="57"/>
                  <a:pt x="336" y="56"/>
                  <a:pt x="334" y="55"/>
                </a:cubicBezTo>
                <a:cubicBezTo>
                  <a:pt x="335" y="55"/>
                  <a:pt x="335" y="54"/>
                  <a:pt x="335" y="53"/>
                </a:cubicBezTo>
                <a:close/>
                <a:moveTo>
                  <a:pt x="332" y="70"/>
                </a:moveTo>
                <a:cubicBezTo>
                  <a:pt x="333" y="70"/>
                  <a:pt x="334" y="70"/>
                  <a:pt x="334" y="70"/>
                </a:cubicBezTo>
                <a:cubicBezTo>
                  <a:pt x="334" y="72"/>
                  <a:pt x="334" y="74"/>
                  <a:pt x="332" y="74"/>
                </a:cubicBezTo>
                <a:cubicBezTo>
                  <a:pt x="332" y="72"/>
                  <a:pt x="332" y="71"/>
                  <a:pt x="332" y="70"/>
                </a:cubicBezTo>
                <a:close/>
                <a:moveTo>
                  <a:pt x="275" y="84"/>
                </a:moveTo>
                <a:cubicBezTo>
                  <a:pt x="277" y="83"/>
                  <a:pt x="275" y="90"/>
                  <a:pt x="273" y="90"/>
                </a:cubicBezTo>
                <a:cubicBezTo>
                  <a:pt x="272" y="89"/>
                  <a:pt x="275" y="88"/>
                  <a:pt x="273" y="85"/>
                </a:cubicBezTo>
                <a:cubicBezTo>
                  <a:pt x="275" y="86"/>
                  <a:pt x="276" y="84"/>
                  <a:pt x="275" y="84"/>
                </a:cubicBezTo>
                <a:close/>
                <a:moveTo>
                  <a:pt x="272" y="91"/>
                </a:moveTo>
                <a:cubicBezTo>
                  <a:pt x="274" y="91"/>
                  <a:pt x="271" y="94"/>
                  <a:pt x="272" y="91"/>
                </a:cubicBezTo>
                <a:close/>
                <a:moveTo>
                  <a:pt x="337" y="94"/>
                </a:moveTo>
                <a:cubicBezTo>
                  <a:pt x="337" y="96"/>
                  <a:pt x="338" y="99"/>
                  <a:pt x="338" y="102"/>
                </a:cubicBezTo>
                <a:cubicBezTo>
                  <a:pt x="337" y="100"/>
                  <a:pt x="333" y="96"/>
                  <a:pt x="337" y="94"/>
                </a:cubicBezTo>
                <a:close/>
                <a:moveTo>
                  <a:pt x="358" y="94"/>
                </a:moveTo>
                <a:cubicBezTo>
                  <a:pt x="359" y="94"/>
                  <a:pt x="359" y="96"/>
                  <a:pt x="359" y="97"/>
                </a:cubicBezTo>
                <a:cubicBezTo>
                  <a:pt x="358" y="96"/>
                  <a:pt x="357" y="96"/>
                  <a:pt x="358" y="94"/>
                </a:cubicBezTo>
                <a:close/>
                <a:moveTo>
                  <a:pt x="336" y="99"/>
                </a:moveTo>
                <a:cubicBezTo>
                  <a:pt x="333" y="97"/>
                  <a:pt x="335" y="102"/>
                  <a:pt x="336" y="99"/>
                </a:cubicBezTo>
                <a:close/>
                <a:moveTo>
                  <a:pt x="267" y="104"/>
                </a:moveTo>
                <a:cubicBezTo>
                  <a:pt x="270" y="104"/>
                  <a:pt x="268" y="105"/>
                  <a:pt x="268" y="106"/>
                </a:cubicBezTo>
                <a:cubicBezTo>
                  <a:pt x="267" y="106"/>
                  <a:pt x="267" y="105"/>
                  <a:pt x="267" y="104"/>
                </a:cubicBezTo>
                <a:close/>
                <a:moveTo>
                  <a:pt x="369" y="109"/>
                </a:moveTo>
                <a:cubicBezTo>
                  <a:pt x="369" y="111"/>
                  <a:pt x="367" y="110"/>
                  <a:pt x="367" y="111"/>
                </a:cubicBezTo>
                <a:cubicBezTo>
                  <a:pt x="366" y="111"/>
                  <a:pt x="366" y="108"/>
                  <a:pt x="369" y="109"/>
                </a:cubicBezTo>
                <a:close/>
                <a:moveTo>
                  <a:pt x="146" y="130"/>
                </a:moveTo>
                <a:cubicBezTo>
                  <a:pt x="148" y="132"/>
                  <a:pt x="146" y="136"/>
                  <a:pt x="143" y="135"/>
                </a:cubicBezTo>
                <a:cubicBezTo>
                  <a:pt x="143" y="132"/>
                  <a:pt x="145" y="132"/>
                  <a:pt x="146" y="130"/>
                </a:cubicBezTo>
                <a:close/>
                <a:moveTo>
                  <a:pt x="249" y="153"/>
                </a:moveTo>
                <a:cubicBezTo>
                  <a:pt x="250" y="154"/>
                  <a:pt x="250" y="153"/>
                  <a:pt x="251" y="153"/>
                </a:cubicBezTo>
                <a:cubicBezTo>
                  <a:pt x="251" y="155"/>
                  <a:pt x="251" y="156"/>
                  <a:pt x="250" y="157"/>
                </a:cubicBezTo>
                <a:cubicBezTo>
                  <a:pt x="248" y="157"/>
                  <a:pt x="248" y="156"/>
                  <a:pt x="247" y="155"/>
                </a:cubicBezTo>
                <a:cubicBezTo>
                  <a:pt x="248" y="154"/>
                  <a:pt x="249" y="155"/>
                  <a:pt x="249" y="153"/>
                </a:cubicBezTo>
                <a:close/>
                <a:moveTo>
                  <a:pt x="246" y="165"/>
                </a:moveTo>
                <a:cubicBezTo>
                  <a:pt x="246" y="164"/>
                  <a:pt x="249" y="164"/>
                  <a:pt x="248" y="165"/>
                </a:cubicBezTo>
                <a:cubicBezTo>
                  <a:pt x="248" y="165"/>
                  <a:pt x="247" y="165"/>
                  <a:pt x="247" y="165"/>
                </a:cubicBezTo>
                <a:cubicBezTo>
                  <a:pt x="247" y="165"/>
                  <a:pt x="247" y="165"/>
                  <a:pt x="246" y="165"/>
                </a:cubicBezTo>
                <a:close/>
                <a:moveTo>
                  <a:pt x="487" y="205"/>
                </a:moveTo>
                <a:cubicBezTo>
                  <a:pt x="487" y="205"/>
                  <a:pt x="488" y="205"/>
                  <a:pt x="488" y="205"/>
                </a:cubicBezTo>
                <a:cubicBezTo>
                  <a:pt x="488" y="205"/>
                  <a:pt x="488" y="206"/>
                  <a:pt x="488" y="206"/>
                </a:cubicBezTo>
                <a:cubicBezTo>
                  <a:pt x="488" y="206"/>
                  <a:pt x="487" y="205"/>
                  <a:pt x="487" y="205"/>
                </a:cubicBezTo>
                <a:close/>
                <a:moveTo>
                  <a:pt x="389" y="207"/>
                </a:moveTo>
                <a:cubicBezTo>
                  <a:pt x="390" y="209"/>
                  <a:pt x="391" y="207"/>
                  <a:pt x="392" y="208"/>
                </a:cubicBezTo>
                <a:cubicBezTo>
                  <a:pt x="391" y="209"/>
                  <a:pt x="390" y="210"/>
                  <a:pt x="388" y="211"/>
                </a:cubicBezTo>
                <a:cubicBezTo>
                  <a:pt x="388" y="209"/>
                  <a:pt x="388" y="210"/>
                  <a:pt x="388" y="208"/>
                </a:cubicBezTo>
                <a:cubicBezTo>
                  <a:pt x="388" y="208"/>
                  <a:pt x="389" y="208"/>
                  <a:pt x="389" y="207"/>
                </a:cubicBezTo>
                <a:close/>
                <a:moveTo>
                  <a:pt x="393" y="210"/>
                </a:moveTo>
                <a:cubicBezTo>
                  <a:pt x="393" y="211"/>
                  <a:pt x="392" y="211"/>
                  <a:pt x="392" y="211"/>
                </a:cubicBezTo>
                <a:cubicBezTo>
                  <a:pt x="393" y="211"/>
                  <a:pt x="394" y="211"/>
                  <a:pt x="394" y="210"/>
                </a:cubicBezTo>
                <a:cubicBezTo>
                  <a:pt x="393" y="210"/>
                  <a:pt x="393" y="210"/>
                  <a:pt x="393" y="210"/>
                </a:cubicBezTo>
                <a:close/>
                <a:moveTo>
                  <a:pt x="395" y="212"/>
                </a:moveTo>
                <a:cubicBezTo>
                  <a:pt x="395" y="214"/>
                  <a:pt x="394" y="214"/>
                  <a:pt x="393" y="214"/>
                </a:cubicBezTo>
                <a:cubicBezTo>
                  <a:pt x="394" y="215"/>
                  <a:pt x="395" y="215"/>
                  <a:pt x="394" y="218"/>
                </a:cubicBezTo>
                <a:cubicBezTo>
                  <a:pt x="393" y="217"/>
                  <a:pt x="392" y="215"/>
                  <a:pt x="391" y="214"/>
                </a:cubicBezTo>
                <a:cubicBezTo>
                  <a:pt x="391" y="213"/>
                  <a:pt x="393" y="213"/>
                  <a:pt x="395" y="212"/>
                </a:cubicBezTo>
                <a:close/>
                <a:moveTo>
                  <a:pt x="297" y="229"/>
                </a:moveTo>
                <a:cubicBezTo>
                  <a:pt x="298" y="229"/>
                  <a:pt x="299" y="230"/>
                  <a:pt x="299" y="232"/>
                </a:cubicBezTo>
                <a:cubicBezTo>
                  <a:pt x="297" y="232"/>
                  <a:pt x="298" y="230"/>
                  <a:pt x="297" y="229"/>
                </a:cubicBezTo>
                <a:close/>
                <a:moveTo>
                  <a:pt x="7" y="245"/>
                </a:moveTo>
                <a:cubicBezTo>
                  <a:pt x="10" y="246"/>
                  <a:pt x="9" y="251"/>
                  <a:pt x="7" y="252"/>
                </a:cubicBezTo>
                <a:cubicBezTo>
                  <a:pt x="6" y="252"/>
                  <a:pt x="6" y="251"/>
                  <a:pt x="5" y="250"/>
                </a:cubicBezTo>
                <a:cubicBezTo>
                  <a:pt x="5" y="248"/>
                  <a:pt x="6" y="247"/>
                  <a:pt x="7" y="245"/>
                </a:cubicBezTo>
                <a:close/>
                <a:moveTo>
                  <a:pt x="309" y="254"/>
                </a:moveTo>
                <a:cubicBezTo>
                  <a:pt x="311" y="255"/>
                  <a:pt x="312" y="257"/>
                  <a:pt x="311" y="257"/>
                </a:cubicBezTo>
                <a:cubicBezTo>
                  <a:pt x="309" y="258"/>
                  <a:pt x="308" y="255"/>
                  <a:pt x="309" y="254"/>
                </a:cubicBezTo>
                <a:close/>
                <a:moveTo>
                  <a:pt x="169" y="266"/>
                </a:moveTo>
                <a:cubicBezTo>
                  <a:pt x="169" y="265"/>
                  <a:pt x="170" y="265"/>
                  <a:pt x="170" y="264"/>
                </a:cubicBezTo>
                <a:cubicBezTo>
                  <a:pt x="171" y="264"/>
                  <a:pt x="170" y="266"/>
                  <a:pt x="169" y="266"/>
                </a:cubicBezTo>
                <a:close/>
                <a:moveTo>
                  <a:pt x="172" y="265"/>
                </a:moveTo>
                <a:cubicBezTo>
                  <a:pt x="171" y="266"/>
                  <a:pt x="169" y="266"/>
                  <a:pt x="170" y="267"/>
                </a:cubicBezTo>
                <a:cubicBezTo>
                  <a:pt x="171" y="268"/>
                  <a:pt x="171" y="267"/>
                  <a:pt x="172" y="267"/>
                </a:cubicBezTo>
                <a:cubicBezTo>
                  <a:pt x="172" y="267"/>
                  <a:pt x="171" y="267"/>
                  <a:pt x="171" y="268"/>
                </a:cubicBezTo>
                <a:cubicBezTo>
                  <a:pt x="173" y="268"/>
                  <a:pt x="173" y="266"/>
                  <a:pt x="172" y="265"/>
                </a:cubicBezTo>
                <a:close/>
                <a:moveTo>
                  <a:pt x="317" y="270"/>
                </a:moveTo>
                <a:cubicBezTo>
                  <a:pt x="319" y="269"/>
                  <a:pt x="318" y="271"/>
                  <a:pt x="318" y="272"/>
                </a:cubicBezTo>
                <a:cubicBezTo>
                  <a:pt x="317" y="272"/>
                  <a:pt x="317" y="270"/>
                  <a:pt x="317" y="270"/>
                </a:cubicBezTo>
                <a:close/>
                <a:moveTo>
                  <a:pt x="423" y="279"/>
                </a:moveTo>
                <a:cubicBezTo>
                  <a:pt x="422" y="278"/>
                  <a:pt x="423" y="278"/>
                  <a:pt x="423" y="277"/>
                </a:cubicBezTo>
                <a:cubicBezTo>
                  <a:pt x="424" y="277"/>
                  <a:pt x="423" y="278"/>
                  <a:pt x="423" y="279"/>
                </a:cubicBezTo>
                <a:close/>
                <a:moveTo>
                  <a:pt x="45" y="281"/>
                </a:moveTo>
                <a:cubicBezTo>
                  <a:pt x="45" y="284"/>
                  <a:pt x="45" y="288"/>
                  <a:pt x="41" y="288"/>
                </a:cubicBezTo>
                <a:cubicBezTo>
                  <a:pt x="39" y="285"/>
                  <a:pt x="41" y="280"/>
                  <a:pt x="45" y="281"/>
                </a:cubicBezTo>
                <a:close/>
                <a:moveTo>
                  <a:pt x="102" y="282"/>
                </a:moveTo>
                <a:cubicBezTo>
                  <a:pt x="103" y="282"/>
                  <a:pt x="102" y="284"/>
                  <a:pt x="104" y="284"/>
                </a:cubicBezTo>
                <a:cubicBezTo>
                  <a:pt x="105" y="285"/>
                  <a:pt x="102" y="285"/>
                  <a:pt x="104" y="286"/>
                </a:cubicBezTo>
                <a:cubicBezTo>
                  <a:pt x="103" y="288"/>
                  <a:pt x="102" y="285"/>
                  <a:pt x="100" y="286"/>
                </a:cubicBezTo>
                <a:cubicBezTo>
                  <a:pt x="100" y="284"/>
                  <a:pt x="102" y="284"/>
                  <a:pt x="102" y="282"/>
                </a:cubicBezTo>
                <a:close/>
                <a:moveTo>
                  <a:pt x="241" y="286"/>
                </a:moveTo>
                <a:cubicBezTo>
                  <a:pt x="241" y="287"/>
                  <a:pt x="240" y="288"/>
                  <a:pt x="239" y="288"/>
                </a:cubicBezTo>
                <a:cubicBezTo>
                  <a:pt x="239" y="286"/>
                  <a:pt x="240" y="286"/>
                  <a:pt x="241" y="286"/>
                </a:cubicBezTo>
                <a:close/>
                <a:moveTo>
                  <a:pt x="429" y="290"/>
                </a:moveTo>
                <a:cubicBezTo>
                  <a:pt x="427" y="288"/>
                  <a:pt x="430" y="287"/>
                  <a:pt x="429" y="290"/>
                </a:cubicBezTo>
                <a:close/>
                <a:moveTo>
                  <a:pt x="430" y="289"/>
                </a:moveTo>
                <a:cubicBezTo>
                  <a:pt x="429" y="292"/>
                  <a:pt x="430" y="292"/>
                  <a:pt x="431" y="294"/>
                </a:cubicBezTo>
                <a:cubicBezTo>
                  <a:pt x="430" y="291"/>
                  <a:pt x="431" y="290"/>
                  <a:pt x="430" y="289"/>
                </a:cubicBezTo>
                <a:close/>
                <a:moveTo>
                  <a:pt x="238" y="289"/>
                </a:moveTo>
                <a:cubicBezTo>
                  <a:pt x="240" y="290"/>
                  <a:pt x="237" y="293"/>
                  <a:pt x="238" y="289"/>
                </a:cubicBezTo>
                <a:close/>
                <a:moveTo>
                  <a:pt x="426" y="290"/>
                </a:moveTo>
                <a:cubicBezTo>
                  <a:pt x="426" y="292"/>
                  <a:pt x="425" y="292"/>
                  <a:pt x="425" y="293"/>
                </a:cubicBezTo>
                <a:cubicBezTo>
                  <a:pt x="426" y="294"/>
                  <a:pt x="429" y="293"/>
                  <a:pt x="428" y="292"/>
                </a:cubicBezTo>
                <a:cubicBezTo>
                  <a:pt x="426" y="292"/>
                  <a:pt x="426" y="292"/>
                  <a:pt x="427" y="290"/>
                </a:cubicBezTo>
                <a:cubicBezTo>
                  <a:pt x="427" y="290"/>
                  <a:pt x="426" y="290"/>
                  <a:pt x="426" y="290"/>
                </a:cubicBezTo>
                <a:close/>
                <a:moveTo>
                  <a:pt x="237" y="292"/>
                </a:moveTo>
                <a:cubicBezTo>
                  <a:pt x="237" y="292"/>
                  <a:pt x="236" y="292"/>
                  <a:pt x="236" y="293"/>
                </a:cubicBezTo>
                <a:cubicBezTo>
                  <a:pt x="237" y="293"/>
                  <a:pt x="237" y="293"/>
                  <a:pt x="238" y="293"/>
                </a:cubicBezTo>
                <a:cubicBezTo>
                  <a:pt x="238" y="293"/>
                  <a:pt x="238" y="292"/>
                  <a:pt x="238" y="292"/>
                </a:cubicBezTo>
                <a:cubicBezTo>
                  <a:pt x="237" y="292"/>
                  <a:pt x="237" y="292"/>
                  <a:pt x="237" y="292"/>
                </a:cubicBezTo>
                <a:close/>
                <a:moveTo>
                  <a:pt x="426" y="294"/>
                </a:moveTo>
                <a:cubicBezTo>
                  <a:pt x="427" y="296"/>
                  <a:pt x="427" y="295"/>
                  <a:pt x="430" y="295"/>
                </a:cubicBezTo>
                <a:cubicBezTo>
                  <a:pt x="429" y="297"/>
                  <a:pt x="428" y="296"/>
                  <a:pt x="426" y="297"/>
                </a:cubicBezTo>
                <a:cubicBezTo>
                  <a:pt x="426" y="296"/>
                  <a:pt x="426" y="295"/>
                  <a:pt x="426" y="294"/>
                </a:cubicBezTo>
                <a:close/>
                <a:moveTo>
                  <a:pt x="455" y="301"/>
                </a:moveTo>
                <a:cubicBezTo>
                  <a:pt x="454" y="301"/>
                  <a:pt x="454" y="302"/>
                  <a:pt x="453" y="303"/>
                </a:cubicBezTo>
                <a:cubicBezTo>
                  <a:pt x="451" y="301"/>
                  <a:pt x="455" y="300"/>
                  <a:pt x="457" y="300"/>
                </a:cubicBezTo>
                <a:cubicBezTo>
                  <a:pt x="457" y="302"/>
                  <a:pt x="458" y="302"/>
                  <a:pt x="458" y="305"/>
                </a:cubicBezTo>
                <a:cubicBezTo>
                  <a:pt x="456" y="304"/>
                  <a:pt x="457" y="303"/>
                  <a:pt x="454" y="304"/>
                </a:cubicBezTo>
                <a:cubicBezTo>
                  <a:pt x="454" y="302"/>
                  <a:pt x="455" y="302"/>
                  <a:pt x="455" y="301"/>
                </a:cubicBezTo>
                <a:close/>
                <a:moveTo>
                  <a:pt x="127" y="306"/>
                </a:moveTo>
                <a:cubicBezTo>
                  <a:pt x="128" y="308"/>
                  <a:pt x="128" y="309"/>
                  <a:pt x="131" y="309"/>
                </a:cubicBezTo>
                <a:cubicBezTo>
                  <a:pt x="131" y="312"/>
                  <a:pt x="129" y="310"/>
                  <a:pt x="127" y="311"/>
                </a:cubicBezTo>
                <a:cubicBezTo>
                  <a:pt x="128" y="309"/>
                  <a:pt x="126" y="308"/>
                  <a:pt x="127" y="306"/>
                </a:cubicBezTo>
                <a:close/>
                <a:moveTo>
                  <a:pt x="459" y="309"/>
                </a:moveTo>
                <a:cubicBezTo>
                  <a:pt x="460" y="307"/>
                  <a:pt x="460" y="309"/>
                  <a:pt x="461" y="309"/>
                </a:cubicBezTo>
                <a:cubicBezTo>
                  <a:pt x="461" y="309"/>
                  <a:pt x="461" y="309"/>
                  <a:pt x="460" y="309"/>
                </a:cubicBezTo>
                <a:cubicBezTo>
                  <a:pt x="461" y="310"/>
                  <a:pt x="462" y="310"/>
                  <a:pt x="461" y="311"/>
                </a:cubicBezTo>
                <a:cubicBezTo>
                  <a:pt x="460" y="311"/>
                  <a:pt x="460" y="310"/>
                  <a:pt x="459" y="310"/>
                </a:cubicBezTo>
                <a:cubicBezTo>
                  <a:pt x="459" y="309"/>
                  <a:pt x="460" y="309"/>
                  <a:pt x="459" y="309"/>
                </a:cubicBezTo>
                <a:close/>
                <a:moveTo>
                  <a:pt x="425" y="309"/>
                </a:moveTo>
                <a:cubicBezTo>
                  <a:pt x="426" y="308"/>
                  <a:pt x="427" y="310"/>
                  <a:pt x="428" y="309"/>
                </a:cubicBezTo>
                <a:cubicBezTo>
                  <a:pt x="429" y="311"/>
                  <a:pt x="427" y="310"/>
                  <a:pt x="427" y="311"/>
                </a:cubicBezTo>
                <a:cubicBezTo>
                  <a:pt x="426" y="311"/>
                  <a:pt x="427" y="309"/>
                  <a:pt x="425" y="309"/>
                </a:cubicBezTo>
                <a:close/>
                <a:moveTo>
                  <a:pt x="531" y="314"/>
                </a:moveTo>
                <a:cubicBezTo>
                  <a:pt x="530" y="315"/>
                  <a:pt x="527" y="318"/>
                  <a:pt x="525" y="316"/>
                </a:cubicBezTo>
                <a:cubicBezTo>
                  <a:pt x="525" y="313"/>
                  <a:pt x="529" y="314"/>
                  <a:pt x="531" y="314"/>
                </a:cubicBezTo>
                <a:close/>
                <a:moveTo>
                  <a:pt x="178" y="321"/>
                </a:moveTo>
                <a:cubicBezTo>
                  <a:pt x="180" y="321"/>
                  <a:pt x="178" y="324"/>
                  <a:pt x="180" y="324"/>
                </a:cubicBezTo>
                <a:cubicBezTo>
                  <a:pt x="181" y="324"/>
                  <a:pt x="181" y="323"/>
                  <a:pt x="180" y="322"/>
                </a:cubicBezTo>
                <a:cubicBezTo>
                  <a:pt x="180" y="322"/>
                  <a:pt x="181" y="321"/>
                  <a:pt x="182" y="321"/>
                </a:cubicBezTo>
                <a:cubicBezTo>
                  <a:pt x="182" y="323"/>
                  <a:pt x="183" y="323"/>
                  <a:pt x="183" y="324"/>
                </a:cubicBezTo>
                <a:cubicBezTo>
                  <a:pt x="180" y="326"/>
                  <a:pt x="181" y="330"/>
                  <a:pt x="178" y="329"/>
                </a:cubicBezTo>
                <a:cubicBezTo>
                  <a:pt x="180" y="328"/>
                  <a:pt x="178" y="327"/>
                  <a:pt x="179" y="326"/>
                </a:cubicBezTo>
                <a:cubicBezTo>
                  <a:pt x="179" y="324"/>
                  <a:pt x="177" y="325"/>
                  <a:pt x="174" y="325"/>
                </a:cubicBezTo>
                <a:cubicBezTo>
                  <a:pt x="173" y="325"/>
                  <a:pt x="174" y="328"/>
                  <a:pt x="172" y="328"/>
                </a:cubicBezTo>
                <a:cubicBezTo>
                  <a:pt x="173" y="327"/>
                  <a:pt x="173" y="326"/>
                  <a:pt x="172" y="324"/>
                </a:cubicBezTo>
                <a:cubicBezTo>
                  <a:pt x="173" y="324"/>
                  <a:pt x="173" y="324"/>
                  <a:pt x="173" y="323"/>
                </a:cubicBezTo>
                <a:cubicBezTo>
                  <a:pt x="175" y="323"/>
                  <a:pt x="175" y="324"/>
                  <a:pt x="176" y="323"/>
                </a:cubicBezTo>
                <a:cubicBezTo>
                  <a:pt x="176" y="323"/>
                  <a:pt x="175" y="323"/>
                  <a:pt x="175" y="322"/>
                </a:cubicBezTo>
                <a:cubicBezTo>
                  <a:pt x="177" y="322"/>
                  <a:pt x="178" y="324"/>
                  <a:pt x="178" y="321"/>
                </a:cubicBezTo>
                <a:close/>
                <a:moveTo>
                  <a:pt x="166" y="323"/>
                </a:moveTo>
                <a:cubicBezTo>
                  <a:pt x="165" y="325"/>
                  <a:pt x="162" y="325"/>
                  <a:pt x="161" y="322"/>
                </a:cubicBezTo>
                <a:cubicBezTo>
                  <a:pt x="163" y="321"/>
                  <a:pt x="164" y="322"/>
                  <a:pt x="166" y="323"/>
                </a:cubicBezTo>
                <a:close/>
                <a:moveTo>
                  <a:pt x="170" y="322"/>
                </a:moveTo>
                <a:cubicBezTo>
                  <a:pt x="170" y="324"/>
                  <a:pt x="168" y="322"/>
                  <a:pt x="168" y="323"/>
                </a:cubicBezTo>
                <a:cubicBezTo>
                  <a:pt x="169" y="323"/>
                  <a:pt x="168" y="324"/>
                  <a:pt x="169" y="325"/>
                </a:cubicBezTo>
                <a:cubicBezTo>
                  <a:pt x="169" y="323"/>
                  <a:pt x="172" y="323"/>
                  <a:pt x="170" y="322"/>
                </a:cubicBezTo>
                <a:close/>
                <a:moveTo>
                  <a:pt x="109" y="326"/>
                </a:moveTo>
                <a:cubicBezTo>
                  <a:pt x="110" y="327"/>
                  <a:pt x="109" y="328"/>
                  <a:pt x="110" y="330"/>
                </a:cubicBezTo>
                <a:cubicBezTo>
                  <a:pt x="107" y="330"/>
                  <a:pt x="109" y="327"/>
                  <a:pt x="109" y="326"/>
                </a:cubicBezTo>
                <a:close/>
                <a:moveTo>
                  <a:pt x="103" y="328"/>
                </a:moveTo>
                <a:cubicBezTo>
                  <a:pt x="104" y="328"/>
                  <a:pt x="104" y="329"/>
                  <a:pt x="104" y="329"/>
                </a:cubicBezTo>
                <a:cubicBezTo>
                  <a:pt x="104" y="329"/>
                  <a:pt x="104" y="329"/>
                  <a:pt x="103" y="329"/>
                </a:cubicBezTo>
                <a:cubicBezTo>
                  <a:pt x="103" y="329"/>
                  <a:pt x="103" y="328"/>
                  <a:pt x="103" y="328"/>
                </a:cubicBezTo>
                <a:close/>
                <a:moveTo>
                  <a:pt x="106" y="328"/>
                </a:moveTo>
                <a:cubicBezTo>
                  <a:pt x="105" y="329"/>
                  <a:pt x="108" y="329"/>
                  <a:pt x="107" y="328"/>
                </a:cubicBezTo>
                <a:cubicBezTo>
                  <a:pt x="107" y="328"/>
                  <a:pt x="107" y="328"/>
                  <a:pt x="106" y="328"/>
                </a:cubicBezTo>
                <a:close/>
                <a:moveTo>
                  <a:pt x="243" y="329"/>
                </a:moveTo>
                <a:cubicBezTo>
                  <a:pt x="243" y="331"/>
                  <a:pt x="241" y="331"/>
                  <a:pt x="240" y="330"/>
                </a:cubicBezTo>
                <a:cubicBezTo>
                  <a:pt x="241" y="329"/>
                  <a:pt x="242" y="329"/>
                  <a:pt x="243" y="329"/>
                </a:cubicBezTo>
                <a:close/>
                <a:moveTo>
                  <a:pt x="442" y="332"/>
                </a:moveTo>
                <a:cubicBezTo>
                  <a:pt x="442" y="334"/>
                  <a:pt x="444" y="333"/>
                  <a:pt x="444" y="335"/>
                </a:cubicBezTo>
                <a:cubicBezTo>
                  <a:pt x="443" y="335"/>
                  <a:pt x="443" y="333"/>
                  <a:pt x="441" y="334"/>
                </a:cubicBezTo>
                <a:cubicBezTo>
                  <a:pt x="441" y="333"/>
                  <a:pt x="441" y="332"/>
                  <a:pt x="442" y="332"/>
                </a:cubicBezTo>
                <a:close/>
                <a:moveTo>
                  <a:pt x="171" y="334"/>
                </a:moveTo>
                <a:cubicBezTo>
                  <a:pt x="170" y="337"/>
                  <a:pt x="168" y="338"/>
                  <a:pt x="166" y="338"/>
                </a:cubicBezTo>
                <a:cubicBezTo>
                  <a:pt x="165" y="336"/>
                  <a:pt x="167" y="334"/>
                  <a:pt x="171" y="334"/>
                </a:cubicBezTo>
                <a:close/>
                <a:moveTo>
                  <a:pt x="479" y="338"/>
                </a:moveTo>
                <a:cubicBezTo>
                  <a:pt x="480" y="338"/>
                  <a:pt x="478" y="341"/>
                  <a:pt x="481" y="340"/>
                </a:cubicBezTo>
                <a:cubicBezTo>
                  <a:pt x="479" y="341"/>
                  <a:pt x="480" y="343"/>
                  <a:pt x="478" y="343"/>
                </a:cubicBezTo>
                <a:cubicBezTo>
                  <a:pt x="479" y="341"/>
                  <a:pt x="477" y="340"/>
                  <a:pt x="479" y="338"/>
                </a:cubicBezTo>
                <a:close/>
                <a:moveTo>
                  <a:pt x="215" y="342"/>
                </a:moveTo>
                <a:cubicBezTo>
                  <a:pt x="216" y="341"/>
                  <a:pt x="216" y="342"/>
                  <a:pt x="216" y="343"/>
                </a:cubicBezTo>
                <a:cubicBezTo>
                  <a:pt x="215" y="343"/>
                  <a:pt x="215" y="343"/>
                  <a:pt x="215" y="343"/>
                </a:cubicBezTo>
                <a:cubicBezTo>
                  <a:pt x="215" y="342"/>
                  <a:pt x="215" y="342"/>
                  <a:pt x="215" y="342"/>
                </a:cubicBezTo>
                <a:close/>
                <a:moveTo>
                  <a:pt x="480" y="344"/>
                </a:moveTo>
                <a:cubicBezTo>
                  <a:pt x="482" y="344"/>
                  <a:pt x="479" y="347"/>
                  <a:pt x="480" y="344"/>
                </a:cubicBezTo>
                <a:close/>
                <a:moveTo>
                  <a:pt x="444" y="345"/>
                </a:moveTo>
                <a:cubicBezTo>
                  <a:pt x="445" y="345"/>
                  <a:pt x="445" y="345"/>
                  <a:pt x="446" y="345"/>
                </a:cubicBezTo>
                <a:cubicBezTo>
                  <a:pt x="446" y="346"/>
                  <a:pt x="446" y="347"/>
                  <a:pt x="447" y="347"/>
                </a:cubicBezTo>
                <a:cubicBezTo>
                  <a:pt x="446" y="349"/>
                  <a:pt x="444" y="347"/>
                  <a:pt x="444" y="345"/>
                </a:cubicBezTo>
                <a:close/>
                <a:moveTo>
                  <a:pt x="211" y="355"/>
                </a:moveTo>
                <a:cubicBezTo>
                  <a:pt x="211" y="355"/>
                  <a:pt x="210" y="355"/>
                  <a:pt x="210" y="356"/>
                </a:cubicBezTo>
                <a:cubicBezTo>
                  <a:pt x="210" y="356"/>
                  <a:pt x="210" y="355"/>
                  <a:pt x="210" y="355"/>
                </a:cubicBezTo>
                <a:cubicBezTo>
                  <a:pt x="210" y="354"/>
                  <a:pt x="211" y="355"/>
                  <a:pt x="211" y="355"/>
                </a:cubicBezTo>
                <a:close/>
                <a:moveTo>
                  <a:pt x="466" y="358"/>
                </a:moveTo>
                <a:cubicBezTo>
                  <a:pt x="465" y="358"/>
                  <a:pt x="465" y="357"/>
                  <a:pt x="465" y="356"/>
                </a:cubicBezTo>
                <a:cubicBezTo>
                  <a:pt x="465" y="356"/>
                  <a:pt x="466" y="357"/>
                  <a:pt x="466" y="358"/>
                </a:cubicBezTo>
                <a:close/>
                <a:moveTo>
                  <a:pt x="467" y="364"/>
                </a:moveTo>
                <a:cubicBezTo>
                  <a:pt x="468" y="363"/>
                  <a:pt x="468" y="364"/>
                  <a:pt x="468" y="365"/>
                </a:cubicBezTo>
                <a:cubicBezTo>
                  <a:pt x="468" y="365"/>
                  <a:pt x="467" y="365"/>
                  <a:pt x="467" y="365"/>
                </a:cubicBezTo>
                <a:cubicBezTo>
                  <a:pt x="467" y="365"/>
                  <a:pt x="467" y="364"/>
                  <a:pt x="467" y="364"/>
                </a:cubicBezTo>
                <a:close/>
                <a:moveTo>
                  <a:pt x="494" y="366"/>
                </a:moveTo>
                <a:cubicBezTo>
                  <a:pt x="495" y="367"/>
                  <a:pt x="494" y="370"/>
                  <a:pt x="497" y="369"/>
                </a:cubicBezTo>
                <a:cubicBezTo>
                  <a:pt x="497" y="372"/>
                  <a:pt x="493" y="369"/>
                  <a:pt x="494" y="366"/>
                </a:cubicBezTo>
                <a:close/>
                <a:moveTo>
                  <a:pt x="196" y="371"/>
                </a:moveTo>
                <a:cubicBezTo>
                  <a:pt x="196" y="371"/>
                  <a:pt x="196" y="372"/>
                  <a:pt x="197" y="372"/>
                </a:cubicBezTo>
                <a:cubicBezTo>
                  <a:pt x="197" y="372"/>
                  <a:pt x="197" y="373"/>
                  <a:pt x="197" y="373"/>
                </a:cubicBezTo>
                <a:cubicBezTo>
                  <a:pt x="196" y="373"/>
                  <a:pt x="196" y="372"/>
                  <a:pt x="195" y="373"/>
                </a:cubicBezTo>
                <a:cubicBezTo>
                  <a:pt x="194" y="372"/>
                  <a:pt x="196" y="372"/>
                  <a:pt x="196" y="371"/>
                </a:cubicBezTo>
                <a:close/>
                <a:moveTo>
                  <a:pt x="194" y="373"/>
                </a:moveTo>
                <a:cubicBezTo>
                  <a:pt x="196" y="373"/>
                  <a:pt x="195" y="376"/>
                  <a:pt x="196" y="375"/>
                </a:cubicBezTo>
                <a:cubicBezTo>
                  <a:pt x="196" y="376"/>
                  <a:pt x="196" y="376"/>
                  <a:pt x="195" y="377"/>
                </a:cubicBezTo>
                <a:cubicBezTo>
                  <a:pt x="194" y="377"/>
                  <a:pt x="194" y="375"/>
                  <a:pt x="194" y="373"/>
                </a:cubicBezTo>
                <a:close/>
                <a:moveTo>
                  <a:pt x="499" y="376"/>
                </a:moveTo>
                <a:cubicBezTo>
                  <a:pt x="499" y="376"/>
                  <a:pt x="499" y="377"/>
                  <a:pt x="500" y="377"/>
                </a:cubicBezTo>
                <a:cubicBezTo>
                  <a:pt x="500" y="377"/>
                  <a:pt x="500" y="378"/>
                  <a:pt x="500" y="378"/>
                </a:cubicBezTo>
                <a:cubicBezTo>
                  <a:pt x="499" y="378"/>
                  <a:pt x="499" y="377"/>
                  <a:pt x="499" y="376"/>
                </a:cubicBezTo>
                <a:close/>
                <a:moveTo>
                  <a:pt x="203" y="377"/>
                </a:moveTo>
                <a:cubicBezTo>
                  <a:pt x="203" y="377"/>
                  <a:pt x="203" y="377"/>
                  <a:pt x="204" y="377"/>
                </a:cubicBezTo>
                <a:cubicBezTo>
                  <a:pt x="204" y="378"/>
                  <a:pt x="203" y="378"/>
                  <a:pt x="203" y="378"/>
                </a:cubicBezTo>
                <a:cubicBezTo>
                  <a:pt x="203" y="378"/>
                  <a:pt x="203" y="378"/>
                  <a:pt x="202" y="378"/>
                </a:cubicBezTo>
                <a:cubicBezTo>
                  <a:pt x="202" y="377"/>
                  <a:pt x="203" y="377"/>
                  <a:pt x="203" y="377"/>
                </a:cubicBezTo>
                <a:close/>
                <a:moveTo>
                  <a:pt x="503" y="382"/>
                </a:moveTo>
                <a:cubicBezTo>
                  <a:pt x="504" y="382"/>
                  <a:pt x="504" y="382"/>
                  <a:pt x="504" y="383"/>
                </a:cubicBezTo>
                <a:cubicBezTo>
                  <a:pt x="504" y="383"/>
                  <a:pt x="504" y="383"/>
                  <a:pt x="504" y="383"/>
                </a:cubicBezTo>
                <a:cubicBezTo>
                  <a:pt x="503" y="383"/>
                  <a:pt x="503" y="382"/>
                  <a:pt x="503" y="382"/>
                </a:cubicBezTo>
                <a:close/>
                <a:moveTo>
                  <a:pt x="136" y="384"/>
                </a:moveTo>
                <a:cubicBezTo>
                  <a:pt x="137" y="384"/>
                  <a:pt x="136" y="386"/>
                  <a:pt x="136" y="387"/>
                </a:cubicBezTo>
                <a:cubicBezTo>
                  <a:pt x="134" y="386"/>
                  <a:pt x="135" y="385"/>
                  <a:pt x="136" y="384"/>
                </a:cubicBezTo>
                <a:close/>
                <a:moveTo>
                  <a:pt x="144" y="384"/>
                </a:moveTo>
                <a:cubicBezTo>
                  <a:pt x="144" y="385"/>
                  <a:pt x="144" y="385"/>
                  <a:pt x="144" y="386"/>
                </a:cubicBezTo>
                <a:cubicBezTo>
                  <a:pt x="143" y="386"/>
                  <a:pt x="143" y="386"/>
                  <a:pt x="142" y="386"/>
                </a:cubicBezTo>
                <a:cubicBezTo>
                  <a:pt x="142" y="385"/>
                  <a:pt x="142" y="385"/>
                  <a:pt x="142" y="384"/>
                </a:cubicBezTo>
                <a:cubicBezTo>
                  <a:pt x="143" y="384"/>
                  <a:pt x="143" y="384"/>
                  <a:pt x="144" y="384"/>
                </a:cubicBezTo>
                <a:close/>
                <a:moveTo>
                  <a:pt x="505" y="388"/>
                </a:moveTo>
                <a:cubicBezTo>
                  <a:pt x="506" y="389"/>
                  <a:pt x="508" y="388"/>
                  <a:pt x="508" y="390"/>
                </a:cubicBezTo>
                <a:cubicBezTo>
                  <a:pt x="507" y="389"/>
                  <a:pt x="504" y="390"/>
                  <a:pt x="505" y="388"/>
                </a:cubicBezTo>
                <a:close/>
                <a:moveTo>
                  <a:pt x="153" y="391"/>
                </a:moveTo>
                <a:cubicBezTo>
                  <a:pt x="156" y="391"/>
                  <a:pt x="149" y="391"/>
                  <a:pt x="153" y="391"/>
                </a:cubicBezTo>
                <a:close/>
                <a:moveTo>
                  <a:pt x="273" y="399"/>
                </a:moveTo>
                <a:cubicBezTo>
                  <a:pt x="273" y="399"/>
                  <a:pt x="273" y="400"/>
                  <a:pt x="272" y="400"/>
                </a:cubicBezTo>
                <a:cubicBezTo>
                  <a:pt x="272" y="399"/>
                  <a:pt x="273" y="399"/>
                  <a:pt x="273" y="399"/>
                </a:cubicBezTo>
                <a:close/>
                <a:moveTo>
                  <a:pt x="39" y="404"/>
                </a:moveTo>
                <a:cubicBezTo>
                  <a:pt x="40" y="404"/>
                  <a:pt x="40" y="407"/>
                  <a:pt x="39" y="406"/>
                </a:cubicBezTo>
                <a:cubicBezTo>
                  <a:pt x="39" y="406"/>
                  <a:pt x="39" y="405"/>
                  <a:pt x="39" y="405"/>
                </a:cubicBezTo>
                <a:cubicBezTo>
                  <a:pt x="39" y="405"/>
                  <a:pt x="39" y="405"/>
                  <a:pt x="39" y="404"/>
                </a:cubicBezTo>
                <a:close/>
                <a:moveTo>
                  <a:pt x="515" y="405"/>
                </a:moveTo>
                <a:cubicBezTo>
                  <a:pt x="516" y="403"/>
                  <a:pt x="518" y="405"/>
                  <a:pt x="517" y="406"/>
                </a:cubicBezTo>
                <a:cubicBezTo>
                  <a:pt x="516" y="407"/>
                  <a:pt x="516" y="405"/>
                  <a:pt x="515" y="405"/>
                </a:cubicBezTo>
                <a:close/>
                <a:moveTo>
                  <a:pt x="495" y="407"/>
                </a:moveTo>
                <a:cubicBezTo>
                  <a:pt x="496" y="407"/>
                  <a:pt x="496" y="408"/>
                  <a:pt x="497" y="408"/>
                </a:cubicBezTo>
                <a:cubicBezTo>
                  <a:pt x="496" y="409"/>
                  <a:pt x="494" y="409"/>
                  <a:pt x="495" y="407"/>
                </a:cubicBezTo>
                <a:close/>
                <a:moveTo>
                  <a:pt x="29" y="414"/>
                </a:moveTo>
                <a:cubicBezTo>
                  <a:pt x="29" y="413"/>
                  <a:pt x="33" y="413"/>
                  <a:pt x="33" y="415"/>
                </a:cubicBezTo>
                <a:cubicBezTo>
                  <a:pt x="30" y="416"/>
                  <a:pt x="30" y="416"/>
                  <a:pt x="29" y="414"/>
                </a:cubicBezTo>
                <a:close/>
                <a:moveTo>
                  <a:pt x="21" y="415"/>
                </a:moveTo>
                <a:cubicBezTo>
                  <a:pt x="22" y="417"/>
                  <a:pt x="24" y="420"/>
                  <a:pt x="24" y="423"/>
                </a:cubicBezTo>
                <a:cubicBezTo>
                  <a:pt x="22" y="422"/>
                  <a:pt x="22" y="421"/>
                  <a:pt x="19" y="420"/>
                </a:cubicBezTo>
                <a:cubicBezTo>
                  <a:pt x="21" y="418"/>
                  <a:pt x="20" y="418"/>
                  <a:pt x="21" y="415"/>
                </a:cubicBezTo>
                <a:close/>
                <a:moveTo>
                  <a:pt x="39" y="415"/>
                </a:moveTo>
                <a:cubicBezTo>
                  <a:pt x="40" y="415"/>
                  <a:pt x="41" y="415"/>
                  <a:pt x="41" y="415"/>
                </a:cubicBezTo>
                <a:cubicBezTo>
                  <a:pt x="42" y="416"/>
                  <a:pt x="41" y="416"/>
                  <a:pt x="41" y="416"/>
                </a:cubicBezTo>
                <a:cubicBezTo>
                  <a:pt x="42" y="416"/>
                  <a:pt x="42" y="417"/>
                  <a:pt x="44" y="417"/>
                </a:cubicBezTo>
                <a:cubicBezTo>
                  <a:pt x="43" y="418"/>
                  <a:pt x="43" y="419"/>
                  <a:pt x="41" y="419"/>
                </a:cubicBezTo>
                <a:cubicBezTo>
                  <a:pt x="42" y="417"/>
                  <a:pt x="39" y="418"/>
                  <a:pt x="39" y="415"/>
                </a:cubicBezTo>
                <a:close/>
                <a:moveTo>
                  <a:pt x="52" y="417"/>
                </a:moveTo>
                <a:cubicBezTo>
                  <a:pt x="55" y="418"/>
                  <a:pt x="52" y="421"/>
                  <a:pt x="52" y="417"/>
                </a:cubicBezTo>
                <a:close/>
                <a:moveTo>
                  <a:pt x="307" y="420"/>
                </a:moveTo>
                <a:cubicBezTo>
                  <a:pt x="309" y="420"/>
                  <a:pt x="307" y="423"/>
                  <a:pt x="307" y="420"/>
                </a:cubicBezTo>
                <a:close/>
                <a:moveTo>
                  <a:pt x="38" y="421"/>
                </a:moveTo>
                <a:cubicBezTo>
                  <a:pt x="39" y="421"/>
                  <a:pt x="38" y="423"/>
                  <a:pt x="37" y="422"/>
                </a:cubicBezTo>
                <a:cubicBezTo>
                  <a:pt x="37" y="422"/>
                  <a:pt x="37" y="422"/>
                  <a:pt x="37" y="421"/>
                </a:cubicBezTo>
                <a:cubicBezTo>
                  <a:pt x="38" y="421"/>
                  <a:pt x="38" y="421"/>
                  <a:pt x="38" y="421"/>
                </a:cubicBezTo>
                <a:close/>
                <a:moveTo>
                  <a:pt x="236" y="421"/>
                </a:moveTo>
                <a:cubicBezTo>
                  <a:pt x="238" y="420"/>
                  <a:pt x="237" y="423"/>
                  <a:pt x="239" y="423"/>
                </a:cubicBezTo>
                <a:cubicBezTo>
                  <a:pt x="238" y="424"/>
                  <a:pt x="238" y="425"/>
                  <a:pt x="236" y="425"/>
                </a:cubicBezTo>
                <a:cubicBezTo>
                  <a:pt x="235" y="424"/>
                  <a:pt x="236" y="422"/>
                  <a:pt x="236" y="421"/>
                </a:cubicBezTo>
                <a:close/>
                <a:moveTo>
                  <a:pt x="254" y="421"/>
                </a:moveTo>
                <a:cubicBezTo>
                  <a:pt x="255" y="421"/>
                  <a:pt x="255" y="422"/>
                  <a:pt x="256" y="421"/>
                </a:cubicBezTo>
                <a:cubicBezTo>
                  <a:pt x="256" y="422"/>
                  <a:pt x="255" y="422"/>
                  <a:pt x="255" y="423"/>
                </a:cubicBezTo>
                <a:cubicBezTo>
                  <a:pt x="255" y="423"/>
                  <a:pt x="254" y="423"/>
                  <a:pt x="255" y="422"/>
                </a:cubicBezTo>
                <a:cubicBezTo>
                  <a:pt x="254" y="422"/>
                  <a:pt x="253" y="422"/>
                  <a:pt x="254" y="421"/>
                </a:cubicBezTo>
                <a:close/>
                <a:moveTo>
                  <a:pt x="289" y="421"/>
                </a:moveTo>
                <a:cubicBezTo>
                  <a:pt x="290" y="421"/>
                  <a:pt x="290" y="422"/>
                  <a:pt x="292" y="422"/>
                </a:cubicBezTo>
                <a:cubicBezTo>
                  <a:pt x="292" y="423"/>
                  <a:pt x="288" y="423"/>
                  <a:pt x="289" y="421"/>
                </a:cubicBezTo>
                <a:close/>
                <a:moveTo>
                  <a:pt x="16" y="422"/>
                </a:moveTo>
                <a:cubicBezTo>
                  <a:pt x="17" y="422"/>
                  <a:pt x="18" y="425"/>
                  <a:pt x="17" y="426"/>
                </a:cubicBezTo>
                <a:cubicBezTo>
                  <a:pt x="15" y="426"/>
                  <a:pt x="17" y="423"/>
                  <a:pt x="16" y="422"/>
                </a:cubicBezTo>
                <a:close/>
                <a:moveTo>
                  <a:pt x="229" y="422"/>
                </a:moveTo>
                <a:cubicBezTo>
                  <a:pt x="229" y="426"/>
                  <a:pt x="226" y="423"/>
                  <a:pt x="223" y="425"/>
                </a:cubicBezTo>
                <a:cubicBezTo>
                  <a:pt x="224" y="422"/>
                  <a:pt x="227" y="423"/>
                  <a:pt x="229" y="422"/>
                </a:cubicBezTo>
                <a:close/>
                <a:moveTo>
                  <a:pt x="99" y="423"/>
                </a:moveTo>
                <a:cubicBezTo>
                  <a:pt x="100" y="423"/>
                  <a:pt x="100" y="424"/>
                  <a:pt x="99" y="425"/>
                </a:cubicBezTo>
                <a:cubicBezTo>
                  <a:pt x="99" y="425"/>
                  <a:pt x="98" y="425"/>
                  <a:pt x="98" y="425"/>
                </a:cubicBezTo>
                <a:cubicBezTo>
                  <a:pt x="98" y="424"/>
                  <a:pt x="99" y="424"/>
                  <a:pt x="99" y="423"/>
                </a:cubicBezTo>
                <a:close/>
                <a:moveTo>
                  <a:pt x="240" y="423"/>
                </a:moveTo>
                <a:cubicBezTo>
                  <a:pt x="241" y="424"/>
                  <a:pt x="242" y="423"/>
                  <a:pt x="242" y="425"/>
                </a:cubicBezTo>
                <a:cubicBezTo>
                  <a:pt x="241" y="425"/>
                  <a:pt x="240" y="424"/>
                  <a:pt x="240" y="423"/>
                </a:cubicBezTo>
                <a:close/>
                <a:moveTo>
                  <a:pt x="583" y="431"/>
                </a:moveTo>
                <a:cubicBezTo>
                  <a:pt x="584" y="431"/>
                  <a:pt x="583" y="433"/>
                  <a:pt x="582" y="432"/>
                </a:cubicBezTo>
                <a:cubicBezTo>
                  <a:pt x="581" y="431"/>
                  <a:pt x="583" y="432"/>
                  <a:pt x="583" y="431"/>
                </a:cubicBezTo>
                <a:close/>
                <a:moveTo>
                  <a:pt x="580" y="434"/>
                </a:moveTo>
                <a:cubicBezTo>
                  <a:pt x="579" y="435"/>
                  <a:pt x="578" y="436"/>
                  <a:pt x="577" y="436"/>
                </a:cubicBezTo>
                <a:cubicBezTo>
                  <a:pt x="578" y="435"/>
                  <a:pt x="579" y="433"/>
                  <a:pt x="580" y="434"/>
                </a:cubicBezTo>
                <a:close/>
                <a:moveTo>
                  <a:pt x="572" y="438"/>
                </a:moveTo>
                <a:cubicBezTo>
                  <a:pt x="573" y="437"/>
                  <a:pt x="573" y="437"/>
                  <a:pt x="574" y="437"/>
                </a:cubicBezTo>
                <a:cubicBezTo>
                  <a:pt x="574" y="438"/>
                  <a:pt x="574" y="438"/>
                  <a:pt x="574" y="439"/>
                </a:cubicBezTo>
                <a:cubicBezTo>
                  <a:pt x="573" y="439"/>
                  <a:pt x="573" y="438"/>
                  <a:pt x="572" y="438"/>
                </a:cubicBezTo>
                <a:close/>
                <a:moveTo>
                  <a:pt x="2" y="438"/>
                </a:moveTo>
                <a:cubicBezTo>
                  <a:pt x="3" y="440"/>
                  <a:pt x="1" y="440"/>
                  <a:pt x="0" y="440"/>
                </a:cubicBezTo>
                <a:cubicBezTo>
                  <a:pt x="0" y="439"/>
                  <a:pt x="0" y="439"/>
                  <a:pt x="0" y="438"/>
                </a:cubicBezTo>
                <a:cubicBezTo>
                  <a:pt x="0" y="438"/>
                  <a:pt x="2" y="438"/>
                  <a:pt x="2" y="438"/>
                </a:cubicBezTo>
                <a:close/>
                <a:moveTo>
                  <a:pt x="569" y="438"/>
                </a:moveTo>
                <a:cubicBezTo>
                  <a:pt x="569" y="438"/>
                  <a:pt x="570" y="438"/>
                  <a:pt x="570" y="438"/>
                </a:cubicBezTo>
                <a:cubicBezTo>
                  <a:pt x="571" y="440"/>
                  <a:pt x="569" y="440"/>
                  <a:pt x="569" y="442"/>
                </a:cubicBezTo>
                <a:cubicBezTo>
                  <a:pt x="568" y="442"/>
                  <a:pt x="566" y="441"/>
                  <a:pt x="566" y="442"/>
                </a:cubicBezTo>
                <a:cubicBezTo>
                  <a:pt x="565" y="441"/>
                  <a:pt x="567" y="440"/>
                  <a:pt x="567" y="439"/>
                </a:cubicBezTo>
                <a:cubicBezTo>
                  <a:pt x="568" y="439"/>
                  <a:pt x="569" y="440"/>
                  <a:pt x="569" y="438"/>
                </a:cubicBezTo>
                <a:close/>
                <a:moveTo>
                  <a:pt x="349" y="442"/>
                </a:moveTo>
                <a:cubicBezTo>
                  <a:pt x="349" y="439"/>
                  <a:pt x="350" y="444"/>
                  <a:pt x="350" y="442"/>
                </a:cubicBezTo>
                <a:cubicBezTo>
                  <a:pt x="352" y="442"/>
                  <a:pt x="351" y="444"/>
                  <a:pt x="351" y="444"/>
                </a:cubicBezTo>
                <a:cubicBezTo>
                  <a:pt x="350" y="444"/>
                  <a:pt x="350" y="444"/>
                  <a:pt x="349" y="443"/>
                </a:cubicBezTo>
                <a:cubicBezTo>
                  <a:pt x="349" y="442"/>
                  <a:pt x="350" y="442"/>
                  <a:pt x="349" y="442"/>
                </a:cubicBezTo>
                <a:close/>
                <a:moveTo>
                  <a:pt x="528" y="444"/>
                </a:moveTo>
                <a:cubicBezTo>
                  <a:pt x="531" y="444"/>
                  <a:pt x="532" y="447"/>
                  <a:pt x="530" y="448"/>
                </a:cubicBezTo>
                <a:cubicBezTo>
                  <a:pt x="529" y="447"/>
                  <a:pt x="528" y="447"/>
                  <a:pt x="528" y="444"/>
                </a:cubicBezTo>
                <a:close/>
                <a:moveTo>
                  <a:pt x="342" y="449"/>
                </a:moveTo>
                <a:cubicBezTo>
                  <a:pt x="342" y="449"/>
                  <a:pt x="343" y="449"/>
                  <a:pt x="343" y="449"/>
                </a:cubicBezTo>
                <a:cubicBezTo>
                  <a:pt x="343" y="450"/>
                  <a:pt x="341" y="450"/>
                  <a:pt x="342" y="449"/>
                </a:cubicBezTo>
                <a:close/>
                <a:moveTo>
                  <a:pt x="554" y="461"/>
                </a:moveTo>
                <a:cubicBezTo>
                  <a:pt x="552" y="462"/>
                  <a:pt x="552" y="461"/>
                  <a:pt x="551" y="460"/>
                </a:cubicBezTo>
                <a:cubicBezTo>
                  <a:pt x="552" y="459"/>
                  <a:pt x="554" y="459"/>
                  <a:pt x="554" y="461"/>
                </a:cubicBezTo>
                <a:close/>
                <a:moveTo>
                  <a:pt x="277" y="6"/>
                </a:moveTo>
                <a:cubicBezTo>
                  <a:pt x="277" y="7"/>
                  <a:pt x="276" y="6"/>
                  <a:pt x="275" y="6"/>
                </a:cubicBezTo>
                <a:cubicBezTo>
                  <a:pt x="273" y="7"/>
                  <a:pt x="274" y="9"/>
                  <a:pt x="273" y="12"/>
                </a:cubicBezTo>
                <a:cubicBezTo>
                  <a:pt x="275" y="13"/>
                  <a:pt x="275" y="12"/>
                  <a:pt x="276" y="12"/>
                </a:cubicBezTo>
                <a:cubicBezTo>
                  <a:pt x="276" y="16"/>
                  <a:pt x="278" y="18"/>
                  <a:pt x="280" y="22"/>
                </a:cubicBezTo>
                <a:cubicBezTo>
                  <a:pt x="281" y="23"/>
                  <a:pt x="289" y="24"/>
                  <a:pt x="287" y="28"/>
                </a:cubicBezTo>
                <a:cubicBezTo>
                  <a:pt x="293" y="31"/>
                  <a:pt x="295" y="38"/>
                  <a:pt x="298" y="44"/>
                </a:cubicBezTo>
                <a:cubicBezTo>
                  <a:pt x="300" y="45"/>
                  <a:pt x="299" y="42"/>
                  <a:pt x="300" y="43"/>
                </a:cubicBezTo>
                <a:cubicBezTo>
                  <a:pt x="301" y="46"/>
                  <a:pt x="304" y="46"/>
                  <a:pt x="306" y="47"/>
                </a:cubicBezTo>
                <a:cubicBezTo>
                  <a:pt x="307" y="45"/>
                  <a:pt x="304" y="46"/>
                  <a:pt x="305" y="44"/>
                </a:cubicBezTo>
                <a:cubicBezTo>
                  <a:pt x="306" y="43"/>
                  <a:pt x="306" y="45"/>
                  <a:pt x="307" y="45"/>
                </a:cubicBezTo>
                <a:cubicBezTo>
                  <a:pt x="308" y="43"/>
                  <a:pt x="307" y="40"/>
                  <a:pt x="306" y="38"/>
                </a:cubicBezTo>
                <a:cubicBezTo>
                  <a:pt x="315" y="37"/>
                  <a:pt x="317" y="49"/>
                  <a:pt x="322" y="54"/>
                </a:cubicBezTo>
                <a:cubicBezTo>
                  <a:pt x="321" y="55"/>
                  <a:pt x="322" y="56"/>
                  <a:pt x="321" y="57"/>
                </a:cubicBezTo>
                <a:cubicBezTo>
                  <a:pt x="319" y="57"/>
                  <a:pt x="319" y="56"/>
                  <a:pt x="317" y="55"/>
                </a:cubicBezTo>
                <a:cubicBezTo>
                  <a:pt x="318" y="58"/>
                  <a:pt x="317" y="60"/>
                  <a:pt x="318" y="63"/>
                </a:cubicBezTo>
                <a:cubicBezTo>
                  <a:pt x="317" y="63"/>
                  <a:pt x="317" y="63"/>
                  <a:pt x="317" y="63"/>
                </a:cubicBezTo>
                <a:cubicBezTo>
                  <a:pt x="315" y="63"/>
                  <a:pt x="314" y="63"/>
                  <a:pt x="313" y="61"/>
                </a:cubicBezTo>
                <a:cubicBezTo>
                  <a:pt x="314" y="61"/>
                  <a:pt x="315" y="61"/>
                  <a:pt x="315" y="61"/>
                </a:cubicBezTo>
                <a:cubicBezTo>
                  <a:pt x="314" y="60"/>
                  <a:pt x="313" y="60"/>
                  <a:pt x="312" y="59"/>
                </a:cubicBezTo>
                <a:cubicBezTo>
                  <a:pt x="314" y="58"/>
                  <a:pt x="313" y="57"/>
                  <a:pt x="312" y="56"/>
                </a:cubicBezTo>
                <a:cubicBezTo>
                  <a:pt x="315" y="55"/>
                  <a:pt x="316" y="54"/>
                  <a:pt x="316" y="51"/>
                </a:cubicBezTo>
                <a:cubicBezTo>
                  <a:pt x="309" y="49"/>
                  <a:pt x="305" y="48"/>
                  <a:pt x="299" y="49"/>
                </a:cubicBezTo>
                <a:cubicBezTo>
                  <a:pt x="298" y="48"/>
                  <a:pt x="300" y="47"/>
                  <a:pt x="299" y="46"/>
                </a:cubicBezTo>
                <a:cubicBezTo>
                  <a:pt x="298" y="48"/>
                  <a:pt x="299" y="44"/>
                  <a:pt x="298" y="44"/>
                </a:cubicBezTo>
                <a:cubicBezTo>
                  <a:pt x="297" y="45"/>
                  <a:pt x="296" y="45"/>
                  <a:pt x="296" y="44"/>
                </a:cubicBezTo>
                <a:cubicBezTo>
                  <a:pt x="295" y="53"/>
                  <a:pt x="285" y="50"/>
                  <a:pt x="282" y="56"/>
                </a:cubicBezTo>
                <a:cubicBezTo>
                  <a:pt x="283" y="57"/>
                  <a:pt x="284" y="59"/>
                  <a:pt x="284" y="61"/>
                </a:cubicBezTo>
                <a:cubicBezTo>
                  <a:pt x="283" y="61"/>
                  <a:pt x="283" y="61"/>
                  <a:pt x="282" y="61"/>
                </a:cubicBezTo>
                <a:cubicBezTo>
                  <a:pt x="282" y="62"/>
                  <a:pt x="282" y="63"/>
                  <a:pt x="283" y="63"/>
                </a:cubicBezTo>
                <a:cubicBezTo>
                  <a:pt x="283" y="62"/>
                  <a:pt x="286" y="59"/>
                  <a:pt x="287" y="61"/>
                </a:cubicBezTo>
                <a:cubicBezTo>
                  <a:pt x="286" y="61"/>
                  <a:pt x="285" y="61"/>
                  <a:pt x="285" y="62"/>
                </a:cubicBezTo>
                <a:cubicBezTo>
                  <a:pt x="287" y="62"/>
                  <a:pt x="288" y="63"/>
                  <a:pt x="287" y="64"/>
                </a:cubicBezTo>
                <a:cubicBezTo>
                  <a:pt x="288" y="64"/>
                  <a:pt x="289" y="64"/>
                  <a:pt x="290" y="65"/>
                </a:cubicBezTo>
                <a:cubicBezTo>
                  <a:pt x="288" y="76"/>
                  <a:pt x="286" y="88"/>
                  <a:pt x="279" y="95"/>
                </a:cubicBezTo>
                <a:cubicBezTo>
                  <a:pt x="279" y="96"/>
                  <a:pt x="280" y="97"/>
                  <a:pt x="280" y="97"/>
                </a:cubicBezTo>
                <a:cubicBezTo>
                  <a:pt x="276" y="97"/>
                  <a:pt x="274" y="100"/>
                  <a:pt x="273" y="104"/>
                </a:cubicBezTo>
                <a:cubicBezTo>
                  <a:pt x="271" y="102"/>
                  <a:pt x="272" y="105"/>
                  <a:pt x="270" y="104"/>
                </a:cubicBezTo>
                <a:cubicBezTo>
                  <a:pt x="269" y="112"/>
                  <a:pt x="277" y="108"/>
                  <a:pt x="279" y="112"/>
                </a:cubicBezTo>
                <a:cubicBezTo>
                  <a:pt x="281" y="117"/>
                  <a:pt x="275" y="122"/>
                  <a:pt x="270" y="121"/>
                </a:cubicBezTo>
                <a:cubicBezTo>
                  <a:pt x="264" y="120"/>
                  <a:pt x="261" y="122"/>
                  <a:pt x="259" y="127"/>
                </a:cubicBezTo>
                <a:cubicBezTo>
                  <a:pt x="258" y="127"/>
                  <a:pt x="258" y="126"/>
                  <a:pt x="256" y="126"/>
                </a:cubicBezTo>
                <a:cubicBezTo>
                  <a:pt x="254" y="130"/>
                  <a:pt x="250" y="134"/>
                  <a:pt x="245" y="135"/>
                </a:cubicBezTo>
                <a:cubicBezTo>
                  <a:pt x="244" y="138"/>
                  <a:pt x="243" y="138"/>
                  <a:pt x="241" y="139"/>
                </a:cubicBezTo>
                <a:cubicBezTo>
                  <a:pt x="243" y="139"/>
                  <a:pt x="240" y="141"/>
                  <a:pt x="240" y="142"/>
                </a:cubicBezTo>
                <a:cubicBezTo>
                  <a:pt x="241" y="142"/>
                  <a:pt x="241" y="143"/>
                  <a:pt x="242" y="143"/>
                </a:cubicBezTo>
                <a:cubicBezTo>
                  <a:pt x="242" y="143"/>
                  <a:pt x="242" y="141"/>
                  <a:pt x="243" y="142"/>
                </a:cubicBezTo>
                <a:cubicBezTo>
                  <a:pt x="243" y="143"/>
                  <a:pt x="244" y="144"/>
                  <a:pt x="245" y="145"/>
                </a:cubicBezTo>
                <a:cubicBezTo>
                  <a:pt x="251" y="142"/>
                  <a:pt x="251" y="146"/>
                  <a:pt x="255" y="148"/>
                </a:cubicBezTo>
                <a:cubicBezTo>
                  <a:pt x="274" y="153"/>
                  <a:pt x="252" y="166"/>
                  <a:pt x="252" y="177"/>
                </a:cubicBezTo>
                <a:cubicBezTo>
                  <a:pt x="248" y="179"/>
                  <a:pt x="247" y="184"/>
                  <a:pt x="243" y="185"/>
                </a:cubicBezTo>
                <a:cubicBezTo>
                  <a:pt x="243" y="182"/>
                  <a:pt x="247" y="174"/>
                  <a:pt x="246" y="172"/>
                </a:cubicBezTo>
                <a:cubicBezTo>
                  <a:pt x="245" y="173"/>
                  <a:pt x="245" y="174"/>
                  <a:pt x="244" y="174"/>
                </a:cubicBezTo>
                <a:cubicBezTo>
                  <a:pt x="244" y="173"/>
                  <a:pt x="243" y="172"/>
                  <a:pt x="243" y="171"/>
                </a:cubicBezTo>
                <a:cubicBezTo>
                  <a:pt x="243" y="174"/>
                  <a:pt x="243" y="174"/>
                  <a:pt x="243" y="176"/>
                </a:cubicBezTo>
                <a:cubicBezTo>
                  <a:pt x="242" y="176"/>
                  <a:pt x="241" y="176"/>
                  <a:pt x="240" y="176"/>
                </a:cubicBezTo>
                <a:cubicBezTo>
                  <a:pt x="238" y="182"/>
                  <a:pt x="241" y="188"/>
                  <a:pt x="239" y="193"/>
                </a:cubicBezTo>
                <a:cubicBezTo>
                  <a:pt x="237" y="199"/>
                  <a:pt x="231" y="204"/>
                  <a:pt x="230" y="210"/>
                </a:cubicBezTo>
                <a:cubicBezTo>
                  <a:pt x="226" y="214"/>
                  <a:pt x="225" y="219"/>
                  <a:pt x="221" y="223"/>
                </a:cubicBezTo>
                <a:cubicBezTo>
                  <a:pt x="216" y="241"/>
                  <a:pt x="207" y="261"/>
                  <a:pt x="203" y="278"/>
                </a:cubicBezTo>
                <a:cubicBezTo>
                  <a:pt x="198" y="282"/>
                  <a:pt x="201" y="292"/>
                  <a:pt x="195" y="294"/>
                </a:cubicBezTo>
                <a:cubicBezTo>
                  <a:pt x="193" y="295"/>
                  <a:pt x="186" y="295"/>
                  <a:pt x="182" y="295"/>
                </a:cubicBezTo>
                <a:cubicBezTo>
                  <a:pt x="176" y="295"/>
                  <a:pt x="168" y="295"/>
                  <a:pt x="162" y="295"/>
                </a:cubicBezTo>
                <a:cubicBezTo>
                  <a:pt x="164" y="293"/>
                  <a:pt x="160" y="292"/>
                  <a:pt x="160" y="294"/>
                </a:cubicBezTo>
                <a:cubicBezTo>
                  <a:pt x="160" y="295"/>
                  <a:pt x="161" y="295"/>
                  <a:pt x="162" y="296"/>
                </a:cubicBezTo>
                <a:cubicBezTo>
                  <a:pt x="160" y="296"/>
                  <a:pt x="157" y="296"/>
                  <a:pt x="155" y="296"/>
                </a:cubicBezTo>
                <a:cubicBezTo>
                  <a:pt x="155" y="294"/>
                  <a:pt x="157" y="295"/>
                  <a:pt x="157" y="294"/>
                </a:cubicBezTo>
                <a:cubicBezTo>
                  <a:pt x="157" y="294"/>
                  <a:pt x="156" y="293"/>
                  <a:pt x="156" y="293"/>
                </a:cubicBezTo>
                <a:cubicBezTo>
                  <a:pt x="157" y="292"/>
                  <a:pt x="158" y="294"/>
                  <a:pt x="158" y="292"/>
                </a:cubicBezTo>
                <a:cubicBezTo>
                  <a:pt x="155" y="289"/>
                  <a:pt x="151" y="295"/>
                  <a:pt x="148" y="293"/>
                </a:cubicBezTo>
                <a:cubicBezTo>
                  <a:pt x="148" y="294"/>
                  <a:pt x="149" y="294"/>
                  <a:pt x="147" y="295"/>
                </a:cubicBezTo>
                <a:cubicBezTo>
                  <a:pt x="147" y="294"/>
                  <a:pt x="147" y="294"/>
                  <a:pt x="147" y="293"/>
                </a:cubicBezTo>
                <a:cubicBezTo>
                  <a:pt x="145" y="294"/>
                  <a:pt x="144" y="295"/>
                  <a:pt x="142" y="294"/>
                </a:cubicBezTo>
                <a:cubicBezTo>
                  <a:pt x="141" y="295"/>
                  <a:pt x="143" y="296"/>
                  <a:pt x="142" y="296"/>
                </a:cubicBezTo>
                <a:cubicBezTo>
                  <a:pt x="139" y="296"/>
                  <a:pt x="137" y="295"/>
                  <a:pt x="135" y="293"/>
                </a:cubicBezTo>
                <a:cubicBezTo>
                  <a:pt x="136" y="295"/>
                  <a:pt x="133" y="296"/>
                  <a:pt x="133" y="294"/>
                </a:cubicBezTo>
                <a:cubicBezTo>
                  <a:pt x="133" y="294"/>
                  <a:pt x="134" y="294"/>
                  <a:pt x="135" y="294"/>
                </a:cubicBezTo>
                <a:cubicBezTo>
                  <a:pt x="135" y="293"/>
                  <a:pt x="133" y="292"/>
                  <a:pt x="133" y="291"/>
                </a:cubicBezTo>
                <a:cubicBezTo>
                  <a:pt x="130" y="291"/>
                  <a:pt x="127" y="291"/>
                  <a:pt x="126" y="292"/>
                </a:cubicBezTo>
                <a:cubicBezTo>
                  <a:pt x="125" y="291"/>
                  <a:pt x="127" y="290"/>
                  <a:pt x="125" y="290"/>
                </a:cubicBezTo>
                <a:cubicBezTo>
                  <a:pt x="123" y="290"/>
                  <a:pt x="123" y="293"/>
                  <a:pt x="121" y="293"/>
                </a:cubicBezTo>
                <a:cubicBezTo>
                  <a:pt x="122" y="292"/>
                  <a:pt x="122" y="290"/>
                  <a:pt x="123" y="289"/>
                </a:cubicBezTo>
                <a:cubicBezTo>
                  <a:pt x="119" y="290"/>
                  <a:pt x="121" y="294"/>
                  <a:pt x="116" y="293"/>
                </a:cubicBezTo>
                <a:cubicBezTo>
                  <a:pt x="117" y="294"/>
                  <a:pt x="118" y="295"/>
                  <a:pt x="120" y="294"/>
                </a:cubicBezTo>
                <a:cubicBezTo>
                  <a:pt x="119" y="296"/>
                  <a:pt x="124" y="296"/>
                  <a:pt x="126" y="295"/>
                </a:cubicBezTo>
                <a:cubicBezTo>
                  <a:pt x="128" y="298"/>
                  <a:pt x="136" y="296"/>
                  <a:pt x="135" y="301"/>
                </a:cubicBezTo>
                <a:cubicBezTo>
                  <a:pt x="137" y="301"/>
                  <a:pt x="140" y="302"/>
                  <a:pt x="139" y="300"/>
                </a:cubicBezTo>
                <a:cubicBezTo>
                  <a:pt x="139" y="300"/>
                  <a:pt x="136" y="300"/>
                  <a:pt x="137" y="299"/>
                </a:cubicBezTo>
                <a:cubicBezTo>
                  <a:pt x="137" y="299"/>
                  <a:pt x="137" y="298"/>
                  <a:pt x="137" y="298"/>
                </a:cubicBezTo>
                <a:cubicBezTo>
                  <a:pt x="138" y="299"/>
                  <a:pt x="140" y="297"/>
                  <a:pt x="142" y="298"/>
                </a:cubicBezTo>
                <a:cubicBezTo>
                  <a:pt x="142" y="299"/>
                  <a:pt x="143" y="301"/>
                  <a:pt x="144" y="301"/>
                </a:cubicBezTo>
                <a:cubicBezTo>
                  <a:pt x="144" y="302"/>
                  <a:pt x="144" y="303"/>
                  <a:pt x="143" y="304"/>
                </a:cubicBezTo>
                <a:cubicBezTo>
                  <a:pt x="138" y="303"/>
                  <a:pt x="136" y="305"/>
                  <a:pt x="133" y="306"/>
                </a:cubicBezTo>
                <a:cubicBezTo>
                  <a:pt x="133" y="312"/>
                  <a:pt x="134" y="311"/>
                  <a:pt x="137" y="315"/>
                </a:cubicBezTo>
                <a:cubicBezTo>
                  <a:pt x="138" y="319"/>
                  <a:pt x="135" y="321"/>
                  <a:pt x="132" y="321"/>
                </a:cubicBezTo>
                <a:cubicBezTo>
                  <a:pt x="137" y="320"/>
                  <a:pt x="137" y="325"/>
                  <a:pt x="137" y="327"/>
                </a:cubicBezTo>
                <a:cubicBezTo>
                  <a:pt x="137" y="325"/>
                  <a:pt x="138" y="327"/>
                  <a:pt x="138" y="325"/>
                </a:cubicBezTo>
                <a:cubicBezTo>
                  <a:pt x="141" y="325"/>
                  <a:pt x="141" y="328"/>
                  <a:pt x="143" y="328"/>
                </a:cubicBezTo>
                <a:cubicBezTo>
                  <a:pt x="143" y="326"/>
                  <a:pt x="146" y="327"/>
                  <a:pt x="146" y="326"/>
                </a:cubicBezTo>
                <a:cubicBezTo>
                  <a:pt x="146" y="323"/>
                  <a:pt x="148" y="323"/>
                  <a:pt x="148" y="321"/>
                </a:cubicBezTo>
                <a:cubicBezTo>
                  <a:pt x="149" y="323"/>
                  <a:pt x="150" y="324"/>
                  <a:pt x="151" y="325"/>
                </a:cubicBezTo>
                <a:cubicBezTo>
                  <a:pt x="153" y="324"/>
                  <a:pt x="150" y="321"/>
                  <a:pt x="151" y="321"/>
                </a:cubicBezTo>
                <a:cubicBezTo>
                  <a:pt x="155" y="321"/>
                  <a:pt x="154" y="323"/>
                  <a:pt x="158" y="323"/>
                </a:cubicBezTo>
                <a:cubicBezTo>
                  <a:pt x="159" y="320"/>
                  <a:pt x="155" y="321"/>
                  <a:pt x="155" y="319"/>
                </a:cubicBezTo>
                <a:cubicBezTo>
                  <a:pt x="156" y="318"/>
                  <a:pt x="157" y="319"/>
                  <a:pt x="157" y="317"/>
                </a:cubicBezTo>
                <a:cubicBezTo>
                  <a:pt x="156" y="317"/>
                  <a:pt x="154" y="316"/>
                  <a:pt x="155" y="314"/>
                </a:cubicBezTo>
                <a:cubicBezTo>
                  <a:pt x="159" y="313"/>
                  <a:pt x="164" y="314"/>
                  <a:pt x="170" y="314"/>
                </a:cubicBezTo>
                <a:cubicBezTo>
                  <a:pt x="169" y="310"/>
                  <a:pt x="173" y="313"/>
                  <a:pt x="173" y="311"/>
                </a:cubicBezTo>
                <a:cubicBezTo>
                  <a:pt x="176" y="313"/>
                  <a:pt x="179" y="311"/>
                  <a:pt x="181" y="312"/>
                </a:cubicBezTo>
                <a:cubicBezTo>
                  <a:pt x="180" y="312"/>
                  <a:pt x="180" y="313"/>
                  <a:pt x="181" y="313"/>
                </a:cubicBezTo>
                <a:cubicBezTo>
                  <a:pt x="180" y="313"/>
                  <a:pt x="184" y="310"/>
                  <a:pt x="183" y="315"/>
                </a:cubicBezTo>
                <a:cubicBezTo>
                  <a:pt x="185" y="315"/>
                  <a:pt x="187" y="315"/>
                  <a:pt x="187" y="316"/>
                </a:cubicBezTo>
                <a:cubicBezTo>
                  <a:pt x="187" y="321"/>
                  <a:pt x="184" y="324"/>
                  <a:pt x="183" y="328"/>
                </a:cubicBezTo>
                <a:cubicBezTo>
                  <a:pt x="186" y="329"/>
                  <a:pt x="183" y="325"/>
                  <a:pt x="186" y="325"/>
                </a:cubicBezTo>
                <a:cubicBezTo>
                  <a:pt x="184" y="337"/>
                  <a:pt x="179" y="349"/>
                  <a:pt x="177" y="360"/>
                </a:cubicBezTo>
                <a:cubicBezTo>
                  <a:pt x="177" y="358"/>
                  <a:pt x="174" y="358"/>
                  <a:pt x="172" y="359"/>
                </a:cubicBezTo>
                <a:cubicBezTo>
                  <a:pt x="173" y="357"/>
                  <a:pt x="173" y="354"/>
                  <a:pt x="174" y="353"/>
                </a:cubicBezTo>
                <a:cubicBezTo>
                  <a:pt x="172" y="352"/>
                  <a:pt x="170" y="353"/>
                  <a:pt x="169" y="353"/>
                </a:cubicBezTo>
                <a:cubicBezTo>
                  <a:pt x="168" y="356"/>
                  <a:pt x="170" y="357"/>
                  <a:pt x="168" y="358"/>
                </a:cubicBezTo>
                <a:cubicBezTo>
                  <a:pt x="169" y="358"/>
                  <a:pt x="170" y="358"/>
                  <a:pt x="171" y="359"/>
                </a:cubicBezTo>
                <a:cubicBezTo>
                  <a:pt x="167" y="359"/>
                  <a:pt x="163" y="363"/>
                  <a:pt x="165" y="364"/>
                </a:cubicBezTo>
                <a:cubicBezTo>
                  <a:pt x="164" y="364"/>
                  <a:pt x="164" y="365"/>
                  <a:pt x="163" y="365"/>
                </a:cubicBezTo>
                <a:cubicBezTo>
                  <a:pt x="161" y="366"/>
                  <a:pt x="160" y="365"/>
                  <a:pt x="159" y="365"/>
                </a:cubicBezTo>
                <a:cubicBezTo>
                  <a:pt x="158" y="366"/>
                  <a:pt x="160" y="367"/>
                  <a:pt x="159" y="369"/>
                </a:cubicBezTo>
                <a:cubicBezTo>
                  <a:pt x="156" y="368"/>
                  <a:pt x="156" y="371"/>
                  <a:pt x="153" y="370"/>
                </a:cubicBezTo>
                <a:cubicBezTo>
                  <a:pt x="153" y="370"/>
                  <a:pt x="153" y="369"/>
                  <a:pt x="153" y="369"/>
                </a:cubicBezTo>
                <a:cubicBezTo>
                  <a:pt x="151" y="369"/>
                  <a:pt x="151" y="369"/>
                  <a:pt x="150" y="370"/>
                </a:cubicBezTo>
                <a:cubicBezTo>
                  <a:pt x="152" y="372"/>
                  <a:pt x="152" y="371"/>
                  <a:pt x="154" y="372"/>
                </a:cubicBezTo>
                <a:cubicBezTo>
                  <a:pt x="153" y="372"/>
                  <a:pt x="153" y="373"/>
                  <a:pt x="153" y="373"/>
                </a:cubicBezTo>
                <a:cubicBezTo>
                  <a:pt x="151" y="372"/>
                  <a:pt x="148" y="371"/>
                  <a:pt x="146" y="372"/>
                </a:cubicBezTo>
                <a:cubicBezTo>
                  <a:pt x="147" y="372"/>
                  <a:pt x="148" y="372"/>
                  <a:pt x="149" y="373"/>
                </a:cubicBezTo>
                <a:cubicBezTo>
                  <a:pt x="149" y="376"/>
                  <a:pt x="145" y="373"/>
                  <a:pt x="147" y="376"/>
                </a:cubicBezTo>
                <a:cubicBezTo>
                  <a:pt x="146" y="375"/>
                  <a:pt x="145" y="374"/>
                  <a:pt x="145" y="376"/>
                </a:cubicBezTo>
                <a:cubicBezTo>
                  <a:pt x="145" y="376"/>
                  <a:pt x="145" y="376"/>
                  <a:pt x="145" y="377"/>
                </a:cubicBezTo>
                <a:cubicBezTo>
                  <a:pt x="147" y="377"/>
                  <a:pt x="146" y="377"/>
                  <a:pt x="148" y="377"/>
                </a:cubicBezTo>
                <a:cubicBezTo>
                  <a:pt x="149" y="379"/>
                  <a:pt x="150" y="380"/>
                  <a:pt x="151" y="381"/>
                </a:cubicBezTo>
                <a:cubicBezTo>
                  <a:pt x="151" y="384"/>
                  <a:pt x="148" y="385"/>
                  <a:pt x="149" y="387"/>
                </a:cubicBezTo>
                <a:cubicBezTo>
                  <a:pt x="146" y="385"/>
                  <a:pt x="145" y="387"/>
                  <a:pt x="143" y="387"/>
                </a:cubicBezTo>
                <a:cubicBezTo>
                  <a:pt x="142" y="389"/>
                  <a:pt x="145" y="388"/>
                  <a:pt x="145" y="389"/>
                </a:cubicBezTo>
                <a:cubicBezTo>
                  <a:pt x="143" y="391"/>
                  <a:pt x="137" y="387"/>
                  <a:pt x="135" y="389"/>
                </a:cubicBezTo>
                <a:cubicBezTo>
                  <a:pt x="137" y="390"/>
                  <a:pt x="138" y="391"/>
                  <a:pt x="138" y="392"/>
                </a:cubicBezTo>
                <a:cubicBezTo>
                  <a:pt x="137" y="392"/>
                  <a:pt x="136" y="392"/>
                  <a:pt x="136" y="393"/>
                </a:cubicBezTo>
                <a:cubicBezTo>
                  <a:pt x="137" y="394"/>
                  <a:pt x="136" y="396"/>
                  <a:pt x="138" y="396"/>
                </a:cubicBezTo>
                <a:cubicBezTo>
                  <a:pt x="137" y="397"/>
                  <a:pt x="137" y="399"/>
                  <a:pt x="136" y="400"/>
                </a:cubicBezTo>
                <a:cubicBezTo>
                  <a:pt x="136" y="400"/>
                  <a:pt x="135" y="400"/>
                  <a:pt x="135" y="399"/>
                </a:cubicBezTo>
                <a:cubicBezTo>
                  <a:pt x="135" y="398"/>
                  <a:pt x="136" y="397"/>
                  <a:pt x="137" y="395"/>
                </a:cubicBezTo>
                <a:cubicBezTo>
                  <a:pt x="136" y="396"/>
                  <a:pt x="135" y="394"/>
                  <a:pt x="134" y="395"/>
                </a:cubicBezTo>
                <a:cubicBezTo>
                  <a:pt x="136" y="396"/>
                  <a:pt x="133" y="397"/>
                  <a:pt x="133" y="395"/>
                </a:cubicBezTo>
                <a:cubicBezTo>
                  <a:pt x="134" y="394"/>
                  <a:pt x="136" y="395"/>
                  <a:pt x="136" y="393"/>
                </a:cubicBezTo>
                <a:cubicBezTo>
                  <a:pt x="134" y="393"/>
                  <a:pt x="131" y="395"/>
                  <a:pt x="129" y="392"/>
                </a:cubicBezTo>
                <a:cubicBezTo>
                  <a:pt x="128" y="394"/>
                  <a:pt x="128" y="394"/>
                  <a:pt x="127" y="396"/>
                </a:cubicBezTo>
                <a:cubicBezTo>
                  <a:pt x="126" y="396"/>
                  <a:pt x="127" y="393"/>
                  <a:pt x="126" y="394"/>
                </a:cubicBezTo>
                <a:cubicBezTo>
                  <a:pt x="121" y="400"/>
                  <a:pt x="110" y="398"/>
                  <a:pt x="100" y="402"/>
                </a:cubicBezTo>
                <a:cubicBezTo>
                  <a:pt x="100" y="401"/>
                  <a:pt x="100" y="401"/>
                  <a:pt x="100" y="400"/>
                </a:cubicBezTo>
                <a:cubicBezTo>
                  <a:pt x="97" y="401"/>
                  <a:pt x="96" y="401"/>
                  <a:pt x="95" y="403"/>
                </a:cubicBezTo>
                <a:cubicBezTo>
                  <a:pt x="95" y="402"/>
                  <a:pt x="95" y="401"/>
                  <a:pt x="94" y="401"/>
                </a:cubicBezTo>
                <a:cubicBezTo>
                  <a:pt x="91" y="402"/>
                  <a:pt x="87" y="402"/>
                  <a:pt x="84" y="403"/>
                </a:cubicBezTo>
                <a:cubicBezTo>
                  <a:pt x="85" y="403"/>
                  <a:pt x="85" y="403"/>
                  <a:pt x="85" y="404"/>
                </a:cubicBezTo>
                <a:cubicBezTo>
                  <a:pt x="84" y="405"/>
                  <a:pt x="82" y="403"/>
                  <a:pt x="83" y="402"/>
                </a:cubicBezTo>
                <a:cubicBezTo>
                  <a:pt x="82" y="402"/>
                  <a:pt x="81" y="402"/>
                  <a:pt x="81" y="403"/>
                </a:cubicBezTo>
                <a:cubicBezTo>
                  <a:pt x="82" y="403"/>
                  <a:pt x="82" y="404"/>
                  <a:pt x="82" y="405"/>
                </a:cubicBezTo>
                <a:cubicBezTo>
                  <a:pt x="80" y="403"/>
                  <a:pt x="81" y="406"/>
                  <a:pt x="81" y="406"/>
                </a:cubicBezTo>
                <a:cubicBezTo>
                  <a:pt x="78" y="406"/>
                  <a:pt x="82" y="403"/>
                  <a:pt x="79" y="403"/>
                </a:cubicBezTo>
                <a:cubicBezTo>
                  <a:pt x="78" y="405"/>
                  <a:pt x="73" y="402"/>
                  <a:pt x="72" y="406"/>
                </a:cubicBezTo>
                <a:cubicBezTo>
                  <a:pt x="72" y="406"/>
                  <a:pt x="72" y="405"/>
                  <a:pt x="71" y="405"/>
                </a:cubicBezTo>
                <a:cubicBezTo>
                  <a:pt x="69" y="405"/>
                  <a:pt x="72" y="407"/>
                  <a:pt x="70" y="407"/>
                </a:cubicBezTo>
                <a:cubicBezTo>
                  <a:pt x="69" y="407"/>
                  <a:pt x="68" y="404"/>
                  <a:pt x="67" y="406"/>
                </a:cubicBezTo>
                <a:cubicBezTo>
                  <a:pt x="65" y="408"/>
                  <a:pt x="56" y="406"/>
                  <a:pt x="52" y="410"/>
                </a:cubicBezTo>
                <a:cubicBezTo>
                  <a:pt x="52" y="409"/>
                  <a:pt x="50" y="408"/>
                  <a:pt x="49" y="410"/>
                </a:cubicBezTo>
                <a:cubicBezTo>
                  <a:pt x="50" y="410"/>
                  <a:pt x="50" y="411"/>
                  <a:pt x="49" y="411"/>
                </a:cubicBezTo>
                <a:cubicBezTo>
                  <a:pt x="46" y="411"/>
                  <a:pt x="49" y="407"/>
                  <a:pt x="45" y="407"/>
                </a:cubicBezTo>
                <a:cubicBezTo>
                  <a:pt x="46" y="409"/>
                  <a:pt x="47" y="411"/>
                  <a:pt x="44" y="412"/>
                </a:cubicBezTo>
                <a:cubicBezTo>
                  <a:pt x="44" y="410"/>
                  <a:pt x="45" y="407"/>
                  <a:pt x="41" y="406"/>
                </a:cubicBezTo>
                <a:cubicBezTo>
                  <a:pt x="41" y="408"/>
                  <a:pt x="41" y="409"/>
                  <a:pt x="41" y="411"/>
                </a:cubicBezTo>
                <a:cubicBezTo>
                  <a:pt x="43" y="411"/>
                  <a:pt x="43" y="413"/>
                  <a:pt x="43" y="415"/>
                </a:cubicBezTo>
                <a:cubicBezTo>
                  <a:pt x="44" y="414"/>
                  <a:pt x="45" y="413"/>
                  <a:pt x="47" y="412"/>
                </a:cubicBezTo>
                <a:cubicBezTo>
                  <a:pt x="47" y="414"/>
                  <a:pt x="47" y="415"/>
                  <a:pt x="48" y="416"/>
                </a:cubicBezTo>
                <a:cubicBezTo>
                  <a:pt x="48" y="415"/>
                  <a:pt x="49" y="415"/>
                  <a:pt x="50" y="415"/>
                </a:cubicBezTo>
                <a:cubicBezTo>
                  <a:pt x="51" y="416"/>
                  <a:pt x="50" y="417"/>
                  <a:pt x="49" y="417"/>
                </a:cubicBezTo>
                <a:cubicBezTo>
                  <a:pt x="50" y="418"/>
                  <a:pt x="55" y="414"/>
                  <a:pt x="53" y="417"/>
                </a:cubicBezTo>
                <a:cubicBezTo>
                  <a:pt x="57" y="418"/>
                  <a:pt x="59" y="417"/>
                  <a:pt x="62" y="419"/>
                </a:cubicBezTo>
                <a:cubicBezTo>
                  <a:pt x="63" y="417"/>
                  <a:pt x="63" y="417"/>
                  <a:pt x="65" y="417"/>
                </a:cubicBezTo>
                <a:cubicBezTo>
                  <a:pt x="65" y="417"/>
                  <a:pt x="65" y="418"/>
                  <a:pt x="66" y="418"/>
                </a:cubicBezTo>
                <a:cubicBezTo>
                  <a:pt x="65" y="417"/>
                  <a:pt x="65" y="416"/>
                  <a:pt x="65" y="415"/>
                </a:cubicBezTo>
                <a:cubicBezTo>
                  <a:pt x="64" y="417"/>
                  <a:pt x="62" y="415"/>
                  <a:pt x="62" y="415"/>
                </a:cubicBezTo>
                <a:cubicBezTo>
                  <a:pt x="64" y="415"/>
                  <a:pt x="61" y="413"/>
                  <a:pt x="63" y="413"/>
                </a:cubicBezTo>
                <a:cubicBezTo>
                  <a:pt x="64" y="413"/>
                  <a:pt x="64" y="414"/>
                  <a:pt x="65" y="414"/>
                </a:cubicBezTo>
                <a:cubicBezTo>
                  <a:pt x="64" y="412"/>
                  <a:pt x="65" y="413"/>
                  <a:pt x="66" y="412"/>
                </a:cubicBezTo>
                <a:cubicBezTo>
                  <a:pt x="64" y="412"/>
                  <a:pt x="66" y="411"/>
                  <a:pt x="64" y="410"/>
                </a:cubicBezTo>
                <a:cubicBezTo>
                  <a:pt x="65" y="411"/>
                  <a:pt x="67" y="409"/>
                  <a:pt x="67" y="410"/>
                </a:cubicBezTo>
                <a:cubicBezTo>
                  <a:pt x="66" y="412"/>
                  <a:pt x="67" y="412"/>
                  <a:pt x="66" y="414"/>
                </a:cubicBezTo>
                <a:cubicBezTo>
                  <a:pt x="68" y="414"/>
                  <a:pt x="67" y="412"/>
                  <a:pt x="68" y="412"/>
                </a:cubicBezTo>
                <a:cubicBezTo>
                  <a:pt x="68" y="413"/>
                  <a:pt x="68" y="414"/>
                  <a:pt x="68" y="414"/>
                </a:cubicBezTo>
                <a:cubicBezTo>
                  <a:pt x="68" y="411"/>
                  <a:pt x="71" y="413"/>
                  <a:pt x="71" y="412"/>
                </a:cubicBezTo>
                <a:cubicBezTo>
                  <a:pt x="71" y="412"/>
                  <a:pt x="70" y="411"/>
                  <a:pt x="70" y="411"/>
                </a:cubicBezTo>
                <a:cubicBezTo>
                  <a:pt x="72" y="412"/>
                  <a:pt x="71" y="409"/>
                  <a:pt x="73" y="410"/>
                </a:cubicBezTo>
                <a:cubicBezTo>
                  <a:pt x="74" y="411"/>
                  <a:pt x="72" y="411"/>
                  <a:pt x="74" y="412"/>
                </a:cubicBezTo>
                <a:cubicBezTo>
                  <a:pt x="74" y="409"/>
                  <a:pt x="76" y="411"/>
                  <a:pt x="76" y="409"/>
                </a:cubicBezTo>
                <a:cubicBezTo>
                  <a:pt x="77" y="410"/>
                  <a:pt x="81" y="409"/>
                  <a:pt x="83" y="410"/>
                </a:cubicBezTo>
                <a:cubicBezTo>
                  <a:pt x="85" y="407"/>
                  <a:pt x="90" y="408"/>
                  <a:pt x="91" y="405"/>
                </a:cubicBezTo>
                <a:cubicBezTo>
                  <a:pt x="94" y="407"/>
                  <a:pt x="99" y="405"/>
                  <a:pt x="99" y="411"/>
                </a:cubicBezTo>
                <a:cubicBezTo>
                  <a:pt x="95" y="413"/>
                  <a:pt x="94" y="416"/>
                  <a:pt x="93" y="420"/>
                </a:cubicBezTo>
                <a:cubicBezTo>
                  <a:pt x="95" y="424"/>
                  <a:pt x="101" y="421"/>
                  <a:pt x="105" y="426"/>
                </a:cubicBezTo>
                <a:cubicBezTo>
                  <a:pt x="105" y="425"/>
                  <a:pt x="105" y="425"/>
                  <a:pt x="106" y="425"/>
                </a:cubicBezTo>
                <a:cubicBezTo>
                  <a:pt x="101" y="429"/>
                  <a:pt x="98" y="425"/>
                  <a:pt x="95" y="426"/>
                </a:cubicBezTo>
                <a:cubicBezTo>
                  <a:pt x="95" y="426"/>
                  <a:pt x="95" y="426"/>
                  <a:pt x="95" y="426"/>
                </a:cubicBezTo>
                <a:cubicBezTo>
                  <a:pt x="94" y="428"/>
                  <a:pt x="97" y="427"/>
                  <a:pt x="96" y="428"/>
                </a:cubicBezTo>
                <a:cubicBezTo>
                  <a:pt x="96" y="428"/>
                  <a:pt x="93" y="428"/>
                  <a:pt x="93" y="430"/>
                </a:cubicBezTo>
                <a:cubicBezTo>
                  <a:pt x="99" y="433"/>
                  <a:pt x="109" y="432"/>
                  <a:pt x="114" y="428"/>
                </a:cubicBezTo>
                <a:cubicBezTo>
                  <a:pt x="114" y="433"/>
                  <a:pt x="121" y="430"/>
                  <a:pt x="122" y="433"/>
                </a:cubicBezTo>
                <a:cubicBezTo>
                  <a:pt x="124" y="433"/>
                  <a:pt x="125" y="432"/>
                  <a:pt x="127" y="433"/>
                </a:cubicBezTo>
                <a:cubicBezTo>
                  <a:pt x="136" y="429"/>
                  <a:pt x="148" y="427"/>
                  <a:pt x="159" y="430"/>
                </a:cubicBezTo>
                <a:cubicBezTo>
                  <a:pt x="162" y="427"/>
                  <a:pt x="166" y="433"/>
                  <a:pt x="168" y="428"/>
                </a:cubicBezTo>
                <a:cubicBezTo>
                  <a:pt x="175" y="431"/>
                  <a:pt x="181" y="429"/>
                  <a:pt x="188" y="430"/>
                </a:cubicBezTo>
                <a:cubicBezTo>
                  <a:pt x="187" y="431"/>
                  <a:pt x="186" y="432"/>
                  <a:pt x="185" y="431"/>
                </a:cubicBezTo>
                <a:cubicBezTo>
                  <a:pt x="186" y="434"/>
                  <a:pt x="189" y="431"/>
                  <a:pt x="190" y="431"/>
                </a:cubicBezTo>
                <a:cubicBezTo>
                  <a:pt x="190" y="431"/>
                  <a:pt x="190" y="430"/>
                  <a:pt x="190" y="430"/>
                </a:cubicBezTo>
                <a:cubicBezTo>
                  <a:pt x="191" y="430"/>
                  <a:pt x="191" y="431"/>
                  <a:pt x="191" y="432"/>
                </a:cubicBezTo>
                <a:cubicBezTo>
                  <a:pt x="193" y="431"/>
                  <a:pt x="194" y="432"/>
                  <a:pt x="196" y="432"/>
                </a:cubicBezTo>
                <a:cubicBezTo>
                  <a:pt x="196" y="429"/>
                  <a:pt x="198" y="430"/>
                  <a:pt x="200" y="429"/>
                </a:cubicBezTo>
                <a:cubicBezTo>
                  <a:pt x="201" y="426"/>
                  <a:pt x="205" y="419"/>
                  <a:pt x="210" y="421"/>
                </a:cubicBezTo>
                <a:cubicBezTo>
                  <a:pt x="211" y="419"/>
                  <a:pt x="208" y="420"/>
                  <a:pt x="208" y="419"/>
                </a:cubicBezTo>
                <a:cubicBezTo>
                  <a:pt x="208" y="418"/>
                  <a:pt x="211" y="417"/>
                  <a:pt x="210" y="416"/>
                </a:cubicBezTo>
                <a:cubicBezTo>
                  <a:pt x="209" y="417"/>
                  <a:pt x="207" y="417"/>
                  <a:pt x="207" y="416"/>
                </a:cubicBezTo>
                <a:cubicBezTo>
                  <a:pt x="208" y="414"/>
                  <a:pt x="213" y="414"/>
                  <a:pt x="211" y="417"/>
                </a:cubicBezTo>
                <a:cubicBezTo>
                  <a:pt x="213" y="415"/>
                  <a:pt x="216" y="414"/>
                  <a:pt x="218" y="412"/>
                </a:cubicBezTo>
                <a:cubicBezTo>
                  <a:pt x="218" y="413"/>
                  <a:pt x="218" y="414"/>
                  <a:pt x="218" y="414"/>
                </a:cubicBezTo>
                <a:cubicBezTo>
                  <a:pt x="221" y="411"/>
                  <a:pt x="224" y="415"/>
                  <a:pt x="226" y="411"/>
                </a:cubicBezTo>
                <a:cubicBezTo>
                  <a:pt x="228" y="413"/>
                  <a:pt x="231" y="412"/>
                  <a:pt x="236" y="412"/>
                </a:cubicBezTo>
                <a:cubicBezTo>
                  <a:pt x="235" y="414"/>
                  <a:pt x="237" y="414"/>
                  <a:pt x="237" y="415"/>
                </a:cubicBezTo>
                <a:cubicBezTo>
                  <a:pt x="242" y="414"/>
                  <a:pt x="245" y="412"/>
                  <a:pt x="250" y="411"/>
                </a:cubicBezTo>
                <a:cubicBezTo>
                  <a:pt x="247" y="411"/>
                  <a:pt x="246" y="408"/>
                  <a:pt x="244" y="405"/>
                </a:cubicBezTo>
                <a:cubicBezTo>
                  <a:pt x="247" y="402"/>
                  <a:pt x="252" y="403"/>
                  <a:pt x="255" y="402"/>
                </a:cubicBezTo>
                <a:cubicBezTo>
                  <a:pt x="251" y="402"/>
                  <a:pt x="249" y="400"/>
                  <a:pt x="247" y="403"/>
                </a:cubicBezTo>
                <a:cubicBezTo>
                  <a:pt x="244" y="402"/>
                  <a:pt x="240" y="400"/>
                  <a:pt x="237" y="402"/>
                </a:cubicBezTo>
                <a:cubicBezTo>
                  <a:pt x="238" y="399"/>
                  <a:pt x="237" y="398"/>
                  <a:pt x="236" y="400"/>
                </a:cubicBezTo>
                <a:cubicBezTo>
                  <a:pt x="235" y="399"/>
                  <a:pt x="236" y="399"/>
                  <a:pt x="236" y="398"/>
                </a:cubicBezTo>
                <a:cubicBezTo>
                  <a:pt x="234" y="397"/>
                  <a:pt x="237" y="400"/>
                  <a:pt x="234" y="400"/>
                </a:cubicBezTo>
                <a:cubicBezTo>
                  <a:pt x="234" y="396"/>
                  <a:pt x="229" y="398"/>
                  <a:pt x="230" y="396"/>
                </a:cubicBezTo>
                <a:cubicBezTo>
                  <a:pt x="229" y="396"/>
                  <a:pt x="229" y="396"/>
                  <a:pt x="229" y="395"/>
                </a:cubicBezTo>
                <a:cubicBezTo>
                  <a:pt x="227" y="395"/>
                  <a:pt x="226" y="399"/>
                  <a:pt x="228" y="399"/>
                </a:cubicBezTo>
                <a:cubicBezTo>
                  <a:pt x="225" y="401"/>
                  <a:pt x="224" y="398"/>
                  <a:pt x="223" y="400"/>
                </a:cubicBezTo>
                <a:cubicBezTo>
                  <a:pt x="224" y="398"/>
                  <a:pt x="222" y="399"/>
                  <a:pt x="222" y="398"/>
                </a:cubicBezTo>
                <a:cubicBezTo>
                  <a:pt x="223" y="398"/>
                  <a:pt x="223" y="399"/>
                  <a:pt x="224" y="399"/>
                </a:cubicBezTo>
                <a:cubicBezTo>
                  <a:pt x="224" y="396"/>
                  <a:pt x="221" y="398"/>
                  <a:pt x="221" y="397"/>
                </a:cubicBezTo>
                <a:cubicBezTo>
                  <a:pt x="222" y="394"/>
                  <a:pt x="225" y="398"/>
                  <a:pt x="227" y="397"/>
                </a:cubicBezTo>
                <a:cubicBezTo>
                  <a:pt x="226" y="396"/>
                  <a:pt x="225" y="394"/>
                  <a:pt x="222" y="395"/>
                </a:cubicBezTo>
                <a:cubicBezTo>
                  <a:pt x="223" y="392"/>
                  <a:pt x="223" y="394"/>
                  <a:pt x="224" y="392"/>
                </a:cubicBezTo>
                <a:cubicBezTo>
                  <a:pt x="221" y="393"/>
                  <a:pt x="221" y="391"/>
                  <a:pt x="220" y="391"/>
                </a:cubicBezTo>
                <a:cubicBezTo>
                  <a:pt x="219" y="391"/>
                  <a:pt x="222" y="394"/>
                  <a:pt x="220" y="394"/>
                </a:cubicBezTo>
                <a:cubicBezTo>
                  <a:pt x="219" y="393"/>
                  <a:pt x="217" y="394"/>
                  <a:pt x="217" y="393"/>
                </a:cubicBezTo>
                <a:cubicBezTo>
                  <a:pt x="219" y="393"/>
                  <a:pt x="219" y="392"/>
                  <a:pt x="219" y="391"/>
                </a:cubicBezTo>
                <a:cubicBezTo>
                  <a:pt x="217" y="391"/>
                  <a:pt x="217" y="393"/>
                  <a:pt x="216" y="393"/>
                </a:cubicBezTo>
                <a:cubicBezTo>
                  <a:pt x="215" y="392"/>
                  <a:pt x="215" y="392"/>
                  <a:pt x="216" y="391"/>
                </a:cubicBezTo>
                <a:cubicBezTo>
                  <a:pt x="214" y="390"/>
                  <a:pt x="213" y="391"/>
                  <a:pt x="213" y="392"/>
                </a:cubicBezTo>
                <a:cubicBezTo>
                  <a:pt x="214" y="392"/>
                  <a:pt x="215" y="392"/>
                  <a:pt x="215" y="393"/>
                </a:cubicBezTo>
                <a:cubicBezTo>
                  <a:pt x="214" y="393"/>
                  <a:pt x="213" y="394"/>
                  <a:pt x="213" y="394"/>
                </a:cubicBezTo>
                <a:cubicBezTo>
                  <a:pt x="213" y="392"/>
                  <a:pt x="212" y="392"/>
                  <a:pt x="212" y="390"/>
                </a:cubicBezTo>
                <a:cubicBezTo>
                  <a:pt x="211" y="389"/>
                  <a:pt x="207" y="387"/>
                  <a:pt x="205" y="389"/>
                </a:cubicBezTo>
                <a:cubicBezTo>
                  <a:pt x="205" y="387"/>
                  <a:pt x="202" y="386"/>
                  <a:pt x="203" y="388"/>
                </a:cubicBezTo>
                <a:cubicBezTo>
                  <a:pt x="202" y="387"/>
                  <a:pt x="199" y="387"/>
                  <a:pt x="199" y="384"/>
                </a:cubicBezTo>
                <a:cubicBezTo>
                  <a:pt x="200" y="385"/>
                  <a:pt x="201" y="386"/>
                  <a:pt x="201" y="384"/>
                </a:cubicBezTo>
                <a:cubicBezTo>
                  <a:pt x="199" y="382"/>
                  <a:pt x="198" y="387"/>
                  <a:pt x="195" y="386"/>
                </a:cubicBezTo>
                <a:cubicBezTo>
                  <a:pt x="194" y="384"/>
                  <a:pt x="194" y="381"/>
                  <a:pt x="193" y="381"/>
                </a:cubicBezTo>
                <a:cubicBezTo>
                  <a:pt x="193" y="382"/>
                  <a:pt x="194" y="384"/>
                  <a:pt x="192" y="384"/>
                </a:cubicBezTo>
                <a:cubicBezTo>
                  <a:pt x="192" y="383"/>
                  <a:pt x="193" y="383"/>
                  <a:pt x="192" y="382"/>
                </a:cubicBezTo>
                <a:cubicBezTo>
                  <a:pt x="191" y="385"/>
                  <a:pt x="190" y="383"/>
                  <a:pt x="188" y="384"/>
                </a:cubicBezTo>
                <a:cubicBezTo>
                  <a:pt x="189" y="382"/>
                  <a:pt x="187" y="382"/>
                  <a:pt x="185" y="381"/>
                </a:cubicBezTo>
                <a:cubicBezTo>
                  <a:pt x="187" y="378"/>
                  <a:pt x="188" y="374"/>
                  <a:pt x="192" y="373"/>
                </a:cubicBezTo>
                <a:cubicBezTo>
                  <a:pt x="192" y="371"/>
                  <a:pt x="190" y="374"/>
                  <a:pt x="190" y="372"/>
                </a:cubicBezTo>
                <a:cubicBezTo>
                  <a:pt x="193" y="371"/>
                  <a:pt x="191" y="367"/>
                  <a:pt x="194" y="367"/>
                </a:cubicBezTo>
                <a:cubicBezTo>
                  <a:pt x="193" y="364"/>
                  <a:pt x="193" y="360"/>
                  <a:pt x="196" y="359"/>
                </a:cubicBezTo>
                <a:cubicBezTo>
                  <a:pt x="196" y="362"/>
                  <a:pt x="197" y="358"/>
                  <a:pt x="198" y="359"/>
                </a:cubicBezTo>
                <a:cubicBezTo>
                  <a:pt x="199" y="360"/>
                  <a:pt x="196" y="364"/>
                  <a:pt x="199" y="366"/>
                </a:cubicBezTo>
                <a:cubicBezTo>
                  <a:pt x="200" y="362"/>
                  <a:pt x="204" y="357"/>
                  <a:pt x="201" y="354"/>
                </a:cubicBezTo>
                <a:cubicBezTo>
                  <a:pt x="202" y="354"/>
                  <a:pt x="202" y="354"/>
                  <a:pt x="203" y="353"/>
                </a:cubicBezTo>
                <a:cubicBezTo>
                  <a:pt x="201" y="352"/>
                  <a:pt x="201" y="349"/>
                  <a:pt x="201" y="347"/>
                </a:cubicBezTo>
                <a:cubicBezTo>
                  <a:pt x="204" y="347"/>
                  <a:pt x="206" y="344"/>
                  <a:pt x="205" y="342"/>
                </a:cubicBezTo>
                <a:cubicBezTo>
                  <a:pt x="203" y="342"/>
                  <a:pt x="204" y="344"/>
                  <a:pt x="202" y="344"/>
                </a:cubicBezTo>
                <a:cubicBezTo>
                  <a:pt x="203" y="342"/>
                  <a:pt x="202" y="339"/>
                  <a:pt x="205" y="339"/>
                </a:cubicBezTo>
                <a:cubicBezTo>
                  <a:pt x="205" y="341"/>
                  <a:pt x="204" y="341"/>
                  <a:pt x="205" y="342"/>
                </a:cubicBezTo>
                <a:cubicBezTo>
                  <a:pt x="208" y="342"/>
                  <a:pt x="205" y="340"/>
                  <a:pt x="208" y="339"/>
                </a:cubicBezTo>
                <a:cubicBezTo>
                  <a:pt x="207" y="332"/>
                  <a:pt x="215" y="325"/>
                  <a:pt x="214" y="318"/>
                </a:cubicBezTo>
                <a:cubicBezTo>
                  <a:pt x="217" y="317"/>
                  <a:pt x="217" y="313"/>
                  <a:pt x="218" y="310"/>
                </a:cubicBezTo>
                <a:cubicBezTo>
                  <a:pt x="220" y="310"/>
                  <a:pt x="221" y="310"/>
                  <a:pt x="221" y="311"/>
                </a:cubicBezTo>
                <a:cubicBezTo>
                  <a:pt x="221" y="309"/>
                  <a:pt x="221" y="309"/>
                  <a:pt x="222" y="308"/>
                </a:cubicBezTo>
                <a:cubicBezTo>
                  <a:pt x="224" y="308"/>
                  <a:pt x="223" y="311"/>
                  <a:pt x="225" y="311"/>
                </a:cubicBezTo>
                <a:cubicBezTo>
                  <a:pt x="225" y="310"/>
                  <a:pt x="224" y="309"/>
                  <a:pt x="225" y="309"/>
                </a:cubicBezTo>
                <a:cubicBezTo>
                  <a:pt x="226" y="310"/>
                  <a:pt x="227" y="307"/>
                  <a:pt x="228" y="309"/>
                </a:cubicBezTo>
                <a:cubicBezTo>
                  <a:pt x="227" y="309"/>
                  <a:pt x="227" y="310"/>
                  <a:pt x="226" y="310"/>
                </a:cubicBezTo>
                <a:cubicBezTo>
                  <a:pt x="226" y="311"/>
                  <a:pt x="227" y="312"/>
                  <a:pt x="225" y="311"/>
                </a:cubicBezTo>
                <a:cubicBezTo>
                  <a:pt x="227" y="315"/>
                  <a:pt x="223" y="320"/>
                  <a:pt x="222" y="326"/>
                </a:cubicBezTo>
                <a:cubicBezTo>
                  <a:pt x="225" y="327"/>
                  <a:pt x="224" y="323"/>
                  <a:pt x="227" y="324"/>
                </a:cubicBezTo>
                <a:cubicBezTo>
                  <a:pt x="228" y="322"/>
                  <a:pt x="226" y="322"/>
                  <a:pt x="226" y="321"/>
                </a:cubicBezTo>
                <a:cubicBezTo>
                  <a:pt x="226" y="319"/>
                  <a:pt x="228" y="319"/>
                  <a:pt x="228" y="318"/>
                </a:cubicBezTo>
                <a:cubicBezTo>
                  <a:pt x="226" y="315"/>
                  <a:pt x="231" y="312"/>
                  <a:pt x="232" y="309"/>
                </a:cubicBezTo>
                <a:cubicBezTo>
                  <a:pt x="232" y="312"/>
                  <a:pt x="234" y="309"/>
                  <a:pt x="235" y="309"/>
                </a:cubicBezTo>
                <a:cubicBezTo>
                  <a:pt x="235" y="311"/>
                  <a:pt x="233" y="310"/>
                  <a:pt x="234" y="312"/>
                </a:cubicBezTo>
                <a:cubicBezTo>
                  <a:pt x="235" y="313"/>
                  <a:pt x="237" y="309"/>
                  <a:pt x="238" y="312"/>
                </a:cubicBezTo>
                <a:cubicBezTo>
                  <a:pt x="237" y="312"/>
                  <a:pt x="237" y="312"/>
                  <a:pt x="237" y="314"/>
                </a:cubicBezTo>
                <a:cubicBezTo>
                  <a:pt x="239" y="313"/>
                  <a:pt x="239" y="312"/>
                  <a:pt x="240" y="312"/>
                </a:cubicBezTo>
                <a:cubicBezTo>
                  <a:pt x="241" y="310"/>
                  <a:pt x="239" y="311"/>
                  <a:pt x="239" y="310"/>
                </a:cubicBezTo>
                <a:cubicBezTo>
                  <a:pt x="242" y="308"/>
                  <a:pt x="243" y="309"/>
                  <a:pt x="244" y="311"/>
                </a:cubicBezTo>
                <a:cubicBezTo>
                  <a:pt x="243" y="311"/>
                  <a:pt x="243" y="310"/>
                  <a:pt x="242" y="310"/>
                </a:cubicBezTo>
                <a:cubicBezTo>
                  <a:pt x="243" y="313"/>
                  <a:pt x="240" y="312"/>
                  <a:pt x="240" y="314"/>
                </a:cubicBezTo>
                <a:cubicBezTo>
                  <a:pt x="243" y="314"/>
                  <a:pt x="242" y="311"/>
                  <a:pt x="246" y="311"/>
                </a:cubicBezTo>
                <a:cubicBezTo>
                  <a:pt x="246" y="310"/>
                  <a:pt x="247" y="310"/>
                  <a:pt x="246" y="308"/>
                </a:cubicBezTo>
                <a:cubicBezTo>
                  <a:pt x="248" y="310"/>
                  <a:pt x="249" y="308"/>
                  <a:pt x="249" y="307"/>
                </a:cubicBezTo>
                <a:cubicBezTo>
                  <a:pt x="251" y="309"/>
                  <a:pt x="255" y="309"/>
                  <a:pt x="257" y="311"/>
                </a:cubicBezTo>
                <a:cubicBezTo>
                  <a:pt x="256" y="311"/>
                  <a:pt x="256" y="312"/>
                  <a:pt x="254" y="312"/>
                </a:cubicBezTo>
                <a:cubicBezTo>
                  <a:pt x="257" y="315"/>
                  <a:pt x="269" y="314"/>
                  <a:pt x="272" y="313"/>
                </a:cubicBezTo>
                <a:cubicBezTo>
                  <a:pt x="271" y="317"/>
                  <a:pt x="281" y="311"/>
                  <a:pt x="277" y="315"/>
                </a:cubicBezTo>
                <a:cubicBezTo>
                  <a:pt x="280" y="314"/>
                  <a:pt x="280" y="314"/>
                  <a:pt x="282" y="316"/>
                </a:cubicBezTo>
                <a:cubicBezTo>
                  <a:pt x="283" y="314"/>
                  <a:pt x="288" y="313"/>
                  <a:pt x="290" y="314"/>
                </a:cubicBezTo>
                <a:cubicBezTo>
                  <a:pt x="288" y="313"/>
                  <a:pt x="288" y="314"/>
                  <a:pt x="288" y="316"/>
                </a:cubicBezTo>
                <a:cubicBezTo>
                  <a:pt x="292" y="315"/>
                  <a:pt x="292" y="316"/>
                  <a:pt x="293" y="314"/>
                </a:cubicBezTo>
                <a:cubicBezTo>
                  <a:pt x="294" y="314"/>
                  <a:pt x="295" y="315"/>
                  <a:pt x="295" y="315"/>
                </a:cubicBezTo>
                <a:cubicBezTo>
                  <a:pt x="292" y="315"/>
                  <a:pt x="296" y="318"/>
                  <a:pt x="294" y="318"/>
                </a:cubicBezTo>
                <a:cubicBezTo>
                  <a:pt x="287" y="316"/>
                  <a:pt x="285" y="321"/>
                  <a:pt x="278" y="319"/>
                </a:cubicBezTo>
                <a:cubicBezTo>
                  <a:pt x="276" y="319"/>
                  <a:pt x="277" y="320"/>
                  <a:pt x="277" y="320"/>
                </a:cubicBezTo>
                <a:cubicBezTo>
                  <a:pt x="275" y="318"/>
                  <a:pt x="271" y="320"/>
                  <a:pt x="269" y="320"/>
                </a:cubicBezTo>
                <a:cubicBezTo>
                  <a:pt x="269" y="320"/>
                  <a:pt x="269" y="319"/>
                  <a:pt x="268" y="319"/>
                </a:cubicBezTo>
                <a:cubicBezTo>
                  <a:pt x="263" y="316"/>
                  <a:pt x="255" y="320"/>
                  <a:pt x="251" y="314"/>
                </a:cubicBezTo>
                <a:cubicBezTo>
                  <a:pt x="252" y="313"/>
                  <a:pt x="253" y="313"/>
                  <a:pt x="253" y="312"/>
                </a:cubicBezTo>
                <a:cubicBezTo>
                  <a:pt x="250" y="313"/>
                  <a:pt x="249" y="312"/>
                  <a:pt x="247" y="312"/>
                </a:cubicBezTo>
                <a:cubicBezTo>
                  <a:pt x="247" y="314"/>
                  <a:pt x="245" y="314"/>
                  <a:pt x="244" y="315"/>
                </a:cubicBezTo>
                <a:cubicBezTo>
                  <a:pt x="244" y="316"/>
                  <a:pt x="244" y="317"/>
                  <a:pt x="243" y="317"/>
                </a:cubicBezTo>
                <a:cubicBezTo>
                  <a:pt x="245" y="319"/>
                  <a:pt x="248" y="322"/>
                  <a:pt x="247" y="324"/>
                </a:cubicBezTo>
                <a:cubicBezTo>
                  <a:pt x="248" y="325"/>
                  <a:pt x="249" y="325"/>
                  <a:pt x="249" y="326"/>
                </a:cubicBezTo>
                <a:cubicBezTo>
                  <a:pt x="251" y="324"/>
                  <a:pt x="255" y="325"/>
                  <a:pt x="256" y="322"/>
                </a:cubicBezTo>
                <a:cubicBezTo>
                  <a:pt x="271" y="324"/>
                  <a:pt x="290" y="321"/>
                  <a:pt x="302" y="321"/>
                </a:cubicBezTo>
                <a:cubicBezTo>
                  <a:pt x="302" y="320"/>
                  <a:pt x="302" y="319"/>
                  <a:pt x="303" y="319"/>
                </a:cubicBezTo>
                <a:cubicBezTo>
                  <a:pt x="303" y="319"/>
                  <a:pt x="303" y="320"/>
                  <a:pt x="304" y="320"/>
                </a:cubicBezTo>
                <a:cubicBezTo>
                  <a:pt x="304" y="318"/>
                  <a:pt x="305" y="320"/>
                  <a:pt x="307" y="320"/>
                </a:cubicBezTo>
                <a:cubicBezTo>
                  <a:pt x="308" y="319"/>
                  <a:pt x="307" y="318"/>
                  <a:pt x="309" y="317"/>
                </a:cubicBezTo>
                <a:cubicBezTo>
                  <a:pt x="313" y="319"/>
                  <a:pt x="321" y="314"/>
                  <a:pt x="323" y="321"/>
                </a:cubicBezTo>
                <a:cubicBezTo>
                  <a:pt x="323" y="320"/>
                  <a:pt x="322" y="318"/>
                  <a:pt x="324" y="319"/>
                </a:cubicBezTo>
                <a:cubicBezTo>
                  <a:pt x="322" y="322"/>
                  <a:pt x="329" y="321"/>
                  <a:pt x="329" y="326"/>
                </a:cubicBezTo>
                <a:cubicBezTo>
                  <a:pt x="341" y="323"/>
                  <a:pt x="342" y="335"/>
                  <a:pt x="349" y="340"/>
                </a:cubicBezTo>
                <a:cubicBezTo>
                  <a:pt x="348" y="342"/>
                  <a:pt x="350" y="343"/>
                  <a:pt x="350" y="344"/>
                </a:cubicBezTo>
                <a:cubicBezTo>
                  <a:pt x="354" y="345"/>
                  <a:pt x="354" y="353"/>
                  <a:pt x="358" y="356"/>
                </a:cubicBezTo>
                <a:cubicBezTo>
                  <a:pt x="358" y="362"/>
                  <a:pt x="354" y="365"/>
                  <a:pt x="353" y="369"/>
                </a:cubicBezTo>
                <a:cubicBezTo>
                  <a:pt x="352" y="372"/>
                  <a:pt x="353" y="376"/>
                  <a:pt x="349" y="378"/>
                </a:cubicBezTo>
                <a:cubicBezTo>
                  <a:pt x="349" y="380"/>
                  <a:pt x="349" y="382"/>
                  <a:pt x="349" y="383"/>
                </a:cubicBezTo>
                <a:cubicBezTo>
                  <a:pt x="345" y="385"/>
                  <a:pt x="350" y="389"/>
                  <a:pt x="345" y="389"/>
                </a:cubicBezTo>
                <a:cubicBezTo>
                  <a:pt x="344" y="393"/>
                  <a:pt x="345" y="400"/>
                  <a:pt x="341" y="401"/>
                </a:cubicBezTo>
                <a:cubicBezTo>
                  <a:pt x="340" y="406"/>
                  <a:pt x="340" y="413"/>
                  <a:pt x="335" y="414"/>
                </a:cubicBezTo>
                <a:cubicBezTo>
                  <a:pt x="335" y="417"/>
                  <a:pt x="333" y="419"/>
                  <a:pt x="329" y="418"/>
                </a:cubicBezTo>
                <a:cubicBezTo>
                  <a:pt x="330" y="421"/>
                  <a:pt x="327" y="422"/>
                  <a:pt x="326" y="420"/>
                </a:cubicBezTo>
                <a:cubicBezTo>
                  <a:pt x="323" y="422"/>
                  <a:pt x="327" y="425"/>
                  <a:pt x="325" y="427"/>
                </a:cubicBezTo>
                <a:cubicBezTo>
                  <a:pt x="325" y="428"/>
                  <a:pt x="326" y="428"/>
                  <a:pt x="326" y="430"/>
                </a:cubicBezTo>
                <a:cubicBezTo>
                  <a:pt x="325" y="433"/>
                  <a:pt x="322" y="434"/>
                  <a:pt x="323" y="438"/>
                </a:cubicBezTo>
                <a:cubicBezTo>
                  <a:pt x="321" y="440"/>
                  <a:pt x="316" y="440"/>
                  <a:pt x="316" y="444"/>
                </a:cubicBezTo>
                <a:cubicBezTo>
                  <a:pt x="316" y="443"/>
                  <a:pt x="311" y="444"/>
                  <a:pt x="313" y="445"/>
                </a:cubicBezTo>
                <a:cubicBezTo>
                  <a:pt x="313" y="444"/>
                  <a:pt x="317" y="445"/>
                  <a:pt x="317" y="446"/>
                </a:cubicBezTo>
                <a:cubicBezTo>
                  <a:pt x="316" y="447"/>
                  <a:pt x="313" y="444"/>
                  <a:pt x="314" y="447"/>
                </a:cubicBezTo>
                <a:cubicBezTo>
                  <a:pt x="317" y="447"/>
                  <a:pt x="320" y="449"/>
                  <a:pt x="322" y="448"/>
                </a:cubicBezTo>
                <a:cubicBezTo>
                  <a:pt x="321" y="448"/>
                  <a:pt x="321" y="447"/>
                  <a:pt x="321" y="447"/>
                </a:cubicBezTo>
                <a:cubicBezTo>
                  <a:pt x="324" y="445"/>
                  <a:pt x="328" y="446"/>
                  <a:pt x="331" y="447"/>
                </a:cubicBezTo>
                <a:cubicBezTo>
                  <a:pt x="331" y="447"/>
                  <a:pt x="331" y="446"/>
                  <a:pt x="331" y="446"/>
                </a:cubicBezTo>
                <a:cubicBezTo>
                  <a:pt x="333" y="447"/>
                  <a:pt x="330" y="448"/>
                  <a:pt x="333" y="447"/>
                </a:cubicBezTo>
                <a:cubicBezTo>
                  <a:pt x="334" y="448"/>
                  <a:pt x="332" y="448"/>
                  <a:pt x="332" y="449"/>
                </a:cubicBezTo>
                <a:cubicBezTo>
                  <a:pt x="335" y="449"/>
                  <a:pt x="335" y="449"/>
                  <a:pt x="338" y="449"/>
                </a:cubicBezTo>
                <a:cubicBezTo>
                  <a:pt x="339" y="447"/>
                  <a:pt x="336" y="447"/>
                  <a:pt x="337" y="445"/>
                </a:cubicBezTo>
                <a:cubicBezTo>
                  <a:pt x="336" y="445"/>
                  <a:pt x="334" y="446"/>
                  <a:pt x="334" y="445"/>
                </a:cubicBezTo>
                <a:cubicBezTo>
                  <a:pt x="337" y="443"/>
                  <a:pt x="339" y="444"/>
                  <a:pt x="342" y="442"/>
                </a:cubicBezTo>
                <a:cubicBezTo>
                  <a:pt x="341" y="443"/>
                  <a:pt x="341" y="443"/>
                  <a:pt x="341" y="444"/>
                </a:cubicBezTo>
                <a:cubicBezTo>
                  <a:pt x="343" y="444"/>
                  <a:pt x="344" y="443"/>
                  <a:pt x="346" y="442"/>
                </a:cubicBezTo>
                <a:cubicBezTo>
                  <a:pt x="346" y="444"/>
                  <a:pt x="347" y="444"/>
                  <a:pt x="347" y="445"/>
                </a:cubicBezTo>
                <a:cubicBezTo>
                  <a:pt x="348" y="444"/>
                  <a:pt x="349" y="445"/>
                  <a:pt x="349" y="444"/>
                </a:cubicBezTo>
                <a:cubicBezTo>
                  <a:pt x="347" y="443"/>
                  <a:pt x="348" y="439"/>
                  <a:pt x="348" y="437"/>
                </a:cubicBezTo>
                <a:cubicBezTo>
                  <a:pt x="351" y="436"/>
                  <a:pt x="350" y="439"/>
                  <a:pt x="351" y="439"/>
                </a:cubicBezTo>
                <a:cubicBezTo>
                  <a:pt x="353" y="437"/>
                  <a:pt x="355" y="438"/>
                  <a:pt x="359" y="437"/>
                </a:cubicBezTo>
                <a:cubicBezTo>
                  <a:pt x="359" y="439"/>
                  <a:pt x="360" y="441"/>
                  <a:pt x="361" y="442"/>
                </a:cubicBezTo>
                <a:cubicBezTo>
                  <a:pt x="361" y="440"/>
                  <a:pt x="362" y="439"/>
                  <a:pt x="363" y="438"/>
                </a:cubicBezTo>
                <a:cubicBezTo>
                  <a:pt x="363" y="439"/>
                  <a:pt x="363" y="439"/>
                  <a:pt x="364" y="439"/>
                </a:cubicBezTo>
                <a:cubicBezTo>
                  <a:pt x="364" y="441"/>
                  <a:pt x="362" y="441"/>
                  <a:pt x="362" y="443"/>
                </a:cubicBezTo>
                <a:cubicBezTo>
                  <a:pt x="365" y="443"/>
                  <a:pt x="363" y="441"/>
                  <a:pt x="366" y="442"/>
                </a:cubicBezTo>
                <a:cubicBezTo>
                  <a:pt x="366" y="440"/>
                  <a:pt x="365" y="440"/>
                  <a:pt x="366" y="438"/>
                </a:cubicBezTo>
                <a:cubicBezTo>
                  <a:pt x="370" y="437"/>
                  <a:pt x="366" y="439"/>
                  <a:pt x="370" y="439"/>
                </a:cubicBezTo>
                <a:cubicBezTo>
                  <a:pt x="370" y="436"/>
                  <a:pt x="368" y="437"/>
                  <a:pt x="366" y="436"/>
                </a:cubicBezTo>
                <a:cubicBezTo>
                  <a:pt x="366" y="435"/>
                  <a:pt x="366" y="434"/>
                  <a:pt x="366" y="433"/>
                </a:cubicBezTo>
                <a:cubicBezTo>
                  <a:pt x="367" y="435"/>
                  <a:pt x="369" y="435"/>
                  <a:pt x="370" y="436"/>
                </a:cubicBezTo>
                <a:cubicBezTo>
                  <a:pt x="370" y="430"/>
                  <a:pt x="375" y="429"/>
                  <a:pt x="375" y="427"/>
                </a:cubicBezTo>
                <a:cubicBezTo>
                  <a:pt x="378" y="430"/>
                  <a:pt x="387" y="429"/>
                  <a:pt x="389" y="427"/>
                </a:cubicBezTo>
                <a:cubicBezTo>
                  <a:pt x="388" y="426"/>
                  <a:pt x="386" y="428"/>
                  <a:pt x="386" y="427"/>
                </a:cubicBezTo>
                <a:cubicBezTo>
                  <a:pt x="388" y="427"/>
                  <a:pt x="387" y="424"/>
                  <a:pt x="389" y="423"/>
                </a:cubicBezTo>
                <a:cubicBezTo>
                  <a:pt x="389" y="424"/>
                  <a:pt x="390" y="423"/>
                  <a:pt x="390" y="424"/>
                </a:cubicBezTo>
                <a:cubicBezTo>
                  <a:pt x="388" y="426"/>
                  <a:pt x="390" y="427"/>
                  <a:pt x="389" y="428"/>
                </a:cubicBezTo>
                <a:cubicBezTo>
                  <a:pt x="391" y="428"/>
                  <a:pt x="392" y="428"/>
                  <a:pt x="394" y="428"/>
                </a:cubicBezTo>
                <a:cubicBezTo>
                  <a:pt x="403" y="440"/>
                  <a:pt x="410" y="460"/>
                  <a:pt x="432" y="456"/>
                </a:cubicBezTo>
                <a:cubicBezTo>
                  <a:pt x="432" y="454"/>
                  <a:pt x="434" y="453"/>
                  <a:pt x="433" y="450"/>
                </a:cubicBezTo>
                <a:cubicBezTo>
                  <a:pt x="428" y="453"/>
                  <a:pt x="421" y="447"/>
                  <a:pt x="426" y="442"/>
                </a:cubicBezTo>
                <a:cubicBezTo>
                  <a:pt x="429" y="443"/>
                  <a:pt x="430" y="442"/>
                  <a:pt x="431" y="440"/>
                </a:cubicBezTo>
                <a:cubicBezTo>
                  <a:pt x="433" y="443"/>
                  <a:pt x="438" y="439"/>
                  <a:pt x="441" y="442"/>
                </a:cubicBezTo>
                <a:cubicBezTo>
                  <a:pt x="448" y="440"/>
                  <a:pt x="456" y="440"/>
                  <a:pt x="465" y="439"/>
                </a:cubicBezTo>
                <a:cubicBezTo>
                  <a:pt x="472" y="439"/>
                  <a:pt x="477" y="437"/>
                  <a:pt x="482" y="437"/>
                </a:cubicBezTo>
                <a:cubicBezTo>
                  <a:pt x="490" y="436"/>
                  <a:pt x="496" y="438"/>
                  <a:pt x="502" y="441"/>
                </a:cubicBezTo>
                <a:cubicBezTo>
                  <a:pt x="502" y="441"/>
                  <a:pt x="502" y="440"/>
                  <a:pt x="502" y="440"/>
                </a:cubicBezTo>
                <a:cubicBezTo>
                  <a:pt x="504" y="440"/>
                  <a:pt x="503" y="443"/>
                  <a:pt x="504" y="443"/>
                </a:cubicBezTo>
                <a:cubicBezTo>
                  <a:pt x="507" y="443"/>
                  <a:pt x="509" y="445"/>
                  <a:pt x="511" y="446"/>
                </a:cubicBezTo>
                <a:cubicBezTo>
                  <a:pt x="512" y="445"/>
                  <a:pt x="513" y="445"/>
                  <a:pt x="514" y="445"/>
                </a:cubicBezTo>
                <a:cubicBezTo>
                  <a:pt x="516" y="449"/>
                  <a:pt x="520" y="451"/>
                  <a:pt x="523" y="447"/>
                </a:cubicBezTo>
                <a:cubicBezTo>
                  <a:pt x="525" y="451"/>
                  <a:pt x="527" y="453"/>
                  <a:pt x="529" y="457"/>
                </a:cubicBezTo>
                <a:cubicBezTo>
                  <a:pt x="533" y="457"/>
                  <a:pt x="534" y="459"/>
                  <a:pt x="536" y="460"/>
                </a:cubicBezTo>
                <a:cubicBezTo>
                  <a:pt x="536" y="458"/>
                  <a:pt x="534" y="457"/>
                  <a:pt x="533" y="454"/>
                </a:cubicBezTo>
                <a:cubicBezTo>
                  <a:pt x="530" y="455"/>
                  <a:pt x="527" y="453"/>
                  <a:pt x="526" y="450"/>
                </a:cubicBezTo>
                <a:cubicBezTo>
                  <a:pt x="527" y="449"/>
                  <a:pt x="528" y="450"/>
                  <a:pt x="530" y="450"/>
                </a:cubicBezTo>
                <a:cubicBezTo>
                  <a:pt x="525" y="442"/>
                  <a:pt x="515" y="440"/>
                  <a:pt x="511" y="433"/>
                </a:cubicBezTo>
                <a:cubicBezTo>
                  <a:pt x="511" y="432"/>
                  <a:pt x="511" y="432"/>
                  <a:pt x="512" y="431"/>
                </a:cubicBezTo>
                <a:cubicBezTo>
                  <a:pt x="520" y="434"/>
                  <a:pt x="527" y="437"/>
                  <a:pt x="536" y="439"/>
                </a:cubicBezTo>
                <a:cubicBezTo>
                  <a:pt x="537" y="439"/>
                  <a:pt x="534" y="437"/>
                  <a:pt x="537" y="437"/>
                </a:cubicBezTo>
                <a:cubicBezTo>
                  <a:pt x="537" y="438"/>
                  <a:pt x="537" y="439"/>
                  <a:pt x="536" y="439"/>
                </a:cubicBezTo>
                <a:cubicBezTo>
                  <a:pt x="539" y="440"/>
                  <a:pt x="543" y="443"/>
                  <a:pt x="545" y="441"/>
                </a:cubicBezTo>
                <a:cubicBezTo>
                  <a:pt x="545" y="444"/>
                  <a:pt x="548" y="442"/>
                  <a:pt x="549" y="441"/>
                </a:cubicBezTo>
                <a:cubicBezTo>
                  <a:pt x="548" y="443"/>
                  <a:pt x="550" y="444"/>
                  <a:pt x="552" y="444"/>
                </a:cubicBezTo>
                <a:cubicBezTo>
                  <a:pt x="551" y="441"/>
                  <a:pt x="556" y="445"/>
                  <a:pt x="557" y="443"/>
                </a:cubicBezTo>
                <a:cubicBezTo>
                  <a:pt x="556" y="443"/>
                  <a:pt x="555" y="441"/>
                  <a:pt x="557" y="441"/>
                </a:cubicBezTo>
                <a:cubicBezTo>
                  <a:pt x="557" y="442"/>
                  <a:pt x="560" y="440"/>
                  <a:pt x="559" y="442"/>
                </a:cubicBezTo>
                <a:cubicBezTo>
                  <a:pt x="558" y="441"/>
                  <a:pt x="557" y="442"/>
                  <a:pt x="557" y="443"/>
                </a:cubicBezTo>
                <a:cubicBezTo>
                  <a:pt x="558" y="443"/>
                  <a:pt x="559" y="443"/>
                  <a:pt x="560" y="443"/>
                </a:cubicBezTo>
                <a:cubicBezTo>
                  <a:pt x="561" y="442"/>
                  <a:pt x="560" y="440"/>
                  <a:pt x="561" y="441"/>
                </a:cubicBezTo>
                <a:cubicBezTo>
                  <a:pt x="562" y="442"/>
                  <a:pt x="560" y="443"/>
                  <a:pt x="561" y="443"/>
                </a:cubicBezTo>
                <a:cubicBezTo>
                  <a:pt x="561" y="442"/>
                  <a:pt x="564" y="443"/>
                  <a:pt x="563" y="441"/>
                </a:cubicBezTo>
                <a:cubicBezTo>
                  <a:pt x="559" y="439"/>
                  <a:pt x="556" y="438"/>
                  <a:pt x="552" y="439"/>
                </a:cubicBezTo>
                <a:cubicBezTo>
                  <a:pt x="551" y="438"/>
                  <a:pt x="550" y="437"/>
                  <a:pt x="548" y="437"/>
                </a:cubicBezTo>
                <a:cubicBezTo>
                  <a:pt x="547" y="439"/>
                  <a:pt x="547" y="436"/>
                  <a:pt x="546" y="438"/>
                </a:cubicBezTo>
                <a:cubicBezTo>
                  <a:pt x="547" y="438"/>
                  <a:pt x="548" y="441"/>
                  <a:pt x="547" y="441"/>
                </a:cubicBezTo>
                <a:cubicBezTo>
                  <a:pt x="546" y="440"/>
                  <a:pt x="546" y="439"/>
                  <a:pt x="544" y="438"/>
                </a:cubicBezTo>
                <a:cubicBezTo>
                  <a:pt x="544" y="437"/>
                  <a:pt x="547" y="436"/>
                  <a:pt x="546" y="435"/>
                </a:cubicBezTo>
                <a:cubicBezTo>
                  <a:pt x="545" y="436"/>
                  <a:pt x="543" y="434"/>
                  <a:pt x="542" y="436"/>
                </a:cubicBezTo>
                <a:cubicBezTo>
                  <a:pt x="542" y="433"/>
                  <a:pt x="537" y="434"/>
                  <a:pt x="538" y="432"/>
                </a:cubicBezTo>
                <a:cubicBezTo>
                  <a:pt x="533" y="432"/>
                  <a:pt x="530" y="427"/>
                  <a:pt x="527" y="425"/>
                </a:cubicBezTo>
                <a:cubicBezTo>
                  <a:pt x="520" y="428"/>
                  <a:pt x="512" y="422"/>
                  <a:pt x="505" y="422"/>
                </a:cubicBezTo>
                <a:cubicBezTo>
                  <a:pt x="505" y="421"/>
                  <a:pt x="505" y="417"/>
                  <a:pt x="504" y="419"/>
                </a:cubicBezTo>
                <a:cubicBezTo>
                  <a:pt x="505" y="420"/>
                  <a:pt x="503" y="422"/>
                  <a:pt x="503" y="422"/>
                </a:cubicBezTo>
                <a:cubicBezTo>
                  <a:pt x="501" y="421"/>
                  <a:pt x="499" y="420"/>
                  <a:pt x="500" y="417"/>
                </a:cubicBezTo>
                <a:cubicBezTo>
                  <a:pt x="498" y="416"/>
                  <a:pt x="499" y="419"/>
                  <a:pt x="498" y="420"/>
                </a:cubicBezTo>
                <a:cubicBezTo>
                  <a:pt x="498" y="416"/>
                  <a:pt x="494" y="414"/>
                  <a:pt x="494" y="411"/>
                </a:cubicBezTo>
                <a:cubicBezTo>
                  <a:pt x="493" y="411"/>
                  <a:pt x="492" y="412"/>
                  <a:pt x="490" y="411"/>
                </a:cubicBezTo>
                <a:cubicBezTo>
                  <a:pt x="490" y="411"/>
                  <a:pt x="489" y="409"/>
                  <a:pt x="491" y="409"/>
                </a:cubicBezTo>
                <a:cubicBezTo>
                  <a:pt x="492" y="409"/>
                  <a:pt x="491" y="411"/>
                  <a:pt x="493" y="410"/>
                </a:cubicBezTo>
                <a:cubicBezTo>
                  <a:pt x="493" y="410"/>
                  <a:pt x="493" y="410"/>
                  <a:pt x="494" y="410"/>
                </a:cubicBezTo>
                <a:cubicBezTo>
                  <a:pt x="495" y="408"/>
                  <a:pt x="492" y="408"/>
                  <a:pt x="492" y="406"/>
                </a:cubicBezTo>
                <a:cubicBezTo>
                  <a:pt x="489" y="408"/>
                  <a:pt x="487" y="407"/>
                  <a:pt x="481" y="408"/>
                </a:cubicBezTo>
                <a:cubicBezTo>
                  <a:pt x="481" y="404"/>
                  <a:pt x="477" y="406"/>
                  <a:pt x="480" y="407"/>
                </a:cubicBezTo>
                <a:cubicBezTo>
                  <a:pt x="478" y="407"/>
                  <a:pt x="476" y="407"/>
                  <a:pt x="476" y="405"/>
                </a:cubicBezTo>
                <a:cubicBezTo>
                  <a:pt x="476" y="405"/>
                  <a:pt x="477" y="405"/>
                  <a:pt x="477" y="404"/>
                </a:cubicBezTo>
                <a:cubicBezTo>
                  <a:pt x="470" y="402"/>
                  <a:pt x="470" y="394"/>
                  <a:pt x="466" y="390"/>
                </a:cubicBezTo>
                <a:cubicBezTo>
                  <a:pt x="465" y="390"/>
                  <a:pt x="464" y="385"/>
                  <a:pt x="464" y="383"/>
                </a:cubicBezTo>
                <a:cubicBezTo>
                  <a:pt x="463" y="383"/>
                  <a:pt x="462" y="384"/>
                  <a:pt x="462" y="382"/>
                </a:cubicBezTo>
                <a:cubicBezTo>
                  <a:pt x="458" y="370"/>
                  <a:pt x="449" y="362"/>
                  <a:pt x="448" y="349"/>
                </a:cubicBezTo>
                <a:cubicBezTo>
                  <a:pt x="446" y="348"/>
                  <a:pt x="445" y="349"/>
                  <a:pt x="444" y="350"/>
                </a:cubicBezTo>
                <a:cubicBezTo>
                  <a:pt x="444" y="349"/>
                  <a:pt x="444" y="348"/>
                  <a:pt x="443" y="347"/>
                </a:cubicBezTo>
                <a:cubicBezTo>
                  <a:pt x="440" y="349"/>
                  <a:pt x="435" y="343"/>
                  <a:pt x="434" y="338"/>
                </a:cubicBezTo>
                <a:cubicBezTo>
                  <a:pt x="432" y="337"/>
                  <a:pt x="431" y="338"/>
                  <a:pt x="430" y="334"/>
                </a:cubicBezTo>
                <a:cubicBezTo>
                  <a:pt x="434" y="326"/>
                  <a:pt x="419" y="318"/>
                  <a:pt x="422" y="308"/>
                </a:cubicBezTo>
                <a:cubicBezTo>
                  <a:pt x="418" y="305"/>
                  <a:pt x="418" y="299"/>
                  <a:pt x="414" y="296"/>
                </a:cubicBezTo>
                <a:cubicBezTo>
                  <a:pt x="417" y="294"/>
                  <a:pt x="414" y="292"/>
                  <a:pt x="414" y="289"/>
                </a:cubicBezTo>
                <a:cubicBezTo>
                  <a:pt x="407" y="286"/>
                  <a:pt x="400" y="276"/>
                  <a:pt x="407" y="269"/>
                </a:cubicBezTo>
                <a:cubicBezTo>
                  <a:pt x="408" y="270"/>
                  <a:pt x="408" y="272"/>
                  <a:pt x="409" y="273"/>
                </a:cubicBezTo>
                <a:cubicBezTo>
                  <a:pt x="408" y="269"/>
                  <a:pt x="416" y="272"/>
                  <a:pt x="412" y="276"/>
                </a:cubicBezTo>
                <a:cubicBezTo>
                  <a:pt x="414" y="276"/>
                  <a:pt x="413" y="279"/>
                  <a:pt x="415" y="279"/>
                </a:cubicBezTo>
                <a:cubicBezTo>
                  <a:pt x="415" y="277"/>
                  <a:pt x="416" y="277"/>
                  <a:pt x="417" y="275"/>
                </a:cubicBezTo>
                <a:cubicBezTo>
                  <a:pt x="416" y="273"/>
                  <a:pt x="415" y="269"/>
                  <a:pt x="415" y="266"/>
                </a:cubicBezTo>
                <a:cubicBezTo>
                  <a:pt x="414" y="267"/>
                  <a:pt x="414" y="267"/>
                  <a:pt x="413" y="265"/>
                </a:cubicBezTo>
                <a:cubicBezTo>
                  <a:pt x="414" y="265"/>
                  <a:pt x="415" y="265"/>
                  <a:pt x="415" y="265"/>
                </a:cubicBezTo>
                <a:cubicBezTo>
                  <a:pt x="412" y="263"/>
                  <a:pt x="412" y="268"/>
                  <a:pt x="410" y="269"/>
                </a:cubicBezTo>
                <a:cubicBezTo>
                  <a:pt x="409" y="267"/>
                  <a:pt x="409" y="266"/>
                  <a:pt x="411" y="265"/>
                </a:cubicBezTo>
                <a:cubicBezTo>
                  <a:pt x="410" y="264"/>
                  <a:pt x="408" y="266"/>
                  <a:pt x="408" y="264"/>
                </a:cubicBezTo>
                <a:cubicBezTo>
                  <a:pt x="411" y="265"/>
                  <a:pt x="404" y="258"/>
                  <a:pt x="404" y="254"/>
                </a:cubicBezTo>
                <a:cubicBezTo>
                  <a:pt x="403" y="251"/>
                  <a:pt x="404" y="250"/>
                  <a:pt x="402" y="249"/>
                </a:cubicBezTo>
                <a:cubicBezTo>
                  <a:pt x="401" y="241"/>
                  <a:pt x="394" y="241"/>
                  <a:pt x="392" y="234"/>
                </a:cubicBezTo>
                <a:cubicBezTo>
                  <a:pt x="389" y="233"/>
                  <a:pt x="387" y="230"/>
                  <a:pt x="388" y="226"/>
                </a:cubicBezTo>
                <a:cubicBezTo>
                  <a:pt x="385" y="225"/>
                  <a:pt x="385" y="221"/>
                  <a:pt x="383" y="217"/>
                </a:cubicBezTo>
                <a:cubicBezTo>
                  <a:pt x="384" y="217"/>
                  <a:pt x="385" y="220"/>
                  <a:pt x="385" y="218"/>
                </a:cubicBezTo>
                <a:cubicBezTo>
                  <a:pt x="383" y="217"/>
                  <a:pt x="384" y="215"/>
                  <a:pt x="383" y="214"/>
                </a:cubicBezTo>
                <a:cubicBezTo>
                  <a:pt x="375" y="214"/>
                  <a:pt x="375" y="205"/>
                  <a:pt x="374" y="201"/>
                </a:cubicBezTo>
                <a:cubicBezTo>
                  <a:pt x="376" y="200"/>
                  <a:pt x="377" y="204"/>
                  <a:pt x="378" y="203"/>
                </a:cubicBezTo>
                <a:cubicBezTo>
                  <a:pt x="377" y="201"/>
                  <a:pt x="377" y="199"/>
                  <a:pt x="375" y="198"/>
                </a:cubicBezTo>
                <a:cubicBezTo>
                  <a:pt x="374" y="198"/>
                  <a:pt x="374" y="199"/>
                  <a:pt x="373" y="200"/>
                </a:cubicBezTo>
                <a:cubicBezTo>
                  <a:pt x="373" y="199"/>
                  <a:pt x="372" y="199"/>
                  <a:pt x="372" y="199"/>
                </a:cubicBezTo>
                <a:cubicBezTo>
                  <a:pt x="373" y="198"/>
                  <a:pt x="376" y="197"/>
                  <a:pt x="374" y="195"/>
                </a:cubicBezTo>
                <a:cubicBezTo>
                  <a:pt x="370" y="194"/>
                  <a:pt x="373" y="189"/>
                  <a:pt x="372" y="184"/>
                </a:cubicBezTo>
                <a:cubicBezTo>
                  <a:pt x="381" y="176"/>
                  <a:pt x="372" y="169"/>
                  <a:pt x="369" y="161"/>
                </a:cubicBezTo>
                <a:cubicBezTo>
                  <a:pt x="366" y="152"/>
                  <a:pt x="369" y="148"/>
                  <a:pt x="375" y="142"/>
                </a:cubicBezTo>
                <a:cubicBezTo>
                  <a:pt x="377" y="143"/>
                  <a:pt x="381" y="142"/>
                  <a:pt x="384" y="140"/>
                </a:cubicBezTo>
                <a:cubicBezTo>
                  <a:pt x="384" y="141"/>
                  <a:pt x="386" y="144"/>
                  <a:pt x="387" y="142"/>
                </a:cubicBezTo>
                <a:cubicBezTo>
                  <a:pt x="384" y="140"/>
                  <a:pt x="390" y="137"/>
                  <a:pt x="392" y="137"/>
                </a:cubicBezTo>
                <a:cubicBezTo>
                  <a:pt x="393" y="135"/>
                  <a:pt x="391" y="135"/>
                  <a:pt x="391" y="133"/>
                </a:cubicBezTo>
                <a:cubicBezTo>
                  <a:pt x="392" y="133"/>
                  <a:pt x="392" y="134"/>
                  <a:pt x="393" y="134"/>
                </a:cubicBezTo>
                <a:cubicBezTo>
                  <a:pt x="392" y="132"/>
                  <a:pt x="393" y="132"/>
                  <a:pt x="393" y="129"/>
                </a:cubicBezTo>
                <a:cubicBezTo>
                  <a:pt x="390" y="129"/>
                  <a:pt x="390" y="129"/>
                  <a:pt x="389" y="131"/>
                </a:cubicBezTo>
                <a:cubicBezTo>
                  <a:pt x="389" y="129"/>
                  <a:pt x="389" y="128"/>
                  <a:pt x="388" y="128"/>
                </a:cubicBezTo>
                <a:cubicBezTo>
                  <a:pt x="389" y="129"/>
                  <a:pt x="391" y="127"/>
                  <a:pt x="392" y="128"/>
                </a:cubicBezTo>
                <a:cubicBezTo>
                  <a:pt x="390" y="123"/>
                  <a:pt x="386" y="120"/>
                  <a:pt x="380" y="121"/>
                </a:cubicBezTo>
                <a:cubicBezTo>
                  <a:pt x="379" y="117"/>
                  <a:pt x="372" y="119"/>
                  <a:pt x="370" y="116"/>
                </a:cubicBezTo>
                <a:cubicBezTo>
                  <a:pt x="370" y="117"/>
                  <a:pt x="370" y="117"/>
                  <a:pt x="369" y="116"/>
                </a:cubicBezTo>
                <a:cubicBezTo>
                  <a:pt x="369" y="118"/>
                  <a:pt x="369" y="119"/>
                  <a:pt x="367" y="120"/>
                </a:cubicBezTo>
                <a:cubicBezTo>
                  <a:pt x="367" y="117"/>
                  <a:pt x="364" y="119"/>
                  <a:pt x="362" y="119"/>
                </a:cubicBezTo>
                <a:cubicBezTo>
                  <a:pt x="362" y="120"/>
                  <a:pt x="363" y="121"/>
                  <a:pt x="361" y="121"/>
                </a:cubicBezTo>
                <a:cubicBezTo>
                  <a:pt x="362" y="119"/>
                  <a:pt x="361" y="119"/>
                  <a:pt x="360" y="118"/>
                </a:cubicBezTo>
                <a:cubicBezTo>
                  <a:pt x="359" y="121"/>
                  <a:pt x="353" y="118"/>
                  <a:pt x="354" y="120"/>
                </a:cubicBezTo>
                <a:cubicBezTo>
                  <a:pt x="350" y="118"/>
                  <a:pt x="344" y="121"/>
                  <a:pt x="340" y="117"/>
                </a:cubicBezTo>
                <a:cubicBezTo>
                  <a:pt x="340" y="111"/>
                  <a:pt x="335" y="104"/>
                  <a:pt x="334" y="101"/>
                </a:cubicBezTo>
                <a:cubicBezTo>
                  <a:pt x="334" y="102"/>
                  <a:pt x="334" y="103"/>
                  <a:pt x="333" y="102"/>
                </a:cubicBezTo>
                <a:cubicBezTo>
                  <a:pt x="332" y="98"/>
                  <a:pt x="329" y="93"/>
                  <a:pt x="327" y="87"/>
                </a:cubicBezTo>
                <a:cubicBezTo>
                  <a:pt x="324" y="80"/>
                  <a:pt x="320" y="74"/>
                  <a:pt x="326" y="70"/>
                </a:cubicBezTo>
                <a:cubicBezTo>
                  <a:pt x="328" y="75"/>
                  <a:pt x="330" y="78"/>
                  <a:pt x="332" y="84"/>
                </a:cubicBezTo>
                <a:cubicBezTo>
                  <a:pt x="331" y="84"/>
                  <a:pt x="330" y="84"/>
                  <a:pt x="330" y="85"/>
                </a:cubicBezTo>
                <a:cubicBezTo>
                  <a:pt x="330" y="86"/>
                  <a:pt x="331" y="86"/>
                  <a:pt x="331" y="87"/>
                </a:cubicBezTo>
                <a:cubicBezTo>
                  <a:pt x="331" y="88"/>
                  <a:pt x="333" y="85"/>
                  <a:pt x="334" y="87"/>
                </a:cubicBezTo>
                <a:cubicBezTo>
                  <a:pt x="332" y="87"/>
                  <a:pt x="332" y="89"/>
                  <a:pt x="331" y="91"/>
                </a:cubicBezTo>
                <a:cubicBezTo>
                  <a:pt x="332" y="91"/>
                  <a:pt x="333" y="91"/>
                  <a:pt x="333" y="92"/>
                </a:cubicBezTo>
                <a:cubicBezTo>
                  <a:pt x="332" y="92"/>
                  <a:pt x="332" y="92"/>
                  <a:pt x="333" y="93"/>
                </a:cubicBezTo>
                <a:cubicBezTo>
                  <a:pt x="334" y="91"/>
                  <a:pt x="333" y="91"/>
                  <a:pt x="332" y="90"/>
                </a:cubicBezTo>
                <a:cubicBezTo>
                  <a:pt x="333" y="91"/>
                  <a:pt x="334" y="90"/>
                  <a:pt x="335" y="89"/>
                </a:cubicBezTo>
                <a:cubicBezTo>
                  <a:pt x="335" y="85"/>
                  <a:pt x="333" y="82"/>
                  <a:pt x="334" y="78"/>
                </a:cubicBezTo>
                <a:cubicBezTo>
                  <a:pt x="332" y="78"/>
                  <a:pt x="333" y="77"/>
                  <a:pt x="331" y="79"/>
                </a:cubicBezTo>
                <a:cubicBezTo>
                  <a:pt x="331" y="76"/>
                  <a:pt x="332" y="74"/>
                  <a:pt x="329" y="75"/>
                </a:cubicBezTo>
                <a:cubicBezTo>
                  <a:pt x="328" y="71"/>
                  <a:pt x="326" y="66"/>
                  <a:pt x="329" y="62"/>
                </a:cubicBezTo>
                <a:cubicBezTo>
                  <a:pt x="331" y="62"/>
                  <a:pt x="333" y="64"/>
                  <a:pt x="332" y="65"/>
                </a:cubicBezTo>
                <a:cubicBezTo>
                  <a:pt x="334" y="67"/>
                  <a:pt x="338" y="66"/>
                  <a:pt x="337" y="63"/>
                </a:cubicBezTo>
                <a:cubicBezTo>
                  <a:pt x="335" y="62"/>
                  <a:pt x="335" y="64"/>
                  <a:pt x="334" y="63"/>
                </a:cubicBezTo>
                <a:cubicBezTo>
                  <a:pt x="334" y="62"/>
                  <a:pt x="336" y="62"/>
                  <a:pt x="334" y="61"/>
                </a:cubicBezTo>
                <a:cubicBezTo>
                  <a:pt x="333" y="61"/>
                  <a:pt x="333" y="61"/>
                  <a:pt x="333" y="62"/>
                </a:cubicBezTo>
                <a:cubicBezTo>
                  <a:pt x="333" y="56"/>
                  <a:pt x="331" y="54"/>
                  <a:pt x="328" y="54"/>
                </a:cubicBezTo>
                <a:cubicBezTo>
                  <a:pt x="328" y="52"/>
                  <a:pt x="329" y="53"/>
                  <a:pt x="329" y="51"/>
                </a:cubicBezTo>
                <a:cubicBezTo>
                  <a:pt x="327" y="52"/>
                  <a:pt x="327" y="50"/>
                  <a:pt x="327" y="49"/>
                </a:cubicBezTo>
                <a:cubicBezTo>
                  <a:pt x="326" y="49"/>
                  <a:pt x="324" y="49"/>
                  <a:pt x="323" y="48"/>
                </a:cubicBezTo>
                <a:cubicBezTo>
                  <a:pt x="326" y="45"/>
                  <a:pt x="322" y="42"/>
                  <a:pt x="320" y="41"/>
                </a:cubicBezTo>
                <a:cubicBezTo>
                  <a:pt x="319" y="40"/>
                  <a:pt x="320" y="40"/>
                  <a:pt x="320" y="39"/>
                </a:cubicBezTo>
                <a:cubicBezTo>
                  <a:pt x="314" y="31"/>
                  <a:pt x="309" y="21"/>
                  <a:pt x="300" y="16"/>
                </a:cubicBezTo>
                <a:cubicBezTo>
                  <a:pt x="296" y="12"/>
                  <a:pt x="295" y="5"/>
                  <a:pt x="293" y="0"/>
                </a:cubicBezTo>
                <a:cubicBezTo>
                  <a:pt x="291" y="2"/>
                  <a:pt x="292" y="7"/>
                  <a:pt x="291" y="9"/>
                </a:cubicBezTo>
                <a:cubicBezTo>
                  <a:pt x="287" y="7"/>
                  <a:pt x="283" y="7"/>
                  <a:pt x="278" y="6"/>
                </a:cubicBezTo>
                <a:cubicBezTo>
                  <a:pt x="279" y="7"/>
                  <a:pt x="276" y="9"/>
                  <a:pt x="276" y="7"/>
                </a:cubicBezTo>
                <a:cubicBezTo>
                  <a:pt x="277" y="8"/>
                  <a:pt x="278" y="6"/>
                  <a:pt x="277" y="6"/>
                </a:cubicBezTo>
                <a:close/>
                <a:moveTo>
                  <a:pt x="237" y="310"/>
                </a:moveTo>
                <a:cubicBezTo>
                  <a:pt x="238" y="308"/>
                  <a:pt x="238" y="307"/>
                  <a:pt x="239" y="307"/>
                </a:cubicBezTo>
                <a:cubicBezTo>
                  <a:pt x="240" y="307"/>
                  <a:pt x="238" y="309"/>
                  <a:pt x="239" y="310"/>
                </a:cubicBezTo>
                <a:cubicBezTo>
                  <a:pt x="239" y="311"/>
                  <a:pt x="239" y="311"/>
                  <a:pt x="240" y="311"/>
                </a:cubicBezTo>
                <a:cubicBezTo>
                  <a:pt x="239" y="312"/>
                  <a:pt x="238" y="310"/>
                  <a:pt x="237" y="310"/>
                </a:cubicBezTo>
                <a:cubicBezTo>
                  <a:pt x="237" y="310"/>
                  <a:pt x="237" y="310"/>
                  <a:pt x="237" y="310"/>
                </a:cubicBezTo>
                <a:close/>
                <a:moveTo>
                  <a:pt x="143" y="390"/>
                </a:moveTo>
                <a:cubicBezTo>
                  <a:pt x="143" y="390"/>
                  <a:pt x="143" y="390"/>
                  <a:pt x="143" y="390"/>
                </a:cubicBezTo>
                <a:cubicBezTo>
                  <a:pt x="145" y="391"/>
                  <a:pt x="142" y="392"/>
                  <a:pt x="142" y="393"/>
                </a:cubicBezTo>
                <a:cubicBezTo>
                  <a:pt x="141" y="392"/>
                  <a:pt x="141" y="390"/>
                  <a:pt x="139" y="390"/>
                </a:cubicBezTo>
                <a:cubicBezTo>
                  <a:pt x="141" y="391"/>
                  <a:pt x="136" y="394"/>
                  <a:pt x="139" y="395"/>
                </a:cubicBezTo>
                <a:cubicBezTo>
                  <a:pt x="138" y="392"/>
                  <a:pt x="144" y="394"/>
                  <a:pt x="145" y="394"/>
                </a:cubicBezTo>
                <a:cubicBezTo>
                  <a:pt x="145" y="395"/>
                  <a:pt x="144" y="396"/>
                  <a:pt x="144" y="396"/>
                </a:cubicBezTo>
                <a:cubicBezTo>
                  <a:pt x="142" y="396"/>
                  <a:pt x="143" y="394"/>
                  <a:pt x="142" y="394"/>
                </a:cubicBezTo>
                <a:cubicBezTo>
                  <a:pt x="141" y="399"/>
                  <a:pt x="150" y="398"/>
                  <a:pt x="151" y="398"/>
                </a:cubicBezTo>
                <a:cubicBezTo>
                  <a:pt x="150" y="399"/>
                  <a:pt x="150" y="403"/>
                  <a:pt x="153" y="402"/>
                </a:cubicBezTo>
                <a:cubicBezTo>
                  <a:pt x="154" y="401"/>
                  <a:pt x="152" y="401"/>
                  <a:pt x="153" y="400"/>
                </a:cubicBezTo>
                <a:cubicBezTo>
                  <a:pt x="155" y="403"/>
                  <a:pt x="160" y="401"/>
                  <a:pt x="161" y="399"/>
                </a:cubicBezTo>
                <a:cubicBezTo>
                  <a:pt x="161" y="400"/>
                  <a:pt x="163" y="400"/>
                  <a:pt x="164" y="400"/>
                </a:cubicBezTo>
                <a:cubicBezTo>
                  <a:pt x="165" y="399"/>
                  <a:pt x="162" y="399"/>
                  <a:pt x="164" y="399"/>
                </a:cubicBezTo>
                <a:cubicBezTo>
                  <a:pt x="165" y="399"/>
                  <a:pt x="165" y="401"/>
                  <a:pt x="167" y="400"/>
                </a:cubicBezTo>
                <a:cubicBezTo>
                  <a:pt x="169" y="397"/>
                  <a:pt x="168" y="393"/>
                  <a:pt x="171" y="391"/>
                </a:cubicBezTo>
                <a:cubicBezTo>
                  <a:pt x="170" y="385"/>
                  <a:pt x="173" y="380"/>
                  <a:pt x="173" y="375"/>
                </a:cubicBezTo>
                <a:cubicBezTo>
                  <a:pt x="173" y="373"/>
                  <a:pt x="172" y="374"/>
                  <a:pt x="172" y="372"/>
                </a:cubicBezTo>
                <a:cubicBezTo>
                  <a:pt x="171" y="372"/>
                  <a:pt x="172" y="374"/>
                  <a:pt x="170" y="374"/>
                </a:cubicBezTo>
                <a:cubicBezTo>
                  <a:pt x="170" y="373"/>
                  <a:pt x="171" y="372"/>
                  <a:pt x="170" y="371"/>
                </a:cubicBezTo>
                <a:cubicBezTo>
                  <a:pt x="170" y="373"/>
                  <a:pt x="168" y="373"/>
                  <a:pt x="168" y="374"/>
                </a:cubicBezTo>
                <a:cubicBezTo>
                  <a:pt x="169" y="374"/>
                  <a:pt x="169" y="374"/>
                  <a:pt x="170" y="375"/>
                </a:cubicBezTo>
                <a:cubicBezTo>
                  <a:pt x="166" y="379"/>
                  <a:pt x="164" y="386"/>
                  <a:pt x="163" y="389"/>
                </a:cubicBezTo>
                <a:cubicBezTo>
                  <a:pt x="163" y="388"/>
                  <a:pt x="164" y="388"/>
                  <a:pt x="164" y="388"/>
                </a:cubicBezTo>
                <a:cubicBezTo>
                  <a:pt x="164" y="391"/>
                  <a:pt x="162" y="393"/>
                  <a:pt x="164" y="396"/>
                </a:cubicBezTo>
                <a:cubicBezTo>
                  <a:pt x="163" y="396"/>
                  <a:pt x="163" y="397"/>
                  <a:pt x="162" y="397"/>
                </a:cubicBezTo>
                <a:cubicBezTo>
                  <a:pt x="162" y="393"/>
                  <a:pt x="159" y="393"/>
                  <a:pt x="161" y="391"/>
                </a:cubicBezTo>
                <a:cubicBezTo>
                  <a:pt x="161" y="391"/>
                  <a:pt x="162" y="392"/>
                  <a:pt x="162" y="391"/>
                </a:cubicBezTo>
                <a:cubicBezTo>
                  <a:pt x="162" y="391"/>
                  <a:pt x="160" y="389"/>
                  <a:pt x="162" y="388"/>
                </a:cubicBezTo>
                <a:cubicBezTo>
                  <a:pt x="160" y="388"/>
                  <a:pt x="161" y="387"/>
                  <a:pt x="160" y="386"/>
                </a:cubicBezTo>
                <a:cubicBezTo>
                  <a:pt x="160" y="384"/>
                  <a:pt x="161" y="384"/>
                  <a:pt x="161" y="382"/>
                </a:cubicBezTo>
                <a:cubicBezTo>
                  <a:pt x="158" y="382"/>
                  <a:pt x="158" y="386"/>
                  <a:pt x="156" y="383"/>
                </a:cubicBezTo>
                <a:cubicBezTo>
                  <a:pt x="156" y="385"/>
                  <a:pt x="151" y="382"/>
                  <a:pt x="151" y="384"/>
                </a:cubicBezTo>
                <a:cubicBezTo>
                  <a:pt x="152" y="383"/>
                  <a:pt x="152" y="385"/>
                  <a:pt x="153" y="385"/>
                </a:cubicBezTo>
                <a:cubicBezTo>
                  <a:pt x="153" y="384"/>
                  <a:pt x="153" y="384"/>
                  <a:pt x="155" y="384"/>
                </a:cubicBezTo>
                <a:cubicBezTo>
                  <a:pt x="155" y="385"/>
                  <a:pt x="156" y="385"/>
                  <a:pt x="155" y="386"/>
                </a:cubicBezTo>
                <a:cubicBezTo>
                  <a:pt x="155" y="385"/>
                  <a:pt x="155" y="384"/>
                  <a:pt x="154" y="384"/>
                </a:cubicBezTo>
                <a:cubicBezTo>
                  <a:pt x="154" y="386"/>
                  <a:pt x="151" y="385"/>
                  <a:pt x="151" y="388"/>
                </a:cubicBezTo>
                <a:cubicBezTo>
                  <a:pt x="153" y="389"/>
                  <a:pt x="154" y="388"/>
                  <a:pt x="155" y="388"/>
                </a:cubicBezTo>
                <a:cubicBezTo>
                  <a:pt x="154" y="391"/>
                  <a:pt x="150" y="388"/>
                  <a:pt x="150" y="392"/>
                </a:cubicBezTo>
                <a:cubicBezTo>
                  <a:pt x="150" y="391"/>
                  <a:pt x="149" y="391"/>
                  <a:pt x="149" y="391"/>
                </a:cubicBezTo>
                <a:cubicBezTo>
                  <a:pt x="148" y="389"/>
                  <a:pt x="149" y="388"/>
                  <a:pt x="149" y="388"/>
                </a:cubicBezTo>
                <a:cubicBezTo>
                  <a:pt x="149" y="387"/>
                  <a:pt x="148" y="387"/>
                  <a:pt x="146" y="387"/>
                </a:cubicBezTo>
                <a:cubicBezTo>
                  <a:pt x="146" y="389"/>
                  <a:pt x="148" y="388"/>
                  <a:pt x="148" y="389"/>
                </a:cubicBezTo>
                <a:cubicBezTo>
                  <a:pt x="146" y="390"/>
                  <a:pt x="143" y="390"/>
                  <a:pt x="143" y="390"/>
                </a:cubicBezTo>
                <a:close/>
                <a:moveTo>
                  <a:pt x="293" y="51"/>
                </a:moveTo>
                <a:cubicBezTo>
                  <a:pt x="292" y="49"/>
                  <a:pt x="295" y="49"/>
                  <a:pt x="294" y="49"/>
                </a:cubicBezTo>
                <a:cubicBezTo>
                  <a:pt x="295" y="48"/>
                  <a:pt x="296" y="47"/>
                  <a:pt x="298" y="47"/>
                </a:cubicBezTo>
                <a:cubicBezTo>
                  <a:pt x="298" y="48"/>
                  <a:pt x="297" y="47"/>
                  <a:pt x="297" y="48"/>
                </a:cubicBezTo>
                <a:cubicBezTo>
                  <a:pt x="297" y="48"/>
                  <a:pt x="298" y="49"/>
                  <a:pt x="298" y="50"/>
                </a:cubicBezTo>
                <a:cubicBezTo>
                  <a:pt x="296" y="48"/>
                  <a:pt x="295" y="50"/>
                  <a:pt x="294" y="51"/>
                </a:cubicBezTo>
                <a:cubicBezTo>
                  <a:pt x="294" y="51"/>
                  <a:pt x="294" y="51"/>
                  <a:pt x="293" y="51"/>
                </a:cubicBezTo>
                <a:cubicBezTo>
                  <a:pt x="293" y="51"/>
                  <a:pt x="293" y="51"/>
                  <a:pt x="293" y="51"/>
                </a:cubicBezTo>
                <a:close/>
                <a:moveTo>
                  <a:pt x="329" y="61"/>
                </a:moveTo>
                <a:cubicBezTo>
                  <a:pt x="328" y="61"/>
                  <a:pt x="327" y="61"/>
                  <a:pt x="327" y="60"/>
                </a:cubicBezTo>
                <a:cubicBezTo>
                  <a:pt x="328" y="60"/>
                  <a:pt x="329" y="60"/>
                  <a:pt x="329" y="61"/>
                </a:cubicBezTo>
                <a:cubicBezTo>
                  <a:pt x="329" y="61"/>
                  <a:pt x="329" y="61"/>
                  <a:pt x="329" y="61"/>
                </a:cubicBezTo>
                <a:close/>
                <a:moveTo>
                  <a:pt x="322" y="90"/>
                </a:moveTo>
                <a:cubicBezTo>
                  <a:pt x="322" y="90"/>
                  <a:pt x="322" y="90"/>
                  <a:pt x="322" y="90"/>
                </a:cubicBezTo>
                <a:cubicBezTo>
                  <a:pt x="319" y="93"/>
                  <a:pt x="323" y="96"/>
                  <a:pt x="324" y="98"/>
                </a:cubicBezTo>
                <a:cubicBezTo>
                  <a:pt x="323" y="99"/>
                  <a:pt x="323" y="100"/>
                  <a:pt x="322" y="101"/>
                </a:cubicBezTo>
                <a:cubicBezTo>
                  <a:pt x="324" y="102"/>
                  <a:pt x="325" y="100"/>
                  <a:pt x="325" y="101"/>
                </a:cubicBezTo>
                <a:cubicBezTo>
                  <a:pt x="322" y="104"/>
                  <a:pt x="322" y="106"/>
                  <a:pt x="322" y="109"/>
                </a:cubicBezTo>
                <a:cubicBezTo>
                  <a:pt x="324" y="108"/>
                  <a:pt x="325" y="110"/>
                  <a:pt x="326" y="112"/>
                </a:cubicBezTo>
                <a:cubicBezTo>
                  <a:pt x="323" y="113"/>
                  <a:pt x="327" y="114"/>
                  <a:pt x="325" y="116"/>
                </a:cubicBezTo>
                <a:cubicBezTo>
                  <a:pt x="329" y="118"/>
                  <a:pt x="330" y="117"/>
                  <a:pt x="334" y="118"/>
                </a:cubicBezTo>
                <a:cubicBezTo>
                  <a:pt x="334" y="115"/>
                  <a:pt x="332" y="112"/>
                  <a:pt x="332" y="109"/>
                </a:cubicBezTo>
                <a:cubicBezTo>
                  <a:pt x="332" y="109"/>
                  <a:pt x="332" y="110"/>
                  <a:pt x="332" y="110"/>
                </a:cubicBezTo>
                <a:cubicBezTo>
                  <a:pt x="332" y="107"/>
                  <a:pt x="327" y="103"/>
                  <a:pt x="331" y="100"/>
                </a:cubicBezTo>
                <a:cubicBezTo>
                  <a:pt x="329" y="99"/>
                  <a:pt x="330" y="101"/>
                  <a:pt x="328" y="101"/>
                </a:cubicBezTo>
                <a:cubicBezTo>
                  <a:pt x="325" y="94"/>
                  <a:pt x="325" y="87"/>
                  <a:pt x="320" y="81"/>
                </a:cubicBezTo>
                <a:cubicBezTo>
                  <a:pt x="320" y="86"/>
                  <a:pt x="321" y="88"/>
                  <a:pt x="322" y="90"/>
                </a:cubicBezTo>
                <a:close/>
                <a:moveTo>
                  <a:pt x="333" y="107"/>
                </a:moveTo>
                <a:cubicBezTo>
                  <a:pt x="332" y="107"/>
                  <a:pt x="332" y="106"/>
                  <a:pt x="332" y="105"/>
                </a:cubicBezTo>
                <a:cubicBezTo>
                  <a:pt x="333" y="106"/>
                  <a:pt x="334" y="107"/>
                  <a:pt x="333" y="107"/>
                </a:cubicBezTo>
                <a:cubicBezTo>
                  <a:pt x="333" y="107"/>
                  <a:pt x="333" y="107"/>
                  <a:pt x="333" y="107"/>
                </a:cubicBezTo>
                <a:close/>
                <a:moveTo>
                  <a:pt x="312" y="110"/>
                </a:moveTo>
                <a:cubicBezTo>
                  <a:pt x="311" y="110"/>
                  <a:pt x="311" y="109"/>
                  <a:pt x="311" y="108"/>
                </a:cubicBezTo>
                <a:cubicBezTo>
                  <a:pt x="312" y="108"/>
                  <a:pt x="313" y="108"/>
                  <a:pt x="312" y="110"/>
                </a:cubicBezTo>
                <a:cubicBezTo>
                  <a:pt x="312" y="110"/>
                  <a:pt x="312" y="110"/>
                  <a:pt x="312" y="110"/>
                </a:cubicBezTo>
                <a:close/>
                <a:moveTo>
                  <a:pt x="383" y="128"/>
                </a:moveTo>
                <a:cubicBezTo>
                  <a:pt x="383" y="127"/>
                  <a:pt x="385" y="127"/>
                  <a:pt x="384" y="125"/>
                </a:cubicBezTo>
                <a:cubicBezTo>
                  <a:pt x="385" y="125"/>
                  <a:pt x="385" y="125"/>
                  <a:pt x="386" y="125"/>
                </a:cubicBezTo>
                <a:cubicBezTo>
                  <a:pt x="385" y="125"/>
                  <a:pt x="386" y="126"/>
                  <a:pt x="386" y="126"/>
                </a:cubicBezTo>
                <a:cubicBezTo>
                  <a:pt x="385" y="126"/>
                  <a:pt x="385" y="128"/>
                  <a:pt x="383" y="128"/>
                </a:cubicBezTo>
                <a:cubicBezTo>
                  <a:pt x="383" y="128"/>
                  <a:pt x="383" y="128"/>
                  <a:pt x="383" y="128"/>
                </a:cubicBezTo>
                <a:close/>
                <a:moveTo>
                  <a:pt x="389" y="132"/>
                </a:moveTo>
                <a:cubicBezTo>
                  <a:pt x="390" y="131"/>
                  <a:pt x="390" y="131"/>
                  <a:pt x="390" y="131"/>
                </a:cubicBezTo>
                <a:cubicBezTo>
                  <a:pt x="391" y="131"/>
                  <a:pt x="391" y="131"/>
                  <a:pt x="391" y="132"/>
                </a:cubicBezTo>
                <a:cubicBezTo>
                  <a:pt x="390" y="132"/>
                  <a:pt x="390" y="132"/>
                  <a:pt x="389" y="132"/>
                </a:cubicBezTo>
                <a:cubicBezTo>
                  <a:pt x="389" y="132"/>
                  <a:pt x="389" y="132"/>
                  <a:pt x="389" y="132"/>
                </a:cubicBezTo>
                <a:close/>
                <a:moveTo>
                  <a:pt x="282" y="198"/>
                </a:moveTo>
                <a:cubicBezTo>
                  <a:pt x="282" y="198"/>
                  <a:pt x="282" y="198"/>
                  <a:pt x="282" y="198"/>
                </a:cubicBezTo>
                <a:cubicBezTo>
                  <a:pt x="281" y="198"/>
                  <a:pt x="282" y="196"/>
                  <a:pt x="281" y="196"/>
                </a:cubicBezTo>
                <a:cubicBezTo>
                  <a:pt x="281" y="197"/>
                  <a:pt x="280" y="199"/>
                  <a:pt x="279" y="198"/>
                </a:cubicBezTo>
                <a:cubicBezTo>
                  <a:pt x="278" y="197"/>
                  <a:pt x="278" y="191"/>
                  <a:pt x="276" y="190"/>
                </a:cubicBezTo>
                <a:cubicBezTo>
                  <a:pt x="272" y="196"/>
                  <a:pt x="263" y="197"/>
                  <a:pt x="263" y="206"/>
                </a:cubicBezTo>
                <a:cubicBezTo>
                  <a:pt x="262" y="206"/>
                  <a:pt x="261" y="206"/>
                  <a:pt x="260" y="207"/>
                </a:cubicBezTo>
                <a:cubicBezTo>
                  <a:pt x="260" y="210"/>
                  <a:pt x="259" y="213"/>
                  <a:pt x="256" y="214"/>
                </a:cubicBezTo>
                <a:cubicBezTo>
                  <a:pt x="256" y="215"/>
                  <a:pt x="256" y="216"/>
                  <a:pt x="256" y="217"/>
                </a:cubicBezTo>
                <a:cubicBezTo>
                  <a:pt x="251" y="221"/>
                  <a:pt x="250" y="229"/>
                  <a:pt x="245" y="234"/>
                </a:cubicBezTo>
                <a:cubicBezTo>
                  <a:pt x="247" y="240"/>
                  <a:pt x="240" y="243"/>
                  <a:pt x="241" y="249"/>
                </a:cubicBezTo>
                <a:cubicBezTo>
                  <a:pt x="240" y="249"/>
                  <a:pt x="240" y="249"/>
                  <a:pt x="239" y="249"/>
                </a:cubicBezTo>
                <a:cubicBezTo>
                  <a:pt x="237" y="256"/>
                  <a:pt x="233" y="261"/>
                  <a:pt x="232" y="268"/>
                </a:cubicBezTo>
                <a:cubicBezTo>
                  <a:pt x="231" y="271"/>
                  <a:pt x="228" y="276"/>
                  <a:pt x="228" y="279"/>
                </a:cubicBezTo>
                <a:cubicBezTo>
                  <a:pt x="227" y="284"/>
                  <a:pt x="224" y="284"/>
                  <a:pt x="223" y="287"/>
                </a:cubicBezTo>
                <a:cubicBezTo>
                  <a:pt x="221" y="290"/>
                  <a:pt x="223" y="292"/>
                  <a:pt x="221" y="295"/>
                </a:cubicBezTo>
                <a:cubicBezTo>
                  <a:pt x="227" y="295"/>
                  <a:pt x="232" y="296"/>
                  <a:pt x="238" y="294"/>
                </a:cubicBezTo>
                <a:cubicBezTo>
                  <a:pt x="238" y="296"/>
                  <a:pt x="239" y="296"/>
                  <a:pt x="240" y="296"/>
                </a:cubicBezTo>
                <a:cubicBezTo>
                  <a:pt x="246" y="294"/>
                  <a:pt x="252" y="297"/>
                  <a:pt x="257" y="296"/>
                </a:cubicBezTo>
                <a:cubicBezTo>
                  <a:pt x="258" y="296"/>
                  <a:pt x="259" y="294"/>
                  <a:pt x="260" y="294"/>
                </a:cubicBezTo>
                <a:cubicBezTo>
                  <a:pt x="263" y="294"/>
                  <a:pt x="265" y="298"/>
                  <a:pt x="268" y="295"/>
                </a:cubicBezTo>
                <a:cubicBezTo>
                  <a:pt x="270" y="295"/>
                  <a:pt x="272" y="295"/>
                  <a:pt x="272" y="297"/>
                </a:cubicBezTo>
                <a:cubicBezTo>
                  <a:pt x="287" y="296"/>
                  <a:pt x="302" y="298"/>
                  <a:pt x="319" y="297"/>
                </a:cubicBezTo>
                <a:cubicBezTo>
                  <a:pt x="320" y="294"/>
                  <a:pt x="317" y="292"/>
                  <a:pt x="318" y="291"/>
                </a:cubicBezTo>
                <a:cubicBezTo>
                  <a:pt x="321" y="291"/>
                  <a:pt x="325" y="291"/>
                  <a:pt x="329" y="291"/>
                </a:cubicBezTo>
                <a:cubicBezTo>
                  <a:pt x="329" y="286"/>
                  <a:pt x="327" y="284"/>
                  <a:pt x="325" y="281"/>
                </a:cubicBezTo>
                <a:cubicBezTo>
                  <a:pt x="325" y="279"/>
                  <a:pt x="325" y="278"/>
                  <a:pt x="326" y="277"/>
                </a:cubicBezTo>
                <a:cubicBezTo>
                  <a:pt x="321" y="268"/>
                  <a:pt x="317" y="255"/>
                  <a:pt x="311" y="245"/>
                </a:cubicBezTo>
                <a:cubicBezTo>
                  <a:pt x="308" y="245"/>
                  <a:pt x="307" y="244"/>
                  <a:pt x="303" y="245"/>
                </a:cubicBezTo>
                <a:cubicBezTo>
                  <a:pt x="301" y="242"/>
                  <a:pt x="303" y="242"/>
                  <a:pt x="302" y="239"/>
                </a:cubicBezTo>
                <a:cubicBezTo>
                  <a:pt x="304" y="241"/>
                  <a:pt x="305" y="240"/>
                  <a:pt x="307" y="242"/>
                </a:cubicBezTo>
                <a:cubicBezTo>
                  <a:pt x="307" y="239"/>
                  <a:pt x="308" y="239"/>
                  <a:pt x="309" y="238"/>
                </a:cubicBezTo>
                <a:cubicBezTo>
                  <a:pt x="301" y="221"/>
                  <a:pt x="295" y="206"/>
                  <a:pt x="283" y="193"/>
                </a:cubicBezTo>
                <a:cubicBezTo>
                  <a:pt x="283" y="195"/>
                  <a:pt x="285" y="198"/>
                  <a:pt x="285" y="201"/>
                </a:cubicBezTo>
                <a:cubicBezTo>
                  <a:pt x="289" y="201"/>
                  <a:pt x="289" y="204"/>
                  <a:pt x="288" y="207"/>
                </a:cubicBezTo>
                <a:cubicBezTo>
                  <a:pt x="292" y="214"/>
                  <a:pt x="294" y="219"/>
                  <a:pt x="296" y="225"/>
                </a:cubicBezTo>
                <a:cubicBezTo>
                  <a:pt x="291" y="220"/>
                  <a:pt x="289" y="214"/>
                  <a:pt x="288" y="210"/>
                </a:cubicBezTo>
                <a:cubicBezTo>
                  <a:pt x="288" y="210"/>
                  <a:pt x="287" y="211"/>
                  <a:pt x="287" y="211"/>
                </a:cubicBezTo>
                <a:cubicBezTo>
                  <a:pt x="287" y="207"/>
                  <a:pt x="285" y="206"/>
                  <a:pt x="283" y="204"/>
                </a:cubicBezTo>
                <a:cubicBezTo>
                  <a:pt x="286" y="204"/>
                  <a:pt x="281" y="200"/>
                  <a:pt x="280" y="199"/>
                </a:cubicBezTo>
                <a:cubicBezTo>
                  <a:pt x="281" y="197"/>
                  <a:pt x="282" y="198"/>
                  <a:pt x="282" y="198"/>
                </a:cubicBezTo>
                <a:close/>
                <a:moveTo>
                  <a:pt x="308" y="244"/>
                </a:moveTo>
                <a:cubicBezTo>
                  <a:pt x="309" y="244"/>
                  <a:pt x="306" y="240"/>
                  <a:pt x="309" y="240"/>
                </a:cubicBezTo>
                <a:cubicBezTo>
                  <a:pt x="309" y="242"/>
                  <a:pt x="307" y="244"/>
                  <a:pt x="310" y="243"/>
                </a:cubicBezTo>
                <a:cubicBezTo>
                  <a:pt x="310" y="244"/>
                  <a:pt x="309" y="244"/>
                  <a:pt x="308" y="244"/>
                </a:cubicBezTo>
                <a:cubicBezTo>
                  <a:pt x="308" y="244"/>
                  <a:pt x="308" y="244"/>
                  <a:pt x="308" y="244"/>
                </a:cubicBezTo>
                <a:close/>
                <a:moveTo>
                  <a:pt x="132" y="295"/>
                </a:moveTo>
                <a:cubicBezTo>
                  <a:pt x="131" y="296"/>
                  <a:pt x="128" y="293"/>
                  <a:pt x="129" y="292"/>
                </a:cubicBezTo>
                <a:cubicBezTo>
                  <a:pt x="130" y="293"/>
                  <a:pt x="131" y="294"/>
                  <a:pt x="132" y="295"/>
                </a:cubicBezTo>
                <a:cubicBezTo>
                  <a:pt x="132" y="295"/>
                  <a:pt x="132" y="295"/>
                  <a:pt x="132" y="295"/>
                </a:cubicBezTo>
                <a:close/>
                <a:moveTo>
                  <a:pt x="145" y="304"/>
                </a:moveTo>
                <a:cubicBezTo>
                  <a:pt x="145" y="304"/>
                  <a:pt x="146" y="304"/>
                  <a:pt x="146" y="303"/>
                </a:cubicBezTo>
                <a:cubicBezTo>
                  <a:pt x="147" y="303"/>
                  <a:pt x="146" y="304"/>
                  <a:pt x="146" y="305"/>
                </a:cubicBezTo>
                <a:cubicBezTo>
                  <a:pt x="146" y="305"/>
                  <a:pt x="146" y="304"/>
                  <a:pt x="145" y="304"/>
                </a:cubicBezTo>
                <a:cubicBezTo>
                  <a:pt x="145" y="304"/>
                  <a:pt x="145" y="304"/>
                  <a:pt x="145" y="304"/>
                </a:cubicBezTo>
                <a:close/>
                <a:moveTo>
                  <a:pt x="258" y="310"/>
                </a:moveTo>
                <a:cubicBezTo>
                  <a:pt x="257" y="310"/>
                  <a:pt x="258" y="307"/>
                  <a:pt x="259" y="308"/>
                </a:cubicBezTo>
                <a:cubicBezTo>
                  <a:pt x="260" y="309"/>
                  <a:pt x="258" y="309"/>
                  <a:pt x="258" y="310"/>
                </a:cubicBezTo>
                <a:cubicBezTo>
                  <a:pt x="258" y="310"/>
                  <a:pt x="258" y="310"/>
                  <a:pt x="258" y="310"/>
                </a:cubicBezTo>
                <a:close/>
                <a:moveTo>
                  <a:pt x="279" y="310"/>
                </a:moveTo>
                <a:cubicBezTo>
                  <a:pt x="279" y="309"/>
                  <a:pt x="280" y="309"/>
                  <a:pt x="279" y="308"/>
                </a:cubicBezTo>
                <a:cubicBezTo>
                  <a:pt x="281" y="308"/>
                  <a:pt x="281" y="309"/>
                  <a:pt x="280" y="310"/>
                </a:cubicBezTo>
                <a:cubicBezTo>
                  <a:pt x="280" y="310"/>
                  <a:pt x="279" y="310"/>
                  <a:pt x="279" y="310"/>
                </a:cubicBezTo>
                <a:cubicBezTo>
                  <a:pt x="279" y="310"/>
                  <a:pt x="279" y="310"/>
                  <a:pt x="279" y="310"/>
                </a:cubicBezTo>
                <a:close/>
                <a:moveTo>
                  <a:pt x="262" y="312"/>
                </a:moveTo>
                <a:cubicBezTo>
                  <a:pt x="262" y="313"/>
                  <a:pt x="260" y="311"/>
                  <a:pt x="260" y="310"/>
                </a:cubicBezTo>
                <a:cubicBezTo>
                  <a:pt x="262" y="310"/>
                  <a:pt x="261" y="312"/>
                  <a:pt x="262" y="312"/>
                </a:cubicBezTo>
                <a:cubicBezTo>
                  <a:pt x="262" y="312"/>
                  <a:pt x="262" y="312"/>
                  <a:pt x="262" y="312"/>
                </a:cubicBezTo>
                <a:close/>
                <a:moveTo>
                  <a:pt x="263" y="312"/>
                </a:moveTo>
                <a:cubicBezTo>
                  <a:pt x="263" y="311"/>
                  <a:pt x="264" y="311"/>
                  <a:pt x="266" y="311"/>
                </a:cubicBezTo>
                <a:cubicBezTo>
                  <a:pt x="266" y="313"/>
                  <a:pt x="264" y="313"/>
                  <a:pt x="263" y="312"/>
                </a:cubicBezTo>
                <a:cubicBezTo>
                  <a:pt x="263" y="312"/>
                  <a:pt x="263" y="312"/>
                  <a:pt x="263" y="312"/>
                </a:cubicBezTo>
                <a:close/>
                <a:moveTo>
                  <a:pt x="332" y="319"/>
                </a:moveTo>
                <a:cubicBezTo>
                  <a:pt x="336" y="318"/>
                  <a:pt x="338" y="319"/>
                  <a:pt x="340" y="321"/>
                </a:cubicBezTo>
                <a:cubicBezTo>
                  <a:pt x="339" y="325"/>
                  <a:pt x="333" y="322"/>
                  <a:pt x="332" y="319"/>
                </a:cubicBezTo>
                <a:cubicBezTo>
                  <a:pt x="332" y="319"/>
                  <a:pt x="332" y="319"/>
                  <a:pt x="332" y="319"/>
                </a:cubicBezTo>
                <a:close/>
                <a:moveTo>
                  <a:pt x="137" y="323"/>
                </a:moveTo>
                <a:cubicBezTo>
                  <a:pt x="137" y="322"/>
                  <a:pt x="137" y="321"/>
                  <a:pt x="137" y="321"/>
                </a:cubicBezTo>
                <a:cubicBezTo>
                  <a:pt x="137" y="321"/>
                  <a:pt x="137" y="321"/>
                  <a:pt x="137" y="321"/>
                </a:cubicBezTo>
                <a:cubicBezTo>
                  <a:pt x="138" y="321"/>
                  <a:pt x="138" y="321"/>
                  <a:pt x="138" y="321"/>
                </a:cubicBezTo>
                <a:cubicBezTo>
                  <a:pt x="139" y="321"/>
                  <a:pt x="136" y="323"/>
                  <a:pt x="139" y="322"/>
                </a:cubicBezTo>
                <a:cubicBezTo>
                  <a:pt x="139" y="323"/>
                  <a:pt x="138" y="323"/>
                  <a:pt x="137" y="323"/>
                </a:cubicBezTo>
                <a:cubicBezTo>
                  <a:pt x="137" y="323"/>
                  <a:pt x="137" y="323"/>
                  <a:pt x="137" y="323"/>
                </a:cubicBezTo>
                <a:close/>
                <a:moveTo>
                  <a:pt x="144" y="323"/>
                </a:moveTo>
                <a:cubicBezTo>
                  <a:pt x="143" y="322"/>
                  <a:pt x="144" y="322"/>
                  <a:pt x="144" y="321"/>
                </a:cubicBezTo>
                <a:cubicBezTo>
                  <a:pt x="145" y="321"/>
                  <a:pt x="145" y="324"/>
                  <a:pt x="144" y="323"/>
                </a:cubicBezTo>
                <a:cubicBezTo>
                  <a:pt x="144" y="323"/>
                  <a:pt x="144" y="323"/>
                  <a:pt x="144" y="323"/>
                </a:cubicBezTo>
                <a:close/>
                <a:moveTo>
                  <a:pt x="252" y="323"/>
                </a:moveTo>
                <a:cubicBezTo>
                  <a:pt x="251" y="323"/>
                  <a:pt x="252" y="322"/>
                  <a:pt x="251" y="322"/>
                </a:cubicBezTo>
                <a:cubicBezTo>
                  <a:pt x="251" y="321"/>
                  <a:pt x="252" y="322"/>
                  <a:pt x="253" y="322"/>
                </a:cubicBezTo>
                <a:cubicBezTo>
                  <a:pt x="253" y="323"/>
                  <a:pt x="252" y="323"/>
                  <a:pt x="252" y="323"/>
                </a:cubicBezTo>
                <a:cubicBezTo>
                  <a:pt x="252" y="323"/>
                  <a:pt x="252" y="323"/>
                  <a:pt x="252" y="323"/>
                </a:cubicBezTo>
                <a:close/>
                <a:moveTo>
                  <a:pt x="331" y="325"/>
                </a:moveTo>
                <a:cubicBezTo>
                  <a:pt x="331" y="325"/>
                  <a:pt x="331" y="324"/>
                  <a:pt x="331" y="323"/>
                </a:cubicBezTo>
                <a:cubicBezTo>
                  <a:pt x="332" y="323"/>
                  <a:pt x="332" y="324"/>
                  <a:pt x="332" y="325"/>
                </a:cubicBezTo>
                <a:cubicBezTo>
                  <a:pt x="332" y="325"/>
                  <a:pt x="331" y="325"/>
                  <a:pt x="331" y="325"/>
                </a:cubicBezTo>
                <a:cubicBezTo>
                  <a:pt x="331" y="325"/>
                  <a:pt x="331" y="325"/>
                  <a:pt x="331" y="325"/>
                </a:cubicBezTo>
                <a:close/>
                <a:moveTo>
                  <a:pt x="432" y="345"/>
                </a:moveTo>
                <a:cubicBezTo>
                  <a:pt x="432" y="344"/>
                  <a:pt x="430" y="345"/>
                  <a:pt x="431" y="343"/>
                </a:cubicBezTo>
                <a:cubicBezTo>
                  <a:pt x="432" y="343"/>
                  <a:pt x="434" y="346"/>
                  <a:pt x="432" y="345"/>
                </a:cubicBezTo>
                <a:cubicBezTo>
                  <a:pt x="432" y="345"/>
                  <a:pt x="432" y="345"/>
                  <a:pt x="432" y="345"/>
                </a:cubicBezTo>
                <a:cubicBezTo>
                  <a:pt x="432" y="345"/>
                  <a:pt x="432" y="345"/>
                  <a:pt x="432" y="345"/>
                </a:cubicBezTo>
                <a:close/>
                <a:moveTo>
                  <a:pt x="361" y="379"/>
                </a:moveTo>
                <a:cubicBezTo>
                  <a:pt x="365" y="379"/>
                  <a:pt x="360" y="375"/>
                  <a:pt x="360" y="372"/>
                </a:cubicBezTo>
                <a:cubicBezTo>
                  <a:pt x="359" y="372"/>
                  <a:pt x="360" y="374"/>
                  <a:pt x="359" y="374"/>
                </a:cubicBezTo>
                <a:cubicBezTo>
                  <a:pt x="358" y="373"/>
                  <a:pt x="358" y="372"/>
                  <a:pt x="356" y="373"/>
                </a:cubicBezTo>
                <a:cubicBezTo>
                  <a:pt x="359" y="369"/>
                  <a:pt x="359" y="367"/>
                  <a:pt x="359" y="361"/>
                </a:cubicBezTo>
                <a:cubicBezTo>
                  <a:pt x="366" y="369"/>
                  <a:pt x="370" y="377"/>
                  <a:pt x="372" y="387"/>
                </a:cubicBezTo>
                <a:cubicBezTo>
                  <a:pt x="372" y="388"/>
                  <a:pt x="371" y="388"/>
                  <a:pt x="370" y="389"/>
                </a:cubicBezTo>
                <a:cubicBezTo>
                  <a:pt x="369" y="388"/>
                  <a:pt x="366" y="387"/>
                  <a:pt x="366" y="385"/>
                </a:cubicBezTo>
                <a:cubicBezTo>
                  <a:pt x="365" y="386"/>
                  <a:pt x="364" y="386"/>
                  <a:pt x="362" y="386"/>
                </a:cubicBezTo>
                <a:cubicBezTo>
                  <a:pt x="363" y="383"/>
                  <a:pt x="364" y="381"/>
                  <a:pt x="361" y="381"/>
                </a:cubicBezTo>
                <a:cubicBezTo>
                  <a:pt x="361" y="380"/>
                  <a:pt x="361" y="380"/>
                  <a:pt x="361" y="379"/>
                </a:cubicBezTo>
                <a:cubicBezTo>
                  <a:pt x="361" y="379"/>
                  <a:pt x="361" y="379"/>
                  <a:pt x="361" y="379"/>
                </a:cubicBezTo>
                <a:close/>
                <a:moveTo>
                  <a:pt x="159" y="372"/>
                </a:moveTo>
                <a:cubicBezTo>
                  <a:pt x="157" y="371"/>
                  <a:pt x="158" y="371"/>
                  <a:pt x="159" y="370"/>
                </a:cubicBezTo>
                <a:cubicBezTo>
                  <a:pt x="160" y="370"/>
                  <a:pt x="161" y="370"/>
                  <a:pt x="161" y="372"/>
                </a:cubicBezTo>
                <a:cubicBezTo>
                  <a:pt x="159" y="372"/>
                  <a:pt x="159" y="369"/>
                  <a:pt x="159" y="372"/>
                </a:cubicBezTo>
                <a:cubicBezTo>
                  <a:pt x="159" y="372"/>
                  <a:pt x="159" y="372"/>
                  <a:pt x="159" y="372"/>
                </a:cubicBezTo>
                <a:close/>
                <a:moveTo>
                  <a:pt x="158" y="373"/>
                </a:moveTo>
                <a:cubicBezTo>
                  <a:pt x="159" y="373"/>
                  <a:pt x="160" y="373"/>
                  <a:pt x="160" y="372"/>
                </a:cubicBezTo>
                <a:cubicBezTo>
                  <a:pt x="160" y="372"/>
                  <a:pt x="160" y="373"/>
                  <a:pt x="160" y="373"/>
                </a:cubicBezTo>
                <a:cubicBezTo>
                  <a:pt x="159" y="374"/>
                  <a:pt x="161" y="374"/>
                  <a:pt x="160" y="376"/>
                </a:cubicBezTo>
                <a:cubicBezTo>
                  <a:pt x="159" y="375"/>
                  <a:pt x="158" y="375"/>
                  <a:pt x="158" y="373"/>
                </a:cubicBezTo>
                <a:cubicBezTo>
                  <a:pt x="158" y="373"/>
                  <a:pt x="158" y="373"/>
                  <a:pt x="158" y="373"/>
                </a:cubicBezTo>
                <a:close/>
                <a:moveTo>
                  <a:pt x="155" y="374"/>
                </a:moveTo>
                <a:cubicBezTo>
                  <a:pt x="156" y="374"/>
                  <a:pt x="157" y="374"/>
                  <a:pt x="157" y="373"/>
                </a:cubicBezTo>
                <a:cubicBezTo>
                  <a:pt x="158" y="374"/>
                  <a:pt x="156" y="374"/>
                  <a:pt x="157" y="376"/>
                </a:cubicBezTo>
                <a:cubicBezTo>
                  <a:pt x="155" y="376"/>
                  <a:pt x="155" y="375"/>
                  <a:pt x="155" y="374"/>
                </a:cubicBezTo>
                <a:cubicBezTo>
                  <a:pt x="155" y="374"/>
                  <a:pt x="155" y="374"/>
                  <a:pt x="155" y="374"/>
                </a:cubicBezTo>
                <a:close/>
                <a:moveTo>
                  <a:pt x="153" y="376"/>
                </a:moveTo>
                <a:cubicBezTo>
                  <a:pt x="154" y="376"/>
                  <a:pt x="155" y="378"/>
                  <a:pt x="153" y="377"/>
                </a:cubicBezTo>
                <a:cubicBezTo>
                  <a:pt x="153" y="377"/>
                  <a:pt x="153" y="376"/>
                  <a:pt x="153" y="376"/>
                </a:cubicBezTo>
                <a:cubicBezTo>
                  <a:pt x="153" y="376"/>
                  <a:pt x="153" y="376"/>
                  <a:pt x="153" y="376"/>
                </a:cubicBezTo>
                <a:close/>
                <a:moveTo>
                  <a:pt x="160" y="376"/>
                </a:moveTo>
                <a:cubicBezTo>
                  <a:pt x="162" y="377"/>
                  <a:pt x="158" y="377"/>
                  <a:pt x="159" y="378"/>
                </a:cubicBezTo>
                <a:cubicBezTo>
                  <a:pt x="158" y="377"/>
                  <a:pt x="159" y="377"/>
                  <a:pt x="158" y="376"/>
                </a:cubicBezTo>
                <a:cubicBezTo>
                  <a:pt x="159" y="376"/>
                  <a:pt x="159" y="377"/>
                  <a:pt x="160" y="376"/>
                </a:cubicBezTo>
                <a:cubicBezTo>
                  <a:pt x="160" y="376"/>
                  <a:pt x="160" y="376"/>
                  <a:pt x="160" y="376"/>
                </a:cubicBezTo>
                <a:close/>
                <a:moveTo>
                  <a:pt x="156" y="380"/>
                </a:moveTo>
                <a:cubicBezTo>
                  <a:pt x="156" y="378"/>
                  <a:pt x="160" y="378"/>
                  <a:pt x="160" y="380"/>
                </a:cubicBezTo>
                <a:cubicBezTo>
                  <a:pt x="159" y="380"/>
                  <a:pt x="158" y="379"/>
                  <a:pt x="156" y="380"/>
                </a:cubicBezTo>
                <a:cubicBezTo>
                  <a:pt x="156" y="380"/>
                  <a:pt x="156" y="380"/>
                  <a:pt x="156" y="380"/>
                </a:cubicBezTo>
                <a:close/>
                <a:moveTo>
                  <a:pt x="157" y="382"/>
                </a:moveTo>
                <a:cubicBezTo>
                  <a:pt x="156" y="381"/>
                  <a:pt x="154" y="382"/>
                  <a:pt x="153" y="380"/>
                </a:cubicBezTo>
                <a:cubicBezTo>
                  <a:pt x="156" y="380"/>
                  <a:pt x="156" y="381"/>
                  <a:pt x="158" y="380"/>
                </a:cubicBezTo>
                <a:cubicBezTo>
                  <a:pt x="158" y="381"/>
                  <a:pt x="157" y="381"/>
                  <a:pt x="157" y="382"/>
                </a:cubicBezTo>
                <a:cubicBezTo>
                  <a:pt x="157" y="382"/>
                  <a:pt x="157" y="382"/>
                  <a:pt x="157" y="382"/>
                </a:cubicBezTo>
                <a:close/>
                <a:moveTo>
                  <a:pt x="444" y="384"/>
                </a:moveTo>
                <a:cubicBezTo>
                  <a:pt x="446" y="385"/>
                  <a:pt x="443" y="388"/>
                  <a:pt x="444" y="384"/>
                </a:cubicBezTo>
                <a:cubicBezTo>
                  <a:pt x="444" y="384"/>
                  <a:pt x="444" y="384"/>
                  <a:pt x="444" y="384"/>
                </a:cubicBezTo>
                <a:close/>
                <a:moveTo>
                  <a:pt x="210" y="392"/>
                </a:moveTo>
                <a:cubicBezTo>
                  <a:pt x="211" y="391"/>
                  <a:pt x="212" y="392"/>
                  <a:pt x="212" y="393"/>
                </a:cubicBezTo>
                <a:cubicBezTo>
                  <a:pt x="210" y="393"/>
                  <a:pt x="210" y="393"/>
                  <a:pt x="210" y="392"/>
                </a:cubicBezTo>
                <a:cubicBezTo>
                  <a:pt x="210" y="392"/>
                  <a:pt x="210" y="392"/>
                  <a:pt x="210" y="392"/>
                </a:cubicBezTo>
                <a:close/>
                <a:moveTo>
                  <a:pt x="465" y="392"/>
                </a:moveTo>
                <a:cubicBezTo>
                  <a:pt x="465" y="393"/>
                  <a:pt x="463" y="393"/>
                  <a:pt x="463" y="392"/>
                </a:cubicBezTo>
                <a:cubicBezTo>
                  <a:pt x="463" y="391"/>
                  <a:pt x="465" y="391"/>
                  <a:pt x="465" y="392"/>
                </a:cubicBezTo>
                <a:cubicBezTo>
                  <a:pt x="465" y="392"/>
                  <a:pt x="465" y="392"/>
                  <a:pt x="465" y="392"/>
                </a:cubicBezTo>
                <a:close/>
                <a:moveTo>
                  <a:pt x="373" y="421"/>
                </a:moveTo>
                <a:cubicBezTo>
                  <a:pt x="375" y="411"/>
                  <a:pt x="373" y="403"/>
                  <a:pt x="375" y="393"/>
                </a:cubicBezTo>
                <a:cubicBezTo>
                  <a:pt x="375" y="393"/>
                  <a:pt x="375" y="393"/>
                  <a:pt x="376" y="393"/>
                </a:cubicBezTo>
                <a:cubicBezTo>
                  <a:pt x="378" y="403"/>
                  <a:pt x="387" y="408"/>
                  <a:pt x="388" y="417"/>
                </a:cubicBezTo>
                <a:cubicBezTo>
                  <a:pt x="388" y="419"/>
                  <a:pt x="391" y="418"/>
                  <a:pt x="391" y="420"/>
                </a:cubicBezTo>
                <a:cubicBezTo>
                  <a:pt x="390" y="420"/>
                  <a:pt x="390" y="421"/>
                  <a:pt x="390" y="422"/>
                </a:cubicBezTo>
                <a:cubicBezTo>
                  <a:pt x="384" y="420"/>
                  <a:pt x="378" y="424"/>
                  <a:pt x="373" y="421"/>
                </a:cubicBezTo>
                <a:cubicBezTo>
                  <a:pt x="373" y="421"/>
                  <a:pt x="373" y="421"/>
                  <a:pt x="373" y="421"/>
                </a:cubicBezTo>
                <a:close/>
                <a:moveTo>
                  <a:pt x="461" y="398"/>
                </a:moveTo>
                <a:cubicBezTo>
                  <a:pt x="459" y="398"/>
                  <a:pt x="459" y="394"/>
                  <a:pt x="460" y="393"/>
                </a:cubicBezTo>
                <a:cubicBezTo>
                  <a:pt x="461" y="394"/>
                  <a:pt x="462" y="396"/>
                  <a:pt x="461" y="398"/>
                </a:cubicBezTo>
                <a:cubicBezTo>
                  <a:pt x="461" y="398"/>
                  <a:pt x="461" y="398"/>
                  <a:pt x="461" y="398"/>
                </a:cubicBezTo>
                <a:close/>
                <a:moveTo>
                  <a:pt x="218" y="397"/>
                </a:moveTo>
                <a:cubicBezTo>
                  <a:pt x="216" y="397"/>
                  <a:pt x="219" y="395"/>
                  <a:pt x="217" y="395"/>
                </a:cubicBezTo>
                <a:cubicBezTo>
                  <a:pt x="218" y="393"/>
                  <a:pt x="219" y="396"/>
                  <a:pt x="220" y="396"/>
                </a:cubicBezTo>
                <a:cubicBezTo>
                  <a:pt x="220" y="398"/>
                  <a:pt x="218" y="396"/>
                  <a:pt x="218" y="397"/>
                </a:cubicBezTo>
                <a:cubicBezTo>
                  <a:pt x="218" y="397"/>
                  <a:pt x="218" y="397"/>
                  <a:pt x="218" y="397"/>
                </a:cubicBezTo>
                <a:close/>
                <a:moveTo>
                  <a:pt x="176" y="402"/>
                </a:moveTo>
                <a:cubicBezTo>
                  <a:pt x="174" y="400"/>
                  <a:pt x="175" y="399"/>
                  <a:pt x="176" y="397"/>
                </a:cubicBezTo>
                <a:cubicBezTo>
                  <a:pt x="178" y="397"/>
                  <a:pt x="179" y="399"/>
                  <a:pt x="179" y="401"/>
                </a:cubicBezTo>
                <a:cubicBezTo>
                  <a:pt x="178" y="401"/>
                  <a:pt x="177" y="402"/>
                  <a:pt x="176" y="402"/>
                </a:cubicBezTo>
                <a:cubicBezTo>
                  <a:pt x="176" y="402"/>
                  <a:pt x="176" y="402"/>
                  <a:pt x="176" y="402"/>
                </a:cubicBezTo>
                <a:close/>
                <a:moveTo>
                  <a:pt x="467" y="402"/>
                </a:moveTo>
                <a:cubicBezTo>
                  <a:pt x="465" y="401"/>
                  <a:pt x="468" y="400"/>
                  <a:pt x="466" y="398"/>
                </a:cubicBezTo>
                <a:cubicBezTo>
                  <a:pt x="468" y="398"/>
                  <a:pt x="467" y="400"/>
                  <a:pt x="468" y="400"/>
                </a:cubicBezTo>
                <a:cubicBezTo>
                  <a:pt x="468" y="401"/>
                  <a:pt x="467" y="401"/>
                  <a:pt x="467" y="402"/>
                </a:cubicBezTo>
                <a:cubicBezTo>
                  <a:pt x="467" y="402"/>
                  <a:pt x="467" y="402"/>
                  <a:pt x="467" y="402"/>
                </a:cubicBezTo>
                <a:close/>
                <a:moveTo>
                  <a:pt x="182" y="400"/>
                </a:moveTo>
                <a:cubicBezTo>
                  <a:pt x="182" y="400"/>
                  <a:pt x="183" y="400"/>
                  <a:pt x="183" y="399"/>
                </a:cubicBezTo>
                <a:cubicBezTo>
                  <a:pt x="183" y="399"/>
                  <a:pt x="183" y="400"/>
                  <a:pt x="183" y="400"/>
                </a:cubicBezTo>
                <a:cubicBezTo>
                  <a:pt x="183" y="400"/>
                  <a:pt x="182" y="400"/>
                  <a:pt x="182" y="400"/>
                </a:cubicBezTo>
                <a:cubicBezTo>
                  <a:pt x="182" y="400"/>
                  <a:pt x="182" y="400"/>
                  <a:pt x="182" y="400"/>
                </a:cubicBezTo>
                <a:close/>
                <a:moveTo>
                  <a:pt x="461" y="404"/>
                </a:moveTo>
                <a:cubicBezTo>
                  <a:pt x="463" y="404"/>
                  <a:pt x="463" y="405"/>
                  <a:pt x="463" y="403"/>
                </a:cubicBezTo>
                <a:cubicBezTo>
                  <a:pt x="460" y="404"/>
                  <a:pt x="461" y="401"/>
                  <a:pt x="460" y="399"/>
                </a:cubicBezTo>
                <a:cubicBezTo>
                  <a:pt x="461" y="399"/>
                  <a:pt x="462" y="399"/>
                  <a:pt x="463" y="399"/>
                </a:cubicBezTo>
                <a:cubicBezTo>
                  <a:pt x="464" y="403"/>
                  <a:pt x="464" y="404"/>
                  <a:pt x="465" y="405"/>
                </a:cubicBezTo>
                <a:cubicBezTo>
                  <a:pt x="464" y="406"/>
                  <a:pt x="464" y="407"/>
                  <a:pt x="463" y="407"/>
                </a:cubicBezTo>
                <a:cubicBezTo>
                  <a:pt x="462" y="406"/>
                  <a:pt x="461" y="405"/>
                  <a:pt x="461" y="404"/>
                </a:cubicBezTo>
                <a:cubicBezTo>
                  <a:pt x="461" y="404"/>
                  <a:pt x="461" y="404"/>
                  <a:pt x="461" y="404"/>
                </a:cubicBezTo>
                <a:close/>
                <a:moveTo>
                  <a:pt x="467" y="404"/>
                </a:moveTo>
                <a:cubicBezTo>
                  <a:pt x="467" y="401"/>
                  <a:pt x="469" y="402"/>
                  <a:pt x="469" y="399"/>
                </a:cubicBezTo>
                <a:cubicBezTo>
                  <a:pt x="471" y="401"/>
                  <a:pt x="472" y="405"/>
                  <a:pt x="475" y="406"/>
                </a:cubicBezTo>
                <a:cubicBezTo>
                  <a:pt x="475" y="408"/>
                  <a:pt x="473" y="408"/>
                  <a:pt x="471" y="408"/>
                </a:cubicBezTo>
                <a:cubicBezTo>
                  <a:pt x="472" y="404"/>
                  <a:pt x="469" y="406"/>
                  <a:pt x="467" y="404"/>
                </a:cubicBezTo>
                <a:cubicBezTo>
                  <a:pt x="467" y="404"/>
                  <a:pt x="467" y="404"/>
                  <a:pt x="467" y="404"/>
                </a:cubicBezTo>
                <a:close/>
                <a:moveTo>
                  <a:pt x="231" y="400"/>
                </a:moveTo>
                <a:cubicBezTo>
                  <a:pt x="231" y="401"/>
                  <a:pt x="229" y="401"/>
                  <a:pt x="229" y="400"/>
                </a:cubicBezTo>
                <a:cubicBezTo>
                  <a:pt x="230" y="400"/>
                  <a:pt x="230" y="400"/>
                  <a:pt x="231" y="400"/>
                </a:cubicBezTo>
                <a:cubicBezTo>
                  <a:pt x="231" y="400"/>
                  <a:pt x="231" y="400"/>
                  <a:pt x="231" y="400"/>
                </a:cubicBezTo>
                <a:close/>
                <a:moveTo>
                  <a:pt x="198" y="404"/>
                </a:moveTo>
                <a:cubicBezTo>
                  <a:pt x="200" y="405"/>
                  <a:pt x="203" y="400"/>
                  <a:pt x="205" y="405"/>
                </a:cubicBezTo>
                <a:cubicBezTo>
                  <a:pt x="202" y="406"/>
                  <a:pt x="198" y="407"/>
                  <a:pt x="198" y="404"/>
                </a:cubicBezTo>
                <a:cubicBezTo>
                  <a:pt x="198" y="404"/>
                  <a:pt x="198" y="404"/>
                  <a:pt x="198" y="404"/>
                </a:cubicBezTo>
                <a:close/>
                <a:moveTo>
                  <a:pt x="94" y="405"/>
                </a:moveTo>
                <a:cubicBezTo>
                  <a:pt x="94" y="404"/>
                  <a:pt x="94" y="404"/>
                  <a:pt x="94" y="404"/>
                </a:cubicBezTo>
                <a:cubicBezTo>
                  <a:pt x="95" y="404"/>
                  <a:pt x="95" y="404"/>
                  <a:pt x="96" y="404"/>
                </a:cubicBezTo>
                <a:cubicBezTo>
                  <a:pt x="96" y="404"/>
                  <a:pt x="96" y="404"/>
                  <a:pt x="96" y="405"/>
                </a:cubicBezTo>
                <a:cubicBezTo>
                  <a:pt x="95" y="405"/>
                  <a:pt x="95" y="405"/>
                  <a:pt x="94" y="405"/>
                </a:cubicBezTo>
                <a:cubicBezTo>
                  <a:pt x="94" y="405"/>
                  <a:pt x="94" y="405"/>
                  <a:pt x="94" y="405"/>
                </a:cubicBezTo>
                <a:close/>
                <a:moveTo>
                  <a:pt x="83" y="408"/>
                </a:moveTo>
                <a:cubicBezTo>
                  <a:pt x="82" y="409"/>
                  <a:pt x="82" y="406"/>
                  <a:pt x="83" y="405"/>
                </a:cubicBezTo>
                <a:cubicBezTo>
                  <a:pt x="83" y="405"/>
                  <a:pt x="84" y="405"/>
                  <a:pt x="84" y="405"/>
                </a:cubicBezTo>
                <a:cubicBezTo>
                  <a:pt x="85" y="406"/>
                  <a:pt x="82" y="407"/>
                  <a:pt x="83" y="408"/>
                </a:cubicBezTo>
                <a:cubicBezTo>
                  <a:pt x="83" y="408"/>
                  <a:pt x="83" y="408"/>
                  <a:pt x="83" y="408"/>
                </a:cubicBezTo>
                <a:close/>
                <a:moveTo>
                  <a:pt x="473" y="408"/>
                </a:moveTo>
                <a:cubicBezTo>
                  <a:pt x="476" y="410"/>
                  <a:pt x="480" y="411"/>
                  <a:pt x="483" y="412"/>
                </a:cubicBezTo>
                <a:cubicBezTo>
                  <a:pt x="483" y="410"/>
                  <a:pt x="479" y="411"/>
                  <a:pt x="478" y="408"/>
                </a:cubicBezTo>
                <a:cubicBezTo>
                  <a:pt x="482" y="410"/>
                  <a:pt x="483" y="409"/>
                  <a:pt x="487" y="411"/>
                </a:cubicBezTo>
                <a:cubicBezTo>
                  <a:pt x="485" y="412"/>
                  <a:pt x="485" y="412"/>
                  <a:pt x="483" y="412"/>
                </a:cubicBezTo>
                <a:cubicBezTo>
                  <a:pt x="483" y="414"/>
                  <a:pt x="486" y="414"/>
                  <a:pt x="484" y="416"/>
                </a:cubicBezTo>
                <a:cubicBezTo>
                  <a:pt x="483" y="416"/>
                  <a:pt x="483" y="414"/>
                  <a:pt x="482" y="414"/>
                </a:cubicBezTo>
                <a:cubicBezTo>
                  <a:pt x="481" y="415"/>
                  <a:pt x="480" y="412"/>
                  <a:pt x="480" y="415"/>
                </a:cubicBezTo>
                <a:cubicBezTo>
                  <a:pt x="478" y="414"/>
                  <a:pt x="477" y="414"/>
                  <a:pt x="475" y="414"/>
                </a:cubicBezTo>
                <a:cubicBezTo>
                  <a:pt x="475" y="412"/>
                  <a:pt x="476" y="412"/>
                  <a:pt x="475" y="411"/>
                </a:cubicBezTo>
                <a:cubicBezTo>
                  <a:pt x="472" y="412"/>
                  <a:pt x="472" y="411"/>
                  <a:pt x="470" y="411"/>
                </a:cubicBezTo>
                <a:cubicBezTo>
                  <a:pt x="470" y="410"/>
                  <a:pt x="470" y="410"/>
                  <a:pt x="470" y="409"/>
                </a:cubicBezTo>
                <a:cubicBezTo>
                  <a:pt x="472" y="408"/>
                  <a:pt x="473" y="410"/>
                  <a:pt x="473" y="408"/>
                </a:cubicBezTo>
                <a:cubicBezTo>
                  <a:pt x="473" y="408"/>
                  <a:pt x="473" y="408"/>
                  <a:pt x="473" y="408"/>
                </a:cubicBezTo>
                <a:close/>
                <a:moveTo>
                  <a:pt x="56" y="412"/>
                </a:moveTo>
                <a:cubicBezTo>
                  <a:pt x="56" y="410"/>
                  <a:pt x="57" y="411"/>
                  <a:pt x="57" y="409"/>
                </a:cubicBezTo>
                <a:cubicBezTo>
                  <a:pt x="58" y="410"/>
                  <a:pt x="59" y="409"/>
                  <a:pt x="60" y="410"/>
                </a:cubicBezTo>
                <a:cubicBezTo>
                  <a:pt x="59" y="411"/>
                  <a:pt x="57" y="410"/>
                  <a:pt x="57" y="411"/>
                </a:cubicBezTo>
                <a:cubicBezTo>
                  <a:pt x="57" y="412"/>
                  <a:pt x="58" y="411"/>
                  <a:pt x="59" y="411"/>
                </a:cubicBezTo>
                <a:cubicBezTo>
                  <a:pt x="59" y="413"/>
                  <a:pt x="58" y="412"/>
                  <a:pt x="56" y="412"/>
                </a:cubicBezTo>
                <a:cubicBezTo>
                  <a:pt x="56" y="412"/>
                  <a:pt x="56" y="412"/>
                  <a:pt x="56" y="412"/>
                </a:cubicBezTo>
                <a:close/>
                <a:moveTo>
                  <a:pt x="228" y="410"/>
                </a:moveTo>
                <a:cubicBezTo>
                  <a:pt x="228" y="411"/>
                  <a:pt x="224" y="412"/>
                  <a:pt x="225" y="409"/>
                </a:cubicBezTo>
                <a:cubicBezTo>
                  <a:pt x="226" y="409"/>
                  <a:pt x="228" y="409"/>
                  <a:pt x="228" y="410"/>
                </a:cubicBezTo>
                <a:cubicBezTo>
                  <a:pt x="228" y="410"/>
                  <a:pt x="228" y="410"/>
                  <a:pt x="228" y="410"/>
                </a:cubicBezTo>
                <a:close/>
                <a:moveTo>
                  <a:pt x="56" y="412"/>
                </a:moveTo>
                <a:cubicBezTo>
                  <a:pt x="56" y="413"/>
                  <a:pt x="54" y="412"/>
                  <a:pt x="54" y="411"/>
                </a:cubicBezTo>
                <a:cubicBezTo>
                  <a:pt x="55" y="411"/>
                  <a:pt x="56" y="412"/>
                  <a:pt x="56" y="412"/>
                </a:cubicBezTo>
                <a:cubicBezTo>
                  <a:pt x="56" y="412"/>
                  <a:pt x="56" y="412"/>
                  <a:pt x="56" y="412"/>
                </a:cubicBezTo>
                <a:close/>
                <a:moveTo>
                  <a:pt x="443" y="414"/>
                </a:moveTo>
                <a:cubicBezTo>
                  <a:pt x="442" y="411"/>
                  <a:pt x="447" y="411"/>
                  <a:pt x="447" y="411"/>
                </a:cubicBezTo>
                <a:cubicBezTo>
                  <a:pt x="449" y="412"/>
                  <a:pt x="445" y="414"/>
                  <a:pt x="447" y="415"/>
                </a:cubicBezTo>
                <a:cubicBezTo>
                  <a:pt x="445" y="416"/>
                  <a:pt x="445" y="413"/>
                  <a:pt x="443" y="414"/>
                </a:cubicBezTo>
                <a:cubicBezTo>
                  <a:pt x="443" y="414"/>
                  <a:pt x="443" y="414"/>
                  <a:pt x="443" y="414"/>
                </a:cubicBezTo>
                <a:close/>
                <a:moveTo>
                  <a:pt x="59" y="415"/>
                </a:moveTo>
                <a:cubicBezTo>
                  <a:pt x="59" y="414"/>
                  <a:pt x="60" y="413"/>
                  <a:pt x="61" y="412"/>
                </a:cubicBezTo>
                <a:cubicBezTo>
                  <a:pt x="62" y="412"/>
                  <a:pt x="61" y="414"/>
                  <a:pt x="61" y="415"/>
                </a:cubicBezTo>
                <a:cubicBezTo>
                  <a:pt x="60" y="415"/>
                  <a:pt x="59" y="415"/>
                  <a:pt x="59" y="415"/>
                </a:cubicBezTo>
                <a:cubicBezTo>
                  <a:pt x="59" y="415"/>
                  <a:pt x="59" y="415"/>
                  <a:pt x="59" y="415"/>
                </a:cubicBezTo>
                <a:close/>
                <a:moveTo>
                  <a:pt x="200" y="414"/>
                </a:moveTo>
                <a:cubicBezTo>
                  <a:pt x="200" y="415"/>
                  <a:pt x="198" y="413"/>
                  <a:pt x="199" y="412"/>
                </a:cubicBezTo>
                <a:cubicBezTo>
                  <a:pt x="200" y="412"/>
                  <a:pt x="199" y="414"/>
                  <a:pt x="200" y="414"/>
                </a:cubicBezTo>
                <a:cubicBezTo>
                  <a:pt x="200" y="414"/>
                  <a:pt x="200" y="414"/>
                  <a:pt x="200" y="414"/>
                </a:cubicBezTo>
                <a:close/>
                <a:moveTo>
                  <a:pt x="486" y="414"/>
                </a:moveTo>
                <a:cubicBezTo>
                  <a:pt x="486" y="414"/>
                  <a:pt x="486" y="413"/>
                  <a:pt x="486" y="413"/>
                </a:cubicBezTo>
                <a:cubicBezTo>
                  <a:pt x="487" y="413"/>
                  <a:pt x="487" y="413"/>
                  <a:pt x="488" y="413"/>
                </a:cubicBezTo>
                <a:cubicBezTo>
                  <a:pt x="488" y="413"/>
                  <a:pt x="488" y="414"/>
                  <a:pt x="488" y="414"/>
                </a:cubicBezTo>
                <a:cubicBezTo>
                  <a:pt x="487" y="414"/>
                  <a:pt x="487" y="414"/>
                  <a:pt x="486" y="414"/>
                </a:cubicBezTo>
                <a:cubicBezTo>
                  <a:pt x="486" y="414"/>
                  <a:pt x="486" y="414"/>
                  <a:pt x="486" y="414"/>
                </a:cubicBezTo>
                <a:close/>
                <a:moveTo>
                  <a:pt x="203" y="416"/>
                </a:moveTo>
                <a:cubicBezTo>
                  <a:pt x="203" y="415"/>
                  <a:pt x="203" y="415"/>
                  <a:pt x="203" y="415"/>
                </a:cubicBezTo>
                <a:cubicBezTo>
                  <a:pt x="204" y="415"/>
                  <a:pt x="205" y="415"/>
                  <a:pt x="205" y="415"/>
                </a:cubicBezTo>
                <a:cubicBezTo>
                  <a:pt x="205" y="415"/>
                  <a:pt x="205" y="415"/>
                  <a:pt x="205" y="416"/>
                </a:cubicBezTo>
                <a:cubicBezTo>
                  <a:pt x="205" y="416"/>
                  <a:pt x="204" y="416"/>
                  <a:pt x="203" y="416"/>
                </a:cubicBezTo>
                <a:cubicBezTo>
                  <a:pt x="203" y="416"/>
                  <a:pt x="203" y="416"/>
                  <a:pt x="203" y="416"/>
                </a:cubicBezTo>
                <a:close/>
                <a:moveTo>
                  <a:pt x="139" y="425"/>
                </a:moveTo>
                <a:cubicBezTo>
                  <a:pt x="139" y="424"/>
                  <a:pt x="140" y="423"/>
                  <a:pt x="142" y="424"/>
                </a:cubicBezTo>
                <a:cubicBezTo>
                  <a:pt x="141" y="425"/>
                  <a:pt x="140" y="426"/>
                  <a:pt x="139" y="425"/>
                </a:cubicBezTo>
                <a:cubicBezTo>
                  <a:pt x="139" y="425"/>
                  <a:pt x="139" y="425"/>
                  <a:pt x="139" y="425"/>
                </a:cubicBezTo>
                <a:close/>
                <a:moveTo>
                  <a:pt x="109" y="426"/>
                </a:moveTo>
                <a:cubicBezTo>
                  <a:pt x="109" y="426"/>
                  <a:pt x="110" y="425"/>
                  <a:pt x="110" y="425"/>
                </a:cubicBezTo>
                <a:cubicBezTo>
                  <a:pt x="111" y="425"/>
                  <a:pt x="110" y="425"/>
                  <a:pt x="110" y="425"/>
                </a:cubicBezTo>
                <a:cubicBezTo>
                  <a:pt x="111" y="426"/>
                  <a:pt x="111" y="425"/>
                  <a:pt x="111" y="425"/>
                </a:cubicBezTo>
                <a:cubicBezTo>
                  <a:pt x="113" y="425"/>
                  <a:pt x="113" y="426"/>
                  <a:pt x="114" y="427"/>
                </a:cubicBezTo>
                <a:cubicBezTo>
                  <a:pt x="113" y="428"/>
                  <a:pt x="111" y="426"/>
                  <a:pt x="109" y="426"/>
                </a:cubicBezTo>
                <a:cubicBezTo>
                  <a:pt x="109" y="426"/>
                  <a:pt x="109" y="426"/>
                  <a:pt x="109" y="426"/>
                </a:cubicBezTo>
                <a:close/>
                <a:moveTo>
                  <a:pt x="383" y="425"/>
                </a:moveTo>
                <a:cubicBezTo>
                  <a:pt x="385" y="425"/>
                  <a:pt x="383" y="426"/>
                  <a:pt x="382" y="426"/>
                </a:cubicBezTo>
                <a:cubicBezTo>
                  <a:pt x="381" y="425"/>
                  <a:pt x="383" y="428"/>
                  <a:pt x="381" y="427"/>
                </a:cubicBezTo>
                <a:cubicBezTo>
                  <a:pt x="380" y="425"/>
                  <a:pt x="382" y="426"/>
                  <a:pt x="382" y="425"/>
                </a:cubicBezTo>
                <a:cubicBezTo>
                  <a:pt x="382" y="425"/>
                  <a:pt x="383" y="425"/>
                  <a:pt x="383" y="425"/>
                </a:cubicBezTo>
                <a:cubicBezTo>
                  <a:pt x="383" y="425"/>
                  <a:pt x="383" y="425"/>
                  <a:pt x="383" y="425"/>
                </a:cubicBezTo>
                <a:close/>
                <a:moveTo>
                  <a:pt x="428" y="427"/>
                </a:moveTo>
                <a:cubicBezTo>
                  <a:pt x="426" y="427"/>
                  <a:pt x="429" y="426"/>
                  <a:pt x="428" y="425"/>
                </a:cubicBezTo>
                <a:cubicBezTo>
                  <a:pt x="430" y="425"/>
                  <a:pt x="431" y="424"/>
                  <a:pt x="433" y="425"/>
                </a:cubicBezTo>
                <a:cubicBezTo>
                  <a:pt x="433" y="425"/>
                  <a:pt x="433" y="426"/>
                  <a:pt x="433" y="427"/>
                </a:cubicBezTo>
                <a:cubicBezTo>
                  <a:pt x="435" y="426"/>
                  <a:pt x="435" y="427"/>
                  <a:pt x="437" y="427"/>
                </a:cubicBezTo>
                <a:cubicBezTo>
                  <a:pt x="435" y="428"/>
                  <a:pt x="434" y="428"/>
                  <a:pt x="433" y="429"/>
                </a:cubicBezTo>
                <a:cubicBezTo>
                  <a:pt x="432" y="427"/>
                  <a:pt x="429" y="427"/>
                  <a:pt x="428" y="427"/>
                </a:cubicBezTo>
                <a:cubicBezTo>
                  <a:pt x="428" y="427"/>
                  <a:pt x="428" y="427"/>
                  <a:pt x="428" y="427"/>
                </a:cubicBezTo>
                <a:close/>
                <a:moveTo>
                  <a:pt x="436" y="427"/>
                </a:moveTo>
                <a:cubicBezTo>
                  <a:pt x="436" y="426"/>
                  <a:pt x="436" y="426"/>
                  <a:pt x="436" y="426"/>
                </a:cubicBezTo>
                <a:cubicBezTo>
                  <a:pt x="437" y="426"/>
                  <a:pt x="437" y="426"/>
                  <a:pt x="438" y="426"/>
                </a:cubicBezTo>
                <a:cubicBezTo>
                  <a:pt x="438" y="426"/>
                  <a:pt x="438" y="426"/>
                  <a:pt x="438" y="427"/>
                </a:cubicBezTo>
                <a:cubicBezTo>
                  <a:pt x="437" y="427"/>
                  <a:pt x="437" y="427"/>
                  <a:pt x="436" y="427"/>
                </a:cubicBezTo>
                <a:cubicBezTo>
                  <a:pt x="436" y="427"/>
                  <a:pt x="436" y="427"/>
                  <a:pt x="436" y="427"/>
                </a:cubicBezTo>
                <a:close/>
                <a:moveTo>
                  <a:pt x="428" y="431"/>
                </a:moveTo>
                <a:cubicBezTo>
                  <a:pt x="427" y="431"/>
                  <a:pt x="427" y="430"/>
                  <a:pt x="427" y="428"/>
                </a:cubicBezTo>
                <a:cubicBezTo>
                  <a:pt x="428" y="428"/>
                  <a:pt x="428" y="428"/>
                  <a:pt x="429" y="428"/>
                </a:cubicBezTo>
                <a:cubicBezTo>
                  <a:pt x="429" y="429"/>
                  <a:pt x="428" y="430"/>
                  <a:pt x="428" y="431"/>
                </a:cubicBezTo>
                <a:cubicBezTo>
                  <a:pt x="428" y="431"/>
                  <a:pt x="428" y="431"/>
                  <a:pt x="428" y="431"/>
                </a:cubicBezTo>
                <a:close/>
                <a:moveTo>
                  <a:pt x="361" y="434"/>
                </a:moveTo>
                <a:cubicBezTo>
                  <a:pt x="359" y="434"/>
                  <a:pt x="362" y="434"/>
                  <a:pt x="361" y="432"/>
                </a:cubicBezTo>
                <a:cubicBezTo>
                  <a:pt x="362" y="432"/>
                  <a:pt x="363" y="433"/>
                  <a:pt x="365" y="433"/>
                </a:cubicBezTo>
                <a:cubicBezTo>
                  <a:pt x="364" y="434"/>
                  <a:pt x="364" y="435"/>
                  <a:pt x="365" y="436"/>
                </a:cubicBezTo>
                <a:cubicBezTo>
                  <a:pt x="365" y="437"/>
                  <a:pt x="363" y="437"/>
                  <a:pt x="362" y="437"/>
                </a:cubicBezTo>
                <a:cubicBezTo>
                  <a:pt x="362" y="436"/>
                  <a:pt x="362" y="435"/>
                  <a:pt x="363" y="434"/>
                </a:cubicBezTo>
                <a:cubicBezTo>
                  <a:pt x="363" y="433"/>
                  <a:pt x="361" y="434"/>
                  <a:pt x="361" y="434"/>
                </a:cubicBezTo>
                <a:cubicBezTo>
                  <a:pt x="361" y="434"/>
                  <a:pt x="361" y="434"/>
                  <a:pt x="361" y="434"/>
                </a:cubicBezTo>
                <a:close/>
                <a:moveTo>
                  <a:pt x="539" y="438"/>
                </a:moveTo>
                <a:cubicBezTo>
                  <a:pt x="539" y="439"/>
                  <a:pt x="537" y="438"/>
                  <a:pt x="537" y="437"/>
                </a:cubicBezTo>
                <a:cubicBezTo>
                  <a:pt x="537" y="436"/>
                  <a:pt x="539" y="437"/>
                  <a:pt x="539" y="438"/>
                </a:cubicBezTo>
                <a:cubicBezTo>
                  <a:pt x="539" y="438"/>
                  <a:pt x="539" y="438"/>
                  <a:pt x="539" y="438"/>
                </a:cubicBezTo>
                <a:close/>
                <a:moveTo>
                  <a:pt x="341" y="441"/>
                </a:moveTo>
                <a:cubicBezTo>
                  <a:pt x="340" y="442"/>
                  <a:pt x="339" y="439"/>
                  <a:pt x="338" y="439"/>
                </a:cubicBezTo>
                <a:cubicBezTo>
                  <a:pt x="339" y="438"/>
                  <a:pt x="340" y="441"/>
                  <a:pt x="341" y="441"/>
                </a:cubicBezTo>
                <a:cubicBezTo>
                  <a:pt x="341" y="441"/>
                  <a:pt x="341" y="441"/>
                  <a:pt x="341" y="441"/>
                </a:cubicBezTo>
                <a:close/>
                <a:moveTo>
                  <a:pt x="542" y="439"/>
                </a:moveTo>
                <a:cubicBezTo>
                  <a:pt x="542" y="440"/>
                  <a:pt x="542" y="439"/>
                  <a:pt x="542" y="439"/>
                </a:cubicBezTo>
                <a:cubicBezTo>
                  <a:pt x="543" y="439"/>
                  <a:pt x="543" y="441"/>
                  <a:pt x="542" y="441"/>
                </a:cubicBezTo>
                <a:cubicBezTo>
                  <a:pt x="542" y="440"/>
                  <a:pt x="542" y="440"/>
                  <a:pt x="542" y="439"/>
                </a:cubicBezTo>
                <a:cubicBezTo>
                  <a:pt x="542" y="439"/>
                  <a:pt x="542" y="439"/>
                  <a:pt x="542" y="439"/>
                </a:cubicBezTo>
                <a:close/>
                <a:moveTo>
                  <a:pt x="337" y="443"/>
                </a:moveTo>
                <a:cubicBezTo>
                  <a:pt x="336" y="442"/>
                  <a:pt x="336" y="441"/>
                  <a:pt x="337" y="441"/>
                </a:cubicBezTo>
                <a:cubicBezTo>
                  <a:pt x="338" y="441"/>
                  <a:pt x="337" y="441"/>
                  <a:pt x="337" y="443"/>
                </a:cubicBezTo>
                <a:cubicBezTo>
                  <a:pt x="337" y="443"/>
                  <a:pt x="337" y="443"/>
                  <a:pt x="337" y="443"/>
                </a:cubicBezTo>
                <a:close/>
                <a:moveTo>
                  <a:pt x="519" y="447"/>
                </a:moveTo>
                <a:cubicBezTo>
                  <a:pt x="518" y="448"/>
                  <a:pt x="517" y="447"/>
                  <a:pt x="516" y="447"/>
                </a:cubicBezTo>
                <a:cubicBezTo>
                  <a:pt x="516" y="445"/>
                  <a:pt x="518" y="446"/>
                  <a:pt x="519" y="447"/>
                </a:cubicBezTo>
                <a:cubicBezTo>
                  <a:pt x="519" y="447"/>
                  <a:pt x="519" y="447"/>
                  <a:pt x="519" y="447"/>
                </a:cubicBezTo>
                <a:close/>
                <a:moveTo>
                  <a:pt x="317" y="9"/>
                </a:moveTo>
                <a:cubicBezTo>
                  <a:pt x="316" y="9"/>
                  <a:pt x="314" y="10"/>
                  <a:pt x="314" y="12"/>
                </a:cubicBezTo>
                <a:cubicBezTo>
                  <a:pt x="314" y="12"/>
                  <a:pt x="315" y="12"/>
                  <a:pt x="316" y="12"/>
                </a:cubicBezTo>
                <a:cubicBezTo>
                  <a:pt x="315" y="14"/>
                  <a:pt x="317" y="13"/>
                  <a:pt x="317" y="14"/>
                </a:cubicBezTo>
                <a:cubicBezTo>
                  <a:pt x="315" y="15"/>
                  <a:pt x="315" y="12"/>
                  <a:pt x="314" y="12"/>
                </a:cubicBezTo>
                <a:cubicBezTo>
                  <a:pt x="313" y="14"/>
                  <a:pt x="316" y="15"/>
                  <a:pt x="313" y="15"/>
                </a:cubicBezTo>
                <a:cubicBezTo>
                  <a:pt x="313" y="15"/>
                  <a:pt x="313" y="16"/>
                  <a:pt x="313" y="16"/>
                </a:cubicBezTo>
                <a:cubicBezTo>
                  <a:pt x="315" y="16"/>
                  <a:pt x="314" y="16"/>
                  <a:pt x="316" y="16"/>
                </a:cubicBezTo>
                <a:cubicBezTo>
                  <a:pt x="317" y="14"/>
                  <a:pt x="318" y="13"/>
                  <a:pt x="320" y="15"/>
                </a:cubicBezTo>
                <a:cubicBezTo>
                  <a:pt x="320" y="12"/>
                  <a:pt x="317" y="11"/>
                  <a:pt x="316" y="13"/>
                </a:cubicBezTo>
                <a:cubicBezTo>
                  <a:pt x="316" y="12"/>
                  <a:pt x="317" y="11"/>
                  <a:pt x="318" y="11"/>
                </a:cubicBezTo>
                <a:cubicBezTo>
                  <a:pt x="319" y="11"/>
                  <a:pt x="318" y="13"/>
                  <a:pt x="320" y="12"/>
                </a:cubicBezTo>
                <a:cubicBezTo>
                  <a:pt x="320" y="11"/>
                  <a:pt x="320" y="10"/>
                  <a:pt x="320" y="10"/>
                </a:cubicBezTo>
                <a:cubicBezTo>
                  <a:pt x="319" y="12"/>
                  <a:pt x="319" y="8"/>
                  <a:pt x="318" y="9"/>
                </a:cubicBezTo>
                <a:cubicBezTo>
                  <a:pt x="317" y="11"/>
                  <a:pt x="317" y="9"/>
                  <a:pt x="317" y="9"/>
                </a:cubicBezTo>
                <a:close/>
                <a:moveTo>
                  <a:pt x="322" y="28"/>
                </a:moveTo>
                <a:cubicBezTo>
                  <a:pt x="321" y="31"/>
                  <a:pt x="323" y="34"/>
                  <a:pt x="326" y="35"/>
                </a:cubicBezTo>
                <a:cubicBezTo>
                  <a:pt x="326" y="34"/>
                  <a:pt x="327" y="33"/>
                  <a:pt x="326" y="32"/>
                </a:cubicBezTo>
                <a:cubicBezTo>
                  <a:pt x="326" y="31"/>
                  <a:pt x="324" y="31"/>
                  <a:pt x="323" y="30"/>
                </a:cubicBezTo>
                <a:cubicBezTo>
                  <a:pt x="325" y="27"/>
                  <a:pt x="322" y="24"/>
                  <a:pt x="321" y="24"/>
                </a:cubicBezTo>
                <a:cubicBezTo>
                  <a:pt x="321" y="23"/>
                  <a:pt x="321" y="22"/>
                  <a:pt x="321" y="21"/>
                </a:cubicBezTo>
                <a:cubicBezTo>
                  <a:pt x="320" y="21"/>
                  <a:pt x="320" y="20"/>
                  <a:pt x="319" y="18"/>
                </a:cubicBezTo>
                <a:cubicBezTo>
                  <a:pt x="317" y="21"/>
                  <a:pt x="316" y="15"/>
                  <a:pt x="314" y="18"/>
                </a:cubicBezTo>
                <a:cubicBezTo>
                  <a:pt x="316" y="18"/>
                  <a:pt x="315" y="20"/>
                  <a:pt x="316" y="21"/>
                </a:cubicBezTo>
                <a:cubicBezTo>
                  <a:pt x="318" y="21"/>
                  <a:pt x="319" y="19"/>
                  <a:pt x="319" y="21"/>
                </a:cubicBezTo>
                <a:cubicBezTo>
                  <a:pt x="316" y="23"/>
                  <a:pt x="320" y="31"/>
                  <a:pt x="322" y="28"/>
                </a:cubicBezTo>
                <a:close/>
                <a:moveTo>
                  <a:pt x="324" y="32"/>
                </a:moveTo>
                <a:cubicBezTo>
                  <a:pt x="326" y="34"/>
                  <a:pt x="322" y="34"/>
                  <a:pt x="324" y="32"/>
                </a:cubicBezTo>
                <a:cubicBezTo>
                  <a:pt x="324" y="32"/>
                  <a:pt x="324" y="32"/>
                  <a:pt x="324" y="32"/>
                </a:cubicBezTo>
                <a:close/>
                <a:moveTo>
                  <a:pt x="280" y="71"/>
                </a:moveTo>
                <a:cubicBezTo>
                  <a:pt x="279" y="72"/>
                  <a:pt x="279" y="74"/>
                  <a:pt x="279" y="76"/>
                </a:cubicBezTo>
                <a:cubicBezTo>
                  <a:pt x="276" y="75"/>
                  <a:pt x="278" y="73"/>
                  <a:pt x="278" y="71"/>
                </a:cubicBezTo>
                <a:cubicBezTo>
                  <a:pt x="279" y="70"/>
                  <a:pt x="279" y="71"/>
                  <a:pt x="281" y="71"/>
                </a:cubicBezTo>
                <a:cubicBezTo>
                  <a:pt x="279" y="69"/>
                  <a:pt x="279" y="66"/>
                  <a:pt x="282" y="65"/>
                </a:cubicBezTo>
                <a:cubicBezTo>
                  <a:pt x="282" y="68"/>
                  <a:pt x="279" y="69"/>
                  <a:pt x="282" y="70"/>
                </a:cubicBezTo>
                <a:cubicBezTo>
                  <a:pt x="282" y="70"/>
                  <a:pt x="280" y="71"/>
                  <a:pt x="282" y="72"/>
                </a:cubicBezTo>
                <a:cubicBezTo>
                  <a:pt x="281" y="73"/>
                  <a:pt x="281" y="71"/>
                  <a:pt x="280" y="71"/>
                </a:cubicBezTo>
                <a:close/>
                <a:moveTo>
                  <a:pt x="285" y="65"/>
                </a:moveTo>
                <a:cubicBezTo>
                  <a:pt x="286" y="65"/>
                  <a:pt x="286" y="65"/>
                  <a:pt x="287" y="65"/>
                </a:cubicBezTo>
                <a:cubicBezTo>
                  <a:pt x="286" y="66"/>
                  <a:pt x="285" y="66"/>
                  <a:pt x="284" y="67"/>
                </a:cubicBezTo>
                <a:cubicBezTo>
                  <a:pt x="283" y="66"/>
                  <a:pt x="286" y="67"/>
                  <a:pt x="285" y="65"/>
                </a:cubicBezTo>
                <a:close/>
                <a:moveTo>
                  <a:pt x="348" y="79"/>
                </a:moveTo>
                <a:cubicBezTo>
                  <a:pt x="348" y="78"/>
                  <a:pt x="348" y="79"/>
                  <a:pt x="348" y="79"/>
                </a:cubicBezTo>
                <a:cubicBezTo>
                  <a:pt x="350" y="78"/>
                  <a:pt x="351" y="77"/>
                  <a:pt x="350" y="80"/>
                </a:cubicBezTo>
                <a:cubicBezTo>
                  <a:pt x="349" y="80"/>
                  <a:pt x="349" y="79"/>
                  <a:pt x="348" y="79"/>
                </a:cubicBezTo>
                <a:close/>
                <a:moveTo>
                  <a:pt x="277" y="79"/>
                </a:moveTo>
                <a:cubicBezTo>
                  <a:pt x="276" y="78"/>
                  <a:pt x="277" y="80"/>
                  <a:pt x="277" y="82"/>
                </a:cubicBezTo>
                <a:cubicBezTo>
                  <a:pt x="274" y="81"/>
                  <a:pt x="277" y="80"/>
                  <a:pt x="277" y="79"/>
                </a:cubicBezTo>
                <a:close/>
                <a:moveTo>
                  <a:pt x="355" y="87"/>
                </a:moveTo>
                <a:cubicBezTo>
                  <a:pt x="354" y="87"/>
                  <a:pt x="355" y="89"/>
                  <a:pt x="353" y="88"/>
                </a:cubicBezTo>
                <a:cubicBezTo>
                  <a:pt x="353" y="85"/>
                  <a:pt x="349" y="83"/>
                  <a:pt x="351" y="82"/>
                </a:cubicBezTo>
                <a:cubicBezTo>
                  <a:pt x="351" y="81"/>
                  <a:pt x="350" y="83"/>
                  <a:pt x="349" y="82"/>
                </a:cubicBezTo>
                <a:cubicBezTo>
                  <a:pt x="349" y="79"/>
                  <a:pt x="352" y="83"/>
                  <a:pt x="351" y="79"/>
                </a:cubicBezTo>
                <a:cubicBezTo>
                  <a:pt x="353" y="82"/>
                  <a:pt x="353" y="85"/>
                  <a:pt x="356" y="88"/>
                </a:cubicBezTo>
                <a:cubicBezTo>
                  <a:pt x="356" y="88"/>
                  <a:pt x="355" y="88"/>
                  <a:pt x="355" y="87"/>
                </a:cubicBezTo>
                <a:close/>
                <a:moveTo>
                  <a:pt x="354" y="89"/>
                </a:moveTo>
                <a:cubicBezTo>
                  <a:pt x="354" y="89"/>
                  <a:pt x="354" y="89"/>
                  <a:pt x="354" y="90"/>
                </a:cubicBezTo>
                <a:cubicBezTo>
                  <a:pt x="355" y="90"/>
                  <a:pt x="355" y="89"/>
                  <a:pt x="356" y="89"/>
                </a:cubicBezTo>
                <a:cubicBezTo>
                  <a:pt x="357" y="90"/>
                  <a:pt x="356" y="91"/>
                  <a:pt x="356" y="92"/>
                </a:cubicBezTo>
                <a:cubicBezTo>
                  <a:pt x="354" y="92"/>
                  <a:pt x="354" y="90"/>
                  <a:pt x="354" y="89"/>
                </a:cubicBezTo>
                <a:close/>
                <a:moveTo>
                  <a:pt x="381" y="205"/>
                </a:moveTo>
                <a:cubicBezTo>
                  <a:pt x="380" y="201"/>
                  <a:pt x="383" y="208"/>
                  <a:pt x="381" y="205"/>
                </a:cubicBezTo>
                <a:close/>
                <a:moveTo>
                  <a:pt x="397" y="225"/>
                </a:moveTo>
                <a:cubicBezTo>
                  <a:pt x="399" y="224"/>
                  <a:pt x="397" y="224"/>
                  <a:pt x="398" y="222"/>
                </a:cubicBezTo>
                <a:cubicBezTo>
                  <a:pt x="397" y="223"/>
                  <a:pt x="397" y="223"/>
                  <a:pt x="395" y="222"/>
                </a:cubicBezTo>
                <a:cubicBezTo>
                  <a:pt x="396" y="221"/>
                  <a:pt x="398" y="221"/>
                  <a:pt x="397" y="218"/>
                </a:cubicBezTo>
                <a:cubicBezTo>
                  <a:pt x="399" y="218"/>
                  <a:pt x="399" y="219"/>
                  <a:pt x="400" y="220"/>
                </a:cubicBezTo>
                <a:cubicBezTo>
                  <a:pt x="400" y="222"/>
                  <a:pt x="398" y="221"/>
                  <a:pt x="399" y="223"/>
                </a:cubicBezTo>
                <a:cubicBezTo>
                  <a:pt x="399" y="224"/>
                  <a:pt x="401" y="224"/>
                  <a:pt x="400" y="227"/>
                </a:cubicBezTo>
                <a:cubicBezTo>
                  <a:pt x="401" y="226"/>
                  <a:pt x="402" y="226"/>
                  <a:pt x="402" y="225"/>
                </a:cubicBezTo>
                <a:cubicBezTo>
                  <a:pt x="404" y="227"/>
                  <a:pt x="401" y="229"/>
                  <a:pt x="399" y="228"/>
                </a:cubicBezTo>
                <a:cubicBezTo>
                  <a:pt x="400" y="226"/>
                  <a:pt x="398" y="226"/>
                  <a:pt x="397" y="225"/>
                </a:cubicBezTo>
                <a:close/>
                <a:moveTo>
                  <a:pt x="248" y="244"/>
                </a:moveTo>
                <a:cubicBezTo>
                  <a:pt x="249" y="243"/>
                  <a:pt x="248" y="248"/>
                  <a:pt x="246" y="248"/>
                </a:cubicBezTo>
                <a:cubicBezTo>
                  <a:pt x="247" y="246"/>
                  <a:pt x="247" y="245"/>
                  <a:pt x="248" y="244"/>
                </a:cubicBezTo>
                <a:close/>
                <a:moveTo>
                  <a:pt x="308" y="251"/>
                </a:moveTo>
                <a:cubicBezTo>
                  <a:pt x="308" y="250"/>
                  <a:pt x="306" y="250"/>
                  <a:pt x="305" y="249"/>
                </a:cubicBezTo>
                <a:cubicBezTo>
                  <a:pt x="305" y="248"/>
                  <a:pt x="306" y="247"/>
                  <a:pt x="306" y="246"/>
                </a:cubicBezTo>
                <a:cubicBezTo>
                  <a:pt x="309" y="246"/>
                  <a:pt x="307" y="250"/>
                  <a:pt x="309" y="251"/>
                </a:cubicBezTo>
                <a:cubicBezTo>
                  <a:pt x="309" y="251"/>
                  <a:pt x="308" y="251"/>
                  <a:pt x="308" y="252"/>
                </a:cubicBezTo>
                <a:cubicBezTo>
                  <a:pt x="307" y="252"/>
                  <a:pt x="308" y="251"/>
                  <a:pt x="308" y="251"/>
                </a:cubicBezTo>
                <a:close/>
                <a:moveTo>
                  <a:pt x="312" y="261"/>
                </a:moveTo>
                <a:cubicBezTo>
                  <a:pt x="312" y="260"/>
                  <a:pt x="312" y="260"/>
                  <a:pt x="312" y="260"/>
                </a:cubicBezTo>
                <a:cubicBezTo>
                  <a:pt x="313" y="260"/>
                  <a:pt x="313" y="260"/>
                  <a:pt x="314" y="260"/>
                </a:cubicBezTo>
                <a:cubicBezTo>
                  <a:pt x="313" y="260"/>
                  <a:pt x="313" y="261"/>
                  <a:pt x="314" y="261"/>
                </a:cubicBezTo>
                <a:cubicBezTo>
                  <a:pt x="313" y="263"/>
                  <a:pt x="313" y="260"/>
                  <a:pt x="312" y="261"/>
                </a:cubicBezTo>
                <a:close/>
                <a:moveTo>
                  <a:pt x="240" y="261"/>
                </a:moveTo>
                <a:cubicBezTo>
                  <a:pt x="240" y="266"/>
                  <a:pt x="235" y="270"/>
                  <a:pt x="237" y="274"/>
                </a:cubicBezTo>
                <a:cubicBezTo>
                  <a:pt x="235" y="274"/>
                  <a:pt x="235" y="275"/>
                  <a:pt x="234" y="276"/>
                </a:cubicBezTo>
                <a:cubicBezTo>
                  <a:pt x="236" y="271"/>
                  <a:pt x="237" y="265"/>
                  <a:pt x="240" y="261"/>
                </a:cubicBezTo>
                <a:close/>
                <a:moveTo>
                  <a:pt x="421" y="263"/>
                </a:moveTo>
                <a:cubicBezTo>
                  <a:pt x="421" y="262"/>
                  <a:pt x="422" y="264"/>
                  <a:pt x="423" y="263"/>
                </a:cubicBezTo>
                <a:cubicBezTo>
                  <a:pt x="422" y="265"/>
                  <a:pt x="426" y="265"/>
                  <a:pt x="425" y="268"/>
                </a:cubicBezTo>
                <a:cubicBezTo>
                  <a:pt x="424" y="268"/>
                  <a:pt x="422" y="267"/>
                  <a:pt x="423" y="269"/>
                </a:cubicBezTo>
                <a:cubicBezTo>
                  <a:pt x="422" y="267"/>
                  <a:pt x="422" y="265"/>
                  <a:pt x="421" y="263"/>
                </a:cubicBezTo>
                <a:close/>
                <a:moveTo>
                  <a:pt x="173" y="270"/>
                </a:moveTo>
                <a:cubicBezTo>
                  <a:pt x="174" y="270"/>
                  <a:pt x="174" y="271"/>
                  <a:pt x="175" y="271"/>
                </a:cubicBezTo>
                <a:cubicBezTo>
                  <a:pt x="174" y="272"/>
                  <a:pt x="171" y="271"/>
                  <a:pt x="170" y="270"/>
                </a:cubicBezTo>
                <a:cubicBezTo>
                  <a:pt x="170" y="268"/>
                  <a:pt x="173" y="271"/>
                  <a:pt x="173" y="269"/>
                </a:cubicBezTo>
                <a:cubicBezTo>
                  <a:pt x="174" y="269"/>
                  <a:pt x="174" y="270"/>
                  <a:pt x="173" y="270"/>
                </a:cubicBezTo>
                <a:close/>
                <a:moveTo>
                  <a:pt x="321" y="277"/>
                </a:moveTo>
                <a:cubicBezTo>
                  <a:pt x="322" y="276"/>
                  <a:pt x="323" y="279"/>
                  <a:pt x="325" y="278"/>
                </a:cubicBezTo>
                <a:cubicBezTo>
                  <a:pt x="325" y="280"/>
                  <a:pt x="324" y="278"/>
                  <a:pt x="323" y="278"/>
                </a:cubicBezTo>
                <a:cubicBezTo>
                  <a:pt x="323" y="279"/>
                  <a:pt x="323" y="279"/>
                  <a:pt x="323" y="279"/>
                </a:cubicBezTo>
                <a:cubicBezTo>
                  <a:pt x="323" y="280"/>
                  <a:pt x="324" y="279"/>
                  <a:pt x="325" y="279"/>
                </a:cubicBezTo>
                <a:cubicBezTo>
                  <a:pt x="324" y="281"/>
                  <a:pt x="325" y="280"/>
                  <a:pt x="325" y="282"/>
                </a:cubicBezTo>
                <a:cubicBezTo>
                  <a:pt x="324" y="282"/>
                  <a:pt x="323" y="281"/>
                  <a:pt x="323" y="281"/>
                </a:cubicBezTo>
                <a:cubicBezTo>
                  <a:pt x="323" y="283"/>
                  <a:pt x="320" y="285"/>
                  <a:pt x="319" y="281"/>
                </a:cubicBezTo>
                <a:cubicBezTo>
                  <a:pt x="321" y="283"/>
                  <a:pt x="322" y="277"/>
                  <a:pt x="321" y="277"/>
                </a:cubicBezTo>
                <a:close/>
                <a:moveTo>
                  <a:pt x="425" y="279"/>
                </a:moveTo>
                <a:cubicBezTo>
                  <a:pt x="423" y="279"/>
                  <a:pt x="423" y="279"/>
                  <a:pt x="421" y="278"/>
                </a:cubicBezTo>
                <a:cubicBezTo>
                  <a:pt x="421" y="280"/>
                  <a:pt x="422" y="281"/>
                  <a:pt x="420" y="282"/>
                </a:cubicBezTo>
                <a:cubicBezTo>
                  <a:pt x="422" y="282"/>
                  <a:pt x="423" y="283"/>
                  <a:pt x="423" y="284"/>
                </a:cubicBezTo>
                <a:cubicBezTo>
                  <a:pt x="422" y="283"/>
                  <a:pt x="422" y="285"/>
                  <a:pt x="421" y="285"/>
                </a:cubicBezTo>
                <a:cubicBezTo>
                  <a:pt x="421" y="288"/>
                  <a:pt x="423" y="289"/>
                  <a:pt x="422" y="290"/>
                </a:cubicBezTo>
                <a:cubicBezTo>
                  <a:pt x="424" y="288"/>
                  <a:pt x="423" y="291"/>
                  <a:pt x="423" y="291"/>
                </a:cubicBezTo>
                <a:cubicBezTo>
                  <a:pt x="424" y="290"/>
                  <a:pt x="425" y="290"/>
                  <a:pt x="425" y="288"/>
                </a:cubicBezTo>
                <a:cubicBezTo>
                  <a:pt x="423" y="288"/>
                  <a:pt x="422" y="288"/>
                  <a:pt x="422" y="287"/>
                </a:cubicBezTo>
                <a:cubicBezTo>
                  <a:pt x="424" y="286"/>
                  <a:pt x="424" y="288"/>
                  <a:pt x="426" y="289"/>
                </a:cubicBezTo>
                <a:cubicBezTo>
                  <a:pt x="427" y="288"/>
                  <a:pt x="427" y="287"/>
                  <a:pt x="428" y="287"/>
                </a:cubicBezTo>
                <a:cubicBezTo>
                  <a:pt x="425" y="287"/>
                  <a:pt x="426" y="283"/>
                  <a:pt x="423" y="283"/>
                </a:cubicBezTo>
                <a:cubicBezTo>
                  <a:pt x="423" y="280"/>
                  <a:pt x="425" y="281"/>
                  <a:pt x="425" y="279"/>
                </a:cubicBezTo>
                <a:close/>
                <a:moveTo>
                  <a:pt x="419" y="281"/>
                </a:moveTo>
                <a:cubicBezTo>
                  <a:pt x="419" y="281"/>
                  <a:pt x="418" y="281"/>
                  <a:pt x="418" y="281"/>
                </a:cubicBezTo>
                <a:cubicBezTo>
                  <a:pt x="418" y="282"/>
                  <a:pt x="418" y="282"/>
                  <a:pt x="419" y="282"/>
                </a:cubicBezTo>
                <a:cubicBezTo>
                  <a:pt x="419" y="282"/>
                  <a:pt x="418" y="282"/>
                  <a:pt x="417" y="282"/>
                </a:cubicBezTo>
                <a:cubicBezTo>
                  <a:pt x="418" y="282"/>
                  <a:pt x="417" y="282"/>
                  <a:pt x="417" y="282"/>
                </a:cubicBezTo>
                <a:cubicBezTo>
                  <a:pt x="417" y="281"/>
                  <a:pt x="418" y="281"/>
                  <a:pt x="419" y="281"/>
                </a:cubicBezTo>
                <a:close/>
                <a:moveTo>
                  <a:pt x="107" y="289"/>
                </a:moveTo>
                <a:cubicBezTo>
                  <a:pt x="107" y="290"/>
                  <a:pt x="108" y="290"/>
                  <a:pt x="109" y="290"/>
                </a:cubicBezTo>
                <a:cubicBezTo>
                  <a:pt x="110" y="290"/>
                  <a:pt x="109" y="287"/>
                  <a:pt x="111" y="288"/>
                </a:cubicBezTo>
                <a:cubicBezTo>
                  <a:pt x="111" y="288"/>
                  <a:pt x="108" y="289"/>
                  <a:pt x="110" y="290"/>
                </a:cubicBezTo>
                <a:cubicBezTo>
                  <a:pt x="110" y="291"/>
                  <a:pt x="107" y="290"/>
                  <a:pt x="106" y="290"/>
                </a:cubicBezTo>
                <a:cubicBezTo>
                  <a:pt x="108" y="289"/>
                  <a:pt x="105" y="287"/>
                  <a:pt x="108" y="287"/>
                </a:cubicBezTo>
                <a:cubicBezTo>
                  <a:pt x="109" y="288"/>
                  <a:pt x="108" y="288"/>
                  <a:pt x="107" y="289"/>
                </a:cubicBezTo>
                <a:close/>
                <a:moveTo>
                  <a:pt x="416" y="288"/>
                </a:moveTo>
                <a:cubicBezTo>
                  <a:pt x="417" y="289"/>
                  <a:pt x="416" y="291"/>
                  <a:pt x="418" y="291"/>
                </a:cubicBezTo>
                <a:cubicBezTo>
                  <a:pt x="417" y="293"/>
                  <a:pt x="416" y="289"/>
                  <a:pt x="416" y="288"/>
                </a:cubicBezTo>
                <a:close/>
                <a:moveTo>
                  <a:pt x="417" y="292"/>
                </a:moveTo>
                <a:cubicBezTo>
                  <a:pt x="419" y="291"/>
                  <a:pt x="418" y="294"/>
                  <a:pt x="419" y="294"/>
                </a:cubicBezTo>
                <a:cubicBezTo>
                  <a:pt x="419" y="295"/>
                  <a:pt x="417" y="293"/>
                  <a:pt x="417" y="292"/>
                </a:cubicBezTo>
                <a:close/>
                <a:moveTo>
                  <a:pt x="453" y="337"/>
                </a:moveTo>
                <a:cubicBezTo>
                  <a:pt x="452" y="340"/>
                  <a:pt x="456" y="341"/>
                  <a:pt x="456" y="344"/>
                </a:cubicBezTo>
                <a:cubicBezTo>
                  <a:pt x="455" y="344"/>
                  <a:pt x="455" y="344"/>
                  <a:pt x="454" y="344"/>
                </a:cubicBezTo>
                <a:cubicBezTo>
                  <a:pt x="458" y="352"/>
                  <a:pt x="462" y="356"/>
                  <a:pt x="466" y="364"/>
                </a:cubicBezTo>
                <a:cubicBezTo>
                  <a:pt x="466" y="363"/>
                  <a:pt x="466" y="363"/>
                  <a:pt x="467" y="363"/>
                </a:cubicBezTo>
                <a:cubicBezTo>
                  <a:pt x="467" y="361"/>
                  <a:pt x="466" y="361"/>
                  <a:pt x="467" y="360"/>
                </a:cubicBezTo>
                <a:cubicBezTo>
                  <a:pt x="466" y="358"/>
                  <a:pt x="463" y="358"/>
                  <a:pt x="463" y="355"/>
                </a:cubicBezTo>
                <a:cubicBezTo>
                  <a:pt x="464" y="355"/>
                  <a:pt x="464" y="355"/>
                  <a:pt x="465" y="355"/>
                </a:cubicBezTo>
                <a:cubicBezTo>
                  <a:pt x="462" y="354"/>
                  <a:pt x="462" y="347"/>
                  <a:pt x="459" y="348"/>
                </a:cubicBezTo>
                <a:cubicBezTo>
                  <a:pt x="459" y="347"/>
                  <a:pt x="460" y="347"/>
                  <a:pt x="460" y="345"/>
                </a:cubicBezTo>
                <a:cubicBezTo>
                  <a:pt x="458" y="345"/>
                  <a:pt x="457" y="343"/>
                  <a:pt x="458" y="342"/>
                </a:cubicBezTo>
                <a:cubicBezTo>
                  <a:pt x="460" y="344"/>
                  <a:pt x="461" y="348"/>
                  <a:pt x="463" y="346"/>
                </a:cubicBezTo>
                <a:cubicBezTo>
                  <a:pt x="465" y="351"/>
                  <a:pt x="469" y="354"/>
                  <a:pt x="470" y="360"/>
                </a:cubicBezTo>
                <a:cubicBezTo>
                  <a:pt x="473" y="361"/>
                  <a:pt x="476" y="366"/>
                  <a:pt x="474" y="369"/>
                </a:cubicBezTo>
                <a:cubicBezTo>
                  <a:pt x="473" y="369"/>
                  <a:pt x="472" y="367"/>
                  <a:pt x="471" y="367"/>
                </a:cubicBezTo>
                <a:cubicBezTo>
                  <a:pt x="472" y="368"/>
                  <a:pt x="472" y="369"/>
                  <a:pt x="472" y="370"/>
                </a:cubicBezTo>
                <a:cubicBezTo>
                  <a:pt x="473" y="370"/>
                  <a:pt x="473" y="369"/>
                  <a:pt x="473" y="369"/>
                </a:cubicBezTo>
                <a:cubicBezTo>
                  <a:pt x="475" y="371"/>
                  <a:pt x="475" y="372"/>
                  <a:pt x="477" y="371"/>
                </a:cubicBezTo>
                <a:cubicBezTo>
                  <a:pt x="477" y="372"/>
                  <a:pt x="478" y="372"/>
                  <a:pt x="478" y="374"/>
                </a:cubicBezTo>
                <a:cubicBezTo>
                  <a:pt x="477" y="374"/>
                  <a:pt x="477" y="374"/>
                  <a:pt x="476" y="374"/>
                </a:cubicBezTo>
                <a:cubicBezTo>
                  <a:pt x="476" y="377"/>
                  <a:pt x="478" y="374"/>
                  <a:pt x="478" y="376"/>
                </a:cubicBezTo>
                <a:cubicBezTo>
                  <a:pt x="478" y="376"/>
                  <a:pt x="478" y="376"/>
                  <a:pt x="477" y="376"/>
                </a:cubicBezTo>
                <a:cubicBezTo>
                  <a:pt x="478" y="379"/>
                  <a:pt x="481" y="378"/>
                  <a:pt x="482" y="380"/>
                </a:cubicBezTo>
                <a:cubicBezTo>
                  <a:pt x="482" y="380"/>
                  <a:pt x="481" y="380"/>
                  <a:pt x="481" y="381"/>
                </a:cubicBezTo>
                <a:cubicBezTo>
                  <a:pt x="486" y="383"/>
                  <a:pt x="489" y="386"/>
                  <a:pt x="491" y="391"/>
                </a:cubicBezTo>
                <a:cubicBezTo>
                  <a:pt x="491" y="391"/>
                  <a:pt x="492" y="391"/>
                  <a:pt x="493" y="391"/>
                </a:cubicBezTo>
                <a:cubicBezTo>
                  <a:pt x="495" y="396"/>
                  <a:pt x="500" y="399"/>
                  <a:pt x="504" y="403"/>
                </a:cubicBezTo>
                <a:cubicBezTo>
                  <a:pt x="502" y="404"/>
                  <a:pt x="504" y="406"/>
                  <a:pt x="502" y="408"/>
                </a:cubicBezTo>
                <a:cubicBezTo>
                  <a:pt x="501" y="407"/>
                  <a:pt x="499" y="406"/>
                  <a:pt x="497" y="406"/>
                </a:cubicBezTo>
                <a:cubicBezTo>
                  <a:pt x="497" y="409"/>
                  <a:pt x="498" y="407"/>
                  <a:pt x="499" y="407"/>
                </a:cubicBezTo>
                <a:cubicBezTo>
                  <a:pt x="499" y="407"/>
                  <a:pt x="500" y="408"/>
                  <a:pt x="500" y="409"/>
                </a:cubicBezTo>
                <a:cubicBezTo>
                  <a:pt x="503" y="408"/>
                  <a:pt x="503" y="406"/>
                  <a:pt x="505" y="406"/>
                </a:cubicBezTo>
                <a:cubicBezTo>
                  <a:pt x="509" y="409"/>
                  <a:pt x="515" y="414"/>
                  <a:pt x="519" y="413"/>
                </a:cubicBezTo>
                <a:cubicBezTo>
                  <a:pt x="515" y="413"/>
                  <a:pt x="515" y="409"/>
                  <a:pt x="511" y="408"/>
                </a:cubicBezTo>
                <a:cubicBezTo>
                  <a:pt x="512" y="407"/>
                  <a:pt x="512" y="406"/>
                  <a:pt x="513" y="405"/>
                </a:cubicBezTo>
                <a:cubicBezTo>
                  <a:pt x="514" y="405"/>
                  <a:pt x="514" y="406"/>
                  <a:pt x="515" y="406"/>
                </a:cubicBezTo>
                <a:cubicBezTo>
                  <a:pt x="514" y="403"/>
                  <a:pt x="515" y="402"/>
                  <a:pt x="513" y="400"/>
                </a:cubicBezTo>
                <a:cubicBezTo>
                  <a:pt x="513" y="399"/>
                  <a:pt x="514" y="400"/>
                  <a:pt x="514" y="398"/>
                </a:cubicBezTo>
                <a:cubicBezTo>
                  <a:pt x="510" y="395"/>
                  <a:pt x="508" y="388"/>
                  <a:pt x="502" y="391"/>
                </a:cubicBezTo>
                <a:cubicBezTo>
                  <a:pt x="503" y="391"/>
                  <a:pt x="503" y="391"/>
                  <a:pt x="503" y="392"/>
                </a:cubicBezTo>
                <a:cubicBezTo>
                  <a:pt x="487" y="384"/>
                  <a:pt x="483" y="365"/>
                  <a:pt x="471" y="354"/>
                </a:cubicBezTo>
                <a:cubicBezTo>
                  <a:pt x="469" y="349"/>
                  <a:pt x="467" y="345"/>
                  <a:pt x="463" y="342"/>
                </a:cubicBezTo>
                <a:cubicBezTo>
                  <a:pt x="464" y="340"/>
                  <a:pt x="458" y="337"/>
                  <a:pt x="460" y="334"/>
                </a:cubicBezTo>
                <a:cubicBezTo>
                  <a:pt x="457" y="332"/>
                  <a:pt x="455" y="330"/>
                  <a:pt x="454" y="326"/>
                </a:cubicBezTo>
                <a:cubicBezTo>
                  <a:pt x="452" y="323"/>
                  <a:pt x="448" y="320"/>
                  <a:pt x="446" y="316"/>
                </a:cubicBezTo>
                <a:cubicBezTo>
                  <a:pt x="444" y="316"/>
                  <a:pt x="444" y="317"/>
                  <a:pt x="443" y="317"/>
                </a:cubicBezTo>
                <a:cubicBezTo>
                  <a:pt x="443" y="315"/>
                  <a:pt x="444" y="313"/>
                  <a:pt x="445" y="313"/>
                </a:cubicBezTo>
                <a:cubicBezTo>
                  <a:pt x="444" y="313"/>
                  <a:pt x="443" y="311"/>
                  <a:pt x="442" y="312"/>
                </a:cubicBezTo>
                <a:cubicBezTo>
                  <a:pt x="441" y="314"/>
                  <a:pt x="444" y="315"/>
                  <a:pt x="442" y="315"/>
                </a:cubicBezTo>
                <a:cubicBezTo>
                  <a:pt x="442" y="315"/>
                  <a:pt x="441" y="315"/>
                  <a:pt x="441" y="314"/>
                </a:cubicBezTo>
                <a:cubicBezTo>
                  <a:pt x="442" y="311"/>
                  <a:pt x="438" y="306"/>
                  <a:pt x="436" y="308"/>
                </a:cubicBezTo>
                <a:cubicBezTo>
                  <a:pt x="436" y="307"/>
                  <a:pt x="437" y="307"/>
                  <a:pt x="438" y="306"/>
                </a:cubicBezTo>
                <a:cubicBezTo>
                  <a:pt x="434" y="306"/>
                  <a:pt x="434" y="302"/>
                  <a:pt x="433" y="300"/>
                </a:cubicBezTo>
                <a:cubicBezTo>
                  <a:pt x="432" y="299"/>
                  <a:pt x="430" y="299"/>
                  <a:pt x="429" y="298"/>
                </a:cubicBezTo>
                <a:cubicBezTo>
                  <a:pt x="429" y="303"/>
                  <a:pt x="433" y="305"/>
                  <a:pt x="432" y="311"/>
                </a:cubicBezTo>
                <a:cubicBezTo>
                  <a:pt x="434" y="312"/>
                  <a:pt x="435" y="313"/>
                  <a:pt x="434" y="316"/>
                </a:cubicBezTo>
                <a:cubicBezTo>
                  <a:pt x="436" y="317"/>
                  <a:pt x="437" y="318"/>
                  <a:pt x="438" y="319"/>
                </a:cubicBezTo>
                <a:cubicBezTo>
                  <a:pt x="438" y="323"/>
                  <a:pt x="438" y="329"/>
                  <a:pt x="442" y="331"/>
                </a:cubicBezTo>
                <a:cubicBezTo>
                  <a:pt x="442" y="329"/>
                  <a:pt x="441" y="327"/>
                  <a:pt x="441" y="325"/>
                </a:cubicBezTo>
                <a:cubicBezTo>
                  <a:pt x="443" y="325"/>
                  <a:pt x="440" y="323"/>
                  <a:pt x="442" y="323"/>
                </a:cubicBezTo>
                <a:cubicBezTo>
                  <a:pt x="445" y="326"/>
                  <a:pt x="445" y="334"/>
                  <a:pt x="452" y="332"/>
                </a:cubicBezTo>
                <a:cubicBezTo>
                  <a:pt x="451" y="333"/>
                  <a:pt x="451" y="334"/>
                  <a:pt x="453" y="333"/>
                </a:cubicBezTo>
                <a:cubicBezTo>
                  <a:pt x="453" y="335"/>
                  <a:pt x="454" y="336"/>
                  <a:pt x="455" y="336"/>
                </a:cubicBezTo>
                <a:cubicBezTo>
                  <a:pt x="454" y="338"/>
                  <a:pt x="457" y="340"/>
                  <a:pt x="456" y="340"/>
                </a:cubicBezTo>
                <a:cubicBezTo>
                  <a:pt x="453" y="341"/>
                  <a:pt x="454" y="338"/>
                  <a:pt x="453" y="337"/>
                </a:cubicBezTo>
                <a:close/>
                <a:moveTo>
                  <a:pt x="465" y="320"/>
                </a:moveTo>
                <a:cubicBezTo>
                  <a:pt x="466" y="320"/>
                  <a:pt x="467" y="319"/>
                  <a:pt x="466" y="318"/>
                </a:cubicBezTo>
                <a:cubicBezTo>
                  <a:pt x="467" y="318"/>
                  <a:pt x="467" y="319"/>
                  <a:pt x="469" y="319"/>
                </a:cubicBezTo>
                <a:cubicBezTo>
                  <a:pt x="469" y="318"/>
                  <a:pt x="469" y="318"/>
                  <a:pt x="469" y="317"/>
                </a:cubicBezTo>
                <a:cubicBezTo>
                  <a:pt x="468" y="317"/>
                  <a:pt x="467" y="317"/>
                  <a:pt x="466" y="317"/>
                </a:cubicBezTo>
                <a:cubicBezTo>
                  <a:pt x="466" y="316"/>
                  <a:pt x="466" y="316"/>
                  <a:pt x="466" y="315"/>
                </a:cubicBezTo>
                <a:cubicBezTo>
                  <a:pt x="466" y="315"/>
                  <a:pt x="467" y="315"/>
                  <a:pt x="467" y="315"/>
                </a:cubicBezTo>
                <a:cubicBezTo>
                  <a:pt x="468" y="314"/>
                  <a:pt x="466" y="314"/>
                  <a:pt x="467" y="312"/>
                </a:cubicBezTo>
                <a:cubicBezTo>
                  <a:pt x="465" y="313"/>
                  <a:pt x="464" y="311"/>
                  <a:pt x="463" y="311"/>
                </a:cubicBezTo>
                <a:cubicBezTo>
                  <a:pt x="461" y="313"/>
                  <a:pt x="459" y="312"/>
                  <a:pt x="458" y="312"/>
                </a:cubicBezTo>
                <a:cubicBezTo>
                  <a:pt x="459" y="314"/>
                  <a:pt x="460" y="316"/>
                  <a:pt x="461" y="314"/>
                </a:cubicBezTo>
                <a:cubicBezTo>
                  <a:pt x="462" y="316"/>
                  <a:pt x="460" y="317"/>
                  <a:pt x="461" y="319"/>
                </a:cubicBezTo>
                <a:cubicBezTo>
                  <a:pt x="463" y="318"/>
                  <a:pt x="463" y="326"/>
                  <a:pt x="467" y="325"/>
                </a:cubicBezTo>
                <a:cubicBezTo>
                  <a:pt x="467" y="327"/>
                  <a:pt x="469" y="327"/>
                  <a:pt x="469" y="328"/>
                </a:cubicBezTo>
                <a:cubicBezTo>
                  <a:pt x="467" y="330"/>
                  <a:pt x="471" y="332"/>
                  <a:pt x="472" y="334"/>
                </a:cubicBezTo>
                <a:cubicBezTo>
                  <a:pt x="470" y="334"/>
                  <a:pt x="475" y="336"/>
                  <a:pt x="475" y="338"/>
                </a:cubicBezTo>
                <a:cubicBezTo>
                  <a:pt x="476" y="338"/>
                  <a:pt x="479" y="338"/>
                  <a:pt x="480" y="337"/>
                </a:cubicBezTo>
                <a:cubicBezTo>
                  <a:pt x="478" y="337"/>
                  <a:pt x="475" y="335"/>
                  <a:pt x="477" y="334"/>
                </a:cubicBezTo>
                <a:cubicBezTo>
                  <a:pt x="475" y="334"/>
                  <a:pt x="475" y="334"/>
                  <a:pt x="473" y="334"/>
                </a:cubicBezTo>
                <a:cubicBezTo>
                  <a:pt x="472" y="330"/>
                  <a:pt x="474" y="333"/>
                  <a:pt x="475" y="331"/>
                </a:cubicBezTo>
                <a:cubicBezTo>
                  <a:pt x="476" y="331"/>
                  <a:pt x="476" y="332"/>
                  <a:pt x="477" y="333"/>
                </a:cubicBezTo>
                <a:cubicBezTo>
                  <a:pt x="479" y="330"/>
                  <a:pt x="474" y="329"/>
                  <a:pt x="471" y="330"/>
                </a:cubicBezTo>
                <a:cubicBezTo>
                  <a:pt x="471" y="329"/>
                  <a:pt x="471" y="329"/>
                  <a:pt x="471" y="329"/>
                </a:cubicBezTo>
                <a:cubicBezTo>
                  <a:pt x="473" y="329"/>
                  <a:pt x="470" y="325"/>
                  <a:pt x="469" y="325"/>
                </a:cubicBezTo>
                <a:cubicBezTo>
                  <a:pt x="470" y="324"/>
                  <a:pt x="471" y="324"/>
                  <a:pt x="471" y="322"/>
                </a:cubicBezTo>
                <a:cubicBezTo>
                  <a:pt x="470" y="321"/>
                  <a:pt x="468" y="322"/>
                  <a:pt x="468" y="321"/>
                </a:cubicBezTo>
                <a:cubicBezTo>
                  <a:pt x="468" y="321"/>
                  <a:pt x="469" y="320"/>
                  <a:pt x="469" y="320"/>
                </a:cubicBezTo>
                <a:cubicBezTo>
                  <a:pt x="469" y="321"/>
                  <a:pt x="470" y="321"/>
                  <a:pt x="470" y="321"/>
                </a:cubicBezTo>
                <a:cubicBezTo>
                  <a:pt x="470" y="321"/>
                  <a:pt x="470" y="321"/>
                  <a:pt x="470" y="320"/>
                </a:cubicBezTo>
                <a:cubicBezTo>
                  <a:pt x="470" y="320"/>
                  <a:pt x="470" y="320"/>
                  <a:pt x="470" y="320"/>
                </a:cubicBezTo>
                <a:cubicBezTo>
                  <a:pt x="470" y="321"/>
                  <a:pt x="468" y="319"/>
                  <a:pt x="466" y="320"/>
                </a:cubicBezTo>
                <a:cubicBezTo>
                  <a:pt x="466" y="321"/>
                  <a:pt x="467" y="322"/>
                  <a:pt x="467" y="322"/>
                </a:cubicBezTo>
                <a:cubicBezTo>
                  <a:pt x="464" y="322"/>
                  <a:pt x="469" y="324"/>
                  <a:pt x="467" y="325"/>
                </a:cubicBezTo>
                <a:cubicBezTo>
                  <a:pt x="465" y="324"/>
                  <a:pt x="466" y="321"/>
                  <a:pt x="465" y="320"/>
                </a:cubicBezTo>
                <a:close/>
                <a:moveTo>
                  <a:pt x="126" y="322"/>
                </a:moveTo>
                <a:cubicBezTo>
                  <a:pt x="126" y="324"/>
                  <a:pt x="125" y="325"/>
                  <a:pt x="124" y="325"/>
                </a:cubicBezTo>
                <a:cubicBezTo>
                  <a:pt x="122" y="323"/>
                  <a:pt x="123" y="325"/>
                  <a:pt x="120" y="325"/>
                </a:cubicBezTo>
                <a:cubicBezTo>
                  <a:pt x="121" y="323"/>
                  <a:pt x="118" y="324"/>
                  <a:pt x="118" y="323"/>
                </a:cubicBezTo>
                <a:cubicBezTo>
                  <a:pt x="119" y="323"/>
                  <a:pt x="118" y="322"/>
                  <a:pt x="118" y="322"/>
                </a:cubicBezTo>
                <a:cubicBezTo>
                  <a:pt x="119" y="323"/>
                  <a:pt x="120" y="321"/>
                  <a:pt x="121" y="321"/>
                </a:cubicBezTo>
                <a:cubicBezTo>
                  <a:pt x="121" y="322"/>
                  <a:pt x="121" y="322"/>
                  <a:pt x="122" y="322"/>
                </a:cubicBezTo>
                <a:cubicBezTo>
                  <a:pt x="122" y="320"/>
                  <a:pt x="125" y="323"/>
                  <a:pt x="125" y="320"/>
                </a:cubicBezTo>
                <a:cubicBezTo>
                  <a:pt x="121" y="321"/>
                  <a:pt x="119" y="319"/>
                  <a:pt x="115" y="319"/>
                </a:cubicBezTo>
                <a:cubicBezTo>
                  <a:pt x="116" y="322"/>
                  <a:pt x="112" y="323"/>
                  <a:pt x="111" y="323"/>
                </a:cubicBezTo>
                <a:cubicBezTo>
                  <a:pt x="113" y="325"/>
                  <a:pt x="108" y="327"/>
                  <a:pt x="111" y="329"/>
                </a:cubicBezTo>
                <a:cubicBezTo>
                  <a:pt x="113" y="329"/>
                  <a:pt x="114" y="328"/>
                  <a:pt x="116" y="327"/>
                </a:cubicBezTo>
                <a:cubicBezTo>
                  <a:pt x="116" y="326"/>
                  <a:pt x="114" y="323"/>
                  <a:pt x="115" y="322"/>
                </a:cubicBezTo>
                <a:cubicBezTo>
                  <a:pt x="117" y="325"/>
                  <a:pt x="116" y="326"/>
                  <a:pt x="117" y="328"/>
                </a:cubicBezTo>
                <a:cubicBezTo>
                  <a:pt x="120" y="327"/>
                  <a:pt x="124" y="326"/>
                  <a:pt x="127" y="325"/>
                </a:cubicBezTo>
                <a:cubicBezTo>
                  <a:pt x="126" y="326"/>
                  <a:pt x="128" y="326"/>
                  <a:pt x="127" y="327"/>
                </a:cubicBezTo>
                <a:cubicBezTo>
                  <a:pt x="130" y="326"/>
                  <a:pt x="130" y="319"/>
                  <a:pt x="127" y="321"/>
                </a:cubicBezTo>
                <a:cubicBezTo>
                  <a:pt x="127" y="322"/>
                  <a:pt x="128" y="324"/>
                  <a:pt x="127" y="324"/>
                </a:cubicBezTo>
                <a:cubicBezTo>
                  <a:pt x="126" y="323"/>
                  <a:pt x="127" y="322"/>
                  <a:pt x="125" y="321"/>
                </a:cubicBezTo>
                <a:cubicBezTo>
                  <a:pt x="125" y="323"/>
                  <a:pt x="123" y="323"/>
                  <a:pt x="125" y="324"/>
                </a:cubicBezTo>
                <a:cubicBezTo>
                  <a:pt x="125" y="323"/>
                  <a:pt x="125" y="322"/>
                  <a:pt x="126" y="322"/>
                </a:cubicBezTo>
                <a:close/>
                <a:moveTo>
                  <a:pt x="131" y="321"/>
                </a:moveTo>
                <a:cubicBezTo>
                  <a:pt x="130" y="321"/>
                  <a:pt x="130" y="320"/>
                  <a:pt x="129" y="320"/>
                </a:cubicBezTo>
                <a:cubicBezTo>
                  <a:pt x="130" y="319"/>
                  <a:pt x="132" y="320"/>
                  <a:pt x="132" y="322"/>
                </a:cubicBezTo>
                <a:cubicBezTo>
                  <a:pt x="131" y="321"/>
                  <a:pt x="131" y="321"/>
                  <a:pt x="131" y="322"/>
                </a:cubicBezTo>
                <a:cubicBezTo>
                  <a:pt x="130" y="322"/>
                  <a:pt x="130" y="321"/>
                  <a:pt x="131" y="321"/>
                </a:cubicBezTo>
                <a:close/>
                <a:moveTo>
                  <a:pt x="105" y="324"/>
                </a:moveTo>
                <a:cubicBezTo>
                  <a:pt x="106" y="324"/>
                  <a:pt x="106" y="323"/>
                  <a:pt x="106" y="322"/>
                </a:cubicBezTo>
                <a:cubicBezTo>
                  <a:pt x="107" y="323"/>
                  <a:pt x="106" y="324"/>
                  <a:pt x="108" y="324"/>
                </a:cubicBezTo>
                <a:cubicBezTo>
                  <a:pt x="109" y="325"/>
                  <a:pt x="106" y="324"/>
                  <a:pt x="105" y="324"/>
                </a:cubicBezTo>
                <a:close/>
                <a:moveTo>
                  <a:pt x="449" y="334"/>
                </a:moveTo>
                <a:cubicBezTo>
                  <a:pt x="451" y="334"/>
                  <a:pt x="451" y="338"/>
                  <a:pt x="452" y="340"/>
                </a:cubicBezTo>
                <a:cubicBezTo>
                  <a:pt x="451" y="340"/>
                  <a:pt x="449" y="336"/>
                  <a:pt x="449" y="334"/>
                </a:cubicBezTo>
                <a:close/>
                <a:moveTo>
                  <a:pt x="486" y="355"/>
                </a:moveTo>
                <a:cubicBezTo>
                  <a:pt x="487" y="353"/>
                  <a:pt x="488" y="356"/>
                  <a:pt x="488" y="357"/>
                </a:cubicBezTo>
                <a:cubicBezTo>
                  <a:pt x="489" y="357"/>
                  <a:pt x="489" y="357"/>
                  <a:pt x="489" y="356"/>
                </a:cubicBezTo>
                <a:cubicBezTo>
                  <a:pt x="491" y="357"/>
                  <a:pt x="490" y="360"/>
                  <a:pt x="493" y="360"/>
                </a:cubicBezTo>
                <a:cubicBezTo>
                  <a:pt x="492" y="363"/>
                  <a:pt x="494" y="363"/>
                  <a:pt x="494" y="365"/>
                </a:cubicBezTo>
                <a:cubicBezTo>
                  <a:pt x="493" y="365"/>
                  <a:pt x="493" y="365"/>
                  <a:pt x="492" y="365"/>
                </a:cubicBezTo>
                <a:cubicBezTo>
                  <a:pt x="493" y="363"/>
                  <a:pt x="492" y="360"/>
                  <a:pt x="491" y="360"/>
                </a:cubicBezTo>
                <a:cubicBezTo>
                  <a:pt x="490" y="360"/>
                  <a:pt x="490" y="360"/>
                  <a:pt x="489" y="361"/>
                </a:cubicBezTo>
                <a:cubicBezTo>
                  <a:pt x="489" y="361"/>
                  <a:pt x="489" y="360"/>
                  <a:pt x="488" y="360"/>
                </a:cubicBezTo>
                <a:cubicBezTo>
                  <a:pt x="488" y="358"/>
                  <a:pt x="487" y="356"/>
                  <a:pt x="486" y="355"/>
                </a:cubicBezTo>
                <a:close/>
                <a:moveTo>
                  <a:pt x="469" y="371"/>
                </a:moveTo>
                <a:cubicBezTo>
                  <a:pt x="470" y="369"/>
                  <a:pt x="469" y="368"/>
                  <a:pt x="470" y="366"/>
                </a:cubicBezTo>
                <a:cubicBezTo>
                  <a:pt x="469" y="366"/>
                  <a:pt x="469" y="365"/>
                  <a:pt x="468" y="365"/>
                </a:cubicBezTo>
                <a:cubicBezTo>
                  <a:pt x="469" y="367"/>
                  <a:pt x="467" y="369"/>
                  <a:pt x="468" y="369"/>
                </a:cubicBezTo>
                <a:cubicBezTo>
                  <a:pt x="470" y="367"/>
                  <a:pt x="467" y="371"/>
                  <a:pt x="469" y="371"/>
                </a:cubicBezTo>
                <a:close/>
                <a:moveTo>
                  <a:pt x="469" y="371"/>
                </a:moveTo>
                <a:cubicBezTo>
                  <a:pt x="469" y="372"/>
                  <a:pt x="471" y="372"/>
                  <a:pt x="472" y="373"/>
                </a:cubicBezTo>
                <a:cubicBezTo>
                  <a:pt x="472" y="373"/>
                  <a:pt x="472" y="371"/>
                  <a:pt x="472" y="371"/>
                </a:cubicBezTo>
                <a:cubicBezTo>
                  <a:pt x="474" y="370"/>
                  <a:pt x="472" y="379"/>
                  <a:pt x="474" y="379"/>
                </a:cubicBezTo>
                <a:cubicBezTo>
                  <a:pt x="473" y="379"/>
                  <a:pt x="472" y="375"/>
                  <a:pt x="470" y="375"/>
                </a:cubicBezTo>
                <a:cubicBezTo>
                  <a:pt x="472" y="373"/>
                  <a:pt x="468" y="373"/>
                  <a:pt x="469" y="371"/>
                </a:cubicBezTo>
                <a:close/>
                <a:moveTo>
                  <a:pt x="194" y="379"/>
                </a:moveTo>
                <a:cubicBezTo>
                  <a:pt x="194" y="378"/>
                  <a:pt x="193" y="379"/>
                  <a:pt x="193" y="378"/>
                </a:cubicBezTo>
                <a:cubicBezTo>
                  <a:pt x="193" y="378"/>
                  <a:pt x="193" y="378"/>
                  <a:pt x="193" y="377"/>
                </a:cubicBezTo>
                <a:cubicBezTo>
                  <a:pt x="194" y="377"/>
                  <a:pt x="194" y="377"/>
                  <a:pt x="194" y="377"/>
                </a:cubicBezTo>
                <a:cubicBezTo>
                  <a:pt x="195" y="378"/>
                  <a:pt x="194" y="379"/>
                  <a:pt x="194" y="380"/>
                </a:cubicBezTo>
                <a:cubicBezTo>
                  <a:pt x="193" y="379"/>
                  <a:pt x="193" y="379"/>
                  <a:pt x="194" y="379"/>
                </a:cubicBezTo>
                <a:close/>
                <a:moveTo>
                  <a:pt x="148" y="383"/>
                </a:moveTo>
                <a:cubicBezTo>
                  <a:pt x="146" y="382"/>
                  <a:pt x="147" y="385"/>
                  <a:pt x="146" y="385"/>
                </a:cubicBezTo>
                <a:cubicBezTo>
                  <a:pt x="149" y="383"/>
                  <a:pt x="149" y="382"/>
                  <a:pt x="149" y="379"/>
                </a:cubicBezTo>
                <a:cubicBezTo>
                  <a:pt x="148" y="379"/>
                  <a:pt x="147" y="379"/>
                  <a:pt x="147" y="378"/>
                </a:cubicBezTo>
                <a:cubicBezTo>
                  <a:pt x="147" y="380"/>
                  <a:pt x="144" y="379"/>
                  <a:pt x="143" y="380"/>
                </a:cubicBezTo>
                <a:cubicBezTo>
                  <a:pt x="143" y="383"/>
                  <a:pt x="145" y="381"/>
                  <a:pt x="146" y="381"/>
                </a:cubicBezTo>
                <a:cubicBezTo>
                  <a:pt x="146" y="382"/>
                  <a:pt x="147" y="382"/>
                  <a:pt x="148" y="381"/>
                </a:cubicBezTo>
                <a:cubicBezTo>
                  <a:pt x="146" y="382"/>
                  <a:pt x="148" y="382"/>
                  <a:pt x="148" y="383"/>
                </a:cubicBezTo>
                <a:close/>
                <a:moveTo>
                  <a:pt x="140" y="380"/>
                </a:moveTo>
                <a:cubicBezTo>
                  <a:pt x="142" y="382"/>
                  <a:pt x="138" y="383"/>
                  <a:pt x="140" y="380"/>
                </a:cubicBezTo>
                <a:close/>
                <a:moveTo>
                  <a:pt x="140" y="384"/>
                </a:moveTo>
                <a:cubicBezTo>
                  <a:pt x="140" y="385"/>
                  <a:pt x="138" y="386"/>
                  <a:pt x="140" y="386"/>
                </a:cubicBezTo>
                <a:cubicBezTo>
                  <a:pt x="140" y="387"/>
                  <a:pt x="139" y="387"/>
                  <a:pt x="138" y="387"/>
                </a:cubicBezTo>
                <a:cubicBezTo>
                  <a:pt x="139" y="386"/>
                  <a:pt x="138" y="385"/>
                  <a:pt x="140" y="384"/>
                </a:cubicBezTo>
                <a:close/>
                <a:moveTo>
                  <a:pt x="134" y="389"/>
                </a:moveTo>
                <a:cubicBezTo>
                  <a:pt x="134" y="389"/>
                  <a:pt x="134" y="389"/>
                  <a:pt x="134" y="389"/>
                </a:cubicBezTo>
                <a:cubicBezTo>
                  <a:pt x="133" y="390"/>
                  <a:pt x="133" y="389"/>
                  <a:pt x="133" y="389"/>
                </a:cubicBezTo>
                <a:cubicBezTo>
                  <a:pt x="133" y="388"/>
                  <a:pt x="133" y="388"/>
                  <a:pt x="133" y="388"/>
                </a:cubicBezTo>
                <a:cubicBezTo>
                  <a:pt x="134" y="388"/>
                  <a:pt x="135" y="388"/>
                  <a:pt x="135" y="388"/>
                </a:cubicBezTo>
                <a:cubicBezTo>
                  <a:pt x="135" y="388"/>
                  <a:pt x="135" y="388"/>
                  <a:pt x="134" y="388"/>
                </a:cubicBezTo>
                <a:cubicBezTo>
                  <a:pt x="134" y="389"/>
                  <a:pt x="135" y="389"/>
                  <a:pt x="135" y="389"/>
                </a:cubicBezTo>
                <a:cubicBezTo>
                  <a:pt x="135" y="389"/>
                  <a:pt x="134" y="389"/>
                  <a:pt x="134" y="389"/>
                </a:cubicBezTo>
                <a:close/>
                <a:moveTo>
                  <a:pt x="478" y="394"/>
                </a:moveTo>
                <a:cubicBezTo>
                  <a:pt x="475" y="390"/>
                  <a:pt x="476" y="384"/>
                  <a:pt x="470" y="382"/>
                </a:cubicBezTo>
                <a:cubicBezTo>
                  <a:pt x="471" y="381"/>
                  <a:pt x="473" y="383"/>
                  <a:pt x="473" y="381"/>
                </a:cubicBezTo>
                <a:cubicBezTo>
                  <a:pt x="478" y="384"/>
                  <a:pt x="479" y="391"/>
                  <a:pt x="481" y="394"/>
                </a:cubicBezTo>
                <a:cubicBezTo>
                  <a:pt x="481" y="396"/>
                  <a:pt x="479" y="392"/>
                  <a:pt x="478" y="394"/>
                </a:cubicBezTo>
                <a:close/>
                <a:moveTo>
                  <a:pt x="148" y="392"/>
                </a:moveTo>
                <a:cubicBezTo>
                  <a:pt x="149" y="393"/>
                  <a:pt x="147" y="393"/>
                  <a:pt x="149" y="394"/>
                </a:cubicBezTo>
                <a:cubicBezTo>
                  <a:pt x="148" y="395"/>
                  <a:pt x="147" y="393"/>
                  <a:pt x="145" y="393"/>
                </a:cubicBezTo>
                <a:cubicBezTo>
                  <a:pt x="145" y="393"/>
                  <a:pt x="146" y="393"/>
                  <a:pt x="146" y="393"/>
                </a:cubicBezTo>
                <a:cubicBezTo>
                  <a:pt x="146" y="392"/>
                  <a:pt x="146" y="391"/>
                  <a:pt x="146" y="391"/>
                </a:cubicBezTo>
                <a:cubicBezTo>
                  <a:pt x="147" y="391"/>
                  <a:pt x="146" y="392"/>
                  <a:pt x="147" y="392"/>
                </a:cubicBezTo>
                <a:cubicBezTo>
                  <a:pt x="147" y="392"/>
                  <a:pt x="148" y="391"/>
                  <a:pt x="148" y="391"/>
                </a:cubicBezTo>
                <a:cubicBezTo>
                  <a:pt x="148" y="391"/>
                  <a:pt x="148" y="392"/>
                  <a:pt x="148" y="392"/>
                </a:cubicBezTo>
                <a:close/>
                <a:moveTo>
                  <a:pt x="479" y="404"/>
                </a:moveTo>
                <a:cubicBezTo>
                  <a:pt x="479" y="403"/>
                  <a:pt x="478" y="403"/>
                  <a:pt x="478" y="403"/>
                </a:cubicBezTo>
                <a:cubicBezTo>
                  <a:pt x="478" y="403"/>
                  <a:pt x="478" y="403"/>
                  <a:pt x="478" y="402"/>
                </a:cubicBezTo>
                <a:cubicBezTo>
                  <a:pt x="478" y="401"/>
                  <a:pt x="477" y="403"/>
                  <a:pt x="476" y="402"/>
                </a:cubicBezTo>
                <a:cubicBezTo>
                  <a:pt x="476" y="401"/>
                  <a:pt x="476" y="401"/>
                  <a:pt x="475" y="401"/>
                </a:cubicBezTo>
                <a:cubicBezTo>
                  <a:pt x="480" y="399"/>
                  <a:pt x="483" y="400"/>
                  <a:pt x="479" y="405"/>
                </a:cubicBezTo>
                <a:cubicBezTo>
                  <a:pt x="478" y="405"/>
                  <a:pt x="478" y="404"/>
                  <a:pt x="479" y="404"/>
                </a:cubicBezTo>
                <a:close/>
                <a:moveTo>
                  <a:pt x="71" y="417"/>
                </a:moveTo>
                <a:cubicBezTo>
                  <a:pt x="71" y="416"/>
                  <a:pt x="72" y="418"/>
                  <a:pt x="74" y="417"/>
                </a:cubicBezTo>
                <a:cubicBezTo>
                  <a:pt x="74" y="419"/>
                  <a:pt x="72" y="418"/>
                  <a:pt x="72" y="419"/>
                </a:cubicBezTo>
                <a:cubicBezTo>
                  <a:pt x="71" y="419"/>
                  <a:pt x="72" y="417"/>
                  <a:pt x="71" y="417"/>
                </a:cubicBezTo>
                <a:close/>
                <a:moveTo>
                  <a:pt x="312" y="419"/>
                </a:moveTo>
                <a:cubicBezTo>
                  <a:pt x="311" y="419"/>
                  <a:pt x="311" y="421"/>
                  <a:pt x="310" y="421"/>
                </a:cubicBezTo>
                <a:cubicBezTo>
                  <a:pt x="310" y="420"/>
                  <a:pt x="309" y="421"/>
                  <a:pt x="309" y="421"/>
                </a:cubicBezTo>
                <a:cubicBezTo>
                  <a:pt x="310" y="421"/>
                  <a:pt x="312" y="422"/>
                  <a:pt x="312" y="421"/>
                </a:cubicBezTo>
                <a:cubicBezTo>
                  <a:pt x="310" y="421"/>
                  <a:pt x="314" y="419"/>
                  <a:pt x="312" y="419"/>
                </a:cubicBezTo>
                <a:close/>
                <a:moveTo>
                  <a:pt x="285" y="422"/>
                </a:moveTo>
                <a:cubicBezTo>
                  <a:pt x="285" y="423"/>
                  <a:pt x="285" y="423"/>
                  <a:pt x="286" y="422"/>
                </a:cubicBezTo>
                <a:cubicBezTo>
                  <a:pt x="285" y="422"/>
                  <a:pt x="284" y="422"/>
                  <a:pt x="284" y="421"/>
                </a:cubicBezTo>
                <a:cubicBezTo>
                  <a:pt x="286" y="423"/>
                  <a:pt x="288" y="421"/>
                  <a:pt x="288" y="419"/>
                </a:cubicBezTo>
                <a:cubicBezTo>
                  <a:pt x="284" y="419"/>
                  <a:pt x="280" y="422"/>
                  <a:pt x="275" y="421"/>
                </a:cubicBezTo>
                <a:cubicBezTo>
                  <a:pt x="277" y="425"/>
                  <a:pt x="281" y="422"/>
                  <a:pt x="285" y="422"/>
                </a:cubicBezTo>
                <a:close/>
                <a:moveTo>
                  <a:pt x="211" y="420"/>
                </a:moveTo>
                <a:cubicBezTo>
                  <a:pt x="211" y="421"/>
                  <a:pt x="213" y="420"/>
                  <a:pt x="212" y="422"/>
                </a:cubicBezTo>
                <a:cubicBezTo>
                  <a:pt x="212" y="421"/>
                  <a:pt x="211" y="421"/>
                  <a:pt x="211" y="420"/>
                </a:cubicBezTo>
                <a:close/>
                <a:moveTo>
                  <a:pt x="65" y="421"/>
                </a:moveTo>
                <a:cubicBezTo>
                  <a:pt x="65" y="420"/>
                  <a:pt x="65" y="420"/>
                  <a:pt x="65" y="421"/>
                </a:cubicBezTo>
                <a:cubicBezTo>
                  <a:pt x="66" y="420"/>
                  <a:pt x="66" y="420"/>
                  <a:pt x="67" y="420"/>
                </a:cubicBezTo>
                <a:cubicBezTo>
                  <a:pt x="67" y="421"/>
                  <a:pt x="66" y="421"/>
                  <a:pt x="66" y="422"/>
                </a:cubicBezTo>
                <a:cubicBezTo>
                  <a:pt x="65" y="422"/>
                  <a:pt x="65" y="421"/>
                  <a:pt x="65" y="421"/>
                </a:cubicBezTo>
                <a:close/>
                <a:moveTo>
                  <a:pt x="210" y="424"/>
                </a:moveTo>
                <a:cubicBezTo>
                  <a:pt x="210" y="423"/>
                  <a:pt x="211" y="426"/>
                  <a:pt x="213" y="425"/>
                </a:cubicBezTo>
                <a:cubicBezTo>
                  <a:pt x="214" y="424"/>
                  <a:pt x="213" y="422"/>
                  <a:pt x="214" y="421"/>
                </a:cubicBezTo>
                <a:cubicBezTo>
                  <a:pt x="217" y="422"/>
                  <a:pt x="222" y="421"/>
                  <a:pt x="223" y="423"/>
                </a:cubicBezTo>
                <a:cubicBezTo>
                  <a:pt x="222" y="423"/>
                  <a:pt x="222" y="423"/>
                  <a:pt x="222" y="422"/>
                </a:cubicBezTo>
                <a:cubicBezTo>
                  <a:pt x="221" y="423"/>
                  <a:pt x="223" y="424"/>
                  <a:pt x="222" y="425"/>
                </a:cubicBezTo>
                <a:cubicBezTo>
                  <a:pt x="221" y="425"/>
                  <a:pt x="220" y="425"/>
                  <a:pt x="220" y="426"/>
                </a:cubicBezTo>
                <a:cubicBezTo>
                  <a:pt x="219" y="423"/>
                  <a:pt x="217" y="423"/>
                  <a:pt x="215" y="422"/>
                </a:cubicBezTo>
                <a:cubicBezTo>
                  <a:pt x="213" y="423"/>
                  <a:pt x="216" y="424"/>
                  <a:pt x="216" y="425"/>
                </a:cubicBezTo>
                <a:cubicBezTo>
                  <a:pt x="217" y="424"/>
                  <a:pt x="217" y="424"/>
                  <a:pt x="218" y="424"/>
                </a:cubicBezTo>
                <a:cubicBezTo>
                  <a:pt x="216" y="426"/>
                  <a:pt x="214" y="424"/>
                  <a:pt x="210" y="425"/>
                </a:cubicBezTo>
                <a:cubicBezTo>
                  <a:pt x="210" y="425"/>
                  <a:pt x="210" y="424"/>
                  <a:pt x="210" y="424"/>
                </a:cubicBezTo>
                <a:close/>
                <a:moveTo>
                  <a:pt x="243" y="422"/>
                </a:moveTo>
                <a:cubicBezTo>
                  <a:pt x="243" y="420"/>
                  <a:pt x="246" y="423"/>
                  <a:pt x="247" y="421"/>
                </a:cubicBezTo>
                <a:cubicBezTo>
                  <a:pt x="246" y="424"/>
                  <a:pt x="244" y="421"/>
                  <a:pt x="243" y="422"/>
                </a:cubicBezTo>
                <a:close/>
                <a:moveTo>
                  <a:pt x="67" y="424"/>
                </a:moveTo>
                <a:cubicBezTo>
                  <a:pt x="69" y="423"/>
                  <a:pt x="68" y="421"/>
                  <a:pt x="67" y="422"/>
                </a:cubicBezTo>
                <a:cubicBezTo>
                  <a:pt x="68" y="423"/>
                  <a:pt x="67" y="426"/>
                  <a:pt x="66" y="426"/>
                </a:cubicBezTo>
                <a:cubicBezTo>
                  <a:pt x="64" y="424"/>
                  <a:pt x="58" y="422"/>
                  <a:pt x="56" y="425"/>
                </a:cubicBezTo>
                <a:cubicBezTo>
                  <a:pt x="55" y="424"/>
                  <a:pt x="55" y="423"/>
                  <a:pt x="54" y="423"/>
                </a:cubicBezTo>
                <a:cubicBezTo>
                  <a:pt x="52" y="424"/>
                  <a:pt x="54" y="426"/>
                  <a:pt x="52" y="426"/>
                </a:cubicBezTo>
                <a:cubicBezTo>
                  <a:pt x="48" y="426"/>
                  <a:pt x="49" y="424"/>
                  <a:pt x="48" y="422"/>
                </a:cubicBezTo>
                <a:cubicBezTo>
                  <a:pt x="48" y="424"/>
                  <a:pt x="43" y="424"/>
                  <a:pt x="42" y="422"/>
                </a:cubicBezTo>
                <a:cubicBezTo>
                  <a:pt x="40" y="424"/>
                  <a:pt x="42" y="424"/>
                  <a:pt x="41" y="425"/>
                </a:cubicBezTo>
                <a:cubicBezTo>
                  <a:pt x="40" y="424"/>
                  <a:pt x="39" y="422"/>
                  <a:pt x="38" y="425"/>
                </a:cubicBezTo>
                <a:cubicBezTo>
                  <a:pt x="40" y="424"/>
                  <a:pt x="40" y="425"/>
                  <a:pt x="39" y="426"/>
                </a:cubicBezTo>
                <a:cubicBezTo>
                  <a:pt x="37" y="426"/>
                  <a:pt x="37" y="423"/>
                  <a:pt x="36" y="422"/>
                </a:cubicBezTo>
                <a:cubicBezTo>
                  <a:pt x="35" y="422"/>
                  <a:pt x="34" y="422"/>
                  <a:pt x="33" y="422"/>
                </a:cubicBezTo>
                <a:cubicBezTo>
                  <a:pt x="33" y="423"/>
                  <a:pt x="30" y="425"/>
                  <a:pt x="29" y="424"/>
                </a:cubicBezTo>
                <a:cubicBezTo>
                  <a:pt x="30" y="423"/>
                  <a:pt x="31" y="423"/>
                  <a:pt x="32" y="422"/>
                </a:cubicBezTo>
                <a:cubicBezTo>
                  <a:pt x="31" y="422"/>
                  <a:pt x="28" y="422"/>
                  <a:pt x="27" y="422"/>
                </a:cubicBezTo>
                <a:cubicBezTo>
                  <a:pt x="27" y="424"/>
                  <a:pt x="30" y="426"/>
                  <a:pt x="28" y="428"/>
                </a:cubicBezTo>
                <a:cubicBezTo>
                  <a:pt x="30" y="428"/>
                  <a:pt x="30" y="427"/>
                  <a:pt x="31" y="427"/>
                </a:cubicBezTo>
                <a:cubicBezTo>
                  <a:pt x="31" y="431"/>
                  <a:pt x="36" y="428"/>
                  <a:pt x="38" y="427"/>
                </a:cubicBezTo>
                <a:cubicBezTo>
                  <a:pt x="42" y="428"/>
                  <a:pt x="48" y="427"/>
                  <a:pt x="54" y="429"/>
                </a:cubicBezTo>
                <a:cubicBezTo>
                  <a:pt x="54" y="428"/>
                  <a:pt x="54" y="427"/>
                  <a:pt x="56" y="427"/>
                </a:cubicBezTo>
                <a:cubicBezTo>
                  <a:pt x="63" y="430"/>
                  <a:pt x="68" y="425"/>
                  <a:pt x="75" y="427"/>
                </a:cubicBezTo>
                <a:cubicBezTo>
                  <a:pt x="75" y="428"/>
                  <a:pt x="76" y="429"/>
                  <a:pt x="76" y="430"/>
                </a:cubicBezTo>
                <a:cubicBezTo>
                  <a:pt x="79" y="429"/>
                  <a:pt x="81" y="432"/>
                  <a:pt x="84" y="429"/>
                </a:cubicBezTo>
                <a:cubicBezTo>
                  <a:pt x="81" y="425"/>
                  <a:pt x="77" y="425"/>
                  <a:pt x="73" y="423"/>
                </a:cubicBezTo>
                <a:cubicBezTo>
                  <a:pt x="72" y="424"/>
                  <a:pt x="74" y="425"/>
                  <a:pt x="72" y="425"/>
                </a:cubicBezTo>
                <a:cubicBezTo>
                  <a:pt x="71" y="424"/>
                  <a:pt x="69" y="425"/>
                  <a:pt x="67" y="424"/>
                </a:cubicBezTo>
                <a:close/>
                <a:moveTo>
                  <a:pt x="34" y="425"/>
                </a:moveTo>
                <a:cubicBezTo>
                  <a:pt x="34" y="424"/>
                  <a:pt x="35" y="424"/>
                  <a:pt x="35" y="423"/>
                </a:cubicBezTo>
                <a:cubicBezTo>
                  <a:pt x="37" y="422"/>
                  <a:pt x="36" y="424"/>
                  <a:pt x="36" y="425"/>
                </a:cubicBezTo>
                <a:cubicBezTo>
                  <a:pt x="35" y="425"/>
                  <a:pt x="35" y="425"/>
                  <a:pt x="34" y="425"/>
                </a:cubicBezTo>
                <a:cubicBezTo>
                  <a:pt x="34" y="425"/>
                  <a:pt x="34" y="425"/>
                  <a:pt x="34" y="425"/>
                </a:cubicBezTo>
                <a:close/>
                <a:moveTo>
                  <a:pt x="35" y="426"/>
                </a:moveTo>
                <a:cubicBezTo>
                  <a:pt x="35" y="427"/>
                  <a:pt x="33" y="427"/>
                  <a:pt x="33" y="425"/>
                </a:cubicBezTo>
                <a:cubicBezTo>
                  <a:pt x="34" y="425"/>
                  <a:pt x="34" y="426"/>
                  <a:pt x="35" y="426"/>
                </a:cubicBezTo>
                <a:cubicBezTo>
                  <a:pt x="35" y="426"/>
                  <a:pt x="35" y="426"/>
                  <a:pt x="35" y="426"/>
                </a:cubicBezTo>
                <a:close/>
                <a:moveTo>
                  <a:pt x="232" y="422"/>
                </a:moveTo>
                <a:cubicBezTo>
                  <a:pt x="233" y="422"/>
                  <a:pt x="233" y="422"/>
                  <a:pt x="234" y="422"/>
                </a:cubicBezTo>
                <a:cubicBezTo>
                  <a:pt x="234" y="422"/>
                  <a:pt x="235" y="423"/>
                  <a:pt x="235" y="423"/>
                </a:cubicBezTo>
                <a:cubicBezTo>
                  <a:pt x="235" y="424"/>
                  <a:pt x="233" y="424"/>
                  <a:pt x="232" y="423"/>
                </a:cubicBezTo>
                <a:cubicBezTo>
                  <a:pt x="232" y="424"/>
                  <a:pt x="232" y="425"/>
                  <a:pt x="231" y="425"/>
                </a:cubicBezTo>
                <a:cubicBezTo>
                  <a:pt x="230" y="423"/>
                  <a:pt x="232" y="424"/>
                  <a:pt x="232" y="422"/>
                </a:cubicBezTo>
                <a:close/>
                <a:moveTo>
                  <a:pt x="22" y="426"/>
                </a:moveTo>
                <a:cubicBezTo>
                  <a:pt x="21" y="425"/>
                  <a:pt x="23" y="426"/>
                  <a:pt x="24" y="426"/>
                </a:cubicBezTo>
                <a:cubicBezTo>
                  <a:pt x="25" y="428"/>
                  <a:pt x="23" y="426"/>
                  <a:pt x="23" y="427"/>
                </a:cubicBezTo>
                <a:cubicBezTo>
                  <a:pt x="22" y="427"/>
                  <a:pt x="22" y="426"/>
                  <a:pt x="22" y="426"/>
                </a:cubicBezTo>
                <a:close/>
                <a:moveTo>
                  <a:pt x="354" y="440"/>
                </a:moveTo>
                <a:cubicBezTo>
                  <a:pt x="357" y="438"/>
                  <a:pt x="356" y="444"/>
                  <a:pt x="359" y="442"/>
                </a:cubicBezTo>
                <a:cubicBezTo>
                  <a:pt x="359" y="444"/>
                  <a:pt x="357" y="443"/>
                  <a:pt x="357" y="445"/>
                </a:cubicBezTo>
                <a:cubicBezTo>
                  <a:pt x="354" y="445"/>
                  <a:pt x="354" y="447"/>
                  <a:pt x="353" y="447"/>
                </a:cubicBezTo>
                <a:cubicBezTo>
                  <a:pt x="353" y="445"/>
                  <a:pt x="355" y="445"/>
                  <a:pt x="355" y="443"/>
                </a:cubicBezTo>
                <a:cubicBezTo>
                  <a:pt x="354" y="443"/>
                  <a:pt x="352" y="444"/>
                  <a:pt x="352" y="441"/>
                </a:cubicBezTo>
                <a:cubicBezTo>
                  <a:pt x="353" y="441"/>
                  <a:pt x="353" y="441"/>
                  <a:pt x="354" y="442"/>
                </a:cubicBezTo>
                <a:cubicBezTo>
                  <a:pt x="354" y="442"/>
                  <a:pt x="355" y="441"/>
                  <a:pt x="356" y="441"/>
                </a:cubicBezTo>
                <a:cubicBezTo>
                  <a:pt x="355" y="441"/>
                  <a:pt x="355" y="440"/>
                  <a:pt x="354" y="440"/>
                </a:cubicBezTo>
                <a:close/>
                <a:moveTo>
                  <a:pt x="344" y="445"/>
                </a:moveTo>
                <a:cubicBezTo>
                  <a:pt x="345" y="445"/>
                  <a:pt x="345" y="446"/>
                  <a:pt x="345" y="447"/>
                </a:cubicBezTo>
                <a:cubicBezTo>
                  <a:pt x="346" y="447"/>
                  <a:pt x="346" y="446"/>
                  <a:pt x="348" y="446"/>
                </a:cubicBezTo>
                <a:cubicBezTo>
                  <a:pt x="348" y="446"/>
                  <a:pt x="348" y="447"/>
                  <a:pt x="348" y="448"/>
                </a:cubicBezTo>
                <a:cubicBezTo>
                  <a:pt x="348" y="448"/>
                  <a:pt x="348" y="447"/>
                  <a:pt x="348" y="447"/>
                </a:cubicBezTo>
                <a:cubicBezTo>
                  <a:pt x="347" y="447"/>
                  <a:pt x="346" y="447"/>
                  <a:pt x="346" y="448"/>
                </a:cubicBezTo>
                <a:cubicBezTo>
                  <a:pt x="345" y="448"/>
                  <a:pt x="345" y="447"/>
                  <a:pt x="344" y="445"/>
                </a:cubicBezTo>
                <a:close/>
                <a:moveTo>
                  <a:pt x="326" y="38"/>
                </a:moveTo>
                <a:cubicBezTo>
                  <a:pt x="327" y="37"/>
                  <a:pt x="329" y="38"/>
                  <a:pt x="330" y="38"/>
                </a:cubicBezTo>
                <a:cubicBezTo>
                  <a:pt x="330" y="39"/>
                  <a:pt x="330" y="40"/>
                  <a:pt x="331" y="40"/>
                </a:cubicBezTo>
                <a:cubicBezTo>
                  <a:pt x="329" y="41"/>
                  <a:pt x="330" y="42"/>
                  <a:pt x="330" y="44"/>
                </a:cubicBezTo>
                <a:cubicBezTo>
                  <a:pt x="327" y="44"/>
                  <a:pt x="328" y="39"/>
                  <a:pt x="326" y="38"/>
                </a:cubicBezTo>
                <a:close/>
                <a:moveTo>
                  <a:pt x="339" y="67"/>
                </a:moveTo>
                <a:cubicBezTo>
                  <a:pt x="337" y="67"/>
                  <a:pt x="341" y="69"/>
                  <a:pt x="339" y="68"/>
                </a:cubicBezTo>
                <a:cubicBezTo>
                  <a:pt x="337" y="69"/>
                  <a:pt x="338" y="67"/>
                  <a:pt x="336" y="67"/>
                </a:cubicBezTo>
                <a:cubicBezTo>
                  <a:pt x="337" y="66"/>
                  <a:pt x="338" y="65"/>
                  <a:pt x="339" y="66"/>
                </a:cubicBezTo>
                <a:cubicBezTo>
                  <a:pt x="339" y="64"/>
                  <a:pt x="338" y="63"/>
                  <a:pt x="338" y="61"/>
                </a:cubicBezTo>
                <a:cubicBezTo>
                  <a:pt x="338" y="61"/>
                  <a:pt x="339" y="61"/>
                  <a:pt x="340" y="61"/>
                </a:cubicBezTo>
                <a:cubicBezTo>
                  <a:pt x="339" y="59"/>
                  <a:pt x="338" y="61"/>
                  <a:pt x="337" y="60"/>
                </a:cubicBezTo>
                <a:cubicBezTo>
                  <a:pt x="337" y="59"/>
                  <a:pt x="337" y="58"/>
                  <a:pt x="338" y="57"/>
                </a:cubicBezTo>
                <a:cubicBezTo>
                  <a:pt x="341" y="60"/>
                  <a:pt x="341" y="61"/>
                  <a:pt x="344" y="64"/>
                </a:cubicBezTo>
                <a:cubicBezTo>
                  <a:pt x="341" y="68"/>
                  <a:pt x="345" y="69"/>
                  <a:pt x="347" y="70"/>
                </a:cubicBezTo>
                <a:cubicBezTo>
                  <a:pt x="346" y="74"/>
                  <a:pt x="349" y="74"/>
                  <a:pt x="350" y="77"/>
                </a:cubicBezTo>
                <a:cubicBezTo>
                  <a:pt x="349" y="77"/>
                  <a:pt x="348" y="77"/>
                  <a:pt x="348" y="78"/>
                </a:cubicBezTo>
                <a:cubicBezTo>
                  <a:pt x="344" y="75"/>
                  <a:pt x="342" y="71"/>
                  <a:pt x="339" y="67"/>
                </a:cubicBezTo>
                <a:close/>
                <a:moveTo>
                  <a:pt x="344" y="72"/>
                </a:moveTo>
                <a:cubicBezTo>
                  <a:pt x="344" y="71"/>
                  <a:pt x="345" y="70"/>
                  <a:pt x="346" y="70"/>
                </a:cubicBezTo>
                <a:cubicBezTo>
                  <a:pt x="346" y="72"/>
                  <a:pt x="346" y="72"/>
                  <a:pt x="344" y="72"/>
                </a:cubicBezTo>
                <a:cubicBezTo>
                  <a:pt x="344" y="72"/>
                  <a:pt x="344" y="72"/>
                  <a:pt x="344" y="72"/>
                </a:cubicBezTo>
                <a:close/>
                <a:moveTo>
                  <a:pt x="404" y="232"/>
                </a:moveTo>
                <a:cubicBezTo>
                  <a:pt x="404" y="232"/>
                  <a:pt x="405" y="232"/>
                  <a:pt x="406" y="232"/>
                </a:cubicBezTo>
                <a:cubicBezTo>
                  <a:pt x="408" y="234"/>
                  <a:pt x="413" y="237"/>
                  <a:pt x="414" y="243"/>
                </a:cubicBezTo>
                <a:cubicBezTo>
                  <a:pt x="414" y="244"/>
                  <a:pt x="414" y="245"/>
                  <a:pt x="414" y="245"/>
                </a:cubicBezTo>
                <a:cubicBezTo>
                  <a:pt x="414" y="247"/>
                  <a:pt x="414" y="245"/>
                  <a:pt x="415" y="246"/>
                </a:cubicBezTo>
                <a:cubicBezTo>
                  <a:pt x="415" y="247"/>
                  <a:pt x="415" y="247"/>
                  <a:pt x="414" y="248"/>
                </a:cubicBezTo>
                <a:cubicBezTo>
                  <a:pt x="415" y="248"/>
                  <a:pt x="416" y="248"/>
                  <a:pt x="417" y="249"/>
                </a:cubicBezTo>
                <a:cubicBezTo>
                  <a:pt x="417" y="254"/>
                  <a:pt x="420" y="255"/>
                  <a:pt x="419" y="259"/>
                </a:cubicBezTo>
                <a:cubicBezTo>
                  <a:pt x="420" y="259"/>
                  <a:pt x="420" y="258"/>
                  <a:pt x="420" y="257"/>
                </a:cubicBezTo>
                <a:cubicBezTo>
                  <a:pt x="423" y="258"/>
                  <a:pt x="420" y="260"/>
                  <a:pt x="418" y="261"/>
                </a:cubicBezTo>
                <a:cubicBezTo>
                  <a:pt x="419" y="265"/>
                  <a:pt x="418" y="265"/>
                  <a:pt x="419" y="268"/>
                </a:cubicBezTo>
                <a:cubicBezTo>
                  <a:pt x="417" y="269"/>
                  <a:pt x="415" y="264"/>
                  <a:pt x="416" y="263"/>
                </a:cubicBezTo>
                <a:cubicBezTo>
                  <a:pt x="416" y="261"/>
                  <a:pt x="414" y="262"/>
                  <a:pt x="412" y="261"/>
                </a:cubicBezTo>
                <a:cubicBezTo>
                  <a:pt x="413" y="255"/>
                  <a:pt x="412" y="244"/>
                  <a:pt x="405" y="240"/>
                </a:cubicBezTo>
                <a:cubicBezTo>
                  <a:pt x="406" y="238"/>
                  <a:pt x="405" y="237"/>
                  <a:pt x="404" y="237"/>
                </a:cubicBezTo>
                <a:cubicBezTo>
                  <a:pt x="403" y="235"/>
                  <a:pt x="404" y="235"/>
                  <a:pt x="405" y="234"/>
                </a:cubicBezTo>
                <a:cubicBezTo>
                  <a:pt x="405" y="233"/>
                  <a:pt x="404" y="234"/>
                  <a:pt x="404" y="234"/>
                </a:cubicBezTo>
                <a:cubicBezTo>
                  <a:pt x="402" y="234"/>
                  <a:pt x="403" y="232"/>
                  <a:pt x="404" y="232"/>
                </a:cubicBezTo>
                <a:close/>
                <a:moveTo>
                  <a:pt x="415" y="259"/>
                </a:moveTo>
                <a:cubicBezTo>
                  <a:pt x="416" y="259"/>
                  <a:pt x="416" y="258"/>
                  <a:pt x="416" y="258"/>
                </a:cubicBezTo>
                <a:cubicBezTo>
                  <a:pt x="417" y="258"/>
                  <a:pt x="417" y="261"/>
                  <a:pt x="415" y="260"/>
                </a:cubicBezTo>
                <a:cubicBezTo>
                  <a:pt x="415" y="259"/>
                  <a:pt x="415" y="259"/>
                  <a:pt x="415" y="259"/>
                </a:cubicBezTo>
                <a:cubicBezTo>
                  <a:pt x="415" y="259"/>
                  <a:pt x="415" y="259"/>
                  <a:pt x="415" y="259"/>
                </a:cubicBezTo>
                <a:close/>
                <a:moveTo>
                  <a:pt x="112" y="288"/>
                </a:moveTo>
                <a:cubicBezTo>
                  <a:pt x="112" y="290"/>
                  <a:pt x="117" y="287"/>
                  <a:pt x="116" y="289"/>
                </a:cubicBezTo>
                <a:cubicBezTo>
                  <a:pt x="117" y="289"/>
                  <a:pt x="118" y="289"/>
                  <a:pt x="119" y="288"/>
                </a:cubicBezTo>
                <a:cubicBezTo>
                  <a:pt x="121" y="289"/>
                  <a:pt x="118" y="290"/>
                  <a:pt x="119" y="291"/>
                </a:cubicBezTo>
                <a:cubicBezTo>
                  <a:pt x="118" y="291"/>
                  <a:pt x="117" y="291"/>
                  <a:pt x="117" y="292"/>
                </a:cubicBezTo>
                <a:cubicBezTo>
                  <a:pt x="116" y="290"/>
                  <a:pt x="113" y="290"/>
                  <a:pt x="111" y="290"/>
                </a:cubicBezTo>
                <a:cubicBezTo>
                  <a:pt x="110" y="288"/>
                  <a:pt x="112" y="289"/>
                  <a:pt x="112" y="288"/>
                </a:cubicBezTo>
                <a:close/>
                <a:moveTo>
                  <a:pt x="233" y="314"/>
                </a:moveTo>
                <a:cubicBezTo>
                  <a:pt x="235" y="317"/>
                  <a:pt x="235" y="313"/>
                  <a:pt x="239" y="314"/>
                </a:cubicBezTo>
                <a:cubicBezTo>
                  <a:pt x="239" y="316"/>
                  <a:pt x="236" y="315"/>
                  <a:pt x="236" y="316"/>
                </a:cubicBezTo>
                <a:cubicBezTo>
                  <a:pt x="235" y="318"/>
                  <a:pt x="236" y="318"/>
                  <a:pt x="236" y="320"/>
                </a:cubicBezTo>
                <a:cubicBezTo>
                  <a:pt x="235" y="319"/>
                  <a:pt x="235" y="320"/>
                  <a:pt x="235" y="321"/>
                </a:cubicBezTo>
                <a:cubicBezTo>
                  <a:pt x="233" y="321"/>
                  <a:pt x="231" y="320"/>
                  <a:pt x="230" y="320"/>
                </a:cubicBezTo>
                <a:cubicBezTo>
                  <a:pt x="230" y="317"/>
                  <a:pt x="230" y="318"/>
                  <a:pt x="230" y="315"/>
                </a:cubicBezTo>
                <a:cubicBezTo>
                  <a:pt x="231" y="314"/>
                  <a:pt x="233" y="315"/>
                  <a:pt x="233" y="314"/>
                </a:cubicBezTo>
                <a:close/>
              </a:path>
            </a:pathLst>
          </a:custGeom>
          <a:solidFill>
            <a:srgbClr val="FF0000"/>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9396026" y="5713680"/>
            <a:ext cx="1845378" cy="1323439"/>
          </a:xfrm>
          <a:prstGeom prst="rect">
            <a:avLst/>
          </a:prstGeom>
          <a:noFill/>
        </p:spPr>
        <p:txBody>
          <a:bodyPr wrap="none" lIns="91440" tIns="45720" rIns="91440" bIns="45720">
            <a:spAutoFit/>
          </a:bodyPr>
          <a:lstStyle/>
          <a:p>
            <a:pPr algn="ctr"/>
            <a:r>
              <a:rPr lang="en-US" altLang="zh-CN" sz="8000" b="0" cap="none" spc="0" dirty="0" smtClean="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NO.</a:t>
            </a:r>
            <a:endParaRPr lang="zh-CN" altLang="en-US" sz="8000" b="0" cap="none" spc="0" dirty="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9" name="矩形 8"/>
          <p:cNvSpPr/>
          <p:nvPr/>
        </p:nvSpPr>
        <p:spPr>
          <a:xfrm>
            <a:off x="4973578" y="3626416"/>
            <a:ext cx="5724644" cy="923330"/>
          </a:xfrm>
          <a:prstGeom prst="rect">
            <a:avLst/>
          </a:prstGeom>
          <a:noFill/>
        </p:spPr>
        <p:txBody>
          <a:bodyPr wrap="none" lIns="91440" tIns="45720" rIns="91440" bIns="45720">
            <a:spAutoFit/>
          </a:bodyPr>
          <a:lstStyle/>
          <a:p>
            <a:pPr algn="ctr"/>
            <a:r>
              <a:rPr lang="zh-CN" altLang="en-US" sz="5400" dirty="0" smtClean="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rPr>
              <a:t>论述答辩的重要性</a:t>
            </a:r>
            <a:endParaRPr lang="zh-CN" altLang="en-US" sz="5400" b="0" cap="none" spc="0" dirty="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endParaRPr>
          </a:p>
        </p:txBody>
      </p:sp>
      <p:grpSp>
        <p:nvGrpSpPr>
          <p:cNvPr id="11" name="组合 10"/>
          <p:cNvGrpSpPr/>
          <p:nvPr/>
        </p:nvGrpSpPr>
        <p:grpSpPr>
          <a:xfrm>
            <a:off x="3998913" y="2179866"/>
            <a:ext cx="3200400" cy="1446550"/>
            <a:chOff x="3998913" y="2179866"/>
            <a:chExt cx="3200400" cy="1446550"/>
          </a:xfrm>
        </p:grpSpPr>
        <p:sp>
          <p:nvSpPr>
            <p:cNvPr id="6" name="矩形 5"/>
            <p:cNvSpPr/>
            <p:nvPr/>
          </p:nvSpPr>
          <p:spPr>
            <a:xfrm>
              <a:off x="3998913" y="2302977"/>
              <a:ext cx="2133600" cy="1323439"/>
            </a:xfrm>
            <a:prstGeom prst="rect">
              <a:avLst/>
            </a:prstGeom>
            <a:noFill/>
          </p:spPr>
          <p:txBody>
            <a:bodyPr wrap="square" lIns="91440" tIns="45720" rIns="91440" bIns="45720">
              <a:spAutoFit/>
            </a:bodyPr>
            <a:lstStyle/>
            <a:p>
              <a:pPr algn="ctr"/>
              <a:r>
                <a:rPr lang="zh-CN" altLang="en-US" sz="80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章节</a:t>
              </a:r>
              <a:endParaRPr lang="zh-CN" altLang="en-US" sz="80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10" name="矩形 9"/>
            <p:cNvSpPr/>
            <p:nvPr/>
          </p:nvSpPr>
          <p:spPr>
            <a:xfrm>
              <a:off x="5065713" y="2179866"/>
              <a:ext cx="2133600" cy="1446550"/>
            </a:xfrm>
            <a:prstGeom prst="rect">
              <a:avLst/>
            </a:prstGeom>
            <a:noFill/>
          </p:spPr>
          <p:txBody>
            <a:bodyPr wrap="square" lIns="91440" tIns="45720" rIns="91440" bIns="45720">
              <a:spAutoFit/>
            </a:bodyPr>
            <a:lstStyle/>
            <a:p>
              <a:pPr algn="ctr"/>
              <a:r>
                <a:rPr lang="en-US" altLang="zh-CN" sz="88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1</a:t>
              </a:r>
              <a:endParaRPr lang="zh-CN" altLang="en-US" sz="66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600"/>
                                        <p:tgtEl>
                                          <p:spTgt spid="8"/>
                                        </p:tgtEl>
                                      </p:cBhvr>
                                    </p:animEffect>
                                    <p:anim calcmode="lin" valueType="num">
                                      <p:cBhvr>
                                        <p:cTn id="15" dur="600" fill="hold"/>
                                        <p:tgtEl>
                                          <p:spTgt spid="8"/>
                                        </p:tgtEl>
                                        <p:attrNameLst>
                                          <p:attrName>ppt_x</p:attrName>
                                        </p:attrNameLst>
                                      </p:cBhvr>
                                      <p:tavLst>
                                        <p:tav tm="0">
                                          <p:val>
                                            <p:strVal val="#ppt_x"/>
                                          </p:val>
                                        </p:tav>
                                        <p:tav tm="100000">
                                          <p:val>
                                            <p:strVal val="#ppt_x"/>
                                          </p:val>
                                        </p:tav>
                                      </p:tavLst>
                                    </p:anim>
                                    <p:anim calcmode="lin" valueType="num">
                                      <p:cBhvr>
                                        <p:cTn id="16" dur="6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Picture 3"/>
          <p:cNvSpPr/>
          <p:nvPr/>
        </p:nvSpPr>
        <p:spPr>
          <a:xfrm>
            <a:off x="4150183" y="463627"/>
            <a:ext cx="4577412" cy="6858001"/>
          </a:xfrm>
          <a:custGeom>
            <a:avLst/>
            <a:gdLst/>
            <a:ahLst/>
            <a:cxnLst/>
            <a:rect l="0" t="0" r="0" b="0"/>
            <a:pathLst>
              <a:path w="4577412" h="6858001">
                <a:moveTo>
                  <a:pt x="0" y="0"/>
                </a:moveTo>
                <a:lnTo>
                  <a:pt x="4577411" y="0"/>
                </a:lnTo>
                <a:lnTo>
                  <a:pt x="4577411" y="6858000"/>
                </a:lnTo>
                <a:lnTo>
                  <a:pt x="0" y="6858000"/>
                </a:lnTo>
                <a:close/>
              </a:path>
            </a:pathLst>
          </a:custGeom>
          <a:blipFill dpi="0" rotWithShape="1">
            <a:blip r:embed="rId2">
              <a:alphaModFix amt="66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508839" y="2731791"/>
            <a:ext cx="2029847" cy="461665"/>
          </a:xfrm>
          <a:prstGeom prst="rect">
            <a:avLst/>
          </a:prstGeom>
          <a:noFill/>
        </p:spPr>
        <p:txBody>
          <a:bodyPr wrap="square" rtlCol="0">
            <a:spAutoFit/>
          </a:bodyPr>
          <a:lstStyle/>
          <a:p>
            <a:r>
              <a:rPr lang="zh-CN" altLang="en-US" sz="2400" b="1" spc="100" dirty="0" smtClean="0">
                <a:solidFill>
                  <a:schemeClr val="bg2"/>
                </a:solidFill>
                <a:latin typeface="幼圆" panose="02010509060101010101" pitchFamily="49" charset="-122"/>
                <a:ea typeface="幼圆" panose="02010509060101010101" pitchFamily="49" charset="-122"/>
              </a:rPr>
              <a:t>请替换标题</a:t>
            </a:r>
            <a:endParaRPr lang="zh-CN" altLang="en-US" sz="2400" b="1" spc="100" dirty="0">
              <a:solidFill>
                <a:schemeClr val="bg2"/>
              </a:solidFill>
              <a:latin typeface="幼圆" panose="02010509060101010101" pitchFamily="49" charset="-122"/>
              <a:ea typeface="幼圆" panose="02010509060101010101"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886465" y="2698166"/>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Lst>
              <a:ahLst/>
              <a:cxnLst>
                <a:cxn ang="0">
                  <a:pos x="connsiteX0-331" y="connsiteY0-332"/>
                </a:cxn>
                <a:cxn ang="0">
                  <a:pos x="connsiteX1-333" y="connsiteY1-334"/>
                </a:cxn>
                <a:cxn ang="0">
                  <a:pos x="connsiteX2-335" y="connsiteY2-336"/>
                </a:cxn>
                <a:cxn ang="0">
                  <a:pos x="connsiteX3-337" y="connsiteY3-338"/>
                </a:cxn>
                <a:cxn ang="0">
                  <a:pos x="connsiteX4-339" y="connsiteY4-340"/>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Lst>
              <a:ahLst/>
              <a:cxnLst>
                <a:cxn ang="0">
                  <a:pos x="connsiteX0-481" y="connsiteY0-482"/>
                </a:cxn>
                <a:cxn ang="0">
                  <a:pos x="connsiteX1-483" y="connsiteY1-484"/>
                </a:cxn>
                <a:cxn ang="0">
                  <a:pos x="connsiteX2-485" y="connsiteY2-486"/>
                </a:cxn>
                <a:cxn ang="0">
                  <a:pos x="connsiteX3-487" y="connsiteY3-488"/>
                </a:cxn>
                <a:cxn ang="0">
                  <a:pos x="connsiteX4-489" y="connsiteY4-490"/>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668095" y="3156911"/>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 name="connsiteX0-491" fmla="*/ 113453 w 292104"/>
                <a:gd name="connsiteY0-492" fmla="*/ 0 h 738876"/>
                <a:gd name="connsiteX1-493" fmla="*/ 287933 w 292104"/>
                <a:gd name="connsiteY1-494" fmla="*/ 394119 h 738876"/>
                <a:gd name="connsiteX2-495" fmla="*/ 10628 w 292104"/>
                <a:gd name="connsiteY2-496" fmla="*/ 737330 h 738876"/>
                <a:gd name="connsiteX3-497" fmla="*/ 10769 w 292104"/>
                <a:gd name="connsiteY3-498" fmla="*/ 391534 h 738876"/>
                <a:gd name="connsiteX4-499" fmla="*/ 113453 w 292104"/>
                <a:gd name="connsiteY4-500" fmla="*/ 0 h 738876"/>
                <a:gd name="connsiteX0-501" fmla="*/ 113453 w 292104"/>
                <a:gd name="connsiteY0-502" fmla="*/ 0 h 737330"/>
                <a:gd name="connsiteX1-503" fmla="*/ 287933 w 292104"/>
                <a:gd name="connsiteY1-504" fmla="*/ 394119 h 737330"/>
                <a:gd name="connsiteX2-505" fmla="*/ 10628 w 292104"/>
                <a:gd name="connsiteY2-506" fmla="*/ 737330 h 737330"/>
                <a:gd name="connsiteX3-507" fmla="*/ 10769 w 292104"/>
                <a:gd name="connsiteY3-508" fmla="*/ 391534 h 737330"/>
                <a:gd name="connsiteX4-509" fmla="*/ 113453 w 292104"/>
                <a:gd name="connsiteY4-510" fmla="*/ 0 h 737330"/>
                <a:gd name="connsiteX0-511" fmla="*/ 113453 w 292104"/>
                <a:gd name="connsiteY0-512" fmla="*/ 0 h 737330"/>
                <a:gd name="connsiteX1-513" fmla="*/ 287933 w 292104"/>
                <a:gd name="connsiteY1-514" fmla="*/ 394119 h 737330"/>
                <a:gd name="connsiteX2-515" fmla="*/ 10628 w 292104"/>
                <a:gd name="connsiteY2-516" fmla="*/ 737330 h 737330"/>
                <a:gd name="connsiteX3-517" fmla="*/ 10769 w 292104"/>
                <a:gd name="connsiteY3-518" fmla="*/ 391534 h 737330"/>
                <a:gd name="connsiteX4-519" fmla="*/ 113453 w 292104"/>
                <a:gd name="connsiteY4-520" fmla="*/ 0 h 737330"/>
                <a:gd name="connsiteX0-521" fmla="*/ 148344 w 326995"/>
                <a:gd name="connsiteY0-522" fmla="*/ 0 h 737330"/>
                <a:gd name="connsiteX1-523" fmla="*/ 322824 w 326995"/>
                <a:gd name="connsiteY1-524" fmla="*/ 394119 h 737330"/>
                <a:gd name="connsiteX2-525" fmla="*/ 45519 w 326995"/>
                <a:gd name="connsiteY2-526" fmla="*/ 737330 h 737330"/>
                <a:gd name="connsiteX3-527" fmla="*/ 3666 w 326995"/>
                <a:gd name="connsiteY3-528" fmla="*/ 370032 h 737330"/>
                <a:gd name="connsiteX4-529" fmla="*/ 148344 w 326995"/>
                <a:gd name="connsiteY4-530" fmla="*/ 0 h 737330"/>
                <a:gd name="connsiteX0-531" fmla="*/ 101799 w 321565"/>
                <a:gd name="connsiteY0-532" fmla="*/ 0 h 906740"/>
                <a:gd name="connsiteX1-533" fmla="*/ 320658 w 321565"/>
                <a:gd name="connsiteY1-534" fmla="*/ 563529 h 906740"/>
                <a:gd name="connsiteX2-535" fmla="*/ 43353 w 321565"/>
                <a:gd name="connsiteY2-536" fmla="*/ 906740 h 906740"/>
                <a:gd name="connsiteX3-537" fmla="*/ 1500 w 321565"/>
                <a:gd name="connsiteY3-538" fmla="*/ 539442 h 906740"/>
                <a:gd name="connsiteX4-539" fmla="*/ 101799 w 321565"/>
                <a:gd name="connsiteY4-540" fmla="*/ 0 h 906740"/>
                <a:gd name="connsiteX0-541" fmla="*/ 101799 w 331688"/>
                <a:gd name="connsiteY0-542" fmla="*/ 0 h 906740"/>
                <a:gd name="connsiteX1-543" fmla="*/ 330882 w 331688"/>
                <a:gd name="connsiteY1-544" fmla="*/ 554257 h 906740"/>
                <a:gd name="connsiteX2-545" fmla="*/ 43353 w 331688"/>
                <a:gd name="connsiteY2-546" fmla="*/ 906740 h 906740"/>
                <a:gd name="connsiteX3-547" fmla="*/ 1500 w 331688"/>
                <a:gd name="connsiteY3-548" fmla="*/ 539442 h 906740"/>
                <a:gd name="connsiteX4-549" fmla="*/ 101799 w 331688"/>
                <a:gd name="connsiteY4-550" fmla="*/ 0 h 906740"/>
                <a:gd name="connsiteX0-551" fmla="*/ 101799 w 332883"/>
                <a:gd name="connsiteY0-552" fmla="*/ 0 h 906740"/>
                <a:gd name="connsiteX1-553" fmla="*/ 330882 w 332883"/>
                <a:gd name="connsiteY1-554" fmla="*/ 554257 h 906740"/>
                <a:gd name="connsiteX2-555" fmla="*/ 43353 w 332883"/>
                <a:gd name="connsiteY2-556" fmla="*/ 906740 h 906740"/>
                <a:gd name="connsiteX3-557" fmla="*/ 1500 w 332883"/>
                <a:gd name="connsiteY3-558" fmla="*/ 539442 h 906740"/>
                <a:gd name="connsiteX4-559" fmla="*/ 101799 w 332883"/>
                <a:gd name="connsiteY4-560" fmla="*/ 0 h 906740"/>
                <a:gd name="connsiteX0-561" fmla="*/ 101799 w 344120"/>
                <a:gd name="connsiteY0-562" fmla="*/ 0 h 906740"/>
                <a:gd name="connsiteX1-563" fmla="*/ 342315 w 344120"/>
                <a:gd name="connsiteY1-564" fmla="*/ 553663 h 906740"/>
                <a:gd name="connsiteX2-565" fmla="*/ 43353 w 344120"/>
                <a:gd name="connsiteY2-566" fmla="*/ 906740 h 906740"/>
                <a:gd name="connsiteX3-567" fmla="*/ 1500 w 344120"/>
                <a:gd name="connsiteY3-568" fmla="*/ 539442 h 906740"/>
                <a:gd name="connsiteX4-569" fmla="*/ 101799 w 344120"/>
                <a:gd name="connsiteY4-570" fmla="*/ 0 h 906740"/>
                <a:gd name="connsiteX0-571" fmla="*/ 101799 w 345243"/>
                <a:gd name="connsiteY0-572" fmla="*/ 0 h 906740"/>
                <a:gd name="connsiteX1-573" fmla="*/ 342315 w 345243"/>
                <a:gd name="connsiteY1-574" fmla="*/ 553663 h 906740"/>
                <a:gd name="connsiteX2-575" fmla="*/ 43353 w 345243"/>
                <a:gd name="connsiteY2-576" fmla="*/ 906740 h 906740"/>
                <a:gd name="connsiteX3-577" fmla="*/ 1500 w 345243"/>
                <a:gd name="connsiteY3-578" fmla="*/ 539442 h 906740"/>
                <a:gd name="connsiteX4-579" fmla="*/ 101799 w 345243"/>
                <a:gd name="connsiteY4-580" fmla="*/ 0 h 906740"/>
                <a:gd name="connsiteX0-581" fmla="*/ 101799 w 345243"/>
                <a:gd name="connsiteY0-582" fmla="*/ 0 h 906740"/>
                <a:gd name="connsiteX1-583" fmla="*/ 342315 w 345243"/>
                <a:gd name="connsiteY1-584" fmla="*/ 553663 h 906740"/>
                <a:gd name="connsiteX2-585" fmla="*/ 43353 w 345243"/>
                <a:gd name="connsiteY2-586" fmla="*/ 906740 h 906740"/>
                <a:gd name="connsiteX3-587" fmla="*/ 1500 w 345243"/>
                <a:gd name="connsiteY3-588" fmla="*/ 539442 h 906740"/>
                <a:gd name="connsiteX4-589" fmla="*/ 101799 w 345243"/>
                <a:gd name="connsiteY4-590" fmla="*/ 0 h 906740"/>
                <a:gd name="connsiteX0-591" fmla="*/ 109582 w 353026"/>
                <a:gd name="connsiteY0-592" fmla="*/ 0 h 906740"/>
                <a:gd name="connsiteX1-593" fmla="*/ 350098 w 353026"/>
                <a:gd name="connsiteY1-594" fmla="*/ 553663 h 906740"/>
                <a:gd name="connsiteX2-595" fmla="*/ 51136 w 353026"/>
                <a:gd name="connsiteY2-596" fmla="*/ 906740 h 906740"/>
                <a:gd name="connsiteX3-597" fmla="*/ 1284 w 353026"/>
                <a:gd name="connsiteY3-598" fmla="*/ 535345 h 906740"/>
                <a:gd name="connsiteX4-599" fmla="*/ 109582 w 353026"/>
                <a:gd name="connsiteY4-600" fmla="*/ 0 h 906740"/>
                <a:gd name="connsiteX0-601" fmla="*/ 110070 w 353514"/>
                <a:gd name="connsiteY0-602" fmla="*/ 0 h 906740"/>
                <a:gd name="connsiteX1-603" fmla="*/ 350586 w 353514"/>
                <a:gd name="connsiteY1-604" fmla="*/ 553663 h 906740"/>
                <a:gd name="connsiteX2-605" fmla="*/ 51624 w 353514"/>
                <a:gd name="connsiteY2-606" fmla="*/ 906740 h 906740"/>
                <a:gd name="connsiteX3-607" fmla="*/ 1772 w 353514"/>
                <a:gd name="connsiteY3-608" fmla="*/ 535345 h 906740"/>
                <a:gd name="connsiteX4-609" fmla="*/ 110070 w 353514"/>
                <a:gd name="connsiteY4-610" fmla="*/ 0 h 906740"/>
                <a:gd name="connsiteX0-611" fmla="*/ 110127 w 353571"/>
                <a:gd name="connsiteY0-612" fmla="*/ 0 h 906740"/>
                <a:gd name="connsiteX1-613" fmla="*/ 350643 w 353571"/>
                <a:gd name="connsiteY1-614" fmla="*/ 553663 h 906740"/>
                <a:gd name="connsiteX2-615" fmla="*/ 51681 w 353571"/>
                <a:gd name="connsiteY2-616" fmla="*/ 906740 h 906740"/>
                <a:gd name="connsiteX3-617" fmla="*/ 1829 w 353571"/>
                <a:gd name="connsiteY3-618" fmla="*/ 535345 h 906740"/>
                <a:gd name="connsiteX4-619" fmla="*/ 110127 w 353571"/>
                <a:gd name="connsiteY4-620" fmla="*/ 0 h 906740"/>
                <a:gd name="connsiteX0-621" fmla="*/ 108375 w 351819"/>
                <a:gd name="connsiteY0-622" fmla="*/ 0 h 906740"/>
                <a:gd name="connsiteX1-623" fmla="*/ 348891 w 351819"/>
                <a:gd name="connsiteY1-624" fmla="*/ 553663 h 906740"/>
                <a:gd name="connsiteX2-625" fmla="*/ 49929 w 351819"/>
                <a:gd name="connsiteY2-626" fmla="*/ 906740 h 906740"/>
                <a:gd name="connsiteX3-627" fmla="*/ 77 w 351819"/>
                <a:gd name="connsiteY3-628" fmla="*/ 535345 h 906740"/>
                <a:gd name="connsiteX4-629" fmla="*/ 108375 w 351819"/>
                <a:gd name="connsiteY4-630" fmla="*/ 0 h 906740"/>
                <a:gd name="connsiteX0-631" fmla="*/ 108375 w 351819"/>
                <a:gd name="connsiteY0-632" fmla="*/ 0 h 906740"/>
                <a:gd name="connsiteX1-633" fmla="*/ 348891 w 351819"/>
                <a:gd name="connsiteY1-634" fmla="*/ 553663 h 906740"/>
                <a:gd name="connsiteX2-635" fmla="*/ 49929 w 351819"/>
                <a:gd name="connsiteY2-636" fmla="*/ 906740 h 906740"/>
                <a:gd name="connsiteX3-637" fmla="*/ 77 w 351819"/>
                <a:gd name="connsiteY3-638" fmla="*/ 535345 h 906740"/>
                <a:gd name="connsiteX4-639" fmla="*/ 108375 w 351819"/>
                <a:gd name="connsiteY4-640" fmla="*/ 0 h 906740"/>
                <a:gd name="connsiteX0-641" fmla="*/ 108386 w 351830"/>
                <a:gd name="connsiteY0-642" fmla="*/ 0 h 906740"/>
                <a:gd name="connsiteX1-643" fmla="*/ 348902 w 351830"/>
                <a:gd name="connsiteY1-644" fmla="*/ 553663 h 906740"/>
                <a:gd name="connsiteX2-645" fmla="*/ 49940 w 351830"/>
                <a:gd name="connsiteY2-646" fmla="*/ 906740 h 906740"/>
                <a:gd name="connsiteX3-647" fmla="*/ 88 w 351830"/>
                <a:gd name="connsiteY3-648" fmla="*/ 535345 h 906740"/>
                <a:gd name="connsiteX4-649" fmla="*/ 108386 w 351830"/>
                <a:gd name="connsiteY4-650" fmla="*/ 0 h 906740"/>
                <a:gd name="connsiteX0-651" fmla="*/ 108393 w 351837"/>
                <a:gd name="connsiteY0-652" fmla="*/ 0 h 906740"/>
                <a:gd name="connsiteX1-653" fmla="*/ 348909 w 351837"/>
                <a:gd name="connsiteY1-654" fmla="*/ 553663 h 906740"/>
                <a:gd name="connsiteX2-655" fmla="*/ 49947 w 351837"/>
                <a:gd name="connsiteY2-656" fmla="*/ 906740 h 906740"/>
                <a:gd name="connsiteX3-657" fmla="*/ 95 w 351837"/>
                <a:gd name="connsiteY3-658" fmla="*/ 535345 h 906740"/>
                <a:gd name="connsiteX4-659" fmla="*/ 108393 w 351837"/>
                <a:gd name="connsiteY4-660" fmla="*/ 0 h 906740"/>
                <a:gd name="connsiteX0-661" fmla="*/ 108393 w 352683"/>
                <a:gd name="connsiteY0-662" fmla="*/ 0 h 906740"/>
                <a:gd name="connsiteX1-663" fmla="*/ 348909 w 352683"/>
                <a:gd name="connsiteY1-664" fmla="*/ 553663 h 906740"/>
                <a:gd name="connsiteX2-665" fmla="*/ 49947 w 352683"/>
                <a:gd name="connsiteY2-666" fmla="*/ 906740 h 906740"/>
                <a:gd name="connsiteX3-667" fmla="*/ 95 w 352683"/>
                <a:gd name="connsiteY3-668" fmla="*/ 535345 h 906740"/>
                <a:gd name="connsiteX4-669" fmla="*/ 108393 w 352683"/>
                <a:gd name="connsiteY4-670" fmla="*/ 0 h 906740"/>
                <a:gd name="connsiteX0-671" fmla="*/ 108393 w 355980"/>
                <a:gd name="connsiteY0-672" fmla="*/ 0 h 906740"/>
                <a:gd name="connsiteX1-673" fmla="*/ 348909 w 355980"/>
                <a:gd name="connsiteY1-674" fmla="*/ 553663 h 906740"/>
                <a:gd name="connsiteX2-675" fmla="*/ 49947 w 355980"/>
                <a:gd name="connsiteY2-676" fmla="*/ 906740 h 906740"/>
                <a:gd name="connsiteX3-677" fmla="*/ 95 w 355980"/>
                <a:gd name="connsiteY3-678" fmla="*/ 535345 h 906740"/>
                <a:gd name="connsiteX4-679" fmla="*/ 108393 w 355980"/>
                <a:gd name="connsiteY4-680" fmla="*/ 0 h 906740"/>
                <a:gd name="connsiteX0-681" fmla="*/ 108393 w 355572"/>
                <a:gd name="connsiteY0-682" fmla="*/ 0 h 906740"/>
                <a:gd name="connsiteX1-683" fmla="*/ 348909 w 355572"/>
                <a:gd name="connsiteY1-684" fmla="*/ 553663 h 906740"/>
                <a:gd name="connsiteX2-685" fmla="*/ 49947 w 355572"/>
                <a:gd name="connsiteY2-686" fmla="*/ 906740 h 906740"/>
                <a:gd name="connsiteX3-687" fmla="*/ 95 w 355572"/>
                <a:gd name="connsiteY3-688" fmla="*/ 535345 h 906740"/>
                <a:gd name="connsiteX4-689" fmla="*/ 108393 w 355572"/>
                <a:gd name="connsiteY4-690" fmla="*/ 0 h 906740"/>
                <a:gd name="connsiteX0-691" fmla="*/ 108393 w 357015"/>
                <a:gd name="connsiteY0-692" fmla="*/ 0 h 906740"/>
                <a:gd name="connsiteX1-693" fmla="*/ 348909 w 357015"/>
                <a:gd name="connsiteY1-694" fmla="*/ 553663 h 906740"/>
                <a:gd name="connsiteX2-695" fmla="*/ 49947 w 357015"/>
                <a:gd name="connsiteY2-696" fmla="*/ 906740 h 906740"/>
                <a:gd name="connsiteX3-697" fmla="*/ 95 w 357015"/>
                <a:gd name="connsiteY3-698" fmla="*/ 535345 h 906740"/>
                <a:gd name="connsiteX4-699" fmla="*/ 108393 w 357015"/>
                <a:gd name="connsiteY4-700" fmla="*/ 0 h 906740"/>
                <a:gd name="connsiteX0-701" fmla="*/ 108393 w 357243"/>
                <a:gd name="connsiteY0-702" fmla="*/ 0 h 906740"/>
                <a:gd name="connsiteX1-703" fmla="*/ 348909 w 357243"/>
                <a:gd name="connsiteY1-704" fmla="*/ 553663 h 906740"/>
                <a:gd name="connsiteX2-705" fmla="*/ 49947 w 357243"/>
                <a:gd name="connsiteY2-706" fmla="*/ 906740 h 906740"/>
                <a:gd name="connsiteX3-707" fmla="*/ 95 w 357243"/>
                <a:gd name="connsiteY3-708" fmla="*/ 535345 h 906740"/>
                <a:gd name="connsiteX4-709" fmla="*/ 108393 w 357243"/>
                <a:gd name="connsiteY4-710" fmla="*/ 0 h 906740"/>
                <a:gd name="connsiteX0-711" fmla="*/ 108393 w 357822"/>
                <a:gd name="connsiteY0-712" fmla="*/ 0 h 906740"/>
                <a:gd name="connsiteX1-713" fmla="*/ 348909 w 357822"/>
                <a:gd name="connsiteY1-714" fmla="*/ 553663 h 906740"/>
                <a:gd name="connsiteX2-715" fmla="*/ 49947 w 357822"/>
                <a:gd name="connsiteY2-716" fmla="*/ 906740 h 906740"/>
                <a:gd name="connsiteX3-717" fmla="*/ 95 w 357822"/>
                <a:gd name="connsiteY3-718" fmla="*/ 535345 h 906740"/>
                <a:gd name="connsiteX4-719" fmla="*/ 108393 w 357822"/>
                <a:gd name="connsiteY4-720" fmla="*/ 0 h 906740"/>
              </a:gdLst>
              <a:ahLst/>
              <a:cxnLst>
                <a:cxn ang="0">
                  <a:pos x="connsiteX0-711" y="connsiteY0-712"/>
                </a:cxn>
                <a:cxn ang="0">
                  <a:pos x="connsiteX1-713" y="connsiteY1-714"/>
                </a:cxn>
                <a:cxn ang="0">
                  <a:pos x="connsiteX2-715" y="connsiteY2-716"/>
                </a:cxn>
                <a:cxn ang="0">
                  <a:pos x="connsiteX3-717" y="connsiteY3-718"/>
                </a:cxn>
                <a:cxn ang="0">
                  <a:pos x="connsiteX4-719" y="connsiteY4-720"/>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67290" y="2764341"/>
            <a:ext cx="704808" cy="718482"/>
          </a:xfrm>
          <a:prstGeom prst="rect">
            <a:avLst/>
          </a:prstGeom>
          <a:noFill/>
        </p:spPr>
        <p:txBody>
          <a:bodyPr wrap="square" rtlCol="0">
            <a:spAutoFit/>
          </a:bodyPr>
          <a:lstStyle/>
          <a:p>
            <a:r>
              <a:rPr lang="zh-CN" altLang="en-US" sz="2400" b="1" dirty="0" smtClean="0">
                <a:solidFill>
                  <a:schemeClr val="bg1"/>
                </a:solidFill>
              </a:rPr>
              <a:t>研究背景</a:t>
            </a:r>
            <a:endParaRPr lang="zh-CN" altLang="en-US" sz="2400" b="1" dirty="0">
              <a:solidFill>
                <a:schemeClr val="bg1"/>
              </a:solidFill>
            </a:endParaRPr>
          </a:p>
        </p:txBody>
      </p:sp>
      <p:grpSp>
        <p:nvGrpSpPr>
          <p:cNvPr id="18" name="组合 17"/>
          <p:cNvGrpSpPr/>
          <p:nvPr/>
        </p:nvGrpSpPr>
        <p:grpSpPr>
          <a:xfrm>
            <a:off x="4022246" y="2411135"/>
            <a:ext cx="1455274" cy="292782"/>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448034" y="2499846"/>
              <a:ext cx="76200" cy="762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857476" y="3268707"/>
            <a:ext cx="2768099"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2665756" y="1855971"/>
            <a:ext cx="1289901" cy="1200329"/>
          </a:xfrm>
          <a:prstGeom prst="rect">
            <a:avLst/>
          </a:prstGeom>
          <a:noFill/>
        </p:spPr>
        <p:txBody>
          <a:bodyPr wrap="square" rtlCol="0">
            <a:spAutoFit/>
          </a:bodyPr>
          <a:lstStyle/>
          <a:p>
            <a:r>
              <a:rPr lang="en-US" altLang="zh-CN" sz="7200" dirty="0" smtClean="0">
                <a:solidFill>
                  <a:schemeClr val="bg2"/>
                </a:solidFill>
              </a:rPr>
              <a:t>01</a:t>
            </a:r>
            <a:endParaRPr lang="zh-CN" altLang="en-US" sz="7200" dirty="0">
              <a:solidFill>
                <a:schemeClr val="bg2"/>
              </a:solidFill>
            </a:endParaRPr>
          </a:p>
        </p:txBody>
      </p:sp>
      <p:sp>
        <p:nvSpPr>
          <p:cNvPr id="29" name="文本框 28"/>
          <p:cNvSpPr txBox="1"/>
          <p:nvPr/>
        </p:nvSpPr>
        <p:spPr>
          <a:xfrm>
            <a:off x="8262049" y="2434894"/>
            <a:ext cx="2075359"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30" name="文本框 29"/>
          <p:cNvSpPr txBox="1"/>
          <p:nvPr/>
        </p:nvSpPr>
        <p:spPr>
          <a:xfrm>
            <a:off x="8281046" y="2853886"/>
            <a:ext cx="2768957" cy="646331"/>
          </a:xfrm>
          <a:prstGeom prst="rect">
            <a:avLst/>
          </a:prstGeom>
          <a:noFill/>
        </p:spPr>
        <p:txBody>
          <a:bodyPr wrap="square" rtlCol="0">
            <a:spAutoFit/>
          </a:bodyPr>
          <a:lstStyle/>
          <a:p>
            <a:r>
              <a:rPr lang="zh-CN" altLang="en-US" spc="100" dirty="0" smtClean="0">
                <a:solidFill>
                  <a:schemeClr val="tx2"/>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2"/>
              </a:solidFill>
              <a:latin typeface="幼圆" panose="02010509060101010101" pitchFamily="49" charset="-122"/>
              <a:ea typeface="幼圆" panose="02010509060101010101" pitchFamily="49" charset="-122"/>
            </a:endParaRPr>
          </a:p>
        </p:txBody>
      </p:sp>
      <p:sp>
        <p:nvSpPr>
          <p:cNvPr id="31" name="文本框 30"/>
          <p:cNvSpPr txBox="1"/>
          <p:nvPr/>
        </p:nvSpPr>
        <p:spPr>
          <a:xfrm>
            <a:off x="8292721" y="1562100"/>
            <a:ext cx="2360765" cy="1200329"/>
          </a:xfrm>
          <a:prstGeom prst="rect">
            <a:avLst/>
          </a:prstGeom>
          <a:noFill/>
        </p:spPr>
        <p:txBody>
          <a:bodyPr wrap="square" rtlCol="0">
            <a:spAutoFit/>
          </a:bodyPr>
          <a:lstStyle/>
          <a:p>
            <a:r>
              <a:rPr lang="en-US" altLang="zh-CN" sz="7200" dirty="0" smtClean="0">
                <a:solidFill>
                  <a:schemeClr val="accent3"/>
                </a:solidFill>
              </a:rPr>
              <a:t>02</a:t>
            </a:r>
            <a:endParaRPr lang="zh-CN" altLang="en-US" sz="7200" dirty="0">
              <a:solidFill>
                <a:schemeClr val="accent3"/>
              </a:solidFill>
            </a:endParaRPr>
          </a:p>
        </p:txBody>
      </p:sp>
      <p:sp>
        <p:nvSpPr>
          <p:cNvPr id="32" name="文本框 31"/>
          <p:cNvSpPr txBox="1"/>
          <p:nvPr/>
        </p:nvSpPr>
        <p:spPr>
          <a:xfrm>
            <a:off x="7921718" y="4584760"/>
            <a:ext cx="2075359" cy="461665"/>
          </a:xfrm>
          <a:prstGeom prst="rect">
            <a:avLst/>
          </a:prstGeom>
          <a:noFill/>
        </p:spPr>
        <p:txBody>
          <a:bodyPr wrap="square" rtlCol="0">
            <a:spAutoFit/>
          </a:bodyPr>
          <a:lstStyle/>
          <a:p>
            <a:r>
              <a:rPr lang="zh-CN" altLang="en-US" sz="2400" b="1" spc="100" dirty="0" smtClean="0">
                <a:solidFill>
                  <a:schemeClr val="tx2"/>
                </a:solidFill>
                <a:latin typeface="幼圆" panose="02010509060101010101" pitchFamily="49" charset="-122"/>
                <a:ea typeface="幼圆" panose="02010509060101010101" pitchFamily="49" charset="-122"/>
              </a:rPr>
              <a:t>请替换标题</a:t>
            </a:r>
            <a:endParaRPr lang="zh-CN" altLang="en-US" sz="2400" b="1" spc="100" dirty="0">
              <a:solidFill>
                <a:schemeClr val="tx2"/>
              </a:solidFill>
              <a:latin typeface="幼圆" panose="02010509060101010101" pitchFamily="49" charset="-122"/>
              <a:ea typeface="幼圆" panose="02010509060101010101" pitchFamily="49" charset="-122"/>
            </a:endParaRPr>
          </a:p>
        </p:txBody>
      </p:sp>
      <p:sp>
        <p:nvSpPr>
          <p:cNvPr id="33" name="文本框 32"/>
          <p:cNvSpPr txBox="1"/>
          <p:nvPr/>
        </p:nvSpPr>
        <p:spPr>
          <a:xfrm>
            <a:off x="7921718" y="5086865"/>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sp>
        <p:nvSpPr>
          <p:cNvPr id="34" name="文本框 33"/>
          <p:cNvSpPr txBox="1"/>
          <p:nvPr/>
        </p:nvSpPr>
        <p:spPr>
          <a:xfrm>
            <a:off x="8372401" y="3640561"/>
            <a:ext cx="1740508" cy="1200329"/>
          </a:xfrm>
          <a:prstGeom prst="rect">
            <a:avLst/>
          </a:prstGeom>
          <a:noFill/>
        </p:spPr>
        <p:txBody>
          <a:bodyPr wrap="square" rtlCol="0">
            <a:spAutoFit/>
          </a:bodyPr>
          <a:lstStyle/>
          <a:p>
            <a:r>
              <a:rPr lang="en-US" altLang="zh-CN" sz="7200" dirty="0" smtClean="0">
                <a:solidFill>
                  <a:schemeClr val="tx2"/>
                </a:solidFill>
              </a:rPr>
              <a:t>03</a:t>
            </a:r>
            <a:endParaRPr lang="zh-CN" altLang="en-US" sz="7200" dirty="0">
              <a:solidFill>
                <a:schemeClr val="tx2"/>
              </a:solidFill>
            </a:endParaRPr>
          </a:p>
        </p:txBody>
      </p:sp>
      <p:sp>
        <p:nvSpPr>
          <p:cNvPr id="35" name="矩形 34"/>
          <p:cNvSpPr/>
          <p:nvPr/>
        </p:nvSpPr>
        <p:spPr>
          <a:xfrm>
            <a:off x="1587013" y="283435"/>
            <a:ext cx="4339650" cy="646331"/>
          </a:xfrm>
          <a:prstGeom prst="rect">
            <a:avLst/>
          </a:prstGeom>
          <a:noFill/>
        </p:spPr>
        <p:txBody>
          <a:bodyPr wrap="none" lIns="91440" tIns="45720" rIns="91440" bIns="45720">
            <a:spAutoFit/>
          </a:bodyPr>
          <a:lstStyle/>
          <a:p>
            <a:pPr algn="ctr"/>
            <a:r>
              <a:rPr lang="zh-CN" altLang="en-US" sz="3600" b="0" cap="none" spc="0" dirty="0" smtClean="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endParaRPr lang="zh-CN" altLang="en-US" sz="3600" b="0" cap="none" spc="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grpSp>
        <p:nvGrpSpPr>
          <p:cNvPr id="88" name="组合 87"/>
          <p:cNvGrpSpPr/>
          <p:nvPr/>
        </p:nvGrpSpPr>
        <p:grpSpPr>
          <a:xfrm>
            <a:off x="0" y="0"/>
            <a:ext cx="1654600" cy="1452064"/>
            <a:chOff x="2147854" y="-39689"/>
            <a:chExt cx="7884999" cy="6919821"/>
          </a:xfrm>
          <a:solidFill>
            <a:srgbClr val="C04848"/>
          </a:solidFill>
        </p:grpSpPr>
        <p:sp>
          <p:nvSpPr>
            <p:cNvPr id="89" name="Freeform 751"/>
            <p:cNvSpPr/>
            <p:nvPr/>
          </p:nvSpPr>
          <p:spPr bwMode="auto">
            <a:xfrm>
              <a:off x="2147854" y="-39689"/>
              <a:ext cx="22223" cy="22223"/>
            </a:xfrm>
            <a:custGeom>
              <a:avLst/>
              <a:gdLst>
                <a:gd name="T0" fmla="*/ 6 w 6"/>
                <a:gd name="T1" fmla="*/ 0 h 6"/>
                <a:gd name="T2" fmla="*/ 0 w 6"/>
                <a:gd name="T3" fmla="*/ 6 h 6"/>
                <a:gd name="T4" fmla="*/ 0 w 6"/>
                <a:gd name="T5" fmla="*/ 0 h 6"/>
                <a:gd name="T6" fmla="*/ 6 w 6"/>
                <a:gd name="T7" fmla="*/ 0 h 6"/>
              </a:gdLst>
              <a:ahLst/>
              <a:cxnLst>
                <a:cxn ang="0">
                  <a:pos x="T0" y="T1"/>
                </a:cxn>
                <a:cxn ang="0">
                  <a:pos x="T2" y="T3"/>
                </a:cxn>
                <a:cxn ang="0">
                  <a:pos x="T4" y="T5"/>
                </a:cxn>
                <a:cxn ang="0">
                  <a:pos x="T6" y="T7"/>
                </a:cxn>
              </a:cxnLst>
              <a:rect l="0" t="0" r="r" b="b"/>
              <a:pathLst>
                <a:path w="6" h="6">
                  <a:moveTo>
                    <a:pt x="6" y="0"/>
                  </a:moveTo>
                  <a:cubicBezTo>
                    <a:pt x="5" y="4"/>
                    <a:pt x="4" y="6"/>
                    <a:pt x="0" y="6"/>
                  </a:cubicBezTo>
                  <a:cubicBezTo>
                    <a:pt x="0" y="4"/>
                    <a:pt x="0" y="2"/>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752"/>
            <p:cNvSpPr>
              <a:spLocks noEditPoints="1"/>
            </p:cNvSpPr>
            <p:nvPr/>
          </p:nvSpPr>
          <p:spPr bwMode="auto">
            <a:xfrm>
              <a:off x="2563774" y="1703361"/>
              <a:ext cx="7469079" cy="3835351"/>
            </a:xfrm>
            <a:custGeom>
              <a:avLst/>
              <a:gdLst>
                <a:gd name="T0" fmla="*/ 989 w 1989"/>
                <a:gd name="T1" fmla="*/ 934 h 1021"/>
                <a:gd name="T2" fmla="*/ 860 w 1989"/>
                <a:gd name="T3" fmla="*/ 973 h 1021"/>
                <a:gd name="T4" fmla="*/ 978 w 1989"/>
                <a:gd name="T5" fmla="*/ 852 h 1021"/>
                <a:gd name="T6" fmla="*/ 994 w 1989"/>
                <a:gd name="T7" fmla="*/ 750 h 1021"/>
                <a:gd name="T8" fmla="*/ 870 w 1989"/>
                <a:gd name="T9" fmla="*/ 637 h 1021"/>
                <a:gd name="T10" fmla="*/ 877 w 1989"/>
                <a:gd name="T11" fmla="*/ 587 h 1021"/>
                <a:gd name="T12" fmla="*/ 899 w 1989"/>
                <a:gd name="T13" fmla="*/ 560 h 1021"/>
                <a:gd name="T14" fmla="*/ 757 w 1989"/>
                <a:gd name="T15" fmla="*/ 573 h 1021"/>
                <a:gd name="T16" fmla="*/ 658 w 1989"/>
                <a:gd name="T17" fmla="*/ 612 h 1021"/>
                <a:gd name="T18" fmla="*/ 594 w 1989"/>
                <a:gd name="T19" fmla="*/ 618 h 1021"/>
                <a:gd name="T20" fmla="*/ 607 w 1989"/>
                <a:gd name="T21" fmla="*/ 583 h 1021"/>
                <a:gd name="T22" fmla="*/ 853 w 1989"/>
                <a:gd name="T23" fmla="*/ 491 h 1021"/>
                <a:gd name="T24" fmla="*/ 858 w 1989"/>
                <a:gd name="T25" fmla="*/ 428 h 1021"/>
                <a:gd name="T26" fmla="*/ 621 w 1989"/>
                <a:gd name="T27" fmla="*/ 513 h 1021"/>
                <a:gd name="T28" fmla="*/ 365 w 1989"/>
                <a:gd name="T29" fmla="*/ 577 h 1021"/>
                <a:gd name="T30" fmla="*/ 33 w 1989"/>
                <a:gd name="T31" fmla="*/ 598 h 1021"/>
                <a:gd name="T32" fmla="*/ 45 w 1989"/>
                <a:gd name="T33" fmla="*/ 478 h 1021"/>
                <a:gd name="T34" fmla="*/ 177 w 1989"/>
                <a:gd name="T35" fmla="*/ 409 h 1021"/>
                <a:gd name="T36" fmla="*/ 437 w 1989"/>
                <a:gd name="T37" fmla="*/ 279 h 1021"/>
                <a:gd name="T38" fmla="*/ 472 w 1989"/>
                <a:gd name="T39" fmla="*/ 143 h 1021"/>
                <a:gd name="T40" fmla="*/ 534 w 1989"/>
                <a:gd name="T41" fmla="*/ 78 h 1021"/>
                <a:gd name="T42" fmla="*/ 741 w 1989"/>
                <a:gd name="T43" fmla="*/ 73 h 1021"/>
                <a:gd name="T44" fmla="*/ 923 w 1989"/>
                <a:gd name="T45" fmla="*/ 77 h 1021"/>
                <a:gd name="T46" fmla="*/ 1232 w 1989"/>
                <a:gd name="T47" fmla="*/ 0 h 1021"/>
                <a:gd name="T48" fmla="*/ 1526 w 1989"/>
                <a:gd name="T49" fmla="*/ 100 h 1021"/>
                <a:gd name="T50" fmla="*/ 1626 w 1989"/>
                <a:gd name="T51" fmla="*/ 258 h 1021"/>
                <a:gd name="T52" fmla="*/ 1658 w 1989"/>
                <a:gd name="T53" fmla="*/ 376 h 1021"/>
                <a:gd name="T54" fmla="*/ 1819 w 1989"/>
                <a:gd name="T55" fmla="*/ 375 h 1021"/>
                <a:gd name="T56" fmla="*/ 1935 w 1989"/>
                <a:gd name="T57" fmla="*/ 450 h 1021"/>
                <a:gd name="T58" fmla="*/ 1947 w 1989"/>
                <a:gd name="T59" fmla="*/ 487 h 1021"/>
                <a:gd name="T60" fmla="*/ 1767 w 1989"/>
                <a:gd name="T61" fmla="*/ 585 h 1021"/>
                <a:gd name="T62" fmla="*/ 1642 w 1989"/>
                <a:gd name="T63" fmla="*/ 671 h 1021"/>
                <a:gd name="T64" fmla="*/ 1517 w 1989"/>
                <a:gd name="T65" fmla="*/ 834 h 1021"/>
                <a:gd name="T66" fmla="*/ 1459 w 1989"/>
                <a:gd name="T67" fmla="*/ 849 h 1021"/>
                <a:gd name="T68" fmla="*/ 1404 w 1989"/>
                <a:gd name="T69" fmla="*/ 868 h 1021"/>
                <a:gd name="T70" fmla="*/ 1297 w 1989"/>
                <a:gd name="T71" fmla="*/ 929 h 1021"/>
                <a:gd name="T72" fmla="*/ 1298 w 1989"/>
                <a:gd name="T73" fmla="*/ 835 h 1021"/>
                <a:gd name="T74" fmla="*/ 1157 w 1989"/>
                <a:gd name="T75" fmla="*/ 881 h 1021"/>
                <a:gd name="T76" fmla="*/ 1065 w 1989"/>
                <a:gd name="T77" fmla="*/ 971 h 1021"/>
                <a:gd name="T78" fmla="*/ 1030 w 1989"/>
                <a:gd name="T79" fmla="*/ 954 h 1021"/>
                <a:gd name="T80" fmla="*/ 991 w 1989"/>
                <a:gd name="T81" fmla="*/ 1000 h 1021"/>
                <a:gd name="T82" fmla="*/ 1247 w 1989"/>
                <a:gd name="T83" fmla="*/ 393 h 1021"/>
                <a:gd name="T84" fmla="*/ 1030 w 1989"/>
                <a:gd name="T85" fmla="*/ 456 h 1021"/>
                <a:gd name="T86" fmla="*/ 1048 w 1989"/>
                <a:gd name="T87" fmla="*/ 468 h 1021"/>
                <a:gd name="T88" fmla="*/ 1149 w 1989"/>
                <a:gd name="T89" fmla="*/ 507 h 1021"/>
                <a:gd name="T90" fmla="*/ 1188 w 1989"/>
                <a:gd name="T91" fmla="*/ 554 h 1021"/>
                <a:gd name="T92" fmla="*/ 1300 w 1989"/>
                <a:gd name="T93" fmla="*/ 522 h 1021"/>
                <a:gd name="T94" fmla="*/ 1090 w 1989"/>
                <a:gd name="T95" fmla="*/ 409 h 1021"/>
                <a:gd name="T96" fmla="*/ 1191 w 1989"/>
                <a:gd name="T97" fmla="*/ 335 h 1021"/>
                <a:gd name="T98" fmla="*/ 1037 w 1989"/>
                <a:gd name="T99" fmla="*/ 330 h 1021"/>
                <a:gd name="T100" fmla="*/ 1032 w 1989"/>
                <a:gd name="T101" fmla="*/ 358 h 1021"/>
                <a:gd name="T102" fmla="*/ 880 w 1989"/>
                <a:gd name="T103" fmla="*/ 442 h 1021"/>
                <a:gd name="T104" fmla="*/ 981 w 1989"/>
                <a:gd name="T105" fmla="*/ 459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9" h="1021">
                  <a:moveTo>
                    <a:pt x="990" y="973"/>
                  </a:moveTo>
                  <a:cubicBezTo>
                    <a:pt x="988" y="974"/>
                    <a:pt x="986" y="974"/>
                    <a:pt x="985" y="974"/>
                  </a:cubicBezTo>
                  <a:cubicBezTo>
                    <a:pt x="997" y="962"/>
                    <a:pt x="1003" y="947"/>
                    <a:pt x="1011" y="931"/>
                  </a:cubicBezTo>
                  <a:cubicBezTo>
                    <a:pt x="1007" y="931"/>
                    <a:pt x="1003" y="930"/>
                    <a:pt x="1000" y="931"/>
                  </a:cubicBezTo>
                  <a:cubicBezTo>
                    <a:pt x="996" y="932"/>
                    <a:pt x="993" y="933"/>
                    <a:pt x="989" y="934"/>
                  </a:cubicBezTo>
                  <a:cubicBezTo>
                    <a:pt x="979" y="937"/>
                    <a:pt x="969" y="941"/>
                    <a:pt x="959" y="942"/>
                  </a:cubicBezTo>
                  <a:cubicBezTo>
                    <a:pt x="952" y="943"/>
                    <a:pt x="945" y="945"/>
                    <a:pt x="940" y="949"/>
                  </a:cubicBezTo>
                  <a:cubicBezTo>
                    <a:pt x="929" y="957"/>
                    <a:pt x="917" y="963"/>
                    <a:pt x="903" y="965"/>
                  </a:cubicBezTo>
                  <a:cubicBezTo>
                    <a:pt x="896" y="966"/>
                    <a:pt x="889" y="970"/>
                    <a:pt x="882" y="971"/>
                  </a:cubicBezTo>
                  <a:cubicBezTo>
                    <a:pt x="875" y="972"/>
                    <a:pt x="868" y="972"/>
                    <a:pt x="860" y="973"/>
                  </a:cubicBezTo>
                  <a:cubicBezTo>
                    <a:pt x="854" y="973"/>
                    <a:pt x="851" y="968"/>
                    <a:pt x="848" y="963"/>
                  </a:cubicBezTo>
                  <a:cubicBezTo>
                    <a:pt x="846" y="960"/>
                    <a:pt x="847" y="957"/>
                    <a:pt x="849" y="955"/>
                  </a:cubicBezTo>
                  <a:cubicBezTo>
                    <a:pt x="852" y="952"/>
                    <a:pt x="854" y="950"/>
                    <a:pt x="856" y="948"/>
                  </a:cubicBezTo>
                  <a:cubicBezTo>
                    <a:pt x="886" y="920"/>
                    <a:pt x="918" y="896"/>
                    <a:pt x="952" y="873"/>
                  </a:cubicBezTo>
                  <a:cubicBezTo>
                    <a:pt x="961" y="867"/>
                    <a:pt x="970" y="860"/>
                    <a:pt x="978" y="852"/>
                  </a:cubicBezTo>
                  <a:cubicBezTo>
                    <a:pt x="989" y="841"/>
                    <a:pt x="998" y="830"/>
                    <a:pt x="1009" y="818"/>
                  </a:cubicBezTo>
                  <a:cubicBezTo>
                    <a:pt x="1007" y="814"/>
                    <a:pt x="1005" y="811"/>
                    <a:pt x="1003" y="807"/>
                  </a:cubicBezTo>
                  <a:cubicBezTo>
                    <a:pt x="1000" y="803"/>
                    <a:pt x="999" y="798"/>
                    <a:pt x="1002" y="794"/>
                  </a:cubicBezTo>
                  <a:cubicBezTo>
                    <a:pt x="1006" y="787"/>
                    <a:pt x="1004" y="781"/>
                    <a:pt x="1002" y="774"/>
                  </a:cubicBezTo>
                  <a:cubicBezTo>
                    <a:pt x="999" y="766"/>
                    <a:pt x="997" y="758"/>
                    <a:pt x="994" y="750"/>
                  </a:cubicBezTo>
                  <a:cubicBezTo>
                    <a:pt x="993" y="747"/>
                    <a:pt x="992" y="745"/>
                    <a:pt x="990" y="743"/>
                  </a:cubicBezTo>
                  <a:cubicBezTo>
                    <a:pt x="981" y="732"/>
                    <a:pt x="970" y="722"/>
                    <a:pt x="958" y="714"/>
                  </a:cubicBezTo>
                  <a:cubicBezTo>
                    <a:pt x="943" y="705"/>
                    <a:pt x="928" y="695"/>
                    <a:pt x="913" y="687"/>
                  </a:cubicBezTo>
                  <a:cubicBezTo>
                    <a:pt x="905" y="682"/>
                    <a:pt x="899" y="676"/>
                    <a:pt x="894" y="669"/>
                  </a:cubicBezTo>
                  <a:cubicBezTo>
                    <a:pt x="886" y="658"/>
                    <a:pt x="880" y="646"/>
                    <a:pt x="870" y="637"/>
                  </a:cubicBezTo>
                  <a:cubicBezTo>
                    <a:pt x="865" y="633"/>
                    <a:pt x="868" y="624"/>
                    <a:pt x="875" y="622"/>
                  </a:cubicBezTo>
                  <a:cubicBezTo>
                    <a:pt x="878" y="622"/>
                    <a:pt x="881" y="622"/>
                    <a:pt x="884" y="621"/>
                  </a:cubicBezTo>
                  <a:cubicBezTo>
                    <a:pt x="886" y="616"/>
                    <a:pt x="884" y="612"/>
                    <a:pt x="882" y="608"/>
                  </a:cubicBezTo>
                  <a:cubicBezTo>
                    <a:pt x="881" y="604"/>
                    <a:pt x="879" y="600"/>
                    <a:pt x="877" y="596"/>
                  </a:cubicBezTo>
                  <a:cubicBezTo>
                    <a:pt x="876" y="593"/>
                    <a:pt x="876" y="589"/>
                    <a:pt x="877" y="587"/>
                  </a:cubicBezTo>
                  <a:cubicBezTo>
                    <a:pt x="882" y="578"/>
                    <a:pt x="880" y="569"/>
                    <a:pt x="879" y="560"/>
                  </a:cubicBezTo>
                  <a:cubicBezTo>
                    <a:pt x="879" y="557"/>
                    <a:pt x="878" y="554"/>
                    <a:pt x="879" y="551"/>
                  </a:cubicBezTo>
                  <a:cubicBezTo>
                    <a:pt x="879" y="547"/>
                    <a:pt x="880" y="544"/>
                    <a:pt x="884" y="544"/>
                  </a:cubicBezTo>
                  <a:cubicBezTo>
                    <a:pt x="888" y="544"/>
                    <a:pt x="891" y="545"/>
                    <a:pt x="891" y="550"/>
                  </a:cubicBezTo>
                  <a:cubicBezTo>
                    <a:pt x="892" y="555"/>
                    <a:pt x="895" y="557"/>
                    <a:pt x="899" y="560"/>
                  </a:cubicBezTo>
                  <a:cubicBezTo>
                    <a:pt x="898" y="548"/>
                    <a:pt x="892" y="539"/>
                    <a:pt x="885" y="532"/>
                  </a:cubicBezTo>
                  <a:cubicBezTo>
                    <a:pt x="880" y="527"/>
                    <a:pt x="873" y="528"/>
                    <a:pt x="866" y="529"/>
                  </a:cubicBezTo>
                  <a:cubicBezTo>
                    <a:pt x="865" y="530"/>
                    <a:pt x="863" y="530"/>
                    <a:pt x="862" y="531"/>
                  </a:cubicBezTo>
                  <a:cubicBezTo>
                    <a:pt x="849" y="540"/>
                    <a:pt x="833" y="544"/>
                    <a:pt x="818" y="547"/>
                  </a:cubicBezTo>
                  <a:cubicBezTo>
                    <a:pt x="797" y="553"/>
                    <a:pt x="776" y="560"/>
                    <a:pt x="757" y="573"/>
                  </a:cubicBezTo>
                  <a:cubicBezTo>
                    <a:pt x="749" y="578"/>
                    <a:pt x="739" y="579"/>
                    <a:pt x="729" y="580"/>
                  </a:cubicBezTo>
                  <a:cubicBezTo>
                    <a:pt x="725" y="581"/>
                    <a:pt x="721" y="581"/>
                    <a:pt x="717" y="582"/>
                  </a:cubicBezTo>
                  <a:cubicBezTo>
                    <a:pt x="711" y="582"/>
                    <a:pt x="707" y="584"/>
                    <a:pt x="703" y="589"/>
                  </a:cubicBezTo>
                  <a:cubicBezTo>
                    <a:pt x="699" y="594"/>
                    <a:pt x="692" y="596"/>
                    <a:pt x="686" y="599"/>
                  </a:cubicBezTo>
                  <a:cubicBezTo>
                    <a:pt x="677" y="604"/>
                    <a:pt x="667" y="608"/>
                    <a:pt x="658" y="612"/>
                  </a:cubicBezTo>
                  <a:cubicBezTo>
                    <a:pt x="651" y="615"/>
                    <a:pt x="645" y="618"/>
                    <a:pt x="638" y="616"/>
                  </a:cubicBezTo>
                  <a:cubicBezTo>
                    <a:pt x="633" y="615"/>
                    <a:pt x="630" y="617"/>
                    <a:pt x="626" y="620"/>
                  </a:cubicBezTo>
                  <a:cubicBezTo>
                    <a:pt x="616" y="626"/>
                    <a:pt x="607" y="631"/>
                    <a:pt x="595" y="633"/>
                  </a:cubicBezTo>
                  <a:cubicBezTo>
                    <a:pt x="592" y="634"/>
                    <a:pt x="588" y="634"/>
                    <a:pt x="583" y="634"/>
                  </a:cubicBezTo>
                  <a:cubicBezTo>
                    <a:pt x="587" y="628"/>
                    <a:pt x="590" y="624"/>
                    <a:pt x="594" y="618"/>
                  </a:cubicBezTo>
                  <a:cubicBezTo>
                    <a:pt x="591" y="617"/>
                    <a:pt x="588" y="615"/>
                    <a:pt x="585" y="614"/>
                  </a:cubicBezTo>
                  <a:cubicBezTo>
                    <a:pt x="587" y="612"/>
                    <a:pt x="588" y="611"/>
                    <a:pt x="589" y="610"/>
                  </a:cubicBezTo>
                  <a:cubicBezTo>
                    <a:pt x="594" y="607"/>
                    <a:pt x="596" y="603"/>
                    <a:pt x="594" y="597"/>
                  </a:cubicBezTo>
                  <a:cubicBezTo>
                    <a:pt x="591" y="589"/>
                    <a:pt x="592" y="589"/>
                    <a:pt x="599" y="586"/>
                  </a:cubicBezTo>
                  <a:cubicBezTo>
                    <a:pt x="602" y="584"/>
                    <a:pt x="604" y="583"/>
                    <a:pt x="607" y="583"/>
                  </a:cubicBezTo>
                  <a:cubicBezTo>
                    <a:pt x="635" y="576"/>
                    <a:pt x="661" y="566"/>
                    <a:pt x="687" y="556"/>
                  </a:cubicBezTo>
                  <a:cubicBezTo>
                    <a:pt x="712" y="547"/>
                    <a:pt x="738" y="537"/>
                    <a:pt x="763" y="528"/>
                  </a:cubicBezTo>
                  <a:cubicBezTo>
                    <a:pt x="787" y="519"/>
                    <a:pt x="811" y="510"/>
                    <a:pt x="833" y="498"/>
                  </a:cubicBezTo>
                  <a:cubicBezTo>
                    <a:pt x="835" y="497"/>
                    <a:pt x="838" y="496"/>
                    <a:pt x="840" y="496"/>
                  </a:cubicBezTo>
                  <a:cubicBezTo>
                    <a:pt x="844" y="494"/>
                    <a:pt x="849" y="493"/>
                    <a:pt x="853" y="491"/>
                  </a:cubicBezTo>
                  <a:cubicBezTo>
                    <a:pt x="861" y="487"/>
                    <a:pt x="862" y="485"/>
                    <a:pt x="860" y="477"/>
                  </a:cubicBezTo>
                  <a:cubicBezTo>
                    <a:pt x="858" y="470"/>
                    <a:pt x="858" y="464"/>
                    <a:pt x="860" y="457"/>
                  </a:cubicBezTo>
                  <a:cubicBezTo>
                    <a:pt x="860" y="454"/>
                    <a:pt x="859" y="451"/>
                    <a:pt x="859" y="448"/>
                  </a:cubicBezTo>
                  <a:cubicBezTo>
                    <a:pt x="859" y="444"/>
                    <a:pt x="859" y="440"/>
                    <a:pt x="859" y="436"/>
                  </a:cubicBezTo>
                  <a:cubicBezTo>
                    <a:pt x="859" y="434"/>
                    <a:pt x="859" y="430"/>
                    <a:pt x="858" y="428"/>
                  </a:cubicBezTo>
                  <a:cubicBezTo>
                    <a:pt x="857" y="427"/>
                    <a:pt x="853" y="428"/>
                    <a:pt x="851" y="429"/>
                  </a:cubicBezTo>
                  <a:cubicBezTo>
                    <a:pt x="815" y="440"/>
                    <a:pt x="780" y="454"/>
                    <a:pt x="746" y="470"/>
                  </a:cubicBezTo>
                  <a:cubicBezTo>
                    <a:pt x="736" y="474"/>
                    <a:pt x="726" y="477"/>
                    <a:pt x="716" y="480"/>
                  </a:cubicBezTo>
                  <a:cubicBezTo>
                    <a:pt x="691" y="489"/>
                    <a:pt x="665" y="498"/>
                    <a:pt x="640" y="507"/>
                  </a:cubicBezTo>
                  <a:cubicBezTo>
                    <a:pt x="634" y="509"/>
                    <a:pt x="627" y="511"/>
                    <a:pt x="621" y="513"/>
                  </a:cubicBezTo>
                  <a:cubicBezTo>
                    <a:pt x="614" y="515"/>
                    <a:pt x="607" y="517"/>
                    <a:pt x="601" y="519"/>
                  </a:cubicBezTo>
                  <a:cubicBezTo>
                    <a:pt x="582" y="527"/>
                    <a:pt x="562" y="534"/>
                    <a:pt x="542" y="539"/>
                  </a:cubicBezTo>
                  <a:cubicBezTo>
                    <a:pt x="529" y="541"/>
                    <a:pt x="517" y="546"/>
                    <a:pt x="505" y="551"/>
                  </a:cubicBezTo>
                  <a:cubicBezTo>
                    <a:pt x="484" y="559"/>
                    <a:pt x="463" y="565"/>
                    <a:pt x="441" y="569"/>
                  </a:cubicBezTo>
                  <a:cubicBezTo>
                    <a:pt x="416" y="575"/>
                    <a:pt x="391" y="575"/>
                    <a:pt x="365" y="577"/>
                  </a:cubicBezTo>
                  <a:cubicBezTo>
                    <a:pt x="329" y="579"/>
                    <a:pt x="294" y="580"/>
                    <a:pt x="258" y="583"/>
                  </a:cubicBezTo>
                  <a:cubicBezTo>
                    <a:pt x="235" y="584"/>
                    <a:pt x="211" y="586"/>
                    <a:pt x="188" y="588"/>
                  </a:cubicBezTo>
                  <a:cubicBezTo>
                    <a:pt x="155" y="591"/>
                    <a:pt x="123" y="592"/>
                    <a:pt x="90" y="593"/>
                  </a:cubicBezTo>
                  <a:cubicBezTo>
                    <a:pt x="79" y="593"/>
                    <a:pt x="68" y="595"/>
                    <a:pt x="57" y="597"/>
                  </a:cubicBezTo>
                  <a:cubicBezTo>
                    <a:pt x="49" y="599"/>
                    <a:pt x="41" y="600"/>
                    <a:pt x="33" y="598"/>
                  </a:cubicBezTo>
                  <a:cubicBezTo>
                    <a:pt x="30" y="598"/>
                    <a:pt x="27" y="597"/>
                    <a:pt x="24" y="598"/>
                  </a:cubicBezTo>
                  <a:cubicBezTo>
                    <a:pt x="13" y="599"/>
                    <a:pt x="7" y="592"/>
                    <a:pt x="4" y="582"/>
                  </a:cubicBezTo>
                  <a:cubicBezTo>
                    <a:pt x="0" y="573"/>
                    <a:pt x="0" y="562"/>
                    <a:pt x="1" y="552"/>
                  </a:cubicBezTo>
                  <a:cubicBezTo>
                    <a:pt x="2" y="543"/>
                    <a:pt x="5" y="535"/>
                    <a:pt x="0" y="525"/>
                  </a:cubicBezTo>
                  <a:cubicBezTo>
                    <a:pt x="21" y="514"/>
                    <a:pt x="33" y="496"/>
                    <a:pt x="45" y="478"/>
                  </a:cubicBezTo>
                  <a:cubicBezTo>
                    <a:pt x="52" y="466"/>
                    <a:pt x="63" y="459"/>
                    <a:pt x="76" y="454"/>
                  </a:cubicBezTo>
                  <a:cubicBezTo>
                    <a:pt x="95" y="446"/>
                    <a:pt x="114" y="439"/>
                    <a:pt x="132" y="428"/>
                  </a:cubicBezTo>
                  <a:cubicBezTo>
                    <a:pt x="139" y="424"/>
                    <a:pt x="147" y="422"/>
                    <a:pt x="154" y="419"/>
                  </a:cubicBezTo>
                  <a:cubicBezTo>
                    <a:pt x="157" y="418"/>
                    <a:pt x="160" y="417"/>
                    <a:pt x="162" y="415"/>
                  </a:cubicBezTo>
                  <a:cubicBezTo>
                    <a:pt x="167" y="413"/>
                    <a:pt x="172" y="410"/>
                    <a:pt x="177" y="409"/>
                  </a:cubicBezTo>
                  <a:cubicBezTo>
                    <a:pt x="189" y="404"/>
                    <a:pt x="202" y="401"/>
                    <a:pt x="214" y="396"/>
                  </a:cubicBezTo>
                  <a:cubicBezTo>
                    <a:pt x="219" y="394"/>
                    <a:pt x="224" y="390"/>
                    <a:pt x="228" y="386"/>
                  </a:cubicBezTo>
                  <a:cubicBezTo>
                    <a:pt x="236" y="375"/>
                    <a:pt x="247" y="369"/>
                    <a:pt x="260" y="364"/>
                  </a:cubicBezTo>
                  <a:cubicBezTo>
                    <a:pt x="300" y="345"/>
                    <a:pt x="341" y="326"/>
                    <a:pt x="381" y="307"/>
                  </a:cubicBezTo>
                  <a:cubicBezTo>
                    <a:pt x="400" y="298"/>
                    <a:pt x="419" y="289"/>
                    <a:pt x="437" y="279"/>
                  </a:cubicBezTo>
                  <a:cubicBezTo>
                    <a:pt x="448" y="274"/>
                    <a:pt x="459" y="267"/>
                    <a:pt x="470" y="261"/>
                  </a:cubicBezTo>
                  <a:cubicBezTo>
                    <a:pt x="475" y="257"/>
                    <a:pt x="479" y="252"/>
                    <a:pt x="484" y="248"/>
                  </a:cubicBezTo>
                  <a:cubicBezTo>
                    <a:pt x="482" y="244"/>
                    <a:pt x="480" y="241"/>
                    <a:pt x="478" y="239"/>
                  </a:cubicBezTo>
                  <a:cubicBezTo>
                    <a:pt x="469" y="231"/>
                    <a:pt x="465" y="221"/>
                    <a:pt x="463" y="210"/>
                  </a:cubicBezTo>
                  <a:cubicBezTo>
                    <a:pt x="458" y="187"/>
                    <a:pt x="462" y="165"/>
                    <a:pt x="472" y="143"/>
                  </a:cubicBezTo>
                  <a:cubicBezTo>
                    <a:pt x="478" y="131"/>
                    <a:pt x="485" y="118"/>
                    <a:pt x="493" y="107"/>
                  </a:cubicBezTo>
                  <a:cubicBezTo>
                    <a:pt x="499" y="100"/>
                    <a:pt x="507" y="94"/>
                    <a:pt x="515" y="88"/>
                  </a:cubicBezTo>
                  <a:cubicBezTo>
                    <a:pt x="516" y="87"/>
                    <a:pt x="518" y="86"/>
                    <a:pt x="521" y="85"/>
                  </a:cubicBezTo>
                  <a:cubicBezTo>
                    <a:pt x="524" y="85"/>
                    <a:pt x="526" y="85"/>
                    <a:pt x="527" y="82"/>
                  </a:cubicBezTo>
                  <a:cubicBezTo>
                    <a:pt x="528" y="80"/>
                    <a:pt x="532" y="79"/>
                    <a:pt x="534" y="78"/>
                  </a:cubicBezTo>
                  <a:cubicBezTo>
                    <a:pt x="563" y="67"/>
                    <a:pt x="594" y="60"/>
                    <a:pt x="625" y="58"/>
                  </a:cubicBezTo>
                  <a:cubicBezTo>
                    <a:pt x="648" y="56"/>
                    <a:pt x="670" y="58"/>
                    <a:pt x="692" y="61"/>
                  </a:cubicBezTo>
                  <a:cubicBezTo>
                    <a:pt x="697" y="61"/>
                    <a:pt x="702" y="64"/>
                    <a:pt x="707" y="67"/>
                  </a:cubicBezTo>
                  <a:cubicBezTo>
                    <a:pt x="712" y="70"/>
                    <a:pt x="716" y="73"/>
                    <a:pt x="720" y="76"/>
                  </a:cubicBezTo>
                  <a:cubicBezTo>
                    <a:pt x="729" y="81"/>
                    <a:pt x="734" y="80"/>
                    <a:pt x="741" y="73"/>
                  </a:cubicBezTo>
                  <a:cubicBezTo>
                    <a:pt x="758" y="57"/>
                    <a:pt x="778" y="50"/>
                    <a:pt x="802" y="53"/>
                  </a:cubicBezTo>
                  <a:cubicBezTo>
                    <a:pt x="813" y="54"/>
                    <a:pt x="825" y="57"/>
                    <a:pt x="834" y="64"/>
                  </a:cubicBezTo>
                  <a:cubicBezTo>
                    <a:pt x="848" y="74"/>
                    <a:pt x="861" y="83"/>
                    <a:pt x="874" y="93"/>
                  </a:cubicBezTo>
                  <a:cubicBezTo>
                    <a:pt x="878" y="95"/>
                    <a:pt x="880" y="95"/>
                    <a:pt x="884" y="94"/>
                  </a:cubicBezTo>
                  <a:cubicBezTo>
                    <a:pt x="897" y="88"/>
                    <a:pt x="910" y="83"/>
                    <a:pt x="923" y="77"/>
                  </a:cubicBezTo>
                  <a:cubicBezTo>
                    <a:pt x="936" y="71"/>
                    <a:pt x="948" y="64"/>
                    <a:pt x="960" y="56"/>
                  </a:cubicBezTo>
                  <a:cubicBezTo>
                    <a:pt x="1003" y="26"/>
                    <a:pt x="1051" y="9"/>
                    <a:pt x="1104" y="4"/>
                  </a:cubicBezTo>
                  <a:cubicBezTo>
                    <a:pt x="1121" y="3"/>
                    <a:pt x="1139" y="2"/>
                    <a:pt x="1156" y="2"/>
                  </a:cubicBezTo>
                  <a:cubicBezTo>
                    <a:pt x="1172" y="1"/>
                    <a:pt x="1187" y="2"/>
                    <a:pt x="1203" y="2"/>
                  </a:cubicBezTo>
                  <a:cubicBezTo>
                    <a:pt x="1213" y="2"/>
                    <a:pt x="1222" y="1"/>
                    <a:pt x="1232" y="0"/>
                  </a:cubicBezTo>
                  <a:cubicBezTo>
                    <a:pt x="1242" y="0"/>
                    <a:pt x="1252" y="0"/>
                    <a:pt x="1261" y="0"/>
                  </a:cubicBezTo>
                  <a:cubicBezTo>
                    <a:pt x="1290" y="0"/>
                    <a:pt x="1318" y="5"/>
                    <a:pt x="1347" y="8"/>
                  </a:cubicBezTo>
                  <a:cubicBezTo>
                    <a:pt x="1355" y="9"/>
                    <a:pt x="1362" y="12"/>
                    <a:pt x="1370" y="14"/>
                  </a:cubicBezTo>
                  <a:cubicBezTo>
                    <a:pt x="1372" y="14"/>
                    <a:pt x="1374" y="15"/>
                    <a:pt x="1377" y="16"/>
                  </a:cubicBezTo>
                  <a:cubicBezTo>
                    <a:pt x="1434" y="30"/>
                    <a:pt x="1480" y="64"/>
                    <a:pt x="1526" y="100"/>
                  </a:cubicBezTo>
                  <a:cubicBezTo>
                    <a:pt x="1534" y="107"/>
                    <a:pt x="1541" y="117"/>
                    <a:pt x="1549" y="125"/>
                  </a:cubicBezTo>
                  <a:cubicBezTo>
                    <a:pt x="1554" y="131"/>
                    <a:pt x="1559" y="136"/>
                    <a:pt x="1564" y="142"/>
                  </a:cubicBezTo>
                  <a:cubicBezTo>
                    <a:pt x="1572" y="154"/>
                    <a:pt x="1582" y="165"/>
                    <a:pt x="1589" y="177"/>
                  </a:cubicBezTo>
                  <a:cubicBezTo>
                    <a:pt x="1597" y="194"/>
                    <a:pt x="1609" y="208"/>
                    <a:pt x="1614" y="227"/>
                  </a:cubicBezTo>
                  <a:cubicBezTo>
                    <a:pt x="1616" y="238"/>
                    <a:pt x="1623" y="247"/>
                    <a:pt x="1626" y="258"/>
                  </a:cubicBezTo>
                  <a:cubicBezTo>
                    <a:pt x="1629" y="269"/>
                    <a:pt x="1633" y="280"/>
                    <a:pt x="1635" y="291"/>
                  </a:cubicBezTo>
                  <a:cubicBezTo>
                    <a:pt x="1638" y="305"/>
                    <a:pt x="1642" y="319"/>
                    <a:pt x="1643" y="334"/>
                  </a:cubicBezTo>
                  <a:cubicBezTo>
                    <a:pt x="1643" y="342"/>
                    <a:pt x="1645" y="350"/>
                    <a:pt x="1644" y="358"/>
                  </a:cubicBezTo>
                  <a:cubicBezTo>
                    <a:pt x="1644" y="361"/>
                    <a:pt x="1645" y="364"/>
                    <a:pt x="1645" y="367"/>
                  </a:cubicBezTo>
                  <a:cubicBezTo>
                    <a:pt x="1646" y="375"/>
                    <a:pt x="1650" y="378"/>
                    <a:pt x="1658" y="376"/>
                  </a:cubicBezTo>
                  <a:cubicBezTo>
                    <a:pt x="1666" y="375"/>
                    <a:pt x="1674" y="372"/>
                    <a:pt x="1681" y="370"/>
                  </a:cubicBezTo>
                  <a:cubicBezTo>
                    <a:pt x="1692" y="367"/>
                    <a:pt x="1703" y="362"/>
                    <a:pt x="1715" y="361"/>
                  </a:cubicBezTo>
                  <a:cubicBezTo>
                    <a:pt x="1730" y="359"/>
                    <a:pt x="1747" y="358"/>
                    <a:pt x="1762" y="364"/>
                  </a:cubicBezTo>
                  <a:cubicBezTo>
                    <a:pt x="1773" y="368"/>
                    <a:pt x="1784" y="370"/>
                    <a:pt x="1795" y="374"/>
                  </a:cubicBezTo>
                  <a:cubicBezTo>
                    <a:pt x="1803" y="376"/>
                    <a:pt x="1811" y="376"/>
                    <a:pt x="1819" y="375"/>
                  </a:cubicBezTo>
                  <a:cubicBezTo>
                    <a:pt x="1830" y="373"/>
                    <a:pt x="1841" y="371"/>
                    <a:pt x="1852" y="372"/>
                  </a:cubicBezTo>
                  <a:cubicBezTo>
                    <a:pt x="1865" y="372"/>
                    <a:pt x="1876" y="378"/>
                    <a:pt x="1886" y="386"/>
                  </a:cubicBezTo>
                  <a:cubicBezTo>
                    <a:pt x="1901" y="397"/>
                    <a:pt x="1911" y="411"/>
                    <a:pt x="1917" y="429"/>
                  </a:cubicBezTo>
                  <a:cubicBezTo>
                    <a:pt x="1918" y="432"/>
                    <a:pt x="1918" y="435"/>
                    <a:pt x="1920" y="438"/>
                  </a:cubicBezTo>
                  <a:cubicBezTo>
                    <a:pt x="1922" y="445"/>
                    <a:pt x="1927" y="449"/>
                    <a:pt x="1935" y="450"/>
                  </a:cubicBezTo>
                  <a:cubicBezTo>
                    <a:pt x="1947" y="451"/>
                    <a:pt x="1958" y="454"/>
                    <a:pt x="1970" y="456"/>
                  </a:cubicBezTo>
                  <a:cubicBezTo>
                    <a:pt x="1975" y="458"/>
                    <a:pt x="1979" y="460"/>
                    <a:pt x="1984" y="463"/>
                  </a:cubicBezTo>
                  <a:cubicBezTo>
                    <a:pt x="1989" y="467"/>
                    <a:pt x="1989" y="470"/>
                    <a:pt x="1984" y="475"/>
                  </a:cubicBezTo>
                  <a:cubicBezTo>
                    <a:pt x="1982" y="477"/>
                    <a:pt x="1978" y="478"/>
                    <a:pt x="1975" y="479"/>
                  </a:cubicBezTo>
                  <a:cubicBezTo>
                    <a:pt x="1966" y="482"/>
                    <a:pt x="1957" y="484"/>
                    <a:pt x="1947" y="487"/>
                  </a:cubicBezTo>
                  <a:cubicBezTo>
                    <a:pt x="1929" y="490"/>
                    <a:pt x="1915" y="498"/>
                    <a:pt x="1904" y="513"/>
                  </a:cubicBezTo>
                  <a:cubicBezTo>
                    <a:pt x="1896" y="525"/>
                    <a:pt x="1885" y="535"/>
                    <a:pt x="1875" y="546"/>
                  </a:cubicBezTo>
                  <a:cubicBezTo>
                    <a:pt x="1869" y="552"/>
                    <a:pt x="1863" y="558"/>
                    <a:pt x="1857" y="564"/>
                  </a:cubicBezTo>
                  <a:cubicBezTo>
                    <a:pt x="1849" y="575"/>
                    <a:pt x="1837" y="581"/>
                    <a:pt x="1824" y="584"/>
                  </a:cubicBezTo>
                  <a:cubicBezTo>
                    <a:pt x="1806" y="589"/>
                    <a:pt x="1786" y="589"/>
                    <a:pt x="1767" y="585"/>
                  </a:cubicBezTo>
                  <a:cubicBezTo>
                    <a:pt x="1765" y="585"/>
                    <a:pt x="1762" y="584"/>
                    <a:pt x="1759" y="584"/>
                  </a:cubicBezTo>
                  <a:cubicBezTo>
                    <a:pt x="1732" y="585"/>
                    <a:pt x="1706" y="580"/>
                    <a:pt x="1680" y="575"/>
                  </a:cubicBezTo>
                  <a:cubicBezTo>
                    <a:pt x="1670" y="573"/>
                    <a:pt x="1663" y="577"/>
                    <a:pt x="1658" y="584"/>
                  </a:cubicBezTo>
                  <a:cubicBezTo>
                    <a:pt x="1648" y="597"/>
                    <a:pt x="1645" y="611"/>
                    <a:pt x="1644" y="626"/>
                  </a:cubicBezTo>
                  <a:cubicBezTo>
                    <a:pt x="1643" y="641"/>
                    <a:pt x="1642" y="656"/>
                    <a:pt x="1642" y="671"/>
                  </a:cubicBezTo>
                  <a:cubicBezTo>
                    <a:pt x="1641" y="687"/>
                    <a:pt x="1637" y="703"/>
                    <a:pt x="1629" y="717"/>
                  </a:cubicBezTo>
                  <a:cubicBezTo>
                    <a:pt x="1624" y="725"/>
                    <a:pt x="1619" y="732"/>
                    <a:pt x="1615" y="740"/>
                  </a:cubicBezTo>
                  <a:cubicBezTo>
                    <a:pt x="1606" y="754"/>
                    <a:pt x="1598" y="767"/>
                    <a:pt x="1593" y="783"/>
                  </a:cubicBezTo>
                  <a:cubicBezTo>
                    <a:pt x="1587" y="799"/>
                    <a:pt x="1576" y="810"/>
                    <a:pt x="1561" y="818"/>
                  </a:cubicBezTo>
                  <a:cubicBezTo>
                    <a:pt x="1547" y="826"/>
                    <a:pt x="1532" y="830"/>
                    <a:pt x="1517" y="834"/>
                  </a:cubicBezTo>
                  <a:cubicBezTo>
                    <a:pt x="1507" y="837"/>
                    <a:pt x="1497" y="839"/>
                    <a:pt x="1487" y="842"/>
                  </a:cubicBezTo>
                  <a:cubicBezTo>
                    <a:pt x="1485" y="843"/>
                    <a:pt x="1482" y="845"/>
                    <a:pt x="1480" y="846"/>
                  </a:cubicBezTo>
                  <a:cubicBezTo>
                    <a:pt x="1480" y="852"/>
                    <a:pt x="1488" y="859"/>
                    <a:pt x="1478" y="865"/>
                  </a:cubicBezTo>
                  <a:cubicBezTo>
                    <a:pt x="1474" y="863"/>
                    <a:pt x="1472" y="859"/>
                    <a:pt x="1471" y="856"/>
                  </a:cubicBezTo>
                  <a:cubicBezTo>
                    <a:pt x="1469" y="850"/>
                    <a:pt x="1465" y="849"/>
                    <a:pt x="1459" y="849"/>
                  </a:cubicBezTo>
                  <a:cubicBezTo>
                    <a:pt x="1451" y="849"/>
                    <a:pt x="1442" y="848"/>
                    <a:pt x="1434" y="848"/>
                  </a:cubicBezTo>
                  <a:cubicBezTo>
                    <a:pt x="1427" y="847"/>
                    <a:pt x="1419" y="854"/>
                    <a:pt x="1418" y="861"/>
                  </a:cubicBezTo>
                  <a:cubicBezTo>
                    <a:pt x="1418" y="865"/>
                    <a:pt x="1419" y="869"/>
                    <a:pt x="1418" y="872"/>
                  </a:cubicBezTo>
                  <a:cubicBezTo>
                    <a:pt x="1417" y="877"/>
                    <a:pt x="1413" y="878"/>
                    <a:pt x="1409" y="875"/>
                  </a:cubicBezTo>
                  <a:cubicBezTo>
                    <a:pt x="1407" y="873"/>
                    <a:pt x="1406" y="870"/>
                    <a:pt x="1404" y="868"/>
                  </a:cubicBezTo>
                  <a:cubicBezTo>
                    <a:pt x="1402" y="866"/>
                    <a:pt x="1400" y="863"/>
                    <a:pt x="1397" y="862"/>
                  </a:cubicBezTo>
                  <a:cubicBezTo>
                    <a:pt x="1390" y="860"/>
                    <a:pt x="1384" y="858"/>
                    <a:pt x="1377" y="857"/>
                  </a:cubicBezTo>
                  <a:cubicBezTo>
                    <a:pt x="1357" y="855"/>
                    <a:pt x="1339" y="860"/>
                    <a:pt x="1327" y="877"/>
                  </a:cubicBezTo>
                  <a:cubicBezTo>
                    <a:pt x="1317" y="891"/>
                    <a:pt x="1310" y="906"/>
                    <a:pt x="1301" y="921"/>
                  </a:cubicBezTo>
                  <a:cubicBezTo>
                    <a:pt x="1300" y="924"/>
                    <a:pt x="1299" y="927"/>
                    <a:pt x="1297" y="929"/>
                  </a:cubicBezTo>
                  <a:cubicBezTo>
                    <a:pt x="1295" y="931"/>
                    <a:pt x="1291" y="932"/>
                    <a:pt x="1288" y="932"/>
                  </a:cubicBezTo>
                  <a:cubicBezTo>
                    <a:pt x="1285" y="932"/>
                    <a:pt x="1282" y="929"/>
                    <a:pt x="1283" y="925"/>
                  </a:cubicBezTo>
                  <a:cubicBezTo>
                    <a:pt x="1283" y="919"/>
                    <a:pt x="1284" y="912"/>
                    <a:pt x="1286" y="906"/>
                  </a:cubicBezTo>
                  <a:cubicBezTo>
                    <a:pt x="1289" y="890"/>
                    <a:pt x="1294" y="875"/>
                    <a:pt x="1297" y="859"/>
                  </a:cubicBezTo>
                  <a:cubicBezTo>
                    <a:pt x="1298" y="851"/>
                    <a:pt x="1298" y="843"/>
                    <a:pt x="1298" y="835"/>
                  </a:cubicBezTo>
                  <a:cubicBezTo>
                    <a:pt x="1297" y="824"/>
                    <a:pt x="1292" y="820"/>
                    <a:pt x="1281" y="821"/>
                  </a:cubicBezTo>
                  <a:cubicBezTo>
                    <a:pt x="1277" y="821"/>
                    <a:pt x="1272" y="822"/>
                    <a:pt x="1268" y="822"/>
                  </a:cubicBezTo>
                  <a:cubicBezTo>
                    <a:pt x="1247" y="824"/>
                    <a:pt x="1225" y="826"/>
                    <a:pt x="1202" y="828"/>
                  </a:cubicBezTo>
                  <a:cubicBezTo>
                    <a:pt x="1193" y="843"/>
                    <a:pt x="1179" y="856"/>
                    <a:pt x="1166" y="870"/>
                  </a:cubicBezTo>
                  <a:cubicBezTo>
                    <a:pt x="1162" y="873"/>
                    <a:pt x="1159" y="877"/>
                    <a:pt x="1157" y="881"/>
                  </a:cubicBezTo>
                  <a:cubicBezTo>
                    <a:pt x="1146" y="896"/>
                    <a:pt x="1136" y="910"/>
                    <a:pt x="1126" y="925"/>
                  </a:cubicBezTo>
                  <a:cubicBezTo>
                    <a:pt x="1119" y="934"/>
                    <a:pt x="1112" y="941"/>
                    <a:pt x="1102" y="947"/>
                  </a:cubicBezTo>
                  <a:cubicBezTo>
                    <a:pt x="1097" y="950"/>
                    <a:pt x="1093" y="955"/>
                    <a:pt x="1088" y="959"/>
                  </a:cubicBezTo>
                  <a:cubicBezTo>
                    <a:pt x="1084" y="963"/>
                    <a:pt x="1080" y="967"/>
                    <a:pt x="1076" y="970"/>
                  </a:cubicBezTo>
                  <a:cubicBezTo>
                    <a:pt x="1073" y="973"/>
                    <a:pt x="1069" y="973"/>
                    <a:pt x="1065" y="971"/>
                  </a:cubicBezTo>
                  <a:cubicBezTo>
                    <a:pt x="1061" y="969"/>
                    <a:pt x="1061" y="965"/>
                    <a:pt x="1063" y="961"/>
                  </a:cubicBezTo>
                  <a:cubicBezTo>
                    <a:pt x="1063" y="959"/>
                    <a:pt x="1064" y="958"/>
                    <a:pt x="1064" y="956"/>
                  </a:cubicBezTo>
                  <a:cubicBezTo>
                    <a:pt x="1065" y="951"/>
                    <a:pt x="1064" y="949"/>
                    <a:pt x="1059" y="948"/>
                  </a:cubicBezTo>
                  <a:cubicBezTo>
                    <a:pt x="1055" y="947"/>
                    <a:pt x="1051" y="946"/>
                    <a:pt x="1047" y="946"/>
                  </a:cubicBezTo>
                  <a:cubicBezTo>
                    <a:pt x="1040" y="945"/>
                    <a:pt x="1034" y="947"/>
                    <a:pt x="1030" y="954"/>
                  </a:cubicBezTo>
                  <a:cubicBezTo>
                    <a:pt x="1026" y="963"/>
                    <a:pt x="1020" y="972"/>
                    <a:pt x="1016" y="982"/>
                  </a:cubicBezTo>
                  <a:cubicBezTo>
                    <a:pt x="1011" y="992"/>
                    <a:pt x="1006" y="1003"/>
                    <a:pt x="1001" y="1014"/>
                  </a:cubicBezTo>
                  <a:cubicBezTo>
                    <a:pt x="998" y="1020"/>
                    <a:pt x="995" y="1021"/>
                    <a:pt x="990" y="1019"/>
                  </a:cubicBezTo>
                  <a:cubicBezTo>
                    <a:pt x="986" y="1017"/>
                    <a:pt x="984" y="1012"/>
                    <a:pt x="987" y="1007"/>
                  </a:cubicBezTo>
                  <a:cubicBezTo>
                    <a:pt x="988" y="1004"/>
                    <a:pt x="990" y="1002"/>
                    <a:pt x="991" y="1000"/>
                  </a:cubicBezTo>
                  <a:cubicBezTo>
                    <a:pt x="992" y="997"/>
                    <a:pt x="993" y="995"/>
                    <a:pt x="992" y="992"/>
                  </a:cubicBezTo>
                  <a:cubicBezTo>
                    <a:pt x="992" y="986"/>
                    <a:pt x="991" y="980"/>
                    <a:pt x="990" y="973"/>
                  </a:cubicBezTo>
                  <a:close/>
                  <a:moveTo>
                    <a:pt x="1321" y="400"/>
                  </a:moveTo>
                  <a:cubicBezTo>
                    <a:pt x="1318" y="399"/>
                    <a:pt x="1316" y="398"/>
                    <a:pt x="1314" y="397"/>
                  </a:cubicBezTo>
                  <a:cubicBezTo>
                    <a:pt x="1292" y="392"/>
                    <a:pt x="1270" y="391"/>
                    <a:pt x="1247" y="393"/>
                  </a:cubicBezTo>
                  <a:cubicBezTo>
                    <a:pt x="1234" y="394"/>
                    <a:pt x="1222" y="395"/>
                    <a:pt x="1210" y="396"/>
                  </a:cubicBezTo>
                  <a:cubicBezTo>
                    <a:pt x="1202" y="397"/>
                    <a:pt x="1195" y="398"/>
                    <a:pt x="1188" y="399"/>
                  </a:cubicBezTo>
                  <a:cubicBezTo>
                    <a:pt x="1173" y="403"/>
                    <a:pt x="1158" y="407"/>
                    <a:pt x="1142" y="410"/>
                  </a:cubicBezTo>
                  <a:cubicBezTo>
                    <a:pt x="1113" y="416"/>
                    <a:pt x="1086" y="428"/>
                    <a:pt x="1059" y="442"/>
                  </a:cubicBezTo>
                  <a:cubicBezTo>
                    <a:pt x="1050" y="447"/>
                    <a:pt x="1040" y="451"/>
                    <a:pt x="1030" y="456"/>
                  </a:cubicBezTo>
                  <a:cubicBezTo>
                    <a:pt x="1017" y="461"/>
                    <a:pt x="1003" y="466"/>
                    <a:pt x="990" y="472"/>
                  </a:cubicBezTo>
                  <a:cubicBezTo>
                    <a:pt x="988" y="472"/>
                    <a:pt x="985" y="476"/>
                    <a:pt x="985" y="478"/>
                  </a:cubicBezTo>
                  <a:cubicBezTo>
                    <a:pt x="986" y="481"/>
                    <a:pt x="990" y="481"/>
                    <a:pt x="992" y="481"/>
                  </a:cubicBezTo>
                  <a:cubicBezTo>
                    <a:pt x="999" y="479"/>
                    <a:pt x="1006" y="477"/>
                    <a:pt x="1012" y="474"/>
                  </a:cubicBezTo>
                  <a:cubicBezTo>
                    <a:pt x="1024" y="468"/>
                    <a:pt x="1036" y="469"/>
                    <a:pt x="1048" y="468"/>
                  </a:cubicBezTo>
                  <a:cubicBezTo>
                    <a:pt x="1050" y="467"/>
                    <a:pt x="1051" y="467"/>
                    <a:pt x="1052" y="468"/>
                  </a:cubicBezTo>
                  <a:cubicBezTo>
                    <a:pt x="1063" y="475"/>
                    <a:pt x="1074" y="473"/>
                    <a:pt x="1085" y="471"/>
                  </a:cubicBezTo>
                  <a:cubicBezTo>
                    <a:pt x="1103" y="468"/>
                    <a:pt x="1120" y="468"/>
                    <a:pt x="1136" y="475"/>
                  </a:cubicBezTo>
                  <a:cubicBezTo>
                    <a:pt x="1149" y="481"/>
                    <a:pt x="1151" y="484"/>
                    <a:pt x="1150" y="499"/>
                  </a:cubicBezTo>
                  <a:cubicBezTo>
                    <a:pt x="1150" y="501"/>
                    <a:pt x="1149" y="504"/>
                    <a:pt x="1149" y="507"/>
                  </a:cubicBezTo>
                  <a:cubicBezTo>
                    <a:pt x="1149" y="511"/>
                    <a:pt x="1149" y="515"/>
                    <a:pt x="1149" y="519"/>
                  </a:cubicBezTo>
                  <a:cubicBezTo>
                    <a:pt x="1156" y="512"/>
                    <a:pt x="1151" y="502"/>
                    <a:pt x="1157" y="494"/>
                  </a:cubicBezTo>
                  <a:cubicBezTo>
                    <a:pt x="1167" y="501"/>
                    <a:pt x="1173" y="511"/>
                    <a:pt x="1176" y="522"/>
                  </a:cubicBezTo>
                  <a:cubicBezTo>
                    <a:pt x="1177" y="525"/>
                    <a:pt x="1177" y="528"/>
                    <a:pt x="1179" y="530"/>
                  </a:cubicBezTo>
                  <a:cubicBezTo>
                    <a:pt x="1185" y="537"/>
                    <a:pt x="1187" y="545"/>
                    <a:pt x="1188" y="554"/>
                  </a:cubicBezTo>
                  <a:cubicBezTo>
                    <a:pt x="1188" y="571"/>
                    <a:pt x="1198" y="582"/>
                    <a:pt x="1208" y="593"/>
                  </a:cubicBezTo>
                  <a:cubicBezTo>
                    <a:pt x="1215" y="600"/>
                    <a:pt x="1223" y="602"/>
                    <a:pt x="1233" y="599"/>
                  </a:cubicBezTo>
                  <a:cubicBezTo>
                    <a:pt x="1244" y="595"/>
                    <a:pt x="1253" y="588"/>
                    <a:pt x="1262" y="580"/>
                  </a:cubicBezTo>
                  <a:cubicBezTo>
                    <a:pt x="1277" y="564"/>
                    <a:pt x="1292" y="547"/>
                    <a:pt x="1299" y="524"/>
                  </a:cubicBezTo>
                  <a:cubicBezTo>
                    <a:pt x="1299" y="523"/>
                    <a:pt x="1300" y="522"/>
                    <a:pt x="1300" y="522"/>
                  </a:cubicBezTo>
                  <a:cubicBezTo>
                    <a:pt x="1319" y="483"/>
                    <a:pt x="1321" y="442"/>
                    <a:pt x="1321" y="400"/>
                  </a:cubicBezTo>
                  <a:close/>
                  <a:moveTo>
                    <a:pt x="981" y="459"/>
                  </a:moveTo>
                  <a:cubicBezTo>
                    <a:pt x="987" y="457"/>
                    <a:pt x="992" y="454"/>
                    <a:pt x="998" y="451"/>
                  </a:cubicBezTo>
                  <a:cubicBezTo>
                    <a:pt x="1012" y="444"/>
                    <a:pt x="1026" y="437"/>
                    <a:pt x="1040" y="431"/>
                  </a:cubicBezTo>
                  <a:cubicBezTo>
                    <a:pt x="1056" y="423"/>
                    <a:pt x="1073" y="416"/>
                    <a:pt x="1090" y="409"/>
                  </a:cubicBezTo>
                  <a:cubicBezTo>
                    <a:pt x="1105" y="403"/>
                    <a:pt x="1120" y="396"/>
                    <a:pt x="1135" y="391"/>
                  </a:cubicBezTo>
                  <a:cubicBezTo>
                    <a:pt x="1153" y="385"/>
                    <a:pt x="1170" y="375"/>
                    <a:pt x="1186" y="365"/>
                  </a:cubicBezTo>
                  <a:cubicBezTo>
                    <a:pt x="1191" y="363"/>
                    <a:pt x="1195" y="359"/>
                    <a:pt x="1199" y="356"/>
                  </a:cubicBezTo>
                  <a:cubicBezTo>
                    <a:pt x="1204" y="350"/>
                    <a:pt x="1204" y="345"/>
                    <a:pt x="1198" y="340"/>
                  </a:cubicBezTo>
                  <a:cubicBezTo>
                    <a:pt x="1196" y="338"/>
                    <a:pt x="1193" y="337"/>
                    <a:pt x="1191" y="335"/>
                  </a:cubicBezTo>
                  <a:cubicBezTo>
                    <a:pt x="1189" y="333"/>
                    <a:pt x="1186" y="330"/>
                    <a:pt x="1186" y="327"/>
                  </a:cubicBezTo>
                  <a:cubicBezTo>
                    <a:pt x="1185" y="319"/>
                    <a:pt x="1179" y="313"/>
                    <a:pt x="1174" y="306"/>
                  </a:cubicBezTo>
                  <a:cubicBezTo>
                    <a:pt x="1171" y="302"/>
                    <a:pt x="1166" y="301"/>
                    <a:pt x="1161" y="302"/>
                  </a:cubicBezTo>
                  <a:cubicBezTo>
                    <a:pt x="1137" y="307"/>
                    <a:pt x="1112" y="313"/>
                    <a:pt x="1088" y="318"/>
                  </a:cubicBezTo>
                  <a:cubicBezTo>
                    <a:pt x="1071" y="321"/>
                    <a:pt x="1053" y="323"/>
                    <a:pt x="1037" y="330"/>
                  </a:cubicBezTo>
                  <a:cubicBezTo>
                    <a:pt x="1035" y="331"/>
                    <a:pt x="1032" y="330"/>
                    <a:pt x="1030" y="330"/>
                  </a:cubicBezTo>
                  <a:cubicBezTo>
                    <a:pt x="1027" y="329"/>
                    <a:pt x="1023" y="327"/>
                    <a:pt x="1021" y="331"/>
                  </a:cubicBezTo>
                  <a:cubicBezTo>
                    <a:pt x="1019" y="335"/>
                    <a:pt x="1023" y="337"/>
                    <a:pt x="1025" y="339"/>
                  </a:cubicBezTo>
                  <a:cubicBezTo>
                    <a:pt x="1031" y="346"/>
                    <a:pt x="1037" y="352"/>
                    <a:pt x="1043" y="359"/>
                  </a:cubicBezTo>
                  <a:cubicBezTo>
                    <a:pt x="1037" y="361"/>
                    <a:pt x="1037" y="361"/>
                    <a:pt x="1032" y="358"/>
                  </a:cubicBezTo>
                  <a:cubicBezTo>
                    <a:pt x="1021" y="351"/>
                    <a:pt x="1014" y="352"/>
                    <a:pt x="1005" y="360"/>
                  </a:cubicBezTo>
                  <a:cubicBezTo>
                    <a:pt x="990" y="375"/>
                    <a:pt x="973" y="386"/>
                    <a:pt x="954" y="394"/>
                  </a:cubicBezTo>
                  <a:cubicBezTo>
                    <a:pt x="933" y="403"/>
                    <a:pt x="912" y="410"/>
                    <a:pt x="890" y="416"/>
                  </a:cubicBezTo>
                  <a:cubicBezTo>
                    <a:pt x="887" y="416"/>
                    <a:pt x="883" y="417"/>
                    <a:pt x="882" y="419"/>
                  </a:cubicBezTo>
                  <a:cubicBezTo>
                    <a:pt x="879" y="426"/>
                    <a:pt x="877" y="434"/>
                    <a:pt x="880" y="442"/>
                  </a:cubicBezTo>
                  <a:cubicBezTo>
                    <a:pt x="885" y="443"/>
                    <a:pt x="890" y="443"/>
                    <a:pt x="896" y="444"/>
                  </a:cubicBezTo>
                  <a:cubicBezTo>
                    <a:pt x="905" y="446"/>
                    <a:pt x="915" y="444"/>
                    <a:pt x="924" y="448"/>
                  </a:cubicBezTo>
                  <a:cubicBezTo>
                    <a:pt x="929" y="451"/>
                    <a:pt x="935" y="450"/>
                    <a:pt x="941" y="447"/>
                  </a:cubicBezTo>
                  <a:cubicBezTo>
                    <a:pt x="947" y="444"/>
                    <a:pt x="953" y="444"/>
                    <a:pt x="959" y="447"/>
                  </a:cubicBezTo>
                  <a:cubicBezTo>
                    <a:pt x="966" y="451"/>
                    <a:pt x="973" y="455"/>
                    <a:pt x="981" y="459"/>
                  </a:cubicBezTo>
                  <a:close/>
                  <a:moveTo>
                    <a:pt x="884" y="459"/>
                  </a:moveTo>
                  <a:cubicBezTo>
                    <a:pt x="886" y="452"/>
                    <a:pt x="885" y="451"/>
                    <a:pt x="877" y="449"/>
                  </a:cubicBezTo>
                  <a:cubicBezTo>
                    <a:pt x="877" y="457"/>
                    <a:pt x="878" y="458"/>
                    <a:pt x="88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753"/>
            <p:cNvSpPr/>
            <p:nvPr/>
          </p:nvSpPr>
          <p:spPr bwMode="auto">
            <a:xfrm>
              <a:off x="7024584" y="5143429"/>
              <a:ext cx="1104883" cy="1300145"/>
            </a:xfrm>
            <a:custGeom>
              <a:avLst/>
              <a:gdLst>
                <a:gd name="T0" fmla="*/ 224 w 294"/>
                <a:gd name="T1" fmla="*/ 6 h 346"/>
                <a:gd name="T2" fmla="*/ 258 w 294"/>
                <a:gd name="T3" fmla="*/ 3 h 346"/>
                <a:gd name="T4" fmla="*/ 292 w 294"/>
                <a:gd name="T5" fmla="*/ 20 h 346"/>
                <a:gd name="T6" fmla="*/ 290 w 294"/>
                <a:gd name="T7" fmla="*/ 35 h 346"/>
                <a:gd name="T8" fmla="*/ 256 w 294"/>
                <a:gd name="T9" fmla="*/ 67 h 346"/>
                <a:gd name="T10" fmla="*/ 239 w 294"/>
                <a:gd name="T11" fmla="*/ 73 h 346"/>
                <a:gd name="T12" fmla="*/ 183 w 294"/>
                <a:gd name="T13" fmla="*/ 77 h 346"/>
                <a:gd name="T14" fmla="*/ 122 w 294"/>
                <a:gd name="T15" fmla="*/ 99 h 346"/>
                <a:gd name="T16" fmla="*/ 108 w 294"/>
                <a:gd name="T17" fmla="*/ 120 h 346"/>
                <a:gd name="T18" fmla="*/ 93 w 294"/>
                <a:gd name="T19" fmla="*/ 222 h 346"/>
                <a:gd name="T20" fmla="*/ 71 w 294"/>
                <a:gd name="T21" fmla="*/ 293 h 346"/>
                <a:gd name="T22" fmla="*/ 47 w 294"/>
                <a:gd name="T23" fmla="*/ 334 h 346"/>
                <a:gd name="T24" fmla="*/ 34 w 294"/>
                <a:gd name="T25" fmla="*/ 345 h 346"/>
                <a:gd name="T26" fmla="*/ 26 w 294"/>
                <a:gd name="T27" fmla="*/ 345 h 346"/>
                <a:gd name="T28" fmla="*/ 13 w 294"/>
                <a:gd name="T29" fmla="*/ 329 h 346"/>
                <a:gd name="T30" fmla="*/ 10 w 294"/>
                <a:gd name="T31" fmla="*/ 319 h 346"/>
                <a:gd name="T32" fmla="*/ 7 w 294"/>
                <a:gd name="T33" fmla="*/ 250 h 346"/>
                <a:gd name="T34" fmla="*/ 30 w 294"/>
                <a:gd name="T35" fmla="*/ 178 h 346"/>
                <a:gd name="T36" fmla="*/ 45 w 294"/>
                <a:gd name="T37" fmla="*/ 140 h 346"/>
                <a:gd name="T38" fmla="*/ 76 w 294"/>
                <a:gd name="T39" fmla="*/ 82 h 346"/>
                <a:gd name="T40" fmla="*/ 128 w 294"/>
                <a:gd name="T41" fmla="*/ 38 h 346"/>
                <a:gd name="T42" fmla="*/ 187 w 294"/>
                <a:gd name="T43" fmla="*/ 10 h 346"/>
                <a:gd name="T44" fmla="*/ 224 w 294"/>
                <a:gd name="T45" fmla="*/ 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4" h="346">
                  <a:moveTo>
                    <a:pt x="224" y="6"/>
                  </a:moveTo>
                  <a:cubicBezTo>
                    <a:pt x="235" y="6"/>
                    <a:pt x="247" y="7"/>
                    <a:pt x="258" y="3"/>
                  </a:cubicBezTo>
                  <a:cubicBezTo>
                    <a:pt x="269" y="0"/>
                    <a:pt x="287" y="10"/>
                    <a:pt x="292" y="20"/>
                  </a:cubicBezTo>
                  <a:cubicBezTo>
                    <a:pt x="294" y="25"/>
                    <a:pt x="293" y="31"/>
                    <a:pt x="290" y="35"/>
                  </a:cubicBezTo>
                  <a:cubicBezTo>
                    <a:pt x="279" y="46"/>
                    <a:pt x="268" y="57"/>
                    <a:pt x="256" y="67"/>
                  </a:cubicBezTo>
                  <a:cubicBezTo>
                    <a:pt x="252" y="71"/>
                    <a:pt x="245" y="73"/>
                    <a:pt x="239" y="73"/>
                  </a:cubicBezTo>
                  <a:cubicBezTo>
                    <a:pt x="221" y="75"/>
                    <a:pt x="202" y="76"/>
                    <a:pt x="183" y="77"/>
                  </a:cubicBezTo>
                  <a:cubicBezTo>
                    <a:pt x="160" y="77"/>
                    <a:pt x="140" y="86"/>
                    <a:pt x="122" y="99"/>
                  </a:cubicBezTo>
                  <a:cubicBezTo>
                    <a:pt x="114" y="104"/>
                    <a:pt x="110" y="111"/>
                    <a:pt x="108" y="120"/>
                  </a:cubicBezTo>
                  <a:cubicBezTo>
                    <a:pt x="103" y="154"/>
                    <a:pt x="98" y="188"/>
                    <a:pt x="93" y="222"/>
                  </a:cubicBezTo>
                  <a:cubicBezTo>
                    <a:pt x="90" y="247"/>
                    <a:pt x="83" y="271"/>
                    <a:pt x="71" y="293"/>
                  </a:cubicBezTo>
                  <a:cubicBezTo>
                    <a:pt x="63" y="307"/>
                    <a:pt x="55" y="321"/>
                    <a:pt x="47" y="334"/>
                  </a:cubicBezTo>
                  <a:cubicBezTo>
                    <a:pt x="44" y="339"/>
                    <a:pt x="39" y="342"/>
                    <a:pt x="34" y="345"/>
                  </a:cubicBezTo>
                  <a:cubicBezTo>
                    <a:pt x="32" y="346"/>
                    <a:pt x="28" y="346"/>
                    <a:pt x="26" y="345"/>
                  </a:cubicBezTo>
                  <a:cubicBezTo>
                    <a:pt x="19" y="342"/>
                    <a:pt x="14" y="337"/>
                    <a:pt x="13" y="329"/>
                  </a:cubicBezTo>
                  <a:cubicBezTo>
                    <a:pt x="12" y="326"/>
                    <a:pt x="12" y="322"/>
                    <a:pt x="10" y="319"/>
                  </a:cubicBezTo>
                  <a:cubicBezTo>
                    <a:pt x="0" y="296"/>
                    <a:pt x="1" y="273"/>
                    <a:pt x="7" y="250"/>
                  </a:cubicBezTo>
                  <a:cubicBezTo>
                    <a:pt x="13" y="226"/>
                    <a:pt x="22" y="202"/>
                    <a:pt x="30" y="178"/>
                  </a:cubicBezTo>
                  <a:cubicBezTo>
                    <a:pt x="34" y="166"/>
                    <a:pt x="40" y="153"/>
                    <a:pt x="45" y="140"/>
                  </a:cubicBezTo>
                  <a:cubicBezTo>
                    <a:pt x="53" y="120"/>
                    <a:pt x="64" y="101"/>
                    <a:pt x="76" y="82"/>
                  </a:cubicBezTo>
                  <a:cubicBezTo>
                    <a:pt x="90" y="63"/>
                    <a:pt x="108" y="49"/>
                    <a:pt x="128" y="38"/>
                  </a:cubicBezTo>
                  <a:cubicBezTo>
                    <a:pt x="147" y="27"/>
                    <a:pt x="167" y="18"/>
                    <a:pt x="187" y="10"/>
                  </a:cubicBezTo>
                  <a:cubicBezTo>
                    <a:pt x="199" y="4"/>
                    <a:pt x="211" y="6"/>
                    <a:pt x="2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754"/>
            <p:cNvSpPr>
              <a:spLocks noEditPoints="1"/>
            </p:cNvSpPr>
            <p:nvPr/>
          </p:nvSpPr>
          <p:spPr bwMode="auto">
            <a:xfrm>
              <a:off x="5000551" y="376231"/>
              <a:ext cx="1284268" cy="1176321"/>
            </a:xfrm>
            <a:custGeom>
              <a:avLst/>
              <a:gdLst>
                <a:gd name="T0" fmla="*/ 136 w 342"/>
                <a:gd name="T1" fmla="*/ 157 h 313"/>
                <a:gd name="T2" fmla="*/ 113 w 342"/>
                <a:gd name="T3" fmla="*/ 175 h 313"/>
                <a:gd name="T4" fmla="*/ 52 w 342"/>
                <a:gd name="T5" fmla="*/ 139 h 313"/>
                <a:gd name="T6" fmla="*/ 29 w 342"/>
                <a:gd name="T7" fmla="*/ 126 h 313"/>
                <a:gd name="T8" fmla="*/ 18 w 342"/>
                <a:gd name="T9" fmla="*/ 116 h 313"/>
                <a:gd name="T10" fmla="*/ 3 w 342"/>
                <a:gd name="T11" fmla="*/ 78 h 313"/>
                <a:gd name="T12" fmla="*/ 2 w 342"/>
                <a:gd name="T13" fmla="*/ 23 h 313"/>
                <a:gd name="T14" fmla="*/ 10 w 342"/>
                <a:gd name="T15" fmla="*/ 28 h 313"/>
                <a:gd name="T16" fmla="*/ 48 w 342"/>
                <a:gd name="T17" fmla="*/ 16 h 313"/>
                <a:gd name="T18" fmla="*/ 55 w 342"/>
                <a:gd name="T19" fmla="*/ 0 h 313"/>
                <a:gd name="T20" fmla="*/ 61 w 342"/>
                <a:gd name="T21" fmla="*/ 12 h 313"/>
                <a:gd name="T22" fmla="*/ 91 w 342"/>
                <a:gd name="T23" fmla="*/ 24 h 313"/>
                <a:gd name="T24" fmla="*/ 99 w 342"/>
                <a:gd name="T25" fmla="*/ 41 h 313"/>
                <a:gd name="T26" fmla="*/ 95 w 342"/>
                <a:gd name="T27" fmla="*/ 64 h 313"/>
                <a:gd name="T28" fmla="*/ 122 w 342"/>
                <a:gd name="T29" fmla="*/ 68 h 313"/>
                <a:gd name="T30" fmla="*/ 149 w 342"/>
                <a:gd name="T31" fmla="*/ 72 h 313"/>
                <a:gd name="T32" fmla="*/ 200 w 342"/>
                <a:gd name="T33" fmla="*/ 85 h 313"/>
                <a:gd name="T34" fmla="*/ 160 w 342"/>
                <a:gd name="T35" fmla="*/ 112 h 313"/>
                <a:gd name="T36" fmla="*/ 194 w 342"/>
                <a:gd name="T37" fmla="*/ 137 h 313"/>
                <a:gd name="T38" fmla="*/ 215 w 342"/>
                <a:gd name="T39" fmla="*/ 154 h 313"/>
                <a:gd name="T40" fmla="*/ 271 w 342"/>
                <a:gd name="T41" fmla="*/ 178 h 313"/>
                <a:gd name="T42" fmla="*/ 328 w 342"/>
                <a:gd name="T43" fmla="*/ 170 h 313"/>
                <a:gd name="T44" fmla="*/ 334 w 342"/>
                <a:gd name="T45" fmla="*/ 182 h 313"/>
                <a:gd name="T46" fmla="*/ 309 w 342"/>
                <a:gd name="T47" fmla="*/ 217 h 313"/>
                <a:gd name="T48" fmla="*/ 239 w 342"/>
                <a:gd name="T49" fmla="*/ 215 h 313"/>
                <a:gd name="T50" fmla="*/ 188 w 342"/>
                <a:gd name="T51" fmla="*/ 217 h 313"/>
                <a:gd name="T52" fmla="*/ 163 w 342"/>
                <a:gd name="T53" fmla="*/ 195 h 313"/>
                <a:gd name="T54" fmla="*/ 166 w 342"/>
                <a:gd name="T55" fmla="*/ 230 h 313"/>
                <a:gd name="T56" fmla="*/ 165 w 342"/>
                <a:gd name="T57" fmla="*/ 258 h 313"/>
                <a:gd name="T58" fmla="*/ 162 w 342"/>
                <a:gd name="T59" fmla="*/ 305 h 313"/>
                <a:gd name="T60" fmla="*/ 153 w 342"/>
                <a:gd name="T61" fmla="*/ 285 h 313"/>
                <a:gd name="T62" fmla="*/ 152 w 342"/>
                <a:gd name="T63" fmla="*/ 254 h 313"/>
                <a:gd name="T64" fmla="*/ 154 w 342"/>
                <a:gd name="T65" fmla="*/ 227 h 313"/>
                <a:gd name="T66" fmla="*/ 150 w 342"/>
                <a:gd name="T67" fmla="*/ 196 h 313"/>
                <a:gd name="T68" fmla="*/ 151 w 342"/>
                <a:gd name="T69" fmla="*/ 179 h 313"/>
                <a:gd name="T70" fmla="*/ 149 w 342"/>
                <a:gd name="T71" fmla="*/ 150 h 313"/>
                <a:gd name="T72" fmla="*/ 121 w 342"/>
                <a:gd name="T73" fmla="*/ 118 h 313"/>
                <a:gd name="T74" fmla="*/ 144 w 342"/>
                <a:gd name="T75" fmla="*/ 11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2" h="313">
                  <a:moveTo>
                    <a:pt x="149" y="150"/>
                  </a:moveTo>
                  <a:cubicBezTo>
                    <a:pt x="144" y="153"/>
                    <a:pt x="140" y="156"/>
                    <a:pt x="136" y="157"/>
                  </a:cubicBezTo>
                  <a:cubicBezTo>
                    <a:pt x="121" y="161"/>
                    <a:pt x="121" y="161"/>
                    <a:pt x="118" y="174"/>
                  </a:cubicBezTo>
                  <a:cubicBezTo>
                    <a:pt x="116" y="174"/>
                    <a:pt x="115" y="175"/>
                    <a:pt x="113" y="175"/>
                  </a:cubicBezTo>
                  <a:cubicBezTo>
                    <a:pt x="96" y="172"/>
                    <a:pt x="80" y="165"/>
                    <a:pt x="67" y="153"/>
                  </a:cubicBezTo>
                  <a:cubicBezTo>
                    <a:pt x="62" y="148"/>
                    <a:pt x="57" y="144"/>
                    <a:pt x="52" y="139"/>
                  </a:cubicBezTo>
                  <a:cubicBezTo>
                    <a:pt x="47" y="134"/>
                    <a:pt x="43" y="131"/>
                    <a:pt x="38" y="133"/>
                  </a:cubicBezTo>
                  <a:cubicBezTo>
                    <a:pt x="34" y="130"/>
                    <a:pt x="32" y="128"/>
                    <a:pt x="29" y="126"/>
                  </a:cubicBezTo>
                  <a:cubicBezTo>
                    <a:pt x="27" y="125"/>
                    <a:pt x="25" y="123"/>
                    <a:pt x="23" y="122"/>
                  </a:cubicBezTo>
                  <a:cubicBezTo>
                    <a:pt x="21" y="120"/>
                    <a:pt x="20" y="117"/>
                    <a:pt x="18" y="116"/>
                  </a:cubicBezTo>
                  <a:cubicBezTo>
                    <a:pt x="9" y="109"/>
                    <a:pt x="4" y="100"/>
                    <a:pt x="4" y="88"/>
                  </a:cubicBezTo>
                  <a:cubicBezTo>
                    <a:pt x="4" y="85"/>
                    <a:pt x="4" y="81"/>
                    <a:pt x="3" y="78"/>
                  </a:cubicBezTo>
                  <a:cubicBezTo>
                    <a:pt x="6" y="74"/>
                    <a:pt x="9" y="69"/>
                    <a:pt x="12" y="64"/>
                  </a:cubicBezTo>
                  <a:cubicBezTo>
                    <a:pt x="6" y="52"/>
                    <a:pt x="0" y="39"/>
                    <a:pt x="2" y="23"/>
                  </a:cubicBezTo>
                  <a:cubicBezTo>
                    <a:pt x="4" y="25"/>
                    <a:pt x="6" y="26"/>
                    <a:pt x="9" y="28"/>
                  </a:cubicBezTo>
                  <a:cubicBezTo>
                    <a:pt x="9" y="28"/>
                    <a:pt x="10" y="28"/>
                    <a:pt x="10" y="28"/>
                  </a:cubicBezTo>
                  <a:cubicBezTo>
                    <a:pt x="15" y="27"/>
                    <a:pt x="20" y="25"/>
                    <a:pt x="25" y="25"/>
                  </a:cubicBezTo>
                  <a:cubicBezTo>
                    <a:pt x="34" y="25"/>
                    <a:pt x="42" y="22"/>
                    <a:pt x="48" y="16"/>
                  </a:cubicBezTo>
                  <a:cubicBezTo>
                    <a:pt x="50" y="14"/>
                    <a:pt x="51" y="11"/>
                    <a:pt x="52" y="8"/>
                  </a:cubicBezTo>
                  <a:cubicBezTo>
                    <a:pt x="53" y="6"/>
                    <a:pt x="54" y="3"/>
                    <a:pt x="55" y="0"/>
                  </a:cubicBezTo>
                  <a:cubicBezTo>
                    <a:pt x="56" y="0"/>
                    <a:pt x="57" y="0"/>
                    <a:pt x="57" y="0"/>
                  </a:cubicBezTo>
                  <a:cubicBezTo>
                    <a:pt x="58" y="4"/>
                    <a:pt x="60" y="8"/>
                    <a:pt x="61" y="12"/>
                  </a:cubicBezTo>
                  <a:cubicBezTo>
                    <a:pt x="64" y="22"/>
                    <a:pt x="69" y="26"/>
                    <a:pt x="80" y="25"/>
                  </a:cubicBezTo>
                  <a:cubicBezTo>
                    <a:pt x="84" y="24"/>
                    <a:pt x="87" y="24"/>
                    <a:pt x="91" y="24"/>
                  </a:cubicBezTo>
                  <a:cubicBezTo>
                    <a:pt x="96" y="24"/>
                    <a:pt x="99" y="26"/>
                    <a:pt x="101" y="31"/>
                  </a:cubicBezTo>
                  <a:cubicBezTo>
                    <a:pt x="104" y="35"/>
                    <a:pt x="101" y="38"/>
                    <a:pt x="99" y="41"/>
                  </a:cubicBezTo>
                  <a:cubicBezTo>
                    <a:pt x="96" y="44"/>
                    <a:pt x="93" y="47"/>
                    <a:pt x="91" y="50"/>
                  </a:cubicBezTo>
                  <a:cubicBezTo>
                    <a:pt x="86" y="57"/>
                    <a:pt x="88" y="62"/>
                    <a:pt x="95" y="64"/>
                  </a:cubicBezTo>
                  <a:cubicBezTo>
                    <a:pt x="99" y="66"/>
                    <a:pt x="103" y="67"/>
                    <a:pt x="107" y="69"/>
                  </a:cubicBezTo>
                  <a:cubicBezTo>
                    <a:pt x="112" y="71"/>
                    <a:pt x="116" y="72"/>
                    <a:pt x="122" y="68"/>
                  </a:cubicBezTo>
                  <a:cubicBezTo>
                    <a:pt x="124" y="67"/>
                    <a:pt x="129" y="67"/>
                    <a:pt x="132" y="68"/>
                  </a:cubicBezTo>
                  <a:cubicBezTo>
                    <a:pt x="138" y="69"/>
                    <a:pt x="143" y="71"/>
                    <a:pt x="149" y="72"/>
                  </a:cubicBezTo>
                  <a:cubicBezTo>
                    <a:pt x="158" y="75"/>
                    <a:pt x="166" y="77"/>
                    <a:pt x="175" y="79"/>
                  </a:cubicBezTo>
                  <a:cubicBezTo>
                    <a:pt x="183" y="81"/>
                    <a:pt x="192" y="82"/>
                    <a:pt x="200" y="85"/>
                  </a:cubicBezTo>
                  <a:cubicBezTo>
                    <a:pt x="203" y="85"/>
                    <a:pt x="205" y="88"/>
                    <a:pt x="210" y="90"/>
                  </a:cubicBezTo>
                  <a:cubicBezTo>
                    <a:pt x="195" y="103"/>
                    <a:pt x="176" y="104"/>
                    <a:pt x="160" y="112"/>
                  </a:cubicBezTo>
                  <a:cubicBezTo>
                    <a:pt x="164" y="120"/>
                    <a:pt x="167" y="128"/>
                    <a:pt x="171" y="134"/>
                  </a:cubicBezTo>
                  <a:cubicBezTo>
                    <a:pt x="179" y="135"/>
                    <a:pt x="186" y="136"/>
                    <a:pt x="194" y="137"/>
                  </a:cubicBezTo>
                  <a:cubicBezTo>
                    <a:pt x="195" y="141"/>
                    <a:pt x="195" y="145"/>
                    <a:pt x="196" y="151"/>
                  </a:cubicBezTo>
                  <a:cubicBezTo>
                    <a:pt x="202" y="152"/>
                    <a:pt x="208" y="154"/>
                    <a:pt x="215" y="154"/>
                  </a:cubicBezTo>
                  <a:cubicBezTo>
                    <a:pt x="221" y="154"/>
                    <a:pt x="226" y="156"/>
                    <a:pt x="230" y="160"/>
                  </a:cubicBezTo>
                  <a:cubicBezTo>
                    <a:pt x="241" y="172"/>
                    <a:pt x="255" y="178"/>
                    <a:pt x="271" y="178"/>
                  </a:cubicBezTo>
                  <a:cubicBezTo>
                    <a:pt x="286" y="178"/>
                    <a:pt x="301" y="176"/>
                    <a:pt x="316" y="175"/>
                  </a:cubicBezTo>
                  <a:cubicBezTo>
                    <a:pt x="320" y="174"/>
                    <a:pt x="324" y="172"/>
                    <a:pt x="328" y="170"/>
                  </a:cubicBezTo>
                  <a:cubicBezTo>
                    <a:pt x="332" y="168"/>
                    <a:pt x="336" y="166"/>
                    <a:pt x="342" y="168"/>
                  </a:cubicBezTo>
                  <a:cubicBezTo>
                    <a:pt x="341" y="174"/>
                    <a:pt x="338" y="178"/>
                    <a:pt x="334" y="182"/>
                  </a:cubicBezTo>
                  <a:cubicBezTo>
                    <a:pt x="327" y="191"/>
                    <a:pt x="320" y="200"/>
                    <a:pt x="313" y="208"/>
                  </a:cubicBezTo>
                  <a:cubicBezTo>
                    <a:pt x="312" y="210"/>
                    <a:pt x="311" y="213"/>
                    <a:pt x="309" y="217"/>
                  </a:cubicBezTo>
                  <a:cubicBezTo>
                    <a:pt x="306" y="217"/>
                    <a:pt x="301" y="218"/>
                    <a:pt x="297" y="217"/>
                  </a:cubicBezTo>
                  <a:cubicBezTo>
                    <a:pt x="278" y="213"/>
                    <a:pt x="258" y="215"/>
                    <a:pt x="239" y="215"/>
                  </a:cubicBezTo>
                  <a:cubicBezTo>
                    <a:pt x="226" y="215"/>
                    <a:pt x="213" y="217"/>
                    <a:pt x="201" y="222"/>
                  </a:cubicBezTo>
                  <a:cubicBezTo>
                    <a:pt x="196" y="224"/>
                    <a:pt x="192" y="222"/>
                    <a:pt x="188" y="217"/>
                  </a:cubicBezTo>
                  <a:cubicBezTo>
                    <a:pt x="185" y="213"/>
                    <a:pt x="181" y="208"/>
                    <a:pt x="177" y="204"/>
                  </a:cubicBezTo>
                  <a:cubicBezTo>
                    <a:pt x="174" y="199"/>
                    <a:pt x="169" y="195"/>
                    <a:pt x="163" y="195"/>
                  </a:cubicBezTo>
                  <a:cubicBezTo>
                    <a:pt x="158" y="208"/>
                    <a:pt x="158" y="209"/>
                    <a:pt x="165" y="213"/>
                  </a:cubicBezTo>
                  <a:cubicBezTo>
                    <a:pt x="166" y="219"/>
                    <a:pt x="166" y="225"/>
                    <a:pt x="166" y="230"/>
                  </a:cubicBezTo>
                  <a:cubicBezTo>
                    <a:pt x="166" y="233"/>
                    <a:pt x="166" y="236"/>
                    <a:pt x="166" y="239"/>
                  </a:cubicBezTo>
                  <a:cubicBezTo>
                    <a:pt x="164" y="245"/>
                    <a:pt x="164" y="251"/>
                    <a:pt x="165" y="258"/>
                  </a:cubicBezTo>
                  <a:cubicBezTo>
                    <a:pt x="167" y="264"/>
                    <a:pt x="167" y="272"/>
                    <a:pt x="166" y="279"/>
                  </a:cubicBezTo>
                  <a:cubicBezTo>
                    <a:pt x="166" y="287"/>
                    <a:pt x="164" y="296"/>
                    <a:pt x="162" y="305"/>
                  </a:cubicBezTo>
                  <a:cubicBezTo>
                    <a:pt x="162" y="308"/>
                    <a:pt x="160" y="310"/>
                    <a:pt x="158" y="313"/>
                  </a:cubicBezTo>
                  <a:cubicBezTo>
                    <a:pt x="153" y="304"/>
                    <a:pt x="153" y="294"/>
                    <a:pt x="153" y="285"/>
                  </a:cubicBezTo>
                  <a:cubicBezTo>
                    <a:pt x="152" y="280"/>
                    <a:pt x="153" y="275"/>
                    <a:pt x="154" y="270"/>
                  </a:cubicBezTo>
                  <a:cubicBezTo>
                    <a:pt x="155" y="264"/>
                    <a:pt x="155" y="259"/>
                    <a:pt x="152" y="254"/>
                  </a:cubicBezTo>
                  <a:cubicBezTo>
                    <a:pt x="150" y="252"/>
                    <a:pt x="150" y="248"/>
                    <a:pt x="150" y="245"/>
                  </a:cubicBezTo>
                  <a:cubicBezTo>
                    <a:pt x="151" y="239"/>
                    <a:pt x="152" y="233"/>
                    <a:pt x="154" y="227"/>
                  </a:cubicBezTo>
                  <a:cubicBezTo>
                    <a:pt x="156" y="220"/>
                    <a:pt x="157" y="213"/>
                    <a:pt x="149" y="209"/>
                  </a:cubicBezTo>
                  <a:cubicBezTo>
                    <a:pt x="152" y="204"/>
                    <a:pt x="153" y="200"/>
                    <a:pt x="150" y="196"/>
                  </a:cubicBezTo>
                  <a:cubicBezTo>
                    <a:pt x="148" y="194"/>
                    <a:pt x="149" y="191"/>
                    <a:pt x="149" y="189"/>
                  </a:cubicBezTo>
                  <a:cubicBezTo>
                    <a:pt x="150" y="185"/>
                    <a:pt x="152" y="181"/>
                    <a:pt x="151" y="179"/>
                  </a:cubicBezTo>
                  <a:cubicBezTo>
                    <a:pt x="148" y="170"/>
                    <a:pt x="152" y="164"/>
                    <a:pt x="157" y="156"/>
                  </a:cubicBezTo>
                  <a:cubicBezTo>
                    <a:pt x="154" y="154"/>
                    <a:pt x="151" y="152"/>
                    <a:pt x="149" y="150"/>
                  </a:cubicBezTo>
                  <a:close/>
                  <a:moveTo>
                    <a:pt x="144" y="114"/>
                  </a:moveTo>
                  <a:cubicBezTo>
                    <a:pt x="136" y="112"/>
                    <a:pt x="129" y="115"/>
                    <a:pt x="121" y="118"/>
                  </a:cubicBezTo>
                  <a:cubicBezTo>
                    <a:pt x="125" y="131"/>
                    <a:pt x="136" y="136"/>
                    <a:pt x="147" y="144"/>
                  </a:cubicBezTo>
                  <a:cubicBezTo>
                    <a:pt x="146" y="133"/>
                    <a:pt x="145" y="123"/>
                    <a:pt x="144"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55"/>
            <p:cNvSpPr/>
            <p:nvPr/>
          </p:nvSpPr>
          <p:spPr bwMode="auto">
            <a:xfrm>
              <a:off x="7881819" y="5662536"/>
              <a:ext cx="454018" cy="390521"/>
            </a:xfrm>
            <a:custGeom>
              <a:avLst/>
              <a:gdLst>
                <a:gd name="T0" fmla="*/ 98 w 121"/>
                <a:gd name="T1" fmla="*/ 33 h 104"/>
                <a:gd name="T2" fmla="*/ 120 w 121"/>
                <a:gd name="T3" fmla="*/ 47 h 104"/>
                <a:gd name="T4" fmla="*/ 102 w 121"/>
                <a:gd name="T5" fmla="*/ 66 h 104"/>
                <a:gd name="T6" fmla="*/ 91 w 121"/>
                <a:gd name="T7" fmla="*/ 83 h 104"/>
                <a:gd name="T8" fmla="*/ 55 w 121"/>
                <a:gd name="T9" fmla="*/ 104 h 104"/>
                <a:gd name="T10" fmla="*/ 21 w 121"/>
                <a:gd name="T11" fmla="*/ 88 h 104"/>
                <a:gd name="T12" fmla="*/ 25 w 121"/>
                <a:gd name="T13" fmla="*/ 15 h 104"/>
                <a:gd name="T14" fmla="*/ 79 w 121"/>
                <a:gd name="T15" fmla="*/ 13 h 104"/>
                <a:gd name="T16" fmla="*/ 98 w 121"/>
                <a:gd name="T17" fmla="*/ 3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04">
                  <a:moveTo>
                    <a:pt x="98" y="33"/>
                  </a:moveTo>
                  <a:cubicBezTo>
                    <a:pt x="113" y="34"/>
                    <a:pt x="119" y="38"/>
                    <a:pt x="120" y="47"/>
                  </a:cubicBezTo>
                  <a:cubicBezTo>
                    <a:pt x="121" y="57"/>
                    <a:pt x="114" y="64"/>
                    <a:pt x="102" y="66"/>
                  </a:cubicBezTo>
                  <a:cubicBezTo>
                    <a:pt x="98" y="72"/>
                    <a:pt x="95" y="78"/>
                    <a:pt x="91" y="83"/>
                  </a:cubicBezTo>
                  <a:cubicBezTo>
                    <a:pt x="82" y="96"/>
                    <a:pt x="69" y="103"/>
                    <a:pt x="55" y="104"/>
                  </a:cubicBezTo>
                  <a:cubicBezTo>
                    <a:pt x="41" y="104"/>
                    <a:pt x="30" y="98"/>
                    <a:pt x="21" y="88"/>
                  </a:cubicBezTo>
                  <a:cubicBezTo>
                    <a:pt x="6" y="71"/>
                    <a:pt x="0" y="37"/>
                    <a:pt x="25" y="15"/>
                  </a:cubicBezTo>
                  <a:cubicBezTo>
                    <a:pt x="41" y="1"/>
                    <a:pt x="63" y="0"/>
                    <a:pt x="79" y="13"/>
                  </a:cubicBezTo>
                  <a:cubicBezTo>
                    <a:pt x="86" y="19"/>
                    <a:pt x="92" y="26"/>
                    <a:pt x="9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56"/>
            <p:cNvSpPr/>
            <p:nvPr/>
          </p:nvSpPr>
          <p:spPr bwMode="auto">
            <a:xfrm>
              <a:off x="8443786" y="595301"/>
              <a:ext cx="530216" cy="660393"/>
            </a:xfrm>
            <a:custGeom>
              <a:avLst/>
              <a:gdLst>
                <a:gd name="T0" fmla="*/ 29 w 141"/>
                <a:gd name="T1" fmla="*/ 77 h 176"/>
                <a:gd name="T2" fmla="*/ 53 w 141"/>
                <a:gd name="T3" fmla="*/ 72 h 176"/>
                <a:gd name="T4" fmla="*/ 40 w 141"/>
                <a:gd name="T5" fmla="*/ 62 h 176"/>
                <a:gd name="T6" fmla="*/ 30 w 141"/>
                <a:gd name="T7" fmla="*/ 63 h 176"/>
                <a:gd name="T8" fmla="*/ 12 w 141"/>
                <a:gd name="T9" fmla="*/ 50 h 176"/>
                <a:gd name="T10" fmla="*/ 4 w 141"/>
                <a:gd name="T11" fmla="*/ 37 h 176"/>
                <a:gd name="T12" fmla="*/ 12 w 141"/>
                <a:gd name="T13" fmla="*/ 23 h 176"/>
                <a:gd name="T14" fmla="*/ 23 w 141"/>
                <a:gd name="T15" fmla="*/ 13 h 176"/>
                <a:gd name="T16" fmla="*/ 27 w 141"/>
                <a:gd name="T17" fmla="*/ 0 h 176"/>
                <a:gd name="T18" fmla="*/ 48 w 141"/>
                <a:gd name="T19" fmla="*/ 12 h 176"/>
                <a:gd name="T20" fmla="*/ 49 w 141"/>
                <a:gd name="T21" fmla="*/ 7 h 176"/>
                <a:gd name="T22" fmla="*/ 52 w 141"/>
                <a:gd name="T23" fmla="*/ 4 h 176"/>
                <a:gd name="T24" fmla="*/ 58 w 141"/>
                <a:gd name="T25" fmla="*/ 9 h 176"/>
                <a:gd name="T26" fmla="*/ 79 w 141"/>
                <a:gd name="T27" fmla="*/ 43 h 176"/>
                <a:gd name="T28" fmla="*/ 76 w 141"/>
                <a:gd name="T29" fmla="*/ 59 h 176"/>
                <a:gd name="T30" fmla="*/ 104 w 141"/>
                <a:gd name="T31" fmla="*/ 101 h 176"/>
                <a:gd name="T32" fmla="*/ 108 w 141"/>
                <a:gd name="T33" fmla="*/ 106 h 176"/>
                <a:gd name="T34" fmla="*/ 122 w 141"/>
                <a:gd name="T35" fmla="*/ 131 h 176"/>
                <a:gd name="T36" fmla="*/ 134 w 141"/>
                <a:gd name="T37" fmla="*/ 150 h 176"/>
                <a:gd name="T38" fmla="*/ 140 w 141"/>
                <a:gd name="T39" fmla="*/ 167 h 176"/>
                <a:gd name="T40" fmla="*/ 137 w 141"/>
                <a:gd name="T41" fmla="*/ 174 h 176"/>
                <a:gd name="T42" fmla="*/ 128 w 141"/>
                <a:gd name="T43" fmla="*/ 173 h 176"/>
                <a:gd name="T44" fmla="*/ 114 w 141"/>
                <a:gd name="T45" fmla="*/ 154 h 176"/>
                <a:gd name="T46" fmla="*/ 101 w 141"/>
                <a:gd name="T47" fmla="*/ 128 h 176"/>
                <a:gd name="T48" fmla="*/ 87 w 141"/>
                <a:gd name="T49" fmla="*/ 108 h 176"/>
                <a:gd name="T50" fmla="*/ 71 w 141"/>
                <a:gd name="T51" fmla="*/ 104 h 176"/>
                <a:gd name="T52" fmla="*/ 54 w 141"/>
                <a:gd name="T53" fmla="*/ 112 h 176"/>
                <a:gd name="T54" fmla="*/ 39 w 141"/>
                <a:gd name="T55" fmla="*/ 106 h 176"/>
                <a:gd name="T56" fmla="*/ 31 w 141"/>
                <a:gd name="T57" fmla="*/ 92 h 176"/>
                <a:gd name="T58" fmla="*/ 29 w 141"/>
                <a:gd name="T59" fmla="*/ 7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1" h="176">
                  <a:moveTo>
                    <a:pt x="29" y="77"/>
                  </a:moveTo>
                  <a:cubicBezTo>
                    <a:pt x="37" y="76"/>
                    <a:pt x="45" y="74"/>
                    <a:pt x="53" y="72"/>
                  </a:cubicBezTo>
                  <a:cubicBezTo>
                    <a:pt x="51" y="64"/>
                    <a:pt x="47" y="61"/>
                    <a:pt x="40" y="62"/>
                  </a:cubicBezTo>
                  <a:cubicBezTo>
                    <a:pt x="37" y="62"/>
                    <a:pt x="33" y="63"/>
                    <a:pt x="30" y="63"/>
                  </a:cubicBezTo>
                  <a:cubicBezTo>
                    <a:pt x="20" y="64"/>
                    <a:pt x="16" y="58"/>
                    <a:pt x="12" y="50"/>
                  </a:cubicBezTo>
                  <a:cubicBezTo>
                    <a:pt x="9" y="46"/>
                    <a:pt x="6" y="42"/>
                    <a:pt x="4" y="37"/>
                  </a:cubicBezTo>
                  <a:cubicBezTo>
                    <a:pt x="0" y="28"/>
                    <a:pt x="2" y="25"/>
                    <a:pt x="12" y="23"/>
                  </a:cubicBezTo>
                  <a:cubicBezTo>
                    <a:pt x="21" y="21"/>
                    <a:pt x="21" y="21"/>
                    <a:pt x="23" y="13"/>
                  </a:cubicBezTo>
                  <a:cubicBezTo>
                    <a:pt x="24" y="8"/>
                    <a:pt x="25" y="4"/>
                    <a:pt x="27" y="0"/>
                  </a:cubicBezTo>
                  <a:cubicBezTo>
                    <a:pt x="35" y="1"/>
                    <a:pt x="42" y="4"/>
                    <a:pt x="48" y="12"/>
                  </a:cubicBezTo>
                  <a:cubicBezTo>
                    <a:pt x="49" y="10"/>
                    <a:pt x="49" y="8"/>
                    <a:pt x="49" y="7"/>
                  </a:cubicBezTo>
                  <a:cubicBezTo>
                    <a:pt x="50" y="6"/>
                    <a:pt x="51" y="5"/>
                    <a:pt x="52" y="4"/>
                  </a:cubicBezTo>
                  <a:cubicBezTo>
                    <a:pt x="54" y="6"/>
                    <a:pt x="57" y="7"/>
                    <a:pt x="58" y="9"/>
                  </a:cubicBezTo>
                  <a:cubicBezTo>
                    <a:pt x="65" y="20"/>
                    <a:pt x="72" y="31"/>
                    <a:pt x="79" y="43"/>
                  </a:cubicBezTo>
                  <a:cubicBezTo>
                    <a:pt x="83" y="49"/>
                    <a:pt x="83" y="54"/>
                    <a:pt x="76" y="59"/>
                  </a:cubicBezTo>
                  <a:cubicBezTo>
                    <a:pt x="84" y="74"/>
                    <a:pt x="93" y="88"/>
                    <a:pt x="104" y="101"/>
                  </a:cubicBezTo>
                  <a:cubicBezTo>
                    <a:pt x="105" y="103"/>
                    <a:pt x="107" y="105"/>
                    <a:pt x="108" y="106"/>
                  </a:cubicBezTo>
                  <a:cubicBezTo>
                    <a:pt x="113" y="115"/>
                    <a:pt x="117" y="123"/>
                    <a:pt x="122" y="131"/>
                  </a:cubicBezTo>
                  <a:cubicBezTo>
                    <a:pt x="126" y="138"/>
                    <a:pt x="131" y="143"/>
                    <a:pt x="134" y="150"/>
                  </a:cubicBezTo>
                  <a:cubicBezTo>
                    <a:pt x="137" y="155"/>
                    <a:pt x="138" y="161"/>
                    <a:pt x="140" y="167"/>
                  </a:cubicBezTo>
                  <a:cubicBezTo>
                    <a:pt x="141" y="170"/>
                    <a:pt x="140" y="173"/>
                    <a:pt x="137" y="174"/>
                  </a:cubicBezTo>
                  <a:cubicBezTo>
                    <a:pt x="134" y="176"/>
                    <a:pt x="130" y="176"/>
                    <a:pt x="128" y="173"/>
                  </a:cubicBezTo>
                  <a:cubicBezTo>
                    <a:pt x="123" y="167"/>
                    <a:pt x="118" y="161"/>
                    <a:pt x="114" y="154"/>
                  </a:cubicBezTo>
                  <a:cubicBezTo>
                    <a:pt x="109" y="146"/>
                    <a:pt x="106" y="136"/>
                    <a:pt x="101" y="128"/>
                  </a:cubicBezTo>
                  <a:cubicBezTo>
                    <a:pt x="97" y="121"/>
                    <a:pt x="92" y="114"/>
                    <a:pt x="87" y="108"/>
                  </a:cubicBezTo>
                  <a:cubicBezTo>
                    <a:pt x="83" y="102"/>
                    <a:pt x="78" y="101"/>
                    <a:pt x="71" y="104"/>
                  </a:cubicBezTo>
                  <a:cubicBezTo>
                    <a:pt x="65" y="107"/>
                    <a:pt x="59" y="108"/>
                    <a:pt x="54" y="112"/>
                  </a:cubicBezTo>
                  <a:cubicBezTo>
                    <a:pt x="50" y="115"/>
                    <a:pt x="42" y="111"/>
                    <a:pt x="39" y="106"/>
                  </a:cubicBezTo>
                  <a:cubicBezTo>
                    <a:pt x="36" y="101"/>
                    <a:pt x="33" y="97"/>
                    <a:pt x="31" y="92"/>
                  </a:cubicBezTo>
                  <a:cubicBezTo>
                    <a:pt x="29" y="88"/>
                    <a:pt x="30" y="83"/>
                    <a:pt x="2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57"/>
            <p:cNvSpPr/>
            <p:nvPr/>
          </p:nvSpPr>
          <p:spPr bwMode="auto">
            <a:xfrm>
              <a:off x="8781922" y="433381"/>
              <a:ext cx="134938" cy="138110"/>
            </a:xfrm>
            <a:custGeom>
              <a:avLst/>
              <a:gdLst>
                <a:gd name="T0" fmla="*/ 34 w 36"/>
                <a:gd name="T1" fmla="*/ 19 h 37"/>
                <a:gd name="T2" fmla="*/ 17 w 36"/>
                <a:gd name="T3" fmla="*/ 37 h 37"/>
                <a:gd name="T4" fmla="*/ 0 w 36"/>
                <a:gd name="T5" fmla="*/ 19 h 37"/>
                <a:gd name="T6" fmla="*/ 15 w 36"/>
                <a:gd name="T7" fmla="*/ 0 h 37"/>
                <a:gd name="T8" fmla="*/ 34 w 36"/>
                <a:gd name="T9" fmla="*/ 19 h 37"/>
              </a:gdLst>
              <a:ahLst/>
              <a:cxnLst>
                <a:cxn ang="0">
                  <a:pos x="T0" y="T1"/>
                </a:cxn>
                <a:cxn ang="0">
                  <a:pos x="T2" y="T3"/>
                </a:cxn>
                <a:cxn ang="0">
                  <a:pos x="T4" y="T5"/>
                </a:cxn>
                <a:cxn ang="0">
                  <a:pos x="T6" y="T7"/>
                </a:cxn>
                <a:cxn ang="0">
                  <a:pos x="T8" y="T9"/>
                </a:cxn>
              </a:cxnLst>
              <a:rect l="0" t="0" r="r" b="b"/>
              <a:pathLst>
                <a:path w="36" h="37">
                  <a:moveTo>
                    <a:pt x="34" y="19"/>
                  </a:moveTo>
                  <a:cubicBezTo>
                    <a:pt x="34" y="30"/>
                    <a:pt x="27" y="37"/>
                    <a:pt x="17" y="37"/>
                  </a:cubicBezTo>
                  <a:cubicBezTo>
                    <a:pt x="8" y="37"/>
                    <a:pt x="0" y="29"/>
                    <a:pt x="0" y="19"/>
                  </a:cubicBezTo>
                  <a:cubicBezTo>
                    <a:pt x="0" y="9"/>
                    <a:pt x="7" y="0"/>
                    <a:pt x="15" y="0"/>
                  </a:cubicBezTo>
                  <a:cubicBezTo>
                    <a:pt x="22" y="0"/>
                    <a:pt x="36" y="11"/>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58"/>
            <p:cNvSpPr/>
            <p:nvPr/>
          </p:nvSpPr>
          <p:spPr bwMode="auto">
            <a:xfrm>
              <a:off x="6367368" y="455604"/>
              <a:ext cx="230183" cy="98425"/>
            </a:xfrm>
            <a:custGeom>
              <a:avLst/>
              <a:gdLst>
                <a:gd name="T0" fmla="*/ 2 w 61"/>
                <a:gd name="T1" fmla="*/ 19 h 26"/>
                <a:gd name="T2" fmla="*/ 0 w 61"/>
                <a:gd name="T3" fmla="*/ 5 h 26"/>
                <a:gd name="T4" fmla="*/ 61 w 61"/>
                <a:gd name="T5" fmla="*/ 11 h 26"/>
                <a:gd name="T6" fmla="*/ 53 w 61"/>
                <a:gd name="T7" fmla="*/ 16 h 26"/>
                <a:gd name="T8" fmla="*/ 2 w 61"/>
                <a:gd name="T9" fmla="*/ 19 h 26"/>
              </a:gdLst>
              <a:ahLst/>
              <a:cxnLst>
                <a:cxn ang="0">
                  <a:pos x="T0" y="T1"/>
                </a:cxn>
                <a:cxn ang="0">
                  <a:pos x="T2" y="T3"/>
                </a:cxn>
                <a:cxn ang="0">
                  <a:pos x="T4" y="T5"/>
                </a:cxn>
                <a:cxn ang="0">
                  <a:pos x="T6" y="T7"/>
                </a:cxn>
                <a:cxn ang="0">
                  <a:pos x="T8" y="T9"/>
                </a:cxn>
              </a:cxnLst>
              <a:rect l="0" t="0" r="r" b="b"/>
              <a:pathLst>
                <a:path w="61" h="26">
                  <a:moveTo>
                    <a:pt x="2" y="19"/>
                  </a:moveTo>
                  <a:cubicBezTo>
                    <a:pt x="2" y="14"/>
                    <a:pt x="1" y="10"/>
                    <a:pt x="0" y="5"/>
                  </a:cubicBezTo>
                  <a:cubicBezTo>
                    <a:pt x="20" y="2"/>
                    <a:pt x="40" y="0"/>
                    <a:pt x="61" y="11"/>
                  </a:cubicBezTo>
                  <a:cubicBezTo>
                    <a:pt x="57" y="13"/>
                    <a:pt x="55" y="15"/>
                    <a:pt x="53" y="16"/>
                  </a:cubicBezTo>
                  <a:cubicBezTo>
                    <a:pt x="36" y="19"/>
                    <a:pt x="20" y="26"/>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59"/>
            <p:cNvSpPr/>
            <p:nvPr/>
          </p:nvSpPr>
          <p:spPr bwMode="auto">
            <a:xfrm>
              <a:off x="9056552" y="1549379"/>
              <a:ext cx="138110" cy="131762"/>
            </a:xfrm>
            <a:custGeom>
              <a:avLst/>
              <a:gdLst>
                <a:gd name="T0" fmla="*/ 4 w 37"/>
                <a:gd name="T1" fmla="*/ 34 h 35"/>
                <a:gd name="T2" fmla="*/ 13 w 37"/>
                <a:gd name="T3" fmla="*/ 0 h 35"/>
                <a:gd name="T4" fmla="*/ 15 w 37"/>
                <a:gd name="T5" fmla="*/ 3 h 35"/>
                <a:gd name="T6" fmla="*/ 23 w 37"/>
                <a:gd name="T7" fmla="*/ 22 h 35"/>
                <a:gd name="T8" fmla="*/ 27 w 37"/>
                <a:gd name="T9" fmla="*/ 26 h 35"/>
                <a:gd name="T10" fmla="*/ 37 w 37"/>
                <a:gd name="T11" fmla="*/ 31 h 35"/>
                <a:gd name="T12" fmla="*/ 4 w 37"/>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4" y="34"/>
                  </a:moveTo>
                  <a:cubicBezTo>
                    <a:pt x="0" y="21"/>
                    <a:pt x="7" y="11"/>
                    <a:pt x="13" y="0"/>
                  </a:cubicBezTo>
                  <a:cubicBezTo>
                    <a:pt x="14" y="1"/>
                    <a:pt x="15" y="2"/>
                    <a:pt x="15" y="3"/>
                  </a:cubicBezTo>
                  <a:cubicBezTo>
                    <a:pt x="14" y="11"/>
                    <a:pt x="22" y="15"/>
                    <a:pt x="23" y="22"/>
                  </a:cubicBezTo>
                  <a:cubicBezTo>
                    <a:pt x="23" y="23"/>
                    <a:pt x="25" y="25"/>
                    <a:pt x="27" y="26"/>
                  </a:cubicBezTo>
                  <a:cubicBezTo>
                    <a:pt x="30" y="27"/>
                    <a:pt x="32" y="29"/>
                    <a:pt x="37" y="31"/>
                  </a:cubicBezTo>
                  <a:cubicBezTo>
                    <a:pt x="25" y="35"/>
                    <a:pt x="15" y="33"/>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60"/>
            <p:cNvSpPr/>
            <p:nvPr/>
          </p:nvSpPr>
          <p:spPr bwMode="auto">
            <a:xfrm>
              <a:off x="5640302" y="5891134"/>
              <a:ext cx="247645" cy="365122"/>
            </a:xfrm>
            <a:custGeom>
              <a:avLst/>
              <a:gdLst>
                <a:gd name="T0" fmla="*/ 66 w 66"/>
                <a:gd name="T1" fmla="*/ 0 h 97"/>
                <a:gd name="T2" fmla="*/ 62 w 66"/>
                <a:gd name="T3" fmla="*/ 7 h 97"/>
                <a:gd name="T4" fmla="*/ 29 w 66"/>
                <a:gd name="T5" fmla="*/ 57 h 97"/>
                <a:gd name="T6" fmla="*/ 16 w 66"/>
                <a:gd name="T7" fmla="*/ 81 h 97"/>
                <a:gd name="T8" fmla="*/ 3 w 66"/>
                <a:gd name="T9" fmla="*/ 97 h 97"/>
                <a:gd name="T10" fmla="*/ 6 w 66"/>
                <a:gd name="T11" fmla="*/ 78 h 97"/>
                <a:gd name="T12" fmla="*/ 63 w 66"/>
                <a:gd name="T13" fmla="*/ 2 h 97"/>
                <a:gd name="T14" fmla="*/ 65 w 66"/>
                <a:gd name="T15" fmla="*/ 0 h 97"/>
                <a:gd name="T16" fmla="*/ 66 w 66"/>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7">
                  <a:moveTo>
                    <a:pt x="66" y="0"/>
                  </a:moveTo>
                  <a:cubicBezTo>
                    <a:pt x="65" y="3"/>
                    <a:pt x="63" y="5"/>
                    <a:pt x="62" y="7"/>
                  </a:cubicBezTo>
                  <a:cubicBezTo>
                    <a:pt x="51" y="24"/>
                    <a:pt x="40" y="40"/>
                    <a:pt x="29" y="57"/>
                  </a:cubicBezTo>
                  <a:cubicBezTo>
                    <a:pt x="24" y="65"/>
                    <a:pt x="21" y="73"/>
                    <a:pt x="16" y="81"/>
                  </a:cubicBezTo>
                  <a:cubicBezTo>
                    <a:pt x="13" y="86"/>
                    <a:pt x="8" y="91"/>
                    <a:pt x="3" y="97"/>
                  </a:cubicBezTo>
                  <a:cubicBezTo>
                    <a:pt x="0" y="89"/>
                    <a:pt x="2" y="82"/>
                    <a:pt x="6" y="78"/>
                  </a:cubicBezTo>
                  <a:cubicBezTo>
                    <a:pt x="28" y="55"/>
                    <a:pt x="43" y="26"/>
                    <a:pt x="63" y="2"/>
                  </a:cubicBezTo>
                  <a:cubicBezTo>
                    <a:pt x="64" y="1"/>
                    <a:pt x="65" y="0"/>
                    <a:pt x="65" y="0"/>
                  </a:cubicBezTo>
                  <a:cubicBezTo>
                    <a:pt x="66" y="0"/>
                    <a:pt x="66"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61"/>
            <p:cNvSpPr/>
            <p:nvPr/>
          </p:nvSpPr>
          <p:spPr bwMode="auto">
            <a:xfrm>
              <a:off x="5849852" y="6534062"/>
              <a:ext cx="180971" cy="346070"/>
            </a:xfrm>
            <a:custGeom>
              <a:avLst/>
              <a:gdLst>
                <a:gd name="T0" fmla="*/ 0 w 48"/>
                <a:gd name="T1" fmla="*/ 92 h 92"/>
                <a:gd name="T2" fmla="*/ 15 w 48"/>
                <a:gd name="T3" fmla="*/ 53 h 92"/>
                <a:gd name="T4" fmla="*/ 18 w 48"/>
                <a:gd name="T5" fmla="*/ 50 h 92"/>
                <a:gd name="T6" fmla="*/ 29 w 48"/>
                <a:gd name="T7" fmla="*/ 37 h 92"/>
                <a:gd name="T8" fmla="*/ 43 w 48"/>
                <a:gd name="T9" fmla="*/ 6 h 92"/>
                <a:gd name="T10" fmla="*/ 48 w 48"/>
                <a:gd name="T11" fmla="*/ 0 h 92"/>
                <a:gd name="T12" fmla="*/ 0 w 4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48" h="92">
                  <a:moveTo>
                    <a:pt x="0" y="92"/>
                  </a:moveTo>
                  <a:cubicBezTo>
                    <a:pt x="5" y="79"/>
                    <a:pt x="10" y="66"/>
                    <a:pt x="15" y="53"/>
                  </a:cubicBezTo>
                  <a:cubicBezTo>
                    <a:pt x="15" y="52"/>
                    <a:pt x="17" y="50"/>
                    <a:pt x="18" y="50"/>
                  </a:cubicBezTo>
                  <a:cubicBezTo>
                    <a:pt x="24" y="47"/>
                    <a:pt x="26" y="42"/>
                    <a:pt x="29" y="37"/>
                  </a:cubicBezTo>
                  <a:cubicBezTo>
                    <a:pt x="33" y="26"/>
                    <a:pt x="38" y="16"/>
                    <a:pt x="43" y="6"/>
                  </a:cubicBezTo>
                  <a:cubicBezTo>
                    <a:pt x="44" y="3"/>
                    <a:pt x="45" y="2"/>
                    <a:pt x="48" y="0"/>
                  </a:cubicBezTo>
                  <a:cubicBezTo>
                    <a:pt x="35" y="32"/>
                    <a:pt x="20" y="64"/>
                    <a:pt x="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2"/>
            <p:cNvSpPr/>
            <p:nvPr/>
          </p:nvSpPr>
          <p:spPr bwMode="auto">
            <a:xfrm>
              <a:off x="5800639" y="5035481"/>
              <a:ext cx="82549" cy="77788"/>
            </a:xfrm>
            <a:custGeom>
              <a:avLst/>
              <a:gdLst>
                <a:gd name="T0" fmla="*/ 11 w 22"/>
                <a:gd name="T1" fmla="*/ 21 h 21"/>
                <a:gd name="T2" fmla="*/ 3 w 22"/>
                <a:gd name="T3" fmla="*/ 6 h 21"/>
                <a:gd name="T4" fmla="*/ 12 w 22"/>
                <a:gd name="T5" fmla="*/ 0 h 21"/>
                <a:gd name="T6" fmla="*/ 22 w 22"/>
                <a:gd name="T7" fmla="*/ 10 h 21"/>
                <a:gd name="T8" fmla="*/ 11 w 22"/>
                <a:gd name="T9" fmla="*/ 21 h 21"/>
              </a:gdLst>
              <a:ahLst/>
              <a:cxnLst>
                <a:cxn ang="0">
                  <a:pos x="T0" y="T1"/>
                </a:cxn>
                <a:cxn ang="0">
                  <a:pos x="T2" y="T3"/>
                </a:cxn>
                <a:cxn ang="0">
                  <a:pos x="T4" y="T5"/>
                </a:cxn>
                <a:cxn ang="0">
                  <a:pos x="T6" y="T7"/>
                </a:cxn>
                <a:cxn ang="0">
                  <a:pos x="T8" y="T9"/>
                </a:cxn>
              </a:cxnLst>
              <a:rect l="0" t="0" r="r" b="b"/>
              <a:pathLst>
                <a:path w="22" h="21">
                  <a:moveTo>
                    <a:pt x="11" y="21"/>
                  </a:moveTo>
                  <a:cubicBezTo>
                    <a:pt x="2" y="14"/>
                    <a:pt x="0" y="12"/>
                    <a:pt x="3" y="6"/>
                  </a:cubicBezTo>
                  <a:cubicBezTo>
                    <a:pt x="4" y="2"/>
                    <a:pt x="7" y="0"/>
                    <a:pt x="12" y="0"/>
                  </a:cubicBezTo>
                  <a:cubicBezTo>
                    <a:pt x="16" y="1"/>
                    <a:pt x="22" y="6"/>
                    <a:pt x="22" y="10"/>
                  </a:cubicBezTo>
                  <a:cubicBezTo>
                    <a:pt x="21" y="16"/>
                    <a:pt x="17" y="19"/>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63"/>
            <p:cNvSpPr/>
            <p:nvPr/>
          </p:nvSpPr>
          <p:spPr bwMode="auto">
            <a:xfrm>
              <a:off x="2593935" y="2913022"/>
              <a:ext cx="68264" cy="96835"/>
            </a:xfrm>
            <a:custGeom>
              <a:avLst/>
              <a:gdLst>
                <a:gd name="T0" fmla="*/ 3 w 18"/>
                <a:gd name="T1" fmla="*/ 6 h 26"/>
                <a:gd name="T2" fmla="*/ 8 w 18"/>
                <a:gd name="T3" fmla="*/ 26 h 26"/>
                <a:gd name="T4" fmla="*/ 8 w 18"/>
                <a:gd name="T5" fmla="*/ 19 h 26"/>
                <a:gd name="T6" fmla="*/ 3 w 18"/>
                <a:gd name="T7" fmla="*/ 15 h 26"/>
                <a:gd name="T8" fmla="*/ 4 w 18"/>
                <a:gd name="T9" fmla="*/ 0 h 26"/>
                <a:gd name="T10" fmla="*/ 5 w 18"/>
                <a:gd name="T11" fmla="*/ 3 h 26"/>
                <a:gd name="T12" fmla="*/ 3 w 18"/>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3" y="6"/>
                  </a:moveTo>
                  <a:cubicBezTo>
                    <a:pt x="17" y="10"/>
                    <a:pt x="18" y="14"/>
                    <a:pt x="8" y="26"/>
                  </a:cubicBezTo>
                  <a:cubicBezTo>
                    <a:pt x="8" y="23"/>
                    <a:pt x="8" y="21"/>
                    <a:pt x="8" y="19"/>
                  </a:cubicBezTo>
                  <a:cubicBezTo>
                    <a:pt x="11" y="12"/>
                    <a:pt x="6" y="15"/>
                    <a:pt x="3" y="15"/>
                  </a:cubicBezTo>
                  <a:cubicBezTo>
                    <a:pt x="0" y="10"/>
                    <a:pt x="0" y="5"/>
                    <a:pt x="4" y="0"/>
                  </a:cubicBezTo>
                  <a:cubicBezTo>
                    <a:pt x="5" y="2"/>
                    <a:pt x="5" y="2"/>
                    <a:pt x="5" y="3"/>
                  </a:cubicBezTo>
                  <a:cubicBezTo>
                    <a:pt x="4" y="4"/>
                    <a:pt x="4"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64"/>
            <p:cNvSpPr/>
            <p:nvPr/>
          </p:nvSpPr>
          <p:spPr bwMode="auto">
            <a:xfrm>
              <a:off x="2687598" y="2908261"/>
              <a:ext cx="49212" cy="71436"/>
            </a:xfrm>
            <a:custGeom>
              <a:avLst/>
              <a:gdLst>
                <a:gd name="T0" fmla="*/ 0 w 13"/>
                <a:gd name="T1" fmla="*/ 0 h 19"/>
                <a:gd name="T2" fmla="*/ 13 w 13"/>
                <a:gd name="T3" fmla="*/ 6 h 19"/>
                <a:gd name="T4" fmla="*/ 13 w 13"/>
                <a:gd name="T5" fmla="*/ 19 h 19"/>
                <a:gd name="T6" fmla="*/ 0 w 13"/>
                <a:gd name="T7" fmla="*/ 0 h 19"/>
              </a:gdLst>
              <a:ahLst/>
              <a:cxnLst>
                <a:cxn ang="0">
                  <a:pos x="T0" y="T1"/>
                </a:cxn>
                <a:cxn ang="0">
                  <a:pos x="T2" y="T3"/>
                </a:cxn>
                <a:cxn ang="0">
                  <a:pos x="T4" y="T5"/>
                </a:cxn>
                <a:cxn ang="0">
                  <a:pos x="T6" y="T7"/>
                </a:cxn>
              </a:cxnLst>
              <a:rect l="0" t="0" r="r" b="b"/>
              <a:pathLst>
                <a:path w="13" h="19">
                  <a:moveTo>
                    <a:pt x="0" y="0"/>
                  </a:moveTo>
                  <a:cubicBezTo>
                    <a:pt x="5" y="2"/>
                    <a:pt x="9" y="4"/>
                    <a:pt x="13" y="6"/>
                  </a:cubicBezTo>
                  <a:cubicBezTo>
                    <a:pt x="13" y="11"/>
                    <a:pt x="13" y="15"/>
                    <a:pt x="13" y="19"/>
                  </a:cubicBezTo>
                  <a:cubicBezTo>
                    <a:pt x="6" y="15"/>
                    <a:pt x="1"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65"/>
            <p:cNvSpPr/>
            <p:nvPr/>
          </p:nvSpPr>
          <p:spPr bwMode="auto">
            <a:xfrm>
              <a:off x="8985116" y="2033559"/>
              <a:ext cx="38099" cy="82550"/>
            </a:xfrm>
            <a:custGeom>
              <a:avLst/>
              <a:gdLst>
                <a:gd name="T0" fmla="*/ 9 w 10"/>
                <a:gd name="T1" fmla="*/ 5 h 22"/>
                <a:gd name="T2" fmla="*/ 10 w 10"/>
                <a:gd name="T3" fmla="*/ 22 h 22"/>
                <a:gd name="T4" fmla="*/ 0 w 10"/>
                <a:gd name="T5" fmla="*/ 11 h 22"/>
                <a:gd name="T6" fmla="*/ 0 w 10"/>
                <a:gd name="T7" fmla="*/ 0 h 22"/>
                <a:gd name="T8" fmla="*/ 9 w 10"/>
                <a:gd name="T9" fmla="*/ 5 h 22"/>
              </a:gdLst>
              <a:ahLst/>
              <a:cxnLst>
                <a:cxn ang="0">
                  <a:pos x="T0" y="T1"/>
                </a:cxn>
                <a:cxn ang="0">
                  <a:pos x="T2" y="T3"/>
                </a:cxn>
                <a:cxn ang="0">
                  <a:pos x="T4" y="T5"/>
                </a:cxn>
                <a:cxn ang="0">
                  <a:pos x="T6" y="T7"/>
                </a:cxn>
                <a:cxn ang="0">
                  <a:pos x="T8" y="T9"/>
                </a:cxn>
              </a:cxnLst>
              <a:rect l="0" t="0" r="r" b="b"/>
              <a:pathLst>
                <a:path w="10" h="22">
                  <a:moveTo>
                    <a:pt x="9" y="5"/>
                  </a:moveTo>
                  <a:cubicBezTo>
                    <a:pt x="10" y="11"/>
                    <a:pt x="10" y="16"/>
                    <a:pt x="10" y="22"/>
                  </a:cubicBezTo>
                  <a:cubicBezTo>
                    <a:pt x="6" y="18"/>
                    <a:pt x="4" y="15"/>
                    <a:pt x="0" y="11"/>
                  </a:cubicBezTo>
                  <a:cubicBezTo>
                    <a:pt x="0" y="8"/>
                    <a:pt x="0" y="5"/>
                    <a:pt x="0" y="0"/>
                  </a:cubicBezTo>
                  <a:cubicBezTo>
                    <a:pt x="4" y="2"/>
                    <a:pt x="7" y="4"/>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766"/>
            <p:cNvSpPr/>
            <p:nvPr/>
          </p:nvSpPr>
          <p:spPr bwMode="auto">
            <a:xfrm>
              <a:off x="9680431" y="2314542"/>
              <a:ext cx="82549" cy="98425"/>
            </a:xfrm>
            <a:custGeom>
              <a:avLst/>
              <a:gdLst>
                <a:gd name="T0" fmla="*/ 0 w 22"/>
                <a:gd name="T1" fmla="*/ 9 h 26"/>
                <a:gd name="T2" fmla="*/ 10 w 22"/>
                <a:gd name="T3" fmla="*/ 6 h 26"/>
                <a:gd name="T4" fmla="*/ 21 w 22"/>
                <a:gd name="T5" fmla="*/ 19 h 26"/>
                <a:gd name="T6" fmla="*/ 20 w 22"/>
                <a:gd name="T7" fmla="*/ 26 h 26"/>
                <a:gd name="T8" fmla="*/ 17 w 22"/>
                <a:gd name="T9" fmla="*/ 19 h 26"/>
                <a:gd name="T10" fmla="*/ 4 w 22"/>
                <a:gd name="T11" fmla="*/ 10 h 26"/>
                <a:gd name="T12" fmla="*/ 0 w 22"/>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0" y="9"/>
                  </a:moveTo>
                  <a:cubicBezTo>
                    <a:pt x="4" y="1"/>
                    <a:pt x="5" y="0"/>
                    <a:pt x="10" y="6"/>
                  </a:cubicBezTo>
                  <a:cubicBezTo>
                    <a:pt x="14" y="10"/>
                    <a:pt x="18" y="14"/>
                    <a:pt x="21" y="19"/>
                  </a:cubicBezTo>
                  <a:cubicBezTo>
                    <a:pt x="22" y="21"/>
                    <a:pt x="21" y="23"/>
                    <a:pt x="20" y="26"/>
                  </a:cubicBezTo>
                  <a:cubicBezTo>
                    <a:pt x="19" y="24"/>
                    <a:pt x="17" y="22"/>
                    <a:pt x="17" y="19"/>
                  </a:cubicBezTo>
                  <a:cubicBezTo>
                    <a:pt x="15" y="13"/>
                    <a:pt x="11" y="9"/>
                    <a:pt x="4" y="10"/>
                  </a:cubicBezTo>
                  <a:cubicBezTo>
                    <a:pt x="3" y="10"/>
                    <a:pt x="1"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767"/>
            <p:cNvSpPr/>
            <p:nvPr/>
          </p:nvSpPr>
          <p:spPr bwMode="auto">
            <a:xfrm>
              <a:off x="6616603" y="1368404"/>
              <a:ext cx="47623" cy="46037"/>
            </a:xfrm>
            <a:custGeom>
              <a:avLst/>
              <a:gdLst>
                <a:gd name="T0" fmla="*/ 0 w 13"/>
                <a:gd name="T1" fmla="*/ 0 h 12"/>
                <a:gd name="T2" fmla="*/ 13 w 13"/>
                <a:gd name="T3" fmla="*/ 8 h 12"/>
                <a:gd name="T4" fmla="*/ 2 w 13"/>
                <a:gd name="T5" fmla="*/ 10 h 12"/>
                <a:gd name="T6" fmla="*/ 0 w 13"/>
                <a:gd name="T7" fmla="*/ 0 h 12"/>
              </a:gdLst>
              <a:ahLst/>
              <a:cxnLst>
                <a:cxn ang="0">
                  <a:pos x="T0" y="T1"/>
                </a:cxn>
                <a:cxn ang="0">
                  <a:pos x="T2" y="T3"/>
                </a:cxn>
                <a:cxn ang="0">
                  <a:pos x="T4" y="T5"/>
                </a:cxn>
                <a:cxn ang="0">
                  <a:pos x="T6" y="T7"/>
                </a:cxn>
              </a:cxnLst>
              <a:rect l="0" t="0" r="r" b="b"/>
              <a:pathLst>
                <a:path w="13" h="12">
                  <a:moveTo>
                    <a:pt x="0" y="0"/>
                  </a:moveTo>
                  <a:cubicBezTo>
                    <a:pt x="7" y="0"/>
                    <a:pt x="9" y="4"/>
                    <a:pt x="13" y="8"/>
                  </a:cubicBezTo>
                  <a:cubicBezTo>
                    <a:pt x="9" y="11"/>
                    <a:pt x="4" y="12"/>
                    <a:pt x="2" y="10"/>
                  </a:cubicBezTo>
                  <a:cubicBezTo>
                    <a:pt x="0" y="8"/>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768"/>
            <p:cNvSpPr/>
            <p:nvPr/>
          </p:nvSpPr>
          <p:spPr bwMode="auto">
            <a:xfrm>
              <a:off x="6138771" y="666740"/>
              <a:ext cx="49212" cy="41275"/>
            </a:xfrm>
            <a:custGeom>
              <a:avLst/>
              <a:gdLst>
                <a:gd name="T0" fmla="*/ 0 w 13"/>
                <a:gd name="T1" fmla="*/ 0 h 11"/>
                <a:gd name="T2" fmla="*/ 3 w 13"/>
                <a:gd name="T3" fmla="*/ 1 h 11"/>
                <a:gd name="T4" fmla="*/ 13 w 13"/>
                <a:gd name="T5" fmla="*/ 7 h 11"/>
                <a:gd name="T6" fmla="*/ 1 w 13"/>
                <a:gd name="T7" fmla="*/ 10 h 11"/>
                <a:gd name="T8" fmla="*/ 0 w 13"/>
                <a:gd name="T9" fmla="*/ 0 h 11"/>
              </a:gdLst>
              <a:ahLst/>
              <a:cxnLst>
                <a:cxn ang="0">
                  <a:pos x="T0" y="T1"/>
                </a:cxn>
                <a:cxn ang="0">
                  <a:pos x="T2" y="T3"/>
                </a:cxn>
                <a:cxn ang="0">
                  <a:pos x="T4" y="T5"/>
                </a:cxn>
                <a:cxn ang="0">
                  <a:pos x="T6" y="T7"/>
                </a:cxn>
                <a:cxn ang="0">
                  <a:pos x="T8" y="T9"/>
                </a:cxn>
              </a:cxnLst>
              <a:rect l="0" t="0" r="r" b="b"/>
              <a:pathLst>
                <a:path w="13" h="11">
                  <a:moveTo>
                    <a:pt x="0" y="0"/>
                  </a:moveTo>
                  <a:cubicBezTo>
                    <a:pt x="2" y="1"/>
                    <a:pt x="3" y="0"/>
                    <a:pt x="3" y="1"/>
                  </a:cubicBezTo>
                  <a:cubicBezTo>
                    <a:pt x="7" y="3"/>
                    <a:pt x="10" y="5"/>
                    <a:pt x="13" y="7"/>
                  </a:cubicBezTo>
                  <a:cubicBezTo>
                    <a:pt x="8" y="11"/>
                    <a:pt x="8" y="11"/>
                    <a:pt x="1"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769"/>
            <p:cNvSpPr/>
            <p:nvPr/>
          </p:nvSpPr>
          <p:spPr bwMode="auto">
            <a:xfrm>
              <a:off x="9716944" y="2435190"/>
              <a:ext cx="71436" cy="49213"/>
            </a:xfrm>
            <a:custGeom>
              <a:avLst/>
              <a:gdLst>
                <a:gd name="T0" fmla="*/ 18 w 19"/>
                <a:gd name="T1" fmla="*/ 13 h 13"/>
                <a:gd name="T2" fmla="*/ 0 w 19"/>
                <a:gd name="T3" fmla="*/ 1 h 13"/>
                <a:gd name="T4" fmla="*/ 18 w 19"/>
                <a:gd name="T5" fmla="*/ 13 h 13"/>
              </a:gdLst>
              <a:ahLst/>
              <a:cxnLst>
                <a:cxn ang="0">
                  <a:pos x="T0" y="T1"/>
                </a:cxn>
                <a:cxn ang="0">
                  <a:pos x="T2" y="T3"/>
                </a:cxn>
                <a:cxn ang="0">
                  <a:pos x="T4" y="T5"/>
                </a:cxn>
              </a:cxnLst>
              <a:rect l="0" t="0" r="r" b="b"/>
              <a:pathLst>
                <a:path w="19" h="13">
                  <a:moveTo>
                    <a:pt x="18" y="13"/>
                  </a:moveTo>
                  <a:cubicBezTo>
                    <a:pt x="15" y="6"/>
                    <a:pt x="9" y="4"/>
                    <a:pt x="0" y="1"/>
                  </a:cubicBezTo>
                  <a:cubicBezTo>
                    <a:pt x="14" y="0"/>
                    <a:pt x="19" y="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770"/>
            <p:cNvSpPr/>
            <p:nvPr/>
          </p:nvSpPr>
          <p:spPr bwMode="auto">
            <a:xfrm>
              <a:off x="7081731" y="6559461"/>
              <a:ext cx="30161" cy="46037"/>
            </a:xfrm>
            <a:custGeom>
              <a:avLst/>
              <a:gdLst>
                <a:gd name="T0" fmla="*/ 4 w 8"/>
                <a:gd name="T1" fmla="*/ 12 h 12"/>
                <a:gd name="T2" fmla="*/ 0 w 8"/>
                <a:gd name="T3" fmla="*/ 4 h 12"/>
                <a:gd name="T4" fmla="*/ 4 w 8"/>
                <a:gd name="T5" fmla="*/ 0 h 12"/>
                <a:gd name="T6" fmla="*/ 8 w 8"/>
                <a:gd name="T7" fmla="*/ 3 h 12"/>
                <a:gd name="T8" fmla="*/ 4 w 8"/>
                <a:gd name="T9" fmla="*/ 12 h 12"/>
              </a:gdLst>
              <a:ahLst/>
              <a:cxnLst>
                <a:cxn ang="0">
                  <a:pos x="T0" y="T1"/>
                </a:cxn>
                <a:cxn ang="0">
                  <a:pos x="T2" y="T3"/>
                </a:cxn>
                <a:cxn ang="0">
                  <a:pos x="T4" y="T5"/>
                </a:cxn>
                <a:cxn ang="0">
                  <a:pos x="T6" y="T7"/>
                </a:cxn>
                <a:cxn ang="0">
                  <a:pos x="T8" y="T9"/>
                </a:cxn>
              </a:cxnLst>
              <a:rect l="0" t="0" r="r" b="b"/>
              <a:pathLst>
                <a:path w="8" h="12">
                  <a:moveTo>
                    <a:pt x="4" y="12"/>
                  </a:moveTo>
                  <a:cubicBezTo>
                    <a:pt x="2" y="8"/>
                    <a:pt x="0" y="6"/>
                    <a:pt x="0" y="4"/>
                  </a:cubicBezTo>
                  <a:cubicBezTo>
                    <a:pt x="0" y="2"/>
                    <a:pt x="2" y="0"/>
                    <a:pt x="4" y="0"/>
                  </a:cubicBezTo>
                  <a:cubicBezTo>
                    <a:pt x="5" y="0"/>
                    <a:pt x="8" y="2"/>
                    <a:pt x="8" y="3"/>
                  </a:cubicBezTo>
                  <a:cubicBezTo>
                    <a:pt x="7" y="6"/>
                    <a:pt x="6" y="8"/>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71"/>
            <p:cNvSpPr/>
            <p:nvPr/>
          </p:nvSpPr>
          <p:spPr bwMode="auto">
            <a:xfrm>
              <a:off x="2673309" y="2957469"/>
              <a:ext cx="19051" cy="41275"/>
            </a:xfrm>
            <a:custGeom>
              <a:avLst/>
              <a:gdLst>
                <a:gd name="T0" fmla="*/ 5 w 5"/>
                <a:gd name="T1" fmla="*/ 0 h 11"/>
                <a:gd name="T2" fmla="*/ 1 w 5"/>
                <a:gd name="T3" fmla="*/ 11 h 11"/>
                <a:gd name="T4" fmla="*/ 5 w 5"/>
                <a:gd name="T5" fmla="*/ 0 h 11"/>
              </a:gdLst>
              <a:ahLst/>
              <a:cxnLst>
                <a:cxn ang="0">
                  <a:pos x="T0" y="T1"/>
                </a:cxn>
                <a:cxn ang="0">
                  <a:pos x="T2" y="T3"/>
                </a:cxn>
                <a:cxn ang="0">
                  <a:pos x="T4" y="T5"/>
                </a:cxn>
              </a:cxnLst>
              <a:rect l="0" t="0" r="r" b="b"/>
              <a:pathLst>
                <a:path w="5" h="11">
                  <a:moveTo>
                    <a:pt x="5" y="0"/>
                  </a:moveTo>
                  <a:cubicBezTo>
                    <a:pt x="4" y="5"/>
                    <a:pt x="2" y="7"/>
                    <a:pt x="1" y="11"/>
                  </a:cubicBezTo>
                  <a:cubicBezTo>
                    <a:pt x="0" y="3"/>
                    <a:pt x="0"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772"/>
            <p:cNvSpPr/>
            <p:nvPr/>
          </p:nvSpPr>
          <p:spPr bwMode="auto">
            <a:xfrm>
              <a:off x="5591093" y="1860522"/>
              <a:ext cx="7938" cy="22223"/>
            </a:xfrm>
            <a:custGeom>
              <a:avLst/>
              <a:gdLst>
                <a:gd name="T0" fmla="*/ 2 w 2"/>
                <a:gd name="T1" fmla="*/ 0 h 6"/>
                <a:gd name="T2" fmla="*/ 2 w 2"/>
                <a:gd name="T3" fmla="*/ 6 h 6"/>
                <a:gd name="T4" fmla="*/ 1 w 2"/>
                <a:gd name="T5" fmla="*/ 6 h 6"/>
                <a:gd name="T6" fmla="*/ 0 w 2"/>
                <a:gd name="T7" fmla="*/ 0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2" y="2"/>
                    <a:pt x="2" y="4"/>
                    <a:pt x="2" y="6"/>
                  </a:cubicBezTo>
                  <a:cubicBezTo>
                    <a:pt x="2" y="6"/>
                    <a:pt x="1" y="6"/>
                    <a:pt x="1" y="6"/>
                  </a:cubicBezTo>
                  <a:cubicBezTo>
                    <a:pt x="0" y="4"/>
                    <a:pt x="0" y="2"/>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73"/>
            <p:cNvSpPr/>
            <p:nvPr/>
          </p:nvSpPr>
          <p:spPr bwMode="auto">
            <a:xfrm>
              <a:off x="6886475" y="696901"/>
              <a:ext cx="22223" cy="28575"/>
            </a:xfrm>
            <a:custGeom>
              <a:avLst/>
              <a:gdLst>
                <a:gd name="T0" fmla="*/ 0 w 6"/>
                <a:gd name="T1" fmla="*/ 0 h 8"/>
                <a:gd name="T2" fmla="*/ 6 w 6"/>
                <a:gd name="T3" fmla="*/ 8 h 8"/>
                <a:gd name="T4" fmla="*/ 0 w 6"/>
                <a:gd name="T5" fmla="*/ 0 h 8"/>
              </a:gdLst>
              <a:ahLst/>
              <a:cxnLst>
                <a:cxn ang="0">
                  <a:pos x="T0" y="T1"/>
                </a:cxn>
                <a:cxn ang="0">
                  <a:pos x="T2" y="T3"/>
                </a:cxn>
                <a:cxn ang="0">
                  <a:pos x="T4" y="T5"/>
                </a:cxn>
              </a:cxnLst>
              <a:rect l="0" t="0" r="r" b="b"/>
              <a:pathLst>
                <a:path w="6" h="8">
                  <a:moveTo>
                    <a:pt x="0" y="0"/>
                  </a:moveTo>
                  <a:cubicBezTo>
                    <a:pt x="3" y="4"/>
                    <a:pt x="4" y="6"/>
                    <a:pt x="6" y="8"/>
                  </a:cubicBezTo>
                  <a:cubicBezTo>
                    <a:pt x="2" y="8"/>
                    <a:pt x="0"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74"/>
            <p:cNvSpPr/>
            <p:nvPr/>
          </p:nvSpPr>
          <p:spPr bwMode="auto">
            <a:xfrm>
              <a:off x="2741573" y="3014623"/>
              <a:ext cx="17462" cy="14289"/>
            </a:xfrm>
            <a:custGeom>
              <a:avLst/>
              <a:gdLst>
                <a:gd name="T0" fmla="*/ 5 w 5"/>
                <a:gd name="T1" fmla="*/ 2 h 4"/>
                <a:gd name="T2" fmla="*/ 2 w 5"/>
                <a:gd name="T3" fmla="*/ 4 h 4"/>
                <a:gd name="T4" fmla="*/ 0 w 5"/>
                <a:gd name="T5" fmla="*/ 3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4" y="3"/>
                    <a:pt x="3" y="4"/>
                    <a:pt x="2" y="4"/>
                  </a:cubicBezTo>
                  <a:cubicBezTo>
                    <a:pt x="1" y="4"/>
                    <a:pt x="0" y="3"/>
                    <a:pt x="0" y="3"/>
                  </a:cubicBezTo>
                  <a:cubicBezTo>
                    <a:pt x="0" y="2"/>
                    <a:pt x="1" y="0"/>
                    <a:pt x="2" y="0"/>
                  </a:cubicBezTo>
                  <a:cubicBezTo>
                    <a:pt x="2" y="0"/>
                    <a:pt x="4"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777"/>
            <p:cNvSpPr/>
            <p:nvPr/>
          </p:nvSpPr>
          <p:spPr bwMode="auto">
            <a:xfrm>
              <a:off x="5857877" y="3389312"/>
              <a:ext cx="33337" cy="38099"/>
            </a:xfrm>
            <a:custGeom>
              <a:avLst/>
              <a:gdLst>
                <a:gd name="T0" fmla="*/ 7 w 9"/>
                <a:gd name="T1" fmla="*/ 10 h 10"/>
                <a:gd name="T2" fmla="*/ 0 w 9"/>
                <a:gd name="T3" fmla="*/ 0 h 10"/>
                <a:gd name="T4" fmla="*/ 7 w 9"/>
                <a:gd name="T5" fmla="*/ 10 h 10"/>
              </a:gdLst>
              <a:ahLst/>
              <a:cxnLst>
                <a:cxn ang="0">
                  <a:pos x="T0" y="T1"/>
                </a:cxn>
                <a:cxn ang="0">
                  <a:pos x="T2" y="T3"/>
                </a:cxn>
                <a:cxn ang="0">
                  <a:pos x="T4" y="T5"/>
                </a:cxn>
              </a:cxnLst>
              <a:rect l="0" t="0" r="r" b="b"/>
              <a:pathLst>
                <a:path w="9" h="10">
                  <a:moveTo>
                    <a:pt x="7" y="10"/>
                  </a:moveTo>
                  <a:cubicBezTo>
                    <a:pt x="1" y="9"/>
                    <a:pt x="0" y="8"/>
                    <a:pt x="0" y="0"/>
                  </a:cubicBezTo>
                  <a:cubicBezTo>
                    <a:pt x="8" y="2"/>
                    <a:pt x="9" y="3"/>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style.rotation</p:attrName>
                                        </p:attrNameLst>
                                      </p:cBhvr>
                                      <p:tavLst>
                                        <p:tav tm="0">
                                          <p:val>
                                            <p:fltVal val="90"/>
                                          </p:val>
                                        </p:tav>
                                        <p:tav tm="100000">
                                          <p:val>
                                            <p:fltVal val="0"/>
                                          </p:val>
                                        </p:tav>
                                      </p:tavLst>
                                    </p:anim>
                                    <p:animEffect transition="in" filter="fade">
                                      <p:cBhvr>
                                        <p:cTn id="10" dur="1000"/>
                                        <p:tgtEl>
                                          <p:spTgt spid="8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1000"/>
                                        <p:tgtEl>
                                          <p:spTgt spid="114"/>
                                        </p:tgtEl>
                                      </p:cBhvr>
                                    </p:animEffect>
                                    <p:anim calcmode="lin" valueType="num">
                                      <p:cBhvr>
                                        <p:cTn id="21" dur="1000" fill="hold"/>
                                        <p:tgtEl>
                                          <p:spTgt spid="114"/>
                                        </p:tgtEl>
                                        <p:attrNameLst>
                                          <p:attrName>ppt_x</p:attrName>
                                        </p:attrNameLst>
                                      </p:cBhvr>
                                      <p:tavLst>
                                        <p:tav tm="0">
                                          <p:val>
                                            <p:strVal val="#ppt_x"/>
                                          </p:val>
                                        </p:tav>
                                        <p:tav tm="100000">
                                          <p:val>
                                            <p:strVal val="#ppt_x"/>
                                          </p:val>
                                        </p:tav>
                                      </p:tavLst>
                                    </p:anim>
                                    <p:anim calcmode="lin" valueType="num">
                                      <p:cBhvr>
                                        <p:cTn id="22" dur="1000" fill="hold"/>
                                        <p:tgtEl>
                                          <p:spTgt spid="11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50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5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10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1100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20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3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4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4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550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65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750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6" grpId="0"/>
      <p:bldP spid="7" grpId="0" animBg="1"/>
      <p:bldP spid="17" grpId="0"/>
      <p:bldP spid="21" grpId="0"/>
      <p:bldP spid="28"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370" y="1426365"/>
            <a:ext cx="5372100" cy="5362575"/>
          </a:xfrm>
          <a:prstGeom prst="rect">
            <a:avLst/>
          </a:prstGeom>
        </p:spPr>
      </p:pic>
      <p:cxnSp>
        <p:nvCxnSpPr>
          <p:cNvPr id="5" name="直接连接符 4"/>
          <p:cNvCxnSpPr/>
          <p:nvPr/>
        </p:nvCxnSpPr>
        <p:spPr>
          <a:xfrm>
            <a:off x="4528005" y="2623458"/>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629150" y="284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ndParaRPr>
          </a:p>
        </p:txBody>
      </p:sp>
      <p:cxnSp>
        <p:nvCxnSpPr>
          <p:cNvPr id="7" name="直接连接符 6"/>
          <p:cNvCxnSpPr/>
          <p:nvPr/>
        </p:nvCxnSpPr>
        <p:spPr>
          <a:xfrm>
            <a:off x="4528005" y="496343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629150" y="1678667"/>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ndParaRPr>
          </a:p>
        </p:txBody>
      </p:sp>
      <p:sp>
        <p:nvSpPr>
          <p:cNvPr id="9" name="文本框 17"/>
          <p:cNvSpPr txBox="1">
            <a:spLocks noChangeArrowheads="1"/>
          </p:cNvSpPr>
          <p:nvPr/>
        </p:nvSpPr>
        <p:spPr bwMode="auto">
          <a:xfrm>
            <a:off x="5477332" y="170905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accent4">
                    <a:lumMod val="75000"/>
                  </a:schemeClr>
                </a:solidFill>
              </a:rPr>
              <a:t>Your </a:t>
            </a:r>
            <a:r>
              <a:rPr lang="zh-CN" altLang="en-US" b="1" dirty="0" smtClean="0">
                <a:solidFill>
                  <a:schemeClr val="accent4">
                    <a:lumMod val="75000"/>
                  </a:schemeClr>
                </a:solidFill>
              </a:rPr>
              <a:t>标题</a:t>
            </a:r>
            <a:endParaRPr lang="en-US" altLang="zh-CN" b="1" dirty="0">
              <a:solidFill>
                <a:schemeClr val="accent4">
                  <a:lumMod val="75000"/>
                </a:schemeClr>
              </a:solidFill>
            </a:endParaRPr>
          </a:p>
        </p:txBody>
      </p:sp>
      <p:sp>
        <p:nvSpPr>
          <p:cNvPr id="10" name="椭圆 9"/>
          <p:cNvSpPr/>
          <p:nvPr/>
        </p:nvSpPr>
        <p:spPr>
          <a:xfrm>
            <a:off x="4629150" y="518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ndParaRPr>
          </a:p>
        </p:txBody>
      </p:sp>
      <p:sp>
        <p:nvSpPr>
          <p:cNvPr id="11" name="椭圆 10"/>
          <p:cNvSpPr/>
          <p:nvPr/>
        </p:nvSpPr>
        <p:spPr>
          <a:xfrm>
            <a:off x="4629150" y="4018665"/>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ndParaRPr>
          </a:p>
        </p:txBody>
      </p:sp>
      <p:cxnSp>
        <p:nvCxnSpPr>
          <p:cNvPr id="12" name="直接连接符 11"/>
          <p:cNvCxnSpPr/>
          <p:nvPr/>
        </p:nvCxnSpPr>
        <p:spPr>
          <a:xfrm>
            <a:off x="4528005" y="379344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3" name="KSO_Shape"/>
          <p:cNvSpPr/>
          <p:nvPr/>
        </p:nvSpPr>
        <p:spPr bwMode="auto">
          <a:xfrm>
            <a:off x="4839155" y="1872572"/>
            <a:ext cx="298450" cy="33178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4867730" y="3018747"/>
            <a:ext cx="268288" cy="377825"/>
          </a:xfrm>
          <a:custGeom>
            <a:avLst/>
            <a:gdLst>
              <a:gd name="T0" fmla="*/ 651555 w 1550987"/>
              <a:gd name="T1" fmla="*/ 1893658 h 2189163"/>
              <a:gd name="T2" fmla="*/ 568017 w 1550987"/>
              <a:gd name="T3" fmla="*/ 1894689 h 2189163"/>
              <a:gd name="T4" fmla="*/ 520232 w 1550987"/>
              <a:gd name="T5" fmla="*/ 1873723 h 2189163"/>
              <a:gd name="T6" fmla="*/ 343215 w 1550987"/>
              <a:gd name="T7" fmla="*/ 1837978 h 2189163"/>
              <a:gd name="T8" fmla="*/ 314618 w 1550987"/>
              <a:gd name="T9" fmla="*/ 1869255 h 2189163"/>
              <a:gd name="T10" fmla="*/ 233999 w 1550987"/>
              <a:gd name="T11" fmla="*/ 1904313 h 2189163"/>
              <a:gd name="T12" fmla="*/ 193000 w 1550987"/>
              <a:gd name="T13" fmla="*/ 1876472 h 2189163"/>
              <a:gd name="T14" fmla="*/ 138805 w 1550987"/>
              <a:gd name="T15" fmla="*/ 1242713 h 2189163"/>
              <a:gd name="T16" fmla="*/ 134662 w 1550987"/>
              <a:gd name="T17" fmla="*/ 1289519 h 2189163"/>
              <a:gd name="T18" fmla="*/ 119124 w 1550987"/>
              <a:gd name="T19" fmla="*/ 1264902 h 2189163"/>
              <a:gd name="T20" fmla="*/ 102550 w 1550987"/>
              <a:gd name="T21" fmla="*/ 1301654 h 2189163"/>
              <a:gd name="T22" fmla="*/ 54900 w 1550987"/>
              <a:gd name="T23" fmla="*/ 1257621 h 2189163"/>
              <a:gd name="T24" fmla="*/ 1249587 w 1550987"/>
              <a:gd name="T25" fmla="*/ 1043801 h 2189163"/>
              <a:gd name="T26" fmla="*/ 1189508 w 1550987"/>
              <a:gd name="T27" fmla="*/ 1168265 h 2189163"/>
              <a:gd name="T28" fmla="*/ 1031712 w 1550987"/>
              <a:gd name="T29" fmla="*/ 1197653 h 2189163"/>
              <a:gd name="T30" fmla="*/ 1041725 w 1550987"/>
              <a:gd name="T31" fmla="*/ 1266108 h 2189163"/>
              <a:gd name="T32" fmla="*/ 1227489 w 1550987"/>
              <a:gd name="T33" fmla="*/ 1357727 h 2189163"/>
              <a:gd name="T34" fmla="*/ 1332456 w 1550987"/>
              <a:gd name="T35" fmla="*/ 1459718 h 2189163"/>
              <a:gd name="T36" fmla="*/ 1341779 w 1550987"/>
              <a:gd name="T37" fmla="*/ 1604581 h 2189163"/>
              <a:gd name="T38" fmla="*/ 1252350 w 1550987"/>
              <a:gd name="T39" fmla="*/ 1724896 h 2189163"/>
              <a:gd name="T40" fmla="*/ 994077 w 1550987"/>
              <a:gd name="T41" fmla="*/ 1768804 h 2189163"/>
              <a:gd name="T42" fmla="*/ 896361 w 1550987"/>
              <a:gd name="T43" fmla="*/ 1594901 h 2189163"/>
              <a:gd name="T44" fmla="*/ 1089030 w 1550987"/>
              <a:gd name="T45" fmla="*/ 1635352 h 2189163"/>
              <a:gd name="T46" fmla="*/ 1170172 w 1550987"/>
              <a:gd name="T47" fmla="*/ 1587986 h 2189163"/>
              <a:gd name="T48" fmla="*/ 1161194 w 1550987"/>
              <a:gd name="T49" fmla="*/ 1522988 h 2189163"/>
              <a:gd name="T50" fmla="*/ 981301 w 1550987"/>
              <a:gd name="T51" fmla="*/ 1431368 h 2189163"/>
              <a:gd name="T52" fmla="*/ 869428 w 1550987"/>
              <a:gd name="T53" fmla="*/ 1330761 h 2189163"/>
              <a:gd name="T54" fmla="*/ 860451 w 1550987"/>
              <a:gd name="T55" fmla="*/ 1182786 h 2189163"/>
              <a:gd name="T56" fmla="*/ 952297 w 1550987"/>
              <a:gd name="T57" fmla="*/ 1071461 h 2189163"/>
              <a:gd name="T58" fmla="*/ 1135466 w 1550987"/>
              <a:gd name="T59" fmla="*/ 837130 h 2189163"/>
              <a:gd name="T60" fmla="*/ 1216437 w 1550987"/>
              <a:gd name="T61" fmla="*/ 917079 h 2189163"/>
              <a:gd name="T62" fmla="*/ 1196367 w 1550987"/>
              <a:gd name="T63" fmla="*/ 983934 h 2189163"/>
              <a:gd name="T64" fmla="*/ 694839 w 1550987"/>
              <a:gd name="T65" fmla="*/ 496977 h 2189163"/>
              <a:gd name="T66" fmla="*/ 836707 w 1550987"/>
              <a:gd name="T67" fmla="*/ 581266 h 2189163"/>
              <a:gd name="T68" fmla="*/ 879163 w 1550987"/>
              <a:gd name="T69" fmla="*/ 684900 h 2189163"/>
              <a:gd name="T70" fmla="*/ 1014472 w 1550987"/>
              <a:gd name="T71" fmla="*/ 806153 h 2189163"/>
              <a:gd name="T72" fmla="*/ 1022411 w 1550987"/>
              <a:gd name="T73" fmla="*/ 922569 h 2189163"/>
              <a:gd name="T74" fmla="*/ 966492 w 1550987"/>
              <a:gd name="T75" fmla="*/ 930169 h 2189163"/>
              <a:gd name="T76" fmla="*/ 771468 w 1550987"/>
              <a:gd name="T77" fmla="*/ 797517 h 2189163"/>
              <a:gd name="T78" fmla="*/ 698636 w 1550987"/>
              <a:gd name="T79" fmla="*/ 728427 h 2189163"/>
              <a:gd name="T80" fmla="*/ 430089 w 1550987"/>
              <a:gd name="T81" fmla="*/ 1387888 h 2189163"/>
              <a:gd name="T82" fmla="*/ 176385 w 1550987"/>
              <a:gd name="T83" fmla="*/ 1216546 h 2189163"/>
              <a:gd name="T84" fmla="*/ 122538 w 1550987"/>
              <a:gd name="T85" fmla="*/ 803734 h 2189163"/>
              <a:gd name="T86" fmla="*/ 68000 w 1550987"/>
              <a:gd name="T87" fmla="*/ 1193747 h 2189163"/>
              <a:gd name="T88" fmla="*/ 3107 w 1550987"/>
              <a:gd name="T89" fmla="*/ 753645 h 2189163"/>
              <a:gd name="T90" fmla="*/ 30376 w 1550987"/>
              <a:gd name="T91" fmla="*/ 568830 h 2189163"/>
              <a:gd name="T92" fmla="*/ 216426 w 1550987"/>
              <a:gd name="T93" fmla="*/ 489723 h 2189163"/>
              <a:gd name="T94" fmla="*/ 545723 w 1550987"/>
              <a:gd name="T95" fmla="*/ 486268 h 2189163"/>
              <a:gd name="T96" fmla="*/ 529138 w 1550987"/>
              <a:gd name="T97" fmla="*/ 15841 h 2189163"/>
              <a:gd name="T98" fmla="*/ 594968 w 1550987"/>
              <a:gd name="T99" fmla="*/ 95735 h 2189163"/>
              <a:gd name="T100" fmla="*/ 510871 w 1550987"/>
              <a:gd name="T101" fmla="*/ 127072 h 2189163"/>
              <a:gd name="T102" fmla="*/ 570842 w 1550987"/>
              <a:gd name="T103" fmla="*/ 148423 h 2189163"/>
              <a:gd name="T104" fmla="*/ 601172 w 1550987"/>
              <a:gd name="T105" fmla="*/ 189747 h 2189163"/>
              <a:gd name="T106" fmla="*/ 612890 w 1550987"/>
              <a:gd name="T107" fmla="*/ 294436 h 2189163"/>
              <a:gd name="T108" fmla="*/ 588075 w 1550987"/>
              <a:gd name="T109" fmla="*/ 314409 h 2189163"/>
              <a:gd name="T110" fmla="*/ 517420 w 1550987"/>
              <a:gd name="T111" fmla="*/ 441825 h 2189163"/>
              <a:gd name="T112" fmla="*/ 419881 w 1550987"/>
              <a:gd name="T113" fmla="*/ 480050 h 2189163"/>
              <a:gd name="T114" fmla="*/ 325445 w 1550987"/>
              <a:gd name="T115" fmla="*/ 416687 h 2189163"/>
              <a:gd name="T116" fmla="*/ 259615 w 1550987"/>
              <a:gd name="T117" fmla="*/ 309243 h 2189163"/>
              <a:gd name="T118" fmla="*/ 237556 w 1550987"/>
              <a:gd name="T119" fmla="*/ 254144 h 2189163"/>
              <a:gd name="T120" fmla="*/ 256513 w 1550987"/>
              <a:gd name="T121" fmla="*/ 169774 h 2189163"/>
              <a:gd name="T122" fmla="*/ 280638 w 1550987"/>
              <a:gd name="T123" fmla="*/ 79204 h 2189163"/>
              <a:gd name="T124" fmla="*/ 338886 w 1550987"/>
              <a:gd name="T125" fmla="*/ 21007 h 21891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50987" h="2189163">
                <a:moveTo>
                  <a:pt x="568325" y="2106613"/>
                </a:moveTo>
                <a:lnTo>
                  <a:pt x="680545" y="2106613"/>
                </a:lnTo>
                <a:lnTo>
                  <a:pt x="685287" y="2110168"/>
                </a:lnTo>
                <a:lnTo>
                  <a:pt x="698327" y="2118858"/>
                </a:lnTo>
                <a:lnTo>
                  <a:pt x="706625" y="2124387"/>
                </a:lnTo>
                <a:lnTo>
                  <a:pt x="715318" y="2131102"/>
                </a:lnTo>
                <a:lnTo>
                  <a:pt x="723616" y="2138211"/>
                </a:lnTo>
                <a:lnTo>
                  <a:pt x="731519" y="2145321"/>
                </a:lnTo>
                <a:lnTo>
                  <a:pt x="738631" y="2152825"/>
                </a:lnTo>
                <a:lnTo>
                  <a:pt x="741792" y="2156380"/>
                </a:lnTo>
                <a:lnTo>
                  <a:pt x="744163" y="2159935"/>
                </a:lnTo>
                <a:lnTo>
                  <a:pt x="746139" y="2163490"/>
                </a:lnTo>
                <a:lnTo>
                  <a:pt x="748115" y="2166650"/>
                </a:lnTo>
                <a:lnTo>
                  <a:pt x="748905" y="2170204"/>
                </a:lnTo>
                <a:lnTo>
                  <a:pt x="749300" y="2172969"/>
                </a:lnTo>
                <a:lnTo>
                  <a:pt x="748905" y="2176129"/>
                </a:lnTo>
                <a:lnTo>
                  <a:pt x="747719" y="2178499"/>
                </a:lnTo>
                <a:lnTo>
                  <a:pt x="745349" y="2180869"/>
                </a:lnTo>
                <a:lnTo>
                  <a:pt x="742583" y="2183239"/>
                </a:lnTo>
                <a:lnTo>
                  <a:pt x="738631" y="2185213"/>
                </a:lnTo>
                <a:lnTo>
                  <a:pt x="733889" y="2186398"/>
                </a:lnTo>
                <a:lnTo>
                  <a:pt x="727567" y="2187583"/>
                </a:lnTo>
                <a:lnTo>
                  <a:pt x="720455" y="2188373"/>
                </a:lnTo>
                <a:lnTo>
                  <a:pt x="711366" y="2189163"/>
                </a:lnTo>
                <a:lnTo>
                  <a:pt x="702673" y="2189163"/>
                </a:lnTo>
                <a:lnTo>
                  <a:pt x="694770" y="2188373"/>
                </a:lnTo>
                <a:lnTo>
                  <a:pt x="686868" y="2187188"/>
                </a:lnTo>
                <a:lnTo>
                  <a:pt x="679755" y="2186003"/>
                </a:lnTo>
                <a:lnTo>
                  <a:pt x="672247" y="2184424"/>
                </a:lnTo>
                <a:lnTo>
                  <a:pt x="665135" y="2182449"/>
                </a:lnTo>
                <a:lnTo>
                  <a:pt x="658813" y="2179684"/>
                </a:lnTo>
                <a:lnTo>
                  <a:pt x="652885" y="2177314"/>
                </a:lnTo>
                <a:lnTo>
                  <a:pt x="646563" y="2174154"/>
                </a:lnTo>
                <a:lnTo>
                  <a:pt x="640636" y="2170994"/>
                </a:lnTo>
                <a:lnTo>
                  <a:pt x="634709" y="2167440"/>
                </a:lnTo>
                <a:lnTo>
                  <a:pt x="623645" y="2160330"/>
                </a:lnTo>
                <a:lnTo>
                  <a:pt x="612976" y="2152430"/>
                </a:lnTo>
                <a:lnTo>
                  <a:pt x="608234" y="2149666"/>
                </a:lnTo>
                <a:lnTo>
                  <a:pt x="604678" y="2148086"/>
                </a:lnTo>
                <a:lnTo>
                  <a:pt x="603888" y="2147691"/>
                </a:lnTo>
                <a:lnTo>
                  <a:pt x="602702" y="2148086"/>
                </a:lnTo>
                <a:lnTo>
                  <a:pt x="602307" y="2148086"/>
                </a:lnTo>
                <a:lnTo>
                  <a:pt x="601517" y="2149271"/>
                </a:lnTo>
                <a:lnTo>
                  <a:pt x="600727" y="2150456"/>
                </a:lnTo>
                <a:lnTo>
                  <a:pt x="600331" y="2152035"/>
                </a:lnTo>
                <a:lnTo>
                  <a:pt x="599541" y="2152825"/>
                </a:lnTo>
                <a:lnTo>
                  <a:pt x="598751" y="2153220"/>
                </a:lnTo>
                <a:lnTo>
                  <a:pt x="597961" y="2153220"/>
                </a:lnTo>
                <a:lnTo>
                  <a:pt x="585316" y="2152825"/>
                </a:lnTo>
                <a:lnTo>
                  <a:pt x="578599" y="2152430"/>
                </a:lnTo>
                <a:lnTo>
                  <a:pt x="575438" y="2151641"/>
                </a:lnTo>
                <a:lnTo>
                  <a:pt x="573857" y="2150851"/>
                </a:lnTo>
                <a:lnTo>
                  <a:pt x="571091" y="2140186"/>
                </a:lnTo>
                <a:lnTo>
                  <a:pt x="569906" y="2131497"/>
                </a:lnTo>
                <a:lnTo>
                  <a:pt x="569115" y="2124387"/>
                </a:lnTo>
                <a:lnTo>
                  <a:pt x="569115" y="2118858"/>
                </a:lnTo>
                <a:lnTo>
                  <a:pt x="569115" y="2114908"/>
                </a:lnTo>
                <a:lnTo>
                  <a:pt x="569510" y="2112143"/>
                </a:lnTo>
                <a:lnTo>
                  <a:pt x="570301" y="2110168"/>
                </a:lnTo>
                <a:lnTo>
                  <a:pt x="568325" y="2106613"/>
                </a:lnTo>
                <a:close/>
                <a:moveTo>
                  <a:pt x="282821" y="2106613"/>
                </a:moveTo>
                <a:lnTo>
                  <a:pt x="395287" y="2106613"/>
                </a:lnTo>
                <a:lnTo>
                  <a:pt x="393307" y="2110168"/>
                </a:lnTo>
                <a:lnTo>
                  <a:pt x="394495" y="2112143"/>
                </a:lnTo>
                <a:lnTo>
                  <a:pt x="394495" y="2114908"/>
                </a:lnTo>
                <a:lnTo>
                  <a:pt x="394891" y="2118858"/>
                </a:lnTo>
                <a:lnTo>
                  <a:pt x="394891" y="2124387"/>
                </a:lnTo>
                <a:lnTo>
                  <a:pt x="394099" y="2131497"/>
                </a:lnTo>
                <a:lnTo>
                  <a:pt x="392515" y="2140186"/>
                </a:lnTo>
                <a:lnTo>
                  <a:pt x="390139" y="2150851"/>
                </a:lnTo>
                <a:lnTo>
                  <a:pt x="388555" y="2151641"/>
                </a:lnTo>
                <a:lnTo>
                  <a:pt x="385387" y="2152430"/>
                </a:lnTo>
                <a:lnTo>
                  <a:pt x="378655" y="2152825"/>
                </a:lnTo>
                <a:lnTo>
                  <a:pt x="365587" y="2153220"/>
                </a:lnTo>
                <a:lnTo>
                  <a:pt x="364795" y="2153220"/>
                </a:lnTo>
                <a:lnTo>
                  <a:pt x="364398" y="2152825"/>
                </a:lnTo>
                <a:lnTo>
                  <a:pt x="363606" y="2152035"/>
                </a:lnTo>
                <a:lnTo>
                  <a:pt x="362814" y="2150456"/>
                </a:lnTo>
                <a:lnTo>
                  <a:pt x="362022" y="2149271"/>
                </a:lnTo>
                <a:lnTo>
                  <a:pt x="361626" y="2148086"/>
                </a:lnTo>
                <a:lnTo>
                  <a:pt x="361230" y="2148086"/>
                </a:lnTo>
                <a:lnTo>
                  <a:pt x="359646" y="2147691"/>
                </a:lnTo>
                <a:lnTo>
                  <a:pt x="358854" y="2148086"/>
                </a:lnTo>
                <a:lnTo>
                  <a:pt x="355686" y="2149666"/>
                </a:lnTo>
                <a:lnTo>
                  <a:pt x="350934" y="2152430"/>
                </a:lnTo>
                <a:lnTo>
                  <a:pt x="340242" y="2160330"/>
                </a:lnTo>
                <a:lnTo>
                  <a:pt x="328758" y="2167440"/>
                </a:lnTo>
                <a:lnTo>
                  <a:pt x="323214" y="2170994"/>
                </a:lnTo>
                <a:lnTo>
                  <a:pt x="317274" y="2174154"/>
                </a:lnTo>
                <a:lnTo>
                  <a:pt x="310938" y="2177314"/>
                </a:lnTo>
                <a:lnTo>
                  <a:pt x="304601" y="2179684"/>
                </a:lnTo>
                <a:lnTo>
                  <a:pt x="297869" y="2182449"/>
                </a:lnTo>
                <a:lnTo>
                  <a:pt x="291137" y="2184424"/>
                </a:lnTo>
                <a:lnTo>
                  <a:pt x="284009" y="2186003"/>
                </a:lnTo>
                <a:lnTo>
                  <a:pt x="276485" y="2187188"/>
                </a:lnTo>
                <a:lnTo>
                  <a:pt x="268961" y="2188373"/>
                </a:lnTo>
                <a:lnTo>
                  <a:pt x="260645" y="2189163"/>
                </a:lnTo>
                <a:lnTo>
                  <a:pt x="252329" y="2189163"/>
                </a:lnTo>
                <a:lnTo>
                  <a:pt x="243220" y="2188373"/>
                </a:lnTo>
                <a:lnTo>
                  <a:pt x="235696" y="2187583"/>
                </a:lnTo>
                <a:lnTo>
                  <a:pt x="229756" y="2186398"/>
                </a:lnTo>
                <a:lnTo>
                  <a:pt x="225004" y="2185213"/>
                </a:lnTo>
                <a:lnTo>
                  <a:pt x="221044" y="2183239"/>
                </a:lnTo>
                <a:lnTo>
                  <a:pt x="218272" y="2180869"/>
                </a:lnTo>
                <a:lnTo>
                  <a:pt x="215896" y="2178499"/>
                </a:lnTo>
                <a:lnTo>
                  <a:pt x="214708" y="2176129"/>
                </a:lnTo>
                <a:lnTo>
                  <a:pt x="214312" y="2172969"/>
                </a:lnTo>
                <a:lnTo>
                  <a:pt x="214708" y="2170204"/>
                </a:lnTo>
                <a:lnTo>
                  <a:pt x="215500" y="2166650"/>
                </a:lnTo>
                <a:lnTo>
                  <a:pt x="217084" y="2163490"/>
                </a:lnTo>
                <a:lnTo>
                  <a:pt x="219460" y="2159935"/>
                </a:lnTo>
                <a:lnTo>
                  <a:pt x="221836" y="2156380"/>
                </a:lnTo>
                <a:lnTo>
                  <a:pt x="225004" y="2152825"/>
                </a:lnTo>
                <a:lnTo>
                  <a:pt x="232132" y="2145321"/>
                </a:lnTo>
                <a:lnTo>
                  <a:pt x="240052" y="2138211"/>
                </a:lnTo>
                <a:lnTo>
                  <a:pt x="248369" y="2131102"/>
                </a:lnTo>
                <a:lnTo>
                  <a:pt x="257081" y="2124387"/>
                </a:lnTo>
                <a:lnTo>
                  <a:pt x="265001" y="2118858"/>
                </a:lnTo>
                <a:lnTo>
                  <a:pt x="277673" y="2110168"/>
                </a:lnTo>
                <a:lnTo>
                  <a:pt x="282821" y="2106613"/>
                </a:lnTo>
                <a:close/>
                <a:moveTo>
                  <a:pt x="53975" y="1395413"/>
                </a:moveTo>
                <a:lnTo>
                  <a:pt x="145257" y="1412546"/>
                </a:lnTo>
                <a:lnTo>
                  <a:pt x="148035" y="1413343"/>
                </a:lnTo>
                <a:lnTo>
                  <a:pt x="150813" y="1414936"/>
                </a:lnTo>
                <a:lnTo>
                  <a:pt x="153591" y="1417327"/>
                </a:lnTo>
                <a:lnTo>
                  <a:pt x="155575" y="1420514"/>
                </a:lnTo>
                <a:lnTo>
                  <a:pt x="157560" y="1424100"/>
                </a:lnTo>
                <a:lnTo>
                  <a:pt x="159544" y="1428085"/>
                </a:lnTo>
                <a:lnTo>
                  <a:pt x="161132" y="1432866"/>
                </a:lnTo>
                <a:lnTo>
                  <a:pt x="162322" y="1438045"/>
                </a:lnTo>
                <a:lnTo>
                  <a:pt x="164704" y="1448803"/>
                </a:lnTo>
                <a:lnTo>
                  <a:pt x="167085" y="1460358"/>
                </a:lnTo>
                <a:lnTo>
                  <a:pt x="168275" y="1472311"/>
                </a:lnTo>
                <a:lnTo>
                  <a:pt x="169466" y="1483068"/>
                </a:lnTo>
                <a:lnTo>
                  <a:pt x="169863" y="1487849"/>
                </a:lnTo>
                <a:lnTo>
                  <a:pt x="169466" y="1491037"/>
                </a:lnTo>
                <a:lnTo>
                  <a:pt x="168672" y="1493427"/>
                </a:lnTo>
                <a:lnTo>
                  <a:pt x="167879" y="1493826"/>
                </a:lnTo>
                <a:lnTo>
                  <a:pt x="167482" y="1493826"/>
                </a:lnTo>
                <a:lnTo>
                  <a:pt x="165894" y="1493826"/>
                </a:lnTo>
                <a:lnTo>
                  <a:pt x="163513" y="1492631"/>
                </a:lnTo>
                <a:lnTo>
                  <a:pt x="161529" y="1490638"/>
                </a:lnTo>
                <a:lnTo>
                  <a:pt x="159544" y="1488248"/>
                </a:lnTo>
                <a:lnTo>
                  <a:pt x="154782" y="1481873"/>
                </a:lnTo>
                <a:lnTo>
                  <a:pt x="150416" y="1474701"/>
                </a:lnTo>
                <a:lnTo>
                  <a:pt x="148829" y="1470717"/>
                </a:lnTo>
                <a:lnTo>
                  <a:pt x="147638" y="1467529"/>
                </a:lnTo>
                <a:lnTo>
                  <a:pt x="146844" y="1463943"/>
                </a:lnTo>
                <a:lnTo>
                  <a:pt x="146844" y="1461553"/>
                </a:lnTo>
                <a:lnTo>
                  <a:pt x="146447" y="1459162"/>
                </a:lnTo>
                <a:lnTo>
                  <a:pt x="146050" y="1456772"/>
                </a:lnTo>
                <a:lnTo>
                  <a:pt x="145654" y="1455178"/>
                </a:lnTo>
                <a:lnTo>
                  <a:pt x="144463" y="1453584"/>
                </a:lnTo>
                <a:lnTo>
                  <a:pt x="143669" y="1452787"/>
                </a:lnTo>
                <a:lnTo>
                  <a:pt x="142479" y="1451991"/>
                </a:lnTo>
                <a:lnTo>
                  <a:pt x="141685" y="1451592"/>
                </a:lnTo>
                <a:lnTo>
                  <a:pt x="140494" y="1451592"/>
                </a:lnTo>
                <a:lnTo>
                  <a:pt x="139303" y="1451991"/>
                </a:lnTo>
                <a:lnTo>
                  <a:pt x="138510" y="1452389"/>
                </a:lnTo>
                <a:lnTo>
                  <a:pt x="136922" y="1453584"/>
                </a:lnTo>
                <a:lnTo>
                  <a:pt x="136128" y="1455178"/>
                </a:lnTo>
                <a:lnTo>
                  <a:pt x="135335" y="1457170"/>
                </a:lnTo>
                <a:lnTo>
                  <a:pt x="134938" y="1459959"/>
                </a:lnTo>
                <a:lnTo>
                  <a:pt x="134541" y="1462748"/>
                </a:lnTo>
                <a:lnTo>
                  <a:pt x="134541" y="1466732"/>
                </a:lnTo>
                <a:lnTo>
                  <a:pt x="134144" y="1473904"/>
                </a:lnTo>
                <a:lnTo>
                  <a:pt x="133747" y="1476693"/>
                </a:lnTo>
                <a:lnTo>
                  <a:pt x="132953" y="1480279"/>
                </a:lnTo>
                <a:lnTo>
                  <a:pt x="132160" y="1482670"/>
                </a:lnTo>
                <a:lnTo>
                  <a:pt x="130572" y="1485857"/>
                </a:lnTo>
                <a:lnTo>
                  <a:pt x="128985" y="1487849"/>
                </a:lnTo>
                <a:lnTo>
                  <a:pt x="127397" y="1489841"/>
                </a:lnTo>
                <a:lnTo>
                  <a:pt x="125413" y="1492232"/>
                </a:lnTo>
                <a:lnTo>
                  <a:pt x="123032" y="1493427"/>
                </a:lnTo>
                <a:lnTo>
                  <a:pt x="120650" y="1495021"/>
                </a:lnTo>
                <a:lnTo>
                  <a:pt x="117872" y="1495818"/>
                </a:lnTo>
                <a:lnTo>
                  <a:pt x="114300" y="1496615"/>
                </a:lnTo>
                <a:lnTo>
                  <a:pt x="110331" y="1497013"/>
                </a:lnTo>
                <a:lnTo>
                  <a:pt x="106760" y="1497013"/>
                </a:lnTo>
                <a:lnTo>
                  <a:pt x="101997" y="1496615"/>
                </a:lnTo>
                <a:lnTo>
                  <a:pt x="98822" y="1496216"/>
                </a:lnTo>
                <a:lnTo>
                  <a:pt x="94853" y="1495021"/>
                </a:lnTo>
                <a:lnTo>
                  <a:pt x="92075" y="1493826"/>
                </a:lnTo>
                <a:lnTo>
                  <a:pt x="88503" y="1491834"/>
                </a:lnTo>
                <a:lnTo>
                  <a:pt x="85725" y="1489045"/>
                </a:lnTo>
                <a:lnTo>
                  <a:pt x="82947" y="1486256"/>
                </a:lnTo>
                <a:lnTo>
                  <a:pt x="80169" y="1483068"/>
                </a:lnTo>
                <a:lnTo>
                  <a:pt x="78184" y="1479881"/>
                </a:lnTo>
                <a:lnTo>
                  <a:pt x="73422" y="1471912"/>
                </a:lnTo>
                <a:lnTo>
                  <a:pt x="69453" y="1463147"/>
                </a:lnTo>
                <a:lnTo>
                  <a:pt x="66278" y="1454381"/>
                </a:lnTo>
                <a:lnTo>
                  <a:pt x="63103" y="1445217"/>
                </a:lnTo>
                <a:lnTo>
                  <a:pt x="60722" y="1435655"/>
                </a:lnTo>
                <a:lnTo>
                  <a:pt x="58738" y="1426889"/>
                </a:lnTo>
                <a:lnTo>
                  <a:pt x="55563" y="1410952"/>
                </a:lnTo>
                <a:lnTo>
                  <a:pt x="54372" y="1399796"/>
                </a:lnTo>
                <a:lnTo>
                  <a:pt x="53975" y="1395413"/>
                </a:lnTo>
                <a:close/>
                <a:moveTo>
                  <a:pt x="1197768" y="1065213"/>
                </a:moveTo>
                <a:lnTo>
                  <a:pt x="1325562" y="1065213"/>
                </a:lnTo>
                <a:lnTo>
                  <a:pt x="1325562" y="1183610"/>
                </a:lnTo>
                <a:lnTo>
                  <a:pt x="1341437" y="1184405"/>
                </a:lnTo>
                <a:lnTo>
                  <a:pt x="1357312" y="1185994"/>
                </a:lnTo>
                <a:lnTo>
                  <a:pt x="1371996" y="1187583"/>
                </a:lnTo>
                <a:lnTo>
                  <a:pt x="1385887" y="1189172"/>
                </a:lnTo>
                <a:lnTo>
                  <a:pt x="1399381" y="1191159"/>
                </a:lnTo>
                <a:lnTo>
                  <a:pt x="1412478" y="1193940"/>
                </a:lnTo>
                <a:lnTo>
                  <a:pt x="1424384" y="1196324"/>
                </a:lnTo>
                <a:lnTo>
                  <a:pt x="1436290" y="1199502"/>
                </a:lnTo>
                <a:lnTo>
                  <a:pt x="1447799" y="1202284"/>
                </a:lnTo>
                <a:lnTo>
                  <a:pt x="1458912" y="1205462"/>
                </a:lnTo>
                <a:lnTo>
                  <a:pt x="1469231" y="1209038"/>
                </a:lnTo>
                <a:lnTo>
                  <a:pt x="1478756" y="1212613"/>
                </a:lnTo>
                <a:lnTo>
                  <a:pt x="1488678" y="1216587"/>
                </a:lnTo>
                <a:lnTo>
                  <a:pt x="1497409" y="1220560"/>
                </a:lnTo>
                <a:lnTo>
                  <a:pt x="1514475" y="1228108"/>
                </a:lnTo>
                <a:lnTo>
                  <a:pt x="1476771" y="1380276"/>
                </a:lnTo>
                <a:lnTo>
                  <a:pt x="1462484" y="1374317"/>
                </a:lnTo>
                <a:lnTo>
                  <a:pt x="1446212" y="1367165"/>
                </a:lnTo>
                <a:lnTo>
                  <a:pt x="1427162" y="1359616"/>
                </a:lnTo>
                <a:lnTo>
                  <a:pt x="1416446" y="1356041"/>
                </a:lnTo>
                <a:lnTo>
                  <a:pt x="1405334" y="1352068"/>
                </a:lnTo>
                <a:lnTo>
                  <a:pt x="1393428" y="1348889"/>
                </a:lnTo>
                <a:lnTo>
                  <a:pt x="1380728" y="1345313"/>
                </a:lnTo>
                <a:lnTo>
                  <a:pt x="1367234" y="1342532"/>
                </a:lnTo>
                <a:lnTo>
                  <a:pt x="1353343" y="1339751"/>
                </a:lnTo>
                <a:lnTo>
                  <a:pt x="1338262" y="1337765"/>
                </a:lnTo>
                <a:lnTo>
                  <a:pt x="1322387" y="1336175"/>
                </a:lnTo>
                <a:lnTo>
                  <a:pt x="1306115" y="1335381"/>
                </a:lnTo>
                <a:lnTo>
                  <a:pt x="1288653" y="1334586"/>
                </a:lnTo>
                <a:lnTo>
                  <a:pt x="1273571" y="1335381"/>
                </a:lnTo>
                <a:lnTo>
                  <a:pt x="1259681" y="1336573"/>
                </a:lnTo>
                <a:lnTo>
                  <a:pt x="1246981" y="1338559"/>
                </a:lnTo>
                <a:lnTo>
                  <a:pt x="1235868" y="1340943"/>
                </a:lnTo>
                <a:lnTo>
                  <a:pt x="1225549" y="1344519"/>
                </a:lnTo>
                <a:lnTo>
                  <a:pt x="1216421" y="1348889"/>
                </a:lnTo>
                <a:lnTo>
                  <a:pt x="1208484" y="1353259"/>
                </a:lnTo>
                <a:lnTo>
                  <a:pt x="1200943" y="1358424"/>
                </a:lnTo>
                <a:lnTo>
                  <a:pt x="1195387" y="1363987"/>
                </a:lnTo>
                <a:lnTo>
                  <a:pt x="1190228" y="1369946"/>
                </a:lnTo>
                <a:lnTo>
                  <a:pt x="1185862" y="1376303"/>
                </a:lnTo>
                <a:lnTo>
                  <a:pt x="1182687" y="1382660"/>
                </a:lnTo>
                <a:lnTo>
                  <a:pt x="1179909" y="1389414"/>
                </a:lnTo>
                <a:lnTo>
                  <a:pt x="1178321" y="1396168"/>
                </a:lnTo>
                <a:lnTo>
                  <a:pt x="1177528" y="1403320"/>
                </a:lnTo>
                <a:lnTo>
                  <a:pt x="1177131" y="1410471"/>
                </a:lnTo>
                <a:lnTo>
                  <a:pt x="1177131" y="1414444"/>
                </a:lnTo>
                <a:lnTo>
                  <a:pt x="1177528" y="1418418"/>
                </a:lnTo>
                <a:lnTo>
                  <a:pt x="1178321" y="1421993"/>
                </a:lnTo>
                <a:lnTo>
                  <a:pt x="1179115" y="1426364"/>
                </a:lnTo>
                <a:lnTo>
                  <a:pt x="1180306" y="1430337"/>
                </a:lnTo>
                <a:lnTo>
                  <a:pt x="1182290" y="1433515"/>
                </a:lnTo>
                <a:lnTo>
                  <a:pt x="1183878" y="1437488"/>
                </a:lnTo>
                <a:lnTo>
                  <a:pt x="1185862" y="1441064"/>
                </a:lnTo>
                <a:lnTo>
                  <a:pt x="1188243" y="1444640"/>
                </a:lnTo>
                <a:lnTo>
                  <a:pt x="1191021" y="1448215"/>
                </a:lnTo>
                <a:lnTo>
                  <a:pt x="1197371" y="1454970"/>
                </a:lnTo>
                <a:lnTo>
                  <a:pt x="1204912" y="1461724"/>
                </a:lnTo>
                <a:lnTo>
                  <a:pt x="1213643" y="1468478"/>
                </a:lnTo>
                <a:lnTo>
                  <a:pt x="1223962" y="1475232"/>
                </a:lnTo>
                <a:lnTo>
                  <a:pt x="1235471" y="1481986"/>
                </a:lnTo>
                <a:lnTo>
                  <a:pt x="1247775" y="1489138"/>
                </a:lnTo>
                <a:lnTo>
                  <a:pt x="1262459" y="1495892"/>
                </a:lnTo>
                <a:lnTo>
                  <a:pt x="1277937" y="1503044"/>
                </a:lnTo>
                <a:lnTo>
                  <a:pt x="1294606" y="1510592"/>
                </a:lnTo>
                <a:lnTo>
                  <a:pt x="1313259" y="1518538"/>
                </a:lnTo>
                <a:lnTo>
                  <a:pt x="1333499" y="1526087"/>
                </a:lnTo>
                <a:lnTo>
                  <a:pt x="1347390" y="1531649"/>
                </a:lnTo>
                <a:lnTo>
                  <a:pt x="1361281" y="1536814"/>
                </a:lnTo>
                <a:lnTo>
                  <a:pt x="1374378" y="1542377"/>
                </a:lnTo>
                <a:lnTo>
                  <a:pt x="1387078" y="1548336"/>
                </a:lnTo>
                <a:lnTo>
                  <a:pt x="1399381" y="1554296"/>
                </a:lnTo>
                <a:lnTo>
                  <a:pt x="1410890" y="1560255"/>
                </a:lnTo>
                <a:lnTo>
                  <a:pt x="1422003" y="1566215"/>
                </a:lnTo>
                <a:lnTo>
                  <a:pt x="1432718" y="1572572"/>
                </a:lnTo>
                <a:lnTo>
                  <a:pt x="1442640" y="1578532"/>
                </a:lnTo>
                <a:lnTo>
                  <a:pt x="1452562" y="1585286"/>
                </a:lnTo>
                <a:lnTo>
                  <a:pt x="1461690" y="1591643"/>
                </a:lnTo>
                <a:lnTo>
                  <a:pt x="1470025" y="1598794"/>
                </a:lnTo>
                <a:lnTo>
                  <a:pt x="1478359" y="1605548"/>
                </a:lnTo>
                <a:lnTo>
                  <a:pt x="1486296" y="1613097"/>
                </a:lnTo>
                <a:lnTo>
                  <a:pt x="1493440" y="1620646"/>
                </a:lnTo>
                <a:lnTo>
                  <a:pt x="1500584" y="1628195"/>
                </a:lnTo>
                <a:lnTo>
                  <a:pt x="1506934" y="1635743"/>
                </a:lnTo>
                <a:lnTo>
                  <a:pt x="1512490" y="1643690"/>
                </a:lnTo>
                <a:lnTo>
                  <a:pt x="1517649" y="1651636"/>
                </a:lnTo>
                <a:lnTo>
                  <a:pt x="1522809" y="1660376"/>
                </a:lnTo>
                <a:lnTo>
                  <a:pt x="1527571" y="1668720"/>
                </a:lnTo>
                <a:lnTo>
                  <a:pt x="1531540" y="1677460"/>
                </a:lnTo>
                <a:lnTo>
                  <a:pt x="1535509" y="1686201"/>
                </a:lnTo>
                <a:lnTo>
                  <a:pt x="1538684" y="1695737"/>
                </a:lnTo>
                <a:lnTo>
                  <a:pt x="1541859" y="1704875"/>
                </a:lnTo>
                <a:lnTo>
                  <a:pt x="1544240" y="1714807"/>
                </a:lnTo>
                <a:lnTo>
                  <a:pt x="1546225" y="1724740"/>
                </a:lnTo>
                <a:lnTo>
                  <a:pt x="1548209" y="1735070"/>
                </a:lnTo>
                <a:lnTo>
                  <a:pt x="1549399" y="1745400"/>
                </a:lnTo>
                <a:lnTo>
                  <a:pt x="1550193" y="1756127"/>
                </a:lnTo>
                <a:lnTo>
                  <a:pt x="1550590" y="1766854"/>
                </a:lnTo>
                <a:lnTo>
                  <a:pt x="1550987" y="1778376"/>
                </a:lnTo>
                <a:lnTo>
                  <a:pt x="1550590" y="1789501"/>
                </a:lnTo>
                <a:lnTo>
                  <a:pt x="1549796" y="1800625"/>
                </a:lnTo>
                <a:lnTo>
                  <a:pt x="1549003" y="1811750"/>
                </a:lnTo>
                <a:lnTo>
                  <a:pt x="1547415" y="1822080"/>
                </a:lnTo>
                <a:lnTo>
                  <a:pt x="1545034" y="1833204"/>
                </a:lnTo>
                <a:lnTo>
                  <a:pt x="1542256" y="1843931"/>
                </a:lnTo>
                <a:lnTo>
                  <a:pt x="1539081" y="1853864"/>
                </a:lnTo>
                <a:lnTo>
                  <a:pt x="1535906" y="1864194"/>
                </a:lnTo>
                <a:lnTo>
                  <a:pt x="1531540" y="1874127"/>
                </a:lnTo>
                <a:lnTo>
                  <a:pt x="1527571" y="1884059"/>
                </a:lnTo>
                <a:lnTo>
                  <a:pt x="1522412" y="1893594"/>
                </a:lnTo>
                <a:lnTo>
                  <a:pt x="1516856" y="1902733"/>
                </a:lnTo>
                <a:lnTo>
                  <a:pt x="1511299" y="1912268"/>
                </a:lnTo>
                <a:lnTo>
                  <a:pt x="1504949" y="1921009"/>
                </a:lnTo>
                <a:lnTo>
                  <a:pt x="1498203" y="1929352"/>
                </a:lnTo>
                <a:lnTo>
                  <a:pt x="1491059" y="1937695"/>
                </a:lnTo>
                <a:lnTo>
                  <a:pt x="1483518" y="1946039"/>
                </a:lnTo>
                <a:lnTo>
                  <a:pt x="1475581" y="1953985"/>
                </a:lnTo>
                <a:lnTo>
                  <a:pt x="1467246" y="1961534"/>
                </a:lnTo>
                <a:lnTo>
                  <a:pt x="1458118" y="1968685"/>
                </a:lnTo>
                <a:lnTo>
                  <a:pt x="1448990" y="1975439"/>
                </a:lnTo>
                <a:lnTo>
                  <a:pt x="1439465" y="1982194"/>
                </a:lnTo>
                <a:lnTo>
                  <a:pt x="1429146" y="1988550"/>
                </a:lnTo>
                <a:lnTo>
                  <a:pt x="1418431" y="1994510"/>
                </a:lnTo>
                <a:lnTo>
                  <a:pt x="1407318" y="2000072"/>
                </a:lnTo>
                <a:lnTo>
                  <a:pt x="1395809" y="2004840"/>
                </a:lnTo>
                <a:lnTo>
                  <a:pt x="1383903" y="2009608"/>
                </a:lnTo>
                <a:lnTo>
                  <a:pt x="1371996" y="2014375"/>
                </a:lnTo>
                <a:lnTo>
                  <a:pt x="1359296" y="2017951"/>
                </a:lnTo>
                <a:lnTo>
                  <a:pt x="1346199" y="2021924"/>
                </a:lnTo>
                <a:lnTo>
                  <a:pt x="1332706" y="2024705"/>
                </a:lnTo>
                <a:lnTo>
                  <a:pt x="1319212" y="2027884"/>
                </a:lnTo>
                <a:lnTo>
                  <a:pt x="1319212" y="2165351"/>
                </a:lnTo>
                <a:lnTo>
                  <a:pt x="1191418" y="2165351"/>
                </a:lnTo>
                <a:lnTo>
                  <a:pt x="1191418" y="2037022"/>
                </a:lnTo>
                <a:lnTo>
                  <a:pt x="1175146" y="2036227"/>
                </a:lnTo>
                <a:lnTo>
                  <a:pt x="1158875" y="2034638"/>
                </a:lnTo>
                <a:lnTo>
                  <a:pt x="1142603" y="2032651"/>
                </a:lnTo>
                <a:lnTo>
                  <a:pt x="1127125" y="2030665"/>
                </a:lnTo>
                <a:lnTo>
                  <a:pt x="1111249" y="2027884"/>
                </a:lnTo>
                <a:lnTo>
                  <a:pt x="1096168" y="2024705"/>
                </a:lnTo>
                <a:lnTo>
                  <a:pt x="1081087" y="2021527"/>
                </a:lnTo>
                <a:lnTo>
                  <a:pt x="1066799" y="2017554"/>
                </a:lnTo>
                <a:lnTo>
                  <a:pt x="1052512" y="2013978"/>
                </a:lnTo>
                <a:lnTo>
                  <a:pt x="1039018" y="2009608"/>
                </a:lnTo>
                <a:lnTo>
                  <a:pt x="1025921" y="2004840"/>
                </a:lnTo>
                <a:lnTo>
                  <a:pt x="1013221" y="2000470"/>
                </a:lnTo>
                <a:lnTo>
                  <a:pt x="1001315" y="1995305"/>
                </a:lnTo>
                <a:lnTo>
                  <a:pt x="989806" y="1990140"/>
                </a:lnTo>
                <a:lnTo>
                  <a:pt x="979884" y="1984577"/>
                </a:lnTo>
                <a:lnTo>
                  <a:pt x="969962" y="1979412"/>
                </a:lnTo>
                <a:lnTo>
                  <a:pt x="1008856" y="1821285"/>
                </a:lnTo>
                <a:lnTo>
                  <a:pt x="1019571" y="1827245"/>
                </a:lnTo>
                <a:lnTo>
                  <a:pt x="1030287" y="1832807"/>
                </a:lnTo>
                <a:lnTo>
                  <a:pt x="1041796" y="1838369"/>
                </a:lnTo>
                <a:lnTo>
                  <a:pt x="1054099" y="1843931"/>
                </a:lnTo>
                <a:lnTo>
                  <a:pt x="1066403" y="1848699"/>
                </a:lnTo>
                <a:lnTo>
                  <a:pt x="1079103" y="1853864"/>
                </a:lnTo>
                <a:lnTo>
                  <a:pt x="1092199" y="1858632"/>
                </a:lnTo>
                <a:lnTo>
                  <a:pt x="1105693" y="1862605"/>
                </a:lnTo>
                <a:lnTo>
                  <a:pt x="1119584" y="1866578"/>
                </a:lnTo>
                <a:lnTo>
                  <a:pt x="1134268" y="1870551"/>
                </a:lnTo>
                <a:lnTo>
                  <a:pt x="1148556" y="1873332"/>
                </a:lnTo>
                <a:lnTo>
                  <a:pt x="1163637" y="1875716"/>
                </a:lnTo>
                <a:lnTo>
                  <a:pt x="1178321" y="1878100"/>
                </a:lnTo>
                <a:lnTo>
                  <a:pt x="1193799" y="1879689"/>
                </a:lnTo>
                <a:lnTo>
                  <a:pt x="1209675" y="1880483"/>
                </a:lnTo>
                <a:lnTo>
                  <a:pt x="1225153" y="1880881"/>
                </a:lnTo>
                <a:lnTo>
                  <a:pt x="1239043" y="1880483"/>
                </a:lnTo>
                <a:lnTo>
                  <a:pt x="1251743" y="1879292"/>
                </a:lnTo>
                <a:lnTo>
                  <a:pt x="1264443" y="1877702"/>
                </a:lnTo>
                <a:lnTo>
                  <a:pt x="1276349" y="1875318"/>
                </a:lnTo>
                <a:lnTo>
                  <a:pt x="1287065" y="1872140"/>
                </a:lnTo>
                <a:lnTo>
                  <a:pt x="1297384" y="1868564"/>
                </a:lnTo>
                <a:lnTo>
                  <a:pt x="1306909" y="1864194"/>
                </a:lnTo>
                <a:lnTo>
                  <a:pt x="1315243" y="1859426"/>
                </a:lnTo>
                <a:lnTo>
                  <a:pt x="1319609" y="1856248"/>
                </a:lnTo>
                <a:lnTo>
                  <a:pt x="1323578" y="1853467"/>
                </a:lnTo>
                <a:lnTo>
                  <a:pt x="1326753" y="1850686"/>
                </a:lnTo>
                <a:lnTo>
                  <a:pt x="1330325" y="1847110"/>
                </a:lnTo>
                <a:lnTo>
                  <a:pt x="1333499" y="1843931"/>
                </a:lnTo>
                <a:lnTo>
                  <a:pt x="1335881" y="1840356"/>
                </a:lnTo>
                <a:lnTo>
                  <a:pt x="1339056" y="1836780"/>
                </a:lnTo>
                <a:lnTo>
                  <a:pt x="1341040" y="1832807"/>
                </a:lnTo>
                <a:lnTo>
                  <a:pt x="1343025" y="1828834"/>
                </a:lnTo>
                <a:lnTo>
                  <a:pt x="1345009" y="1824861"/>
                </a:lnTo>
                <a:lnTo>
                  <a:pt x="1346596" y="1820490"/>
                </a:lnTo>
                <a:lnTo>
                  <a:pt x="1347787" y="1816517"/>
                </a:lnTo>
                <a:lnTo>
                  <a:pt x="1348978" y="1811750"/>
                </a:lnTo>
                <a:lnTo>
                  <a:pt x="1349375" y="1806982"/>
                </a:lnTo>
                <a:lnTo>
                  <a:pt x="1349771" y="1801817"/>
                </a:lnTo>
                <a:lnTo>
                  <a:pt x="1350565" y="1797447"/>
                </a:lnTo>
                <a:lnTo>
                  <a:pt x="1349771" y="1787514"/>
                </a:lnTo>
                <a:lnTo>
                  <a:pt x="1348978" y="1783541"/>
                </a:lnTo>
                <a:lnTo>
                  <a:pt x="1348184" y="1778773"/>
                </a:lnTo>
                <a:lnTo>
                  <a:pt x="1346993" y="1774403"/>
                </a:lnTo>
                <a:lnTo>
                  <a:pt x="1345803" y="1770430"/>
                </a:lnTo>
                <a:lnTo>
                  <a:pt x="1344215" y="1766060"/>
                </a:lnTo>
                <a:lnTo>
                  <a:pt x="1342231" y="1762086"/>
                </a:lnTo>
                <a:lnTo>
                  <a:pt x="1340246" y="1758113"/>
                </a:lnTo>
                <a:lnTo>
                  <a:pt x="1337865" y="1753743"/>
                </a:lnTo>
                <a:lnTo>
                  <a:pt x="1334690" y="1750167"/>
                </a:lnTo>
                <a:lnTo>
                  <a:pt x="1331912" y="1746194"/>
                </a:lnTo>
                <a:lnTo>
                  <a:pt x="1325165" y="1739043"/>
                </a:lnTo>
                <a:lnTo>
                  <a:pt x="1317625" y="1731891"/>
                </a:lnTo>
                <a:lnTo>
                  <a:pt x="1308099" y="1725137"/>
                </a:lnTo>
                <a:lnTo>
                  <a:pt x="1298178" y="1718383"/>
                </a:lnTo>
                <a:lnTo>
                  <a:pt x="1287065" y="1711629"/>
                </a:lnTo>
                <a:lnTo>
                  <a:pt x="1274365" y="1705272"/>
                </a:lnTo>
                <a:lnTo>
                  <a:pt x="1260475" y="1698915"/>
                </a:lnTo>
                <a:lnTo>
                  <a:pt x="1245790" y="1692558"/>
                </a:lnTo>
                <a:lnTo>
                  <a:pt x="1229915" y="1686201"/>
                </a:lnTo>
                <a:lnTo>
                  <a:pt x="1212056" y="1679844"/>
                </a:lnTo>
                <a:lnTo>
                  <a:pt x="1186656" y="1670706"/>
                </a:lnTo>
                <a:lnTo>
                  <a:pt x="1162049" y="1660774"/>
                </a:lnTo>
                <a:lnTo>
                  <a:pt x="1150143" y="1655609"/>
                </a:lnTo>
                <a:lnTo>
                  <a:pt x="1138634" y="1650444"/>
                </a:lnTo>
                <a:lnTo>
                  <a:pt x="1127918" y="1644881"/>
                </a:lnTo>
                <a:lnTo>
                  <a:pt x="1116806" y="1638922"/>
                </a:lnTo>
                <a:lnTo>
                  <a:pt x="1106090" y="1633757"/>
                </a:lnTo>
                <a:lnTo>
                  <a:pt x="1096168" y="1627400"/>
                </a:lnTo>
                <a:lnTo>
                  <a:pt x="1085849" y="1621440"/>
                </a:lnTo>
                <a:lnTo>
                  <a:pt x="1076721" y="1615084"/>
                </a:lnTo>
                <a:lnTo>
                  <a:pt x="1067593" y="1608329"/>
                </a:lnTo>
                <a:lnTo>
                  <a:pt x="1058862" y="1601575"/>
                </a:lnTo>
                <a:lnTo>
                  <a:pt x="1050528" y="1594821"/>
                </a:lnTo>
                <a:lnTo>
                  <a:pt x="1042590" y="1587272"/>
                </a:lnTo>
                <a:lnTo>
                  <a:pt x="1035049" y="1580121"/>
                </a:lnTo>
                <a:lnTo>
                  <a:pt x="1027906" y="1571777"/>
                </a:lnTo>
                <a:lnTo>
                  <a:pt x="1021556" y="1563831"/>
                </a:lnTo>
                <a:lnTo>
                  <a:pt x="1015206" y="1555885"/>
                </a:lnTo>
                <a:lnTo>
                  <a:pt x="1009253" y="1547542"/>
                </a:lnTo>
                <a:lnTo>
                  <a:pt x="1003696" y="1538801"/>
                </a:lnTo>
                <a:lnTo>
                  <a:pt x="999331" y="1529266"/>
                </a:lnTo>
                <a:lnTo>
                  <a:pt x="994568" y="1520128"/>
                </a:lnTo>
                <a:lnTo>
                  <a:pt x="990599" y="1510195"/>
                </a:lnTo>
                <a:lnTo>
                  <a:pt x="987425" y="1500262"/>
                </a:lnTo>
                <a:lnTo>
                  <a:pt x="984249" y="1489932"/>
                </a:lnTo>
                <a:lnTo>
                  <a:pt x="981868" y="1479205"/>
                </a:lnTo>
                <a:lnTo>
                  <a:pt x="980281" y="1468081"/>
                </a:lnTo>
                <a:lnTo>
                  <a:pt x="979090" y="1456559"/>
                </a:lnTo>
                <a:lnTo>
                  <a:pt x="978296" y="1445434"/>
                </a:lnTo>
                <a:lnTo>
                  <a:pt x="977503" y="1433118"/>
                </a:lnTo>
                <a:lnTo>
                  <a:pt x="978296" y="1421993"/>
                </a:lnTo>
                <a:lnTo>
                  <a:pt x="978693" y="1411266"/>
                </a:lnTo>
                <a:lnTo>
                  <a:pt x="979884" y="1400539"/>
                </a:lnTo>
                <a:lnTo>
                  <a:pt x="981471" y="1390209"/>
                </a:lnTo>
                <a:lnTo>
                  <a:pt x="983456" y="1379482"/>
                </a:lnTo>
                <a:lnTo>
                  <a:pt x="986234" y="1369549"/>
                </a:lnTo>
                <a:lnTo>
                  <a:pt x="989012" y="1359219"/>
                </a:lnTo>
                <a:lnTo>
                  <a:pt x="992584" y="1349684"/>
                </a:lnTo>
                <a:lnTo>
                  <a:pt x="996156" y="1339751"/>
                </a:lnTo>
                <a:lnTo>
                  <a:pt x="1000918" y="1330613"/>
                </a:lnTo>
                <a:lnTo>
                  <a:pt x="1005681" y="1321078"/>
                </a:lnTo>
                <a:lnTo>
                  <a:pt x="1010443" y="1312337"/>
                </a:lnTo>
                <a:lnTo>
                  <a:pt x="1015999" y="1303994"/>
                </a:lnTo>
                <a:lnTo>
                  <a:pt x="1022349" y="1295650"/>
                </a:lnTo>
                <a:lnTo>
                  <a:pt x="1028699" y="1286910"/>
                </a:lnTo>
                <a:lnTo>
                  <a:pt x="1035446" y="1278963"/>
                </a:lnTo>
                <a:lnTo>
                  <a:pt x="1042590" y="1271415"/>
                </a:lnTo>
                <a:lnTo>
                  <a:pt x="1050528" y="1264263"/>
                </a:lnTo>
                <a:lnTo>
                  <a:pt x="1058465" y="1257112"/>
                </a:lnTo>
                <a:lnTo>
                  <a:pt x="1067196" y="1250357"/>
                </a:lnTo>
                <a:lnTo>
                  <a:pt x="1075928" y="1243603"/>
                </a:lnTo>
                <a:lnTo>
                  <a:pt x="1085056" y="1237246"/>
                </a:lnTo>
                <a:lnTo>
                  <a:pt x="1094581" y="1231287"/>
                </a:lnTo>
                <a:lnTo>
                  <a:pt x="1104503" y="1225725"/>
                </a:lnTo>
                <a:lnTo>
                  <a:pt x="1115218" y="1220560"/>
                </a:lnTo>
                <a:lnTo>
                  <a:pt x="1125537" y="1215792"/>
                </a:lnTo>
                <a:lnTo>
                  <a:pt x="1137046" y="1211024"/>
                </a:lnTo>
                <a:lnTo>
                  <a:pt x="1148556" y="1207051"/>
                </a:lnTo>
                <a:lnTo>
                  <a:pt x="1160065" y="1202681"/>
                </a:lnTo>
                <a:lnTo>
                  <a:pt x="1172368" y="1199502"/>
                </a:lnTo>
                <a:lnTo>
                  <a:pt x="1185068" y="1195927"/>
                </a:lnTo>
                <a:lnTo>
                  <a:pt x="1197768" y="1193146"/>
                </a:lnTo>
                <a:lnTo>
                  <a:pt x="1197768" y="1065213"/>
                </a:lnTo>
                <a:close/>
                <a:moveTo>
                  <a:pt x="1253810" y="950913"/>
                </a:moveTo>
                <a:lnTo>
                  <a:pt x="1260969" y="951705"/>
                </a:lnTo>
                <a:lnTo>
                  <a:pt x="1269321" y="952893"/>
                </a:lnTo>
                <a:lnTo>
                  <a:pt x="1279264" y="954873"/>
                </a:lnTo>
                <a:lnTo>
                  <a:pt x="1291594" y="958042"/>
                </a:lnTo>
                <a:lnTo>
                  <a:pt x="1305117" y="962002"/>
                </a:lnTo>
                <a:lnTo>
                  <a:pt x="1312276" y="964774"/>
                </a:lnTo>
                <a:lnTo>
                  <a:pt x="1319435" y="967546"/>
                </a:lnTo>
                <a:lnTo>
                  <a:pt x="1326992" y="970714"/>
                </a:lnTo>
                <a:lnTo>
                  <a:pt x="1334151" y="974278"/>
                </a:lnTo>
                <a:lnTo>
                  <a:pt x="1341311" y="978238"/>
                </a:lnTo>
                <a:lnTo>
                  <a:pt x="1348470" y="982594"/>
                </a:lnTo>
                <a:lnTo>
                  <a:pt x="1355231" y="987347"/>
                </a:lnTo>
                <a:lnTo>
                  <a:pt x="1361993" y="992891"/>
                </a:lnTo>
                <a:lnTo>
                  <a:pt x="1368356" y="998435"/>
                </a:lnTo>
                <a:lnTo>
                  <a:pt x="1374322" y="1004771"/>
                </a:lnTo>
                <a:lnTo>
                  <a:pt x="1379891" y="1011504"/>
                </a:lnTo>
                <a:lnTo>
                  <a:pt x="1385061" y="1019028"/>
                </a:lnTo>
                <a:lnTo>
                  <a:pt x="1389039" y="1026552"/>
                </a:lnTo>
                <a:lnTo>
                  <a:pt x="1393016" y="1034868"/>
                </a:lnTo>
                <a:lnTo>
                  <a:pt x="1395800" y="1044373"/>
                </a:lnTo>
                <a:lnTo>
                  <a:pt x="1398186" y="1053877"/>
                </a:lnTo>
                <a:lnTo>
                  <a:pt x="1399777" y="1064174"/>
                </a:lnTo>
                <a:lnTo>
                  <a:pt x="1400175" y="1074866"/>
                </a:lnTo>
                <a:lnTo>
                  <a:pt x="1399777" y="1086746"/>
                </a:lnTo>
                <a:lnTo>
                  <a:pt x="1398186" y="1099023"/>
                </a:lnTo>
                <a:lnTo>
                  <a:pt x="1396198" y="1108131"/>
                </a:lnTo>
                <a:lnTo>
                  <a:pt x="1394607" y="1115260"/>
                </a:lnTo>
                <a:lnTo>
                  <a:pt x="1392618" y="1121596"/>
                </a:lnTo>
                <a:lnTo>
                  <a:pt x="1390232" y="1125952"/>
                </a:lnTo>
                <a:lnTo>
                  <a:pt x="1388243" y="1129120"/>
                </a:lnTo>
                <a:lnTo>
                  <a:pt x="1386254" y="1131892"/>
                </a:lnTo>
                <a:lnTo>
                  <a:pt x="1384266" y="1133080"/>
                </a:lnTo>
                <a:lnTo>
                  <a:pt x="1381879" y="1133476"/>
                </a:lnTo>
                <a:lnTo>
                  <a:pt x="1380288" y="1133476"/>
                </a:lnTo>
                <a:lnTo>
                  <a:pt x="1378697" y="1132684"/>
                </a:lnTo>
                <a:lnTo>
                  <a:pt x="1376709" y="1131892"/>
                </a:lnTo>
                <a:lnTo>
                  <a:pt x="1375118" y="1130704"/>
                </a:lnTo>
                <a:lnTo>
                  <a:pt x="1373527" y="1128724"/>
                </a:lnTo>
                <a:lnTo>
                  <a:pt x="1372731" y="1127536"/>
                </a:lnTo>
                <a:lnTo>
                  <a:pt x="1347277" y="1106151"/>
                </a:lnTo>
                <a:lnTo>
                  <a:pt x="1352049" y="1018632"/>
                </a:lnTo>
                <a:lnTo>
                  <a:pt x="1216025" y="1021008"/>
                </a:lnTo>
                <a:lnTo>
                  <a:pt x="1253810" y="950913"/>
                </a:lnTo>
                <a:close/>
                <a:moveTo>
                  <a:pt x="674077" y="546100"/>
                </a:moveTo>
                <a:lnTo>
                  <a:pt x="687963" y="546497"/>
                </a:lnTo>
                <a:lnTo>
                  <a:pt x="701849" y="547291"/>
                </a:lnTo>
                <a:lnTo>
                  <a:pt x="715735" y="548879"/>
                </a:lnTo>
                <a:lnTo>
                  <a:pt x="729622" y="551260"/>
                </a:lnTo>
                <a:lnTo>
                  <a:pt x="743905" y="554039"/>
                </a:lnTo>
                <a:lnTo>
                  <a:pt x="757791" y="557612"/>
                </a:lnTo>
                <a:lnTo>
                  <a:pt x="771280" y="561582"/>
                </a:lnTo>
                <a:lnTo>
                  <a:pt x="785167" y="565949"/>
                </a:lnTo>
                <a:lnTo>
                  <a:pt x="798656" y="571109"/>
                </a:lnTo>
                <a:lnTo>
                  <a:pt x="812145" y="575873"/>
                </a:lnTo>
                <a:lnTo>
                  <a:pt x="825238" y="581431"/>
                </a:lnTo>
                <a:lnTo>
                  <a:pt x="837934" y="587385"/>
                </a:lnTo>
                <a:lnTo>
                  <a:pt x="850630" y="593340"/>
                </a:lnTo>
                <a:lnTo>
                  <a:pt x="862929" y="599692"/>
                </a:lnTo>
                <a:lnTo>
                  <a:pt x="874435" y="606043"/>
                </a:lnTo>
                <a:lnTo>
                  <a:pt x="885941" y="612792"/>
                </a:lnTo>
                <a:lnTo>
                  <a:pt x="896653" y="619144"/>
                </a:lnTo>
                <a:lnTo>
                  <a:pt x="906969" y="625892"/>
                </a:lnTo>
                <a:lnTo>
                  <a:pt x="916887" y="632244"/>
                </a:lnTo>
                <a:lnTo>
                  <a:pt x="926012" y="638596"/>
                </a:lnTo>
                <a:lnTo>
                  <a:pt x="934344" y="644947"/>
                </a:lnTo>
                <a:lnTo>
                  <a:pt x="942279" y="650902"/>
                </a:lnTo>
                <a:lnTo>
                  <a:pt x="949421" y="656856"/>
                </a:lnTo>
                <a:lnTo>
                  <a:pt x="956165" y="662414"/>
                </a:lnTo>
                <a:lnTo>
                  <a:pt x="961720" y="667972"/>
                </a:lnTo>
                <a:lnTo>
                  <a:pt x="966878" y="672736"/>
                </a:lnTo>
                <a:lnTo>
                  <a:pt x="970845" y="677102"/>
                </a:lnTo>
                <a:lnTo>
                  <a:pt x="974019" y="681469"/>
                </a:lnTo>
                <a:lnTo>
                  <a:pt x="976003" y="684645"/>
                </a:lnTo>
                <a:lnTo>
                  <a:pt x="977590" y="688218"/>
                </a:lnTo>
                <a:lnTo>
                  <a:pt x="978383" y="692187"/>
                </a:lnTo>
                <a:lnTo>
                  <a:pt x="978780" y="696554"/>
                </a:lnTo>
                <a:lnTo>
                  <a:pt x="979574" y="707670"/>
                </a:lnTo>
                <a:lnTo>
                  <a:pt x="980367" y="714418"/>
                </a:lnTo>
                <a:lnTo>
                  <a:pt x="981954" y="721961"/>
                </a:lnTo>
                <a:lnTo>
                  <a:pt x="984335" y="730297"/>
                </a:lnTo>
                <a:lnTo>
                  <a:pt x="987112" y="739825"/>
                </a:lnTo>
                <a:lnTo>
                  <a:pt x="991079" y="750146"/>
                </a:lnTo>
                <a:lnTo>
                  <a:pt x="995840" y="761262"/>
                </a:lnTo>
                <a:lnTo>
                  <a:pt x="1002585" y="773568"/>
                </a:lnTo>
                <a:lnTo>
                  <a:pt x="1010520" y="787065"/>
                </a:lnTo>
                <a:lnTo>
                  <a:pt x="1020042" y="801356"/>
                </a:lnTo>
                <a:lnTo>
                  <a:pt x="1031945" y="816838"/>
                </a:lnTo>
                <a:lnTo>
                  <a:pt x="1045434" y="833115"/>
                </a:lnTo>
                <a:lnTo>
                  <a:pt x="1060907" y="851376"/>
                </a:lnTo>
                <a:lnTo>
                  <a:pt x="1075190" y="866461"/>
                </a:lnTo>
                <a:lnTo>
                  <a:pt x="1087886" y="879958"/>
                </a:lnTo>
                <a:lnTo>
                  <a:pt x="1099392" y="891073"/>
                </a:lnTo>
                <a:lnTo>
                  <a:pt x="1109707" y="900204"/>
                </a:lnTo>
                <a:lnTo>
                  <a:pt x="1119626" y="907349"/>
                </a:lnTo>
                <a:lnTo>
                  <a:pt x="1129148" y="913701"/>
                </a:lnTo>
                <a:lnTo>
                  <a:pt x="1133909" y="916480"/>
                </a:lnTo>
                <a:lnTo>
                  <a:pt x="1137877" y="918465"/>
                </a:lnTo>
                <a:lnTo>
                  <a:pt x="1142637" y="920053"/>
                </a:lnTo>
                <a:lnTo>
                  <a:pt x="1147399" y="921641"/>
                </a:lnTo>
                <a:lnTo>
                  <a:pt x="1156524" y="924816"/>
                </a:lnTo>
                <a:lnTo>
                  <a:pt x="1166046" y="926404"/>
                </a:lnTo>
                <a:lnTo>
                  <a:pt x="1177155" y="927595"/>
                </a:lnTo>
                <a:lnTo>
                  <a:pt x="1188660" y="929183"/>
                </a:lnTo>
                <a:lnTo>
                  <a:pt x="1215639" y="930374"/>
                </a:lnTo>
                <a:lnTo>
                  <a:pt x="1231509" y="931565"/>
                </a:lnTo>
                <a:lnTo>
                  <a:pt x="1249363" y="932756"/>
                </a:lnTo>
                <a:lnTo>
                  <a:pt x="1244205" y="939108"/>
                </a:lnTo>
                <a:lnTo>
                  <a:pt x="1238651" y="946253"/>
                </a:lnTo>
                <a:lnTo>
                  <a:pt x="1232699" y="954987"/>
                </a:lnTo>
                <a:lnTo>
                  <a:pt x="1226351" y="964515"/>
                </a:lnTo>
                <a:lnTo>
                  <a:pt x="1213259" y="985554"/>
                </a:lnTo>
                <a:lnTo>
                  <a:pt x="1200166" y="1008182"/>
                </a:lnTo>
                <a:lnTo>
                  <a:pt x="1194215" y="1019297"/>
                </a:lnTo>
                <a:lnTo>
                  <a:pt x="1188660" y="1030016"/>
                </a:lnTo>
                <a:lnTo>
                  <a:pt x="1183503" y="1041131"/>
                </a:lnTo>
                <a:lnTo>
                  <a:pt x="1178742" y="1051056"/>
                </a:lnTo>
                <a:lnTo>
                  <a:pt x="1175171" y="1060186"/>
                </a:lnTo>
                <a:lnTo>
                  <a:pt x="1171997" y="1068126"/>
                </a:lnTo>
                <a:lnTo>
                  <a:pt x="1170410" y="1075271"/>
                </a:lnTo>
                <a:lnTo>
                  <a:pt x="1170013" y="1078447"/>
                </a:lnTo>
                <a:lnTo>
                  <a:pt x="1169616" y="1080829"/>
                </a:lnTo>
                <a:lnTo>
                  <a:pt x="1171997" y="1081623"/>
                </a:lnTo>
                <a:lnTo>
                  <a:pt x="1175171" y="1083608"/>
                </a:lnTo>
                <a:lnTo>
                  <a:pt x="1175964" y="1084799"/>
                </a:lnTo>
                <a:lnTo>
                  <a:pt x="1175964" y="1085593"/>
                </a:lnTo>
                <a:lnTo>
                  <a:pt x="1174774" y="1085990"/>
                </a:lnTo>
                <a:lnTo>
                  <a:pt x="1172394" y="1085990"/>
                </a:lnTo>
                <a:lnTo>
                  <a:pt x="1168426" y="1085593"/>
                </a:lnTo>
                <a:lnTo>
                  <a:pt x="1162078" y="1084005"/>
                </a:lnTo>
                <a:lnTo>
                  <a:pt x="1153747" y="1082020"/>
                </a:lnTo>
                <a:lnTo>
                  <a:pt x="1142241" y="1078844"/>
                </a:lnTo>
                <a:lnTo>
                  <a:pt x="1128355" y="1074477"/>
                </a:lnTo>
                <a:lnTo>
                  <a:pt x="1110897" y="1068920"/>
                </a:lnTo>
                <a:lnTo>
                  <a:pt x="1064875" y="1053041"/>
                </a:lnTo>
                <a:lnTo>
                  <a:pt x="1049005" y="1047086"/>
                </a:lnTo>
                <a:lnTo>
                  <a:pt x="1033531" y="1040337"/>
                </a:lnTo>
                <a:lnTo>
                  <a:pt x="1018455" y="1032795"/>
                </a:lnTo>
                <a:lnTo>
                  <a:pt x="1004569" y="1024855"/>
                </a:lnTo>
                <a:lnTo>
                  <a:pt x="990286" y="1016122"/>
                </a:lnTo>
                <a:lnTo>
                  <a:pt x="977987" y="1007388"/>
                </a:lnTo>
                <a:lnTo>
                  <a:pt x="965291" y="997861"/>
                </a:lnTo>
                <a:lnTo>
                  <a:pt x="953388" y="987936"/>
                </a:lnTo>
                <a:lnTo>
                  <a:pt x="942279" y="978409"/>
                </a:lnTo>
                <a:lnTo>
                  <a:pt x="931964" y="968087"/>
                </a:lnTo>
                <a:lnTo>
                  <a:pt x="921648" y="957766"/>
                </a:lnTo>
                <a:lnTo>
                  <a:pt x="912126" y="947444"/>
                </a:lnTo>
                <a:lnTo>
                  <a:pt x="903398" y="937123"/>
                </a:lnTo>
                <a:lnTo>
                  <a:pt x="894669" y="926801"/>
                </a:lnTo>
                <a:lnTo>
                  <a:pt x="886734" y="916480"/>
                </a:lnTo>
                <a:lnTo>
                  <a:pt x="879593" y="906158"/>
                </a:lnTo>
                <a:lnTo>
                  <a:pt x="872451" y="896631"/>
                </a:lnTo>
                <a:lnTo>
                  <a:pt x="866103" y="886707"/>
                </a:lnTo>
                <a:lnTo>
                  <a:pt x="854598" y="868843"/>
                </a:lnTo>
                <a:lnTo>
                  <a:pt x="845076" y="852169"/>
                </a:lnTo>
                <a:lnTo>
                  <a:pt x="837141" y="837878"/>
                </a:lnTo>
                <a:lnTo>
                  <a:pt x="830793" y="826366"/>
                </a:lnTo>
                <a:lnTo>
                  <a:pt x="825635" y="818029"/>
                </a:lnTo>
                <a:lnTo>
                  <a:pt x="824048" y="815251"/>
                </a:lnTo>
                <a:lnTo>
                  <a:pt x="822461" y="813266"/>
                </a:lnTo>
                <a:lnTo>
                  <a:pt x="820874" y="812472"/>
                </a:lnTo>
                <a:lnTo>
                  <a:pt x="820477" y="812472"/>
                </a:lnTo>
                <a:lnTo>
                  <a:pt x="820080" y="812869"/>
                </a:lnTo>
                <a:lnTo>
                  <a:pt x="812145" y="823190"/>
                </a:lnTo>
                <a:lnTo>
                  <a:pt x="804607" y="834305"/>
                </a:lnTo>
                <a:lnTo>
                  <a:pt x="803020" y="837084"/>
                </a:lnTo>
                <a:lnTo>
                  <a:pt x="778025" y="1207068"/>
                </a:lnTo>
                <a:lnTo>
                  <a:pt x="770884" y="1284081"/>
                </a:lnTo>
                <a:lnTo>
                  <a:pt x="765329" y="1344025"/>
                </a:lnTo>
                <a:lnTo>
                  <a:pt x="760171" y="1398014"/>
                </a:lnTo>
                <a:lnTo>
                  <a:pt x="759378" y="1403175"/>
                </a:lnTo>
                <a:lnTo>
                  <a:pt x="756997" y="1411511"/>
                </a:lnTo>
                <a:lnTo>
                  <a:pt x="753427" y="1419848"/>
                </a:lnTo>
                <a:lnTo>
                  <a:pt x="750253" y="1428184"/>
                </a:lnTo>
                <a:lnTo>
                  <a:pt x="745888" y="1436124"/>
                </a:lnTo>
                <a:lnTo>
                  <a:pt x="741921" y="1444857"/>
                </a:lnTo>
                <a:lnTo>
                  <a:pt x="737160" y="1452797"/>
                </a:lnTo>
                <a:lnTo>
                  <a:pt x="732002" y="1460736"/>
                </a:lnTo>
                <a:lnTo>
                  <a:pt x="727241" y="1468676"/>
                </a:lnTo>
                <a:lnTo>
                  <a:pt x="680821" y="2084388"/>
                </a:lnTo>
                <a:lnTo>
                  <a:pt x="556242" y="2084388"/>
                </a:lnTo>
                <a:lnTo>
                  <a:pt x="494349" y="1594915"/>
                </a:lnTo>
                <a:lnTo>
                  <a:pt x="486414" y="1595709"/>
                </a:lnTo>
                <a:lnTo>
                  <a:pt x="482447" y="1595709"/>
                </a:lnTo>
                <a:lnTo>
                  <a:pt x="478479" y="1596106"/>
                </a:lnTo>
                <a:lnTo>
                  <a:pt x="473322" y="1595709"/>
                </a:lnTo>
                <a:lnTo>
                  <a:pt x="467767" y="1595312"/>
                </a:lnTo>
                <a:lnTo>
                  <a:pt x="409842" y="2082403"/>
                </a:lnTo>
                <a:lnTo>
                  <a:pt x="280502" y="2084388"/>
                </a:lnTo>
                <a:lnTo>
                  <a:pt x="233685" y="1460340"/>
                </a:lnTo>
                <a:lnTo>
                  <a:pt x="224560" y="1446445"/>
                </a:lnTo>
                <a:lnTo>
                  <a:pt x="220593" y="1439697"/>
                </a:lnTo>
                <a:lnTo>
                  <a:pt x="216228" y="1432551"/>
                </a:lnTo>
                <a:lnTo>
                  <a:pt x="212658" y="1425405"/>
                </a:lnTo>
                <a:lnTo>
                  <a:pt x="209087" y="1418260"/>
                </a:lnTo>
                <a:lnTo>
                  <a:pt x="206310" y="1411114"/>
                </a:lnTo>
                <a:lnTo>
                  <a:pt x="203532" y="1403969"/>
                </a:lnTo>
                <a:lnTo>
                  <a:pt x="202739" y="1398014"/>
                </a:lnTo>
                <a:lnTo>
                  <a:pt x="200755" y="1374989"/>
                </a:lnTo>
                <a:lnTo>
                  <a:pt x="194804" y="1313855"/>
                </a:lnTo>
                <a:lnTo>
                  <a:pt x="186869" y="1222550"/>
                </a:lnTo>
                <a:lnTo>
                  <a:pt x="176950" y="1108220"/>
                </a:lnTo>
                <a:lnTo>
                  <a:pt x="158303" y="827557"/>
                </a:lnTo>
                <a:lnTo>
                  <a:pt x="154335" y="824381"/>
                </a:lnTo>
                <a:lnTo>
                  <a:pt x="150765" y="820808"/>
                </a:lnTo>
                <a:lnTo>
                  <a:pt x="142830" y="812869"/>
                </a:lnTo>
                <a:lnTo>
                  <a:pt x="142433" y="812472"/>
                </a:lnTo>
                <a:lnTo>
                  <a:pt x="142036" y="813266"/>
                </a:lnTo>
                <a:lnTo>
                  <a:pt x="141243" y="816441"/>
                </a:lnTo>
                <a:lnTo>
                  <a:pt x="140449" y="822396"/>
                </a:lnTo>
                <a:lnTo>
                  <a:pt x="140052" y="830733"/>
                </a:lnTo>
                <a:lnTo>
                  <a:pt x="139656" y="854551"/>
                </a:lnTo>
                <a:lnTo>
                  <a:pt x="140052" y="885516"/>
                </a:lnTo>
                <a:lnTo>
                  <a:pt x="140846" y="923625"/>
                </a:lnTo>
                <a:lnTo>
                  <a:pt x="142036" y="966896"/>
                </a:lnTo>
                <a:lnTo>
                  <a:pt x="145607" y="1062965"/>
                </a:lnTo>
                <a:lnTo>
                  <a:pt x="149971" y="1163003"/>
                </a:lnTo>
                <a:lnTo>
                  <a:pt x="154732" y="1256690"/>
                </a:lnTo>
                <a:lnTo>
                  <a:pt x="159493" y="1332116"/>
                </a:lnTo>
                <a:lnTo>
                  <a:pt x="161477" y="1359904"/>
                </a:lnTo>
                <a:lnTo>
                  <a:pt x="162667" y="1379356"/>
                </a:lnTo>
                <a:lnTo>
                  <a:pt x="153542" y="1379753"/>
                </a:lnTo>
                <a:lnTo>
                  <a:pt x="141243" y="1379753"/>
                </a:lnTo>
                <a:lnTo>
                  <a:pt x="127356" y="1379356"/>
                </a:lnTo>
                <a:lnTo>
                  <a:pt x="119818" y="1378959"/>
                </a:lnTo>
                <a:lnTo>
                  <a:pt x="111883" y="1378165"/>
                </a:lnTo>
                <a:lnTo>
                  <a:pt x="103948" y="1377371"/>
                </a:lnTo>
                <a:lnTo>
                  <a:pt x="95220" y="1376180"/>
                </a:lnTo>
                <a:lnTo>
                  <a:pt x="86888" y="1373798"/>
                </a:lnTo>
                <a:lnTo>
                  <a:pt x="78160" y="1371814"/>
                </a:lnTo>
                <a:lnTo>
                  <a:pt x="69431" y="1368638"/>
                </a:lnTo>
                <a:lnTo>
                  <a:pt x="61099" y="1365462"/>
                </a:lnTo>
                <a:lnTo>
                  <a:pt x="52371" y="1361095"/>
                </a:lnTo>
                <a:lnTo>
                  <a:pt x="44436" y="1356728"/>
                </a:lnTo>
                <a:lnTo>
                  <a:pt x="42055" y="1345216"/>
                </a:lnTo>
                <a:lnTo>
                  <a:pt x="40072" y="1331719"/>
                </a:lnTo>
                <a:lnTo>
                  <a:pt x="35707" y="1299564"/>
                </a:lnTo>
                <a:lnTo>
                  <a:pt x="31343" y="1261057"/>
                </a:lnTo>
                <a:lnTo>
                  <a:pt x="26979" y="1216992"/>
                </a:lnTo>
                <a:lnTo>
                  <a:pt x="23011" y="1169355"/>
                </a:lnTo>
                <a:lnTo>
                  <a:pt x="19044" y="1119336"/>
                </a:lnTo>
                <a:lnTo>
                  <a:pt x="15076" y="1066935"/>
                </a:lnTo>
                <a:lnTo>
                  <a:pt x="11506" y="1014534"/>
                </a:lnTo>
                <a:lnTo>
                  <a:pt x="8332" y="962927"/>
                </a:lnTo>
                <a:lnTo>
                  <a:pt x="5554" y="912907"/>
                </a:lnTo>
                <a:lnTo>
                  <a:pt x="3571" y="866064"/>
                </a:lnTo>
                <a:lnTo>
                  <a:pt x="1587" y="823587"/>
                </a:lnTo>
                <a:lnTo>
                  <a:pt x="397" y="787065"/>
                </a:lnTo>
                <a:lnTo>
                  <a:pt x="0" y="756101"/>
                </a:lnTo>
                <a:lnTo>
                  <a:pt x="397" y="733870"/>
                </a:lnTo>
                <a:lnTo>
                  <a:pt x="1190" y="725931"/>
                </a:lnTo>
                <a:lnTo>
                  <a:pt x="1587" y="719976"/>
                </a:lnTo>
                <a:lnTo>
                  <a:pt x="2380" y="715212"/>
                </a:lnTo>
                <a:lnTo>
                  <a:pt x="3174" y="710448"/>
                </a:lnTo>
                <a:lnTo>
                  <a:pt x="3967" y="706479"/>
                </a:lnTo>
                <a:lnTo>
                  <a:pt x="4761" y="701715"/>
                </a:lnTo>
                <a:lnTo>
                  <a:pt x="7538" y="692981"/>
                </a:lnTo>
                <a:lnTo>
                  <a:pt x="11506" y="684248"/>
                </a:lnTo>
                <a:lnTo>
                  <a:pt x="16267" y="676308"/>
                </a:lnTo>
                <a:lnTo>
                  <a:pt x="21821" y="668369"/>
                </a:lnTo>
                <a:lnTo>
                  <a:pt x="28169" y="660826"/>
                </a:lnTo>
                <a:lnTo>
                  <a:pt x="34914" y="653681"/>
                </a:lnTo>
                <a:lnTo>
                  <a:pt x="43246" y="646535"/>
                </a:lnTo>
                <a:lnTo>
                  <a:pt x="51577" y="639786"/>
                </a:lnTo>
                <a:lnTo>
                  <a:pt x="60703" y="633038"/>
                </a:lnTo>
                <a:lnTo>
                  <a:pt x="70621" y="626686"/>
                </a:lnTo>
                <a:lnTo>
                  <a:pt x="80540" y="620732"/>
                </a:lnTo>
                <a:lnTo>
                  <a:pt x="91649" y="614777"/>
                </a:lnTo>
                <a:lnTo>
                  <a:pt x="102758" y="609219"/>
                </a:lnTo>
                <a:lnTo>
                  <a:pt x="114661" y="604058"/>
                </a:lnTo>
                <a:lnTo>
                  <a:pt x="126960" y="598898"/>
                </a:lnTo>
                <a:lnTo>
                  <a:pt x="139656" y="594134"/>
                </a:lnTo>
                <a:lnTo>
                  <a:pt x="152352" y="589370"/>
                </a:lnTo>
                <a:lnTo>
                  <a:pt x="165841" y="585004"/>
                </a:lnTo>
                <a:lnTo>
                  <a:pt x="179331" y="580637"/>
                </a:lnTo>
                <a:lnTo>
                  <a:pt x="192820" y="577064"/>
                </a:lnTo>
                <a:lnTo>
                  <a:pt x="220593" y="569124"/>
                </a:lnTo>
                <a:lnTo>
                  <a:pt x="248762" y="562773"/>
                </a:lnTo>
                <a:lnTo>
                  <a:pt x="276931" y="557612"/>
                </a:lnTo>
                <a:lnTo>
                  <a:pt x="305100" y="552451"/>
                </a:lnTo>
                <a:lnTo>
                  <a:pt x="332873" y="548085"/>
                </a:lnTo>
                <a:lnTo>
                  <a:pt x="336047" y="547688"/>
                </a:lnTo>
                <a:lnTo>
                  <a:pt x="339221" y="547688"/>
                </a:lnTo>
                <a:lnTo>
                  <a:pt x="345569" y="548085"/>
                </a:lnTo>
                <a:lnTo>
                  <a:pt x="436027" y="880752"/>
                </a:lnTo>
                <a:lnTo>
                  <a:pt x="438011" y="867652"/>
                </a:lnTo>
                <a:lnTo>
                  <a:pt x="468561" y="639389"/>
                </a:lnTo>
                <a:lnTo>
                  <a:pt x="459832" y="616762"/>
                </a:lnTo>
                <a:lnTo>
                  <a:pt x="477686" y="586988"/>
                </a:lnTo>
                <a:lnTo>
                  <a:pt x="516964" y="586988"/>
                </a:lnTo>
                <a:lnTo>
                  <a:pt x="533231" y="616762"/>
                </a:lnTo>
                <a:lnTo>
                  <a:pt x="525693" y="643359"/>
                </a:lnTo>
                <a:lnTo>
                  <a:pt x="553465" y="884722"/>
                </a:lnTo>
                <a:lnTo>
                  <a:pt x="627260" y="558803"/>
                </a:lnTo>
                <a:lnTo>
                  <a:pt x="635592" y="554833"/>
                </a:lnTo>
                <a:lnTo>
                  <a:pt x="641940" y="551657"/>
                </a:lnTo>
                <a:lnTo>
                  <a:pt x="645908" y="549276"/>
                </a:lnTo>
                <a:lnTo>
                  <a:pt x="646701" y="548482"/>
                </a:lnTo>
                <a:lnTo>
                  <a:pt x="646701" y="548085"/>
                </a:lnTo>
                <a:lnTo>
                  <a:pt x="660191" y="546894"/>
                </a:lnTo>
                <a:lnTo>
                  <a:pt x="674077" y="546100"/>
                </a:lnTo>
                <a:close/>
                <a:moveTo>
                  <a:pt x="496878" y="0"/>
                </a:moveTo>
                <a:lnTo>
                  <a:pt x="512724" y="0"/>
                </a:lnTo>
                <a:lnTo>
                  <a:pt x="528174" y="395"/>
                </a:lnTo>
                <a:lnTo>
                  <a:pt x="542832" y="1978"/>
                </a:lnTo>
                <a:lnTo>
                  <a:pt x="557093" y="4353"/>
                </a:lnTo>
                <a:lnTo>
                  <a:pt x="570563" y="6727"/>
                </a:lnTo>
                <a:lnTo>
                  <a:pt x="583636" y="10289"/>
                </a:lnTo>
                <a:lnTo>
                  <a:pt x="596313" y="13851"/>
                </a:lnTo>
                <a:lnTo>
                  <a:pt x="608197" y="18204"/>
                </a:lnTo>
                <a:lnTo>
                  <a:pt x="619686" y="22953"/>
                </a:lnTo>
                <a:lnTo>
                  <a:pt x="629986" y="27306"/>
                </a:lnTo>
                <a:lnTo>
                  <a:pt x="639890" y="32450"/>
                </a:lnTo>
                <a:lnTo>
                  <a:pt x="649001" y="37595"/>
                </a:lnTo>
                <a:lnTo>
                  <a:pt x="657321" y="42344"/>
                </a:lnTo>
                <a:lnTo>
                  <a:pt x="665244" y="47488"/>
                </a:lnTo>
                <a:lnTo>
                  <a:pt x="672771" y="52237"/>
                </a:lnTo>
                <a:lnTo>
                  <a:pt x="678713" y="56986"/>
                </a:lnTo>
                <a:lnTo>
                  <a:pt x="689805" y="65692"/>
                </a:lnTo>
                <a:lnTo>
                  <a:pt x="697332" y="72420"/>
                </a:lnTo>
                <a:lnTo>
                  <a:pt x="703671" y="78752"/>
                </a:lnTo>
                <a:lnTo>
                  <a:pt x="701690" y="83105"/>
                </a:lnTo>
                <a:lnTo>
                  <a:pt x="698521" y="88249"/>
                </a:lnTo>
                <a:lnTo>
                  <a:pt x="694955" y="94581"/>
                </a:lnTo>
                <a:lnTo>
                  <a:pt x="689805" y="102100"/>
                </a:lnTo>
                <a:lnTo>
                  <a:pt x="683863" y="110015"/>
                </a:lnTo>
                <a:lnTo>
                  <a:pt x="680298" y="114368"/>
                </a:lnTo>
                <a:lnTo>
                  <a:pt x="676336" y="118721"/>
                </a:lnTo>
                <a:lnTo>
                  <a:pt x="671978" y="122283"/>
                </a:lnTo>
                <a:lnTo>
                  <a:pt x="668017" y="126636"/>
                </a:lnTo>
                <a:lnTo>
                  <a:pt x="662867" y="130197"/>
                </a:lnTo>
                <a:lnTo>
                  <a:pt x="657717" y="133759"/>
                </a:lnTo>
                <a:lnTo>
                  <a:pt x="652567" y="136925"/>
                </a:lnTo>
                <a:lnTo>
                  <a:pt x="646624" y="140091"/>
                </a:lnTo>
                <a:lnTo>
                  <a:pt x="640286" y="142465"/>
                </a:lnTo>
                <a:lnTo>
                  <a:pt x="633947" y="144840"/>
                </a:lnTo>
                <a:lnTo>
                  <a:pt x="627213" y="146423"/>
                </a:lnTo>
                <a:lnTo>
                  <a:pt x="619686" y="147610"/>
                </a:lnTo>
                <a:lnTo>
                  <a:pt x="612159" y="148006"/>
                </a:lnTo>
                <a:lnTo>
                  <a:pt x="604236" y="148006"/>
                </a:lnTo>
                <a:lnTo>
                  <a:pt x="595916" y="147214"/>
                </a:lnTo>
                <a:lnTo>
                  <a:pt x="587201" y="146027"/>
                </a:lnTo>
                <a:lnTo>
                  <a:pt x="578486" y="143257"/>
                </a:lnTo>
                <a:lnTo>
                  <a:pt x="568978" y="140487"/>
                </a:lnTo>
                <a:lnTo>
                  <a:pt x="559074" y="136529"/>
                </a:lnTo>
                <a:lnTo>
                  <a:pt x="548774" y="131780"/>
                </a:lnTo>
                <a:lnTo>
                  <a:pt x="537285" y="126240"/>
                </a:lnTo>
                <a:lnTo>
                  <a:pt x="525401" y="121096"/>
                </a:lnTo>
                <a:lnTo>
                  <a:pt x="549566" y="132968"/>
                </a:lnTo>
                <a:lnTo>
                  <a:pt x="573732" y="144840"/>
                </a:lnTo>
                <a:lnTo>
                  <a:pt x="585616" y="149589"/>
                </a:lnTo>
                <a:lnTo>
                  <a:pt x="596313" y="154733"/>
                </a:lnTo>
                <a:lnTo>
                  <a:pt x="607801" y="159482"/>
                </a:lnTo>
                <a:lnTo>
                  <a:pt x="618497" y="163044"/>
                </a:lnTo>
                <a:lnTo>
                  <a:pt x="628401" y="166605"/>
                </a:lnTo>
                <a:lnTo>
                  <a:pt x="637909" y="168584"/>
                </a:lnTo>
                <a:lnTo>
                  <a:pt x="647417" y="170167"/>
                </a:lnTo>
                <a:lnTo>
                  <a:pt x="656132" y="170563"/>
                </a:lnTo>
                <a:lnTo>
                  <a:pt x="660490" y="170563"/>
                </a:lnTo>
                <a:lnTo>
                  <a:pt x="664451" y="170167"/>
                </a:lnTo>
                <a:lnTo>
                  <a:pt x="668413" y="169771"/>
                </a:lnTo>
                <a:lnTo>
                  <a:pt x="671978" y="168584"/>
                </a:lnTo>
                <a:lnTo>
                  <a:pt x="675940" y="167397"/>
                </a:lnTo>
                <a:lnTo>
                  <a:pt x="679505" y="165814"/>
                </a:lnTo>
                <a:lnTo>
                  <a:pt x="682674" y="163835"/>
                </a:lnTo>
                <a:lnTo>
                  <a:pt x="685448" y="161461"/>
                </a:lnTo>
                <a:lnTo>
                  <a:pt x="687032" y="169771"/>
                </a:lnTo>
                <a:lnTo>
                  <a:pt x="687428" y="177686"/>
                </a:lnTo>
                <a:lnTo>
                  <a:pt x="688221" y="193516"/>
                </a:lnTo>
                <a:lnTo>
                  <a:pt x="687824" y="207762"/>
                </a:lnTo>
                <a:lnTo>
                  <a:pt x="687428" y="221613"/>
                </a:lnTo>
                <a:lnTo>
                  <a:pt x="688617" y="220426"/>
                </a:lnTo>
                <a:lnTo>
                  <a:pt x="689805" y="219239"/>
                </a:lnTo>
                <a:lnTo>
                  <a:pt x="690994" y="218051"/>
                </a:lnTo>
                <a:lnTo>
                  <a:pt x="692182" y="218051"/>
                </a:lnTo>
                <a:lnTo>
                  <a:pt x="694163" y="218051"/>
                </a:lnTo>
                <a:lnTo>
                  <a:pt x="695748" y="219634"/>
                </a:lnTo>
                <a:lnTo>
                  <a:pt x="697332" y="221217"/>
                </a:lnTo>
                <a:lnTo>
                  <a:pt x="698917" y="223592"/>
                </a:lnTo>
                <a:lnTo>
                  <a:pt x="700501" y="226758"/>
                </a:lnTo>
                <a:lnTo>
                  <a:pt x="702086" y="229923"/>
                </a:lnTo>
                <a:lnTo>
                  <a:pt x="704463" y="239025"/>
                </a:lnTo>
                <a:lnTo>
                  <a:pt x="706840" y="249315"/>
                </a:lnTo>
                <a:lnTo>
                  <a:pt x="708425" y="261187"/>
                </a:lnTo>
                <a:lnTo>
                  <a:pt x="709217" y="274642"/>
                </a:lnTo>
                <a:lnTo>
                  <a:pt x="709613" y="288888"/>
                </a:lnTo>
                <a:lnTo>
                  <a:pt x="709217" y="302739"/>
                </a:lnTo>
                <a:lnTo>
                  <a:pt x="708425" y="316194"/>
                </a:lnTo>
                <a:lnTo>
                  <a:pt x="706840" y="328066"/>
                </a:lnTo>
                <a:lnTo>
                  <a:pt x="704463" y="338356"/>
                </a:lnTo>
                <a:lnTo>
                  <a:pt x="702086" y="347458"/>
                </a:lnTo>
                <a:lnTo>
                  <a:pt x="700501" y="350623"/>
                </a:lnTo>
                <a:lnTo>
                  <a:pt x="698917" y="353789"/>
                </a:lnTo>
                <a:lnTo>
                  <a:pt x="697332" y="356164"/>
                </a:lnTo>
                <a:lnTo>
                  <a:pt x="695748" y="357747"/>
                </a:lnTo>
                <a:lnTo>
                  <a:pt x="694163" y="358934"/>
                </a:lnTo>
                <a:lnTo>
                  <a:pt x="692182" y="359330"/>
                </a:lnTo>
                <a:lnTo>
                  <a:pt x="690201" y="358934"/>
                </a:lnTo>
                <a:lnTo>
                  <a:pt x="688617" y="357747"/>
                </a:lnTo>
                <a:lnTo>
                  <a:pt x="687032" y="355768"/>
                </a:lnTo>
                <a:lnTo>
                  <a:pt x="685051" y="352998"/>
                </a:lnTo>
                <a:lnTo>
                  <a:pt x="683863" y="349832"/>
                </a:lnTo>
                <a:lnTo>
                  <a:pt x="682278" y="345875"/>
                </a:lnTo>
                <a:lnTo>
                  <a:pt x="679901" y="336773"/>
                </a:lnTo>
                <a:lnTo>
                  <a:pt x="677921" y="349436"/>
                </a:lnTo>
                <a:lnTo>
                  <a:pt x="675940" y="361308"/>
                </a:lnTo>
                <a:lnTo>
                  <a:pt x="673563" y="372785"/>
                </a:lnTo>
                <a:lnTo>
                  <a:pt x="670394" y="384261"/>
                </a:lnTo>
                <a:lnTo>
                  <a:pt x="667224" y="395342"/>
                </a:lnTo>
                <a:lnTo>
                  <a:pt x="663263" y="406027"/>
                </a:lnTo>
                <a:lnTo>
                  <a:pt x="659301" y="416712"/>
                </a:lnTo>
                <a:lnTo>
                  <a:pt x="654944" y="426605"/>
                </a:lnTo>
                <a:lnTo>
                  <a:pt x="649794" y="436499"/>
                </a:lnTo>
                <a:lnTo>
                  <a:pt x="644644" y="445601"/>
                </a:lnTo>
                <a:lnTo>
                  <a:pt x="639494" y="455098"/>
                </a:lnTo>
                <a:lnTo>
                  <a:pt x="633551" y="463804"/>
                </a:lnTo>
                <a:lnTo>
                  <a:pt x="627609" y="471719"/>
                </a:lnTo>
                <a:lnTo>
                  <a:pt x="621270" y="479634"/>
                </a:lnTo>
                <a:lnTo>
                  <a:pt x="614932" y="487153"/>
                </a:lnTo>
                <a:lnTo>
                  <a:pt x="608593" y="494276"/>
                </a:lnTo>
                <a:lnTo>
                  <a:pt x="601859" y="501400"/>
                </a:lnTo>
                <a:lnTo>
                  <a:pt x="594728" y="507731"/>
                </a:lnTo>
                <a:lnTo>
                  <a:pt x="587597" y="513667"/>
                </a:lnTo>
                <a:lnTo>
                  <a:pt x="580863" y="519208"/>
                </a:lnTo>
                <a:lnTo>
                  <a:pt x="573336" y="524748"/>
                </a:lnTo>
                <a:lnTo>
                  <a:pt x="566205" y="529497"/>
                </a:lnTo>
                <a:lnTo>
                  <a:pt x="559074" y="533454"/>
                </a:lnTo>
                <a:lnTo>
                  <a:pt x="551547" y="537807"/>
                </a:lnTo>
                <a:lnTo>
                  <a:pt x="544416" y="540973"/>
                </a:lnTo>
                <a:lnTo>
                  <a:pt x="536493" y="544139"/>
                </a:lnTo>
                <a:lnTo>
                  <a:pt x="529362" y="546514"/>
                </a:lnTo>
                <a:lnTo>
                  <a:pt x="522232" y="548492"/>
                </a:lnTo>
                <a:lnTo>
                  <a:pt x="515101" y="550471"/>
                </a:lnTo>
                <a:lnTo>
                  <a:pt x="507970" y="551658"/>
                </a:lnTo>
                <a:lnTo>
                  <a:pt x="500839" y="552450"/>
                </a:lnTo>
                <a:lnTo>
                  <a:pt x="494105" y="552450"/>
                </a:lnTo>
                <a:lnTo>
                  <a:pt x="488558" y="552450"/>
                </a:lnTo>
                <a:lnTo>
                  <a:pt x="482616" y="551658"/>
                </a:lnTo>
                <a:lnTo>
                  <a:pt x="477070" y="550471"/>
                </a:lnTo>
                <a:lnTo>
                  <a:pt x="470731" y="548492"/>
                </a:lnTo>
                <a:lnTo>
                  <a:pt x="464393" y="546514"/>
                </a:lnTo>
                <a:lnTo>
                  <a:pt x="457658" y="543744"/>
                </a:lnTo>
                <a:lnTo>
                  <a:pt x="450924" y="540578"/>
                </a:lnTo>
                <a:lnTo>
                  <a:pt x="444189" y="537016"/>
                </a:lnTo>
                <a:lnTo>
                  <a:pt x="437454" y="533059"/>
                </a:lnTo>
                <a:lnTo>
                  <a:pt x="430324" y="528310"/>
                </a:lnTo>
                <a:lnTo>
                  <a:pt x="423193" y="523561"/>
                </a:lnTo>
                <a:lnTo>
                  <a:pt x="416458" y="518416"/>
                </a:lnTo>
                <a:lnTo>
                  <a:pt x="409327" y="512480"/>
                </a:lnTo>
                <a:lnTo>
                  <a:pt x="402197" y="506544"/>
                </a:lnTo>
                <a:lnTo>
                  <a:pt x="394670" y="500212"/>
                </a:lnTo>
                <a:lnTo>
                  <a:pt x="387935" y="493485"/>
                </a:lnTo>
                <a:lnTo>
                  <a:pt x="381200" y="486362"/>
                </a:lnTo>
                <a:lnTo>
                  <a:pt x="374070" y="478843"/>
                </a:lnTo>
                <a:lnTo>
                  <a:pt x="367731" y="471324"/>
                </a:lnTo>
                <a:lnTo>
                  <a:pt x="360996" y="463013"/>
                </a:lnTo>
                <a:lnTo>
                  <a:pt x="355054" y="454307"/>
                </a:lnTo>
                <a:lnTo>
                  <a:pt x="348716" y="445996"/>
                </a:lnTo>
                <a:lnTo>
                  <a:pt x="342773" y="436894"/>
                </a:lnTo>
                <a:lnTo>
                  <a:pt x="337227" y="427397"/>
                </a:lnTo>
                <a:lnTo>
                  <a:pt x="331681" y="418295"/>
                </a:lnTo>
                <a:lnTo>
                  <a:pt x="326135" y="408401"/>
                </a:lnTo>
                <a:lnTo>
                  <a:pt x="321777" y="398112"/>
                </a:lnTo>
                <a:lnTo>
                  <a:pt x="317023" y="388219"/>
                </a:lnTo>
                <a:lnTo>
                  <a:pt x="312666" y="377534"/>
                </a:lnTo>
                <a:lnTo>
                  <a:pt x="308704" y="367244"/>
                </a:lnTo>
                <a:lnTo>
                  <a:pt x="305139" y="356164"/>
                </a:lnTo>
                <a:lnTo>
                  <a:pt x="302365" y="344687"/>
                </a:lnTo>
                <a:lnTo>
                  <a:pt x="299592" y="352206"/>
                </a:lnTo>
                <a:lnTo>
                  <a:pt x="298404" y="355372"/>
                </a:lnTo>
                <a:lnTo>
                  <a:pt x="296819" y="357747"/>
                </a:lnTo>
                <a:lnTo>
                  <a:pt x="295631" y="359725"/>
                </a:lnTo>
                <a:lnTo>
                  <a:pt x="294046" y="361704"/>
                </a:lnTo>
                <a:lnTo>
                  <a:pt x="292065" y="362496"/>
                </a:lnTo>
                <a:lnTo>
                  <a:pt x="290877" y="362891"/>
                </a:lnTo>
                <a:lnTo>
                  <a:pt x="288896" y="362496"/>
                </a:lnTo>
                <a:lnTo>
                  <a:pt x="287312" y="361308"/>
                </a:lnTo>
                <a:lnTo>
                  <a:pt x="285331" y="359330"/>
                </a:lnTo>
                <a:lnTo>
                  <a:pt x="284142" y="356955"/>
                </a:lnTo>
                <a:lnTo>
                  <a:pt x="282558" y="354185"/>
                </a:lnTo>
                <a:lnTo>
                  <a:pt x="281369" y="350623"/>
                </a:lnTo>
                <a:lnTo>
                  <a:pt x="278200" y="341917"/>
                </a:lnTo>
                <a:lnTo>
                  <a:pt x="276219" y="331232"/>
                </a:lnTo>
                <a:lnTo>
                  <a:pt x="275031" y="319360"/>
                </a:lnTo>
                <a:lnTo>
                  <a:pt x="273842" y="305905"/>
                </a:lnTo>
                <a:lnTo>
                  <a:pt x="273050" y="292054"/>
                </a:lnTo>
                <a:lnTo>
                  <a:pt x="273842" y="277808"/>
                </a:lnTo>
                <a:lnTo>
                  <a:pt x="275031" y="264353"/>
                </a:lnTo>
                <a:lnTo>
                  <a:pt x="276219" y="252876"/>
                </a:lnTo>
                <a:lnTo>
                  <a:pt x="278200" y="242191"/>
                </a:lnTo>
                <a:lnTo>
                  <a:pt x="281369" y="233485"/>
                </a:lnTo>
                <a:lnTo>
                  <a:pt x="282558" y="229923"/>
                </a:lnTo>
                <a:lnTo>
                  <a:pt x="284142" y="227153"/>
                </a:lnTo>
                <a:lnTo>
                  <a:pt x="285331" y="224383"/>
                </a:lnTo>
                <a:lnTo>
                  <a:pt x="287312" y="222800"/>
                </a:lnTo>
                <a:lnTo>
                  <a:pt x="288896" y="221613"/>
                </a:lnTo>
                <a:lnTo>
                  <a:pt x="290877" y="221613"/>
                </a:lnTo>
                <a:lnTo>
                  <a:pt x="291669" y="221613"/>
                </a:lnTo>
                <a:lnTo>
                  <a:pt x="292462" y="222009"/>
                </a:lnTo>
                <a:lnTo>
                  <a:pt x="292858" y="212907"/>
                </a:lnTo>
                <a:lnTo>
                  <a:pt x="294046" y="203805"/>
                </a:lnTo>
                <a:lnTo>
                  <a:pt x="294839" y="195099"/>
                </a:lnTo>
                <a:lnTo>
                  <a:pt x="296423" y="187579"/>
                </a:lnTo>
                <a:lnTo>
                  <a:pt x="295631" y="177290"/>
                </a:lnTo>
                <a:lnTo>
                  <a:pt x="295235" y="168188"/>
                </a:lnTo>
                <a:lnTo>
                  <a:pt x="295235" y="159482"/>
                </a:lnTo>
                <a:lnTo>
                  <a:pt x="295235" y="151567"/>
                </a:lnTo>
                <a:lnTo>
                  <a:pt x="296027" y="143257"/>
                </a:lnTo>
                <a:lnTo>
                  <a:pt x="297215" y="136134"/>
                </a:lnTo>
                <a:lnTo>
                  <a:pt x="298800" y="129406"/>
                </a:lnTo>
                <a:lnTo>
                  <a:pt x="300781" y="122678"/>
                </a:lnTo>
                <a:lnTo>
                  <a:pt x="302762" y="116742"/>
                </a:lnTo>
                <a:lnTo>
                  <a:pt x="305139" y="111598"/>
                </a:lnTo>
                <a:lnTo>
                  <a:pt x="308308" y="106849"/>
                </a:lnTo>
                <a:lnTo>
                  <a:pt x="311477" y="102100"/>
                </a:lnTo>
                <a:lnTo>
                  <a:pt x="315042" y="98143"/>
                </a:lnTo>
                <a:lnTo>
                  <a:pt x="318608" y="94185"/>
                </a:lnTo>
                <a:lnTo>
                  <a:pt x="322569" y="91019"/>
                </a:lnTo>
                <a:lnTo>
                  <a:pt x="326927" y="87458"/>
                </a:lnTo>
                <a:lnTo>
                  <a:pt x="307912" y="87854"/>
                </a:lnTo>
                <a:lnTo>
                  <a:pt x="292858" y="88249"/>
                </a:lnTo>
                <a:lnTo>
                  <a:pt x="279785" y="89041"/>
                </a:lnTo>
                <a:lnTo>
                  <a:pt x="284539" y="87062"/>
                </a:lnTo>
                <a:lnTo>
                  <a:pt x="288896" y="84688"/>
                </a:lnTo>
                <a:lnTo>
                  <a:pt x="298008" y="78752"/>
                </a:lnTo>
                <a:lnTo>
                  <a:pt x="307515" y="72024"/>
                </a:lnTo>
                <a:lnTo>
                  <a:pt x="316231" y="65296"/>
                </a:lnTo>
                <a:lnTo>
                  <a:pt x="333662" y="52237"/>
                </a:lnTo>
                <a:lnTo>
                  <a:pt x="341981" y="46697"/>
                </a:lnTo>
                <a:lnTo>
                  <a:pt x="349508" y="41948"/>
                </a:lnTo>
                <a:lnTo>
                  <a:pt x="359412" y="37199"/>
                </a:lnTo>
                <a:lnTo>
                  <a:pt x="369712" y="32450"/>
                </a:lnTo>
                <a:lnTo>
                  <a:pt x="379220" y="27701"/>
                </a:lnTo>
                <a:lnTo>
                  <a:pt x="389520" y="24140"/>
                </a:lnTo>
                <a:lnTo>
                  <a:pt x="399027" y="20182"/>
                </a:lnTo>
                <a:lnTo>
                  <a:pt x="408139" y="17016"/>
                </a:lnTo>
                <a:lnTo>
                  <a:pt x="418043" y="13851"/>
                </a:lnTo>
                <a:lnTo>
                  <a:pt x="427154" y="11476"/>
                </a:lnTo>
                <a:lnTo>
                  <a:pt x="436662" y="8706"/>
                </a:lnTo>
                <a:lnTo>
                  <a:pt x="445377" y="6727"/>
                </a:lnTo>
                <a:lnTo>
                  <a:pt x="454093" y="5144"/>
                </a:lnTo>
                <a:lnTo>
                  <a:pt x="463204" y="3957"/>
                </a:lnTo>
                <a:lnTo>
                  <a:pt x="480239" y="1187"/>
                </a:lnTo>
                <a:lnTo>
                  <a:pt x="4968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p:nvPr/>
        </p:nvSpPr>
        <p:spPr bwMode="auto">
          <a:xfrm>
            <a:off x="4851855" y="4220484"/>
            <a:ext cx="273050" cy="314325"/>
          </a:xfrm>
          <a:custGeom>
            <a:avLst/>
            <a:gdLst>
              <a:gd name="T0" fmla="*/ 150989 w 2062163"/>
              <a:gd name="T1" fmla="*/ 1478933 h 2376487"/>
              <a:gd name="T2" fmla="*/ 1168577 w 2062163"/>
              <a:gd name="T3" fmla="*/ 1287826 h 2376487"/>
              <a:gd name="T4" fmla="*/ 1228852 w 2062163"/>
              <a:gd name="T5" fmla="*/ 1363153 h 2376487"/>
              <a:gd name="T6" fmla="*/ 1135680 w 2062163"/>
              <a:gd name="T7" fmla="*/ 1417474 h 2376487"/>
              <a:gd name="T8" fmla="*/ 817537 w 2062163"/>
              <a:gd name="T9" fmla="*/ 1430417 h 2376487"/>
              <a:gd name="T10" fmla="*/ 827512 w 2062163"/>
              <a:gd name="T11" fmla="*/ 1463306 h 2376487"/>
              <a:gd name="T12" fmla="*/ 1039112 w 2062163"/>
              <a:gd name="T13" fmla="*/ 1509987 h 2376487"/>
              <a:gd name="T14" fmla="*/ 1278091 w 2062163"/>
              <a:gd name="T15" fmla="*/ 1471582 h 2376487"/>
              <a:gd name="T16" fmla="*/ 1469741 w 2062163"/>
              <a:gd name="T17" fmla="*/ 1323474 h 2376487"/>
              <a:gd name="T18" fmla="*/ 1572039 w 2062163"/>
              <a:gd name="T19" fmla="*/ 1272548 h 2376487"/>
              <a:gd name="T20" fmla="*/ 1629556 w 2062163"/>
              <a:gd name="T21" fmla="*/ 1330476 h 2376487"/>
              <a:gd name="T22" fmla="*/ 1355346 w 2062163"/>
              <a:gd name="T23" fmla="*/ 1573220 h 2376487"/>
              <a:gd name="T24" fmla="*/ 1023619 w 2062163"/>
              <a:gd name="T25" fmla="*/ 1680376 h 2376487"/>
              <a:gd name="T26" fmla="*/ 621218 w 2062163"/>
              <a:gd name="T27" fmla="*/ 1689499 h 2376487"/>
              <a:gd name="T28" fmla="*/ 505124 w 2062163"/>
              <a:gd name="T29" fmla="*/ 1289098 h 2376487"/>
              <a:gd name="T30" fmla="*/ 1051184 w 2062163"/>
              <a:gd name="T31" fmla="*/ 851969 h 2376487"/>
              <a:gd name="T32" fmla="*/ 1111697 w 2062163"/>
              <a:gd name="T33" fmla="*/ 916233 h 2376487"/>
              <a:gd name="T34" fmla="*/ 1045390 w 2062163"/>
              <a:gd name="T35" fmla="*/ 983678 h 2376487"/>
              <a:gd name="T36" fmla="*/ 865078 w 2062163"/>
              <a:gd name="T37" fmla="*/ 688023 h 2376487"/>
              <a:gd name="T38" fmla="*/ 875054 w 2062163"/>
              <a:gd name="T39" fmla="*/ 608913 h 2376487"/>
              <a:gd name="T40" fmla="*/ 939210 w 2062163"/>
              <a:gd name="T41" fmla="*/ 483409 h 2376487"/>
              <a:gd name="T42" fmla="*/ 820879 w 2062163"/>
              <a:gd name="T43" fmla="*/ 576988 h 2376487"/>
              <a:gd name="T44" fmla="*/ 779453 w 2062163"/>
              <a:gd name="T45" fmla="*/ 670143 h 2376487"/>
              <a:gd name="T46" fmla="*/ 827252 w 2062163"/>
              <a:gd name="T47" fmla="*/ 755871 h 2376487"/>
              <a:gd name="T48" fmla="*/ 849134 w 2062163"/>
              <a:gd name="T49" fmla="*/ 938573 h 2376487"/>
              <a:gd name="T50" fmla="*/ 793261 w 2062163"/>
              <a:gd name="T51" fmla="*/ 928176 h 2376487"/>
              <a:gd name="T52" fmla="*/ 792624 w 2062163"/>
              <a:gd name="T53" fmla="*/ 987167 h 2376487"/>
              <a:gd name="T54" fmla="*/ 938148 w 2062163"/>
              <a:gd name="T55" fmla="*/ 1082868 h 2376487"/>
              <a:gd name="T56" fmla="*/ 1025250 w 2062163"/>
              <a:gd name="T57" fmla="*/ 1045097 h 2376487"/>
              <a:gd name="T58" fmla="*/ 1166951 w 2062163"/>
              <a:gd name="T59" fmla="*/ 986742 h 2376487"/>
              <a:gd name="T60" fmla="*/ 1195418 w 2062163"/>
              <a:gd name="T61" fmla="*/ 892527 h 2376487"/>
              <a:gd name="T62" fmla="*/ 1118513 w 2062163"/>
              <a:gd name="T63" fmla="*/ 804464 h 2376487"/>
              <a:gd name="T64" fmla="*/ 1101517 w 2062163"/>
              <a:gd name="T65" fmla="*/ 633221 h 2376487"/>
              <a:gd name="T66" fmla="*/ 1154204 w 2062163"/>
              <a:gd name="T67" fmla="*/ 640435 h 2376487"/>
              <a:gd name="T68" fmla="*/ 1149318 w 2062163"/>
              <a:gd name="T69" fmla="*/ 577413 h 2376487"/>
              <a:gd name="T70" fmla="*/ 1013353 w 2062163"/>
              <a:gd name="T71" fmla="*/ 481287 h 2376487"/>
              <a:gd name="T72" fmla="*/ 1226009 w 2062163"/>
              <a:gd name="T73" fmla="*/ 439271 h 2376487"/>
              <a:gd name="T74" fmla="*/ 1459061 w 2062163"/>
              <a:gd name="T75" fmla="*/ 677995 h 2376487"/>
              <a:gd name="T76" fmla="*/ 1529167 w 2062163"/>
              <a:gd name="T77" fmla="*/ 930722 h 2376487"/>
              <a:gd name="T78" fmla="*/ 1455025 w 2062163"/>
              <a:gd name="T79" fmla="*/ 1113637 h 2376487"/>
              <a:gd name="T80" fmla="*/ 1266162 w 2062163"/>
              <a:gd name="T81" fmla="*/ 1197031 h 2376487"/>
              <a:gd name="T82" fmla="*/ 840849 w 2062163"/>
              <a:gd name="T83" fmla="*/ 1212734 h 2376487"/>
              <a:gd name="T84" fmla="*/ 582942 w 2062163"/>
              <a:gd name="T85" fmla="*/ 1159684 h 2376487"/>
              <a:gd name="T86" fmla="*/ 456962 w 2062163"/>
              <a:gd name="T87" fmla="*/ 1023878 h 2376487"/>
              <a:gd name="T88" fmla="*/ 463548 w 2062163"/>
              <a:gd name="T89" fmla="*/ 775393 h 2376487"/>
              <a:gd name="T90" fmla="*/ 597175 w 2062163"/>
              <a:gd name="T91" fmla="*/ 572108 h 2376487"/>
              <a:gd name="T92" fmla="*/ 1145019 w 2062163"/>
              <a:gd name="T93" fmla="*/ 281232 h 2376487"/>
              <a:gd name="T94" fmla="*/ 1176218 w 2062163"/>
              <a:gd name="T95" fmla="*/ 327468 h 2376487"/>
              <a:gd name="T96" fmla="*/ 795039 w 2062163"/>
              <a:gd name="T97" fmla="*/ 332346 h 2376487"/>
              <a:gd name="T98" fmla="*/ 815627 w 2062163"/>
              <a:gd name="T99" fmla="*/ 281869 h 2376487"/>
              <a:gd name="T100" fmla="*/ 1092244 w 2062163"/>
              <a:gd name="T101" fmla="*/ 17194 h 2376487"/>
              <a:gd name="T102" fmla="*/ 1055155 w 2062163"/>
              <a:gd name="T103" fmla="*/ 142649 h 2376487"/>
              <a:gd name="T104" fmla="*/ 1124882 w 2062163"/>
              <a:gd name="T105" fmla="*/ 83424 h 2376487"/>
              <a:gd name="T106" fmla="*/ 1209022 w 2062163"/>
              <a:gd name="T107" fmla="*/ 42667 h 2376487"/>
              <a:gd name="T108" fmla="*/ 1293162 w 2062163"/>
              <a:gd name="T109" fmla="*/ 88943 h 2376487"/>
              <a:gd name="T110" fmla="*/ 1192067 w 2062163"/>
              <a:gd name="T111" fmla="*/ 192533 h 2376487"/>
              <a:gd name="T112" fmla="*/ 777092 w 2062163"/>
              <a:gd name="T113" fmla="*/ 183618 h 2376487"/>
              <a:gd name="T114" fmla="*/ 691680 w 2062163"/>
              <a:gd name="T115" fmla="*/ 99133 h 2376487"/>
              <a:gd name="T116" fmla="*/ 755474 w 2062163"/>
              <a:gd name="T117" fmla="*/ 40544 h 2376487"/>
              <a:gd name="T118" fmla="*/ 840461 w 2062163"/>
              <a:gd name="T119" fmla="*/ 66018 h 2376487"/>
              <a:gd name="T120" fmla="*/ 920150 w 2062163"/>
              <a:gd name="T121" fmla="*/ 146045 h 2376487"/>
              <a:gd name="T122" fmla="*/ 880730 w 2062163"/>
              <a:gd name="T123" fmla="*/ 18892 h 2376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62163" h="2376487">
                <a:moveTo>
                  <a:pt x="217045" y="1824037"/>
                </a:moveTo>
                <a:lnTo>
                  <a:pt x="644525" y="2192867"/>
                </a:lnTo>
                <a:lnTo>
                  <a:pt x="622847" y="2208765"/>
                </a:lnTo>
                <a:lnTo>
                  <a:pt x="600905" y="2224663"/>
                </a:lnTo>
                <a:lnTo>
                  <a:pt x="557813" y="2256723"/>
                </a:lnTo>
                <a:lnTo>
                  <a:pt x="517365" y="2287724"/>
                </a:lnTo>
                <a:lnTo>
                  <a:pt x="480354" y="2315810"/>
                </a:lnTo>
                <a:lnTo>
                  <a:pt x="449423" y="2340452"/>
                </a:lnTo>
                <a:lnTo>
                  <a:pt x="424837" y="2359530"/>
                </a:lnTo>
                <a:lnTo>
                  <a:pt x="403687" y="2376487"/>
                </a:lnTo>
                <a:lnTo>
                  <a:pt x="0" y="1995734"/>
                </a:lnTo>
                <a:lnTo>
                  <a:pt x="2908" y="1993084"/>
                </a:lnTo>
                <a:lnTo>
                  <a:pt x="11632" y="1985400"/>
                </a:lnTo>
                <a:lnTo>
                  <a:pt x="26701" y="1972152"/>
                </a:lnTo>
                <a:lnTo>
                  <a:pt x="49172" y="1953605"/>
                </a:lnTo>
                <a:lnTo>
                  <a:pt x="78517" y="1929493"/>
                </a:lnTo>
                <a:lnTo>
                  <a:pt x="96229" y="1915450"/>
                </a:lnTo>
                <a:lnTo>
                  <a:pt x="116321" y="1899817"/>
                </a:lnTo>
                <a:lnTo>
                  <a:pt x="138263" y="1883124"/>
                </a:lnTo>
                <a:lnTo>
                  <a:pt x="162321" y="1864842"/>
                </a:lnTo>
                <a:lnTo>
                  <a:pt x="188229" y="1844969"/>
                </a:lnTo>
                <a:lnTo>
                  <a:pt x="217045" y="1824037"/>
                </a:lnTo>
                <a:close/>
                <a:moveTo>
                  <a:pt x="811213" y="1579562"/>
                </a:moveTo>
                <a:lnTo>
                  <a:pt x="839259" y="1579827"/>
                </a:lnTo>
                <a:lnTo>
                  <a:pt x="867834" y="1580356"/>
                </a:lnTo>
                <a:lnTo>
                  <a:pt x="897202" y="1581680"/>
                </a:lnTo>
                <a:lnTo>
                  <a:pt x="926307" y="1583003"/>
                </a:lnTo>
                <a:lnTo>
                  <a:pt x="955146" y="1584327"/>
                </a:lnTo>
                <a:lnTo>
                  <a:pt x="1011767" y="1587503"/>
                </a:lnTo>
                <a:lnTo>
                  <a:pt x="1063625" y="1590150"/>
                </a:lnTo>
                <a:lnTo>
                  <a:pt x="1086909" y="1591474"/>
                </a:lnTo>
                <a:lnTo>
                  <a:pt x="1108605" y="1592003"/>
                </a:lnTo>
                <a:lnTo>
                  <a:pt x="1161786" y="1593327"/>
                </a:lnTo>
                <a:lnTo>
                  <a:pt x="1209940" y="1594650"/>
                </a:lnTo>
                <a:lnTo>
                  <a:pt x="1253861" y="1596239"/>
                </a:lnTo>
                <a:lnTo>
                  <a:pt x="1293019" y="1597562"/>
                </a:lnTo>
                <a:lnTo>
                  <a:pt x="1328473" y="1598886"/>
                </a:lnTo>
                <a:lnTo>
                  <a:pt x="1360223" y="1600474"/>
                </a:lnTo>
                <a:lnTo>
                  <a:pt x="1388534" y="1602062"/>
                </a:lnTo>
                <a:lnTo>
                  <a:pt x="1414198" y="1603386"/>
                </a:lnTo>
                <a:lnTo>
                  <a:pt x="1436688" y="1605239"/>
                </a:lnTo>
                <a:lnTo>
                  <a:pt x="1456796" y="1606562"/>
                </a:lnTo>
                <a:lnTo>
                  <a:pt x="1475053" y="1608150"/>
                </a:lnTo>
                <a:lnTo>
                  <a:pt x="1491457" y="1609739"/>
                </a:lnTo>
                <a:lnTo>
                  <a:pt x="1519503" y="1612650"/>
                </a:lnTo>
                <a:lnTo>
                  <a:pt x="1544373" y="1615827"/>
                </a:lnTo>
                <a:lnTo>
                  <a:pt x="1544903" y="1617415"/>
                </a:lnTo>
                <a:lnTo>
                  <a:pt x="1546226" y="1622180"/>
                </a:lnTo>
                <a:lnTo>
                  <a:pt x="1547019" y="1625621"/>
                </a:lnTo>
                <a:lnTo>
                  <a:pt x="1547548" y="1629592"/>
                </a:lnTo>
                <a:lnTo>
                  <a:pt x="1548078" y="1634356"/>
                </a:lnTo>
                <a:lnTo>
                  <a:pt x="1548607" y="1639386"/>
                </a:lnTo>
                <a:lnTo>
                  <a:pt x="1548607" y="1644945"/>
                </a:lnTo>
                <a:lnTo>
                  <a:pt x="1548342" y="1651298"/>
                </a:lnTo>
                <a:lnTo>
                  <a:pt x="1547813" y="1657386"/>
                </a:lnTo>
                <a:lnTo>
                  <a:pt x="1546755" y="1664268"/>
                </a:lnTo>
                <a:lnTo>
                  <a:pt x="1545167" y="1671150"/>
                </a:lnTo>
                <a:lnTo>
                  <a:pt x="1543051" y="1678298"/>
                </a:lnTo>
                <a:lnTo>
                  <a:pt x="1539876" y="1685445"/>
                </a:lnTo>
                <a:lnTo>
                  <a:pt x="1538288" y="1689150"/>
                </a:lnTo>
                <a:lnTo>
                  <a:pt x="1536436" y="1693121"/>
                </a:lnTo>
                <a:lnTo>
                  <a:pt x="1534319" y="1696827"/>
                </a:lnTo>
                <a:lnTo>
                  <a:pt x="1531938" y="1700533"/>
                </a:lnTo>
                <a:lnTo>
                  <a:pt x="1529292" y="1703974"/>
                </a:lnTo>
                <a:lnTo>
                  <a:pt x="1526382" y="1707945"/>
                </a:lnTo>
                <a:lnTo>
                  <a:pt x="1523471" y="1711650"/>
                </a:lnTo>
                <a:lnTo>
                  <a:pt x="1520032" y="1715356"/>
                </a:lnTo>
                <a:lnTo>
                  <a:pt x="1516328" y="1719062"/>
                </a:lnTo>
                <a:lnTo>
                  <a:pt x="1512623" y="1722503"/>
                </a:lnTo>
                <a:lnTo>
                  <a:pt x="1508390" y="1725945"/>
                </a:lnTo>
                <a:lnTo>
                  <a:pt x="1503892" y="1729650"/>
                </a:lnTo>
                <a:lnTo>
                  <a:pt x="1499130" y="1733092"/>
                </a:lnTo>
                <a:lnTo>
                  <a:pt x="1494103" y="1736533"/>
                </a:lnTo>
                <a:lnTo>
                  <a:pt x="1488811" y="1739974"/>
                </a:lnTo>
                <a:lnTo>
                  <a:pt x="1483255" y="1743150"/>
                </a:lnTo>
                <a:lnTo>
                  <a:pt x="1477169" y="1746592"/>
                </a:lnTo>
                <a:lnTo>
                  <a:pt x="1470819" y="1749503"/>
                </a:lnTo>
                <a:lnTo>
                  <a:pt x="1464205" y="1752415"/>
                </a:lnTo>
                <a:lnTo>
                  <a:pt x="1457061" y="1755592"/>
                </a:lnTo>
                <a:lnTo>
                  <a:pt x="1449653" y="1758239"/>
                </a:lnTo>
                <a:lnTo>
                  <a:pt x="1441715" y="1760886"/>
                </a:lnTo>
                <a:lnTo>
                  <a:pt x="1433513" y="1763533"/>
                </a:lnTo>
                <a:lnTo>
                  <a:pt x="1424782" y="1765915"/>
                </a:lnTo>
                <a:lnTo>
                  <a:pt x="1415786" y="1768298"/>
                </a:lnTo>
                <a:lnTo>
                  <a:pt x="1406261" y="1770415"/>
                </a:lnTo>
                <a:lnTo>
                  <a:pt x="1396471" y="1772533"/>
                </a:lnTo>
                <a:lnTo>
                  <a:pt x="1386153" y="1774386"/>
                </a:lnTo>
                <a:lnTo>
                  <a:pt x="1375305" y="1775974"/>
                </a:lnTo>
                <a:lnTo>
                  <a:pt x="1364192" y="1777562"/>
                </a:lnTo>
                <a:lnTo>
                  <a:pt x="1352286" y="1779150"/>
                </a:lnTo>
                <a:lnTo>
                  <a:pt x="1340380" y="1780209"/>
                </a:lnTo>
                <a:lnTo>
                  <a:pt x="1327680" y="1781268"/>
                </a:lnTo>
                <a:lnTo>
                  <a:pt x="1314715" y="1782062"/>
                </a:lnTo>
                <a:lnTo>
                  <a:pt x="1288257" y="1783650"/>
                </a:lnTo>
                <a:lnTo>
                  <a:pt x="1263386" y="1784445"/>
                </a:lnTo>
                <a:lnTo>
                  <a:pt x="1239044" y="1785239"/>
                </a:lnTo>
                <a:lnTo>
                  <a:pt x="1216555" y="1785768"/>
                </a:lnTo>
                <a:lnTo>
                  <a:pt x="1194594" y="1786033"/>
                </a:lnTo>
                <a:lnTo>
                  <a:pt x="1173957" y="1786298"/>
                </a:lnTo>
                <a:lnTo>
                  <a:pt x="1135857" y="1786033"/>
                </a:lnTo>
                <a:lnTo>
                  <a:pt x="1102255" y="1785768"/>
                </a:lnTo>
                <a:lnTo>
                  <a:pt x="1072886" y="1784974"/>
                </a:lnTo>
                <a:lnTo>
                  <a:pt x="1048280" y="1784445"/>
                </a:lnTo>
                <a:lnTo>
                  <a:pt x="1027642" y="1784445"/>
                </a:lnTo>
                <a:lnTo>
                  <a:pt x="1019175" y="1784445"/>
                </a:lnTo>
                <a:lnTo>
                  <a:pt x="1012032" y="1784709"/>
                </a:lnTo>
                <a:lnTo>
                  <a:pt x="1005417" y="1784974"/>
                </a:lnTo>
                <a:lnTo>
                  <a:pt x="1000390" y="1785768"/>
                </a:lnTo>
                <a:lnTo>
                  <a:pt x="996421" y="1786562"/>
                </a:lnTo>
                <a:lnTo>
                  <a:pt x="994834" y="1787356"/>
                </a:lnTo>
                <a:lnTo>
                  <a:pt x="993511" y="1787886"/>
                </a:lnTo>
                <a:lnTo>
                  <a:pt x="992717" y="1788680"/>
                </a:lnTo>
                <a:lnTo>
                  <a:pt x="991659" y="1789474"/>
                </a:lnTo>
                <a:lnTo>
                  <a:pt x="991130" y="1790268"/>
                </a:lnTo>
                <a:lnTo>
                  <a:pt x="991130" y="1791327"/>
                </a:lnTo>
                <a:lnTo>
                  <a:pt x="991130" y="1792386"/>
                </a:lnTo>
                <a:lnTo>
                  <a:pt x="991394" y="1793709"/>
                </a:lnTo>
                <a:lnTo>
                  <a:pt x="991923" y="1794768"/>
                </a:lnTo>
                <a:lnTo>
                  <a:pt x="993246" y="1796092"/>
                </a:lnTo>
                <a:lnTo>
                  <a:pt x="995627" y="1799268"/>
                </a:lnTo>
                <a:lnTo>
                  <a:pt x="999596" y="1802709"/>
                </a:lnTo>
                <a:lnTo>
                  <a:pt x="1004623" y="1806945"/>
                </a:lnTo>
                <a:lnTo>
                  <a:pt x="1010444" y="1811445"/>
                </a:lnTo>
                <a:lnTo>
                  <a:pt x="1017853" y="1816474"/>
                </a:lnTo>
                <a:lnTo>
                  <a:pt x="1026319" y="1822033"/>
                </a:lnTo>
                <a:lnTo>
                  <a:pt x="1031611" y="1825474"/>
                </a:lnTo>
                <a:lnTo>
                  <a:pt x="1037961" y="1829180"/>
                </a:lnTo>
                <a:lnTo>
                  <a:pt x="1045105" y="1832356"/>
                </a:lnTo>
                <a:lnTo>
                  <a:pt x="1053042" y="1836062"/>
                </a:lnTo>
                <a:lnTo>
                  <a:pt x="1061773" y="1839768"/>
                </a:lnTo>
                <a:lnTo>
                  <a:pt x="1071034" y="1843209"/>
                </a:lnTo>
                <a:lnTo>
                  <a:pt x="1081088" y="1846915"/>
                </a:lnTo>
                <a:lnTo>
                  <a:pt x="1091671" y="1850092"/>
                </a:lnTo>
                <a:lnTo>
                  <a:pt x="1103048" y="1853533"/>
                </a:lnTo>
                <a:lnTo>
                  <a:pt x="1114955" y="1856974"/>
                </a:lnTo>
                <a:lnTo>
                  <a:pt x="1127390" y="1859886"/>
                </a:lnTo>
                <a:lnTo>
                  <a:pt x="1140619" y="1863062"/>
                </a:lnTo>
                <a:lnTo>
                  <a:pt x="1154113" y="1866239"/>
                </a:lnTo>
                <a:lnTo>
                  <a:pt x="1168136" y="1868886"/>
                </a:lnTo>
                <a:lnTo>
                  <a:pt x="1182688" y="1871533"/>
                </a:lnTo>
                <a:lnTo>
                  <a:pt x="1197505" y="1873650"/>
                </a:lnTo>
                <a:lnTo>
                  <a:pt x="1213115" y="1876033"/>
                </a:lnTo>
                <a:lnTo>
                  <a:pt x="1228725" y="1877886"/>
                </a:lnTo>
                <a:lnTo>
                  <a:pt x="1245130" y="1880003"/>
                </a:lnTo>
                <a:lnTo>
                  <a:pt x="1261269" y="1881327"/>
                </a:lnTo>
                <a:lnTo>
                  <a:pt x="1278203" y="1882386"/>
                </a:lnTo>
                <a:lnTo>
                  <a:pt x="1295400" y="1883709"/>
                </a:lnTo>
                <a:lnTo>
                  <a:pt x="1312863" y="1884239"/>
                </a:lnTo>
                <a:lnTo>
                  <a:pt x="1330061" y="1884503"/>
                </a:lnTo>
                <a:lnTo>
                  <a:pt x="1348053" y="1884503"/>
                </a:lnTo>
                <a:lnTo>
                  <a:pt x="1366044" y="1883974"/>
                </a:lnTo>
                <a:lnTo>
                  <a:pt x="1384036" y="1883445"/>
                </a:lnTo>
                <a:lnTo>
                  <a:pt x="1402557" y="1881856"/>
                </a:lnTo>
                <a:lnTo>
                  <a:pt x="1420813" y="1880533"/>
                </a:lnTo>
                <a:lnTo>
                  <a:pt x="1439334" y="1878150"/>
                </a:lnTo>
                <a:lnTo>
                  <a:pt x="1457855" y="1876033"/>
                </a:lnTo>
                <a:lnTo>
                  <a:pt x="1476376" y="1872856"/>
                </a:lnTo>
                <a:lnTo>
                  <a:pt x="1488017" y="1871003"/>
                </a:lnTo>
                <a:lnTo>
                  <a:pt x="1499130" y="1868356"/>
                </a:lnTo>
                <a:lnTo>
                  <a:pt x="1510507" y="1865974"/>
                </a:lnTo>
                <a:lnTo>
                  <a:pt x="1521090" y="1862798"/>
                </a:lnTo>
                <a:lnTo>
                  <a:pt x="1532203" y="1859621"/>
                </a:lnTo>
                <a:lnTo>
                  <a:pt x="1542786" y="1856445"/>
                </a:lnTo>
                <a:lnTo>
                  <a:pt x="1553105" y="1852739"/>
                </a:lnTo>
                <a:lnTo>
                  <a:pt x="1563159" y="1848768"/>
                </a:lnTo>
                <a:lnTo>
                  <a:pt x="1573478" y="1844798"/>
                </a:lnTo>
                <a:lnTo>
                  <a:pt x="1583532" y="1840298"/>
                </a:lnTo>
                <a:lnTo>
                  <a:pt x="1593321" y="1835798"/>
                </a:lnTo>
                <a:lnTo>
                  <a:pt x="1603111" y="1831033"/>
                </a:lnTo>
                <a:lnTo>
                  <a:pt x="1612901" y="1826003"/>
                </a:lnTo>
                <a:lnTo>
                  <a:pt x="1622426" y="1820709"/>
                </a:lnTo>
                <a:lnTo>
                  <a:pt x="1631951" y="1815415"/>
                </a:lnTo>
                <a:lnTo>
                  <a:pt x="1641211" y="1809592"/>
                </a:lnTo>
                <a:lnTo>
                  <a:pt x="1651001" y="1803768"/>
                </a:lnTo>
                <a:lnTo>
                  <a:pt x="1660261" y="1797945"/>
                </a:lnTo>
                <a:lnTo>
                  <a:pt x="1669521" y="1791856"/>
                </a:lnTo>
                <a:lnTo>
                  <a:pt x="1678782" y="1785239"/>
                </a:lnTo>
                <a:lnTo>
                  <a:pt x="1697038" y="1771739"/>
                </a:lnTo>
                <a:lnTo>
                  <a:pt x="1715294" y="1757709"/>
                </a:lnTo>
                <a:lnTo>
                  <a:pt x="1733815" y="1742886"/>
                </a:lnTo>
                <a:lnTo>
                  <a:pt x="1752336" y="1727533"/>
                </a:lnTo>
                <a:lnTo>
                  <a:pt x="1771121" y="1711650"/>
                </a:lnTo>
                <a:lnTo>
                  <a:pt x="1789907" y="1694974"/>
                </a:lnTo>
                <a:lnTo>
                  <a:pt x="1797315" y="1686768"/>
                </a:lnTo>
                <a:lnTo>
                  <a:pt x="1804194" y="1678827"/>
                </a:lnTo>
                <a:lnTo>
                  <a:pt x="1811603" y="1671150"/>
                </a:lnTo>
                <a:lnTo>
                  <a:pt x="1818482" y="1664268"/>
                </a:lnTo>
                <a:lnTo>
                  <a:pt x="1825626" y="1657386"/>
                </a:lnTo>
                <a:lnTo>
                  <a:pt x="1832240" y="1651033"/>
                </a:lnTo>
                <a:lnTo>
                  <a:pt x="1839384" y="1644945"/>
                </a:lnTo>
                <a:lnTo>
                  <a:pt x="1845999" y="1639121"/>
                </a:lnTo>
                <a:lnTo>
                  <a:pt x="1852878" y="1634092"/>
                </a:lnTo>
                <a:lnTo>
                  <a:pt x="1859228" y="1629062"/>
                </a:lnTo>
                <a:lnTo>
                  <a:pt x="1866107" y="1624298"/>
                </a:lnTo>
                <a:lnTo>
                  <a:pt x="1872457" y="1620062"/>
                </a:lnTo>
                <a:lnTo>
                  <a:pt x="1878807" y="1616092"/>
                </a:lnTo>
                <a:lnTo>
                  <a:pt x="1885157" y="1612121"/>
                </a:lnTo>
                <a:lnTo>
                  <a:pt x="1891507" y="1608680"/>
                </a:lnTo>
                <a:lnTo>
                  <a:pt x="1897857" y="1605768"/>
                </a:lnTo>
                <a:lnTo>
                  <a:pt x="1903678" y="1602856"/>
                </a:lnTo>
                <a:lnTo>
                  <a:pt x="1909763" y="1600474"/>
                </a:lnTo>
                <a:lnTo>
                  <a:pt x="1915849" y="1598092"/>
                </a:lnTo>
                <a:lnTo>
                  <a:pt x="1921669" y="1595974"/>
                </a:lnTo>
                <a:lnTo>
                  <a:pt x="1927226" y="1594121"/>
                </a:lnTo>
                <a:lnTo>
                  <a:pt x="1932782" y="1592533"/>
                </a:lnTo>
                <a:lnTo>
                  <a:pt x="1938338" y="1591209"/>
                </a:lnTo>
                <a:lnTo>
                  <a:pt x="1943894" y="1589886"/>
                </a:lnTo>
                <a:lnTo>
                  <a:pt x="1949451" y="1588827"/>
                </a:lnTo>
                <a:lnTo>
                  <a:pt x="1954478" y="1588298"/>
                </a:lnTo>
                <a:lnTo>
                  <a:pt x="1959769" y="1587503"/>
                </a:lnTo>
                <a:lnTo>
                  <a:pt x="1964796" y="1587239"/>
                </a:lnTo>
                <a:lnTo>
                  <a:pt x="1974586" y="1586974"/>
                </a:lnTo>
                <a:lnTo>
                  <a:pt x="1983846" y="1587239"/>
                </a:lnTo>
                <a:lnTo>
                  <a:pt x="1992842" y="1588033"/>
                </a:lnTo>
                <a:lnTo>
                  <a:pt x="2001309" y="1589092"/>
                </a:lnTo>
                <a:lnTo>
                  <a:pt x="2009247" y="1590945"/>
                </a:lnTo>
                <a:lnTo>
                  <a:pt x="2016919" y="1593062"/>
                </a:lnTo>
                <a:lnTo>
                  <a:pt x="2023534" y="1595445"/>
                </a:lnTo>
                <a:lnTo>
                  <a:pt x="2030149" y="1597562"/>
                </a:lnTo>
                <a:lnTo>
                  <a:pt x="2035969" y="1600209"/>
                </a:lnTo>
                <a:lnTo>
                  <a:pt x="2041261" y="1602592"/>
                </a:lnTo>
                <a:lnTo>
                  <a:pt x="2046024" y="1605239"/>
                </a:lnTo>
                <a:lnTo>
                  <a:pt x="2050257" y="1607621"/>
                </a:lnTo>
                <a:lnTo>
                  <a:pt x="2056607" y="1611856"/>
                </a:lnTo>
                <a:lnTo>
                  <a:pt x="2060576" y="1615033"/>
                </a:lnTo>
                <a:lnTo>
                  <a:pt x="2062163" y="1616092"/>
                </a:lnTo>
                <a:lnTo>
                  <a:pt x="2060311" y="1619003"/>
                </a:lnTo>
                <a:lnTo>
                  <a:pt x="2054755" y="1627739"/>
                </a:lnTo>
                <a:lnTo>
                  <a:pt x="2044965" y="1641239"/>
                </a:lnTo>
                <a:lnTo>
                  <a:pt x="2038615" y="1649709"/>
                </a:lnTo>
                <a:lnTo>
                  <a:pt x="2031472" y="1659768"/>
                </a:lnTo>
                <a:lnTo>
                  <a:pt x="2022740" y="1670356"/>
                </a:lnTo>
                <a:lnTo>
                  <a:pt x="2013215" y="1682268"/>
                </a:lnTo>
                <a:lnTo>
                  <a:pt x="2002632" y="1694709"/>
                </a:lnTo>
                <a:lnTo>
                  <a:pt x="1990726" y="1708474"/>
                </a:lnTo>
                <a:lnTo>
                  <a:pt x="1977496" y="1723298"/>
                </a:lnTo>
                <a:lnTo>
                  <a:pt x="1963209" y="1738386"/>
                </a:lnTo>
                <a:lnTo>
                  <a:pt x="1947863" y="1754268"/>
                </a:lnTo>
                <a:lnTo>
                  <a:pt x="1931194" y="1770945"/>
                </a:lnTo>
                <a:lnTo>
                  <a:pt x="1912938" y="1788415"/>
                </a:lnTo>
                <a:lnTo>
                  <a:pt x="1893888" y="1806150"/>
                </a:lnTo>
                <a:lnTo>
                  <a:pt x="1872986" y="1824680"/>
                </a:lnTo>
                <a:lnTo>
                  <a:pt x="1851026" y="1843474"/>
                </a:lnTo>
                <a:lnTo>
                  <a:pt x="1827742" y="1862533"/>
                </a:lnTo>
                <a:lnTo>
                  <a:pt x="1803136" y="1881856"/>
                </a:lnTo>
                <a:lnTo>
                  <a:pt x="1776678" y="1901974"/>
                </a:lnTo>
                <a:lnTo>
                  <a:pt x="1763184" y="1912033"/>
                </a:lnTo>
                <a:lnTo>
                  <a:pt x="1749161" y="1921827"/>
                </a:lnTo>
                <a:lnTo>
                  <a:pt x="1734874" y="1931886"/>
                </a:lnTo>
                <a:lnTo>
                  <a:pt x="1720321" y="1941945"/>
                </a:lnTo>
                <a:lnTo>
                  <a:pt x="1704976" y="1952268"/>
                </a:lnTo>
                <a:lnTo>
                  <a:pt x="1689630" y="1962592"/>
                </a:lnTo>
                <a:lnTo>
                  <a:pt x="1673755" y="1972650"/>
                </a:lnTo>
                <a:lnTo>
                  <a:pt x="1657615" y="1982709"/>
                </a:lnTo>
                <a:lnTo>
                  <a:pt x="1640946" y="1993033"/>
                </a:lnTo>
                <a:lnTo>
                  <a:pt x="1624013" y="2003356"/>
                </a:lnTo>
                <a:lnTo>
                  <a:pt x="1606551" y="2013415"/>
                </a:lnTo>
                <a:lnTo>
                  <a:pt x="1588823" y="2023474"/>
                </a:lnTo>
                <a:lnTo>
                  <a:pt x="1570567" y="2033533"/>
                </a:lnTo>
                <a:lnTo>
                  <a:pt x="1552046" y="2043856"/>
                </a:lnTo>
                <a:lnTo>
                  <a:pt x="1533261" y="2053915"/>
                </a:lnTo>
                <a:lnTo>
                  <a:pt x="1513946" y="2063709"/>
                </a:lnTo>
                <a:lnTo>
                  <a:pt x="1493838" y="2073768"/>
                </a:lnTo>
                <a:lnTo>
                  <a:pt x="1473730" y="2083562"/>
                </a:lnTo>
                <a:lnTo>
                  <a:pt x="1453092" y="2086209"/>
                </a:lnTo>
                <a:lnTo>
                  <a:pt x="1432190" y="2088327"/>
                </a:lnTo>
                <a:lnTo>
                  <a:pt x="1410759" y="2090445"/>
                </a:lnTo>
                <a:lnTo>
                  <a:pt x="1388798" y="2092033"/>
                </a:lnTo>
                <a:lnTo>
                  <a:pt x="1366573" y="2093621"/>
                </a:lnTo>
                <a:lnTo>
                  <a:pt x="1344084" y="2094680"/>
                </a:lnTo>
                <a:lnTo>
                  <a:pt x="1321330" y="2095474"/>
                </a:lnTo>
                <a:lnTo>
                  <a:pt x="1298840" y="2096003"/>
                </a:lnTo>
                <a:lnTo>
                  <a:pt x="1276086" y="2096268"/>
                </a:lnTo>
                <a:lnTo>
                  <a:pt x="1253067" y="2096533"/>
                </a:lnTo>
                <a:lnTo>
                  <a:pt x="1229784" y="2096533"/>
                </a:lnTo>
                <a:lnTo>
                  <a:pt x="1206765" y="2096533"/>
                </a:lnTo>
                <a:lnTo>
                  <a:pt x="1160992" y="2095739"/>
                </a:lnTo>
                <a:lnTo>
                  <a:pt x="1116278" y="2094680"/>
                </a:lnTo>
                <a:lnTo>
                  <a:pt x="1072357" y="2093092"/>
                </a:lnTo>
                <a:lnTo>
                  <a:pt x="1030288" y="2091239"/>
                </a:lnTo>
                <a:lnTo>
                  <a:pt x="951971" y="2087798"/>
                </a:lnTo>
                <a:lnTo>
                  <a:pt x="916782" y="2086209"/>
                </a:lnTo>
                <a:lnTo>
                  <a:pt x="885032" y="2084886"/>
                </a:lnTo>
                <a:lnTo>
                  <a:pt x="856457" y="2083827"/>
                </a:lnTo>
                <a:lnTo>
                  <a:pt x="831850" y="2083562"/>
                </a:lnTo>
                <a:lnTo>
                  <a:pt x="828146" y="2083827"/>
                </a:lnTo>
                <a:lnTo>
                  <a:pt x="823119" y="2085150"/>
                </a:lnTo>
                <a:lnTo>
                  <a:pt x="817827" y="2086474"/>
                </a:lnTo>
                <a:lnTo>
                  <a:pt x="812007" y="2088592"/>
                </a:lnTo>
                <a:lnTo>
                  <a:pt x="805657" y="2091503"/>
                </a:lnTo>
                <a:lnTo>
                  <a:pt x="798513" y="2094680"/>
                </a:lnTo>
                <a:lnTo>
                  <a:pt x="790840" y="2098650"/>
                </a:lnTo>
                <a:lnTo>
                  <a:pt x="782902" y="2102886"/>
                </a:lnTo>
                <a:lnTo>
                  <a:pt x="774436" y="2107650"/>
                </a:lnTo>
                <a:lnTo>
                  <a:pt x="765705" y="2112680"/>
                </a:lnTo>
                <a:lnTo>
                  <a:pt x="746655" y="2124062"/>
                </a:lnTo>
                <a:lnTo>
                  <a:pt x="726282" y="2137033"/>
                </a:lnTo>
                <a:lnTo>
                  <a:pt x="705115" y="2151062"/>
                </a:lnTo>
                <a:lnTo>
                  <a:pt x="317500" y="1817268"/>
                </a:lnTo>
                <a:lnTo>
                  <a:pt x="346340" y="1797415"/>
                </a:lnTo>
                <a:lnTo>
                  <a:pt x="374121" y="1777562"/>
                </a:lnTo>
                <a:lnTo>
                  <a:pt x="400844" y="1758239"/>
                </a:lnTo>
                <a:lnTo>
                  <a:pt x="426773" y="1739445"/>
                </a:lnTo>
                <a:lnTo>
                  <a:pt x="475721" y="1703709"/>
                </a:lnTo>
                <a:lnTo>
                  <a:pt x="499269" y="1687033"/>
                </a:lnTo>
                <a:lnTo>
                  <a:pt x="522288" y="1670886"/>
                </a:lnTo>
                <a:lnTo>
                  <a:pt x="544248" y="1656062"/>
                </a:lnTo>
                <a:lnTo>
                  <a:pt x="555361" y="1648915"/>
                </a:lnTo>
                <a:lnTo>
                  <a:pt x="565944" y="1642298"/>
                </a:lnTo>
                <a:lnTo>
                  <a:pt x="577057" y="1635680"/>
                </a:lnTo>
                <a:lnTo>
                  <a:pt x="587640" y="1629592"/>
                </a:lnTo>
                <a:lnTo>
                  <a:pt x="598223" y="1623768"/>
                </a:lnTo>
                <a:lnTo>
                  <a:pt x="608807" y="1618474"/>
                </a:lnTo>
                <a:lnTo>
                  <a:pt x="619390" y="1612915"/>
                </a:lnTo>
                <a:lnTo>
                  <a:pt x="629709" y="1608150"/>
                </a:lnTo>
                <a:lnTo>
                  <a:pt x="640027" y="1603915"/>
                </a:lnTo>
                <a:lnTo>
                  <a:pt x="650875" y="1599945"/>
                </a:lnTo>
                <a:lnTo>
                  <a:pt x="661194" y="1596503"/>
                </a:lnTo>
                <a:lnTo>
                  <a:pt x="671513" y="1593062"/>
                </a:lnTo>
                <a:lnTo>
                  <a:pt x="682361" y="1590150"/>
                </a:lnTo>
                <a:lnTo>
                  <a:pt x="692680" y="1588033"/>
                </a:lnTo>
                <a:lnTo>
                  <a:pt x="702205" y="1586445"/>
                </a:lnTo>
                <a:lnTo>
                  <a:pt x="712523" y="1584592"/>
                </a:lnTo>
                <a:lnTo>
                  <a:pt x="723371" y="1583533"/>
                </a:lnTo>
                <a:lnTo>
                  <a:pt x="734484" y="1582474"/>
                </a:lnTo>
                <a:lnTo>
                  <a:pt x="746390" y="1581680"/>
                </a:lnTo>
                <a:lnTo>
                  <a:pt x="758296" y="1580621"/>
                </a:lnTo>
                <a:lnTo>
                  <a:pt x="770996" y="1580092"/>
                </a:lnTo>
                <a:lnTo>
                  <a:pt x="784225" y="1579827"/>
                </a:lnTo>
                <a:lnTo>
                  <a:pt x="811213" y="1579562"/>
                </a:lnTo>
                <a:close/>
                <a:moveTo>
                  <a:pt x="1050885" y="1163988"/>
                </a:moveTo>
                <a:lnTo>
                  <a:pt x="1051297" y="1164340"/>
                </a:lnTo>
                <a:lnTo>
                  <a:pt x="1051415" y="1164517"/>
                </a:lnTo>
                <a:lnTo>
                  <a:pt x="1050885" y="1163988"/>
                </a:lnTo>
                <a:close/>
                <a:moveTo>
                  <a:pt x="1265238" y="1044575"/>
                </a:moveTo>
                <a:lnTo>
                  <a:pt x="1310449" y="1062831"/>
                </a:lnTo>
                <a:lnTo>
                  <a:pt x="1319812" y="1067064"/>
                </a:lnTo>
                <a:lnTo>
                  <a:pt x="1329175" y="1071827"/>
                </a:lnTo>
                <a:lnTo>
                  <a:pt x="1338538" y="1076854"/>
                </a:lnTo>
                <a:lnTo>
                  <a:pt x="1347366" y="1082675"/>
                </a:lnTo>
                <a:lnTo>
                  <a:pt x="1351646" y="1085850"/>
                </a:lnTo>
                <a:lnTo>
                  <a:pt x="1355659" y="1089025"/>
                </a:lnTo>
                <a:lnTo>
                  <a:pt x="1359404" y="1092200"/>
                </a:lnTo>
                <a:lnTo>
                  <a:pt x="1362882" y="1095639"/>
                </a:lnTo>
                <a:lnTo>
                  <a:pt x="1366360" y="1099079"/>
                </a:lnTo>
                <a:lnTo>
                  <a:pt x="1369570" y="1102783"/>
                </a:lnTo>
                <a:lnTo>
                  <a:pt x="1372245" y="1106223"/>
                </a:lnTo>
                <a:lnTo>
                  <a:pt x="1375188" y="1109927"/>
                </a:lnTo>
                <a:lnTo>
                  <a:pt x="1376793" y="1113102"/>
                </a:lnTo>
                <a:lnTo>
                  <a:pt x="1378665" y="1116542"/>
                </a:lnTo>
                <a:lnTo>
                  <a:pt x="1380270" y="1119452"/>
                </a:lnTo>
                <a:lnTo>
                  <a:pt x="1381340" y="1122892"/>
                </a:lnTo>
                <a:lnTo>
                  <a:pt x="1382678" y="1126331"/>
                </a:lnTo>
                <a:lnTo>
                  <a:pt x="1383748" y="1129506"/>
                </a:lnTo>
                <a:lnTo>
                  <a:pt x="1384551" y="1132946"/>
                </a:lnTo>
                <a:lnTo>
                  <a:pt x="1385086" y="1136385"/>
                </a:lnTo>
                <a:lnTo>
                  <a:pt x="1385888" y="1143000"/>
                </a:lnTo>
                <a:lnTo>
                  <a:pt x="1385888" y="1149879"/>
                </a:lnTo>
                <a:lnTo>
                  <a:pt x="1385353" y="1156494"/>
                </a:lnTo>
                <a:lnTo>
                  <a:pt x="1384283" y="1163373"/>
                </a:lnTo>
                <a:lnTo>
                  <a:pt x="1382678" y="1169723"/>
                </a:lnTo>
                <a:lnTo>
                  <a:pt x="1380270" y="1176338"/>
                </a:lnTo>
                <a:lnTo>
                  <a:pt x="1377328" y="1182423"/>
                </a:lnTo>
                <a:lnTo>
                  <a:pt x="1373850" y="1188244"/>
                </a:lnTo>
                <a:lnTo>
                  <a:pt x="1369837" y="1193800"/>
                </a:lnTo>
                <a:lnTo>
                  <a:pt x="1365289" y="1199092"/>
                </a:lnTo>
                <a:lnTo>
                  <a:pt x="1360207" y="1203854"/>
                </a:lnTo>
                <a:lnTo>
                  <a:pt x="1354589" y="1208088"/>
                </a:lnTo>
                <a:lnTo>
                  <a:pt x="1350309" y="1210734"/>
                </a:lnTo>
                <a:lnTo>
                  <a:pt x="1346028" y="1213644"/>
                </a:lnTo>
                <a:lnTo>
                  <a:pt x="1341213" y="1215761"/>
                </a:lnTo>
                <a:lnTo>
                  <a:pt x="1336398" y="1218142"/>
                </a:lnTo>
                <a:lnTo>
                  <a:pt x="1331315" y="1219994"/>
                </a:lnTo>
                <a:lnTo>
                  <a:pt x="1325697" y="1221846"/>
                </a:lnTo>
                <a:lnTo>
                  <a:pt x="1320347" y="1223434"/>
                </a:lnTo>
                <a:lnTo>
                  <a:pt x="1314729" y="1224756"/>
                </a:lnTo>
                <a:lnTo>
                  <a:pt x="1309111" y="1226079"/>
                </a:lnTo>
                <a:lnTo>
                  <a:pt x="1303226" y="1227138"/>
                </a:lnTo>
                <a:lnTo>
                  <a:pt x="1297073" y="1227932"/>
                </a:lnTo>
                <a:lnTo>
                  <a:pt x="1290920" y="1228461"/>
                </a:lnTo>
                <a:lnTo>
                  <a:pt x="1278347" y="1229519"/>
                </a:lnTo>
                <a:lnTo>
                  <a:pt x="1265238" y="1230313"/>
                </a:lnTo>
                <a:lnTo>
                  <a:pt x="1265238" y="1044575"/>
                </a:lnTo>
                <a:close/>
                <a:moveTo>
                  <a:pt x="1169988" y="730250"/>
                </a:moveTo>
                <a:lnTo>
                  <a:pt x="1169988" y="912813"/>
                </a:lnTo>
                <a:lnTo>
                  <a:pt x="1151467" y="905934"/>
                </a:lnTo>
                <a:lnTo>
                  <a:pt x="1140090" y="901171"/>
                </a:lnTo>
                <a:lnTo>
                  <a:pt x="1129242" y="896673"/>
                </a:lnTo>
                <a:lnTo>
                  <a:pt x="1119188" y="891911"/>
                </a:lnTo>
                <a:lnTo>
                  <a:pt x="1114426" y="889529"/>
                </a:lnTo>
                <a:lnTo>
                  <a:pt x="1109663" y="887148"/>
                </a:lnTo>
                <a:lnTo>
                  <a:pt x="1105430" y="884238"/>
                </a:lnTo>
                <a:lnTo>
                  <a:pt x="1100932" y="881327"/>
                </a:lnTo>
                <a:lnTo>
                  <a:pt x="1096963" y="878152"/>
                </a:lnTo>
                <a:lnTo>
                  <a:pt x="1092730" y="874977"/>
                </a:lnTo>
                <a:lnTo>
                  <a:pt x="1089026" y="871273"/>
                </a:lnTo>
                <a:lnTo>
                  <a:pt x="1085586" y="867304"/>
                </a:lnTo>
                <a:lnTo>
                  <a:pt x="1081882" y="863071"/>
                </a:lnTo>
                <a:lnTo>
                  <a:pt x="1078442" y="858308"/>
                </a:lnTo>
                <a:lnTo>
                  <a:pt x="1076590" y="855663"/>
                </a:lnTo>
                <a:lnTo>
                  <a:pt x="1074474" y="852488"/>
                </a:lnTo>
                <a:lnTo>
                  <a:pt x="1073151" y="849313"/>
                </a:lnTo>
                <a:lnTo>
                  <a:pt x="1071563" y="846138"/>
                </a:lnTo>
                <a:lnTo>
                  <a:pt x="1068917" y="839523"/>
                </a:lnTo>
                <a:lnTo>
                  <a:pt x="1067330" y="832908"/>
                </a:lnTo>
                <a:lnTo>
                  <a:pt x="1065742" y="826029"/>
                </a:lnTo>
                <a:lnTo>
                  <a:pt x="1065213" y="819415"/>
                </a:lnTo>
                <a:lnTo>
                  <a:pt x="1065213" y="812535"/>
                </a:lnTo>
                <a:lnTo>
                  <a:pt x="1065478" y="805656"/>
                </a:lnTo>
                <a:lnTo>
                  <a:pt x="1067065" y="799042"/>
                </a:lnTo>
                <a:lnTo>
                  <a:pt x="1068653" y="792427"/>
                </a:lnTo>
                <a:lnTo>
                  <a:pt x="1071034" y="786342"/>
                </a:lnTo>
                <a:lnTo>
                  <a:pt x="1073680" y="779992"/>
                </a:lnTo>
                <a:lnTo>
                  <a:pt x="1077119" y="774435"/>
                </a:lnTo>
                <a:lnTo>
                  <a:pt x="1078972" y="771525"/>
                </a:lnTo>
                <a:lnTo>
                  <a:pt x="1081353" y="769144"/>
                </a:lnTo>
                <a:lnTo>
                  <a:pt x="1083469" y="766498"/>
                </a:lnTo>
                <a:lnTo>
                  <a:pt x="1085851" y="764117"/>
                </a:lnTo>
                <a:lnTo>
                  <a:pt x="1088232" y="761735"/>
                </a:lnTo>
                <a:lnTo>
                  <a:pt x="1090878" y="759619"/>
                </a:lnTo>
                <a:lnTo>
                  <a:pt x="1095111" y="756708"/>
                </a:lnTo>
                <a:lnTo>
                  <a:pt x="1099344" y="753533"/>
                </a:lnTo>
                <a:lnTo>
                  <a:pt x="1103842" y="751152"/>
                </a:lnTo>
                <a:lnTo>
                  <a:pt x="1108340" y="748506"/>
                </a:lnTo>
                <a:lnTo>
                  <a:pt x="1113103" y="746125"/>
                </a:lnTo>
                <a:lnTo>
                  <a:pt x="1117601" y="744008"/>
                </a:lnTo>
                <a:lnTo>
                  <a:pt x="1122628" y="742156"/>
                </a:lnTo>
                <a:lnTo>
                  <a:pt x="1127390" y="740039"/>
                </a:lnTo>
                <a:lnTo>
                  <a:pt x="1132682" y="738452"/>
                </a:lnTo>
                <a:lnTo>
                  <a:pt x="1137709" y="736864"/>
                </a:lnTo>
                <a:lnTo>
                  <a:pt x="1148028" y="734219"/>
                </a:lnTo>
                <a:lnTo>
                  <a:pt x="1159140" y="732102"/>
                </a:lnTo>
                <a:lnTo>
                  <a:pt x="1169988" y="730250"/>
                </a:lnTo>
                <a:close/>
                <a:moveTo>
                  <a:pt x="1185954" y="592728"/>
                </a:moveTo>
                <a:lnTo>
                  <a:pt x="1184100" y="592993"/>
                </a:lnTo>
                <a:lnTo>
                  <a:pt x="1182511" y="593258"/>
                </a:lnTo>
                <a:lnTo>
                  <a:pt x="1179333" y="594052"/>
                </a:lnTo>
                <a:lnTo>
                  <a:pt x="1176685" y="595905"/>
                </a:lnTo>
                <a:lnTo>
                  <a:pt x="1174036" y="597758"/>
                </a:lnTo>
                <a:lnTo>
                  <a:pt x="1172183" y="600405"/>
                </a:lnTo>
                <a:lnTo>
                  <a:pt x="1170858" y="603052"/>
                </a:lnTo>
                <a:lnTo>
                  <a:pt x="1169534" y="606229"/>
                </a:lnTo>
                <a:lnTo>
                  <a:pt x="1169269" y="607817"/>
                </a:lnTo>
                <a:lnTo>
                  <a:pt x="1169269" y="609670"/>
                </a:lnTo>
                <a:lnTo>
                  <a:pt x="1169269" y="657849"/>
                </a:lnTo>
                <a:lnTo>
                  <a:pt x="1159470" y="659702"/>
                </a:lnTo>
                <a:lnTo>
                  <a:pt x="1149406" y="661290"/>
                </a:lnTo>
                <a:lnTo>
                  <a:pt x="1139872" y="663673"/>
                </a:lnTo>
                <a:lnTo>
                  <a:pt x="1130073" y="665790"/>
                </a:lnTo>
                <a:lnTo>
                  <a:pt x="1120538" y="668438"/>
                </a:lnTo>
                <a:lnTo>
                  <a:pt x="1111004" y="671349"/>
                </a:lnTo>
                <a:lnTo>
                  <a:pt x="1101735" y="674526"/>
                </a:lnTo>
                <a:lnTo>
                  <a:pt x="1092730" y="677967"/>
                </a:lnTo>
                <a:lnTo>
                  <a:pt x="1083990" y="681673"/>
                </a:lnTo>
                <a:lnTo>
                  <a:pt x="1075251" y="685379"/>
                </a:lnTo>
                <a:lnTo>
                  <a:pt x="1067040" y="689615"/>
                </a:lnTo>
                <a:lnTo>
                  <a:pt x="1058566" y="694380"/>
                </a:lnTo>
                <a:lnTo>
                  <a:pt x="1050620" y="699145"/>
                </a:lnTo>
                <a:lnTo>
                  <a:pt x="1043205" y="704174"/>
                </a:lnTo>
                <a:lnTo>
                  <a:pt x="1035789" y="709733"/>
                </a:lnTo>
                <a:lnTo>
                  <a:pt x="1028638" y="715292"/>
                </a:lnTo>
                <a:lnTo>
                  <a:pt x="1023342" y="719793"/>
                </a:lnTo>
                <a:lnTo>
                  <a:pt x="1018310" y="724558"/>
                </a:lnTo>
                <a:lnTo>
                  <a:pt x="1013807" y="729322"/>
                </a:lnTo>
                <a:lnTo>
                  <a:pt x="1009305" y="734352"/>
                </a:lnTo>
                <a:lnTo>
                  <a:pt x="1005068" y="739382"/>
                </a:lnTo>
                <a:lnTo>
                  <a:pt x="1000830" y="744411"/>
                </a:lnTo>
                <a:lnTo>
                  <a:pt x="997387" y="749706"/>
                </a:lnTo>
                <a:lnTo>
                  <a:pt x="993944" y="755265"/>
                </a:lnTo>
                <a:lnTo>
                  <a:pt x="990501" y="760559"/>
                </a:lnTo>
                <a:lnTo>
                  <a:pt x="987323" y="766118"/>
                </a:lnTo>
                <a:lnTo>
                  <a:pt x="984940" y="771677"/>
                </a:lnTo>
                <a:lnTo>
                  <a:pt x="982291" y="777236"/>
                </a:lnTo>
                <a:lnTo>
                  <a:pt x="980172" y="783060"/>
                </a:lnTo>
                <a:lnTo>
                  <a:pt x="978054" y="788884"/>
                </a:lnTo>
                <a:lnTo>
                  <a:pt x="976200" y="794443"/>
                </a:lnTo>
                <a:lnTo>
                  <a:pt x="974876" y="800531"/>
                </a:lnTo>
                <a:lnTo>
                  <a:pt x="973551" y="806355"/>
                </a:lnTo>
                <a:lnTo>
                  <a:pt x="972757" y="812179"/>
                </a:lnTo>
                <a:lnTo>
                  <a:pt x="971962" y="818003"/>
                </a:lnTo>
                <a:lnTo>
                  <a:pt x="971698" y="824356"/>
                </a:lnTo>
                <a:lnTo>
                  <a:pt x="971433" y="830180"/>
                </a:lnTo>
                <a:lnTo>
                  <a:pt x="971698" y="836003"/>
                </a:lnTo>
                <a:lnTo>
                  <a:pt x="971962" y="842092"/>
                </a:lnTo>
                <a:lnTo>
                  <a:pt x="972757" y="847916"/>
                </a:lnTo>
                <a:lnTo>
                  <a:pt x="973551" y="853739"/>
                </a:lnTo>
                <a:lnTo>
                  <a:pt x="974876" y="859563"/>
                </a:lnTo>
                <a:lnTo>
                  <a:pt x="976465" y="865652"/>
                </a:lnTo>
                <a:lnTo>
                  <a:pt x="978054" y="871211"/>
                </a:lnTo>
                <a:lnTo>
                  <a:pt x="980437" y="877035"/>
                </a:lnTo>
                <a:lnTo>
                  <a:pt x="982556" y="882858"/>
                </a:lnTo>
                <a:lnTo>
                  <a:pt x="985204" y="888417"/>
                </a:lnTo>
                <a:lnTo>
                  <a:pt x="988383" y="893976"/>
                </a:lnTo>
                <a:lnTo>
                  <a:pt x="991031" y="899006"/>
                </a:lnTo>
                <a:lnTo>
                  <a:pt x="994209" y="903771"/>
                </a:lnTo>
                <a:lnTo>
                  <a:pt x="997652" y="908536"/>
                </a:lnTo>
                <a:lnTo>
                  <a:pt x="1001095" y="913301"/>
                </a:lnTo>
                <a:lnTo>
                  <a:pt x="1004803" y="917801"/>
                </a:lnTo>
                <a:lnTo>
                  <a:pt x="1008775" y="922301"/>
                </a:lnTo>
                <a:lnTo>
                  <a:pt x="1013013" y="926801"/>
                </a:lnTo>
                <a:lnTo>
                  <a:pt x="1017250" y="931037"/>
                </a:lnTo>
                <a:lnTo>
                  <a:pt x="1021753" y="935272"/>
                </a:lnTo>
                <a:lnTo>
                  <a:pt x="1026520" y="939243"/>
                </a:lnTo>
                <a:lnTo>
                  <a:pt x="1031287" y="942949"/>
                </a:lnTo>
                <a:lnTo>
                  <a:pt x="1036319" y="946390"/>
                </a:lnTo>
                <a:lnTo>
                  <a:pt x="1041616" y="949832"/>
                </a:lnTo>
                <a:lnTo>
                  <a:pt x="1046913" y="953273"/>
                </a:lnTo>
                <a:lnTo>
                  <a:pt x="1052739" y="956450"/>
                </a:lnTo>
                <a:lnTo>
                  <a:pt x="1058301" y="959097"/>
                </a:lnTo>
                <a:lnTo>
                  <a:pt x="1074456" y="966244"/>
                </a:lnTo>
                <a:lnTo>
                  <a:pt x="1100411" y="976833"/>
                </a:lnTo>
                <a:lnTo>
                  <a:pt x="1169269" y="1005158"/>
                </a:lnTo>
                <a:lnTo>
                  <a:pt x="1169269" y="1219843"/>
                </a:lnTo>
                <a:lnTo>
                  <a:pt x="1151260" y="1215872"/>
                </a:lnTo>
                <a:lnTo>
                  <a:pt x="1143050" y="1213755"/>
                </a:lnTo>
                <a:lnTo>
                  <a:pt x="1135370" y="1211372"/>
                </a:lnTo>
                <a:lnTo>
                  <a:pt x="1126365" y="1208725"/>
                </a:lnTo>
                <a:lnTo>
                  <a:pt x="1116831" y="1204754"/>
                </a:lnTo>
                <a:lnTo>
                  <a:pt x="1107032" y="1200254"/>
                </a:lnTo>
                <a:lnTo>
                  <a:pt x="1096968" y="1195489"/>
                </a:lnTo>
                <a:lnTo>
                  <a:pt x="1087698" y="1190460"/>
                </a:lnTo>
                <a:lnTo>
                  <a:pt x="1078693" y="1185165"/>
                </a:lnTo>
                <a:lnTo>
                  <a:pt x="1070483" y="1179341"/>
                </a:lnTo>
                <a:lnTo>
                  <a:pt x="1063068" y="1174047"/>
                </a:lnTo>
                <a:lnTo>
                  <a:pt x="1058566" y="1170870"/>
                </a:lnTo>
                <a:lnTo>
                  <a:pt x="1054593" y="1167164"/>
                </a:lnTo>
                <a:lnTo>
                  <a:pt x="1051297" y="1164340"/>
                </a:lnTo>
                <a:lnTo>
                  <a:pt x="1050885" y="1163723"/>
                </a:lnTo>
                <a:lnTo>
                  <a:pt x="1048502" y="1160811"/>
                </a:lnTo>
                <a:lnTo>
                  <a:pt x="1046118" y="1157899"/>
                </a:lnTo>
                <a:lnTo>
                  <a:pt x="1043734" y="1154723"/>
                </a:lnTo>
                <a:lnTo>
                  <a:pt x="1040821" y="1152076"/>
                </a:lnTo>
                <a:lnTo>
                  <a:pt x="1037643" y="1149958"/>
                </a:lnTo>
                <a:lnTo>
                  <a:pt x="1034465" y="1148370"/>
                </a:lnTo>
                <a:lnTo>
                  <a:pt x="1031022" y="1147046"/>
                </a:lnTo>
                <a:lnTo>
                  <a:pt x="1027314" y="1146252"/>
                </a:lnTo>
                <a:lnTo>
                  <a:pt x="1023342" y="1145987"/>
                </a:lnTo>
                <a:lnTo>
                  <a:pt x="1019899" y="1145987"/>
                </a:lnTo>
                <a:lnTo>
                  <a:pt x="1015926" y="1146252"/>
                </a:lnTo>
                <a:lnTo>
                  <a:pt x="1011953" y="1147046"/>
                </a:lnTo>
                <a:lnTo>
                  <a:pt x="1007981" y="1148370"/>
                </a:lnTo>
                <a:lnTo>
                  <a:pt x="1004008" y="1149693"/>
                </a:lnTo>
                <a:lnTo>
                  <a:pt x="1000036" y="1151281"/>
                </a:lnTo>
                <a:lnTo>
                  <a:pt x="996063" y="1153399"/>
                </a:lnTo>
                <a:lnTo>
                  <a:pt x="992620" y="1155517"/>
                </a:lnTo>
                <a:lnTo>
                  <a:pt x="988912" y="1157899"/>
                </a:lnTo>
                <a:lnTo>
                  <a:pt x="985204" y="1160282"/>
                </a:lnTo>
                <a:lnTo>
                  <a:pt x="981762" y="1163194"/>
                </a:lnTo>
                <a:lnTo>
                  <a:pt x="978848" y="1166370"/>
                </a:lnTo>
                <a:lnTo>
                  <a:pt x="975935" y="1169282"/>
                </a:lnTo>
                <a:lnTo>
                  <a:pt x="973022" y="1172459"/>
                </a:lnTo>
                <a:lnTo>
                  <a:pt x="970903" y="1175900"/>
                </a:lnTo>
                <a:lnTo>
                  <a:pt x="968784" y="1179077"/>
                </a:lnTo>
                <a:lnTo>
                  <a:pt x="966930" y="1182518"/>
                </a:lnTo>
                <a:lnTo>
                  <a:pt x="965871" y="1186224"/>
                </a:lnTo>
                <a:lnTo>
                  <a:pt x="964547" y="1189665"/>
                </a:lnTo>
                <a:lnTo>
                  <a:pt x="964017" y="1192842"/>
                </a:lnTo>
                <a:lnTo>
                  <a:pt x="963752" y="1196548"/>
                </a:lnTo>
                <a:lnTo>
                  <a:pt x="964017" y="1199989"/>
                </a:lnTo>
                <a:lnTo>
                  <a:pt x="965076" y="1203166"/>
                </a:lnTo>
                <a:lnTo>
                  <a:pt x="966401" y="1206343"/>
                </a:lnTo>
                <a:lnTo>
                  <a:pt x="968255" y="1209519"/>
                </a:lnTo>
                <a:lnTo>
                  <a:pt x="971698" y="1214019"/>
                </a:lnTo>
                <a:lnTo>
                  <a:pt x="975405" y="1218520"/>
                </a:lnTo>
                <a:lnTo>
                  <a:pt x="979378" y="1223020"/>
                </a:lnTo>
                <a:lnTo>
                  <a:pt x="983615" y="1227255"/>
                </a:lnTo>
                <a:lnTo>
                  <a:pt x="988118" y="1231491"/>
                </a:lnTo>
                <a:lnTo>
                  <a:pt x="992620" y="1235461"/>
                </a:lnTo>
                <a:lnTo>
                  <a:pt x="997652" y="1239432"/>
                </a:lnTo>
                <a:lnTo>
                  <a:pt x="1002684" y="1242874"/>
                </a:lnTo>
                <a:lnTo>
                  <a:pt x="1007981" y="1246844"/>
                </a:lnTo>
                <a:lnTo>
                  <a:pt x="1013278" y="1250286"/>
                </a:lnTo>
                <a:lnTo>
                  <a:pt x="1018839" y="1253992"/>
                </a:lnTo>
                <a:lnTo>
                  <a:pt x="1024931" y="1257168"/>
                </a:lnTo>
                <a:lnTo>
                  <a:pt x="1030757" y="1260345"/>
                </a:lnTo>
                <a:lnTo>
                  <a:pt x="1037113" y="1263521"/>
                </a:lnTo>
                <a:lnTo>
                  <a:pt x="1049826" y="1269345"/>
                </a:lnTo>
                <a:lnTo>
                  <a:pt x="1063333" y="1274904"/>
                </a:lnTo>
                <a:lnTo>
                  <a:pt x="1077369" y="1279934"/>
                </a:lnTo>
                <a:lnTo>
                  <a:pt x="1091936" y="1284434"/>
                </a:lnTo>
                <a:lnTo>
                  <a:pt x="1106502" y="1288670"/>
                </a:lnTo>
                <a:lnTo>
                  <a:pt x="1122128" y="1292376"/>
                </a:lnTo>
                <a:lnTo>
                  <a:pt x="1137488" y="1295552"/>
                </a:lnTo>
                <a:lnTo>
                  <a:pt x="1153379" y="1298199"/>
                </a:lnTo>
                <a:lnTo>
                  <a:pt x="1169269" y="1300582"/>
                </a:lnTo>
                <a:lnTo>
                  <a:pt x="1169269" y="1347437"/>
                </a:lnTo>
                <a:lnTo>
                  <a:pt x="1169269" y="1349290"/>
                </a:lnTo>
                <a:lnTo>
                  <a:pt x="1169534" y="1350878"/>
                </a:lnTo>
                <a:lnTo>
                  <a:pt x="1170858" y="1354055"/>
                </a:lnTo>
                <a:lnTo>
                  <a:pt x="1172183" y="1356702"/>
                </a:lnTo>
                <a:lnTo>
                  <a:pt x="1174036" y="1359349"/>
                </a:lnTo>
                <a:lnTo>
                  <a:pt x="1176685" y="1361202"/>
                </a:lnTo>
                <a:lnTo>
                  <a:pt x="1179333" y="1363055"/>
                </a:lnTo>
                <a:lnTo>
                  <a:pt x="1182511" y="1363849"/>
                </a:lnTo>
                <a:lnTo>
                  <a:pt x="1184100" y="1364114"/>
                </a:lnTo>
                <a:lnTo>
                  <a:pt x="1185954" y="1364114"/>
                </a:lnTo>
                <a:lnTo>
                  <a:pt x="1249516" y="1364114"/>
                </a:lnTo>
                <a:lnTo>
                  <a:pt x="1251105" y="1364114"/>
                </a:lnTo>
                <a:lnTo>
                  <a:pt x="1252694" y="1363849"/>
                </a:lnTo>
                <a:lnTo>
                  <a:pt x="1255873" y="1363055"/>
                </a:lnTo>
                <a:lnTo>
                  <a:pt x="1258786" y="1361202"/>
                </a:lnTo>
                <a:lnTo>
                  <a:pt x="1261169" y="1359349"/>
                </a:lnTo>
                <a:lnTo>
                  <a:pt x="1263288" y="1356702"/>
                </a:lnTo>
                <a:lnTo>
                  <a:pt x="1264877" y="1354055"/>
                </a:lnTo>
                <a:lnTo>
                  <a:pt x="1265672" y="1350878"/>
                </a:lnTo>
                <a:lnTo>
                  <a:pt x="1265936" y="1349290"/>
                </a:lnTo>
                <a:lnTo>
                  <a:pt x="1265936" y="1347437"/>
                </a:lnTo>
                <a:lnTo>
                  <a:pt x="1265936" y="1304553"/>
                </a:lnTo>
                <a:lnTo>
                  <a:pt x="1278119" y="1303758"/>
                </a:lnTo>
                <a:lnTo>
                  <a:pt x="1290302" y="1302700"/>
                </a:lnTo>
                <a:lnTo>
                  <a:pt x="1301690" y="1301376"/>
                </a:lnTo>
                <a:lnTo>
                  <a:pt x="1313343" y="1299788"/>
                </a:lnTo>
                <a:lnTo>
                  <a:pt x="1324466" y="1297935"/>
                </a:lnTo>
                <a:lnTo>
                  <a:pt x="1335855" y="1295817"/>
                </a:lnTo>
                <a:lnTo>
                  <a:pt x="1346448" y="1293170"/>
                </a:lnTo>
                <a:lnTo>
                  <a:pt x="1356777" y="1290523"/>
                </a:lnTo>
                <a:lnTo>
                  <a:pt x="1366841" y="1287611"/>
                </a:lnTo>
                <a:lnTo>
                  <a:pt x="1376905" y="1284169"/>
                </a:lnTo>
                <a:lnTo>
                  <a:pt x="1386175" y="1280728"/>
                </a:lnTo>
                <a:lnTo>
                  <a:pt x="1395179" y="1276757"/>
                </a:lnTo>
                <a:lnTo>
                  <a:pt x="1403389" y="1272522"/>
                </a:lnTo>
                <a:lnTo>
                  <a:pt x="1411599" y="1268022"/>
                </a:lnTo>
                <a:lnTo>
                  <a:pt x="1419280" y="1263257"/>
                </a:lnTo>
                <a:lnTo>
                  <a:pt x="1426166" y="1258227"/>
                </a:lnTo>
                <a:lnTo>
                  <a:pt x="1431727" y="1253992"/>
                </a:lnTo>
                <a:lnTo>
                  <a:pt x="1436494" y="1249491"/>
                </a:lnTo>
                <a:lnTo>
                  <a:pt x="1441526" y="1244991"/>
                </a:lnTo>
                <a:lnTo>
                  <a:pt x="1446029" y="1240491"/>
                </a:lnTo>
                <a:lnTo>
                  <a:pt x="1450531" y="1235726"/>
                </a:lnTo>
                <a:lnTo>
                  <a:pt x="1454769" y="1230961"/>
                </a:lnTo>
                <a:lnTo>
                  <a:pt x="1458476" y="1226196"/>
                </a:lnTo>
                <a:lnTo>
                  <a:pt x="1462184" y="1221167"/>
                </a:lnTo>
                <a:lnTo>
                  <a:pt x="1465892" y="1215872"/>
                </a:lnTo>
                <a:lnTo>
                  <a:pt x="1469335" y="1210578"/>
                </a:lnTo>
                <a:lnTo>
                  <a:pt x="1472248" y="1205284"/>
                </a:lnTo>
                <a:lnTo>
                  <a:pt x="1475161" y="1199989"/>
                </a:lnTo>
                <a:lnTo>
                  <a:pt x="1478075" y="1194695"/>
                </a:lnTo>
                <a:lnTo>
                  <a:pt x="1480458" y="1189136"/>
                </a:lnTo>
                <a:lnTo>
                  <a:pt x="1482842" y="1183312"/>
                </a:lnTo>
                <a:lnTo>
                  <a:pt x="1484696" y="1177753"/>
                </a:lnTo>
                <a:lnTo>
                  <a:pt x="1486550" y="1172194"/>
                </a:lnTo>
                <a:lnTo>
                  <a:pt x="1487874" y="1166370"/>
                </a:lnTo>
                <a:lnTo>
                  <a:pt x="1489198" y="1160547"/>
                </a:lnTo>
                <a:lnTo>
                  <a:pt x="1489992" y="1154723"/>
                </a:lnTo>
                <a:lnTo>
                  <a:pt x="1490787" y="1148899"/>
                </a:lnTo>
                <a:lnTo>
                  <a:pt x="1491581" y="1142810"/>
                </a:lnTo>
                <a:lnTo>
                  <a:pt x="1491846" y="1136987"/>
                </a:lnTo>
                <a:lnTo>
                  <a:pt x="1491846" y="1131163"/>
                </a:lnTo>
                <a:lnTo>
                  <a:pt x="1491581" y="1125339"/>
                </a:lnTo>
                <a:lnTo>
                  <a:pt x="1491317" y="1119251"/>
                </a:lnTo>
                <a:lnTo>
                  <a:pt x="1490257" y="1113427"/>
                </a:lnTo>
                <a:lnTo>
                  <a:pt x="1489198" y="1107603"/>
                </a:lnTo>
                <a:lnTo>
                  <a:pt x="1488139" y="1101515"/>
                </a:lnTo>
                <a:lnTo>
                  <a:pt x="1486550" y="1095426"/>
                </a:lnTo>
                <a:lnTo>
                  <a:pt x="1484431" y="1089867"/>
                </a:lnTo>
                <a:lnTo>
                  <a:pt x="1482577" y="1084043"/>
                </a:lnTo>
                <a:lnTo>
                  <a:pt x="1479664" y="1077690"/>
                </a:lnTo>
                <a:lnTo>
                  <a:pt x="1476486" y="1071866"/>
                </a:lnTo>
                <a:lnTo>
                  <a:pt x="1473307" y="1066043"/>
                </a:lnTo>
                <a:lnTo>
                  <a:pt x="1469070" y="1060219"/>
                </a:lnTo>
                <a:lnTo>
                  <a:pt x="1464832" y="1054924"/>
                </a:lnTo>
                <a:lnTo>
                  <a:pt x="1459801" y="1049630"/>
                </a:lnTo>
                <a:lnTo>
                  <a:pt x="1454769" y="1044336"/>
                </a:lnTo>
                <a:lnTo>
                  <a:pt x="1448942" y="1039306"/>
                </a:lnTo>
                <a:lnTo>
                  <a:pt x="1443115" y="1034541"/>
                </a:lnTo>
                <a:lnTo>
                  <a:pt x="1437024" y="1029776"/>
                </a:lnTo>
                <a:lnTo>
                  <a:pt x="1430403" y="1025011"/>
                </a:lnTo>
                <a:lnTo>
                  <a:pt x="1423782" y="1020511"/>
                </a:lnTo>
                <a:lnTo>
                  <a:pt x="1416631" y="1016011"/>
                </a:lnTo>
                <a:lnTo>
                  <a:pt x="1409481" y="1011776"/>
                </a:lnTo>
                <a:lnTo>
                  <a:pt x="1402065" y="1007540"/>
                </a:lnTo>
                <a:lnTo>
                  <a:pt x="1394385" y="1003569"/>
                </a:lnTo>
                <a:lnTo>
                  <a:pt x="1378759" y="995628"/>
                </a:lnTo>
                <a:lnTo>
                  <a:pt x="1362604" y="988216"/>
                </a:lnTo>
                <a:lnTo>
                  <a:pt x="1346183" y="981333"/>
                </a:lnTo>
                <a:lnTo>
                  <a:pt x="1329498" y="974715"/>
                </a:lnTo>
                <a:lnTo>
                  <a:pt x="1313343" y="968362"/>
                </a:lnTo>
                <a:lnTo>
                  <a:pt x="1296923" y="962273"/>
                </a:lnTo>
                <a:lnTo>
                  <a:pt x="1265936" y="951420"/>
                </a:lnTo>
                <a:lnTo>
                  <a:pt x="1265936" y="735411"/>
                </a:lnTo>
                <a:lnTo>
                  <a:pt x="1278914" y="738588"/>
                </a:lnTo>
                <a:lnTo>
                  <a:pt x="1291361" y="742029"/>
                </a:lnTo>
                <a:lnTo>
                  <a:pt x="1295864" y="743352"/>
                </a:lnTo>
                <a:lnTo>
                  <a:pt x="1300366" y="744941"/>
                </a:lnTo>
                <a:lnTo>
                  <a:pt x="1310165" y="749176"/>
                </a:lnTo>
                <a:lnTo>
                  <a:pt x="1319964" y="754206"/>
                </a:lnTo>
                <a:lnTo>
                  <a:pt x="1329763" y="759765"/>
                </a:lnTo>
                <a:lnTo>
                  <a:pt x="1339562" y="765589"/>
                </a:lnTo>
                <a:lnTo>
                  <a:pt x="1348567" y="771412"/>
                </a:lnTo>
                <a:lnTo>
                  <a:pt x="1357042" y="777236"/>
                </a:lnTo>
                <a:lnTo>
                  <a:pt x="1364458" y="782795"/>
                </a:lnTo>
                <a:lnTo>
                  <a:pt x="1368960" y="786237"/>
                </a:lnTo>
                <a:lnTo>
                  <a:pt x="1373197" y="789943"/>
                </a:lnTo>
                <a:lnTo>
                  <a:pt x="1376375" y="792855"/>
                </a:lnTo>
                <a:lnTo>
                  <a:pt x="1376111" y="792590"/>
                </a:lnTo>
                <a:lnTo>
                  <a:pt x="1376905" y="793384"/>
                </a:lnTo>
                <a:lnTo>
                  <a:pt x="1379024" y="796296"/>
                </a:lnTo>
                <a:lnTo>
                  <a:pt x="1381407" y="798943"/>
                </a:lnTo>
                <a:lnTo>
                  <a:pt x="1384056" y="802384"/>
                </a:lnTo>
                <a:lnTo>
                  <a:pt x="1386969" y="805032"/>
                </a:lnTo>
                <a:lnTo>
                  <a:pt x="1389882" y="807149"/>
                </a:lnTo>
                <a:lnTo>
                  <a:pt x="1393060" y="808738"/>
                </a:lnTo>
                <a:lnTo>
                  <a:pt x="1396768" y="810061"/>
                </a:lnTo>
                <a:lnTo>
                  <a:pt x="1400476" y="810855"/>
                </a:lnTo>
                <a:lnTo>
                  <a:pt x="1404184" y="811120"/>
                </a:lnTo>
                <a:lnTo>
                  <a:pt x="1407892" y="811120"/>
                </a:lnTo>
                <a:lnTo>
                  <a:pt x="1411599" y="810591"/>
                </a:lnTo>
                <a:lnTo>
                  <a:pt x="1415837" y="810061"/>
                </a:lnTo>
                <a:lnTo>
                  <a:pt x="1419809" y="808738"/>
                </a:lnTo>
                <a:lnTo>
                  <a:pt x="1423782" y="807414"/>
                </a:lnTo>
                <a:lnTo>
                  <a:pt x="1427755" y="805826"/>
                </a:lnTo>
                <a:lnTo>
                  <a:pt x="1431198" y="803708"/>
                </a:lnTo>
                <a:lnTo>
                  <a:pt x="1435170" y="801590"/>
                </a:lnTo>
                <a:lnTo>
                  <a:pt x="1438878" y="798943"/>
                </a:lnTo>
                <a:lnTo>
                  <a:pt x="1442321" y="796561"/>
                </a:lnTo>
                <a:lnTo>
                  <a:pt x="1445764" y="793649"/>
                </a:lnTo>
                <a:lnTo>
                  <a:pt x="1448677" y="790737"/>
                </a:lnTo>
                <a:lnTo>
                  <a:pt x="1451855" y="787825"/>
                </a:lnTo>
                <a:lnTo>
                  <a:pt x="1454504" y="784384"/>
                </a:lnTo>
                <a:lnTo>
                  <a:pt x="1456622" y="780942"/>
                </a:lnTo>
                <a:lnTo>
                  <a:pt x="1458741" y="777766"/>
                </a:lnTo>
                <a:lnTo>
                  <a:pt x="1460595" y="774324"/>
                </a:lnTo>
                <a:lnTo>
                  <a:pt x="1461919" y="770883"/>
                </a:lnTo>
                <a:lnTo>
                  <a:pt x="1462714" y="767442"/>
                </a:lnTo>
                <a:lnTo>
                  <a:pt x="1463773" y="764000"/>
                </a:lnTo>
                <a:lnTo>
                  <a:pt x="1463773" y="760559"/>
                </a:lnTo>
                <a:lnTo>
                  <a:pt x="1463243" y="757118"/>
                </a:lnTo>
                <a:lnTo>
                  <a:pt x="1462449" y="753676"/>
                </a:lnTo>
                <a:lnTo>
                  <a:pt x="1461125" y="750765"/>
                </a:lnTo>
                <a:lnTo>
                  <a:pt x="1459536" y="747588"/>
                </a:lnTo>
                <a:lnTo>
                  <a:pt x="1456622" y="743882"/>
                </a:lnTo>
                <a:lnTo>
                  <a:pt x="1453709" y="740441"/>
                </a:lnTo>
                <a:lnTo>
                  <a:pt x="1447618" y="733558"/>
                </a:lnTo>
                <a:lnTo>
                  <a:pt x="1440467" y="726675"/>
                </a:lnTo>
                <a:lnTo>
                  <a:pt x="1432787" y="720322"/>
                </a:lnTo>
                <a:lnTo>
                  <a:pt x="1424577" y="713969"/>
                </a:lnTo>
                <a:lnTo>
                  <a:pt x="1415837" y="707616"/>
                </a:lnTo>
                <a:lnTo>
                  <a:pt x="1406567" y="701792"/>
                </a:lnTo>
                <a:lnTo>
                  <a:pt x="1397033" y="696233"/>
                </a:lnTo>
                <a:lnTo>
                  <a:pt x="1387234" y="691203"/>
                </a:lnTo>
                <a:lnTo>
                  <a:pt x="1377435" y="685909"/>
                </a:lnTo>
                <a:lnTo>
                  <a:pt x="1367106" y="681144"/>
                </a:lnTo>
                <a:lnTo>
                  <a:pt x="1357042" y="677173"/>
                </a:lnTo>
                <a:lnTo>
                  <a:pt x="1346978" y="673467"/>
                </a:lnTo>
                <a:lnTo>
                  <a:pt x="1336914" y="669761"/>
                </a:lnTo>
                <a:lnTo>
                  <a:pt x="1327380" y="666849"/>
                </a:lnTo>
                <a:lnTo>
                  <a:pt x="1317845" y="664467"/>
                </a:lnTo>
                <a:lnTo>
                  <a:pt x="1305133" y="661555"/>
                </a:lnTo>
                <a:lnTo>
                  <a:pt x="1292421" y="659437"/>
                </a:lnTo>
                <a:lnTo>
                  <a:pt x="1279179" y="657584"/>
                </a:lnTo>
                <a:lnTo>
                  <a:pt x="1265936" y="656261"/>
                </a:lnTo>
                <a:lnTo>
                  <a:pt x="1265936" y="609670"/>
                </a:lnTo>
                <a:lnTo>
                  <a:pt x="1265936" y="607817"/>
                </a:lnTo>
                <a:lnTo>
                  <a:pt x="1265672" y="606229"/>
                </a:lnTo>
                <a:lnTo>
                  <a:pt x="1264877" y="603052"/>
                </a:lnTo>
                <a:lnTo>
                  <a:pt x="1263288" y="600405"/>
                </a:lnTo>
                <a:lnTo>
                  <a:pt x="1261169" y="597758"/>
                </a:lnTo>
                <a:lnTo>
                  <a:pt x="1258786" y="595905"/>
                </a:lnTo>
                <a:lnTo>
                  <a:pt x="1255873" y="594052"/>
                </a:lnTo>
                <a:lnTo>
                  <a:pt x="1252694" y="593258"/>
                </a:lnTo>
                <a:lnTo>
                  <a:pt x="1251105" y="592993"/>
                </a:lnTo>
                <a:lnTo>
                  <a:pt x="1249516" y="592728"/>
                </a:lnTo>
                <a:lnTo>
                  <a:pt x="1185954" y="592728"/>
                </a:lnTo>
                <a:close/>
                <a:moveTo>
                  <a:pt x="994739" y="469900"/>
                </a:moveTo>
                <a:lnTo>
                  <a:pt x="1212438" y="469900"/>
                </a:lnTo>
                <a:lnTo>
                  <a:pt x="1243160" y="469900"/>
                </a:lnTo>
                <a:lnTo>
                  <a:pt x="1460860" y="469900"/>
                </a:lnTo>
                <a:lnTo>
                  <a:pt x="1464568" y="475988"/>
                </a:lnTo>
                <a:lnTo>
                  <a:pt x="1468540" y="482341"/>
                </a:lnTo>
                <a:lnTo>
                  <a:pt x="1472513" y="488430"/>
                </a:lnTo>
                <a:lnTo>
                  <a:pt x="1477545" y="494783"/>
                </a:lnTo>
                <a:lnTo>
                  <a:pt x="1482842" y="501136"/>
                </a:lnTo>
                <a:lnTo>
                  <a:pt x="1488139" y="507490"/>
                </a:lnTo>
                <a:lnTo>
                  <a:pt x="1493965" y="514107"/>
                </a:lnTo>
                <a:lnTo>
                  <a:pt x="1500321" y="520725"/>
                </a:lnTo>
                <a:lnTo>
                  <a:pt x="1513563" y="534226"/>
                </a:lnTo>
                <a:lnTo>
                  <a:pt x="1528394" y="547991"/>
                </a:lnTo>
                <a:lnTo>
                  <a:pt x="1544020" y="562021"/>
                </a:lnTo>
                <a:lnTo>
                  <a:pt x="1560705" y="576845"/>
                </a:lnTo>
                <a:lnTo>
                  <a:pt x="1595929" y="607553"/>
                </a:lnTo>
                <a:lnTo>
                  <a:pt x="1614733" y="623700"/>
                </a:lnTo>
                <a:lnTo>
                  <a:pt x="1633801" y="640113"/>
                </a:lnTo>
                <a:lnTo>
                  <a:pt x="1652870" y="657584"/>
                </a:lnTo>
                <a:lnTo>
                  <a:pt x="1672468" y="675585"/>
                </a:lnTo>
                <a:lnTo>
                  <a:pt x="1691802" y="694115"/>
                </a:lnTo>
                <a:lnTo>
                  <a:pt x="1711400" y="713704"/>
                </a:lnTo>
                <a:lnTo>
                  <a:pt x="1720934" y="723499"/>
                </a:lnTo>
                <a:lnTo>
                  <a:pt x="1730469" y="733558"/>
                </a:lnTo>
                <a:lnTo>
                  <a:pt x="1740003" y="743882"/>
                </a:lnTo>
                <a:lnTo>
                  <a:pt x="1749272" y="754206"/>
                </a:lnTo>
                <a:lnTo>
                  <a:pt x="1758542" y="765059"/>
                </a:lnTo>
                <a:lnTo>
                  <a:pt x="1767811" y="775913"/>
                </a:lnTo>
                <a:lnTo>
                  <a:pt x="1776816" y="787295"/>
                </a:lnTo>
                <a:lnTo>
                  <a:pt x="1785556" y="798414"/>
                </a:lnTo>
                <a:lnTo>
                  <a:pt x="1794295" y="810061"/>
                </a:lnTo>
                <a:lnTo>
                  <a:pt x="1802770" y="821709"/>
                </a:lnTo>
                <a:lnTo>
                  <a:pt x="1810716" y="833886"/>
                </a:lnTo>
                <a:lnTo>
                  <a:pt x="1818926" y="845798"/>
                </a:lnTo>
                <a:lnTo>
                  <a:pt x="1826606" y="858504"/>
                </a:lnTo>
                <a:lnTo>
                  <a:pt x="1834286" y="871211"/>
                </a:lnTo>
                <a:lnTo>
                  <a:pt x="1841437" y="884182"/>
                </a:lnTo>
                <a:lnTo>
                  <a:pt x="1848323" y="897418"/>
                </a:lnTo>
                <a:lnTo>
                  <a:pt x="1854944" y="910918"/>
                </a:lnTo>
                <a:lnTo>
                  <a:pt x="1861035" y="924684"/>
                </a:lnTo>
                <a:lnTo>
                  <a:pt x="1867127" y="938714"/>
                </a:lnTo>
                <a:lnTo>
                  <a:pt x="1872688" y="953008"/>
                </a:lnTo>
                <a:lnTo>
                  <a:pt x="1877985" y="967303"/>
                </a:lnTo>
                <a:lnTo>
                  <a:pt x="1882752" y="982127"/>
                </a:lnTo>
                <a:lnTo>
                  <a:pt x="1887255" y="997481"/>
                </a:lnTo>
                <a:lnTo>
                  <a:pt x="1891227" y="1012834"/>
                </a:lnTo>
                <a:lnTo>
                  <a:pt x="1894935" y="1028188"/>
                </a:lnTo>
                <a:lnTo>
                  <a:pt x="1897848" y="1044336"/>
                </a:lnTo>
                <a:lnTo>
                  <a:pt x="1900762" y="1060483"/>
                </a:lnTo>
                <a:lnTo>
                  <a:pt x="1903145" y="1077161"/>
                </a:lnTo>
                <a:lnTo>
                  <a:pt x="1904734" y="1094103"/>
                </a:lnTo>
                <a:lnTo>
                  <a:pt x="1905794" y="1111309"/>
                </a:lnTo>
                <a:lnTo>
                  <a:pt x="1906588" y="1128516"/>
                </a:lnTo>
                <a:lnTo>
                  <a:pt x="1906588" y="1146517"/>
                </a:lnTo>
                <a:lnTo>
                  <a:pt x="1906323" y="1161076"/>
                </a:lnTo>
                <a:lnTo>
                  <a:pt x="1905529" y="1175635"/>
                </a:lnTo>
                <a:lnTo>
                  <a:pt x="1904469" y="1189665"/>
                </a:lnTo>
                <a:lnTo>
                  <a:pt x="1903145" y="1203166"/>
                </a:lnTo>
                <a:lnTo>
                  <a:pt x="1901027" y="1216667"/>
                </a:lnTo>
                <a:lnTo>
                  <a:pt x="1898908" y="1229108"/>
                </a:lnTo>
                <a:lnTo>
                  <a:pt x="1896259" y="1241815"/>
                </a:lnTo>
                <a:lnTo>
                  <a:pt x="1893081" y="1253992"/>
                </a:lnTo>
                <a:lnTo>
                  <a:pt x="1889903" y="1265639"/>
                </a:lnTo>
                <a:lnTo>
                  <a:pt x="1886195" y="1277287"/>
                </a:lnTo>
                <a:lnTo>
                  <a:pt x="1881958" y="1288140"/>
                </a:lnTo>
                <a:lnTo>
                  <a:pt x="1877720" y="1299258"/>
                </a:lnTo>
                <a:lnTo>
                  <a:pt x="1872953" y="1309582"/>
                </a:lnTo>
                <a:lnTo>
                  <a:pt x="1867656" y="1319641"/>
                </a:lnTo>
                <a:lnTo>
                  <a:pt x="1862360" y="1329436"/>
                </a:lnTo>
                <a:lnTo>
                  <a:pt x="1856268" y="1338966"/>
                </a:lnTo>
                <a:lnTo>
                  <a:pt x="1850177" y="1347966"/>
                </a:lnTo>
                <a:lnTo>
                  <a:pt x="1843556" y="1356967"/>
                </a:lnTo>
                <a:lnTo>
                  <a:pt x="1836670" y="1365437"/>
                </a:lnTo>
                <a:lnTo>
                  <a:pt x="1829254" y="1373908"/>
                </a:lnTo>
                <a:lnTo>
                  <a:pt x="1821839" y="1381850"/>
                </a:lnTo>
                <a:lnTo>
                  <a:pt x="1813894" y="1389262"/>
                </a:lnTo>
                <a:lnTo>
                  <a:pt x="1805684" y="1396939"/>
                </a:lnTo>
                <a:lnTo>
                  <a:pt x="1797209" y="1404086"/>
                </a:lnTo>
                <a:lnTo>
                  <a:pt x="1788204" y="1410969"/>
                </a:lnTo>
                <a:lnTo>
                  <a:pt x="1779464" y="1417587"/>
                </a:lnTo>
                <a:lnTo>
                  <a:pt x="1769665" y="1423675"/>
                </a:lnTo>
                <a:lnTo>
                  <a:pt x="1759866" y="1429764"/>
                </a:lnTo>
                <a:lnTo>
                  <a:pt x="1749802" y="1435588"/>
                </a:lnTo>
                <a:lnTo>
                  <a:pt x="1739473" y="1441411"/>
                </a:lnTo>
                <a:lnTo>
                  <a:pt x="1728615" y="1446706"/>
                </a:lnTo>
                <a:lnTo>
                  <a:pt x="1717756" y="1451735"/>
                </a:lnTo>
                <a:lnTo>
                  <a:pt x="1706633" y="1456500"/>
                </a:lnTo>
                <a:lnTo>
                  <a:pt x="1694980" y="1461000"/>
                </a:lnTo>
                <a:lnTo>
                  <a:pt x="1683327" y="1465501"/>
                </a:lnTo>
                <a:lnTo>
                  <a:pt x="1671144" y="1469736"/>
                </a:lnTo>
                <a:lnTo>
                  <a:pt x="1658432" y="1473707"/>
                </a:lnTo>
                <a:lnTo>
                  <a:pt x="1645719" y="1477413"/>
                </a:lnTo>
                <a:lnTo>
                  <a:pt x="1633007" y="1480854"/>
                </a:lnTo>
                <a:lnTo>
                  <a:pt x="1619765" y="1484295"/>
                </a:lnTo>
                <a:lnTo>
                  <a:pt x="1606258" y="1487472"/>
                </a:lnTo>
                <a:lnTo>
                  <a:pt x="1592486" y="1490384"/>
                </a:lnTo>
                <a:lnTo>
                  <a:pt x="1578450" y="1493296"/>
                </a:lnTo>
                <a:lnTo>
                  <a:pt x="1563883" y="1495943"/>
                </a:lnTo>
                <a:lnTo>
                  <a:pt x="1549582" y="1498325"/>
                </a:lnTo>
                <a:lnTo>
                  <a:pt x="1534751" y="1500708"/>
                </a:lnTo>
                <a:lnTo>
                  <a:pt x="1519655" y="1502561"/>
                </a:lnTo>
                <a:lnTo>
                  <a:pt x="1504294" y="1504679"/>
                </a:lnTo>
                <a:lnTo>
                  <a:pt x="1488933" y="1506267"/>
                </a:lnTo>
                <a:lnTo>
                  <a:pt x="1473307" y="1507855"/>
                </a:lnTo>
                <a:lnTo>
                  <a:pt x="1440997" y="1510767"/>
                </a:lnTo>
                <a:lnTo>
                  <a:pt x="1407627" y="1512885"/>
                </a:lnTo>
                <a:lnTo>
                  <a:pt x="1373727" y="1515003"/>
                </a:lnTo>
                <a:lnTo>
                  <a:pt x="1338768" y="1516061"/>
                </a:lnTo>
                <a:lnTo>
                  <a:pt x="1302749" y="1517120"/>
                </a:lnTo>
                <a:lnTo>
                  <a:pt x="1266201" y="1517385"/>
                </a:lnTo>
                <a:lnTo>
                  <a:pt x="1228859" y="1517650"/>
                </a:lnTo>
                <a:lnTo>
                  <a:pt x="1227799" y="1517650"/>
                </a:lnTo>
                <a:lnTo>
                  <a:pt x="1226740" y="1517650"/>
                </a:lnTo>
                <a:lnTo>
                  <a:pt x="1189662" y="1517385"/>
                </a:lnTo>
                <a:lnTo>
                  <a:pt x="1152849" y="1517120"/>
                </a:lnTo>
                <a:lnTo>
                  <a:pt x="1117096" y="1516061"/>
                </a:lnTo>
                <a:lnTo>
                  <a:pt x="1082136" y="1515003"/>
                </a:lnTo>
                <a:lnTo>
                  <a:pt x="1048237" y="1512885"/>
                </a:lnTo>
                <a:lnTo>
                  <a:pt x="1014867" y="1510767"/>
                </a:lnTo>
                <a:lnTo>
                  <a:pt x="982556" y="1507855"/>
                </a:lnTo>
                <a:lnTo>
                  <a:pt x="966930" y="1506267"/>
                </a:lnTo>
                <a:lnTo>
                  <a:pt x="951570" y="1504679"/>
                </a:lnTo>
                <a:lnTo>
                  <a:pt x="935944" y="1502561"/>
                </a:lnTo>
                <a:lnTo>
                  <a:pt x="921113" y="1500708"/>
                </a:lnTo>
                <a:lnTo>
                  <a:pt x="906282" y="1498325"/>
                </a:lnTo>
                <a:lnTo>
                  <a:pt x="891451" y="1495943"/>
                </a:lnTo>
                <a:lnTo>
                  <a:pt x="877149" y="1493296"/>
                </a:lnTo>
                <a:lnTo>
                  <a:pt x="863377" y="1490384"/>
                </a:lnTo>
                <a:lnTo>
                  <a:pt x="849606" y="1487472"/>
                </a:lnTo>
                <a:lnTo>
                  <a:pt x="836099" y="1484295"/>
                </a:lnTo>
                <a:lnTo>
                  <a:pt x="822592" y="1480854"/>
                </a:lnTo>
                <a:lnTo>
                  <a:pt x="809879" y="1477413"/>
                </a:lnTo>
                <a:lnTo>
                  <a:pt x="797167" y="1473707"/>
                </a:lnTo>
                <a:lnTo>
                  <a:pt x="784719" y="1469736"/>
                </a:lnTo>
                <a:lnTo>
                  <a:pt x="772537" y="1465501"/>
                </a:lnTo>
                <a:lnTo>
                  <a:pt x="760884" y="1461000"/>
                </a:lnTo>
                <a:lnTo>
                  <a:pt x="749231" y="1456500"/>
                </a:lnTo>
                <a:lnTo>
                  <a:pt x="737842" y="1451735"/>
                </a:lnTo>
                <a:lnTo>
                  <a:pt x="726719" y="1446706"/>
                </a:lnTo>
                <a:lnTo>
                  <a:pt x="716125" y="1441411"/>
                </a:lnTo>
                <a:lnTo>
                  <a:pt x="705797" y="1435588"/>
                </a:lnTo>
                <a:lnTo>
                  <a:pt x="695733" y="1429764"/>
                </a:lnTo>
                <a:lnTo>
                  <a:pt x="686198" y="1423675"/>
                </a:lnTo>
                <a:lnTo>
                  <a:pt x="676399" y="1417587"/>
                </a:lnTo>
                <a:lnTo>
                  <a:pt x="667130" y="1410969"/>
                </a:lnTo>
                <a:lnTo>
                  <a:pt x="658655" y="1404086"/>
                </a:lnTo>
                <a:lnTo>
                  <a:pt x="650180" y="1396939"/>
                </a:lnTo>
                <a:lnTo>
                  <a:pt x="641705" y="1389262"/>
                </a:lnTo>
                <a:lnTo>
                  <a:pt x="633760" y="1381850"/>
                </a:lnTo>
                <a:lnTo>
                  <a:pt x="626609" y="1373908"/>
                </a:lnTo>
                <a:lnTo>
                  <a:pt x="619193" y="1365437"/>
                </a:lnTo>
                <a:lnTo>
                  <a:pt x="612043" y="1356967"/>
                </a:lnTo>
                <a:lnTo>
                  <a:pt x="605687" y="1347966"/>
                </a:lnTo>
                <a:lnTo>
                  <a:pt x="599595" y="1338966"/>
                </a:lnTo>
                <a:lnTo>
                  <a:pt x="593504" y="1329436"/>
                </a:lnTo>
                <a:lnTo>
                  <a:pt x="588207" y="1319641"/>
                </a:lnTo>
                <a:lnTo>
                  <a:pt x="582910" y="1309582"/>
                </a:lnTo>
                <a:lnTo>
                  <a:pt x="578143" y="1299258"/>
                </a:lnTo>
                <a:lnTo>
                  <a:pt x="573641" y="1288140"/>
                </a:lnTo>
                <a:lnTo>
                  <a:pt x="569668" y="1277287"/>
                </a:lnTo>
                <a:lnTo>
                  <a:pt x="565695" y="1265639"/>
                </a:lnTo>
                <a:lnTo>
                  <a:pt x="562517" y="1253992"/>
                </a:lnTo>
                <a:lnTo>
                  <a:pt x="559604" y="1241815"/>
                </a:lnTo>
                <a:lnTo>
                  <a:pt x="556691" y="1229108"/>
                </a:lnTo>
                <a:lnTo>
                  <a:pt x="554572" y="1216667"/>
                </a:lnTo>
                <a:lnTo>
                  <a:pt x="552718" y="1203166"/>
                </a:lnTo>
                <a:lnTo>
                  <a:pt x="551129" y="1189665"/>
                </a:lnTo>
                <a:lnTo>
                  <a:pt x="550070" y="1175635"/>
                </a:lnTo>
                <a:lnTo>
                  <a:pt x="549540" y="1161076"/>
                </a:lnTo>
                <a:lnTo>
                  <a:pt x="549275" y="1146517"/>
                </a:lnTo>
                <a:lnTo>
                  <a:pt x="549275" y="1128516"/>
                </a:lnTo>
                <a:lnTo>
                  <a:pt x="549805" y="1111309"/>
                </a:lnTo>
                <a:lnTo>
                  <a:pt x="551129" y="1094103"/>
                </a:lnTo>
                <a:lnTo>
                  <a:pt x="552718" y="1077161"/>
                </a:lnTo>
                <a:lnTo>
                  <a:pt x="555102" y="1060483"/>
                </a:lnTo>
                <a:lnTo>
                  <a:pt x="557485" y="1044336"/>
                </a:lnTo>
                <a:lnTo>
                  <a:pt x="560663" y="1028188"/>
                </a:lnTo>
                <a:lnTo>
                  <a:pt x="564371" y="1012834"/>
                </a:lnTo>
                <a:lnTo>
                  <a:pt x="568344" y="997481"/>
                </a:lnTo>
                <a:lnTo>
                  <a:pt x="572846" y="982127"/>
                </a:lnTo>
                <a:lnTo>
                  <a:pt x="577878" y="967303"/>
                </a:lnTo>
                <a:lnTo>
                  <a:pt x="582910" y="953008"/>
                </a:lnTo>
                <a:lnTo>
                  <a:pt x="588472" y="938714"/>
                </a:lnTo>
                <a:lnTo>
                  <a:pt x="594563" y="924684"/>
                </a:lnTo>
                <a:lnTo>
                  <a:pt x="600919" y="910918"/>
                </a:lnTo>
                <a:lnTo>
                  <a:pt x="607276" y="897418"/>
                </a:lnTo>
                <a:lnTo>
                  <a:pt x="614426" y="884182"/>
                </a:lnTo>
                <a:lnTo>
                  <a:pt x="621577" y="871211"/>
                </a:lnTo>
                <a:lnTo>
                  <a:pt x="628993" y="858504"/>
                </a:lnTo>
                <a:lnTo>
                  <a:pt x="636938" y="845798"/>
                </a:lnTo>
                <a:lnTo>
                  <a:pt x="644883" y="833886"/>
                </a:lnTo>
                <a:lnTo>
                  <a:pt x="653093" y="821709"/>
                </a:lnTo>
                <a:lnTo>
                  <a:pt x="661568" y="810061"/>
                </a:lnTo>
                <a:lnTo>
                  <a:pt x="670043" y="798414"/>
                </a:lnTo>
                <a:lnTo>
                  <a:pt x="679048" y="787295"/>
                </a:lnTo>
                <a:lnTo>
                  <a:pt x="688052" y="775913"/>
                </a:lnTo>
                <a:lnTo>
                  <a:pt x="697057" y="765059"/>
                </a:lnTo>
                <a:lnTo>
                  <a:pt x="706326" y="754206"/>
                </a:lnTo>
                <a:lnTo>
                  <a:pt x="715596" y="743882"/>
                </a:lnTo>
                <a:lnTo>
                  <a:pt x="725130" y="733558"/>
                </a:lnTo>
                <a:lnTo>
                  <a:pt x="734664" y="723499"/>
                </a:lnTo>
                <a:lnTo>
                  <a:pt x="744463" y="713704"/>
                </a:lnTo>
                <a:lnTo>
                  <a:pt x="764062" y="694115"/>
                </a:lnTo>
                <a:lnTo>
                  <a:pt x="783395" y="675585"/>
                </a:lnTo>
                <a:lnTo>
                  <a:pt x="802729" y="657584"/>
                </a:lnTo>
                <a:lnTo>
                  <a:pt x="822062" y="640113"/>
                </a:lnTo>
                <a:lnTo>
                  <a:pt x="841131" y="623700"/>
                </a:lnTo>
                <a:lnTo>
                  <a:pt x="859934" y="607553"/>
                </a:lnTo>
                <a:lnTo>
                  <a:pt x="895158" y="576845"/>
                </a:lnTo>
                <a:lnTo>
                  <a:pt x="911843" y="562021"/>
                </a:lnTo>
                <a:lnTo>
                  <a:pt x="927204" y="547991"/>
                </a:lnTo>
                <a:lnTo>
                  <a:pt x="941770" y="534226"/>
                </a:lnTo>
                <a:lnTo>
                  <a:pt x="955277" y="520725"/>
                </a:lnTo>
                <a:lnTo>
                  <a:pt x="961634" y="514107"/>
                </a:lnTo>
                <a:lnTo>
                  <a:pt x="967460" y="507490"/>
                </a:lnTo>
                <a:lnTo>
                  <a:pt x="973022" y="501136"/>
                </a:lnTo>
                <a:lnTo>
                  <a:pt x="978054" y="494783"/>
                </a:lnTo>
                <a:lnTo>
                  <a:pt x="982821" y="488430"/>
                </a:lnTo>
                <a:lnTo>
                  <a:pt x="987323" y="482341"/>
                </a:lnTo>
                <a:lnTo>
                  <a:pt x="991296" y="475988"/>
                </a:lnTo>
                <a:lnTo>
                  <a:pt x="994739" y="469900"/>
                </a:lnTo>
                <a:close/>
                <a:moveTo>
                  <a:pt x="1025790" y="350837"/>
                </a:moveTo>
                <a:lnTo>
                  <a:pt x="1427428" y="350837"/>
                </a:lnTo>
                <a:lnTo>
                  <a:pt x="1431926" y="351101"/>
                </a:lnTo>
                <a:lnTo>
                  <a:pt x="1436159" y="351631"/>
                </a:lnTo>
                <a:lnTo>
                  <a:pt x="1440657" y="352953"/>
                </a:lnTo>
                <a:lnTo>
                  <a:pt x="1444361" y="354012"/>
                </a:lnTo>
                <a:lnTo>
                  <a:pt x="1448330" y="355599"/>
                </a:lnTo>
                <a:lnTo>
                  <a:pt x="1452034" y="357716"/>
                </a:lnTo>
                <a:lnTo>
                  <a:pt x="1455474" y="359833"/>
                </a:lnTo>
                <a:lnTo>
                  <a:pt x="1458913" y="362478"/>
                </a:lnTo>
                <a:lnTo>
                  <a:pt x="1461559" y="365124"/>
                </a:lnTo>
                <a:lnTo>
                  <a:pt x="1464205" y="368035"/>
                </a:lnTo>
                <a:lnTo>
                  <a:pt x="1466322" y="371474"/>
                </a:lnTo>
                <a:lnTo>
                  <a:pt x="1468174" y="374649"/>
                </a:lnTo>
                <a:lnTo>
                  <a:pt x="1469761" y="378354"/>
                </a:lnTo>
                <a:lnTo>
                  <a:pt x="1470819" y="382058"/>
                </a:lnTo>
                <a:lnTo>
                  <a:pt x="1471349" y="386027"/>
                </a:lnTo>
                <a:lnTo>
                  <a:pt x="1471613" y="389995"/>
                </a:lnTo>
                <a:lnTo>
                  <a:pt x="1471349" y="393964"/>
                </a:lnTo>
                <a:lnTo>
                  <a:pt x="1470819" y="397668"/>
                </a:lnTo>
                <a:lnTo>
                  <a:pt x="1469761" y="401372"/>
                </a:lnTo>
                <a:lnTo>
                  <a:pt x="1468174" y="405077"/>
                </a:lnTo>
                <a:lnTo>
                  <a:pt x="1466322" y="408516"/>
                </a:lnTo>
                <a:lnTo>
                  <a:pt x="1464205" y="411427"/>
                </a:lnTo>
                <a:lnTo>
                  <a:pt x="1461559" y="414602"/>
                </a:lnTo>
                <a:lnTo>
                  <a:pt x="1458913" y="417512"/>
                </a:lnTo>
                <a:lnTo>
                  <a:pt x="1455474" y="419893"/>
                </a:lnTo>
                <a:lnTo>
                  <a:pt x="1452034" y="422275"/>
                </a:lnTo>
                <a:lnTo>
                  <a:pt x="1448330" y="424127"/>
                </a:lnTo>
                <a:lnTo>
                  <a:pt x="1444361" y="425979"/>
                </a:lnTo>
                <a:lnTo>
                  <a:pt x="1440657" y="427037"/>
                </a:lnTo>
                <a:lnTo>
                  <a:pt x="1436159" y="428096"/>
                </a:lnTo>
                <a:lnTo>
                  <a:pt x="1431926" y="428625"/>
                </a:lnTo>
                <a:lnTo>
                  <a:pt x="1427428" y="428625"/>
                </a:lnTo>
                <a:lnTo>
                  <a:pt x="1025790" y="428625"/>
                </a:lnTo>
                <a:lnTo>
                  <a:pt x="1021027" y="428625"/>
                </a:lnTo>
                <a:lnTo>
                  <a:pt x="1016794" y="428096"/>
                </a:lnTo>
                <a:lnTo>
                  <a:pt x="1012296" y="427037"/>
                </a:lnTo>
                <a:lnTo>
                  <a:pt x="1008327" y="425979"/>
                </a:lnTo>
                <a:lnTo>
                  <a:pt x="1004359" y="424127"/>
                </a:lnTo>
                <a:lnTo>
                  <a:pt x="1000654" y="422275"/>
                </a:lnTo>
                <a:lnTo>
                  <a:pt x="997479" y="419893"/>
                </a:lnTo>
                <a:lnTo>
                  <a:pt x="994040" y="417512"/>
                </a:lnTo>
                <a:lnTo>
                  <a:pt x="991129" y="414602"/>
                </a:lnTo>
                <a:lnTo>
                  <a:pt x="988748" y="411427"/>
                </a:lnTo>
                <a:lnTo>
                  <a:pt x="986367" y="408516"/>
                </a:lnTo>
                <a:lnTo>
                  <a:pt x="984779" y="405077"/>
                </a:lnTo>
                <a:lnTo>
                  <a:pt x="983192" y="401372"/>
                </a:lnTo>
                <a:lnTo>
                  <a:pt x="981869" y="397668"/>
                </a:lnTo>
                <a:lnTo>
                  <a:pt x="981340" y="393964"/>
                </a:lnTo>
                <a:lnTo>
                  <a:pt x="981075" y="389995"/>
                </a:lnTo>
                <a:lnTo>
                  <a:pt x="981340" y="386027"/>
                </a:lnTo>
                <a:lnTo>
                  <a:pt x="981869" y="382058"/>
                </a:lnTo>
                <a:lnTo>
                  <a:pt x="983192" y="378354"/>
                </a:lnTo>
                <a:lnTo>
                  <a:pt x="984779" y="374649"/>
                </a:lnTo>
                <a:lnTo>
                  <a:pt x="986367" y="371474"/>
                </a:lnTo>
                <a:lnTo>
                  <a:pt x="988748" y="368035"/>
                </a:lnTo>
                <a:lnTo>
                  <a:pt x="991129" y="365124"/>
                </a:lnTo>
                <a:lnTo>
                  <a:pt x="994040" y="362478"/>
                </a:lnTo>
                <a:lnTo>
                  <a:pt x="997479" y="359833"/>
                </a:lnTo>
                <a:lnTo>
                  <a:pt x="1000654" y="357716"/>
                </a:lnTo>
                <a:lnTo>
                  <a:pt x="1004359" y="355599"/>
                </a:lnTo>
                <a:lnTo>
                  <a:pt x="1008327" y="354012"/>
                </a:lnTo>
                <a:lnTo>
                  <a:pt x="1012296" y="352953"/>
                </a:lnTo>
                <a:lnTo>
                  <a:pt x="1016794" y="351631"/>
                </a:lnTo>
                <a:lnTo>
                  <a:pt x="1021027" y="351101"/>
                </a:lnTo>
                <a:lnTo>
                  <a:pt x="1025790" y="350837"/>
                </a:lnTo>
                <a:close/>
                <a:moveTo>
                  <a:pt x="1218698" y="0"/>
                </a:moveTo>
                <a:lnTo>
                  <a:pt x="1230852" y="0"/>
                </a:lnTo>
                <a:lnTo>
                  <a:pt x="1242477" y="0"/>
                </a:lnTo>
                <a:lnTo>
                  <a:pt x="1259387" y="265"/>
                </a:lnTo>
                <a:lnTo>
                  <a:pt x="1268898" y="529"/>
                </a:lnTo>
                <a:lnTo>
                  <a:pt x="1278938" y="1324"/>
                </a:lnTo>
                <a:lnTo>
                  <a:pt x="1289243" y="2118"/>
                </a:lnTo>
                <a:lnTo>
                  <a:pt x="1299811" y="2913"/>
                </a:lnTo>
                <a:lnTo>
                  <a:pt x="1310380" y="4237"/>
                </a:lnTo>
                <a:lnTo>
                  <a:pt x="1320420" y="6090"/>
                </a:lnTo>
                <a:lnTo>
                  <a:pt x="1329931" y="7944"/>
                </a:lnTo>
                <a:lnTo>
                  <a:pt x="1338914" y="10327"/>
                </a:lnTo>
                <a:lnTo>
                  <a:pt x="1343142" y="11387"/>
                </a:lnTo>
                <a:lnTo>
                  <a:pt x="1347105" y="12711"/>
                </a:lnTo>
                <a:lnTo>
                  <a:pt x="1350540" y="14564"/>
                </a:lnTo>
                <a:lnTo>
                  <a:pt x="1353974" y="15889"/>
                </a:lnTo>
                <a:lnTo>
                  <a:pt x="1356881" y="17477"/>
                </a:lnTo>
                <a:lnTo>
                  <a:pt x="1359523" y="19596"/>
                </a:lnTo>
                <a:lnTo>
                  <a:pt x="1361636" y="21450"/>
                </a:lnTo>
                <a:lnTo>
                  <a:pt x="1363486" y="23568"/>
                </a:lnTo>
                <a:lnTo>
                  <a:pt x="1365600" y="26746"/>
                </a:lnTo>
                <a:lnTo>
                  <a:pt x="1367449" y="30718"/>
                </a:lnTo>
                <a:lnTo>
                  <a:pt x="1368506" y="34690"/>
                </a:lnTo>
                <a:lnTo>
                  <a:pt x="1369034" y="39192"/>
                </a:lnTo>
                <a:lnTo>
                  <a:pt x="1369299" y="43959"/>
                </a:lnTo>
                <a:lnTo>
                  <a:pt x="1369034" y="48725"/>
                </a:lnTo>
                <a:lnTo>
                  <a:pt x="1368242" y="54022"/>
                </a:lnTo>
                <a:lnTo>
                  <a:pt x="1367449" y="59583"/>
                </a:lnTo>
                <a:lnTo>
                  <a:pt x="1365864" y="65144"/>
                </a:lnTo>
                <a:lnTo>
                  <a:pt x="1364279" y="70705"/>
                </a:lnTo>
                <a:lnTo>
                  <a:pt x="1362165" y="76531"/>
                </a:lnTo>
                <a:lnTo>
                  <a:pt x="1360315" y="82621"/>
                </a:lnTo>
                <a:lnTo>
                  <a:pt x="1355295" y="94538"/>
                </a:lnTo>
                <a:lnTo>
                  <a:pt x="1349747" y="106719"/>
                </a:lnTo>
                <a:lnTo>
                  <a:pt x="1343670" y="119166"/>
                </a:lnTo>
                <a:lnTo>
                  <a:pt x="1337857" y="131082"/>
                </a:lnTo>
                <a:lnTo>
                  <a:pt x="1326496" y="153856"/>
                </a:lnTo>
                <a:lnTo>
                  <a:pt x="1321212" y="164184"/>
                </a:lnTo>
                <a:lnTo>
                  <a:pt x="1317249" y="173982"/>
                </a:lnTo>
                <a:lnTo>
                  <a:pt x="1315400" y="177954"/>
                </a:lnTo>
                <a:lnTo>
                  <a:pt x="1314078" y="182191"/>
                </a:lnTo>
                <a:lnTo>
                  <a:pt x="1313286" y="185899"/>
                </a:lnTo>
                <a:lnTo>
                  <a:pt x="1312493" y="189341"/>
                </a:lnTo>
                <a:lnTo>
                  <a:pt x="1318834" y="188812"/>
                </a:lnTo>
                <a:lnTo>
                  <a:pt x="1324647" y="187488"/>
                </a:lnTo>
                <a:lnTo>
                  <a:pt x="1330724" y="185634"/>
                </a:lnTo>
                <a:lnTo>
                  <a:pt x="1336272" y="183250"/>
                </a:lnTo>
                <a:lnTo>
                  <a:pt x="1341556" y="180338"/>
                </a:lnTo>
                <a:lnTo>
                  <a:pt x="1346841" y="176895"/>
                </a:lnTo>
                <a:lnTo>
                  <a:pt x="1351861" y="173188"/>
                </a:lnTo>
                <a:lnTo>
                  <a:pt x="1356616" y="169480"/>
                </a:lnTo>
                <a:lnTo>
                  <a:pt x="1361372" y="164978"/>
                </a:lnTo>
                <a:lnTo>
                  <a:pt x="1365864" y="160212"/>
                </a:lnTo>
                <a:lnTo>
                  <a:pt x="1370091" y="154915"/>
                </a:lnTo>
                <a:lnTo>
                  <a:pt x="1374319" y="149884"/>
                </a:lnTo>
                <a:lnTo>
                  <a:pt x="1378282" y="144323"/>
                </a:lnTo>
                <a:lnTo>
                  <a:pt x="1382245" y="139027"/>
                </a:lnTo>
                <a:lnTo>
                  <a:pt x="1385944" y="133201"/>
                </a:lnTo>
                <a:lnTo>
                  <a:pt x="1389114" y="127375"/>
                </a:lnTo>
                <a:lnTo>
                  <a:pt x="1396248" y="115723"/>
                </a:lnTo>
                <a:lnTo>
                  <a:pt x="1402325" y="104071"/>
                </a:lnTo>
                <a:lnTo>
                  <a:pt x="1413950" y="82357"/>
                </a:lnTo>
                <a:lnTo>
                  <a:pt x="1418970" y="72559"/>
                </a:lnTo>
                <a:lnTo>
                  <a:pt x="1423990" y="64614"/>
                </a:lnTo>
                <a:lnTo>
                  <a:pt x="1426104" y="60907"/>
                </a:lnTo>
                <a:lnTo>
                  <a:pt x="1428746" y="57729"/>
                </a:lnTo>
                <a:lnTo>
                  <a:pt x="1431124" y="55081"/>
                </a:lnTo>
                <a:lnTo>
                  <a:pt x="1433238" y="52698"/>
                </a:lnTo>
                <a:lnTo>
                  <a:pt x="1435880" y="51109"/>
                </a:lnTo>
                <a:lnTo>
                  <a:pt x="1438258" y="49255"/>
                </a:lnTo>
                <a:lnTo>
                  <a:pt x="1441428" y="48196"/>
                </a:lnTo>
                <a:lnTo>
                  <a:pt x="1444863" y="47137"/>
                </a:lnTo>
                <a:lnTo>
                  <a:pt x="1448033" y="46342"/>
                </a:lnTo>
                <a:lnTo>
                  <a:pt x="1451997" y="45812"/>
                </a:lnTo>
                <a:lnTo>
                  <a:pt x="1455960" y="45283"/>
                </a:lnTo>
                <a:lnTo>
                  <a:pt x="1459923" y="45283"/>
                </a:lnTo>
                <a:lnTo>
                  <a:pt x="1464415" y="45283"/>
                </a:lnTo>
                <a:lnTo>
                  <a:pt x="1468642" y="45812"/>
                </a:lnTo>
                <a:lnTo>
                  <a:pt x="1477889" y="46872"/>
                </a:lnTo>
                <a:lnTo>
                  <a:pt x="1487665" y="48461"/>
                </a:lnTo>
                <a:lnTo>
                  <a:pt x="1497441" y="50844"/>
                </a:lnTo>
                <a:lnTo>
                  <a:pt x="1507217" y="53227"/>
                </a:lnTo>
                <a:lnTo>
                  <a:pt x="1517257" y="56140"/>
                </a:lnTo>
                <a:lnTo>
                  <a:pt x="1527033" y="59053"/>
                </a:lnTo>
                <a:lnTo>
                  <a:pt x="1536280" y="62231"/>
                </a:lnTo>
                <a:lnTo>
                  <a:pt x="1545263" y="65673"/>
                </a:lnTo>
                <a:lnTo>
                  <a:pt x="1553190" y="68851"/>
                </a:lnTo>
                <a:lnTo>
                  <a:pt x="1567193" y="74677"/>
                </a:lnTo>
                <a:lnTo>
                  <a:pt x="1578290" y="79709"/>
                </a:lnTo>
                <a:lnTo>
                  <a:pt x="1587801" y="84210"/>
                </a:lnTo>
                <a:lnTo>
                  <a:pt x="1595463" y="88447"/>
                </a:lnTo>
                <a:lnTo>
                  <a:pt x="1601804" y="92420"/>
                </a:lnTo>
                <a:lnTo>
                  <a:pt x="1604182" y="94273"/>
                </a:lnTo>
                <a:lnTo>
                  <a:pt x="1606560" y="96127"/>
                </a:lnTo>
                <a:lnTo>
                  <a:pt x="1608410" y="97716"/>
                </a:lnTo>
                <a:lnTo>
                  <a:pt x="1609995" y="99305"/>
                </a:lnTo>
                <a:lnTo>
                  <a:pt x="1611052" y="101158"/>
                </a:lnTo>
                <a:lnTo>
                  <a:pt x="1612109" y="102747"/>
                </a:lnTo>
                <a:lnTo>
                  <a:pt x="1612637" y="104336"/>
                </a:lnTo>
                <a:lnTo>
                  <a:pt x="1612901" y="106190"/>
                </a:lnTo>
                <a:lnTo>
                  <a:pt x="1612901" y="107779"/>
                </a:lnTo>
                <a:lnTo>
                  <a:pt x="1612637" y="109103"/>
                </a:lnTo>
                <a:lnTo>
                  <a:pt x="1612109" y="110956"/>
                </a:lnTo>
                <a:lnTo>
                  <a:pt x="1611316" y="112545"/>
                </a:lnTo>
                <a:lnTo>
                  <a:pt x="1610523" y="114399"/>
                </a:lnTo>
                <a:lnTo>
                  <a:pt x="1609202" y="115988"/>
                </a:lnTo>
                <a:lnTo>
                  <a:pt x="1605768" y="119431"/>
                </a:lnTo>
                <a:lnTo>
                  <a:pt x="1601804" y="122873"/>
                </a:lnTo>
                <a:lnTo>
                  <a:pt x="1596784" y="126845"/>
                </a:lnTo>
                <a:lnTo>
                  <a:pt x="1584895" y="135849"/>
                </a:lnTo>
                <a:lnTo>
                  <a:pt x="1570627" y="146706"/>
                </a:lnTo>
                <a:lnTo>
                  <a:pt x="1562701" y="152532"/>
                </a:lnTo>
                <a:lnTo>
                  <a:pt x="1555039" y="159152"/>
                </a:lnTo>
                <a:lnTo>
                  <a:pt x="1546584" y="166567"/>
                </a:lnTo>
                <a:lnTo>
                  <a:pt x="1537865" y="174512"/>
                </a:lnTo>
                <a:lnTo>
                  <a:pt x="1529146" y="183250"/>
                </a:lnTo>
                <a:lnTo>
                  <a:pt x="1520427" y="192784"/>
                </a:lnTo>
                <a:lnTo>
                  <a:pt x="1511444" y="203111"/>
                </a:lnTo>
                <a:lnTo>
                  <a:pt x="1507217" y="208673"/>
                </a:lnTo>
                <a:lnTo>
                  <a:pt x="1502725" y="214234"/>
                </a:lnTo>
                <a:lnTo>
                  <a:pt x="1498498" y="220589"/>
                </a:lnTo>
                <a:lnTo>
                  <a:pt x="1494270" y="226680"/>
                </a:lnTo>
                <a:lnTo>
                  <a:pt x="1490043" y="233300"/>
                </a:lnTo>
                <a:lnTo>
                  <a:pt x="1486080" y="240185"/>
                </a:lnTo>
                <a:lnTo>
                  <a:pt x="1482117" y="247335"/>
                </a:lnTo>
                <a:lnTo>
                  <a:pt x="1478154" y="254485"/>
                </a:lnTo>
                <a:lnTo>
                  <a:pt x="1474190" y="262165"/>
                </a:lnTo>
                <a:lnTo>
                  <a:pt x="1470491" y="270374"/>
                </a:lnTo>
                <a:lnTo>
                  <a:pt x="1466792" y="278318"/>
                </a:lnTo>
                <a:lnTo>
                  <a:pt x="1463622" y="286792"/>
                </a:lnTo>
                <a:lnTo>
                  <a:pt x="1460187" y="295796"/>
                </a:lnTo>
                <a:lnTo>
                  <a:pt x="1456752" y="304800"/>
                </a:lnTo>
                <a:lnTo>
                  <a:pt x="1234815" y="304800"/>
                </a:lnTo>
                <a:lnTo>
                  <a:pt x="1226625" y="304800"/>
                </a:lnTo>
                <a:lnTo>
                  <a:pt x="1004423" y="304800"/>
                </a:lnTo>
                <a:lnTo>
                  <a:pt x="1001253" y="295796"/>
                </a:lnTo>
                <a:lnTo>
                  <a:pt x="998082" y="287057"/>
                </a:lnTo>
                <a:lnTo>
                  <a:pt x="994647" y="278583"/>
                </a:lnTo>
                <a:lnTo>
                  <a:pt x="990948" y="270639"/>
                </a:lnTo>
                <a:lnTo>
                  <a:pt x="987514" y="262959"/>
                </a:lnTo>
                <a:lnTo>
                  <a:pt x="984079" y="255280"/>
                </a:lnTo>
                <a:lnTo>
                  <a:pt x="980380" y="248395"/>
                </a:lnTo>
                <a:lnTo>
                  <a:pt x="976417" y="241509"/>
                </a:lnTo>
                <a:lnTo>
                  <a:pt x="972718" y="235154"/>
                </a:lnTo>
                <a:lnTo>
                  <a:pt x="968755" y="229063"/>
                </a:lnTo>
                <a:lnTo>
                  <a:pt x="965056" y="223237"/>
                </a:lnTo>
                <a:lnTo>
                  <a:pt x="961357" y="217676"/>
                </a:lnTo>
                <a:lnTo>
                  <a:pt x="957393" y="212380"/>
                </a:lnTo>
                <a:lnTo>
                  <a:pt x="953430" y="207348"/>
                </a:lnTo>
                <a:lnTo>
                  <a:pt x="945504" y="198080"/>
                </a:lnTo>
                <a:lnTo>
                  <a:pt x="937578" y="189606"/>
                </a:lnTo>
                <a:lnTo>
                  <a:pt x="929916" y="181926"/>
                </a:lnTo>
                <a:lnTo>
                  <a:pt x="922253" y="175041"/>
                </a:lnTo>
                <a:lnTo>
                  <a:pt x="914855" y="169215"/>
                </a:lnTo>
                <a:lnTo>
                  <a:pt x="907986" y="163390"/>
                </a:lnTo>
                <a:lnTo>
                  <a:pt x="900852" y="158358"/>
                </a:lnTo>
                <a:lnTo>
                  <a:pt x="888699" y="149884"/>
                </a:lnTo>
                <a:lnTo>
                  <a:pt x="877866" y="142469"/>
                </a:lnTo>
                <a:lnTo>
                  <a:pt x="873374" y="139027"/>
                </a:lnTo>
                <a:lnTo>
                  <a:pt x="869940" y="135584"/>
                </a:lnTo>
                <a:lnTo>
                  <a:pt x="866505" y="132671"/>
                </a:lnTo>
                <a:lnTo>
                  <a:pt x="865448" y="130817"/>
                </a:lnTo>
                <a:lnTo>
                  <a:pt x="864127" y="129229"/>
                </a:lnTo>
                <a:lnTo>
                  <a:pt x="863334" y="127110"/>
                </a:lnTo>
                <a:lnTo>
                  <a:pt x="862542" y="125521"/>
                </a:lnTo>
                <a:lnTo>
                  <a:pt x="862277" y="123668"/>
                </a:lnTo>
                <a:lnTo>
                  <a:pt x="862013" y="121814"/>
                </a:lnTo>
                <a:lnTo>
                  <a:pt x="862013" y="119960"/>
                </a:lnTo>
                <a:lnTo>
                  <a:pt x="862277" y="117577"/>
                </a:lnTo>
                <a:lnTo>
                  <a:pt x="862542" y="115723"/>
                </a:lnTo>
                <a:lnTo>
                  <a:pt x="863334" y="113340"/>
                </a:lnTo>
                <a:lnTo>
                  <a:pt x="864127" y="110956"/>
                </a:lnTo>
                <a:lnTo>
                  <a:pt x="865712" y="108308"/>
                </a:lnTo>
                <a:lnTo>
                  <a:pt x="868883" y="103012"/>
                </a:lnTo>
                <a:lnTo>
                  <a:pt x="873374" y="97186"/>
                </a:lnTo>
                <a:lnTo>
                  <a:pt x="879187" y="90301"/>
                </a:lnTo>
                <a:lnTo>
                  <a:pt x="885792" y="83151"/>
                </a:lnTo>
                <a:lnTo>
                  <a:pt x="893983" y="74677"/>
                </a:lnTo>
                <a:lnTo>
                  <a:pt x="896625" y="72029"/>
                </a:lnTo>
                <a:lnTo>
                  <a:pt x="899795" y="69910"/>
                </a:lnTo>
                <a:lnTo>
                  <a:pt x="902966" y="67527"/>
                </a:lnTo>
                <a:lnTo>
                  <a:pt x="906665" y="65409"/>
                </a:lnTo>
                <a:lnTo>
                  <a:pt x="910364" y="63025"/>
                </a:lnTo>
                <a:lnTo>
                  <a:pt x="914327" y="60907"/>
                </a:lnTo>
                <a:lnTo>
                  <a:pt x="923046" y="57199"/>
                </a:lnTo>
                <a:lnTo>
                  <a:pt x="932029" y="53492"/>
                </a:lnTo>
                <a:lnTo>
                  <a:pt x="941805" y="50579"/>
                </a:lnTo>
                <a:lnTo>
                  <a:pt x="952109" y="47931"/>
                </a:lnTo>
                <a:lnTo>
                  <a:pt x="962149" y="46077"/>
                </a:lnTo>
                <a:lnTo>
                  <a:pt x="972189" y="44224"/>
                </a:lnTo>
                <a:lnTo>
                  <a:pt x="981965" y="43429"/>
                </a:lnTo>
                <a:lnTo>
                  <a:pt x="991477" y="43164"/>
                </a:lnTo>
                <a:lnTo>
                  <a:pt x="996232" y="43429"/>
                </a:lnTo>
                <a:lnTo>
                  <a:pt x="1000724" y="43694"/>
                </a:lnTo>
                <a:lnTo>
                  <a:pt x="1004951" y="43959"/>
                </a:lnTo>
                <a:lnTo>
                  <a:pt x="1008915" y="44753"/>
                </a:lnTo>
                <a:lnTo>
                  <a:pt x="1012878" y="45812"/>
                </a:lnTo>
                <a:lnTo>
                  <a:pt x="1016577" y="46607"/>
                </a:lnTo>
                <a:lnTo>
                  <a:pt x="1019747" y="47931"/>
                </a:lnTo>
                <a:lnTo>
                  <a:pt x="1022918" y="49255"/>
                </a:lnTo>
                <a:lnTo>
                  <a:pt x="1025560" y="51109"/>
                </a:lnTo>
                <a:lnTo>
                  <a:pt x="1027938" y="52698"/>
                </a:lnTo>
                <a:lnTo>
                  <a:pt x="1030316" y="55081"/>
                </a:lnTo>
                <a:lnTo>
                  <a:pt x="1032429" y="57729"/>
                </a:lnTo>
                <a:lnTo>
                  <a:pt x="1035072" y="60907"/>
                </a:lnTo>
                <a:lnTo>
                  <a:pt x="1037185" y="64614"/>
                </a:lnTo>
                <a:lnTo>
                  <a:pt x="1042205" y="72559"/>
                </a:lnTo>
                <a:lnTo>
                  <a:pt x="1047754" y="82357"/>
                </a:lnTo>
                <a:lnTo>
                  <a:pt x="1058851" y="104071"/>
                </a:lnTo>
                <a:lnTo>
                  <a:pt x="1065192" y="115723"/>
                </a:lnTo>
                <a:lnTo>
                  <a:pt x="1072061" y="127375"/>
                </a:lnTo>
                <a:lnTo>
                  <a:pt x="1075496" y="133201"/>
                </a:lnTo>
                <a:lnTo>
                  <a:pt x="1079195" y="139027"/>
                </a:lnTo>
                <a:lnTo>
                  <a:pt x="1082894" y="144323"/>
                </a:lnTo>
                <a:lnTo>
                  <a:pt x="1086857" y="149884"/>
                </a:lnTo>
                <a:lnTo>
                  <a:pt x="1091084" y="154915"/>
                </a:lnTo>
                <a:lnTo>
                  <a:pt x="1095576" y="160212"/>
                </a:lnTo>
                <a:lnTo>
                  <a:pt x="1100067" y="164978"/>
                </a:lnTo>
                <a:lnTo>
                  <a:pt x="1104559" y="169480"/>
                </a:lnTo>
                <a:lnTo>
                  <a:pt x="1109315" y="173188"/>
                </a:lnTo>
                <a:lnTo>
                  <a:pt x="1114335" y="176895"/>
                </a:lnTo>
                <a:lnTo>
                  <a:pt x="1119619" y="180338"/>
                </a:lnTo>
                <a:lnTo>
                  <a:pt x="1124903" y="183250"/>
                </a:lnTo>
                <a:lnTo>
                  <a:pt x="1130716" y="185634"/>
                </a:lnTo>
                <a:lnTo>
                  <a:pt x="1136529" y="187488"/>
                </a:lnTo>
                <a:lnTo>
                  <a:pt x="1142341" y="188812"/>
                </a:lnTo>
                <a:lnTo>
                  <a:pt x="1148947" y="189341"/>
                </a:lnTo>
                <a:lnTo>
                  <a:pt x="1148154" y="185899"/>
                </a:lnTo>
                <a:lnTo>
                  <a:pt x="1147097" y="182191"/>
                </a:lnTo>
                <a:lnTo>
                  <a:pt x="1145776" y="177954"/>
                </a:lnTo>
                <a:lnTo>
                  <a:pt x="1144191" y="173982"/>
                </a:lnTo>
                <a:lnTo>
                  <a:pt x="1139963" y="164184"/>
                </a:lnTo>
                <a:lnTo>
                  <a:pt x="1134943" y="153856"/>
                </a:lnTo>
                <a:lnTo>
                  <a:pt x="1123318" y="131082"/>
                </a:lnTo>
                <a:lnTo>
                  <a:pt x="1117505" y="119166"/>
                </a:lnTo>
                <a:lnTo>
                  <a:pt x="1111693" y="106719"/>
                </a:lnTo>
                <a:lnTo>
                  <a:pt x="1105880" y="94538"/>
                </a:lnTo>
                <a:lnTo>
                  <a:pt x="1100860" y="82621"/>
                </a:lnTo>
                <a:lnTo>
                  <a:pt x="1099011" y="76531"/>
                </a:lnTo>
                <a:lnTo>
                  <a:pt x="1096897" y="70705"/>
                </a:lnTo>
                <a:lnTo>
                  <a:pt x="1095312" y="65144"/>
                </a:lnTo>
                <a:lnTo>
                  <a:pt x="1093991" y="59583"/>
                </a:lnTo>
                <a:lnTo>
                  <a:pt x="1092934" y="54022"/>
                </a:lnTo>
                <a:lnTo>
                  <a:pt x="1092141" y="48725"/>
                </a:lnTo>
                <a:lnTo>
                  <a:pt x="1092141" y="43959"/>
                </a:lnTo>
                <a:lnTo>
                  <a:pt x="1092141" y="39192"/>
                </a:lnTo>
                <a:lnTo>
                  <a:pt x="1092934" y="34690"/>
                </a:lnTo>
                <a:lnTo>
                  <a:pt x="1094255" y="30718"/>
                </a:lnTo>
                <a:lnTo>
                  <a:pt x="1095576" y="26746"/>
                </a:lnTo>
                <a:lnTo>
                  <a:pt x="1097954" y="23568"/>
                </a:lnTo>
                <a:lnTo>
                  <a:pt x="1099803" y="21450"/>
                </a:lnTo>
                <a:lnTo>
                  <a:pt x="1101653" y="19596"/>
                </a:lnTo>
                <a:lnTo>
                  <a:pt x="1104559" y="17477"/>
                </a:lnTo>
                <a:lnTo>
                  <a:pt x="1107465" y="15889"/>
                </a:lnTo>
                <a:lnTo>
                  <a:pt x="1110636" y="14564"/>
                </a:lnTo>
                <a:lnTo>
                  <a:pt x="1114335" y="12711"/>
                </a:lnTo>
                <a:lnTo>
                  <a:pt x="1118034" y="11387"/>
                </a:lnTo>
                <a:lnTo>
                  <a:pt x="1122261" y="10327"/>
                </a:lnTo>
                <a:lnTo>
                  <a:pt x="1131244" y="7944"/>
                </a:lnTo>
                <a:lnTo>
                  <a:pt x="1140756" y="6090"/>
                </a:lnTo>
                <a:lnTo>
                  <a:pt x="1150796" y="4237"/>
                </a:lnTo>
                <a:lnTo>
                  <a:pt x="1161364" y="2913"/>
                </a:lnTo>
                <a:lnTo>
                  <a:pt x="1171933" y="2118"/>
                </a:lnTo>
                <a:lnTo>
                  <a:pt x="1182237" y="1324"/>
                </a:lnTo>
                <a:lnTo>
                  <a:pt x="1192277" y="529"/>
                </a:lnTo>
                <a:lnTo>
                  <a:pt x="1201789" y="265"/>
                </a:lnTo>
                <a:lnTo>
                  <a:pt x="1218698"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KSO_Shape"/>
          <p:cNvSpPr/>
          <p:nvPr/>
        </p:nvSpPr>
        <p:spPr bwMode="auto">
          <a:xfrm>
            <a:off x="4820105" y="5406347"/>
            <a:ext cx="336550" cy="282575"/>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文本框 17"/>
          <p:cNvSpPr txBox="1">
            <a:spLocks noChangeArrowheads="1"/>
          </p:cNvSpPr>
          <p:nvPr/>
        </p:nvSpPr>
        <p:spPr bwMode="auto">
          <a:xfrm>
            <a:off x="5477332" y="293846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accent5"/>
                </a:solidFill>
              </a:rPr>
              <a:t>Your </a:t>
            </a:r>
            <a:r>
              <a:rPr lang="zh-CN" altLang="en-US" b="1" dirty="0" smtClean="0">
                <a:solidFill>
                  <a:schemeClr val="accent5"/>
                </a:solidFill>
              </a:rPr>
              <a:t>标题</a:t>
            </a:r>
            <a:endParaRPr lang="en-US" altLang="zh-CN" b="1" dirty="0">
              <a:solidFill>
                <a:schemeClr val="accent5"/>
              </a:solidFill>
            </a:endParaRPr>
          </a:p>
        </p:txBody>
      </p:sp>
      <p:sp>
        <p:nvSpPr>
          <p:cNvPr id="18" name="文本框 17"/>
          <p:cNvSpPr txBox="1">
            <a:spLocks noChangeArrowheads="1"/>
          </p:cNvSpPr>
          <p:nvPr/>
        </p:nvSpPr>
        <p:spPr bwMode="auto">
          <a:xfrm>
            <a:off x="5475408" y="403771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tx2"/>
                </a:solidFill>
              </a:rPr>
              <a:t>Your </a:t>
            </a:r>
            <a:r>
              <a:rPr lang="zh-CN" altLang="en-US" b="1" dirty="0" smtClean="0">
                <a:solidFill>
                  <a:schemeClr val="tx2"/>
                </a:solidFill>
              </a:rPr>
              <a:t>标题</a:t>
            </a:r>
            <a:endParaRPr lang="en-US" altLang="zh-CN" b="1" dirty="0">
              <a:solidFill>
                <a:schemeClr val="tx2"/>
              </a:solidFill>
            </a:endParaRPr>
          </a:p>
        </p:txBody>
      </p:sp>
      <p:sp>
        <p:nvSpPr>
          <p:cNvPr id="19" name="文本框 17"/>
          <p:cNvSpPr txBox="1">
            <a:spLocks noChangeArrowheads="1"/>
          </p:cNvSpPr>
          <p:nvPr/>
        </p:nvSpPr>
        <p:spPr bwMode="auto">
          <a:xfrm>
            <a:off x="5475408" y="520769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bg2"/>
                </a:solidFill>
              </a:rPr>
              <a:t>Your </a:t>
            </a:r>
            <a:r>
              <a:rPr lang="zh-CN" altLang="en-US" b="1" dirty="0" smtClean="0">
                <a:solidFill>
                  <a:schemeClr val="bg2"/>
                </a:solidFill>
              </a:rPr>
              <a:t>标题</a:t>
            </a:r>
            <a:endParaRPr lang="en-US" altLang="zh-CN" b="1" dirty="0">
              <a:solidFill>
                <a:schemeClr val="bg2"/>
              </a:solidFill>
            </a:endParaRPr>
          </a:p>
        </p:txBody>
      </p:sp>
      <p:sp>
        <p:nvSpPr>
          <p:cNvPr id="20" name="文本框 19"/>
          <p:cNvSpPr txBox="1"/>
          <p:nvPr/>
        </p:nvSpPr>
        <p:spPr>
          <a:xfrm>
            <a:off x="6657979" y="1426365"/>
            <a:ext cx="3702499" cy="970759"/>
          </a:xfrm>
          <a:prstGeom prst="rect">
            <a:avLst/>
          </a:prstGeom>
          <a:noFill/>
        </p:spPr>
        <p:txBody>
          <a:bodyPr>
            <a:noAutofit/>
          </a:bodyPr>
          <a:lstStyle/>
          <a:p>
            <a:pPr>
              <a:lnSpc>
                <a:spcPct val="130000"/>
              </a:lnSpc>
              <a:defRPr/>
            </a:pPr>
            <a:r>
              <a:rPr lang="zh-CN" altLang="en-US" sz="2400" dirty="0" smtClean="0">
                <a:solidFill>
                  <a:schemeClr val="accent4">
                    <a:lumMod val="75000"/>
                  </a:schemeClr>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6768205" y="2674727"/>
            <a:ext cx="3702499" cy="940915"/>
          </a:xfrm>
          <a:prstGeom prst="rect">
            <a:avLst/>
          </a:prstGeom>
          <a:noFill/>
        </p:spPr>
        <p:txBody>
          <a:bodyPr>
            <a:noAutofit/>
          </a:bodyPr>
          <a:lstStyle/>
          <a:p>
            <a:pPr>
              <a:lnSpc>
                <a:spcPct val="130000"/>
              </a:lnSpc>
              <a:defRPr/>
            </a:pPr>
            <a:r>
              <a:rPr lang="zh-CN" altLang="en-US" sz="2000" dirty="0" smtClean="0">
                <a:solidFill>
                  <a:schemeClr val="accent5"/>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2" name="文本框 21"/>
          <p:cNvSpPr txBox="1"/>
          <p:nvPr/>
        </p:nvSpPr>
        <p:spPr>
          <a:xfrm>
            <a:off x="6768205" y="3859907"/>
            <a:ext cx="3702499" cy="1124743"/>
          </a:xfrm>
          <a:prstGeom prst="rect">
            <a:avLst/>
          </a:prstGeom>
          <a:noFill/>
        </p:spPr>
        <p:txBody>
          <a:bodyPr>
            <a:noAutofit/>
          </a:bodyPr>
          <a:lstStyle/>
          <a:p>
            <a:pPr>
              <a:lnSpc>
                <a:spcPct val="130000"/>
              </a:lnSpc>
              <a:defRPr/>
            </a:pPr>
            <a:r>
              <a:rPr lang="zh-CN" altLang="en-US" sz="2000" dirty="0" smtClean="0">
                <a:solidFill>
                  <a:schemeClr val="tx2"/>
                </a:solidFill>
              </a:rPr>
              <a:t>请</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endParaRPr lang="zh-CN" altLang="en-US"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6740530" y="5162456"/>
            <a:ext cx="3702499" cy="1151258"/>
          </a:xfrm>
          <a:prstGeom prst="rect">
            <a:avLst/>
          </a:prstGeom>
          <a:noFill/>
        </p:spPr>
        <p:txBody>
          <a:bodyPr>
            <a:noAutofit/>
          </a:bodyPr>
          <a:lstStyle/>
          <a:p>
            <a:pPr>
              <a:lnSpc>
                <a:spcPct val="130000"/>
              </a:lnSpc>
              <a:defRPr/>
            </a:pPr>
            <a:r>
              <a:rPr lang="zh-CN" altLang="en-US" sz="2000" dirty="0" smtClean="0">
                <a:solidFill>
                  <a:schemeClr val="bg2"/>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b="0" cap="none" spc="0" dirty="0" smtClean="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endParaRPr lang="zh-CN" altLang="en-US" sz="3600" b="0" cap="none" spc="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endParaRPr>
          </a:p>
        </p:txBody>
      </p:sp>
      <p:grpSp>
        <p:nvGrpSpPr>
          <p:cNvPr id="27" name="组合 26"/>
          <p:cNvGrpSpPr/>
          <p:nvPr/>
        </p:nvGrpSpPr>
        <p:grpSpPr>
          <a:xfrm>
            <a:off x="725714" y="400400"/>
            <a:ext cx="649610" cy="413252"/>
            <a:chOff x="725714" y="516514"/>
            <a:chExt cx="649610" cy="413252"/>
          </a:xfrm>
        </p:grpSpPr>
        <p:sp>
          <p:nvSpPr>
            <p:cNvPr id="26" name="云形 25"/>
            <p:cNvSpPr/>
            <p:nvPr/>
          </p:nvSpPr>
          <p:spPr>
            <a:xfrm>
              <a:off x="725714" y="516514"/>
              <a:ext cx="649610" cy="413252"/>
            </a:xfrm>
            <a:prstGeom prst="clou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云形 2"/>
            <p:cNvSpPr/>
            <p:nvPr/>
          </p:nvSpPr>
          <p:spPr>
            <a:xfrm>
              <a:off x="725714" y="546615"/>
              <a:ext cx="508000" cy="323166"/>
            </a:xfrm>
            <a:prstGeom prst="cloud">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5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9">
                                            <p:txEl>
                                              <p:pRg st="0" end="0"/>
                                            </p:txEl>
                                          </p:spTgt>
                                        </p:tgtEl>
                                        <p:attrNameLst>
                                          <p:attrName>style.visibility</p:attrName>
                                        </p:attrNameLst>
                                      </p:cBhvr>
                                      <p:to>
                                        <p:strVal val="visible"/>
                                      </p:to>
                                    </p:set>
                                    <p:set>
                                      <p:cBhvr>
                                        <p:cTn id="39" dur="455" fill="hold">
                                          <p:stCondLst>
                                            <p:cond delay="0"/>
                                          </p:stCondLst>
                                        </p:cTn>
                                        <p:tgtEl>
                                          <p:spTgt spid="9">
                                            <p:txEl>
                                              <p:pRg st="0" end="0"/>
                                            </p:txEl>
                                          </p:spTgt>
                                        </p:tgtEl>
                                        <p:attrNameLst>
                                          <p:attrName>style.rotation</p:attrName>
                                        </p:attrNameLst>
                                      </p:cBhvr>
                                      <p:to>
                                        <p:strVal val="-45.0"/>
                                      </p:to>
                                    </p:set>
                                    <p:anim calcmode="lin" valueType="num">
                                      <p:cBhvr>
                                        <p:cTn id="40"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8500"/>
                            </p:stCondLst>
                            <p:childTnLst>
                              <p:par>
                                <p:cTn id="45" presetID="3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800" decel="100000"/>
                                        <p:tgtEl>
                                          <p:spTgt spid="20"/>
                                        </p:tgtEl>
                                      </p:cBhvr>
                                    </p:animEffect>
                                    <p:anim calcmode="lin" valueType="num">
                                      <p:cBhvr>
                                        <p:cTn id="48" dur="800" decel="100000" fill="hold"/>
                                        <p:tgtEl>
                                          <p:spTgt spid="20"/>
                                        </p:tgtEl>
                                        <p:attrNameLst>
                                          <p:attrName>style.rotation</p:attrName>
                                        </p:attrNameLst>
                                      </p:cBhvr>
                                      <p:tavLst>
                                        <p:tav tm="0">
                                          <p:val>
                                            <p:fltVal val="-90"/>
                                          </p:val>
                                        </p:tav>
                                        <p:tav tm="100000">
                                          <p:val>
                                            <p:fltVal val="0"/>
                                          </p:val>
                                        </p:tav>
                                      </p:tavLst>
                                    </p:anim>
                                    <p:anim calcmode="lin" valueType="num">
                                      <p:cBhvr>
                                        <p:cTn id="49" dur="800" decel="100000" fill="hold"/>
                                        <p:tgtEl>
                                          <p:spTgt spid="20"/>
                                        </p:tgtEl>
                                        <p:attrNameLst>
                                          <p:attrName>ppt_x</p:attrName>
                                        </p:attrNameLst>
                                      </p:cBhvr>
                                      <p:tavLst>
                                        <p:tav tm="0">
                                          <p:val>
                                            <p:strVal val="#ppt_x+0.4"/>
                                          </p:val>
                                        </p:tav>
                                        <p:tav tm="100000">
                                          <p:val>
                                            <p:strVal val="#ppt_x-0.05"/>
                                          </p:val>
                                        </p:tav>
                                      </p:tavLst>
                                    </p:anim>
                                    <p:anim calcmode="lin" valueType="num">
                                      <p:cBhvr>
                                        <p:cTn id="50" dur="800" decel="100000" fill="hold"/>
                                        <p:tgtEl>
                                          <p:spTgt spid="20"/>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53" fill="hold">
                            <p:stCondLst>
                              <p:cond delay="9500"/>
                            </p:stCondLst>
                            <p:childTnLst>
                              <p:par>
                                <p:cTn id="54" presetID="2" presetClass="entr" presetSubtype="4"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fill="hold"/>
                                        <p:tgtEl>
                                          <p:spTgt spid="6"/>
                                        </p:tgtEl>
                                        <p:attrNameLst>
                                          <p:attrName>ppt_x</p:attrName>
                                        </p:attrNameLst>
                                      </p:cBhvr>
                                      <p:tavLst>
                                        <p:tav tm="0">
                                          <p:val>
                                            <p:strVal val="#ppt_x"/>
                                          </p:val>
                                        </p:tav>
                                        <p:tav tm="100000">
                                          <p:val>
                                            <p:strVal val="#ppt_x"/>
                                          </p:val>
                                        </p:tav>
                                      </p:tavLst>
                                    </p:anim>
                                    <p:anim calcmode="lin" valueType="num">
                                      <p:cBhvr additive="base">
                                        <p:cTn id="57" dur="500" fill="hold"/>
                                        <p:tgtEl>
                                          <p:spTgt spid="6"/>
                                        </p:tgtEl>
                                        <p:attrNameLst>
                                          <p:attrName>ppt_y</p:attrName>
                                        </p:attrNameLst>
                                      </p:cBhvr>
                                      <p:tavLst>
                                        <p:tav tm="0">
                                          <p:val>
                                            <p:strVal val="1+#ppt_h/2"/>
                                          </p:val>
                                        </p:tav>
                                        <p:tav tm="100000">
                                          <p:val>
                                            <p:strVal val="#ppt_y"/>
                                          </p:val>
                                        </p:tav>
                                      </p:tavLst>
                                    </p:anim>
                                  </p:childTnLst>
                                </p:cTn>
                              </p:par>
                            </p:childTnLst>
                          </p:cTn>
                        </p:par>
                        <p:par>
                          <p:cTn id="58" fill="hold">
                            <p:stCondLst>
                              <p:cond delay="10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10500"/>
                            </p:stCondLst>
                            <p:childTnLst>
                              <p:par>
                                <p:cTn id="63" presetID="22" presetClass="entr" presetSubtype="8"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par>
                          <p:cTn id="66" fill="hold">
                            <p:stCondLst>
                              <p:cond delay="11000"/>
                            </p:stCondLst>
                            <p:childTnLst>
                              <p:par>
                                <p:cTn id="67" presetID="38" presetClass="entr" presetSubtype="0" accel="50000" fill="hold" grpId="0" nodeType="afterEffect">
                                  <p:stCondLst>
                                    <p:cond delay="0"/>
                                  </p:stCondLst>
                                  <p:iterate type="lt">
                                    <p:tmPct val="50000"/>
                                  </p:iterate>
                                  <p:childTnLst>
                                    <p:set>
                                      <p:cBhvr>
                                        <p:cTn id="68" dur="1" fill="hold">
                                          <p:stCondLst>
                                            <p:cond delay="0"/>
                                          </p:stCondLst>
                                        </p:cTn>
                                        <p:tgtEl>
                                          <p:spTgt spid="17">
                                            <p:txEl>
                                              <p:pRg st="0" end="0"/>
                                            </p:txEl>
                                          </p:spTgt>
                                        </p:tgtEl>
                                        <p:attrNameLst>
                                          <p:attrName>style.visibility</p:attrName>
                                        </p:attrNameLst>
                                      </p:cBhvr>
                                      <p:to>
                                        <p:strVal val="visible"/>
                                      </p:to>
                                    </p:set>
                                    <p:set>
                                      <p:cBhvr>
                                        <p:cTn id="69" dur="455" fill="hold">
                                          <p:stCondLst>
                                            <p:cond delay="0"/>
                                          </p:stCondLst>
                                        </p:cTn>
                                        <p:tgtEl>
                                          <p:spTgt spid="17">
                                            <p:txEl>
                                              <p:pRg st="0" end="0"/>
                                            </p:txEl>
                                          </p:spTgt>
                                        </p:tgtEl>
                                        <p:attrNameLst>
                                          <p:attrName>style.rotation</p:attrName>
                                        </p:attrNameLst>
                                      </p:cBhvr>
                                      <p:to>
                                        <p:strVal val="-45.0"/>
                                      </p:to>
                                    </p:set>
                                    <p:anim calcmode="lin" valueType="num">
                                      <p:cBhvr>
                                        <p:cTn id="70" dur="455" fill="hold">
                                          <p:stCondLst>
                                            <p:cond delay="455"/>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74" fill="hold">
                            <p:stCondLst>
                              <p:cond delay="15000"/>
                            </p:stCondLst>
                            <p:childTnLst>
                              <p:par>
                                <p:cTn id="75" presetID="3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800" decel="100000"/>
                                        <p:tgtEl>
                                          <p:spTgt spid="21"/>
                                        </p:tgtEl>
                                      </p:cBhvr>
                                    </p:animEffect>
                                    <p:anim calcmode="lin" valueType="num">
                                      <p:cBhvr>
                                        <p:cTn id="78" dur="800" decel="100000" fill="hold"/>
                                        <p:tgtEl>
                                          <p:spTgt spid="21"/>
                                        </p:tgtEl>
                                        <p:attrNameLst>
                                          <p:attrName>style.rotation</p:attrName>
                                        </p:attrNameLst>
                                      </p:cBhvr>
                                      <p:tavLst>
                                        <p:tav tm="0">
                                          <p:val>
                                            <p:fltVal val="-90"/>
                                          </p:val>
                                        </p:tav>
                                        <p:tav tm="100000">
                                          <p:val>
                                            <p:fltVal val="0"/>
                                          </p:val>
                                        </p:tav>
                                      </p:tavLst>
                                    </p:anim>
                                    <p:anim calcmode="lin" valueType="num">
                                      <p:cBhvr>
                                        <p:cTn id="79" dur="800" decel="100000" fill="hold"/>
                                        <p:tgtEl>
                                          <p:spTgt spid="21"/>
                                        </p:tgtEl>
                                        <p:attrNameLst>
                                          <p:attrName>ppt_x</p:attrName>
                                        </p:attrNameLst>
                                      </p:cBhvr>
                                      <p:tavLst>
                                        <p:tav tm="0">
                                          <p:val>
                                            <p:strVal val="#ppt_x+0.4"/>
                                          </p:val>
                                        </p:tav>
                                        <p:tav tm="100000">
                                          <p:val>
                                            <p:strVal val="#ppt_x-0.05"/>
                                          </p:val>
                                        </p:tav>
                                      </p:tavLst>
                                    </p:anim>
                                    <p:anim calcmode="lin" valueType="num">
                                      <p:cBhvr>
                                        <p:cTn id="80" dur="800" decel="100000" fill="hold"/>
                                        <p:tgtEl>
                                          <p:spTgt spid="21"/>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83" fill="hold">
                            <p:stCondLst>
                              <p:cond delay="16000"/>
                            </p:stCondLst>
                            <p:childTnLst>
                              <p:par>
                                <p:cTn id="84" presetID="2" presetClass="entr" presetSubtype="4"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fill="hold"/>
                                        <p:tgtEl>
                                          <p:spTgt spid="11"/>
                                        </p:tgtEl>
                                        <p:attrNameLst>
                                          <p:attrName>ppt_x</p:attrName>
                                        </p:attrNameLst>
                                      </p:cBhvr>
                                      <p:tavLst>
                                        <p:tav tm="0">
                                          <p:val>
                                            <p:strVal val="#ppt_x"/>
                                          </p:val>
                                        </p:tav>
                                        <p:tav tm="100000">
                                          <p:val>
                                            <p:strVal val="#ppt_x"/>
                                          </p:val>
                                        </p:tav>
                                      </p:tavLst>
                                    </p:anim>
                                    <p:anim calcmode="lin" valueType="num">
                                      <p:cBhvr additive="base">
                                        <p:cTn id="87" dur="500" fill="hold"/>
                                        <p:tgtEl>
                                          <p:spTgt spid="11"/>
                                        </p:tgtEl>
                                        <p:attrNameLst>
                                          <p:attrName>ppt_y</p:attrName>
                                        </p:attrNameLst>
                                      </p:cBhvr>
                                      <p:tavLst>
                                        <p:tav tm="0">
                                          <p:val>
                                            <p:strVal val="1+#ppt_h/2"/>
                                          </p:val>
                                        </p:tav>
                                        <p:tav tm="100000">
                                          <p:val>
                                            <p:strVal val="#ppt_y"/>
                                          </p:val>
                                        </p:tav>
                                      </p:tavLst>
                                    </p:anim>
                                  </p:childTnLst>
                                </p:cTn>
                              </p:par>
                            </p:childTnLst>
                          </p:cTn>
                        </p:par>
                        <p:par>
                          <p:cTn id="88" fill="hold">
                            <p:stCondLst>
                              <p:cond delay="16500"/>
                            </p:stCondLst>
                            <p:childTnLst>
                              <p:par>
                                <p:cTn id="89" presetID="10" presetClass="entr" presetSubtype="0"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childTnLst>
                          </p:cTn>
                        </p:par>
                        <p:par>
                          <p:cTn id="92" fill="hold">
                            <p:stCondLst>
                              <p:cond delay="17000"/>
                            </p:stCondLst>
                            <p:childTnLst>
                              <p:par>
                                <p:cTn id="93" presetID="22" presetClass="entr" presetSubtype="8" fill="hold" nodeType="after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wipe(left)">
                                      <p:cBhvr>
                                        <p:cTn id="95" dur="500"/>
                                        <p:tgtEl>
                                          <p:spTgt spid="7"/>
                                        </p:tgtEl>
                                      </p:cBhvr>
                                    </p:animEffect>
                                  </p:childTnLst>
                                </p:cTn>
                              </p:par>
                            </p:childTnLst>
                          </p:cTn>
                        </p:par>
                        <p:par>
                          <p:cTn id="96" fill="hold">
                            <p:stCondLst>
                              <p:cond delay="17500"/>
                            </p:stCondLst>
                            <p:childTnLst>
                              <p:par>
                                <p:cTn id="97" presetID="38" presetClass="entr" presetSubtype="0" accel="50000" fill="hold" grpId="0" nodeType="afterEffect">
                                  <p:stCondLst>
                                    <p:cond delay="0"/>
                                  </p:stCondLst>
                                  <p:iterate type="lt">
                                    <p:tmPct val="50000"/>
                                  </p:iterate>
                                  <p:childTnLst>
                                    <p:set>
                                      <p:cBhvr>
                                        <p:cTn id="98" dur="1" fill="hold">
                                          <p:stCondLst>
                                            <p:cond delay="0"/>
                                          </p:stCondLst>
                                        </p:cTn>
                                        <p:tgtEl>
                                          <p:spTgt spid="18">
                                            <p:txEl>
                                              <p:pRg st="0" end="0"/>
                                            </p:txEl>
                                          </p:spTgt>
                                        </p:tgtEl>
                                        <p:attrNameLst>
                                          <p:attrName>style.visibility</p:attrName>
                                        </p:attrNameLst>
                                      </p:cBhvr>
                                      <p:to>
                                        <p:strVal val="visible"/>
                                      </p:to>
                                    </p:set>
                                    <p:set>
                                      <p:cBhvr>
                                        <p:cTn id="99" dur="455" fill="hold">
                                          <p:stCondLst>
                                            <p:cond delay="0"/>
                                          </p:stCondLst>
                                        </p:cTn>
                                        <p:tgtEl>
                                          <p:spTgt spid="18">
                                            <p:txEl>
                                              <p:pRg st="0" end="0"/>
                                            </p:txEl>
                                          </p:spTgt>
                                        </p:tgtEl>
                                        <p:attrNameLst>
                                          <p:attrName>style.rotation</p:attrName>
                                        </p:attrNameLst>
                                      </p:cBhvr>
                                      <p:to>
                                        <p:strVal val="-45.0"/>
                                      </p:to>
                                    </p:set>
                                    <p:anim calcmode="lin" valueType="num">
                                      <p:cBhvr>
                                        <p:cTn id="100" dur="455" fill="hold">
                                          <p:stCondLst>
                                            <p:cond delay="455"/>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04" fill="hold">
                            <p:stCondLst>
                              <p:cond delay="21500"/>
                            </p:stCondLst>
                            <p:childTnLst>
                              <p:par>
                                <p:cTn id="105" presetID="30" presetClass="entr" presetSubtype="0"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800" decel="100000"/>
                                        <p:tgtEl>
                                          <p:spTgt spid="22"/>
                                        </p:tgtEl>
                                      </p:cBhvr>
                                    </p:animEffect>
                                    <p:anim calcmode="lin" valueType="num">
                                      <p:cBhvr>
                                        <p:cTn id="108" dur="800" decel="100000" fill="hold"/>
                                        <p:tgtEl>
                                          <p:spTgt spid="22"/>
                                        </p:tgtEl>
                                        <p:attrNameLst>
                                          <p:attrName>style.rotation</p:attrName>
                                        </p:attrNameLst>
                                      </p:cBhvr>
                                      <p:tavLst>
                                        <p:tav tm="0">
                                          <p:val>
                                            <p:fltVal val="-90"/>
                                          </p:val>
                                        </p:tav>
                                        <p:tav tm="100000">
                                          <p:val>
                                            <p:fltVal val="0"/>
                                          </p:val>
                                        </p:tav>
                                      </p:tavLst>
                                    </p:anim>
                                    <p:anim calcmode="lin" valueType="num">
                                      <p:cBhvr>
                                        <p:cTn id="109" dur="800" decel="100000" fill="hold"/>
                                        <p:tgtEl>
                                          <p:spTgt spid="22"/>
                                        </p:tgtEl>
                                        <p:attrNameLst>
                                          <p:attrName>ppt_x</p:attrName>
                                        </p:attrNameLst>
                                      </p:cBhvr>
                                      <p:tavLst>
                                        <p:tav tm="0">
                                          <p:val>
                                            <p:strVal val="#ppt_x+0.4"/>
                                          </p:val>
                                        </p:tav>
                                        <p:tav tm="100000">
                                          <p:val>
                                            <p:strVal val="#ppt_x-0.05"/>
                                          </p:val>
                                        </p:tav>
                                      </p:tavLst>
                                    </p:anim>
                                    <p:anim calcmode="lin" valueType="num">
                                      <p:cBhvr>
                                        <p:cTn id="110" dur="800" decel="100000" fill="hold"/>
                                        <p:tgtEl>
                                          <p:spTgt spid="22"/>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13" fill="hold">
                            <p:stCondLst>
                              <p:cond delay="22500"/>
                            </p:stCondLst>
                            <p:childTnLst>
                              <p:par>
                                <p:cTn id="114" presetID="2" presetClass="entr" presetSubtype="4" fill="hold" grpId="0" nodeType="after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additive="base">
                                        <p:cTn id="116" dur="500" fill="hold"/>
                                        <p:tgtEl>
                                          <p:spTgt spid="10"/>
                                        </p:tgtEl>
                                        <p:attrNameLst>
                                          <p:attrName>ppt_x</p:attrName>
                                        </p:attrNameLst>
                                      </p:cBhvr>
                                      <p:tavLst>
                                        <p:tav tm="0">
                                          <p:val>
                                            <p:strVal val="#ppt_x"/>
                                          </p:val>
                                        </p:tav>
                                        <p:tav tm="100000">
                                          <p:val>
                                            <p:strVal val="#ppt_x"/>
                                          </p:val>
                                        </p:tav>
                                      </p:tavLst>
                                    </p:anim>
                                    <p:anim calcmode="lin" valueType="num">
                                      <p:cBhvr additive="base">
                                        <p:cTn id="117" dur="500" fill="hold"/>
                                        <p:tgtEl>
                                          <p:spTgt spid="10"/>
                                        </p:tgtEl>
                                        <p:attrNameLst>
                                          <p:attrName>ppt_y</p:attrName>
                                        </p:attrNameLst>
                                      </p:cBhvr>
                                      <p:tavLst>
                                        <p:tav tm="0">
                                          <p:val>
                                            <p:strVal val="1+#ppt_h/2"/>
                                          </p:val>
                                        </p:tav>
                                        <p:tav tm="100000">
                                          <p:val>
                                            <p:strVal val="#ppt_y"/>
                                          </p:val>
                                        </p:tav>
                                      </p:tavLst>
                                    </p:anim>
                                  </p:childTnLst>
                                </p:cTn>
                              </p:par>
                            </p:childTnLst>
                          </p:cTn>
                        </p:par>
                        <p:par>
                          <p:cTn id="118" fill="hold">
                            <p:stCondLst>
                              <p:cond delay="23000"/>
                            </p:stCondLst>
                            <p:childTnLst>
                              <p:par>
                                <p:cTn id="119" presetID="10" presetClass="entr" presetSubtype="0" fill="hold" grpId="0" nodeType="after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fade">
                                      <p:cBhvr>
                                        <p:cTn id="121" dur="500"/>
                                        <p:tgtEl>
                                          <p:spTgt spid="16"/>
                                        </p:tgtEl>
                                      </p:cBhvr>
                                    </p:animEffect>
                                  </p:childTnLst>
                                </p:cTn>
                              </p:par>
                            </p:childTnLst>
                          </p:cTn>
                        </p:par>
                        <p:par>
                          <p:cTn id="122" fill="hold">
                            <p:stCondLst>
                              <p:cond delay="23500"/>
                            </p:stCondLst>
                            <p:childTnLst>
                              <p:par>
                                <p:cTn id="123" presetID="38" presetClass="entr" presetSubtype="0" accel="50000" fill="hold" grpId="0" nodeType="afterEffect">
                                  <p:stCondLst>
                                    <p:cond delay="0"/>
                                  </p:stCondLst>
                                  <p:iterate type="lt">
                                    <p:tmPct val="50000"/>
                                  </p:iterate>
                                  <p:childTnLst>
                                    <p:set>
                                      <p:cBhvr>
                                        <p:cTn id="124" dur="1" fill="hold">
                                          <p:stCondLst>
                                            <p:cond delay="0"/>
                                          </p:stCondLst>
                                        </p:cTn>
                                        <p:tgtEl>
                                          <p:spTgt spid="19">
                                            <p:txEl>
                                              <p:pRg st="0" end="0"/>
                                            </p:txEl>
                                          </p:spTgt>
                                        </p:tgtEl>
                                        <p:attrNameLst>
                                          <p:attrName>style.visibility</p:attrName>
                                        </p:attrNameLst>
                                      </p:cBhvr>
                                      <p:to>
                                        <p:strVal val="visible"/>
                                      </p:to>
                                    </p:set>
                                    <p:set>
                                      <p:cBhvr>
                                        <p:cTn id="125" dur="455" fill="hold">
                                          <p:stCondLst>
                                            <p:cond delay="0"/>
                                          </p:stCondLst>
                                        </p:cTn>
                                        <p:tgtEl>
                                          <p:spTgt spid="19">
                                            <p:txEl>
                                              <p:pRg st="0" end="0"/>
                                            </p:txEl>
                                          </p:spTgt>
                                        </p:tgtEl>
                                        <p:attrNameLst>
                                          <p:attrName>style.rotation</p:attrName>
                                        </p:attrNameLst>
                                      </p:cBhvr>
                                      <p:to>
                                        <p:strVal val="-45.0"/>
                                      </p:to>
                                    </p:set>
                                    <p:anim calcmode="lin" valueType="num">
                                      <p:cBhvr>
                                        <p:cTn id="126" dur="455" fill="hold">
                                          <p:stCondLst>
                                            <p:cond delay="455"/>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27" dur="455"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28" dur="156" decel="50000" autoRev="1" fill="hold">
                                          <p:stCondLst>
                                            <p:cond delay="455"/>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29" dur="136" fill="hold">
                                          <p:stCondLst>
                                            <p:cond delay="864"/>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30" fill="hold">
                            <p:stCondLst>
                              <p:cond delay="27500"/>
                            </p:stCondLst>
                            <p:childTnLst>
                              <p:par>
                                <p:cTn id="131" presetID="30" presetClass="entr" presetSubtype="0" fill="hold" grpId="0" nodeType="afterEffect">
                                  <p:stCondLst>
                                    <p:cond delay="0"/>
                                  </p:stCondLst>
                                  <p:childTnLst>
                                    <p:set>
                                      <p:cBhvr>
                                        <p:cTn id="132" dur="1" fill="hold">
                                          <p:stCondLst>
                                            <p:cond delay="0"/>
                                          </p:stCondLst>
                                        </p:cTn>
                                        <p:tgtEl>
                                          <p:spTgt spid="23"/>
                                        </p:tgtEl>
                                        <p:attrNameLst>
                                          <p:attrName>style.visibility</p:attrName>
                                        </p:attrNameLst>
                                      </p:cBhvr>
                                      <p:to>
                                        <p:strVal val="visible"/>
                                      </p:to>
                                    </p:set>
                                    <p:animEffect transition="in" filter="fade">
                                      <p:cBhvr>
                                        <p:cTn id="133" dur="800" decel="100000"/>
                                        <p:tgtEl>
                                          <p:spTgt spid="23"/>
                                        </p:tgtEl>
                                      </p:cBhvr>
                                    </p:animEffect>
                                    <p:anim calcmode="lin" valueType="num">
                                      <p:cBhvr>
                                        <p:cTn id="134" dur="800" decel="100000" fill="hold"/>
                                        <p:tgtEl>
                                          <p:spTgt spid="23"/>
                                        </p:tgtEl>
                                        <p:attrNameLst>
                                          <p:attrName>style.rotation</p:attrName>
                                        </p:attrNameLst>
                                      </p:cBhvr>
                                      <p:tavLst>
                                        <p:tav tm="0">
                                          <p:val>
                                            <p:fltVal val="-90"/>
                                          </p:val>
                                        </p:tav>
                                        <p:tav tm="100000">
                                          <p:val>
                                            <p:fltVal val="0"/>
                                          </p:val>
                                        </p:tav>
                                      </p:tavLst>
                                    </p:anim>
                                    <p:anim calcmode="lin" valueType="num">
                                      <p:cBhvr>
                                        <p:cTn id="135" dur="800" decel="100000" fill="hold"/>
                                        <p:tgtEl>
                                          <p:spTgt spid="23"/>
                                        </p:tgtEl>
                                        <p:attrNameLst>
                                          <p:attrName>ppt_x</p:attrName>
                                        </p:attrNameLst>
                                      </p:cBhvr>
                                      <p:tavLst>
                                        <p:tav tm="0">
                                          <p:val>
                                            <p:strVal val="#ppt_x+0.4"/>
                                          </p:val>
                                        </p:tav>
                                        <p:tav tm="100000">
                                          <p:val>
                                            <p:strVal val="#ppt_x-0.05"/>
                                          </p:val>
                                        </p:tav>
                                      </p:tavLst>
                                    </p:anim>
                                    <p:anim calcmode="lin" valueType="num">
                                      <p:cBhvr>
                                        <p:cTn id="136" dur="800" decel="100000" fill="hold"/>
                                        <p:tgtEl>
                                          <p:spTgt spid="23"/>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build="p"/>
      <p:bldP spid="10" grpId="0" animBg="1"/>
      <p:bldP spid="11" grpId="0" animBg="1"/>
      <p:bldP spid="13" grpId="0" animBg="1"/>
      <p:bldP spid="14" grpId="0" animBg="1"/>
      <p:bldP spid="15" grpId="0" animBg="1"/>
      <p:bldP spid="16" grpId="0" animBg="1"/>
      <p:bldP spid="17" grpId="0" build="p"/>
      <p:bldP spid="18" grpId="0" build="p"/>
      <p:bldP spid="19" grpId="0" build="p"/>
      <p:bldP spid="20" grpId="0"/>
      <p:bldP spid="21" grpId="0"/>
      <p:bldP spid="22"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396026" y="5713680"/>
            <a:ext cx="1845378" cy="1323439"/>
          </a:xfrm>
          <a:prstGeom prst="rect">
            <a:avLst/>
          </a:prstGeom>
          <a:noFill/>
        </p:spPr>
        <p:txBody>
          <a:bodyPr wrap="none" lIns="91440" tIns="45720" rIns="91440" bIns="45720">
            <a:spAutoFit/>
          </a:bodyPr>
          <a:lstStyle/>
          <a:p>
            <a:pPr algn="ctr"/>
            <a:r>
              <a:rPr lang="en-US" altLang="zh-CN" sz="8000" b="0" cap="none" spc="0" dirty="0" smtClean="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NO.</a:t>
            </a:r>
            <a:endParaRPr lang="zh-CN" altLang="en-US" sz="8000" b="0" cap="none" spc="0" dirty="0">
              <a:ln w="0"/>
              <a:solidFill>
                <a:schemeClr val="accent1">
                  <a:lumMod val="50000"/>
                </a:schemeClr>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9" name="矩形 8"/>
          <p:cNvSpPr/>
          <p:nvPr/>
        </p:nvSpPr>
        <p:spPr>
          <a:xfrm>
            <a:off x="5319825" y="3626416"/>
            <a:ext cx="5032148" cy="923330"/>
          </a:xfrm>
          <a:prstGeom prst="rect">
            <a:avLst/>
          </a:prstGeom>
          <a:noFill/>
        </p:spPr>
        <p:txBody>
          <a:bodyPr wrap="none" lIns="91440" tIns="45720" rIns="91440" bIns="45720">
            <a:spAutoFit/>
          </a:bodyPr>
          <a:lstStyle/>
          <a:p>
            <a:pPr algn="ctr"/>
            <a:r>
              <a:rPr lang="zh-CN" altLang="en-US" sz="5400" dirty="0" smtClean="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rPr>
              <a:t>设计的理论综述</a:t>
            </a:r>
            <a:endParaRPr lang="zh-CN" altLang="en-US" sz="5400" b="0" cap="none" spc="0" dirty="0">
              <a:ln w="0"/>
              <a:solidFill>
                <a:schemeClr val="bg1"/>
              </a:solidFill>
              <a:effectLst>
                <a:outerShdw blurRad="38100" dist="19050" dir="2700000" algn="tl" rotWithShape="0">
                  <a:schemeClr val="dk1">
                    <a:alpha val="40000"/>
                  </a:schemeClr>
                </a:outerShdw>
              </a:effectLst>
              <a:latin typeface="方正舒体" panose="02010601030101010101" pitchFamily="2" charset="-122"/>
              <a:ea typeface="方正舒体" panose="02010601030101010101" pitchFamily="2" charset="-122"/>
            </a:endParaRPr>
          </a:p>
        </p:txBody>
      </p:sp>
      <p:grpSp>
        <p:nvGrpSpPr>
          <p:cNvPr id="11" name="组合 10"/>
          <p:cNvGrpSpPr/>
          <p:nvPr/>
        </p:nvGrpSpPr>
        <p:grpSpPr>
          <a:xfrm>
            <a:off x="3998913" y="2179866"/>
            <a:ext cx="3200400" cy="1446550"/>
            <a:chOff x="3998913" y="2179866"/>
            <a:chExt cx="3200400" cy="1446550"/>
          </a:xfrm>
        </p:grpSpPr>
        <p:sp>
          <p:nvSpPr>
            <p:cNvPr id="6" name="矩形 5"/>
            <p:cNvSpPr/>
            <p:nvPr/>
          </p:nvSpPr>
          <p:spPr>
            <a:xfrm>
              <a:off x="3998913" y="2302977"/>
              <a:ext cx="2133600" cy="1323439"/>
            </a:xfrm>
            <a:prstGeom prst="rect">
              <a:avLst/>
            </a:prstGeom>
            <a:noFill/>
          </p:spPr>
          <p:txBody>
            <a:bodyPr wrap="square" lIns="91440" tIns="45720" rIns="91440" bIns="45720">
              <a:spAutoFit/>
            </a:bodyPr>
            <a:lstStyle/>
            <a:p>
              <a:pPr algn="ctr"/>
              <a:r>
                <a:rPr lang="zh-CN" altLang="en-US" sz="8000" cap="none" spc="-2000" dirty="0" smtClean="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章节</a:t>
              </a:r>
              <a:endParaRPr lang="zh-CN" altLang="en-US" sz="80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sp>
          <p:nvSpPr>
            <p:cNvPr id="10" name="矩形 9"/>
            <p:cNvSpPr/>
            <p:nvPr/>
          </p:nvSpPr>
          <p:spPr>
            <a:xfrm>
              <a:off x="5065713" y="2179866"/>
              <a:ext cx="2133600" cy="1446550"/>
            </a:xfrm>
            <a:prstGeom prst="rect">
              <a:avLst/>
            </a:prstGeom>
            <a:noFill/>
          </p:spPr>
          <p:txBody>
            <a:bodyPr wrap="square" lIns="91440" tIns="45720" rIns="91440" bIns="45720">
              <a:spAutoFit/>
            </a:bodyPr>
            <a:lstStyle/>
            <a:p>
              <a:pPr algn="ctr"/>
              <a:r>
                <a:rPr lang="en-US" altLang="zh-CN" sz="8800"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rPr>
                <a:t>2</a:t>
              </a:r>
              <a:endParaRPr lang="zh-CN" altLang="en-US" sz="6600" cap="none" spc="-2000" dirty="0">
                <a:ln w="0"/>
                <a:solidFill>
                  <a:schemeClr val="bg1"/>
                </a:solidFill>
                <a:effectLst>
                  <a:outerShdw blurRad="38100" dist="25400" dir="5400000" algn="ctr" rotWithShape="0">
                    <a:srgbClr val="6E747A">
                      <a:alpha val="43000"/>
                    </a:srgbClr>
                  </a:outerShdw>
                </a:effectLst>
                <a:latin typeface="方正舒体" panose="02010601030101010101" pitchFamily="2" charset="-122"/>
                <a:ea typeface="方正舒体" panose="02010601030101010101" pitchFamily="2" charset="-122"/>
              </a:endParaRPr>
            </a:p>
          </p:txBody>
        </p:sp>
      </p:grpSp>
      <p:sp>
        <p:nvSpPr>
          <p:cNvPr id="12" name="Freeform 30"/>
          <p:cNvSpPr>
            <a:spLocks noEditPoints="1"/>
          </p:cNvSpPr>
          <p:nvPr/>
        </p:nvSpPr>
        <p:spPr bwMode="auto">
          <a:xfrm>
            <a:off x="11056939" y="5867400"/>
            <a:ext cx="1016962" cy="990600"/>
          </a:xfrm>
          <a:custGeom>
            <a:avLst/>
            <a:gdLst>
              <a:gd name="T0" fmla="*/ 391 w 424"/>
              <a:gd name="T1" fmla="*/ 86 h 413"/>
              <a:gd name="T2" fmla="*/ 164 w 424"/>
              <a:gd name="T3" fmla="*/ 158 h 413"/>
              <a:gd name="T4" fmla="*/ 106 w 424"/>
              <a:gd name="T5" fmla="*/ 204 h 413"/>
              <a:gd name="T6" fmla="*/ 141 w 424"/>
              <a:gd name="T7" fmla="*/ 273 h 413"/>
              <a:gd name="T8" fmla="*/ 278 w 424"/>
              <a:gd name="T9" fmla="*/ 314 h 413"/>
              <a:gd name="T10" fmla="*/ 212 w 424"/>
              <a:gd name="T11" fmla="*/ 355 h 413"/>
              <a:gd name="T12" fmla="*/ 53 w 424"/>
              <a:gd name="T13" fmla="*/ 393 h 413"/>
              <a:gd name="T14" fmla="*/ 42 w 424"/>
              <a:gd name="T15" fmla="*/ 35 h 413"/>
              <a:gd name="T16" fmla="*/ 111 w 424"/>
              <a:gd name="T17" fmla="*/ 71 h 413"/>
              <a:gd name="T18" fmla="*/ 108 w 424"/>
              <a:gd name="T19" fmla="*/ 185 h 413"/>
              <a:gd name="T20" fmla="*/ 111 w 424"/>
              <a:gd name="T21" fmla="*/ 311 h 413"/>
              <a:gd name="T22" fmla="*/ 61 w 424"/>
              <a:gd name="T23" fmla="*/ 372 h 413"/>
              <a:gd name="T24" fmla="*/ 76 w 424"/>
              <a:gd name="T25" fmla="*/ 391 h 413"/>
              <a:gd name="T26" fmla="*/ 183 w 424"/>
              <a:gd name="T27" fmla="*/ 377 h 413"/>
              <a:gd name="T28" fmla="*/ 344 w 424"/>
              <a:gd name="T29" fmla="*/ 349 h 413"/>
              <a:gd name="T30" fmla="*/ 384 w 424"/>
              <a:gd name="T31" fmla="*/ 297 h 413"/>
              <a:gd name="T32" fmla="*/ 410 w 424"/>
              <a:gd name="T33" fmla="*/ 264 h 413"/>
              <a:gd name="T34" fmla="*/ 395 w 424"/>
              <a:gd name="T35" fmla="*/ 223 h 413"/>
              <a:gd name="T36" fmla="*/ 386 w 424"/>
              <a:gd name="T37" fmla="*/ 110 h 413"/>
              <a:gd name="T38" fmla="*/ 351 w 424"/>
              <a:gd name="T39" fmla="*/ 39 h 413"/>
              <a:gd name="T40" fmla="*/ 311 w 424"/>
              <a:gd name="T41" fmla="*/ 22 h 413"/>
              <a:gd name="T42" fmla="*/ 127 w 424"/>
              <a:gd name="T43" fmla="*/ 24 h 413"/>
              <a:gd name="T44" fmla="*/ 111 w 424"/>
              <a:gd name="T45" fmla="*/ 70 h 413"/>
              <a:gd name="T46" fmla="*/ 36 w 424"/>
              <a:gd name="T47" fmla="*/ 33 h 413"/>
              <a:gd name="T48" fmla="*/ 199 w 424"/>
              <a:gd name="T49" fmla="*/ 37 h 413"/>
              <a:gd name="T50" fmla="*/ 240 w 424"/>
              <a:gd name="T51" fmla="*/ 81 h 413"/>
              <a:gd name="T52" fmla="*/ 210 w 424"/>
              <a:gd name="T53" fmla="*/ 183 h 413"/>
              <a:gd name="T54" fmla="*/ 296 w 424"/>
              <a:gd name="T55" fmla="*/ 127 h 413"/>
              <a:gd name="T56" fmla="*/ 290 w 424"/>
              <a:gd name="T57" fmla="*/ 94 h 413"/>
              <a:gd name="T58" fmla="*/ 47 w 424"/>
              <a:gd name="T59" fmla="*/ 38 h 413"/>
              <a:gd name="T60" fmla="*/ 386 w 424"/>
              <a:gd name="T61" fmla="*/ 83 h 413"/>
              <a:gd name="T62" fmla="*/ 151 w 424"/>
              <a:gd name="T63" fmla="*/ 116 h 413"/>
              <a:gd name="T64" fmla="*/ 140 w 424"/>
              <a:gd name="T65" fmla="*/ 274 h 413"/>
              <a:gd name="T66" fmla="*/ 168 w 424"/>
              <a:gd name="T67" fmla="*/ 316 h 413"/>
              <a:gd name="T68" fmla="*/ 172 w 424"/>
              <a:gd name="T69" fmla="*/ 214 h 413"/>
              <a:gd name="T70" fmla="*/ 152 w 424"/>
              <a:gd name="T71" fmla="*/ 169 h 413"/>
              <a:gd name="T72" fmla="*/ 352 w 424"/>
              <a:gd name="T73" fmla="*/ 120 h 413"/>
              <a:gd name="T74" fmla="*/ 343 w 424"/>
              <a:gd name="T75" fmla="*/ 134 h 413"/>
              <a:gd name="T76" fmla="*/ 328 w 424"/>
              <a:gd name="T77" fmla="*/ 153 h 413"/>
              <a:gd name="T78" fmla="*/ 121 w 424"/>
              <a:gd name="T79" fmla="*/ 215 h 413"/>
              <a:gd name="T80" fmla="*/ 344 w 424"/>
              <a:gd name="T81" fmla="*/ 154 h 413"/>
              <a:gd name="T82" fmla="*/ 332 w 424"/>
              <a:gd name="T83" fmla="*/ 182 h 413"/>
              <a:gd name="T84" fmla="*/ 183 w 424"/>
              <a:gd name="T85" fmla="*/ 176 h 413"/>
              <a:gd name="T86" fmla="*/ 196 w 424"/>
              <a:gd name="T87" fmla="*/ 249 h 413"/>
              <a:gd name="T88" fmla="*/ 196 w 424"/>
              <a:gd name="T89" fmla="*/ 348 h 413"/>
              <a:gd name="T90" fmla="*/ 278 w 424"/>
              <a:gd name="T91" fmla="*/ 315 h 413"/>
              <a:gd name="T92" fmla="*/ 208 w 424"/>
              <a:gd name="T93" fmla="*/ 203 h 413"/>
              <a:gd name="T94" fmla="*/ 395 w 424"/>
              <a:gd name="T95" fmla="*/ 227 h 413"/>
              <a:gd name="T96" fmla="*/ 410 w 424"/>
              <a:gd name="T97" fmla="*/ 235 h 413"/>
              <a:gd name="T98" fmla="*/ 117 w 424"/>
              <a:gd name="T99" fmla="*/ 275 h 413"/>
              <a:gd name="T100" fmla="*/ 373 w 424"/>
              <a:gd name="T101" fmla="*/ 260 h 413"/>
              <a:gd name="T102" fmla="*/ 292 w 424"/>
              <a:gd name="T103" fmla="*/ 267 h 413"/>
              <a:gd name="T104" fmla="*/ 172 w 424"/>
              <a:gd name="T105" fmla="*/ 278 h 413"/>
              <a:gd name="T106" fmla="*/ 174 w 424"/>
              <a:gd name="T107" fmla="*/ 284 h 413"/>
              <a:gd name="T108" fmla="*/ 172 w 424"/>
              <a:gd name="T109" fmla="*/ 300 h 413"/>
              <a:gd name="T110" fmla="*/ 277 w 424"/>
              <a:gd name="T111" fmla="*/ 351 h 413"/>
              <a:gd name="T112" fmla="*/ 98 w 424"/>
              <a:gd name="T113" fmla="*/ 337 h 413"/>
              <a:gd name="T114" fmla="*/ 89 w 424"/>
              <a:gd name="T115" fmla="*/ 354 h 413"/>
              <a:gd name="T116" fmla="*/ 64 w 424"/>
              <a:gd name="T117" fmla="*/ 371 h 413"/>
              <a:gd name="T118" fmla="*/ 66 w 424"/>
              <a:gd name="T119" fmla="*/ 392 h 413"/>
              <a:gd name="T120" fmla="*/ 158 w 424"/>
              <a:gd name="T121" fmla="*/ 157 h 413"/>
              <a:gd name="T122" fmla="*/ 225 w 424"/>
              <a:gd name="T123" fmla="*/ 352 h 413"/>
              <a:gd name="T124" fmla="*/ 153 w 424"/>
              <a:gd name="T125" fmla="*/ 18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4" h="413">
                <a:moveTo>
                  <a:pt x="288" y="11"/>
                </a:moveTo>
                <a:cubicBezTo>
                  <a:pt x="289" y="11"/>
                  <a:pt x="289" y="12"/>
                  <a:pt x="289" y="12"/>
                </a:cubicBezTo>
                <a:cubicBezTo>
                  <a:pt x="288" y="13"/>
                  <a:pt x="288" y="12"/>
                  <a:pt x="287" y="12"/>
                </a:cubicBezTo>
                <a:cubicBezTo>
                  <a:pt x="287" y="11"/>
                  <a:pt x="288" y="11"/>
                  <a:pt x="288" y="11"/>
                </a:cubicBezTo>
                <a:close/>
                <a:moveTo>
                  <a:pt x="39" y="37"/>
                </a:moveTo>
                <a:cubicBezTo>
                  <a:pt x="39" y="37"/>
                  <a:pt x="39" y="37"/>
                  <a:pt x="40" y="37"/>
                </a:cubicBezTo>
                <a:cubicBezTo>
                  <a:pt x="40" y="38"/>
                  <a:pt x="39" y="38"/>
                  <a:pt x="38" y="38"/>
                </a:cubicBezTo>
                <a:cubicBezTo>
                  <a:pt x="38" y="37"/>
                  <a:pt x="39" y="37"/>
                  <a:pt x="39" y="37"/>
                </a:cubicBezTo>
                <a:close/>
                <a:moveTo>
                  <a:pt x="327" y="37"/>
                </a:moveTo>
                <a:cubicBezTo>
                  <a:pt x="327" y="37"/>
                  <a:pt x="327" y="37"/>
                  <a:pt x="328" y="37"/>
                </a:cubicBezTo>
                <a:cubicBezTo>
                  <a:pt x="328" y="38"/>
                  <a:pt x="327" y="38"/>
                  <a:pt x="326" y="38"/>
                </a:cubicBezTo>
                <a:cubicBezTo>
                  <a:pt x="326" y="38"/>
                  <a:pt x="327" y="38"/>
                  <a:pt x="327" y="37"/>
                </a:cubicBezTo>
                <a:close/>
                <a:moveTo>
                  <a:pt x="251" y="47"/>
                </a:moveTo>
                <a:cubicBezTo>
                  <a:pt x="250" y="48"/>
                  <a:pt x="252" y="48"/>
                  <a:pt x="251" y="49"/>
                </a:cubicBezTo>
                <a:cubicBezTo>
                  <a:pt x="250" y="49"/>
                  <a:pt x="250" y="46"/>
                  <a:pt x="251" y="47"/>
                </a:cubicBezTo>
                <a:close/>
                <a:moveTo>
                  <a:pt x="270" y="60"/>
                </a:moveTo>
                <a:cubicBezTo>
                  <a:pt x="271" y="61"/>
                  <a:pt x="272" y="61"/>
                  <a:pt x="271" y="62"/>
                </a:cubicBezTo>
                <a:cubicBezTo>
                  <a:pt x="270" y="62"/>
                  <a:pt x="270" y="61"/>
                  <a:pt x="270" y="60"/>
                </a:cubicBezTo>
                <a:close/>
                <a:moveTo>
                  <a:pt x="88" y="70"/>
                </a:moveTo>
                <a:cubicBezTo>
                  <a:pt x="94" y="69"/>
                  <a:pt x="96" y="71"/>
                  <a:pt x="97" y="76"/>
                </a:cubicBezTo>
                <a:cubicBezTo>
                  <a:pt x="98" y="88"/>
                  <a:pt x="79" y="89"/>
                  <a:pt x="80" y="76"/>
                </a:cubicBezTo>
                <a:cubicBezTo>
                  <a:pt x="80" y="72"/>
                  <a:pt x="83" y="70"/>
                  <a:pt x="88" y="70"/>
                </a:cubicBezTo>
                <a:close/>
                <a:moveTo>
                  <a:pt x="391" y="86"/>
                </a:moveTo>
                <a:cubicBezTo>
                  <a:pt x="392" y="87"/>
                  <a:pt x="393" y="87"/>
                  <a:pt x="393" y="88"/>
                </a:cubicBezTo>
                <a:cubicBezTo>
                  <a:pt x="392" y="89"/>
                  <a:pt x="392" y="90"/>
                  <a:pt x="390" y="89"/>
                </a:cubicBezTo>
                <a:cubicBezTo>
                  <a:pt x="391" y="89"/>
                  <a:pt x="391" y="87"/>
                  <a:pt x="391" y="86"/>
                </a:cubicBezTo>
                <a:close/>
                <a:moveTo>
                  <a:pt x="278" y="124"/>
                </a:moveTo>
                <a:cubicBezTo>
                  <a:pt x="281" y="126"/>
                  <a:pt x="277" y="130"/>
                  <a:pt x="278" y="132"/>
                </a:cubicBezTo>
                <a:cubicBezTo>
                  <a:pt x="276" y="129"/>
                  <a:pt x="278" y="127"/>
                  <a:pt x="278" y="124"/>
                </a:cubicBezTo>
                <a:close/>
                <a:moveTo>
                  <a:pt x="384" y="127"/>
                </a:moveTo>
                <a:cubicBezTo>
                  <a:pt x="385" y="128"/>
                  <a:pt x="384" y="130"/>
                  <a:pt x="383" y="131"/>
                </a:cubicBezTo>
                <a:cubicBezTo>
                  <a:pt x="382" y="130"/>
                  <a:pt x="384" y="129"/>
                  <a:pt x="384" y="127"/>
                </a:cubicBezTo>
                <a:close/>
                <a:moveTo>
                  <a:pt x="167" y="144"/>
                </a:moveTo>
                <a:cubicBezTo>
                  <a:pt x="169" y="145"/>
                  <a:pt x="166" y="149"/>
                  <a:pt x="167" y="151"/>
                </a:cubicBezTo>
                <a:cubicBezTo>
                  <a:pt x="166" y="149"/>
                  <a:pt x="166" y="147"/>
                  <a:pt x="167" y="144"/>
                </a:cubicBezTo>
                <a:close/>
                <a:moveTo>
                  <a:pt x="200" y="148"/>
                </a:moveTo>
                <a:cubicBezTo>
                  <a:pt x="203" y="149"/>
                  <a:pt x="203" y="154"/>
                  <a:pt x="200" y="155"/>
                </a:cubicBezTo>
                <a:cubicBezTo>
                  <a:pt x="201" y="152"/>
                  <a:pt x="199" y="149"/>
                  <a:pt x="200" y="148"/>
                </a:cubicBezTo>
                <a:close/>
                <a:moveTo>
                  <a:pt x="165" y="152"/>
                </a:moveTo>
                <a:cubicBezTo>
                  <a:pt x="167" y="153"/>
                  <a:pt x="164" y="154"/>
                  <a:pt x="166" y="157"/>
                </a:cubicBezTo>
                <a:cubicBezTo>
                  <a:pt x="163" y="157"/>
                  <a:pt x="165" y="153"/>
                  <a:pt x="165" y="152"/>
                </a:cubicBezTo>
                <a:close/>
                <a:moveTo>
                  <a:pt x="290" y="153"/>
                </a:moveTo>
                <a:cubicBezTo>
                  <a:pt x="291" y="152"/>
                  <a:pt x="293" y="154"/>
                  <a:pt x="291" y="154"/>
                </a:cubicBezTo>
                <a:cubicBezTo>
                  <a:pt x="291" y="154"/>
                  <a:pt x="291" y="153"/>
                  <a:pt x="290" y="153"/>
                </a:cubicBezTo>
                <a:close/>
                <a:moveTo>
                  <a:pt x="202" y="156"/>
                </a:moveTo>
                <a:cubicBezTo>
                  <a:pt x="203" y="161"/>
                  <a:pt x="204" y="166"/>
                  <a:pt x="200" y="170"/>
                </a:cubicBezTo>
                <a:cubicBezTo>
                  <a:pt x="201" y="165"/>
                  <a:pt x="201" y="164"/>
                  <a:pt x="200" y="160"/>
                </a:cubicBezTo>
                <a:cubicBezTo>
                  <a:pt x="201" y="159"/>
                  <a:pt x="201" y="160"/>
                  <a:pt x="202" y="159"/>
                </a:cubicBezTo>
                <a:cubicBezTo>
                  <a:pt x="202" y="157"/>
                  <a:pt x="200" y="160"/>
                  <a:pt x="200" y="157"/>
                </a:cubicBezTo>
                <a:cubicBezTo>
                  <a:pt x="200" y="157"/>
                  <a:pt x="200" y="157"/>
                  <a:pt x="200" y="156"/>
                </a:cubicBezTo>
                <a:cubicBezTo>
                  <a:pt x="201" y="157"/>
                  <a:pt x="202" y="157"/>
                  <a:pt x="202" y="156"/>
                </a:cubicBezTo>
                <a:close/>
                <a:moveTo>
                  <a:pt x="164" y="158"/>
                </a:moveTo>
                <a:cubicBezTo>
                  <a:pt x="164" y="158"/>
                  <a:pt x="165" y="158"/>
                  <a:pt x="166" y="158"/>
                </a:cubicBezTo>
                <a:cubicBezTo>
                  <a:pt x="166" y="161"/>
                  <a:pt x="164" y="161"/>
                  <a:pt x="164" y="163"/>
                </a:cubicBezTo>
                <a:cubicBezTo>
                  <a:pt x="162" y="162"/>
                  <a:pt x="165" y="160"/>
                  <a:pt x="164" y="158"/>
                </a:cubicBezTo>
                <a:close/>
                <a:moveTo>
                  <a:pt x="117" y="171"/>
                </a:moveTo>
                <a:cubicBezTo>
                  <a:pt x="119" y="171"/>
                  <a:pt x="119" y="173"/>
                  <a:pt x="119" y="174"/>
                </a:cubicBezTo>
                <a:cubicBezTo>
                  <a:pt x="117" y="175"/>
                  <a:pt x="116" y="172"/>
                  <a:pt x="117" y="171"/>
                </a:cubicBezTo>
                <a:close/>
                <a:moveTo>
                  <a:pt x="154" y="173"/>
                </a:moveTo>
                <a:cubicBezTo>
                  <a:pt x="154" y="172"/>
                  <a:pt x="155" y="173"/>
                  <a:pt x="156" y="173"/>
                </a:cubicBezTo>
                <a:cubicBezTo>
                  <a:pt x="155" y="174"/>
                  <a:pt x="155" y="174"/>
                  <a:pt x="155" y="175"/>
                </a:cubicBezTo>
                <a:cubicBezTo>
                  <a:pt x="154" y="175"/>
                  <a:pt x="155" y="173"/>
                  <a:pt x="154" y="173"/>
                </a:cubicBezTo>
                <a:close/>
                <a:moveTo>
                  <a:pt x="157" y="174"/>
                </a:moveTo>
                <a:cubicBezTo>
                  <a:pt x="158" y="173"/>
                  <a:pt x="158" y="175"/>
                  <a:pt x="158" y="176"/>
                </a:cubicBezTo>
                <a:cubicBezTo>
                  <a:pt x="157" y="176"/>
                  <a:pt x="157" y="175"/>
                  <a:pt x="157" y="174"/>
                </a:cubicBezTo>
                <a:close/>
                <a:moveTo>
                  <a:pt x="150" y="175"/>
                </a:moveTo>
                <a:cubicBezTo>
                  <a:pt x="151" y="175"/>
                  <a:pt x="151" y="176"/>
                  <a:pt x="151" y="177"/>
                </a:cubicBezTo>
                <a:cubicBezTo>
                  <a:pt x="150" y="176"/>
                  <a:pt x="149" y="175"/>
                  <a:pt x="150" y="175"/>
                </a:cubicBezTo>
                <a:close/>
                <a:moveTo>
                  <a:pt x="107" y="188"/>
                </a:moveTo>
                <a:cubicBezTo>
                  <a:pt x="108" y="187"/>
                  <a:pt x="108" y="188"/>
                  <a:pt x="108" y="189"/>
                </a:cubicBezTo>
                <a:cubicBezTo>
                  <a:pt x="107" y="189"/>
                  <a:pt x="107" y="189"/>
                  <a:pt x="107" y="189"/>
                </a:cubicBezTo>
                <a:cubicBezTo>
                  <a:pt x="107" y="188"/>
                  <a:pt x="107" y="188"/>
                  <a:pt x="107" y="188"/>
                </a:cubicBezTo>
                <a:close/>
                <a:moveTo>
                  <a:pt x="106" y="197"/>
                </a:moveTo>
                <a:cubicBezTo>
                  <a:pt x="107" y="196"/>
                  <a:pt x="107" y="197"/>
                  <a:pt x="107" y="198"/>
                </a:cubicBezTo>
                <a:cubicBezTo>
                  <a:pt x="106" y="198"/>
                  <a:pt x="106" y="198"/>
                  <a:pt x="106" y="198"/>
                </a:cubicBezTo>
                <a:cubicBezTo>
                  <a:pt x="106" y="197"/>
                  <a:pt x="106" y="197"/>
                  <a:pt x="106" y="197"/>
                </a:cubicBezTo>
                <a:close/>
                <a:moveTo>
                  <a:pt x="105" y="203"/>
                </a:moveTo>
                <a:cubicBezTo>
                  <a:pt x="106" y="202"/>
                  <a:pt x="106" y="203"/>
                  <a:pt x="106" y="204"/>
                </a:cubicBezTo>
                <a:cubicBezTo>
                  <a:pt x="106" y="204"/>
                  <a:pt x="106" y="204"/>
                  <a:pt x="105" y="204"/>
                </a:cubicBezTo>
                <a:cubicBezTo>
                  <a:pt x="105" y="203"/>
                  <a:pt x="105" y="203"/>
                  <a:pt x="105" y="203"/>
                </a:cubicBezTo>
                <a:close/>
                <a:moveTo>
                  <a:pt x="105" y="209"/>
                </a:moveTo>
                <a:cubicBezTo>
                  <a:pt x="107" y="211"/>
                  <a:pt x="104" y="211"/>
                  <a:pt x="105" y="209"/>
                </a:cubicBezTo>
                <a:close/>
                <a:moveTo>
                  <a:pt x="407" y="225"/>
                </a:moveTo>
                <a:cubicBezTo>
                  <a:pt x="407" y="226"/>
                  <a:pt x="406" y="225"/>
                  <a:pt x="406" y="227"/>
                </a:cubicBezTo>
                <a:cubicBezTo>
                  <a:pt x="405" y="226"/>
                  <a:pt x="406" y="224"/>
                  <a:pt x="407" y="225"/>
                </a:cubicBezTo>
                <a:close/>
                <a:moveTo>
                  <a:pt x="171" y="247"/>
                </a:moveTo>
                <a:cubicBezTo>
                  <a:pt x="171" y="246"/>
                  <a:pt x="172" y="246"/>
                  <a:pt x="173" y="246"/>
                </a:cubicBezTo>
                <a:cubicBezTo>
                  <a:pt x="174" y="247"/>
                  <a:pt x="170" y="249"/>
                  <a:pt x="171" y="247"/>
                </a:cubicBezTo>
                <a:close/>
                <a:moveTo>
                  <a:pt x="412" y="258"/>
                </a:moveTo>
                <a:cubicBezTo>
                  <a:pt x="413" y="258"/>
                  <a:pt x="413" y="258"/>
                  <a:pt x="413" y="259"/>
                </a:cubicBezTo>
                <a:cubicBezTo>
                  <a:pt x="413" y="259"/>
                  <a:pt x="413" y="259"/>
                  <a:pt x="413" y="260"/>
                </a:cubicBezTo>
                <a:cubicBezTo>
                  <a:pt x="412" y="260"/>
                  <a:pt x="412" y="259"/>
                  <a:pt x="412" y="258"/>
                </a:cubicBezTo>
                <a:close/>
                <a:moveTo>
                  <a:pt x="378" y="264"/>
                </a:moveTo>
                <a:cubicBezTo>
                  <a:pt x="380" y="264"/>
                  <a:pt x="378" y="266"/>
                  <a:pt x="377" y="266"/>
                </a:cubicBezTo>
                <a:cubicBezTo>
                  <a:pt x="376" y="264"/>
                  <a:pt x="378" y="265"/>
                  <a:pt x="378" y="264"/>
                </a:cubicBezTo>
                <a:close/>
                <a:moveTo>
                  <a:pt x="199" y="266"/>
                </a:moveTo>
                <a:cubicBezTo>
                  <a:pt x="200" y="267"/>
                  <a:pt x="201" y="267"/>
                  <a:pt x="201" y="269"/>
                </a:cubicBezTo>
                <a:cubicBezTo>
                  <a:pt x="199" y="269"/>
                  <a:pt x="199" y="267"/>
                  <a:pt x="199" y="266"/>
                </a:cubicBezTo>
                <a:close/>
                <a:moveTo>
                  <a:pt x="372" y="269"/>
                </a:moveTo>
                <a:cubicBezTo>
                  <a:pt x="373" y="269"/>
                  <a:pt x="373" y="269"/>
                  <a:pt x="373" y="271"/>
                </a:cubicBezTo>
                <a:cubicBezTo>
                  <a:pt x="372" y="271"/>
                  <a:pt x="372" y="271"/>
                  <a:pt x="372" y="271"/>
                </a:cubicBezTo>
                <a:cubicBezTo>
                  <a:pt x="370" y="270"/>
                  <a:pt x="371" y="270"/>
                  <a:pt x="372" y="269"/>
                </a:cubicBezTo>
                <a:close/>
                <a:moveTo>
                  <a:pt x="144" y="272"/>
                </a:moveTo>
                <a:cubicBezTo>
                  <a:pt x="144" y="273"/>
                  <a:pt x="142" y="274"/>
                  <a:pt x="141" y="273"/>
                </a:cubicBezTo>
                <a:cubicBezTo>
                  <a:pt x="142" y="272"/>
                  <a:pt x="142" y="272"/>
                  <a:pt x="144" y="272"/>
                </a:cubicBezTo>
                <a:close/>
                <a:moveTo>
                  <a:pt x="195" y="272"/>
                </a:moveTo>
                <a:cubicBezTo>
                  <a:pt x="197" y="272"/>
                  <a:pt x="195" y="273"/>
                  <a:pt x="195" y="275"/>
                </a:cubicBezTo>
                <a:cubicBezTo>
                  <a:pt x="194" y="275"/>
                  <a:pt x="195" y="273"/>
                  <a:pt x="195" y="272"/>
                </a:cubicBezTo>
                <a:close/>
                <a:moveTo>
                  <a:pt x="200" y="273"/>
                </a:moveTo>
                <a:cubicBezTo>
                  <a:pt x="203" y="277"/>
                  <a:pt x="200" y="281"/>
                  <a:pt x="201" y="286"/>
                </a:cubicBezTo>
                <a:cubicBezTo>
                  <a:pt x="200" y="282"/>
                  <a:pt x="198" y="276"/>
                  <a:pt x="200" y="273"/>
                </a:cubicBezTo>
                <a:close/>
                <a:moveTo>
                  <a:pt x="379" y="274"/>
                </a:moveTo>
                <a:cubicBezTo>
                  <a:pt x="380" y="274"/>
                  <a:pt x="381" y="275"/>
                  <a:pt x="380" y="276"/>
                </a:cubicBezTo>
                <a:cubicBezTo>
                  <a:pt x="380" y="276"/>
                  <a:pt x="379" y="276"/>
                  <a:pt x="379" y="276"/>
                </a:cubicBezTo>
                <a:cubicBezTo>
                  <a:pt x="379" y="276"/>
                  <a:pt x="379" y="275"/>
                  <a:pt x="379" y="274"/>
                </a:cubicBezTo>
                <a:close/>
                <a:moveTo>
                  <a:pt x="200" y="287"/>
                </a:moveTo>
                <a:cubicBezTo>
                  <a:pt x="201" y="286"/>
                  <a:pt x="199" y="292"/>
                  <a:pt x="200" y="287"/>
                </a:cubicBezTo>
                <a:close/>
                <a:moveTo>
                  <a:pt x="200" y="290"/>
                </a:moveTo>
                <a:cubicBezTo>
                  <a:pt x="201" y="290"/>
                  <a:pt x="200" y="292"/>
                  <a:pt x="201" y="293"/>
                </a:cubicBezTo>
                <a:cubicBezTo>
                  <a:pt x="199" y="293"/>
                  <a:pt x="200" y="292"/>
                  <a:pt x="200" y="290"/>
                </a:cubicBezTo>
                <a:close/>
                <a:moveTo>
                  <a:pt x="200" y="301"/>
                </a:moveTo>
                <a:cubicBezTo>
                  <a:pt x="201" y="304"/>
                  <a:pt x="200" y="310"/>
                  <a:pt x="201" y="314"/>
                </a:cubicBezTo>
                <a:cubicBezTo>
                  <a:pt x="199" y="313"/>
                  <a:pt x="199" y="312"/>
                  <a:pt x="199" y="311"/>
                </a:cubicBezTo>
                <a:cubicBezTo>
                  <a:pt x="201" y="311"/>
                  <a:pt x="198" y="305"/>
                  <a:pt x="200" y="304"/>
                </a:cubicBezTo>
                <a:cubicBezTo>
                  <a:pt x="200" y="303"/>
                  <a:pt x="198" y="304"/>
                  <a:pt x="198" y="303"/>
                </a:cubicBezTo>
                <a:cubicBezTo>
                  <a:pt x="199" y="302"/>
                  <a:pt x="200" y="304"/>
                  <a:pt x="200" y="301"/>
                </a:cubicBezTo>
                <a:close/>
                <a:moveTo>
                  <a:pt x="283" y="305"/>
                </a:moveTo>
                <a:cubicBezTo>
                  <a:pt x="286" y="305"/>
                  <a:pt x="283" y="309"/>
                  <a:pt x="281" y="310"/>
                </a:cubicBezTo>
                <a:cubicBezTo>
                  <a:pt x="283" y="311"/>
                  <a:pt x="281" y="311"/>
                  <a:pt x="281" y="314"/>
                </a:cubicBezTo>
                <a:cubicBezTo>
                  <a:pt x="279" y="313"/>
                  <a:pt x="279" y="315"/>
                  <a:pt x="278" y="314"/>
                </a:cubicBezTo>
                <a:cubicBezTo>
                  <a:pt x="279" y="310"/>
                  <a:pt x="280" y="307"/>
                  <a:pt x="283" y="305"/>
                </a:cubicBezTo>
                <a:close/>
                <a:moveTo>
                  <a:pt x="106" y="309"/>
                </a:moveTo>
                <a:cubicBezTo>
                  <a:pt x="107" y="309"/>
                  <a:pt x="107" y="309"/>
                  <a:pt x="108" y="309"/>
                </a:cubicBezTo>
                <a:cubicBezTo>
                  <a:pt x="107" y="309"/>
                  <a:pt x="107" y="310"/>
                  <a:pt x="107" y="311"/>
                </a:cubicBezTo>
                <a:cubicBezTo>
                  <a:pt x="106" y="311"/>
                  <a:pt x="106" y="310"/>
                  <a:pt x="106" y="309"/>
                </a:cubicBezTo>
                <a:close/>
                <a:moveTo>
                  <a:pt x="191" y="310"/>
                </a:moveTo>
                <a:cubicBezTo>
                  <a:pt x="194" y="308"/>
                  <a:pt x="194" y="311"/>
                  <a:pt x="191" y="310"/>
                </a:cubicBezTo>
                <a:close/>
                <a:moveTo>
                  <a:pt x="85" y="326"/>
                </a:moveTo>
                <a:cubicBezTo>
                  <a:pt x="87" y="326"/>
                  <a:pt x="86" y="329"/>
                  <a:pt x="85" y="329"/>
                </a:cubicBezTo>
                <a:cubicBezTo>
                  <a:pt x="84" y="329"/>
                  <a:pt x="86" y="327"/>
                  <a:pt x="85" y="326"/>
                </a:cubicBezTo>
                <a:close/>
                <a:moveTo>
                  <a:pt x="203" y="332"/>
                </a:moveTo>
                <a:cubicBezTo>
                  <a:pt x="204" y="332"/>
                  <a:pt x="205" y="332"/>
                  <a:pt x="205" y="333"/>
                </a:cubicBezTo>
                <a:cubicBezTo>
                  <a:pt x="203" y="333"/>
                  <a:pt x="203" y="333"/>
                  <a:pt x="203" y="332"/>
                </a:cubicBezTo>
                <a:close/>
                <a:moveTo>
                  <a:pt x="206" y="341"/>
                </a:moveTo>
                <a:cubicBezTo>
                  <a:pt x="207" y="341"/>
                  <a:pt x="208" y="342"/>
                  <a:pt x="209" y="343"/>
                </a:cubicBezTo>
                <a:cubicBezTo>
                  <a:pt x="209" y="343"/>
                  <a:pt x="209" y="343"/>
                  <a:pt x="209" y="344"/>
                </a:cubicBezTo>
                <a:cubicBezTo>
                  <a:pt x="208" y="344"/>
                  <a:pt x="208" y="343"/>
                  <a:pt x="208" y="343"/>
                </a:cubicBezTo>
                <a:cubicBezTo>
                  <a:pt x="207" y="343"/>
                  <a:pt x="207" y="343"/>
                  <a:pt x="207" y="343"/>
                </a:cubicBezTo>
                <a:cubicBezTo>
                  <a:pt x="206" y="343"/>
                  <a:pt x="207" y="341"/>
                  <a:pt x="206" y="341"/>
                </a:cubicBezTo>
                <a:close/>
                <a:moveTo>
                  <a:pt x="214" y="347"/>
                </a:moveTo>
                <a:cubicBezTo>
                  <a:pt x="215" y="347"/>
                  <a:pt x="216" y="347"/>
                  <a:pt x="217" y="347"/>
                </a:cubicBezTo>
                <a:cubicBezTo>
                  <a:pt x="217" y="348"/>
                  <a:pt x="217" y="349"/>
                  <a:pt x="217" y="350"/>
                </a:cubicBezTo>
                <a:cubicBezTo>
                  <a:pt x="214" y="350"/>
                  <a:pt x="214" y="351"/>
                  <a:pt x="213" y="350"/>
                </a:cubicBezTo>
                <a:cubicBezTo>
                  <a:pt x="212" y="348"/>
                  <a:pt x="216" y="350"/>
                  <a:pt x="214" y="347"/>
                </a:cubicBezTo>
                <a:close/>
                <a:moveTo>
                  <a:pt x="210" y="354"/>
                </a:moveTo>
                <a:cubicBezTo>
                  <a:pt x="211" y="354"/>
                  <a:pt x="211" y="355"/>
                  <a:pt x="212" y="355"/>
                </a:cubicBezTo>
                <a:cubicBezTo>
                  <a:pt x="211" y="357"/>
                  <a:pt x="209" y="355"/>
                  <a:pt x="210" y="354"/>
                </a:cubicBezTo>
                <a:close/>
                <a:moveTo>
                  <a:pt x="205" y="356"/>
                </a:moveTo>
                <a:cubicBezTo>
                  <a:pt x="207" y="355"/>
                  <a:pt x="207" y="356"/>
                  <a:pt x="209" y="355"/>
                </a:cubicBezTo>
                <a:cubicBezTo>
                  <a:pt x="209" y="357"/>
                  <a:pt x="205" y="359"/>
                  <a:pt x="205" y="356"/>
                </a:cubicBezTo>
                <a:close/>
                <a:moveTo>
                  <a:pt x="362" y="374"/>
                </a:moveTo>
                <a:cubicBezTo>
                  <a:pt x="361" y="375"/>
                  <a:pt x="361" y="375"/>
                  <a:pt x="360" y="375"/>
                </a:cubicBezTo>
                <a:cubicBezTo>
                  <a:pt x="360" y="374"/>
                  <a:pt x="361" y="374"/>
                  <a:pt x="362" y="374"/>
                </a:cubicBezTo>
                <a:close/>
                <a:moveTo>
                  <a:pt x="169" y="378"/>
                </a:moveTo>
                <a:cubicBezTo>
                  <a:pt x="169" y="380"/>
                  <a:pt x="168" y="380"/>
                  <a:pt x="167" y="380"/>
                </a:cubicBezTo>
                <a:cubicBezTo>
                  <a:pt x="167" y="379"/>
                  <a:pt x="168" y="379"/>
                  <a:pt x="169" y="378"/>
                </a:cubicBezTo>
                <a:close/>
                <a:moveTo>
                  <a:pt x="180" y="410"/>
                </a:moveTo>
                <a:cubicBezTo>
                  <a:pt x="183" y="412"/>
                  <a:pt x="174" y="413"/>
                  <a:pt x="173" y="409"/>
                </a:cubicBezTo>
                <a:cubicBezTo>
                  <a:pt x="172" y="409"/>
                  <a:pt x="171" y="408"/>
                  <a:pt x="169" y="409"/>
                </a:cubicBezTo>
                <a:cubicBezTo>
                  <a:pt x="168" y="403"/>
                  <a:pt x="169" y="393"/>
                  <a:pt x="170" y="389"/>
                </a:cubicBezTo>
                <a:cubicBezTo>
                  <a:pt x="173" y="391"/>
                  <a:pt x="172" y="397"/>
                  <a:pt x="174" y="400"/>
                </a:cubicBezTo>
                <a:cubicBezTo>
                  <a:pt x="175" y="399"/>
                  <a:pt x="176" y="400"/>
                  <a:pt x="177" y="400"/>
                </a:cubicBezTo>
                <a:cubicBezTo>
                  <a:pt x="175" y="403"/>
                  <a:pt x="178" y="404"/>
                  <a:pt x="180" y="405"/>
                </a:cubicBezTo>
                <a:cubicBezTo>
                  <a:pt x="179" y="407"/>
                  <a:pt x="180" y="407"/>
                  <a:pt x="182" y="406"/>
                </a:cubicBezTo>
                <a:cubicBezTo>
                  <a:pt x="182" y="408"/>
                  <a:pt x="183" y="408"/>
                  <a:pt x="183" y="409"/>
                </a:cubicBezTo>
                <a:cubicBezTo>
                  <a:pt x="182" y="408"/>
                  <a:pt x="181" y="409"/>
                  <a:pt x="180" y="410"/>
                </a:cubicBezTo>
                <a:close/>
                <a:moveTo>
                  <a:pt x="80" y="392"/>
                </a:moveTo>
                <a:cubicBezTo>
                  <a:pt x="81" y="391"/>
                  <a:pt x="82" y="393"/>
                  <a:pt x="84" y="392"/>
                </a:cubicBezTo>
                <a:cubicBezTo>
                  <a:pt x="83" y="393"/>
                  <a:pt x="81" y="393"/>
                  <a:pt x="80" y="392"/>
                </a:cubicBezTo>
                <a:close/>
                <a:moveTo>
                  <a:pt x="53" y="393"/>
                </a:moveTo>
                <a:cubicBezTo>
                  <a:pt x="53" y="394"/>
                  <a:pt x="52" y="394"/>
                  <a:pt x="51" y="394"/>
                </a:cubicBezTo>
                <a:cubicBezTo>
                  <a:pt x="51" y="393"/>
                  <a:pt x="52" y="393"/>
                  <a:pt x="53" y="393"/>
                </a:cubicBezTo>
                <a:close/>
                <a:moveTo>
                  <a:pt x="122" y="10"/>
                </a:moveTo>
                <a:cubicBezTo>
                  <a:pt x="120" y="10"/>
                  <a:pt x="122" y="6"/>
                  <a:pt x="122" y="7"/>
                </a:cubicBezTo>
                <a:cubicBezTo>
                  <a:pt x="122" y="6"/>
                  <a:pt x="118" y="6"/>
                  <a:pt x="121" y="5"/>
                </a:cubicBezTo>
                <a:cubicBezTo>
                  <a:pt x="119" y="3"/>
                  <a:pt x="118" y="4"/>
                  <a:pt x="117" y="1"/>
                </a:cubicBezTo>
                <a:cubicBezTo>
                  <a:pt x="115" y="0"/>
                  <a:pt x="115" y="2"/>
                  <a:pt x="114" y="1"/>
                </a:cubicBezTo>
                <a:cubicBezTo>
                  <a:pt x="116" y="6"/>
                  <a:pt x="112" y="11"/>
                  <a:pt x="113" y="17"/>
                </a:cubicBezTo>
                <a:cubicBezTo>
                  <a:pt x="110" y="16"/>
                  <a:pt x="111" y="18"/>
                  <a:pt x="109" y="18"/>
                </a:cubicBezTo>
                <a:cubicBezTo>
                  <a:pt x="109" y="17"/>
                  <a:pt x="109" y="16"/>
                  <a:pt x="108" y="15"/>
                </a:cubicBezTo>
                <a:cubicBezTo>
                  <a:pt x="107" y="15"/>
                  <a:pt x="106" y="15"/>
                  <a:pt x="106" y="16"/>
                </a:cubicBezTo>
                <a:cubicBezTo>
                  <a:pt x="106" y="12"/>
                  <a:pt x="103" y="15"/>
                  <a:pt x="101" y="14"/>
                </a:cubicBezTo>
                <a:cubicBezTo>
                  <a:pt x="102" y="16"/>
                  <a:pt x="102" y="17"/>
                  <a:pt x="100" y="17"/>
                </a:cubicBezTo>
                <a:cubicBezTo>
                  <a:pt x="100" y="16"/>
                  <a:pt x="98" y="17"/>
                  <a:pt x="97" y="17"/>
                </a:cubicBezTo>
                <a:cubicBezTo>
                  <a:pt x="96" y="18"/>
                  <a:pt x="96" y="18"/>
                  <a:pt x="95" y="19"/>
                </a:cubicBezTo>
                <a:cubicBezTo>
                  <a:pt x="85" y="18"/>
                  <a:pt x="76" y="26"/>
                  <a:pt x="66" y="23"/>
                </a:cubicBezTo>
                <a:cubicBezTo>
                  <a:pt x="63" y="23"/>
                  <a:pt x="58" y="22"/>
                  <a:pt x="53" y="22"/>
                </a:cubicBezTo>
                <a:cubicBezTo>
                  <a:pt x="52" y="22"/>
                  <a:pt x="50" y="23"/>
                  <a:pt x="49" y="23"/>
                </a:cubicBezTo>
                <a:cubicBezTo>
                  <a:pt x="45" y="23"/>
                  <a:pt x="45" y="22"/>
                  <a:pt x="44" y="26"/>
                </a:cubicBezTo>
                <a:cubicBezTo>
                  <a:pt x="45" y="27"/>
                  <a:pt x="46" y="28"/>
                  <a:pt x="46" y="29"/>
                </a:cubicBezTo>
                <a:cubicBezTo>
                  <a:pt x="39" y="31"/>
                  <a:pt x="32" y="31"/>
                  <a:pt x="27" y="27"/>
                </a:cubicBezTo>
                <a:cubicBezTo>
                  <a:pt x="26" y="29"/>
                  <a:pt x="24" y="26"/>
                  <a:pt x="23" y="28"/>
                </a:cubicBezTo>
                <a:cubicBezTo>
                  <a:pt x="22" y="32"/>
                  <a:pt x="23" y="34"/>
                  <a:pt x="22" y="38"/>
                </a:cubicBezTo>
                <a:cubicBezTo>
                  <a:pt x="24" y="39"/>
                  <a:pt x="25" y="36"/>
                  <a:pt x="27" y="35"/>
                </a:cubicBezTo>
                <a:cubicBezTo>
                  <a:pt x="27" y="36"/>
                  <a:pt x="26" y="38"/>
                  <a:pt x="28" y="38"/>
                </a:cubicBezTo>
                <a:cubicBezTo>
                  <a:pt x="31" y="36"/>
                  <a:pt x="40" y="39"/>
                  <a:pt x="39" y="33"/>
                </a:cubicBezTo>
                <a:cubicBezTo>
                  <a:pt x="41" y="34"/>
                  <a:pt x="41" y="35"/>
                  <a:pt x="40" y="37"/>
                </a:cubicBezTo>
                <a:cubicBezTo>
                  <a:pt x="42" y="38"/>
                  <a:pt x="41" y="35"/>
                  <a:pt x="42" y="35"/>
                </a:cubicBezTo>
                <a:cubicBezTo>
                  <a:pt x="43" y="37"/>
                  <a:pt x="45" y="37"/>
                  <a:pt x="45" y="39"/>
                </a:cubicBezTo>
                <a:cubicBezTo>
                  <a:pt x="46" y="38"/>
                  <a:pt x="46" y="40"/>
                  <a:pt x="47" y="39"/>
                </a:cubicBezTo>
                <a:cubicBezTo>
                  <a:pt x="48" y="38"/>
                  <a:pt x="48" y="37"/>
                  <a:pt x="50" y="37"/>
                </a:cubicBezTo>
                <a:cubicBezTo>
                  <a:pt x="50" y="38"/>
                  <a:pt x="48" y="38"/>
                  <a:pt x="50" y="39"/>
                </a:cubicBezTo>
                <a:cubicBezTo>
                  <a:pt x="51" y="37"/>
                  <a:pt x="50" y="37"/>
                  <a:pt x="52" y="35"/>
                </a:cubicBezTo>
                <a:cubicBezTo>
                  <a:pt x="51" y="33"/>
                  <a:pt x="48" y="34"/>
                  <a:pt x="46" y="33"/>
                </a:cubicBezTo>
                <a:cubicBezTo>
                  <a:pt x="46" y="35"/>
                  <a:pt x="45" y="36"/>
                  <a:pt x="44" y="37"/>
                </a:cubicBezTo>
                <a:cubicBezTo>
                  <a:pt x="43" y="34"/>
                  <a:pt x="44" y="34"/>
                  <a:pt x="42" y="34"/>
                </a:cubicBezTo>
                <a:cubicBezTo>
                  <a:pt x="42" y="33"/>
                  <a:pt x="42" y="33"/>
                  <a:pt x="42" y="33"/>
                </a:cubicBezTo>
                <a:cubicBezTo>
                  <a:pt x="44" y="33"/>
                  <a:pt x="43" y="31"/>
                  <a:pt x="45" y="31"/>
                </a:cubicBezTo>
                <a:cubicBezTo>
                  <a:pt x="48" y="33"/>
                  <a:pt x="52" y="32"/>
                  <a:pt x="53" y="37"/>
                </a:cubicBezTo>
                <a:cubicBezTo>
                  <a:pt x="54" y="35"/>
                  <a:pt x="55" y="36"/>
                  <a:pt x="54" y="34"/>
                </a:cubicBezTo>
                <a:cubicBezTo>
                  <a:pt x="56" y="34"/>
                  <a:pt x="55" y="33"/>
                  <a:pt x="57" y="33"/>
                </a:cubicBezTo>
                <a:cubicBezTo>
                  <a:pt x="57" y="35"/>
                  <a:pt x="55" y="35"/>
                  <a:pt x="57" y="36"/>
                </a:cubicBezTo>
                <a:cubicBezTo>
                  <a:pt x="58" y="36"/>
                  <a:pt x="57" y="34"/>
                  <a:pt x="59" y="36"/>
                </a:cubicBezTo>
                <a:cubicBezTo>
                  <a:pt x="60" y="35"/>
                  <a:pt x="59" y="33"/>
                  <a:pt x="58" y="33"/>
                </a:cubicBezTo>
                <a:cubicBezTo>
                  <a:pt x="61" y="34"/>
                  <a:pt x="60" y="36"/>
                  <a:pt x="62" y="38"/>
                </a:cubicBezTo>
                <a:cubicBezTo>
                  <a:pt x="64" y="38"/>
                  <a:pt x="64" y="36"/>
                  <a:pt x="64" y="35"/>
                </a:cubicBezTo>
                <a:cubicBezTo>
                  <a:pt x="67" y="35"/>
                  <a:pt x="67" y="34"/>
                  <a:pt x="70" y="34"/>
                </a:cubicBezTo>
                <a:cubicBezTo>
                  <a:pt x="70" y="37"/>
                  <a:pt x="78" y="33"/>
                  <a:pt x="80" y="37"/>
                </a:cubicBezTo>
                <a:cubicBezTo>
                  <a:pt x="80" y="36"/>
                  <a:pt x="80" y="36"/>
                  <a:pt x="81" y="36"/>
                </a:cubicBezTo>
                <a:cubicBezTo>
                  <a:pt x="81" y="37"/>
                  <a:pt x="81" y="37"/>
                  <a:pt x="82" y="38"/>
                </a:cubicBezTo>
                <a:cubicBezTo>
                  <a:pt x="89" y="37"/>
                  <a:pt x="95" y="40"/>
                  <a:pt x="103" y="39"/>
                </a:cubicBezTo>
                <a:cubicBezTo>
                  <a:pt x="106" y="45"/>
                  <a:pt x="106" y="54"/>
                  <a:pt x="110" y="60"/>
                </a:cubicBezTo>
                <a:cubicBezTo>
                  <a:pt x="107" y="64"/>
                  <a:pt x="109" y="65"/>
                  <a:pt x="108" y="70"/>
                </a:cubicBezTo>
                <a:cubicBezTo>
                  <a:pt x="110" y="69"/>
                  <a:pt x="111" y="69"/>
                  <a:pt x="111" y="71"/>
                </a:cubicBezTo>
                <a:cubicBezTo>
                  <a:pt x="110" y="72"/>
                  <a:pt x="111" y="72"/>
                  <a:pt x="111" y="74"/>
                </a:cubicBezTo>
                <a:cubicBezTo>
                  <a:pt x="110" y="74"/>
                  <a:pt x="109" y="71"/>
                  <a:pt x="109" y="73"/>
                </a:cubicBezTo>
                <a:cubicBezTo>
                  <a:pt x="111" y="73"/>
                  <a:pt x="108" y="74"/>
                  <a:pt x="108" y="75"/>
                </a:cubicBezTo>
                <a:cubicBezTo>
                  <a:pt x="112" y="77"/>
                  <a:pt x="108" y="82"/>
                  <a:pt x="112" y="84"/>
                </a:cubicBezTo>
                <a:cubicBezTo>
                  <a:pt x="111" y="84"/>
                  <a:pt x="110" y="84"/>
                  <a:pt x="110" y="84"/>
                </a:cubicBezTo>
                <a:cubicBezTo>
                  <a:pt x="111" y="86"/>
                  <a:pt x="111" y="88"/>
                  <a:pt x="110" y="89"/>
                </a:cubicBezTo>
                <a:cubicBezTo>
                  <a:pt x="110" y="91"/>
                  <a:pt x="112" y="87"/>
                  <a:pt x="112" y="89"/>
                </a:cubicBezTo>
                <a:cubicBezTo>
                  <a:pt x="111" y="95"/>
                  <a:pt x="111" y="103"/>
                  <a:pt x="110" y="110"/>
                </a:cubicBezTo>
                <a:cubicBezTo>
                  <a:pt x="111" y="110"/>
                  <a:pt x="113" y="109"/>
                  <a:pt x="113" y="110"/>
                </a:cubicBezTo>
                <a:cubicBezTo>
                  <a:pt x="111" y="111"/>
                  <a:pt x="112" y="111"/>
                  <a:pt x="113" y="112"/>
                </a:cubicBezTo>
                <a:cubicBezTo>
                  <a:pt x="112" y="112"/>
                  <a:pt x="112" y="112"/>
                  <a:pt x="111" y="112"/>
                </a:cubicBezTo>
                <a:cubicBezTo>
                  <a:pt x="112" y="114"/>
                  <a:pt x="113" y="112"/>
                  <a:pt x="113" y="115"/>
                </a:cubicBezTo>
                <a:cubicBezTo>
                  <a:pt x="113" y="115"/>
                  <a:pt x="112" y="115"/>
                  <a:pt x="112" y="115"/>
                </a:cubicBezTo>
                <a:cubicBezTo>
                  <a:pt x="110" y="122"/>
                  <a:pt x="111" y="127"/>
                  <a:pt x="114" y="132"/>
                </a:cubicBezTo>
                <a:cubicBezTo>
                  <a:pt x="114" y="138"/>
                  <a:pt x="115" y="146"/>
                  <a:pt x="116" y="148"/>
                </a:cubicBezTo>
                <a:cubicBezTo>
                  <a:pt x="116" y="150"/>
                  <a:pt x="114" y="148"/>
                  <a:pt x="114" y="148"/>
                </a:cubicBezTo>
                <a:cubicBezTo>
                  <a:pt x="114" y="154"/>
                  <a:pt x="115" y="157"/>
                  <a:pt x="114" y="165"/>
                </a:cubicBezTo>
                <a:cubicBezTo>
                  <a:pt x="113" y="165"/>
                  <a:pt x="113" y="164"/>
                  <a:pt x="112" y="165"/>
                </a:cubicBezTo>
                <a:cubicBezTo>
                  <a:pt x="113" y="167"/>
                  <a:pt x="110" y="168"/>
                  <a:pt x="110" y="170"/>
                </a:cubicBezTo>
                <a:cubicBezTo>
                  <a:pt x="110" y="172"/>
                  <a:pt x="112" y="173"/>
                  <a:pt x="114" y="172"/>
                </a:cubicBezTo>
                <a:cubicBezTo>
                  <a:pt x="114" y="173"/>
                  <a:pt x="115" y="174"/>
                  <a:pt x="114" y="175"/>
                </a:cubicBezTo>
                <a:cubicBezTo>
                  <a:pt x="113" y="175"/>
                  <a:pt x="112" y="175"/>
                  <a:pt x="110" y="175"/>
                </a:cubicBezTo>
                <a:cubicBezTo>
                  <a:pt x="110" y="177"/>
                  <a:pt x="108" y="176"/>
                  <a:pt x="108" y="177"/>
                </a:cubicBezTo>
                <a:cubicBezTo>
                  <a:pt x="109" y="177"/>
                  <a:pt x="110" y="177"/>
                  <a:pt x="110" y="178"/>
                </a:cubicBezTo>
                <a:cubicBezTo>
                  <a:pt x="109" y="178"/>
                  <a:pt x="108" y="178"/>
                  <a:pt x="108" y="179"/>
                </a:cubicBezTo>
                <a:cubicBezTo>
                  <a:pt x="110" y="182"/>
                  <a:pt x="108" y="182"/>
                  <a:pt x="108" y="185"/>
                </a:cubicBezTo>
                <a:cubicBezTo>
                  <a:pt x="110" y="185"/>
                  <a:pt x="109" y="183"/>
                  <a:pt x="110" y="183"/>
                </a:cubicBezTo>
                <a:cubicBezTo>
                  <a:pt x="112" y="187"/>
                  <a:pt x="111" y="193"/>
                  <a:pt x="113" y="194"/>
                </a:cubicBezTo>
                <a:cubicBezTo>
                  <a:pt x="111" y="197"/>
                  <a:pt x="111" y="203"/>
                  <a:pt x="112" y="207"/>
                </a:cubicBezTo>
                <a:cubicBezTo>
                  <a:pt x="112" y="207"/>
                  <a:pt x="113" y="206"/>
                  <a:pt x="114" y="206"/>
                </a:cubicBezTo>
                <a:cubicBezTo>
                  <a:pt x="115" y="211"/>
                  <a:pt x="114" y="214"/>
                  <a:pt x="114" y="218"/>
                </a:cubicBezTo>
                <a:cubicBezTo>
                  <a:pt x="113" y="218"/>
                  <a:pt x="112" y="219"/>
                  <a:pt x="111" y="220"/>
                </a:cubicBezTo>
                <a:cubicBezTo>
                  <a:pt x="111" y="223"/>
                  <a:pt x="111" y="225"/>
                  <a:pt x="113" y="227"/>
                </a:cubicBezTo>
                <a:cubicBezTo>
                  <a:pt x="113" y="226"/>
                  <a:pt x="113" y="226"/>
                  <a:pt x="113" y="227"/>
                </a:cubicBezTo>
                <a:cubicBezTo>
                  <a:pt x="111" y="229"/>
                  <a:pt x="111" y="231"/>
                  <a:pt x="110" y="231"/>
                </a:cubicBezTo>
                <a:cubicBezTo>
                  <a:pt x="110" y="232"/>
                  <a:pt x="112" y="234"/>
                  <a:pt x="111" y="234"/>
                </a:cubicBezTo>
                <a:cubicBezTo>
                  <a:pt x="111" y="234"/>
                  <a:pt x="110" y="232"/>
                  <a:pt x="108" y="233"/>
                </a:cubicBezTo>
                <a:cubicBezTo>
                  <a:pt x="108" y="234"/>
                  <a:pt x="110" y="238"/>
                  <a:pt x="107" y="238"/>
                </a:cubicBezTo>
                <a:cubicBezTo>
                  <a:pt x="108" y="241"/>
                  <a:pt x="109" y="241"/>
                  <a:pt x="107" y="243"/>
                </a:cubicBezTo>
                <a:cubicBezTo>
                  <a:pt x="111" y="245"/>
                  <a:pt x="110" y="252"/>
                  <a:pt x="113" y="256"/>
                </a:cubicBezTo>
                <a:cubicBezTo>
                  <a:pt x="113" y="259"/>
                  <a:pt x="110" y="257"/>
                  <a:pt x="110" y="258"/>
                </a:cubicBezTo>
                <a:cubicBezTo>
                  <a:pt x="110" y="263"/>
                  <a:pt x="100" y="269"/>
                  <a:pt x="102" y="275"/>
                </a:cubicBezTo>
                <a:cubicBezTo>
                  <a:pt x="100" y="273"/>
                  <a:pt x="100" y="277"/>
                  <a:pt x="99" y="278"/>
                </a:cubicBezTo>
                <a:cubicBezTo>
                  <a:pt x="99" y="279"/>
                  <a:pt x="101" y="278"/>
                  <a:pt x="101" y="280"/>
                </a:cubicBezTo>
                <a:cubicBezTo>
                  <a:pt x="100" y="280"/>
                  <a:pt x="100" y="279"/>
                  <a:pt x="99" y="279"/>
                </a:cubicBezTo>
                <a:cubicBezTo>
                  <a:pt x="100" y="282"/>
                  <a:pt x="97" y="281"/>
                  <a:pt x="97" y="283"/>
                </a:cubicBezTo>
                <a:cubicBezTo>
                  <a:pt x="100" y="285"/>
                  <a:pt x="100" y="280"/>
                  <a:pt x="103" y="280"/>
                </a:cubicBezTo>
                <a:cubicBezTo>
                  <a:pt x="103" y="275"/>
                  <a:pt x="107" y="273"/>
                  <a:pt x="108" y="270"/>
                </a:cubicBezTo>
                <a:cubicBezTo>
                  <a:pt x="109" y="272"/>
                  <a:pt x="109" y="274"/>
                  <a:pt x="109" y="275"/>
                </a:cubicBezTo>
                <a:cubicBezTo>
                  <a:pt x="109" y="274"/>
                  <a:pt x="110" y="273"/>
                  <a:pt x="112" y="273"/>
                </a:cubicBezTo>
                <a:cubicBezTo>
                  <a:pt x="112" y="285"/>
                  <a:pt x="113" y="293"/>
                  <a:pt x="113" y="303"/>
                </a:cubicBezTo>
                <a:cubicBezTo>
                  <a:pt x="111" y="305"/>
                  <a:pt x="108" y="310"/>
                  <a:pt x="111" y="311"/>
                </a:cubicBezTo>
                <a:cubicBezTo>
                  <a:pt x="109" y="312"/>
                  <a:pt x="107" y="315"/>
                  <a:pt x="106" y="318"/>
                </a:cubicBezTo>
                <a:cubicBezTo>
                  <a:pt x="106" y="320"/>
                  <a:pt x="108" y="321"/>
                  <a:pt x="110" y="322"/>
                </a:cubicBezTo>
                <a:cubicBezTo>
                  <a:pt x="107" y="322"/>
                  <a:pt x="106" y="324"/>
                  <a:pt x="106" y="326"/>
                </a:cubicBezTo>
                <a:cubicBezTo>
                  <a:pt x="105" y="327"/>
                  <a:pt x="107" y="327"/>
                  <a:pt x="107" y="328"/>
                </a:cubicBezTo>
                <a:cubicBezTo>
                  <a:pt x="106" y="330"/>
                  <a:pt x="106" y="336"/>
                  <a:pt x="106" y="341"/>
                </a:cubicBezTo>
                <a:cubicBezTo>
                  <a:pt x="100" y="341"/>
                  <a:pt x="100" y="332"/>
                  <a:pt x="94" y="335"/>
                </a:cubicBezTo>
                <a:cubicBezTo>
                  <a:pt x="94" y="334"/>
                  <a:pt x="95" y="333"/>
                  <a:pt x="94" y="332"/>
                </a:cubicBezTo>
                <a:cubicBezTo>
                  <a:pt x="92" y="332"/>
                  <a:pt x="94" y="334"/>
                  <a:pt x="92" y="333"/>
                </a:cubicBezTo>
                <a:cubicBezTo>
                  <a:pt x="91" y="330"/>
                  <a:pt x="93" y="327"/>
                  <a:pt x="90" y="325"/>
                </a:cubicBezTo>
                <a:cubicBezTo>
                  <a:pt x="93" y="325"/>
                  <a:pt x="90" y="321"/>
                  <a:pt x="93" y="322"/>
                </a:cubicBezTo>
                <a:cubicBezTo>
                  <a:pt x="93" y="322"/>
                  <a:pt x="93" y="321"/>
                  <a:pt x="92" y="321"/>
                </a:cubicBezTo>
                <a:cubicBezTo>
                  <a:pt x="92" y="321"/>
                  <a:pt x="92" y="320"/>
                  <a:pt x="91" y="321"/>
                </a:cubicBezTo>
                <a:cubicBezTo>
                  <a:pt x="93" y="321"/>
                  <a:pt x="91" y="323"/>
                  <a:pt x="90" y="322"/>
                </a:cubicBezTo>
                <a:cubicBezTo>
                  <a:pt x="91" y="320"/>
                  <a:pt x="89" y="323"/>
                  <a:pt x="89" y="321"/>
                </a:cubicBezTo>
                <a:cubicBezTo>
                  <a:pt x="91" y="320"/>
                  <a:pt x="89" y="318"/>
                  <a:pt x="90" y="317"/>
                </a:cubicBezTo>
                <a:cubicBezTo>
                  <a:pt x="88" y="318"/>
                  <a:pt x="88" y="316"/>
                  <a:pt x="87" y="315"/>
                </a:cubicBezTo>
                <a:cubicBezTo>
                  <a:pt x="87" y="320"/>
                  <a:pt x="87" y="323"/>
                  <a:pt x="85" y="326"/>
                </a:cubicBezTo>
                <a:cubicBezTo>
                  <a:pt x="90" y="327"/>
                  <a:pt x="86" y="337"/>
                  <a:pt x="87" y="341"/>
                </a:cubicBezTo>
                <a:cubicBezTo>
                  <a:pt x="86" y="340"/>
                  <a:pt x="85" y="340"/>
                  <a:pt x="84" y="338"/>
                </a:cubicBezTo>
                <a:cubicBezTo>
                  <a:pt x="84" y="337"/>
                  <a:pt x="84" y="336"/>
                  <a:pt x="84" y="334"/>
                </a:cubicBezTo>
                <a:cubicBezTo>
                  <a:pt x="80" y="336"/>
                  <a:pt x="83" y="346"/>
                  <a:pt x="75" y="344"/>
                </a:cubicBezTo>
                <a:cubicBezTo>
                  <a:pt x="73" y="354"/>
                  <a:pt x="70" y="359"/>
                  <a:pt x="63" y="365"/>
                </a:cubicBezTo>
                <a:cubicBezTo>
                  <a:pt x="66" y="366"/>
                  <a:pt x="63" y="365"/>
                  <a:pt x="63" y="367"/>
                </a:cubicBezTo>
                <a:cubicBezTo>
                  <a:pt x="65" y="367"/>
                  <a:pt x="66" y="364"/>
                  <a:pt x="67" y="367"/>
                </a:cubicBezTo>
                <a:cubicBezTo>
                  <a:pt x="65" y="367"/>
                  <a:pt x="65" y="368"/>
                  <a:pt x="63" y="368"/>
                </a:cubicBezTo>
                <a:cubicBezTo>
                  <a:pt x="63" y="370"/>
                  <a:pt x="63" y="372"/>
                  <a:pt x="61" y="372"/>
                </a:cubicBezTo>
                <a:cubicBezTo>
                  <a:pt x="60" y="372"/>
                  <a:pt x="58" y="370"/>
                  <a:pt x="57" y="372"/>
                </a:cubicBezTo>
                <a:cubicBezTo>
                  <a:pt x="55" y="372"/>
                  <a:pt x="55" y="370"/>
                  <a:pt x="53" y="370"/>
                </a:cubicBezTo>
                <a:cubicBezTo>
                  <a:pt x="49" y="376"/>
                  <a:pt x="33" y="368"/>
                  <a:pt x="26" y="370"/>
                </a:cubicBezTo>
                <a:cubicBezTo>
                  <a:pt x="26" y="369"/>
                  <a:pt x="26" y="368"/>
                  <a:pt x="25" y="368"/>
                </a:cubicBezTo>
                <a:cubicBezTo>
                  <a:pt x="19" y="367"/>
                  <a:pt x="14" y="369"/>
                  <a:pt x="8" y="367"/>
                </a:cubicBezTo>
                <a:cubicBezTo>
                  <a:pt x="6" y="370"/>
                  <a:pt x="2" y="368"/>
                  <a:pt x="0" y="371"/>
                </a:cubicBezTo>
                <a:cubicBezTo>
                  <a:pt x="4" y="371"/>
                  <a:pt x="9" y="370"/>
                  <a:pt x="9" y="374"/>
                </a:cubicBezTo>
                <a:cubicBezTo>
                  <a:pt x="11" y="374"/>
                  <a:pt x="12" y="373"/>
                  <a:pt x="13" y="372"/>
                </a:cubicBezTo>
                <a:cubicBezTo>
                  <a:pt x="10" y="372"/>
                  <a:pt x="10" y="370"/>
                  <a:pt x="9" y="370"/>
                </a:cubicBezTo>
                <a:cubicBezTo>
                  <a:pt x="10" y="371"/>
                  <a:pt x="14" y="370"/>
                  <a:pt x="13" y="374"/>
                </a:cubicBezTo>
                <a:cubicBezTo>
                  <a:pt x="15" y="375"/>
                  <a:pt x="16" y="375"/>
                  <a:pt x="17" y="376"/>
                </a:cubicBezTo>
                <a:cubicBezTo>
                  <a:pt x="17" y="376"/>
                  <a:pt x="17" y="373"/>
                  <a:pt x="19" y="374"/>
                </a:cubicBezTo>
                <a:cubicBezTo>
                  <a:pt x="18" y="375"/>
                  <a:pt x="19" y="377"/>
                  <a:pt x="20" y="377"/>
                </a:cubicBezTo>
                <a:cubicBezTo>
                  <a:pt x="26" y="375"/>
                  <a:pt x="36" y="383"/>
                  <a:pt x="44" y="381"/>
                </a:cubicBezTo>
                <a:cubicBezTo>
                  <a:pt x="49" y="385"/>
                  <a:pt x="58" y="383"/>
                  <a:pt x="65" y="386"/>
                </a:cubicBezTo>
                <a:cubicBezTo>
                  <a:pt x="63" y="387"/>
                  <a:pt x="64" y="389"/>
                  <a:pt x="62" y="390"/>
                </a:cubicBezTo>
                <a:cubicBezTo>
                  <a:pt x="62" y="388"/>
                  <a:pt x="61" y="390"/>
                  <a:pt x="60" y="389"/>
                </a:cubicBezTo>
                <a:cubicBezTo>
                  <a:pt x="59" y="390"/>
                  <a:pt x="59" y="391"/>
                  <a:pt x="58" y="392"/>
                </a:cubicBezTo>
                <a:cubicBezTo>
                  <a:pt x="58" y="391"/>
                  <a:pt x="57" y="392"/>
                  <a:pt x="55" y="392"/>
                </a:cubicBezTo>
                <a:cubicBezTo>
                  <a:pt x="54" y="393"/>
                  <a:pt x="54" y="395"/>
                  <a:pt x="53" y="395"/>
                </a:cubicBezTo>
                <a:cubicBezTo>
                  <a:pt x="58" y="396"/>
                  <a:pt x="65" y="395"/>
                  <a:pt x="73" y="395"/>
                </a:cubicBezTo>
                <a:cubicBezTo>
                  <a:pt x="73" y="394"/>
                  <a:pt x="74" y="394"/>
                  <a:pt x="74" y="392"/>
                </a:cubicBezTo>
                <a:cubicBezTo>
                  <a:pt x="74" y="391"/>
                  <a:pt x="71" y="392"/>
                  <a:pt x="72" y="390"/>
                </a:cubicBezTo>
                <a:cubicBezTo>
                  <a:pt x="73" y="389"/>
                  <a:pt x="74" y="390"/>
                  <a:pt x="73" y="388"/>
                </a:cubicBezTo>
                <a:cubicBezTo>
                  <a:pt x="73" y="387"/>
                  <a:pt x="75" y="387"/>
                  <a:pt x="76" y="387"/>
                </a:cubicBezTo>
                <a:cubicBezTo>
                  <a:pt x="76" y="388"/>
                  <a:pt x="75" y="389"/>
                  <a:pt x="76" y="391"/>
                </a:cubicBezTo>
                <a:cubicBezTo>
                  <a:pt x="77" y="387"/>
                  <a:pt x="78" y="394"/>
                  <a:pt x="80" y="391"/>
                </a:cubicBezTo>
                <a:cubicBezTo>
                  <a:pt x="77" y="390"/>
                  <a:pt x="81" y="389"/>
                  <a:pt x="82" y="388"/>
                </a:cubicBezTo>
                <a:cubicBezTo>
                  <a:pt x="83" y="396"/>
                  <a:pt x="95" y="392"/>
                  <a:pt x="95" y="389"/>
                </a:cubicBezTo>
                <a:cubicBezTo>
                  <a:pt x="96" y="392"/>
                  <a:pt x="98" y="389"/>
                  <a:pt x="99" y="392"/>
                </a:cubicBezTo>
                <a:cubicBezTo>
                  <a:pt x="100" y="390"/>
                  <a:pt x="101" y="389"/>
                  <a:pt x="102" y="391"/>
                </a:cubicBezTo>
                <a:cubicBezTo>
                  <a:pt x="103" y="390"/>
                  <a:pt x="103" y="388"/>
                  <a:pt x="104" y="388"/>
                </a:cubicBezTo>
                <a:cubicBezTo>
                  <a:pt x="104" y="389"/>
                  <a:pt x="104" y="390"/>
                  <a:pt x="104" y="391"/>
                </a:cubicBezTo>
                <a:cubicBezTo>
                  <a:pt x="107" y="391"/>
                  <a:pt x="107" y="388"/>
                  <a:pt x="108" y="391"/>
                </a:cubicBezTo>
                <a:cubicBezTo>
                  <a:pt x="108" y="391"/>
                  <a:pt x="107" y="390"/>
                  <a:pt x="107" y="392"/>
                </a:cubicBezTo>
                <a:cubicBezTo>
                  <a:pt x="108" y="392"/>
                  <a:pt x="109" y="391"/>
                  <a:pt x="110" y="391"/>
                </a:cubicBezTo>
                <a:cubicBezTo>
                  <a:pt x="109" y="391"/>
                  <a:pt x="109" y="388"/>
                  <a:pt x="110" y="388"/>
                </a:cubicBezTo>
                <a:cubicBezTo>
                  <a:pt x="111" y="390"/>
                  <a:pt x="112" y="389"/>
                  <a:pt x="113" y="391"/>
                </a:cubicBezTo>
                <a:cubicBezTo>
                  <a:pt x="114" y="390"/>
                  <a:pt x="114" y="388"/>
                  <a:pt x="115" y="388"/>
                </a:cubicBezTo>
                <a:cubicBezTo>
                  <a:pt x="115" y="389"/>
                  <a:pt x="116" y="387"/>
                  <a:pt x="116" y="388"/>
                </a:cubicBezTo>
                <a:cubicBezTo>
                  <a:pt x="116" y="389"/>
                  <a:pt x="115" y="389"/>
                  <a:pt x="115" y="391"/>
                </a:cubicBezTo>
                <a:cubicBezTo>
                  <a:pt x="116" y="391"/>
                  <a:pt x="116" y="391"/>
                  <a:pt x="117" y="391"/>
                </a:cubicBezTo>
                <a:cubicBezTo>
                  <a:pt x="117" y="389"/>
                  <a:pt x="116" y="389"/>
                  <a:pt x="116" y="389"/>
                </a:cubicBezTo>
                <a:cubicBezTo>
                  <a:pt x="125" y="390"/>
                  <a:pt x="132" y="385"/>
                  <a:pt x="136" y="379"/>
                </a:cubicBezTo>
                <a:cubicBezTo>
                  <a:pt x="138" y="379"/>
                  <a:pt x="139" y="380"/>
                  <a:pt x="139" y="381"/>
                </a:cubicBezTo>
                <a:cubicBezTo>
                  <a:pt x="142" y="379"/>
                  <a:pt x="146" y="381"/>
                  <a:pt x="148" y="379"/>
                </a:cubicBezTo>
                <a:cubicBezTo>
                  <a:pt x="151" y="383"/>
                  <a:pt x="154" y="377"/>
                  <a:pt x="158" y="381"/>
                </a:cubicBezTo>
                <a:cubicBezTo>
                  <a:pt x="158" y="379"/>
                  <a:pt x="160" y="379"/>
                  <a:pt x="162" y="380"/>
                </a:cubicBezTo>
                <a:cubicBezTo>
                  <a:pt x="163" y="377"/>
                  <a:pt x="158" y="380"/>
                  <a:pt x="158" y="378"/>
                </a:cubicBezTo>
                <a:cubicBezTo>
                  <a:pt x="160" y="375"/>
                  <a:pt x="165" y="375"/>
                  <a:pt x="167" y="377"/>
                </a:cubicBezTo>
                <a:cubicBezTo>
                  <a:pt x="168" y="374"/>
                  <a:pt x="174" y="374"/>
                  <a:pt x="177" y="373"/>
                </a:cubicBezTo>
                <a:cubicBezTo>
                  <a:pt x="176" y="378"/>
                  <a:pt x="181" y="372"/>
                  <a:pt x="183" y="377"/>
                </a:cubicBezTo>
                <a:cubicBezTo>
                  <a:pt x="183" y="378"/>
                  <a:pt x="182" y="378"/>
                  <a:pt x="182" y="379"/>
                </a:cubicBezTo>
                <a:cubicBezTo>
                  <a:pt x="184" y="380"/>
                  <a:pt x="184" y="383"/>
                  <a:pt x="186" y="383"/>
                </a:cubicBezTo>
                <a:cubicBezTo>
                  <a:pt x="186" y="384"/>
                  <a:pt x="185" y="384"/>
                  <a:pt x="185" y="384"/>
                </a:cubicBezTo>
                <a:cubicBezTo>
                  <a:pt x="186" y="385"/>
                  <a:pt x="186" y="388"/>
                  <a:pt x="188" y="389"/>
                </a:cubicBezTo>
                <a:cubicBezTo>
                  <a:pt x="189" y="388"/>
                  <a:pt x="190" y="384"/>
                  <a:pt x="191" y="384"/>
                </a:cubicBezTo>
                <a:cubicBezTo>
                  <a:pt x="192" y="382"/>
                  <a:pt x="189" y="383"/>
                  <a:pt x="190" y="382"/>
                </a:cubicBezTo>
                <a:cubicBezTo>
                  <a:pt x="192" y="381"/>
                  <a:pt x="193" y="379"/>
                  <a:pt x="194" y="377"/>
                </a:cubicBezTo>
                <a:cubicBezTo>
                  <a:pt x="193" y="379"/>
                  <a:pt x="195" y="378"/>
                  <a:pt x="196" y="378"/>
                </a:cubicBezTo>
                <a:cubicBezTo>
                  <a:pt x="195" y="377"/>
                  <a:pt x="193" y="375"/>
                  <a:pt x="195" y="374"/>
                </a:cubicBezTo>
                <a:cubicBezTo>
                  <a:pt x="200" y="376"/>
                  <a:pt x="201" y="372"/>
                  <a:pt x="207" y="373"/>
                </a:cubicBezTo>
                <a:cubicBezTo>
                  <a:pt x="207" y="372"/>
                  <a:pt x="207" y="371"/>
                  <a:pt x="208" y="371"/>
                </a:cubicBezTo>
                <a:cubicBezTo>
                  <a:pt x="209" y="371"/>
                  <a:pt x="209" y="372"/>
                  <a:pt x="209" y="373"/>
                </a:cubicBezTo>
                <a:cubicBezTo>
                  <a:pt x="215" y="372"/>
                  <a:pt x="219" y="374"/>
                  <a:pt x="225" y="376"/>
                </a:cubicBezTo>
                <a:cubicBezTo>
                  <a:pt x="230" y="375"/>
                  <a:pt x="233" y="376"/>
                  <a:pt x="239" y="376"/>
                </a:cubicBezTo>
                <a:cubicBezTo>
                  <a:pt x="239" y="375"/>
                  <a:pt x="238" y="375"/>
                  <a:pt x="238" y="375"/>
                </a:cubicBezTo>
                <a:cubicBezTo>
                  <a:pt x="241" y="374"/>
                  <a:pt x="245" y="375"/>
                  <a:pt x="248" y="373"/>
                </a:cubicBezTo>
                <a:cubicBezTo>
                  <a:pt x="255" y="377"/>
                  <a:pt x="264" y="374"/>
                  <a:pt x="271" y="377"/>
                </a:cubicBezTo>
                <a:cubicBezTo>
                  <a:pt x="270" y="378"/>
                  <a:pt x="270" y="379"/>
                  <a:pt x="271" y="380"/>
                </a:cubicBezTo>
                <a:cubicBezTo>
                  <a:pt x="280" y="378"/>
                  <a:pt x="286" y="380"/>
                  <a:pt x="296" y="377"/>
                </a:cubicBezTo>
                <a:cubicBezTo>
                  <a:pt x="303" y="381"/>
                  <a:pt x="313" y="375"/>
                  <a:pt x="318" y="371"/>
                </a:cubicBezTo>
                <a:cubicBezTo>
                  <a:pt x="316" y="372"/>
                  <a:pt x="318" y="368"/>
                  <a:pt x="316" y="367"/>
                </a:cubicBezTo>
                <a:cubicBezTo>
                  <a:pt x="317" y="368"/>
                  <a:pt x="319" y="367"/>
                  <a:pt x="320" y="366"/>
                </a:cubicBezTo>
                <a:cubicBezTo>
                  <a:pt x="319" y="366"/>
                  <a:pt x="320" y="364"/>
                  <a:pt x="319" y="363"/>
                </a:cubicBezTo>
                <a:cubicBezTo>
                  <a:pt x="323" y="363"/>
                  <a:pt x="325" y="360"/>
                  <a:pt x="329" y="360"/>
                </a:cubicBezTo>
                <a:cubicBezTo>
                  <a:pt x="331" y="358"/>
                  <a:pt x="328" y="358"/>
                  <a:pt x="328" y="356"/>
                </a:cubicBezTo>
                <a:cubicBezTo>
                  <a:pt x="332" y="356"/>
                  <a:pt x="339" y="352"/>
                  <a:pt x="344" y="349"/>
                </a:cubicBezTo>
                <a:cubicBezTo>
                  <a:pt x="344" y="350"/>
                  <a:pt x="343" y="350"/>
                  <a:pt x="344" y="350"/>
                </a:cubicBezTo>
                <a:cubicBezTo>
                  <a:pt x="355" y="347"/>
                  <a:pt x="369" y="345"/>
                  <a:pt x="378" y="339"/>
                </a:cubicBezTo>
                <a:cubicBezTo>
                  <a:pt x="377" y="337"/>
                  <a:pt x="373" y="333"/>
                  <a:pt x="372" y="334"/>
                </a:cubicBezTo>
                <a:cubicBezTo>
                  <a:pt x="373" y="334"/>
                  <a:pt x="373" y="335"/>
                  <a:pt x="373" y="336"/>
                </a:cubicBezTo>
                <a:cubicBezTo>
                  <a:pt x="371" y="335"/>
                  <a:pt x="371" y="337"/>
                  <a:pt x="370" y="337"/>
                </a:cubicBezTo>
                <a:cubicBezTo>
                  <a:pt x="369" y="337"/>
                  <a:pt x="369" y="336"/>
                  <a:pt x="368" y="336"/>
                </a:cubicBezTo>
                <a:cubicBezTo>
                  <a:pt x="368" y="337"/>
                  <a:pt x="366" y="337"/>
                  <a:pt x="365" y="337"/>
                </a:cubicBezTo>
                <a:cubicBezTo>
                  <a:pt x="364" y="336"/>
                  <a:pt x="365" y="335"/>
                  <a:pt x="366" y="334"/>
                </a:cubicBezTo>
                <a:cubicBezTo>
                  <a:pt x="367" y="334"/>
                  <a:pt x="366" y="336"/>
                  <a:pt x="367" y="336"/>
                </a:cubicBezTo>
                <a:cubicBezTo>
                  <a:pt x="368" y="333"/>
                  <a:pt x="365" y="333"/>
                  <a:pt x="365" y="330"/>
                </a:cubicBezTo>
                <a:cubicBezTo>
                  <a:pt x="367" y="329"/>
                  <a:pt x="367" y="327"/>
                  <a:pt x="367" y="323"/>
                </a:cubicBezTo>
                <a:cubicBezTo>
                  <a:pt x="368" y="325"/>
                  <a:pt x="370" y="324"/>
                  <a:pt x="371" y="326"/>
                </a:cubicBezTo>
                <a:cubicBezTo>
                  <a:pt x="372" y="323"/>
                  <a:pt x="370" y="321"/>
                  <a:pt x="371" y="320"/>
                </a:cubicBezTo>
                <a:cubicBezTo>
                  <a:pt x="372" y="319"/>
                  <a:pt x="372" y="320"/>
                  <a:pt x="373" y="321"/>
                </a:cubicBezTo>
                <a:cubicBezTo>
                  <a:pt x="374" y="319"/>
                  <a:pt x="371" y="319"/>
                  <a:pt x="371" y="317"/>
                </a:cubicBezTo>
                <a:cubicBezTo>
                  <a:pt x="371" y="317"/>
                  <a:pt x="373" y="318"/>
                  <a:pt x="373" y="317"/>
                </a:cubicBezTo>
                <a:cubicBezTo>
                  <a:pt x="372" y="316"/>
                  <a:pt x="370" y="314"/>
                  <a:pt x="373" y="314"/>
                </a:cubicBezTo>
                <a:cubicBezTo>
                  <a:pt x="373" y="317"/>
                  <a:pt x="377" y="317"/>
                  <a:pt x="374" y="320"/>
                </a:cubicBezTo>
                <a:cubicBezTo>
                  <a:pt x="379" y="319"/>
                  <a:pt x="379" y="325"/>
                  <a:pt x="383" y="325"/>
                </a:cubicBezTo>
                <a:cubicBezTo>
                  <a:pt x="382" y="317"/>
                  <a:pt x="373" y="309"/>
                  <a:pt x="381" y="303"/>
                </a:cubicBezTo>
                <a:cubicBezTo>
                  <a:pt x="380" y="303"/>
                  <a:pt x="379" y="305"/>
                  <a:pt x="379" y="303"/>
                </a:cubicBezTo>
                <a:cubicBezTo>
                  <a:pt x="381" y="304"/>
                  <a:pt x="380" y="301"/>
                  <a:pt x="382" y="302"/>
                </a:cubicBezTo>
                <a:cubicBezTo>
                  <a:pt x="380" y="299"/>
                  <a:pt x="384" y="300"/>
                  <a:pt x="383" y="297"/>
                </a:cubicBezTo>
                <a:cubicBezTo>
                  <a:pt x="384" y="297"/>
                  <a:pt x="383" y="299"/>
                  <a:pt x="385" y="298"/>
                </a:cubicBezTo>
                <a:cubicBezTo>
                  <a:pt x="384" y="296"/>
                  <a:pt x="387" y="298"/>
                  <a:pt x="386" y="295"/>
                </a:cubicBezTo>
                <a:cubicBezTo>
                  <a:pt x="384" y="295"/>
                  <a:pt x="385" y="298"/>
                  <a:pt x="384" y="297"/>
                </a:cubicBezTo>
                <a:cubicBezTo>
                  <a:pt x="383" y="295"/>
                  <a:pt x="387" y="295"/>
                  <a:pt x="385" y="293"/>
                </a:cubicBezTo>
                <a:cubicBezTo>
                  <a:pt x="383" y="294"/>
                  <a:pt x="381" y="298"/>
                  <a:pt x="379" y="297"/>
                </a:cubicBezTo>
                <a:cubicBezTo>
                  <a:pt x="380" y="295"/>
                  <a:pt x="381" y="295"/>
                  <a:pt x="383" y="294"/>
                </a:cubicBezTo>
                <a:cubicBezTo>
                  <a:pt x="380" y="294"/>
                  <a:pt x="383" y="288"/>
                  <a:pt x="384" y="290"/>
                </a:cubicBezTo>
                <a:cubicBezTo>
                  <a:pt x="384" y="291"/>
                  <a:pt x="382" y="292"/>
                  <a:pt x="383" y="292"/>
                </a:cubicBezTo>
                <a:cubicBezTo>
                  <a:pt x="385" y="291"/>
                  <a:pt x="385" y="290"/>
                  <a:pt x="387" y="290"/>
                </a:cubicBezTo>
                <a:cubicBezTo>
                  <a:pt x="387" y="291"/>
                  <a:pt x="387" y="292"/>
                  <a:pt x="388" y="292"/>
                </a:cubicBezTo>
                <a:cubicBezTo>
                  <a:pt x="389" y="292"/>
                  <a:pt x="390" y="290"/>
                  <a:pt x="391" y="290"/>
                </a:cubicBezTo>
                <a:cubicBezTo>
                  <a:pt x="398" y="296"/>
                  <a:pt x="396" y="308"/>
                  <a:pt x="403" y="313"/>
                </a:cubicBezTo>
                <a:cubicBezTo>
                  <a:pt x="403" y="314"/>
                  <a:pt x="404" y="315"/>
                  <a:pt x="403" y="317"/>
                </a:cubicBezTo>
                <a:cubicBezTo>
                  <a:pt x="406" y="321"/>
                  <a:pt x="405" y="329"/>
                  <a:pt x="409" y="331"/>
                </a:cubicBezTo>
                <a:cubicBezTo>
                  <a:pt x="410" y="330"/>
                  <a:pt x="410" y="323"/>
                  <a:pt x="408" y="321"/>
                </a:cubicBezTo>
                <a:cubicBezTo>
                  <a:pt x="407" y="322"/>
                  <a:pt x="407" y="323"/>
                  <a:pt x="407" y="323"/>
                </a:cubicBezTo>
                <a:cubicBezTo>
                  <a:pt x="407" y="323"/>
                  <a:pt x="406" y="323"/>
                  <a:pt x="406" y="322"/>
                </a:cubicBezTo>
                <a:cubicBezTo>
                  <a:pt x="407" y="322"/>
                  <a:pt x="407" y="320"/>
                  <a:pt x="408" y="319"/>
                </a:cubicBezTo>
                <a:cubicBezTo>
                  <a:pt x="405" y="315"/>
                  <a:pt x="407" y="309"/>
                  <a:pt x="405" y="308"/>
                </a:cubicBezTo>
                <a:cubicBezTo>
                  <a:pt x="405" y="307"/>
                  <a:pt x="406" y="307"/>
                  <a:pt x="406" y="305"/>
                </a:cubicBezTo>
                <a:cubicBezTo>
                  <a:pt x="404" y="304"/>
                  <a:pt x="405" y="304"/>
                  <a:pt x="405" y="303"/>
                </a:cubicBezTo>
                <a:cubicBezTo>
                  <a:pt x="404" y="302"/>
                  <a:pt x="403" y="302"/>
                  <a:pt x="402" y="301"/>
                </a:cubicBezTo>
                <a:cubicBezTo>
                  <a:pt x="402" y="299"/>
                  <a:pt x="402" y="296"/>
                  <a:pt x="403" y="293"/>
                </a:cubicBezTo>
                <a:cubicBezTo>
                  <a:pt x="398" y="294"/>
                  <a:pt x="400" y="288"/>
                  <a:pt x="399" y="284"/>
                </a:cubicBezTo>
                <a:cubicBezTo>
                  <a:pt x="401" y="284"/>
                  <a:pt x="400" y="282"/>
                  <a:pt x="399" y="280"/>
                </a:cubicBezTo>
                <a:cubicBezTo>
                  <a:pt x="401" y="279"/>
                  <a:pt x="400" y="276"/>
                  <a:pt x="404" y="276"/>
                </a:cubicBezTo>
                <a:cubicBezTo>
                  <a:pt x="402" y="269"/>
                  <a:pt x="409" y="272"/>
                  <a:pt x="409" y="266"/>
                </a:cubicBezTo>
                <a:cubicBezTo>
                  <a:pt x="409" y="266"/>
                  <a:pt x="410" y="266"/>
                  <a:pt x="411" y="266"/>
                </a:cubicBezTo>
                <a:cubicBezTo>
                  <a:pt x="411" y="264"/>
                  <a:pt x="409" y="265"/>
                  <a:pt x="410" y="264"/>
                </a:cubicBezTo>
                <a:cubicBezTo>
                  <a:pt x="411" y="265"/>
                  <a:pt x="414" y="262"/>
                  <a:pt x="412" y="260"/>
                </a:cubicBezTo>
                <a:cubicBezTo>
                  <a:pt x="412" y="261"/>
                  <a:pt x="409" y="260"/>
                  <a:pt x="409" y="262"/>
                </a:cubicBezTo>
                <a:cubicBezTo>
                  <a:pt x="410" y="263"/>
                  <a:pt x="412" y="260"/>
                  <a:pt x="412" y="262"/>
                </a:cubicBezTo>
                <a:cubicBezTo>
                  <a:pt x="410" y="261"/>
                  <a:pt x="410" y="264"/>
                  <a:pt x="409" y="262"/>
                </a:cubicBezTo>
                <a:cubicBezTo>
                  <a:pt x="407" y="265"/>
                  <a:pt x="405" y="268"/>
                  <a:pt x="402" y="267"/>
                </a:cubicBezTo>
                <a:cubicBezTo>
                  <a:pt x="402" y="270"/>
                  <a:pt x="399" y="272"/>
                  <a:pt x="398" y="272"/>
                </a:cubicBezTo>
                <a:cubicBezTo>
                  <a:pt x="397" y="267"/>
                  <a:pt x="397" y="264"/>
                  <a:pt x="395" y="260"/>
                </a:cubicBezTo>
                <a:cubicBezTo>
                  <a:pt x="398" y="258"/>
                  <a:pt x="394" y="252"/>
                  <a:pt x="394" y="248"/>
                </a:cubicBezTo>
                <a:cubicBezTo>
                  <a:pt x="395" y="246"/>
                  <a:pt x="397" y="244"/>
                  <a:pt x="395" y="242"/>
                </a:cubicBezTo>
                <a:cubicBezTo>
                  <a:pt x="395" y="242"/>
                  <a:pt x="396" y="242"/>
                  <a:pt x="396" y="242"/>
                </a:cubicBezTo>
                <a:cubicBezTo>
                  <a:pt x="396" y="234"/>
                  <a:pt x="399" y="239"/>
                  <a:pt x="404" y="240"/>
                </a:cubicBezTo>
                <a:cubicBezTo>
                  <a:pt x="407" y="238"/>
                  <a:pt x="411" y="234"/>
                  <a:pt x="414" y="237"/>
                </a:cubicBezTo>
                <a:cubicBezTo>
                  <a:pt x="412" y="235"/>
                  <a:pt x="416" y="236"/>
                  <a:pt x="417" y="234"/>
                </a:cubicBezTo>
                <a:cubicBezTo>
                  <a:pt x="417" y="236"/>
                  <a:pt x="421" y="237"/>
                  <a:pt x="422" y="236"/>
                </a:cubicBezTo>
                <a:cubicBezTo>
                  <a:pt x="423" y="237"/>
                  <a:pt x="421" y="238"/>
                  <a:pt x="423" y="238"/>
                </a:cubicBezTo>
                <a:cubicBezTo>
                  <a:pt x="422" y="237"/>
                  <a:pt x="424" y="237"/>
                  <a:pt x="424" y="236"/>
                </a:cubicBezTo>
                <a:cubicBezTo>
                  <a:pt x="422" y="234"/>
                  <a:pt x="418" y="233"/>
                  <a:pt x="419" y="232"/>
                </a:cubicBezTo>
                <a:cubicBezTo>
                  <a:pt x="417" y="232"/>
                  <a:pt x="416" y="232"/>
                  <a:pt x="415" y="233"/>
                </a:cubicBezTo>
                <a:cubicBezTo>
                  <a:pt x="414" y="232"/>
                  <a:pt x="409" y="231"/>
                  <a:pt x="407" y="232"/>
                </a:cubicBezTo>
                <a:cubicBezTo>
                  <a:pt x="407" y="229"/>
                  <a:pt x="406" y="231"/>
                  <a:pt x="405" y="232"/>
                </a:cubicBezTo>
                <a:cubicBezTo>
                  <a:pt x="405" y="230"/>
                  <a:pt x="403" y="229"/>
                  <a:pt x="402" y="229"/>
                </a:cubicBezTo>
                <a:cubicBezTo>
                  <a:pt x="401" y="232"/>
                  <a:pt x="404" y="230"/>
                  <a:pt x="404" y="231"/>
                </a:cubicBezTo>
                <a:cubicBezTo>
                  <a:pt x="402" y="231"/>
                  <a:pt x="402" y="232"/>
                  <a:pt x="401" y="231"/>
                </a:cubicBezTo>
                <a:cubicBezTo>
                  <a:pt x="401" y="230"/>
                  <a:pt x="401" y="229"/>
                  <a:pt x="401" y="228"/>
                </a:cubicBezTo>
                <a:cubicBezTo>
                  <a:pt x="404" y="229"/>
                  <a:pt x="404" y="228"/>
                  <a:pt x="405" y="228"/>
                </a:cubicBezTo>
                <a:cubicBezTo>
                  <a:pt x="402" y="227"/>
                  <a:pt x="398" y="225"/>
                  <a:pt x="395" y="223"/>
                </a:cubicBezTo>
                <a:cubicBezTo>
                  <a:pt x="395" y="224"/>
                  <a:pt x="394" y="225"/>
                  <a:pt x="394" y="225"/>
                </a:cubicBezTo>
                <a:cubicBezTo>
                  <a:pt x="393" y="225"/>
                  <a:pt x="393" y="222"/>
                  <a:pt x="393" y="223"/>
                </a:cubicBezTo>
                <a:cubicBezTo>
                  <a:pt x="393" y="224"/>
                  <a:pt x="394" y="227"/>
                  <a:pt x="393" y="228"/>
                </a:cubicBezTo>
                <a:cubicBezTo>
                  <a:pt x="392" y="226"/>
                  <a:pt x="391" y="224"/>
                  <a:pt x="390" y="222"/>
                </a:cubicBezTo>
                <a:cubicBezTo>
                  <a:pt x="390" y="223"/>
                  <a:pt x="390" y="224"/>
                  <a:pt x="388" y="224"/>
                </a:cubicBezTo>
                <a:cubicBezTo>
                  <a:pt x="387" y="222"/>
                  <a:pt x="383" y="221"/>
                  <a:pt x="380" y="221"/>
                </a:cubicBezTo>
                <a:cubicBezTo>
                  <a:pt x="380" y="215"/>
                  <a:pt x="376" y="211"/>
                  <a:pt x="374" y="205"/>
                </a:cubicBezTo>
                <a:cubicBezTo>
                  <a:pt x="367" y="197"/>
                  <a:pt x="355" y="192"/>
                  <a:pt x="344" y="192"/>
                </a:cubicBezTo>
                <a:cubicBezTo>
                  <a:pt x="341" y="188"/>
                  <a:pt x="344" y="184"/>
                  <a:pt x="345" y="182"/>
                </a:cubicBezTo>
                <a:cubicBezTo>
                  <a:pt x="345" y="181"/>
                  <a:pt x="344" y="180"/>
                  <a:pt x="344" y="179"/>
                </a:cubicBezTo>
                <a:cubicBezTo>
                  <a:pt x="346" y="181"/>
                  <a:pt x="346" y="176"/>
                  <a:pt x="346" y="176"/>
                </a:cubicBezTo>
                <a:cubicBezTo>
                  <a:pt x="347" y="177"/>
                  <a:pt x="348" y="176"/>
                  <a:pt x="349" y="176"/>
                </a:cubicBezTo>
                <a:cubicBezTo>
                  <a:pt x="349" y="174"/>
                  <a:pt x="349" y="173"/>
                  <a:pt x="348" y="171"/>
                </a:cubicBezTo>
                <a:cubicBezTo>
                  <a:pt x="350" y="170"/>
                  <a:pt x="351" y="168"/>
                  <a:pt x="353" y="167"/>
                </a:cubicBezTo>
                <a:cubicBezTo>
                  <a:pt x="353" y="166"/>
                  <a:pt x="352" y="166"/>
                  <a:pt x="352" y="164"/>
                </a:cubicBezTo>
                <a:cubicBezTo>
                  <a:pt x="356" y="157"/>
                  <a:pt x="363" y="155"/>
                  <a:pt x="369" y="151"/>
                </a:cubicBezTo>
                <a:cubicBezTo>
                  <a:pt x="373" y="150"/>
                  <a:pt x="377" y="147"/>
                  <a:pt x="381" y="145"/>
                </a:cubicBezTo>
                <a:cubicBezTo>
                  <a:pt x="385" y="141"/>
                  <a:pt x="389" y="137"/>
                  <a:pt x="390" y="132"/>
                </a:cubicBezTo>
                <a:cubicBezTo>
                  <a:pt x="387" y="132"/>
                  <a:pt x="384" y="137"/>
                  <a:pt x="381" y="137"/>
                </a:cubicBezTo>
                <a:cubicBezTo>
                  <a:pt x="382" y="136"/>
                  <a:pt x="384" y="134"/>
                  <a:pt x="382" y="132"/>
                </a:cubicBezTo>
                <a:cubicBezTo>
                  <a:pt x="380" y="142"/>
                  <a:pt x="368" y="146"/>
                  <a:pt x="358" y="150"/>
                </a:cubicBezTo>
                <a:cubicBezTo>
                  <a:pt x="360" y="143"/>
                  <a:pt x="367" y="137"/>
                  <a:pt x="367" y="131"/>
                </a:cubicBezTo>
                <a:cubicBezTo>
                  <a:pt x="371" y="130"/>
                  <a:pt x="370" y="127"/>
                  <a:pt x="371" y="124"/>
                </a:cubicBezTo>
                <a:cubicBezTo>
                  <a:pt x="374" y="125"/>
                  <a:pt x="374" y="122"/>
                  <a:pt x="376" y="122"/>
                </a:cubicBezTo>
                <a:cubicBezTo>
                  <a:pt x="376" y="121"/>
                  <a:pt x="376" y="120"/>
                  <a:pt x="376" y="118"/>
                </a:cubicBezTo>
                <a:cubicBezTo>
                  <a:pt x="380" y="116"/>
                  <a:pt x="380" y="111"/>
                  <a:pt x="386" y="110"/>
                </a:cubicBezTo>
                <a:cubicBezTo>
                  <a:pt x="386" y="111"/>
                  <a:pt x="386" y="111"/>
                  <a:pt x="387" y="111"/>
                </a:cubicBezTo>
                <a:cubicBezTo>
                  <a:pt x="385" y="121"/>
                  <a:pt x="388" y="112"/>
                  <a:pt x="387" y="109"/>
                </a:cubicBezTo>
                <a:cubicBezTo>
                  <a:pt x="388" y="106"/>
                  <a:pt x="391" y="104"/>
                  <a:pt x="394" y="104"/>
                </a:cubicBezTo>
                <a:cubicBezTo>
                  <a:pt x="394" y="102"/>
                  <a:pt x="392" y="102"/>
                  <a:pt x="394" y="101"/>
                </a:cubicBezTo>
                <a:cubicBezTo>
                  <a:pt x="396" y="104"/>
                  <a:pt x="395" y="105"/>
                  <a:pt x="397" y="108"/>
                </a:cubicBezTo>
                <a:cubicBezTo>
                  <a:pt x="398" y="107"/>
                  <a:pt x="400" y="105"/>
                  <a:pt x="399" y="103"/>
                </a:cubicBezTo>
                <a:cubicBezTo>
                  <a:pt x="399" y="104"/>
                  <a:pt x="397" y="105"/>
                  <a:pt x="397" y="104"/>
                </a:cubicBezTo>
                <a:cubicBezTo>
                  <a:pt x="398" y="103"/>
                  <a:pt x="398" y="103"/>
                  <a:pt x="399" y="101"/>
                </a:cubicBezTo>
                <a:cubicBezTo>
                  <a:pt x="398" y="101"/>
                  <a:pt x="398" y="102"/>
                  <a:pt x="397" y="103"/>
                </a:cubicBezTo>
                <a:cubicBezTo>
                  <a:pt x="397" y="100"/>
                  <a:pt x="395" y="100"/>
                  <a:pt x="395" y="98"/>
                </a:cubicBezTo>
                <a:cubicBezTo>
                  <a:pt x="392" y="98"/>
                  <a:pt x="387" y="89"/>
                  <a:pt x="392" y="85"/>
                </a:cubicBezTo>
                <a:cubicBezTo>
                  <a:pt x="391" y="84"/>
                  <a:pt x="391" y="81"/>
                  <a:pt x="389" y="79"/>
                </a:cubicBezTo>
                <a:cubicBezTo>
                  <a:pt x="388" y="80"/>
                  <a:pt x="388" y="79"/>
                  <a:pt x="385" y="79"/>
                </a:cubicBezTo>
                <a:cubicBezTo>
                  <a:pt x="386" y="76"/>
                  <a:pt x="385" y="78"/>
                  <a:pt x="384" y="77"/>
                </a:cubicBezTo>
                <a:cubicBezTo>
                  <a:pt x="385" y="76"/>
                  <a:pt x="388" y="76"/>
                  <a:pt x="388" y="76"/>
                </a:cubicBezTo>
                <a:cubicBezTo>
                  <a:pt x="384" y="75"/>
                  <a:pt x="385" y="68"/>
                  <a:pt x="382" y="71"/>
                </a:cubicBezTo>
                <a:cubicBezTo>
                  <a:pt x="382" y="69"/>
                  <a:pt x="379" y="69"/>
                  <a:pt x="379" y="69"/>
                </a:cubicBezTo>
                <a:cubicBezTo>
                  <a:pt x="380" y="68"/>
                  <a:pt x="379" y="67"/>
                  <a:pt x="380" y="67"/>
                </a:cubicBezTo>
                <a:cubicBezTo>
                  <a:pt x="381" y="67"/>
                  <a:pt x="382" y="72"/>
                  <a:pt x="383" y="69"/>
                </a:cubicBezTo>
                <a:cubicBezTo>
                  <a:pt x="381" y="68"/>
                  <a:pt x="381" y="63"/>
                  <a:pt x="377" y="66"/>
                </a:cubicBezTo>
                <a:cubicBezTo>
                  <a:pt x="377" y="65"/>
                  <a:pt x="377" y="64"/>
                  <a:pt x="377" y="63"/>
                </a:cubicBezTo>
                <a:cubicBezTo>
                  <a:pt x="378" y="63"/>
                  <a:pt x="377" y="64"/>
                  <a:pt x="379" y="63"/>
                </a:cubicBezTo>
                <a:cubicBezTo>
                  <a:pt x="379" y="59"/>
                  <a:pt x="376" y="57"/>
                  <a:pt x="377" y="53"/>
                </a:cubicBezTo>
                <a:cubicBezTo>
                  <a:pt x="375" y="51"/>
                  <a:pt x="373" y="49"/>
                  <a:pt x="372" y="46"/>
                </a:cubicBezTo>
                <a:cubicBezTo>
                  <a:pt x="363" y="47"/>
                  <a:pt x="360" y="43"/>
                  <a:pt x="352" y="42"/>
                </a:cubicBezTo>
                <a:cubicBezTo>
                  <a:pt x="351" y="41"/>
                  <a:pt x="353" y="39"/>
                  <a:pt x="351" y="39"/>
                </a:cubicBezTo>
                <a:cubicBezTo>
                  <a:pt x="351" y="40"/>
                  <a:pt x="351" y="40"/>
                  <a:pt x="350" y="40"/>
                </a:cubicBezTo>
                <a:cubicBezTo>
                  <a:pt x="350" y="39"/>
                  <a:pt x="350" y="39"/>
                  <a:pt x="350" y="38"/>
                </a:cubicBezTo>
                <a:cubicBezTo>
                  <a:pt x="347" y="39"/>
                  <a:pt x="345" y="38"/>
                  <a:pt x="344" y="35"/>
                </a:cubicBezTo>
                <a:cubicBezTo>
                  <a:pt x="342" y="36"/>
                  <a:pt x="339" y="33"/>
                  <a:pt x="335" y="33"/>
                </a:cubicBezTo>
                <a:cubicBezTo>
                  <a:pt x="335" y="34"/>
                  <a:pt x="335" y="35"/>
                  <a:pt x="335" y="35"/>
                </a:cubicBezTo>
                <a:cubicBezTo>
                  <a:pt x="334" y="35"/>
                  <a:pt x="333" y="36"/>
                  <a:pt x="332" y="35"/>
                </a:cubicBezTo>
                <a:cubicBezTo>
                  <a:pt x="334" y="37"/>
                  <a:pt x="331" y="37"/>
                  <a:pt x="330" y="38"/>
                </a:cubicBezTo>
                <a:cubicBezTo>
                  <a:pt x="331" y="38"/>
                  <a:pt x="331" y="38"/>
                  <a:pt x="331" y="38"/>
                </a:cubicBezTo>
                <a:cubicBezTo>
                  <a:pt x="331" y="38"/>
                  <a:pt x="330" y="38"/>
                  <a:pt x="330" y="39"/>
                </a:cubicBezTo>
                <a:cubicBezTo>
                  <a:pt x="333" y="37"/>
                  <a:pt x="334" y="38"/>
                  <a:pt x="336" y="39"/>
                </a:cubicBezTo>
                <a:cubicBezTo>
                  <a:pt x="337" y="39"/>
                  <a:pt x="336" y="37"/>
                  <a:pt x="338" y="37"/>
                </a:cubicBezTo>
                <a:cubicBezTo>
                  <a:pt x="339" y="38"/>
                  <a:pt x="337" y="39"/>
                  <a:pt x="338" y="41"/>
                </a:cubicBezTo>
                <a:cubicBezTo>
                  <a:pt x="339" y="41"/>
                  <a:pt x="340" y="40"/>
                  <a:pt x="343" y="40"/>
                </a:cubicBezTo>
                <a:cubicBezTo>
                  <a:pt x="343" y="41"/>
                  <a:pt x="344" y="41"/>
                  <a:pt x="344" y="43"/>
                </a:cubicBezTo>
                <a:cubicBezTo>
                  <a:pt x="341" y="44"/>
                  <a:pt x="339" y="43"/>
                  <a:pt x="337" y="43"/>
                </a:cubicBezTo>
                <a:cubicBezTo>
                  <a:pt x="330" y="43"/>
                  <a:pt x="326" y="45"/>
                  <a:pt x="322" y="40"/>
                </a:cubicBezTo>
                <a:cubicBezTo>
                  <a:pt x="320" y="39"/>
                  <a:pt x="321" y="37"/>
                  <a:pt x="318" y="35"/>
                </a:cubicBezTo>
                <a:cubicBezTo>
                  <a:pt x="320" y="34"/>
                  <a:pt x="317" y="34"/>
                  <a:pt x="317" y="32"/>
                </a:cubicBezTo>
                <a:cubicBezTo>
                  <a:pt x="315" y="32"/>
                  <a:pt x="315" y="32"/>
                  <a:pt x="314" y="33"/>
                </a:cubicBezTo>
                <a:cubicBezTo>
                  <a:pt x="313" y="31"/>
                  <a:pt x="314" y="30"/>
                  <a:pt x="313" y="29"/>
                </a:cubicBezTo>
                <a:cubicBezTo>
                  <a:pt x="311" y="31"/>
                  <a:pt x="304" y="29"/>
                  <a:pt x="302" y="28"/>
                </a:cubicBezTo>
                <a:cubicBezTo>
                  <a:pt x="308" y="26"/>
                  <a:pt x="314" y="26"/>
                  <a:pt x="321" y="28"/>
                </a:cubicBezTo>
                <a:cubicBezTo>
                  <a:pt x="321" y="26"/>
                  <a:pt x="319" y="27"/>
                  <a:pt x="319" y="26"/>
                </a:cubicBezTo>
                <a:cubicBezTo>
                  <a:pt x="320" y="25"/>
                  <a:pt x="322" y="22"/>
                  <a:pt x="320" y="23"/>
                </a:cubicBezTo>
                <a:cubicBezTo>
                  <a:pt x="321" y="23"/>
                  <a:pt x="320" y="24"/>
                  <a:pt x="319" y="24"/>
                </a:cubicBezTo>
                <a:cubicBezTo>
                  <a:pt x="317" y="21"/>
                  <a:pt x="315" y="21"/>
                  <a:pt x="311" y="22"/>
                </a:cubicBezTo>
                <a:cubicBezTo>
                  <a:pt x="310" y="20"/>
                  <a:pt x="305" y="21"/>
                  <a:pt x="302" y="20"/>
                </a:cubicBezTo>
                <a:cubicBezTo>
                  <a:pt x="293" y="24"/>
                  <a:pt x="276" y="26"/>
                  <a:pt x="264" y="27"/>
                </a:cubicBezTo>
                <a:cubicBezTo>
                  <a:pt x="264" y="27"/>
                  <a:pt x="264" y="27"/>
                  <a:pt x="263" y="26"/>
                </a:cubicBezTo>
                <a:cubicBezTo>
                  <a:pt x="263" y="25"/>
                  <a:pt x="265" y="23"/>
                  <a:pt x="264" y="22"/>
                </a:cubicBezTo>
                <a:cubicBezTo>
                  <a:pt x="264" y="23"/>
                  <a:pt x="264" y="24"/>
                  <a:pt x="263" y="23"/>
                </a:cubicBezTo>
                <a:cubicBezTo>
                  <a:pt x="264" y="22"/>
                  <a:pt x="263" y="22"/>
                  <a:pt x="263" y="21"/>
                </a:cubicBezTo>
                <a:cubicBezTo>
                  <a:pt x="265" y="21"/>
                  <a:pt x="266" y="23"/>
                  <a:pt x="268" y="23"/>
                </a:cubicBezTo>
                <a:cubicBezTo>
                  <a:pt x="269" y="21"/>
                  <a:pt x="270" y="20"/>
                  <a:pt x="272" y="20"/>
                </a:cubicBezTo>
                <a:cubicBezTo>
                  <a:pt x="266" y="20"/>
                  <a:pt x="261" y="19"/>
                  <a:pt x="261" y="23"/>
                </a:cubicBezTo>
                <a:cubicBezTo>
                  <a:pt x="251" y="21"/>
                  <a:pt x="243" y="14"/>
                  <a:pt x="233" y="17"/>
                </a:cubicBezTo>
                <a:cubicBezTo>
                  <a:pt x="230" y="19"/>
                  <a:pt x="226" y="18"/>
                  <a:pt x="222" y="16"/>
                </a:cubicBezTo>
                <a:cubicBezTo>
                  <a:pt x="221" y="17"/>
                  <a:pt x="220" y="19"/>
                  <a:pt x="219" y="20"/>
                </a:cubicBezTo>
                <a:cubicBezTo>
                  <a:pt x="213" y="19"/>
                  <a:pt x="208" y="20"/>
                  <a:pt x="202" y="21"/>
                </a:cubicBezTo>
                <a:cubicBezTo>
                  <a:pt x="203" y="20"/>
                  <a:pt x="203" y="20"/>
                  <a:pt x="202" y="19"/>
                </a:cubicBezTo>
                <a:cubicBezTo>
                  <a:pt x="201" y="20"/>
                  <a:pt x="198" y="19"/>
                  <a:pt x="198" y="21"/>
                </a:cubicBezTo>
                <a:cubicBezTo>
                  <a:pt x="197" y="19"/>
                  <a:pt x="194" y="21"/>
                  <a:pt x="192" y="22"/>
                </a:cubicBezTo>
                <a:cubicBezTo>
                  <a:pt x="186" y="20"/>
                  <a:pt x="179" y="18"/>
                  <a:pt x="171" y="17"/>
                </a:cubicBezTo>
                <a:cubicBezTo>
                  <a:pt x="171" y="19"/>
                  <a:pt x="169" y="19"/>
                  <a:pt x="167" y="19"/>
                </a:cubicBezTo>
                <a:cubicBezTo>
                  <a:pt x="167" y="18"/>
                  <a:pt x="166" y="17"/>
                  <a:pt x="164" y="17"/>
                </a:cubicBezTo>
                <a:cubicBezTo>
                  <a:pt x="161" y="18"/>
                  <a:pt x="157" y="18"/>
                  <a:pt x="155" y="16"/>
                </a:cubicBezTo>
                <a:cubicBezTo>
                  <a:pt x="153" y="18"/>
                  <a:pt x="151" y="19"/>
                  <a:pt x="149" y="19"/>
                </a:cubicBezTo>
                <a:cubicBezTo>
                  <a:pt x="150" y="24"/>
                  <a:pt x="144" y="23"/>
                  <a:pt x="144" y="23"/>
                </a:cubicBezTo>
                <a:cubicBezTo>
                  <a:pt x="143" y="23"/>
                  <a:pt x="143" y="24"/>
                  <a:pt x="142" y="24"/>
                </a:cubicBezTo>
                <a:cubicBezTo>
                  <a:pt x="140" y="25"/>
                  <a:pt x="137" y="23"/>
                  <a:pt x="134" y="25"/>
                </a:cubicBezTo>
                <a:cubicBezTo>
                  <a:pt x="134" y="24"/>
                  <a:pt x="134" y="23"/>
                  <a:pt x="133" y="23"/>
                </a:cubicBezTo>
                <a:cubicBezTo>
                  <a:pt x="131" y="23"/>
                  <a:pt x="129" y="26"/>
                  <a:pt x="127" y="24"/>
                </a:cubicBezTo>
                <a:cubicBezTo>
                  <a:pt x="129" y="23"/>
                  <a:pt x="124" y="23"/>
                  <a:pt x="124" y="20"/>
                </a:cubicBezTo>
                <a:cubicBezTo>
                  <a:pt x="129" y="20"/>
                  <a:pt x="131" y="19"/>
                  <a:pt x="134" y="20"/>
                </a:cubicBezTo>
                <a:cubicBezTo>
                  <a:pt x="130" y="17"/>
                  <a:pt x="119" y="21"/>
                  <a:pt x="117" y="16"/>
                </a:cubicBezTo>
                <a:cubicBezTo>
                  <a:pt x="118" y="14"/>
                  <a:pt x="119" y="12"/>
                  <a:pt x="120" y="11"/>
                </a:cubicBezTo>
                <a:cubicBezTo>
                  <a:pt x="120" y="12"/>
                  <a:pt x="120" y="12"/>
                  <a:pt x="121" y="12"/>
                </a:cubicBezTo>
                <a:cubicBezTo>
                  <a:pt x="121" y="11"/>
                  <a:pt x="122" y="11"/>
                  <a:pt x="122" y="10"/>
                </a:cubicBezTo>
                <a:close/>
                <a:moveTo>
                  <a:pt x="387" y="81"/>
                </a:moveTo>
                <a:cubicBezTo>
                  <a:pt x="387" y="80"/>
                  <a:pt x="388" y="80"/>
                  <a:pt x="389" y="79"/>
                </a:cubicBezTo>
                <a:cubicBezTo>
                  <a:pt x="389" y="81"/>
                  <a:pt x="388" y="81"/>
                  <a:pt x="387" y="81"/>
                </a:cubicBezTo>
                <a:cubicBezTo>
                  <a:pt x="387" y="81"/>
                  <a:pt x="387" y="81"/>
                  <a:pt x="387" y="81"/>
                </a:cubicBezTo>
                <a:close/>
                <a:moveTo>
                  <a:pt x="397" y="226"/>
                </a:moveTo>
                <a:cubicBezTo>
                  <a:pt x="399" y="226"/>
                  <a:pt x="400" y="228"/>
                  <a:pt x="400" y="229"/>
                </a:cubicBezTo>
                <a:cubicBezTo>
                  <a:pt x="398" y="230"/>
                  <a:pt x="400" y="227"/>
                  <a:pt x="397" y="228"/>
                </a:cubicBezTo>
                <a:cubicBezTo>
                  <a:pt x="397" y="227"/>
                  <a:pt x="397" y="226"/>
                  <a:pt x="397" y="226"/>
                </a:cubicBezTo>
                <a:cubicBezTo>
                  <a:pt x="397" y="226"/>
                  <a:pt x="397" y="226"/>
                  <a:pt x="397" y="226"/>
                </a:cubicBezTo>
                <a:close/>
                <a:moveTo>
                  <a:pt x="420" y="234"/>
                </a:moveTo>
                <a:cubicBezTo>
                  <a:pt x="419" y="236"/>
                  <a:pt x="417" y="235"/>
                  <a:pt x="417" y="233"/>
                </a:cubicBezTo>
                <a:cubicBezTo>
                  <a:pt x="419" y="233"/>
                  <a:pt x="418" y="234"/>
                  <a:pt x="420" y="234"/>
                </a:cubicBezTo>
                <a:cubicBezTo>
                  <a:pt x="420" y="234"/>
                  <a:pt x="420" y="234"/>
                  <a:pt x="420" y="234"/>
                </a:cubicBezTo>
                <a:close/>
                <a:moveTo>
                  <a:pt x="111" y="170"/>
                </a:moveTo>
                <a:cubicBezTo>
                  <a:pt x="111" y="167"/>
                  <a:pt x="114" y="169"/>
                  <a:pt x="113" y="166"/>
                </a:cubicBezTo>
                <a:cubicBezTo>
                  <a:pt x="114" y="167"/>
                  <a:pt x="114" y="168"/>
                  <a:pt x="114" y="170"/>
                </a:cubicBezTo>
                <a:cubicBezTo>
                  <a:pt x="113" y="171"/>
                  <a:pt x="113" y="169"/>
                  <a:pt x="111" y="170"/>
                </a:cubicBezTo>
                <a:cubicBezTo>
                  <a:pt x="111" y="170"/>
                  <a:pt x="111" y="170"/>
                  <a:pt x="111" y="170"/>
                </a:cubicBezTo>
                <a:close/>
                <a:moveTo>
                  <a:pt x="112" y="68"/>
                </a:moveTo>
                <a:cubicBezTo>
                  <a:pt x="112" y="69"/>
                  <a:pt x="112" y="70"/>
                  <a:pt x="111" y="70"/>
                </a:cubicBezTo>
                <a:cubicBezTo>
                  <a:pt x="111" y="68"/>
                  <a:pt x="110" y="67"/>
                  <a:pt x="110" y="69"/>
                </a:cubicBezTo>
                <a:cubicBezTo>
                  <a:pt x="107" y="68"/>
                  <a:pt x="111" y="66"/>
                  <a:pt x="112" y="68"/>
                </a:cubicBezTo>
                <a:cubicBezTo>
                  <a:pt x="112" y="68"/>
                  <a:pt x="112" y="68"/>
                  <a:pt x="112" y="68"/>
                </a:cubicBezTo>
                <a:close/>
                <a:moveTo>
                  <a:pt x="106" y="17"/>
                </a:moveTo>
                <a:cubicBezTo>
                  <a:pt x="106" y="17"/>
                  <a:pt x="106" y="17"/>
                  <a:pt x="106" y="16"/>
                </a:cubicBezTo>
                <a:cubicBezTo>
                  <a:pt x="107" y="16"/>
                  <a:pt x="107" y="17"/>
                  <a:pt x="107" y="18"/>
                </a:cubicBezTo>
                <a:cubicBezTo>
                  <a:pt x="106" y="18"/>
                  <a:pt x="106" y="17"/>
                  <a:pt x="106" y="17"/>
                </a:cubicBezTo>
                <a:cubicBezTo>
                  <a:pt x="106" y="17"/>
                  <a:pt x="106" y="17"/>
                  <a:pt x="106" y="17"/>
                </a:cubicBezTo>
                <a:close/>
                <a:moveTo>
                  <a:pt x="198" y="28"/>
                </a:moveTo>
                <a:cubicBezTo>
                  <a:pt x="198" y="26"/>
                  <a:pt x="201" y="30"/>
                  <a:pt x="201" y="28"/>
                </a:cubicBezTo>
                <a:cubicBezTo>
                  <a:pt x="202" y="29"/>
                  <a:pt x="201" y="29"/>
                  <a:pt x="201" y="30"/>
                </a:cubicBezTo>
                <a:cubicBezTo>
                  <a:pt x="200" y="30"/>
                  <a:pt x="200" y="30"/>
                  <a:pt x="200" y="30"/>
                </a:cubicBezTo>
                <a:cubicBezTo>
                  <a:pt x="200" y="29"/>
                  <a:pt x="199" y="28"/>
                  <a:pt x="198" y="28"/>
                </a:cubicBezTo>
                <a:cubicBezTo>
                  <a:pt x="198" y="28"/>
                  <a:pt x="198" y="28"/>
                  <a:pt x="198" y="28"/>
                </a:cubicBezTo>
                <a:close/>
                <a:moveTo>
                  <a:pt x="203" y="29"/>
                </a:moveTo>
                <a:cubicBezTo>
                  <a:pt x="202" y="29"/>
                  <a:pt x="202" y="28"/>
                  <a:pt x="201" y="28"/>
                </a:cubicBezTo>
                <a:cubicBezTo>
                  <a:pt x="202" y="26"/>
                  <a:pt x="203" y="28"/>
                  <a:pt x="203" y="29"/>
                </a:cubicBezTo>
                <a:cubicBezTo>
                  <a:pt x="203" y="29"/>
                  <a:pt x="203" y="29"/>
                  <a:pt x="203" y="29"/>
                </a:cubicBezTo>
                <a:close/>
                <a:moveTo>
                  <a:pt x="201" y="32"/>
                </a:moveTo>
                <a:cubicBezTo>
                  <a:pt x="201" y="31"/>
                  <a:pt x="202" y="31"/>
                  <a:pt x="202" y="31"/>
                </a:cubicBezTo>
                <a:cubicBezTo>
                  <a:pt x="203" y="31"/>
                  <a:pt x="203" y="32"/>
                  <a:pt x="204" y="32"/>
                </a:cubicBezTo>
                <a:cubicBezTo>
                  <a:pt x="203" y="32"/>
                  <a:pt x="202" y="32"/>
                  <a:pt x="201" y="32"/>
                </a:cubicBezTo>
                <a:cubicBezTo>
                  <a:pt x="201" y="32"/>
                  <a:pt x="201" y="32"/>
                  <a:pt x="201" y="32"/>
                </a:cubicBezTo>
                <a:close/>
                <a:moveTo>
                  <a:pt x="36" y="33"/>
                </a:moveTo>
                <a:cubicBezTo>
                  <a:pt x="35" y="34"/>
                  <a:pt x="34" y="32"/>
                  <a:pt x="35" y="31"/>
                </a:cubicBezTo>
                <a:cubicBezTo>
                  <a:pt x="36" y="31"/>
                  <a:pt x="35" y="33"/>
                  <a:pt x="36" y="33"/>
                </a:cubicBezTo>
                <a:cubicBezTo>
                  <a:pt x="36" y="33"/>
                  <a:pt x="36" y="33"/>
                  <a:pt x="36" y="33"/>
                </a:cubicBezTo>
                <a:close/>
                <a:moveTo>
                  <a:pt x="205" y="32"/>
                </a:moveTo>
                <a:cubicBezTo>
                  <a:pt x="204" y="31"/>
                  <a:pt x="205" y="31"/>
                  <a:pt x="206" y="31"/>
                </a:cubicBezTo>
                <a:cubicBezTo>
                  <a:pt x="206" y="32"/>
                  <a:pt x="206" y="32"/>
                  <a:pt x="205" y="32"/>
                </a:cubicBezTo>
                <a:cubicBezTo>
                  <a:pt x="205" y="32"/>
                  <a:pt x="205" y="32"/>
                  <a:pt x="205" y="32"/>
                </a:cubicBezTo>
                <a:close/>
                <a:moveTo>
                  <a:pt x="205" y="34"/>
                </a:moveTo>
                <a:cubicBezTo>
                  <a:pt x="206" y="33"/>
                  <a:pt x="208" y="33"/>
                  <a:pt x="208" y="31"/>
                </a:cubicBezTo>
                <a:cubicBezTo>
                  <a:pt x="210" y="33"/>
                  <a:pt x="211" y="31"/>
                  <a:pt x="212" y="33"/>
                </a:cubicBezTo>
                <a:cubicBezTo>
                  <a:pt x="211" y="34"/>
                  <a:pt x="211" y="33"/>
                  <a:pt x="209" y="33"/>
                </a:cubicBezTo>
                <a:cubicBezTo>
                  <a:pt x="209" y="34"/>
                  <a:pt x="211" y="34"/>
                  <a:pt x="210" y="35"/>
                </a:cubicBezTo>
                <a:cubicBezTo>
                  <a:pt x="208" y="37"/>
                  <a:pt x="207" y="35"/>
                  <a:pt x="206" y="37"/>
                </a:cubicBezTo>
                <a:cubicBezTo>
                  <a:pt x="205" y="37"/>
                  <a:pt x="205" y="36"/>
                  <a:pt x="205" y="34"/>
                </a:cubicBezTo>
                <a:cubicBezTo>
                  <a:pt x="205" y="34"/>
                  <a:pt x="205" y="34"/>
                  <a:pt x="205" y="34"/>
                </a:cubicBezTo>
                <a:close/>
                <a:moveTo>
                  <a:pt x="215" y="33"/>
                </a:moveTo>
                <a:cubicBezTo>
                  <a:pt x="215" y="32"/>
                  <a:pt x="215" y="32"/>
                  <a:pt x="215" y="31"/>
                </a:cubicBezTo>
                <a:cubicBezTo>
                  <a:pt x="216" y="31"/>
                  <a:pt x="216" y="31"/>
                  <a:pt x="217" y="31"/>
                </a:cubicBezTo>
                <a:cubicBezTo>
                  <a:pt x="217" y="32"/>
                  <a:pt x="216" y="32"/>
                  <a:pt x="216" y="33"/>
                </a:cubicBezTo>
                <a:cubicBezTo>
                  <a:pt x="216" y="33"/>
                  <a:pt x="215" y="33"/>
                  <a:pt x="215" y="33"/>
                </a:cubicBezTo>
                <a:cubicBezTo>
                  <a:pt x="215" y="33"/>
                  <a:pt x="215" y="33"/>
                  <a:pt x="215" y="33"/>
                </a:cubicBezTo>
                <a:close/>
                <a:moveTo>
                  <a:pt x="30" y="32"/>
                </a:moveTo>
                <a:cubicBezTo>
                  <a:pt x="32" y="33"/>
                  <a:pt x="29" y="35"/>
                  <a:pt x="30" y="32"/>
                </a:cubicBezTo>
                <a:cubicBezTo>
                  <a:pt x="30" y="32"/>
                  <a:pt x="30" y="32"/>
                  <a:pt x="30" y="32"/>
                </a:cubicBezTo>
                <a:close/>
                <a:moveTo>
                  <a:pt x="200" y="36"/>
                </a:moveTo>
                <a:cubicBezTo>
                  <a:pt x="199" y="36"/>
                  <a:pt x="200" y="34"/>
                  <a:pt x="199" y="34"/>
                </a:cubicBezTo>
                <a:cubicBezTo>
                  <a:pt x="200" y="32"/>
                  <a:pt x="200" y="36"/>
                  <a:pt x="201" y="36"/>
                </a:cubicBezTo>
                <a:cubicBezTo>
                  <a:pt x="201" y="37"/>
                  <a:pt x="199" y="36"/>
                  <a:pt x="199" y="37"/>
                </a:cubicBezTo>
                <a:cubicBezTo>
                  <a:pt x="199" y="36"/>
                  <a:pt x="199" y="36"/>
                  <a:pt x="200" y="36"/>
                </a:cubicBezTo>
                <a:cubicBezTo>
                  <a:pt x="200" y="36"/>
                  <a:pt x="200" y="36"/>
                  <a:pt x="200" y="36"/>
                </a:cubicBezTo>
                <a:close/>
                <a:moveTo>
                  <a:pt x="200" y="34"/>
                </a:moveTo>
                <a:cubicBezTo>
                  <a:pt x="201" y="32"/>
                  <a:pt x="202" y="34"/>
                  <a:pt x="204" y="34"/>
                </a:cubicBezTo>
                <a:cubicBezTo>
                  <a:pt x="204" y="34"/>
                  <a:pt x="203" y="35"/>
                  <a:pt x="204" y="35"/>
                </a:cubicBezTo>
                <a:cubicBezTo>
                  <a:pt x="202" y="36"/>
                  <a:pt x="201" y="35"/>
                  <a:pt x="200" y="34"/>
                </a:cubicBezTo>
                <a:cubicBezTo>
                  <a:pt x="200" y="34"/>
                  <a:pt x="200" y="34"/>
                  <a:pt x="200" y="34"/>
                </a:cubicBezTo>
                <a:close/>
                <a:moveTo>
                  <a:pt x="299" y="140"/>
                </a:moveTo>
                <a:cubicBezTo>
                  <a:pt x="299" y="140"/>
                  <a:pt x="299" y="140"/>
                  <a:pt x="299" y="140"/>
                </a:cubicBezTo>
                <a:cubicBezTo>
                  <a:pt x="296" y="140"/>
                  <a:pt x="294" y="141"/>
                  <a:pt x="290" y="141"/>
                </a:cubicBezTo>
                <a:cubicBezTo>
                  <a:pt x="288" y="143"/>
                  <a:pt x="288" y="148"/>
                  <a:pt x="285" y="146"/>
                </a:cubicBezTo>
                <a:cubicBezTo>
                  <a:pt x="286" y="150"/>
                  <a:pt x="283" y="151"/>
                  <a:pt x="282" y="154"/>
                </a:cubicBezTo>
                <a:cubicBezTo>
                  <a:pt x="281" y="153"/>
                  <a:pt x="282" y="152"/>
                  <a:pt x="281" y="152"/>
                </a:cubicBezTo>
                <a:cubicBezTo>
                  <a:pt x="281" y="153"/>
                  <a:pt x="279" y="153"/>
                  <a:pt x="278" y="153"/>
                </a:cubicBezTo>
                <a:cubicBezTo>
                  <a:pt x="279" y="156"/>
                  <a:pt x="278" y="155"/>
                  <a:pt x="279" y="157"/>
                </a:cubicBezTo>
                <a:cubicBezTo>
                  <a:pt x="274" y="161"/>
                  <a:pt x="270" y="166"/>
                  <a:pt x="265" y="171"/>
                </a:cubicBezTo>
                <a:cubicBezTo>
                  <a:pt x="265" y="171"/>
                  <a:pt x="265" y="171"/>
                  <a:pt x="265" y="172"/>
                </a:cubicBezTo>
                <a:cubicBezTo>
                  <a:pt x="261" y="174"/>
                  <a:pt x="261" y="176"/>
                  <a:pt x="256" y="178"/>
                </a:cubicBezTo>
                <a:cubicBezTo>
                  <a:pt x="258" y="179"/>
                  <a:pt x="260" y="178"/>
                  <a:pt x="262" y="179"/>
                </a:cubicBezTo>
                <a:cubicBezTo>
                  <a:pt x="262" y="177"/>
                  <a:pt x="264" y="177"/>
                  <a:pt x="265" y="175"/>
                </a:cubicBezTo>
                <a:cubicBezTo>
                  <a:pt x="278" y="176"/>
                  <a:pt x="282" y="165"/>
                  <a:pt x="286" y="159"/>
                </a:cubicBezTo>
                <a:cubicBezTo>
                  <a:pt x="289" y="160"/>
                  <a:pt x="289" y="161"/>
                  <a:pt x="289" y="163"/>
                </a:cubicBezTo>
                <a:cubicBezTo>
                  <a:pt x="291" y="162"/>
                  <a:pt x="289" y="160"/>
                  <a:pt x="290" y="160"/>
                </a:cubicBezTo>
                <a:cubicBezTo>
                  <a:pt x="297" y="157"/>
                  <a:pt x="301" y="148"/>
                  <a:pt x="299" y="140"/>
                </a:cubicBezTo>
                <a:close/>
                <a:moveTo>
                  <a:pt x="240" y="81"/>
                </a:moveTo>
                <a:cubicBezTo>
                  <a:pt x="240" y="81"/>
                  <a:pt x="240" y="81"/>
                  <a:pt x="240" y="81"/>
                </a:cubicBezTo>
                <a:cubicBezTo>
                  <a:pt x="241" y="81"/>
                  <a:pt x="242" y="82"/>
                  <a:pt x="242" y="82"/>
                </a:cubicBezTo>
                <a:cubicBezTo>
                  <a:pt x="241" y="84"/>
                  <a:pt x="242" y="87"/>
                  <a:pt x="240" y="88"/>
                </a:cubicBezTo>
                <a:cubicBezTo>
                  <a:pt x="238" y="72"/>
                  <a:pt x="232" y="57"/>
                  <a:pt x="228" y="41"/>
                </a:cubicBezTo>
                <a:cubicBezTo>
                  <a:pt x="221" y="41"/>
                  <a:pt x="220" y="36"/>
                  <a:pt x="215" y="35"/>
                </a:cubicBezTo>
                <a:cubicBezTo>
                  <a:pt x="214" y="35"/>
                  <a:pt x="215" y="37"/>
                  <a:pt x="214" y="37"/>
                </a:cubicBezTo>
                <a:cubicBezTo>
                  <a:pt x="209" y="36"/>
                  <a:pt x="205" y="40"/>
                  <a:pt x="201" y="36"/>
                </a:cubicBezTo>
                <a:cubicBezTo>
                  <a:pt x="202" y="39"/>
                  <a:pt x="197" y="41"/>
                  <a:pt x="195" y="41"/>
                </a:cubicBezTo>
                <a:cubicBezTo>
                  <a:pt x="195" y="44"/>
                  <a:pt x="197" y="45"/>
                  <a:pt x="198" y="46"/>
                </a:cubicBezTo>
                <a:cubicBezTo>
                  <a:pt x="200" y="47"/>
                  <a:pt x="199" y="45"/>
                  <a:pt x="201" y="45"/>
                </a:cubicBezTo>
                <a:cubicBezTo>
                  <a:pt x="206" y="51"/>
                  <a:pt x="203" y="58"/>
                  <a:pt x="204" y="66"/>
                </a:cubicBezTo>
                <a:cubicBezTo>
                  <a:pt x="204" y="72"/>
                  <a:pt x="205" y="80"/>
                  <a:pt x="204" y="87"/>
                </a:cubicBezTo>
                <a:cubicBezTo>
                  <a:pt x="200" y="88"/>
                  <a:pt x="201" y="93"/>
                  <a:pt x="202" y="96"/>
                </a:cubicBezTo>
                <a:cubicBezTo>
                  <a:pt x="199" y="100"/>
                  <a:pt x="202" y="103"/>
                  <a:pt x="204" y="106"/>
                </a:cubicBezTo>
                <a:cubicBezTo>
                  <a:pt x="203" y="108"/>
                  <a:pt x="202" y="108"/>
                  <a:pt x="201" y="109"/>
                </a:cubicBezTo>
                <a:cubicBezTo>
                  <a:pt x="200" y="122"/>
                  <a:pt x="202" y="136"/>
                  <a:pt x="200" y="147"/>
                </a:cubicBezTo>
                <a:cubicBezTo>
                  <a:pt x="201" y="145"/>
                  <a:pt x="198" y="147"/>
                  <a:pt x="199" y="145"/>
                </a:cubicBezTo>
                <a:cubicBezTo>
                  <a:pt x="199" y="143"/>
                  <a:pt x="200" y="141"/>
                  <a:pt x="200" y="137"/>
                </a:cubicBezTo>
                <a:cubicBezTo>
                  <a:pt x="198" y="137"/>
                  <a:pt x="197" y="137"/>
                  <a:pt x="196" y="138"/>
                </a:cubicBezTo>
                <a:cubicBezTo>
                  <a:pt x="198" y="149"/>
                  <a:pt x="195" y="163"/>
                  <a:pt x="196" y="180"/>
                </a:cubicBezTo>
                <a:cubicBezTo>
                  <a:pt x="197" y="181"/>
                  <a:pt x="198" y="180"/>
                  <a:pt x="198" y="182"/>
                </a:cubicBezTo>
                <a:cubicBezTo>
                  <a:pt x="202" y="179"/>
                  <a:pt x="201" y="181"/>
                  <a:pt x="203" y="177"/>
                </a:cubicBezTo>
                <a:cubicBezTo>
                  <a:pt x="203" y="179"/>
                  <a:pt x="204" y="179"/>
                  <a:pt x="204" y="181"/>
                </a:cubicBezTo>
                <a:cubicBezTo>
                  <a:pt x="205" y="181"/>
                  <a:pt x="205" y="180"/>
                  <a:pt x="206" y="180"/>
                </a:cubicBezTo>
                <a:cubicBezTo>
                  <a:pt x="206" y="181"/>
                  <a:pt x="206" y="182"/>
                  <a:pt x="207" y="182"/>
                </a:cubicBezTo>
                <a:cubicBezTo>
                  <a:pt x="208" y="182"/>
                  <a:pt x="208" y="181"/>
                  <a:pt x="210" y="182"/>
                </a:cubicBezTo>
                <a:cubicBezTo>
                  <a:pt x="209" y="182"/>
                  <a:pt x="209" y="183"/>
                  <a:pt x="210" y="183"/>
                </a:cubicBezTo>
                <a:cubicBezTo>
                  <a:pt x="213" y="182"/>
                  <a:pt x="223" y="183"/>
                  <a:pt x="227" y="184"/>
                </a:cubicBezTo>
                <a:cubicBezTo>
                  <a:pt x="228" y="181"/>
                  <a:pt x="230" y="179"/>
                  <a:pt x="232" y="177"/>
                </a:cubicBezTo>
                <a:cubicBezTo>
                  <a:pt x="233" y="178"/>
                  <a:pt x="234" y="178"/>
                  <a:pt x="235" y="178"/>
                </a:cubicBezTo>
                <a:cubicBezTo>
                  <a:pt x="236" y="178"/>
                  <a:pt x="238" y="177"/>
                  <a:pt x="239" y="176"/>
                </a:cubicBezTo>
                <a:cubicBezTo>
                  <a:pt x="242" y="178"/>
                  <a:pt x="249" y="177"/>
                  <a:pt x="250" y="175"/>
                </a:cubicBezTo>
                <a:cubicBezTo>
                  <a:pt x="250" y="177"/>
                  <a:pt x="255" y="175"/>
                  <a:pt x="255" y="177"/>
                </a:cubicBezTo>
                <a:cubicBezTo>
                  <a:pt x="255" y="175"/>
                  <a:pt x="258" y="176"/>
                  <a:pt x="258" y="175"/>
                </a:cubicBezTo>
                <a:cubicBezTo>
                  <a:pt x="258" y="173"/>
                  <a:pt x="259" y="174"/>
                  <a:pt x="258" y="172"/>
                </a:cubicBezTo>
                <a:cubicBezTo>
                  <a:pt x="260" y="171"/>
                  <a:pt x="263" y="169"/>
                  <a:pt x="266" y="168"/>
                </a:cubicBezTo>
                <a:cubicBezTo>
                  <a:pt x="266" y="167"/>
                  <a:pt x="265" y="162"/>
                  <a:pt x="269" y="164"/>
                </a:cubicBezTo>
                <a:cubicBezTo>
                  <a:pt x="271" y="157"/>
                  <a:pt x="277" y="154"/>
                  <a:pt x="280" y="148"/>
                </a:cubicBezTo>
                <a:cubicBezTo>
                  <a:pt x="284" y="148"/>
                  <a:pt x="282" y="150"/>
                  <a:pt x="284" y="150"/>
                </a:cubicBezTo>
                <a:cubicBezTo>
                  <a:pt x="284" y="150"/>
                  <a:pt x="284" y="149"/>
                  <a:pt x="285" y="149"/>
                </a:cubicBezTo>
                <a:cubicBezTo>
                  <a:pt x="285" y="148"/>
                  <a:pt x="283" y="148"/>
                  <a:pt x="282" y="146"/>
                </a:cubicBezTo>
                <a:cubicBezTo>
                  <a:pt x="283" y="146"/>
                  <a:pt x="283" y="145"/>
                  <a:pt x="284" y="144"/>
                </a:cubicBezTo>
                <a:cubicBezTo>
                  <a:pt x="279" y="147"/>
                  <a:pt x="274" y="146"/>
                  <a:pt x="271" y="150"/>
                </a:cubicBezTo>
                <a:cubicBezTo>
                  <a:pt x="269" y="150"/>
                  <a:pt x="269" y="148"/>
                  <a:pt x="268" y="148"/>
                </a:cubicBezTo>
                <a:cubicBezTo>
                  <a:pt x="265" y="151"/>
                  <a:pt x="261" y="153"/>
                  <a:pt x="256" y="154"/>
                </a:cubicBezTo>
                <a:cubicBezTo>
                  <a:pt x="255" y="157"/>
                  <a:pt x="253" y="159"/>
                  <a:pt x="251" y="157"/>
                </a:cubicBezTo>
                <a:cubicBezTo>
                  <a:pt x="252" y="155"/>
                  <a:pt x="254" y="154"/>
                  <a:pt x="256" y="153"/>
                </a:cubicBezTo>
                <a:cubicBezTo>
                  <a:pt x="255" y="152"/>
                  <a:pt x="258" y="153"/>
                  <a:pt x="256" y="151"/>
                </a:cubicBezTo>
                <a:cubicBezTo>
                  <a:pt x="258" y="152"/>
                  <a:pt x="259" y="151"/>
                  <a:pt x="260" y="150"/>
                </a:cubicBezTo>
                <a:cubicBezTo>
                  <a:pt x="259" y="150"/>
                  <a:pt x="259" y="150"/>
                  <a:pt x="259" y="149"/>
                </a:cubicBezTo>
                <a:cubicBezTo>
                  <a:pt x="269" y="142"/>
                  <a:pt x="280" y="136"/>
                  <a:pt x="293" y="131"/>
                </a:cubicBezTo>
                <a:cubicBezTo>
                  <a:pt x="295" y="125"/>
                  <a:pt x="293" y="120"/>
                  <a:pt x="295" y="115"/>
                </a:cubicBezTo>
                <a:cubicBezTo>
                  <a:pt x="298" y="118"/>
                  <a:pt x="294" y="123"/>
                  <a:pt x="296" y="127"/>
                </a:cubicBezTo>
                <a:cubicBezTo>
                  <a:pt x="296" y="126"/>
                  <a:pt x="298" y="126"/>
                  <a:pt x="299" y="124"/>
                </a:cubicBezTo>
                <a:cubicBezTo>
                  <a:pt x="299" y="125"/>
                  <a:pt x="298" y="127"/>
                  <a:pt x="300" y="127"/>
                </a:cubicBezTo>
                <a:cubicBezTo>
                  <a:pt x="299" y="123"/>
                  <a:pt x="298" y="117"/>
                  <a:pt x="299" y="112"/>
                </a:cubicBezTo>
                <a:cubicBezTo>
                  <a:pt x="298" y="114"/>
                  <a:pt x="298" y="111"/>
                  <a:pt x="297" y="111"/>
                </a:cubicBezTo>
                <a:cubicBezTo>
                  <a:pt x="297" y="113"/>
                  <a:pt x="296" y="115"/>
                  <a:pt x="295" y="114"/>
                </a:cubicBezTo>
                <a:cubicBezTo>
                  <a:pt x="295" y="112"/>
                  <a:pt x="295" y="110"/>
                  <a:pt x="295" y="108"/>
                </a:cubicBezTo>
                <a:cubicBezTo>
                  <a:pt x="296" y="108"/>
                  <a:pt x="296" y="109"/>
                  <a:pt x="297" y="109"/>
                </a:cubicBezTo>
                <a:cubicBezTo>
                  <a:pt x="297" y="107"/>
                  <a:pt x="299" y="102"/>
                  <a:pt x="296" y="101"/>
                </a:cubicBezTo>
                <a:cubicBezTo>
                  <a:pt x="296" y="103"/>
                  <a:pt x="297" y="105"/>
                  <a:pt x="295" y="106"/>
                </a:cubicBezTo>
                <a:cubicBezTo>
                  <a:pt x="295" y="98"/>
                  <a:pt x="293" y="95"/>
                  <a:pt x="294" y="90"/>
                </a:cubicBezTo>
                <a:cubicBezTo>
                  <a:pt x="295" y="91"/>
                  <a:pt x="294" y="94"/>
                  <a:pt x="296" y="94"/>
                </a:cubicBezTo>
                <a:cubicBezTo>
                  <a:pt x="297" y="86"/>
                  <a:pt x="294" y="78"/>
                  <a:pt x="295" y="70"/>
                </a:cubicBezTo>
                <a:cubicBezTo>
                  <a:pt x="296" y="71"/>
                  <a:pt x="295" y="70"/>
                  <a:pt x="297" y="70"/>
                </a:cubicBezTo>
                <a:cubicBezTo>
                  <a:pt x="296" y="73"/>
                  <a:pt x="298" y="73"/>
                  <a:pt x="299" y="74"/>
                </a:cubicBezTo>
                <a:cubicBezTo>
                  <a:pt x="298" y="75"/>
                  <a:pt x="296" y="75"/>
                  <a:pt x="296" y="77"/>
                </a:cubicBezTo>
                <a:cubicBezTo>
                  <a:pt x="298" y="78"/>
                  <a:pt x="297" y="75"/>
                  <a:pt x="299" y="76"/>
                </a:cubicBezTo>
                <a:cubicBezTo>
                  <a:pt x="299" y="77"/>
                  <a:pt x="302" y="84"/>
                  <a:pt x="299" y="85"/>
                </a:cubicBezTo>
                <a:cubicBezTo>
                  <a:pt x="302" y="86"/>
                  <a:pt x="299" y="89"/>
                  <a:pt x="299" y="90"/>
                </a:cubicBezTo>
                <a:cubicBezTo>
                  <a:pt x="303" y="89"/>
                  <a:pt x="301" y="94"/>
                  <a:pt x="302" y="95"/>
                </a:cubicBezTo>
                <a:cubicBezTo>
                  <a:pt x="302" y="94"/>
                  <a:pt x="303" y="94"/>
                  <a:pt x="304" y="94"/>
                </a:cubicBezTo>
                <a:cubicBezTo>
                  <a:pt x="305" y="81"/>
                  <a:pt x="304" y="65"/>
                  <a:pt x="296" y="59"/>
                </a:cubicBezTo>
                <a:cubicBezTo>
                  <a:pt x="295" y="60"/>
                  <a:pt x="294" y="62"/>
                  <a:pt x="293" y="60"/>
                </a:cubicBezTo>
                <a:cubicBezTo>
                  <a:pt x="291" y="62"/>
                  <a:pt x="291" y="65"/>
                  <a:pt x="290" y="69"/>
                </a:cubicBezTo>
                <a:cubicBezTo>
                  <a:pt x="290" y="75"/>
                  <a:pt x="289" y="84"/>
                  <a:pt x="289" y="88"/>
                </a:cubicBezTo>
                <a:cubicBezTo>
                  <a:pt x="289" y="90"/>
                  <a:pt x="291" y="93"/>
                  <a:pt x="292" y="91"/>
                </a:cubicBezTo>
                <a:cubicBezTo>
                  <a:pt x="291" y="92"/>
                  <a:pt x="292" y="94"/>
                  <a:pt x="290" y="94"/>
                </a:cubicBezTo>
                <a:cubicBezTo>
                  <a:pt x="289" y="93"/>
                  <a:pt x="291" y="90"/>
                  <a:pt x="289" y="91"/>
                </a:cubicBezTo>
                <a:cubicBezTo>
                  <a:pt x="288" y="94"/>
                  <a:pt x="290" y="98"/>
                  <a:pt x="285" y="99"/>
                </a:cubicBezTo>
                <a:cubicBezTo>
                  <a:pt x="282" y="107"/>
                  <a:pt x="281" y="116"/>
                  <a:pt x="278" y="123"/>
                </a:cubicBezTo>
                <a:cubicBezTo>
                  <a:pt x="279" y="117"/>
                  <a:pt x="278" y="113"/>
                  <a:pt x="280" y="108"/>
                </a:cubicBezTo>
                <a:cubicBezTo>
                  <a:pt x="278" y="99"/>
                  <a:pt x="281" y="85"/>
                  <a:pt x="276" y="77"/>
                </a:cubicBezTo>
                <a:cubicBezTo>
                  <a:pt x="277" y="76"/>
                  <a:pt x="277" y="75"/>
                  <a:pt x="277" y="74"/>
                </a:cubicBezTo>
                <a:cubicBezTo>
                  <a:pt x="271" y="69"/>
                  <a:pt x="275" y="57"/>
                  <a:pt x="267" y="52"/>
                </a:cubicBezTo>
                <a:cubicBezTo>
                  <a:pt x="266" y="54"/>
                  <a:pt x="268" y="55"/>
                  <a:pt x="266" y="56"/>
                </a:cubicBezTo>
                <a:cubicBezTo>
                  <a:pt x="266" y="56"/>
                  <a:pt x="263" y="55"/>
                  <a:pt x="265" y="54"/>
                </a:cubicBezTo>
                <a:cubicBezTo>
                  <a:pt x="266" y="55"/>
                  <a:pt x="267" y="53"/>
                  <a:pt x="267" y="52"/>
                </a:cubicBezTo>
                <a:cubicBezTo>
                  <a:pt x="265" y="52"/>
                  <a:pt x="266" y="54"/>
                  <a:pt x="264" y="54"/>
                </a:cubicBezTo>
                <a:cubicBezTo>
                  <a:pt x="263" y="51"/>
                  <a:pt x="262" y="49"/>
                  <a:pt x="260" y="47"/>
                </a:cubicBezTo>
                <a:cubicBezTo>
                  <a:pt x="261" y="47"/>
                  <a:pt x="261" y="46"/>
                  <a:pt x="261" y="45"/>
                </a:cubicBezTo>
                <a:cubicBezTo>
                  <a:pt x="258" y="44"/>
                  <a:pt x="256" y="40"/>
                  <a:pt x="253" y="41"/>
                </a:cubicBezTo>
                <a:cubicBezTo>
                  <a:pt x="253" y="40"/>
                  <a:pt x="254" y="41"/>
                  <a:pt x="254" y="39"/>
                </a:cubicBezTo>
                <a:cubicBezTo>
                  <a:pt x="252" y="39"/>
                  <a:pt x="249" y="39"/>
                  <a:pt x="247" y="39"/>
                </a:cubicBezTo>
                <a:cubicBezTo>
                  <a:pt x="247" y="42"/>
                  <a:pt x="249" y="41"/>
                  <a:pt x="247" y="43"/>
                </a:cubicBezTo>
                <a:cubicBezTo>
                  <a:pt x="249" y="43"/>
                  <a:pt x="250" y="43"/>
                  <a:pt x="251" y="44"/>
                </a:cubicBezTo>
                <a:cubicBezTo>
                  <a:pt x="251" y="45"/>
                  <a:pt x="251" y="46"/>
                  <a:pt x="251" y="46"/>
                </a:cubicBezTo>
                <a:cubicBezTo>
                  <a:pt x="249" y="45"/>
                  <a:pt x="246" y="44"/>
                  <a:pt x="244" y="43"/>
                </a:cubicBezTo>
                <a:cubicBezTo>
                  <a:pt x="244" y="51"/>
                  <a:pt x="243" y="56"/>
                  <a:pt x="245" y="64"/>
                </a:cubicBezTo>
                <a:cubicBezTo>
                  <a:pt x="240" y="67"/>
                  <a:pt x="244" y="80"/>
                  <a:pt x="240" y="81"/>
                </a:cubicBezTo>
                <a:close/>
                <a:moveTo>
                  <a:pt x="47" y="38"/>
                </a:moveTo>
                <a:cubicBezTo>
                  <a:pt x="46" y="38"/>
                  <a:pt x="45" y="37"/>
                  <a:pt x="45" y="36"/>
                </a:cubicBezTo>
                <a:cubicBezTo>
                  <a:pt x="46" y="36"/>
                  <a:pt x="46" y="36"/>
                  <a:pt x="47" y="36"/>
                </a:cubicBezTo>
                <a:cubicBezTo>
                  <a:pt x="47" y="37"/>
                  <a:pt x="47" y="37"/>
                  <a:pt x="47" y="38"/>
                </a:cubicBezTo>
                <a:cubicBezTo>
                  <a:pt x="47" y="38"/>
                  <a:pt x="47" y="38"/>
                  <a:pt x="47" y="38"/>
                </a:cubicBezTo>
                <a:close/>
                <a:moveTo>
                  <a:pt x="131" y="56"/>
                </a:moveTo>
                <a:cubicBezTo>
                  <a:pt x="125" y="56"/>
                  <a:pt x="132" y="47"/>
                  <a:pt x="131" y="42"/>
                </a:cubicBezTo>
                <a:cubicBezTo>
                  <a:pt x="132" y="42"/>
                  <a:pt x="132" y="42"/>
                  <a:pt x="133" y="43"/>
                </a:cubicBezTo>
                <a:cubicBezTo>
                  <a:pt x="133" y="49"/>
                  <a:pt x="132" y="50"/>
                  <a:pt x="131" y="56"/>
                </a:cubicBezTo>
                <a:cubicBezTo>
                  <a:pt x="131" y="56"/>
                  <a:pt x="131" y="56"/>
                  <a:pt x="131" y="56"/>
                </a:cubicBezTo>
                <a:close/>
                <a:moveTo>
                  <a:pt x="264" y="48"/>
                </a:moveTo>
                <a:cubicBezTo>
                  <a:pt x="264" y="49"/>
                  <a:pt x="262" y="48"/>
                  <a:pt x="262" y="46"/>
                </a:cubicBezTo>
                <a:cubicBezTo>
                  <a:pt x="264" y="46"/>
                  <a:pt x="263" y="48"/>
                  <a:pt x="264" y="48"/>
                </a:cubicBezTo>
                <a:cubicBezTo>
                  <a:pt x="264" y="48"/>
                  <a:pt x="264" y="48"/>
                  <a:pt x="264" y="48"/>
                </a:cubicBezTo>
                <a:close/>
                <a:moveTo>
                  <a:pt x="267" y="51"/>
                </a:moveTo>
                <a:cubicBezTo>
                  <a:pt x="266" y="51"/>
                  <a:pt x="263" y="50"/>
                  <a:pt x="265" y="48"/>
                </a:cubicBezTo>
                <a:cubicBezTo>
                  <a:pt x="266" y="48"/>
                  <a:pt x="267" y="49"/>
                  <a:pt x="267" y="51"/>
                </a:cubicBezTo>
                <a:cubicBezTo>
                  <a:pt x="267" y="51"/>
                  <a:pt x="267" y="51"/>
                  <a:pt x="267" y="51"/>
                </a:cubicBezTo>
                <a:close/>
                <a:moveTo>
                  <a:pt x="136" y="52"/>
                </a:moveTo>
                <a:cubicBezTo>
                  <a:pt x="136" y="51"/>
                  <a:pt x="137" y="51"/>
                  <a:pt x="137" y="50"/>
                </a:cubicBezTo>
                <a:cubicBezTo>
                  <a:pt x="137" y="51"/>
                  <a:pt x="138" y="51"/>
                  <a:pt x="139" y="51"/>
                </a:cubicBezTo>
                <a:cubicBezTo>
                  <a:pt x="139" y="52"/>
                  <a:pt x="138" y="53"/>
                  <a:pt x="136" y="52"/>
                </a:cubicBezTo>
                <a:cubicBezTo>
                  <a:pt x="136" y="52"/>
                  <a:pt x="136" y="52"/>
                  <a:pt x="136" y="52"/>
                </a:cubicBezTo>
                <a:close/>
                <a:moveTo>
                  <a:pt x="114" y="74"/>
                </a:moveTo>
                <a:cubicBezTo>
                  <a:pt x="112" y="72"/>
                  <a:pt x="113" y="70"/>
                  <a:pt x="114" y="68"/>
                </a:cubicBezTo>
                <a:cubicBezTo>
                  <a:pt x="115" y="69"/>
                  <a:pt x="115" y="73"/>
                  <a:pt x="114" y="74"/>
                </a:cubicBezTo>
                <a:cubicBezTo>
                  <a:pt x="114" y="74"/>
                  <a:pt x="114" y="74"/>
                  <a:pt x="114" y="74"/>
                </a:cubicBezTo>
                <a:close/>
                <a:moveTo>
                  <a:pt x="386" y="83"/>
                </a:moveTo>
                <a:cubicBezTo>
                  <a:pt x="384" y="82"/>
                  <a:pt x="384" y="80"/>
                  <a:pt x="384" y="79"/>
                </a:cubicBezTo>
                <a:cubicBezTo>
                  <a:pt x="385" y="80"/>
                  <a:pt x="386" y="80"/>
                  <a:pt x="386" y="83"/>
                </a:cubicBezTo>
                <a:cubicBezTo>
                  <a:pt x="386" y="83"/>
                  <a:pt x="386" y="83"/>
                  <a:pt x="386" y="83"/>
                </a:cubicBezTo>
                <a:close/>
                <a:moveTo>
                  <a:pt x="116" y="82"/>
                </a:moveTo>
                <a:cubicBezTo>
                  <a:pt x="115" y="82"/>
                  <a:pt x="116" y="81"/>
                  <a:pt x="116" y="80"/>
                </a:cubicBezTo>
                <a:cubicBezTo>
                  <a:pt x="117" y="80"/>
                  <a:pt x="117" y="81"/>
                  <a:pt x="116" y="82"/>
                </a:cubicBezTo>
                <a:cubicBezTo>
                  <a:pt x="116" y="82"/>
                  <a:pt x="116" y="82"/>
                  <a:pt x="116" y="82"/>
                </a:cubicBezTo>
                <a:close/>
                <a:moveTo>
                  <a:pt x="390" y="83"/>
                </a:moveTo>
                <a:cubicBezTo>
                  <a:pt x="391" y="84"/>
                  <a:pt x="388" y="83"/>
                  <a:pt x="389" y="82"/>
                </a:cubicBezTo>
                <a:cubicBezTo>
                  <a:pt x="390" y="82"/>
                  <a:pt x="390" y="83"/>
                  <a:pt x="390" y="83"/>
                </a:cubicBezTo>
                <a:cubicBezTo>
                  <a:pt x="390" y="83"/>
                  <a:pt x="390" y="83"/>
                  <a:pt x="390" y="83"/>
                </a:cubicBezTo>
                <a:close/>
                <a:moveTo>
                  <a:pt x="388" y="86"/>
                </a:moveTo>
                <a:cubicBezTo>
                  <a:pt x="388" y="86"/>
                  <a:pt x="388" y="86"/>
                  <a:pt x="388" y="86"/>
                </a:cubicBezTo>
                <a:cubicBezTo>
                  <a:pt x="389" y="86"/>
                  <a:pt x="389" y="86"/>
                  <a:pt x="390" y="86"/>
                </a:cubicBezTo>
                <a:cubicBezTo>
                  <a:pt x="390" y="86"/>
                  <a:pt x="390" y="85"/>
                  <a:pt x="390" y="85"/>
                </a:cubicBezTo>
                <a:cubicBezTo>
                  <a:pt x="390" y="84"/>
                  <a:pt x="390" y="84"/>
                  <a:pt x="389" y="84"/>
                </a:cubicBezTo>
                <a:cubicBezTo>
                  <a:pt x="390" y="86"/>
                  <a:pt x="387" y="85"/>
                  <a:pt x="388" y="86"/>
                </a:cubicBezTo>
                <a:close/>
                <a:moveTo>
                  <a:pt x="389" y="89"/>
                </a:moveTo>
                <a:cubicBezTo>
                  <a:pt x="388" y="92"/>
                  <a:pt x="383" y="86"/>
                  <a:pt x="385" y="88"/>
                </a:cubicBezTo>
                <a:cubicBezTo>
                  <a:pt x="387" y="87"/>
                  <a:pt x="387" y="88"/>
                  <a:pt x="389" y="89"/>
                </a:cubicBezTo>
                <a:cubicBezTo>
                  <a:pt x="389" y="89"/>
                  <a:pt x="389" y="89"/>
                  <a:pt x="389" y="89"/>
                </a:cubicBezTo>
                <a:close/>
                <a:moveTo>
                  <a:pt x="111" y="97"/>
                </a:moveTo>
                <a:cubicBezTo>
                  <a:pt x="115" y="96"/>
                  <a:pt x="111" y="90"/>
                  <a:pt x="113" y="87"/>
                </a:cubicBezTo>
                <a:cubicBezTo>
                  <a:pt x="113" y="87"/>
                  <a:pt x="114" y="87"/>
                  <a:pt x="114" y="87"/>
                </a:cubicBezTo>
                <a:cubicBezTo>
                  <a:pt x="114" y="96"/>
                  <a:pt x="114" y="101"/>
                  <a:pt x="114" y="107"/>
                </a:cubicBezTo>
                <a:cubicBezTo>
                  <a:pt x="109" y="105"/>
                  <a:pt x="115" y="101"/>
                  <a:pt x="111" y="97"/>
                </a:cubicBezTo>
                <a:cubicBezTo>
                  <a:pt x="111" y="97"/>
                  <a:pt x="111" y="97"/>
                  <a:pt x="111" y="97"/>
                </a:cubicBezTo>
                <a:close/>
                <a:moveTo>
                  <a:pt x="151" y="116"/>
                </a:moveTo>
                <a:cubicBezTo>
                  <a:pt x="151" y="116"/>
                  <a:pt x="151" y="116"/>
                  <a:pt x="151" y="116"/>
                </a:cubicBezTo>
                <a:cubicBezTo>
                  <a:pt x="150" y="107"/>
                  <a:pt x="153" y="98"/>
                  <a:pt x="149" y="94"/>
                </a:cubicBezTo>
                <a:cubicBezTo>
                  <a:pt x="146" y="105"/>
                  <a:pt x="148" y="113"/>
                  <a:pt x="147" y="125"/>
                </a:cubicBezTo>
                <a:cubicBezTo>
                  <a:pt x="143" y="129"/>
                  <a:pt x="148" y="135"/>
                  <a:pt x="145" y="142"/>
                </a:cubicBezTo>
                <a:cubicBezTo>
                  <a:pt x="146" y="142"/>
                  <a:pt x="147" y="143"/>
                  <a:pt x="147" y="144"/>
                </a:cubicBezTo>
                <a:cubicBezTo>
                  <a:pt x="146" y="146"/>
                  <a:pt x="147" y="147"/>
                  <a:pt x="147" y="149"/>
                </a:cubicBezTo>
                <a:cubicBezTo>
                  <a:pt x="147" y="151"/>
                  <a:pt x="145" y="150"/>
                  <a:pt x="145" y="151"/>
                </a:cubicBezTo>
                <a:cubicBezTo>
                  <a:pt x="147" y="159"/>
                  <a:pt x="144" y="163"/>
                  <a:pt x="144" y="172"/>
                </a:cubicBezTo>
                <a:cubicBezTo>
                  <a:pt x="143" y="174"/>
                  <a:pt x="144" y="177"/>
                  <a:pt x="144" y="179"/>
                </a:cubicBezTo>
                <a:cubicBezTo>
                  <a:pt x="144" y="183"/>
                  <a:pt x="146" y="191"/>
                  <a:pt x="144" y="191"/>
                </a:cubicBezTo>
                <a:cubicBezTo>
                  <a:pt x="145" y="195"/>
                  <a:pt x="142" y="200"/>
                  <a:pt x="145" y="205"/>
                </a:cubicBezTo>
                <a:cubicBezTo>
                  <a:pt x="144" y="206"/>
                  <a:pt x="144" y="207"/>
                  <a:pt x="143" y="207"/>
                </a:cubicBezTo>
                <a:cubicBezTo>
                  <a:pt x="143" y="205"/>
                  <a:pt x="144" y="203"/>
                  <a:pt x="142" y="203"/>
                </a:cubicBezTo>
                <a:cubicBezTo>
                  <a:pt x="140" y="206"/>
                  <a:pt x="144" y="214"/>
                  <a:pt x="138" y="216"/>
                </a:cubicBezTo>
                <a:cubicBezTo>
                  <a:pt x="140" y="218"/>
                  <a:pt x="142" y="223"/>
                  <a:pt x="139" y="226"/>
                </a:cubicBezTo>
                <a:cubicBezTo>
                  <a:pt x="140" y="226"/>
                  <a:pt x="141" y="226"/>
                  <a:pt x="141" y="226"/>
                </a:cubicBezTo>
                <a:cubicBezTo>
                  <a:pt x="142" y="233"/>
                  <a:pt x="139" y="240"/>
                  <a:pt x="139" y="243"/>
                </a:cubicBezTo>
                <a:cubicBezTo>
                  <a:pt x="140" y="245"/>
                  <a:pt x="144" y="249"/>
                  <a:pt x="141" y="251"/>
                </a:cubicBezTo>
                <a:cubicBezTo>
                  <a:pt x="142" y="252"/>
                  <a:pt x="143" y="250"/>
                  <a:pt x="144" y="252"/>
                </a:cubicBezTo>
                <a:cubicBezTo>
                  <a:pt x="141" y="252"/>
                  <a:pt x="144" y="252"/>
                  <a:pt x="144" y="253"/>
                </a:cubicBezTo>
                <a:cubicBezTo>
                  <a:pt x="143" y="257"/>
                  <a:pt x="143" y="260"/>
                  <a:pt x="139" y="260"/>
                </a:cubicBezTo>
                <a:cubicBezTo>
                  <a:pt x="139" y="262"/>
                  <a:pt x="139" y="264"/>
                  <a:pt x="139" y="265"/>
                </a:cubicBezTo>
                <a:cubicBezTo>
                  <a:pt x="140" y="266"/>
                  <a:pt x="141" y="265"/>
                  <a:pt x="142" y="266"/>
                </a:cubicBezTo>
                <a:cubicBezTo>
                  <a:pt x="141" y="268"/>
                  <a:pt x="144" y="268"/>
                  <a:pt x="143" y="270"/>
                </a:cubicBezTo>
                <a:cubicBezTo>
                  <a:pt x="142" y="271"/>
                  <a:pt x="142" y="270"/>
                  <a:pt x="141" y="270"/>
                </a:cubicBezTo>
                <a:cubicBezTo>
                  <a:pt x="141" y="271"/>
                  <a:pt x="141" y="273"/>
                  <a:pt x="140" y="274"/>
                </a:cubicBezTo>
                <a:cubicBezTo>
                  <a:pt x="146" y="276"/>
                  <a:pt x="138" y="283"/>
                  <a:pt x="144" y="286"/>
                </a:cubicBezTo>
                <a:cubicBezTo>
                  <a:pt x="142" y="288"/>
                  <a:pt x="145" y="292"/>
                  <a:pt x="146" y="294"/>
                </a:cubicBezTo>
                <a:cubicBezTo>
                  <a:pt x="146" y="298"/>
                  <a:pt x="145" y="298"/>
                  <a:pt x="147" y="301"/>
                </a:cubicBezTo>
                <a:cubicBezTo>
                  <a:pt x="147" y="308"/>
                  <a:pt x="146" y="319"/>
                  <a:pt x="152" y="322"/>
                </a:cubicBezTo>
                <a:cubicBezTo>
                  <a:pt x="153" y="310"/>
                  <a:pt x="154" y="303"/>
                  <a:pt x="154" y="290"/>
                </a:cubicBezTo>
                <a:cubicBezTo>
                  <a:pt x="155" y="292"/>
                  <a:pt x="157" y="291"/>
                  <a:pt x="157" y="289"/>
                </a:cubicBezTo>
                <a:cubicBezTo>
                  <a:pt x="155" y="287"/>
                  <a:pt x="155" y="289"/>
                  <a:pt x="153" y="288"/>
                </a:cubicBezTo>
                <a:cubicBezTo>
                  <a:pt x="153" y="287"/>
                  <a:pt x="153" y="286"/>
                  <a:pt x="152" y="285"/>
                </a:cubicBezTo>
                <a:cubicBezTo>
                  <a:pt x="154" y="285"/>
                  <a:pt x="154" y="283"/>
                  <a:pt x="156" y="282"/>
                </a:cubicBezTo>
                <a:cubicBezTo>
                  <a:pt x="153" y="270"/>
                  <a:pt x="152" y="260"/>
                  <a:pt x="155" y="249"/>
                </a:cubicBezTo>
                <a:cubicBezTo>
                  <a:pt x="155" y="249"/>
                  <a:pt x="155" y="249"/>
                  <a:pt x="156" y="249"/>
                </a:cubicBezTo>
                <a:cubicBezTo>
                  <a:pt x="154" y="252"/>
                  <a:pt x="157" y="254"/>
                  <a:pt x="159" y="255"/>
                </a:cubicBezTo>
                <a:cubicBezTo>
                  <a:pt x="157" y="260"/>
                  <a:pt x="157" y="265"/>
                  <a:pt x="160" y="268"/>
                </a:cubicBezTo>
                <a:cubicBezTo>
                  <a:pt x="160" y="269"/>
                  <a:pt x="158" y="270"/>
                  <a:pt x="157" y="271"/>
                </a:cubicBezTo>
                <a:cubicBezTo>
                  <a:pt x="158" y="271"/>
                  <a:pt x="159" y="271"/>
                  <a:pt x="160" y="272"/>
                </a:cubicBezTo>
                <a:cubicBezTo>
                  <a:pt x="157" y="275"/>
                  <a:pt x="161" y="280"/>
                  <a:pt x="159" y="281"/>
                </a:cubicBezTo>
                <a:cubicBezTo>
                  <a:pt x="162" y="281"/>
                  <a:pt x="162" y="284"/>
                  <a:pt x="160" y="284"/>
                </a:cubicBezTo>
                <a:cubicBezTo>
                  <a:pt x="160" y="284"/>
                  <a:pt x="161" y="285"/>
                  <a:pt x="161" y="286"/>
                </a:cubicBezTo>
                <a:cubicBezTo>
                  <a:pt x="158" y="288"/>
                  <a:pt x="162" y="292"/>
                  <a:pt x="160" y="295"/>
                </a:cubicBezTo>
                <a:cubicBezTo>
                  <a:pt x="163" y="298"/>
                  <a:pt x="161" y="305"/>
                  <a:pt x="163" y="309"/>
                </a:cubicBezTo>
                <a:cubicBezTo>
                  <a:pt x="164" y="310"/>
                  <a:pt x="162" y="310"/>
                  <a:pt x="162" y="311"/>
                </a:cubicBezTo>
                <a:cubicBezTo>
                  <a:pt x="167" y="321"/>
                  <a:pt x="165" y="328"/>
                  <a:pt x="167" y="338"/>
                </a:cubicBezTo>
                <a:cubicBezTo>
                  <a:pt x="170" y="337"/>
                  <a:pt x="170" y="343"/>
                  <a:pt x="173" y="342"/>
                </a:cubicBezTo>
                <a:cubicBezTo>
                  <a:pt x="171" y="340"/>
                  <a:pt x="172" y="339"/>
                  <a:pt x="172" y="336"/>
                </a:cubicBezTo>
                <a:cubicBezTo>
                  <a:pt x="170" y="335"/>
                  <a:pt x="170" y="336"/>
                  <a:pt x="169" y="337"/>
                </a:cubicBezTo>
                <a:cubicBezTo>
                  <a:pt x="168" y="331"/>
                  <a:pt x="172" y="322"/>
                  <a:pt x="168" y="316"/>
                </a:cubicBezTo>
                <a:cubicBezTo>
                  <a:pt x="171" y="313"/>
                  <a:pt x="171" y="307"/>
                  <a:pt x="169" y="303"/>
                </a:cubicBezTo>
                <a:cubicBezTo>
                  <a:pt x="170" y="302"/>
                  <a:pt x="171" y="300"/>
                  <a:pt x="172" y="299"/>
                </a:cubicBezTo>
                <a:cubicBezTo>
                  <a:pt x="171" y="299"/>
                  <a:pt x="170" y="300"/>
                  <a:pt x="170" y="299"/>
                </a:cubicBezTo>
                <a:cubicBezTo>
                  <a:pt x="169" y="297"/>
                  <a:pt x="174" y="296"/>
                  <a:pt x="171" y="295"/>
                </a:cubicBezTo>
                <a:cubicBezTo>
                  <a:pt x="170" y="295"/>
                  <a:pt x="171" y="296"/>
                  <a:pt x="170" y="297"/>
                </a:cubicBezTo>
                <a:cubicBezTo>
                  <a:pt x="171" y="290"/>
                  <a:pt x="168" y="284"/>
                  <a:pt x="172" y="280"/>
                </a:cubicBezTo>
                <a:cubicBezTo>
                  <a:pt x="171" y="280"/>
                  <a:pt x="170" y="280"/>
                  <a:pt x="170" y="279"/>
                </a:cubicBezTo>
                <a:cubicBezTo>
                  <a:pt x="171" y="272"/>
                  <a:pt x="171" y="266"/>
                  <a:pt x="171" y="258"/>
                </a:cubicBezTo>
                <a:cubicBezTo>
                  <a:pt x="172" y="256"/>
                  <a:pt x="173" y="258"/>
                  <a:pt x="175" y="256"/>
                </a:cubicBezTo>
                <a:cubicBezTo>
                  <a:pt x="175" y="255"/>
                  <a:pt x="175" y="253"/>
                  <a:pt x="175" y="252"/>
                </a:cubicBezTo>
                <a:cubicBezTo>
                  <a:pt x="173" y="251"/>
                  <a:pt x="171" y="254"/>
                  <a:pt x="171" y="251"/>
                </a:cubicBezTo>
                <a:cubicBezTo>
                  <a:pt x="172" y="251"/>
                  <a:pt x="173" y="252"/>
                  <a:pt x="174" y="250"/>
                </a:cubicBezTo>
                <a:cubicBezTo>
                  <a:pt x="172" y="251"/>
                  <a:pt x="174" y="247"/>
                  <a:pt x="175" y="247"/>
                </a:cubicBezTo>
                <a:cubicBezTo>
                  <a:pt x="174" y="245"/>
                  <a:pt x="173" y="248"/>
                  <a:pt x="173" y="245"/>
                </a:cubicBezTo>
                <a:cubicBezTo>
                  <a:pt x="177" y="247"/>
                  <a:pt x="177" y="244"/>
                  <a:pt x="180" y="244"/>
                </a:cubicBezTo>
                <a:cubicBezTo>
                  <a:pt x="176" y="237"/>
                  <a:pt x="184" y="231"/>
                  <a:pt x="178" y="226"/>
                </a:cubicBezTo>
                <a:cubicBezTo>
                  <a:pt x="176" y="229"/>
                  <a:pt x="180" y="231"/>
                  <a:pt x="176" y="233"/>
                </a:cubicBezTo>
                <a:cubicBezTo>
                  <a:pt x="176" y="235"/>
                  <a:pt x="177" y="236"/>
                  <a:pt x="177" y="237"/>
                </a:cubicBezTo>
                <a:cubicBezTo>
                  <a:pt x="175" y="238"/>
                  <a:pt x="176" y="239"/>
                  <a:pt x="175" y="240"/>
                </a:cubicBezTo>
                <a:cubicBezTo>
                  <a:pt x="177" y="240"/>
                  <a:pt x="178" y="244"/>
                  <a:pt x="175" y="244"/>
                </a:cubicBezTo>
                <a:cubicBezTo>
                  <a:pt x="176" y="241"/>
                  <a:pt x="172" y="241"/>
                  <a:pt x="174" y="238"/>
                </a:cubicBezTo>
                <a:cubicBezTo>
                  <a:pt x="173" y="237"/>
                  <a:pt x="173" y="237"/>
                  <a:pt x="172" y="237"/>
                </a:cubicBezTo>
                <a:cubicBezTo>
                  <a:pt x="173" y="231"/>
                  <a:pt x="173" y="228"/>
                  <a:pt x="173" y="224"/>
                </a:cubicBezTo>
                <a:cubicBezTo>
                  <a:pt x="174" y="224"/>
                  <a:pt x="175" y="225"/>
                  <a:pt x="175" y="224"/>
                </a:cubicBezTo>
                <a:cubicBezTo>
                  <a:pt x="174" y="222"/>
                  <a:pt x="173" y="224"/>
                  <a:pt x="173" y="222"/>
                </a:cubicBezTo>
                <a:cubicBezTo>
                  <a:pt x="173" y="220"/>
                  <a:pt x="175" y="213"/>
                  <a:pt x="172" y="214"/>
                </a:cubicBezTo>
                <a:cubicBezTo>
                  <a:pt x="172" y="213"/>
                  <a:pt x="174" y="212"/>
                  <a:pt x="173" y="210"/>
                </a:cubicBezTo>
                <a:cubicBezTo>
                  <a:pt x="174" y="211"/>
                  <a:pt x="176" y="210"/>
                  <a:pt x="174" y="209"/>
                </a:cubicBezTo>
                <a:cubicBezTo>
                  <a:pt x="174" y="210"/>
                  <a:pt x="173" y="210"/>
                  <a:pt x="173" y="209"/>
                </a:cubicBezTo>
                <a:cubicBezTo>
                  <a:pt x="174" y="206"/>
                  <a:pt x="173" y="203"/>
                  <a:pt x="176" y="201"/>
                </a:cubicBezTo>
                <a:cubicBezTo>
                  <a:pt x="176" y="200"/>
                  <a:pt x="174" y="199"/>
                  <a:pt x="173" y="198"/>
                </a:cubicBezTo>
                <a:cubicBezTo>
                  <a:pt x="173" y="196"/>
                  <a:pt x="174" y="195"/>
                  <a:pt x="174" y="194"/>
                </a:cubicBezTo>
                <a:cubicBezTo>
                  <a:pt x="170" y="195"/>
                  <a:pt x="170" y="189"/>
                  <a:pt x="169" y="185"/>
                </a:cubicBezTo>
                <a:cubicBezTo>
                  <a:pt x="167" y="184"/>
                  <a:pt x="169" y="187"/>
                  <a:pt x="167" y="187"/>
                </a:cubicBezTo>
                <a:cubicBezTo>
                  <a:pt x="167" y="181"/>
                  <a:pt x="174" y="182"/>
                  <a:pt x="172" y="176"/>
                </a:cubicBezTo>
                <a:cubicBezTo>
                  <a:pt x="171" y="175"/>
                  <a:pt x="169" y="174"/>
                  <a:pt x="168" y="173"/>
                </a:cubicBezTo>
                <a:cubicBezTo>
                  <a:pt x="170" y="172"/>
                  <a:pt x="171" y="171"/>
                  <a:pt x="172" y="170"/>
                </a:cubicBezTo>
                <a:cubicBezTo>
                  <a:pt x="173" y="170"/>
                  <a:pt x="174" y="171"/>
                  <a:pt x="175" y="171"/>
                </a:cubicBezTo>
                <a:cubicBezTo>
                  <a:pt x="175" y="170"/>
                  <a:pt x="175" y="169"/>
                  <a:pt x="175" y="169"/>
                </a:cubicBezTo>
                <a:cubicBezTo>
                  <a:pt x="175" y="170"/>
                  <a:pt x="176" y="171"/>
                  <a:pt x="177" y="171"/>
                </a:cubicBezTo>
                <a:cubicBezTo>
                  <a:pt x="176" y="168"/>
                  <a:pt x="179" y="163"/>
                  <a:pt x="175" y="162"/>
                </a:cubicBezTo>
                <a:cubicBezTo>
                  <a:pt x="174" y="163"/>
                  <a:pt x="175" y="165"/>
                  <a:pt x="173" y="165"/>
                </a:cubicBezTo>
                <a:cubicBezTo>
                  <a:pt x="169" y="159"/>
                  <a:pt x="171" y="150"/>
                  <a:pt x="171" y="143"/>
                </a:cubicBezTo>
                <a:cubicBezTo>
                  <a:pt x="171" y="143"/>
                  <a:pt x="168" y="144"/>
                  <a:pt x="168" y="143"/>
                </a:cubicBezTo>
                <a:cubicBezTo>
                  <a:pt x="168" y="138"/>
                  <a:pt x="168" y="134"/>
                  <a:pt x="169" y="130"/>
                </a:cubicBezTo>
                <a:cubicBezTo>
                  <a:pt x="167" y="128"/>
                  <a:pt x="161" y="127"/>
                  <a:pt x="161" y="124"/>
                </a:cubicBezTo>
                <a:cubicBezTo>
                  <a:pt x="155" y="129"/>
                  <a:pt x="163" y="138"/>
                  <a:pt x="157" y="143"/>
                </a:cubicBezTo>
                <a:cubicBezTo>
                  <a:pt x="158" y="147"/>
                  <a:pt x="156" y="150"/>
                  <a:pt x="156" y="154"/>
                </a:cubicBezTo>
                <a:cubicBezTo>
                  <a:pt x="155" y="155"/>
                  <a:pt x="155" y="154"/>
                  <a:pt x="153" y="154"/>
                </a:cubicBezTo>
                <a:cubicBezTo>
                  <a:pt x="155" y="156"/>
                  <a:pt x="152" y="161"/>
                  <a:pt x="153" y="164"/>
                </a:cubicBezTo>
                <a:cubicBezTo>
                  <a:pt x="155" y="163"/>
                  <a:pt x="156" y="165"/>
                  <a:pt x="156" y="166"/>
                </a:cubicBezTo>
                <a:cubicBezTo>
                  <a:pt x="155" y="167"/>
                  <a:pt x="153" y="168"/>
                  <a:pt x="152" y="169"/>
                </a:cubicBezTo>
                <a:cubicBezTo>
                  <a:pt x="154" y="169"/>
                  <a:pt x="154" y="170"/>
                  <a:pt x="155" y="171"/>
                </a:cubicBezTo>
                <a:cubicBezTo>
                  <a:pt x="153" y="171"/>
                  <a:pt x="151" y="170"/>
                  <a:pt x="150" y="171"/>
                </a:cubicBezTo>
                <a:cubicBezTo>
                  <a:pt x="151" y="154"/>
                  <a:pt x="152" y="131"/>
                  <a:pt x="151" y="116"/>
                </a:cubicBezTo>
                <a:close/>
                <a:moveTo>
                  <a:pt x="175" y="198"/>
                </a:moveTo>
                <a:cubicBezTo>
                  <a:pt x="175" y="198"/>
                  <a:pt x="175" y="198"/>
                  <a:pt x="175" y="198"/>
                </a:cubicBezTo>
                <a:cubicBezTo>
                  <a:pt x="173" y="201"/>
                  <a:pt x="177" y="195"/>
                  <a:pt x="175" y="198"/>
                </a:cubicBezTo>
                <a:close/>
                <a:moveTo>
                  <a:pt x="164" y="96"/>
                </a:moveTo>
                <a:cubicBezTo>
                  <a:pt x="166" y="96"/>
                  <a:pt x="167" y="96"/>
                  <a:pt x="167" y="94"/>
                </a:cubicBezTo>
                <a:cubicBezTo>
                  <a:pt x="169" y="94"/>
                  <a:pt x="167" y="97"/>
                  <a:pt x="170" y="96"/>
                </a:cubicBezTo>
                <a:cubicBezTo>
                  <a:pt x="170" y="97"/>
                  <a:pt x="169" y="97"/>
                  <a:pt x="168" y="98"/>
                </a:cubicBezTo>
                <a:cubicBezTo>
                  <a:pt x="168" y="100"/>
                  <a:pt x="168" y="100"/>
                  <a:pt x="170" y="102"/>
                </a:cubicBezTo>
                <a:cubicBezTo>
                  <a:pt x="168" y="102"/>
                  <a:pt x="167" y="103"/>
                  <a:pt x="165" y="103"/>
                </a:cubicBezTo>
                <a:cubicBezTo>
                  <a:pt x="165" y="102"/>
                  <a:pt x="165" y="102"/>
                  <a:pt x="164" y="101"/>
                </a:cubicBezTo>
                <a:cubicBezTo>
                  <a:pt x="165" y="99"/>
                  <a:pt x="165" y="99"/>
                  <a:pt x="164" y="96"/>
                </a:cubicBezTo>
                <a:cubicBezTo>
                  <a:pt x="164" y="96"/>
                  <a:pt x="164" y="96"/>
                  <a:pt x="164" y="96"/>
                </a:cubicBezTo>
                <a:close/>
                <a:moveTo>
                  <a:pt x="390" y="102"/>
                </a:moveTo>
                <a:cubicBezTo>
                  <a:pt x="391" y="100"/>
                  <a:pt x="394" y="102"/>
                  <a:pt x="390" y="103"/>
                </a:cubicBezTo>
                <a:cubicBezTo>
                  <a:pt x="390" y="102"/>
                  <a:pt x="390" y="102"/>
                  <a:pt x="390" y="102"/>
                </a:cubicBezTo>
                <a:cubicBezTo>
                  <a:pt x="390" y="102"/>
                  <a:pt x="390" y="102"/>
                  <a:pt x="390" y="102"/>
                </a:cubicBezTo>
                <a:close/>
                <a:moveTo>
                  <a:pt x="354" y="112"/>
                </a:moveTo>
                <a:cubicBezTo>
                  <a:pt x="354" y="111"/>
                  <a:pt x="356" y="111"/>
                  <a:pt x="357" y="111"/>
                </a:cubicBezTo>
                <a:cubicBezTo>
                  <a:pt x="358" y="112"/>
                  <a:pt x="357" y="114"/>
                  <a:pt x="356" y="115"/>
                </a:cubicBezTo>
                <a:cubicBezTo>
                  <a:pt x="355" y="115"/>
                  <a:pt x="356" y="112"/>
                  <a:pt x="354" y="112"/>
                </a:cubicBezTo>
                <a:cubicBezTo>
                  <a:pt x="354" y="112"/>
                  <a:pt x="354" y="112"/>
                  <a:pt x="354" y="112"/>
                </a:cubicBezTo>
                <a:close/>
                <a:moveTo>
                  <a:pt x="354" y="122"/>
                </a:moveTo>
                <a:cubicBezTo>
                  <a:pt x="353" y="122"/>
                  <a:pt x="353" y="121"/>
                  <a:pt x="352" y="120"/>
                </a:cubicBezTo>
                <a:cubicBezTo>
                  <a:pt x="353" y="120"/>
                  <a:pt x="354" y="120"/>
                  <a:pt x="354" y="120"/>
                </a:cubicBezTo>
                <a:cubicBezTo>
                  <a:pt x="355" y="121"/>
                  <a:pt x="353" y="121"/>
                  <a:pt x="354" y="122"/>
                </a:cubicBezTo>
                <a:cubicBezTo>
                  <a:pt x="354" y="122"/>
                  <a:pt x="354" y="122"/>
                  <a:pt x="354" y="122"/>
                </a:cubicBezTo>
                <a:close/>
                <a:moveTo>
                  <a:pt x="352" y="125"/>
                </a:moveTo>
                <a:cubicBezTo>
                  <a:pt x="351" y="125"/>
                  <a:pt x="352" y="123"/>
                  <a:pt x="352" y="123"/>
                </a:cubicBezTo>
                <a:cubicBezTo>
                  <a:pt x="354" y="123"/>
                  <a:pt x="352" y="124"/>
                  <a:pt x="352" y="125"/>
                </a:cubicBezTo>
                <a:cubicBezTo>
                  <a:pt x="352" y="125"/>
                  <a:pt x="352" y="125"/>
                  <a:pt x="352" y="125"/>
                </a:cubicBezTo>
                <a:close/>
                <a:moveTo>
                  <a:pt x="345" y="128"/>
                </a:moveTo>
                <a:cubicBezTo>
                  <a:pt x="346" y="126"/>
                  <a:pt x="348" y="125"/>
                  <a:pt x="349" y="124"/>
                </a:cubicBezTo>
                <a:cubicBezTo>
                  <a:pt x="350" y="124"/>
                  <a:pt x="349" y="126"/>
                  <a:pt x="350" y="126"/>
                </a:cubicBezTo>
                <a:cubicBezTo>
                  <a:pt x="349" y="127"/>
                  <a:pt x="348" y="125"/>
                  <a:pt x="347" y="126"/>
                </a:cubicBezTo>
                <a:cubicBezTo>
                  <a:pt x="347" y="127"/>
                  <a:pt x="348" y="127"/>
                  <a:pt x="348" y="128"/>
                </a:cubicBezTo>
                <a:cubicBezTo>
                  <a:pt x="347" y="127"/>
                  <a:pt x="347" y="128"/>
                  <a:pt x="345" y="128"/>
                </a:cubicBezTo>
                <a:cubicBezTo>
                  <a:pt x="345" y="128"/>
                  <a:pt x="345" y="128"/>
                  <a:pt x="345" y="128"/>
                </a:cubicBezTo>
                <a:close/>
                <a:moveTo>
                  <a:pt x="328" y="134"/>
                </a:moveTo>
                <a:cubicBezTo>
                  <a:pt x="327" y="132"/>
                  <a:pt x="329" y="133"/>
                  <a:pt x="329" y="131"/>
                </a:cubicBezTo>
                <a:cubicBezTo>
                  <a:pt x="330" y="131"/>
                  <a:pt x="331" y="133"/>
                  <a:pt x="330" y="134"/>
                </a:cubicBezTo>
                <a:cubicBezTo>
                  <a:pt x="329" y="135"/>
                  <a:pt x="328" y="134"/>
                  <a:pt x="328" y="134"/>
                </a:cubicBezTo>
                <a:cubicBezTo>
                  <a:pt x="328" y="134"/>
                  <a:pt x="328" y="134"/>
                  <a:pt x="328" y="134"/>
                </a:cubicBezTo>
                <a:close/>
                <a:moveTo>
                  <a:pt x="172" y="137"/>
                </a:moveTo>
                <a:cubicBezTo>
                  <a:pt x="173" y="135"/>
                  <a:pt x="172" y="135"/>
                  <a:pt x="172" y="133"/>
                </a:cubicBezTo>
                <a:cubicBezTo>
                  <a:pt x="172" y="134"/>
                  <a:pt x="173" y="134"/>
                  <a:pt x="173" y="133"/>
                </a:cubicBezTo>
                <a:cubicBezTo>
                  <a:pt x="174" y="133"/>
                  <a:pt x="174" y="137"/>
                  <a:pt x="172" y="137"/>
                </a:cubicBezTo>
                <a:cubicBezTo>
                  <a:pt x="172" y="137"/>
                  <a:pt x="172" y="137"/>
                  <a:pt x="172" y="137"/>
                </a:cubicBezTo>
                <a:close/>
                <a:moveTo>
                  <a:pt x="344" y="136"/>
                </a:moveTo>
                <a:cubicBezTo>
                  <a:pt x="343" y="136"/>
                  <a:pt x="343" y="135"/>
                  <a:pt x="343" y="134"/>
                </a:cubicBezTo>
                <a:cubicBezTo>
                  <a:pt x="344" y="134"/>
                  <a:pt x="344" y="135"/>
                  <a:pt x="344" y="135"/>
                </a:cubicBezTo>
                <a:cubicBezTo>
                  <a:pt x="344" y="135"/>
                  <a:pt x="344" y="136"/>
                  <a:pt x="344" y="136"/>
                </a:cubicBezTo>
                <a:cubicBezTo>
                  <a:pt x="344" y="136"/>
                  <a:pt x="344" y="136"/>
                  <a:pt x="344" y="136"/>
                </a:cubicBezTo>
                <a:close/>
                <a:moveTo>
                  <a:pt x="328" y="139"/>
                </a:moveTo>
                <a:cubicBezTo>
                  <a:pt x="329" y="138"/>
                  <a:pt x="328" y="137"/>
                  <a:pt x="328" y="136"/>
                </a:cubicBezTo>
                <a:cubicBezTo>
                  <a:pt x="328" y="136"/>
                  <a:pt x="329" y="136"/>
                  <a:pt x="329" y="136"/>
                </a:cubicBezTo>
                <a:cubicBezTo>
                  <a:pt x="329" y="137"/>
                  <a:pt x="328" y="139"/>
                  <a:pt x="330" y="139"/>
                </a:cubicBezTo>
                <a:cubicBezTo>
                  <a:pt x="330" y="141"/>
                  <a:pt x="329" y="139"/>
                  <a:pt x="328" y="139"/>
                </a:cubicBezTo>
                <a:cubicBezTo>
                  <a:pt x="328" y="139"/>
                  <a:pt x="328" y="139"/>
                  <a:pt x="328" y="139"/>
                </a:cubicBezTo>
                <a:close/>
                <a:moveTo>
                  <a:pt x="340" y="149"/>
                </a:moveTo>
                <a:cubicBezTo>
                  <a:pt x="340" y="144"/>
                  <a:pt x="343" y="133"/>
                  <a:pt x="350" y="138"/>
                </a:cubicBezTo>
                <a:cubicBezTo>
                  <a:pt x="350" y="140"/>
                  <a:pt x="349" y="141"/>
                  <a:pt x="349" y="144"/>
                </a:cubicBezTo>
                <a:cubicBezTo>
                  <a:pt x="345" y="144"/>
                  <a:pt x="345" y="149"/>
                  <a:pt x="340" y="149"/>
                </a:cubicBezTo>
                <a:cubicBezTo>
                  <a:pt x="340" y="149"/>
                  <a:pt x="340" y="149"/>
                  <a:pt x="340" y="149"/>
                </a:cubicBezTo>
                <a:close/>
                <a:moveTo>
                  <a:pt x="170" y="139"/>
                </a:moveTo>
                <a:cubicBezTo>
                  <a:pt x="172" y="140"/>
                  <a:pt x="172" y="141"/>
                  <a:pt x="172" y="138"/>
                </a:cubicBezTo>
                <a:cubicBezTo>
                  <a:pt x="173" y="138"/>
                  <a:pt x="173" y="139"/>
                  <a:pt x="174" y="138"/>
                </a:cubicBezTo>
                <a:cubicBezTo>
                  <a:pt x="177" y="142"/>
                  <a:pt x="172" y="142"/>
                  <a:pt x="171" y="143"/>
                </a:cubicBezTo>
                <a:cubicBezTo>
                  <a:pt x="171" y="141"/>
                  <a:pt x="170" y="141"/>
                  <a:pt x="170" y="139"/>
                </a:cubicBezTo>
                <a:cubicBezTo>
                  <a:pt x="170" y="139"/>
                  <a:pt x="170" y="139"/>
                  <a:pt x="170" y="139"/>
                </a:cubicBezTo>
                <a:close/>
                <a:moveTo>
                  <a:pt x="327" y="142"/>
                </a:moveTo>
                <a:cubicBezTo>
                  <a:pt x="327" y="142"/>
                  <a:pt x="329" y="142"/>
                  <a:pt x="329" y="141"/>
                </a:cubicBezTo>
                <a:cubicBezTo>
                  <a:pt x="332" y="142"/>
                  <a:pt x="330" y="147"/>
                  <a:pt x="329" y="148"/>
                </a:cubicBezTo>
                <a:cubicBezTo>
                  <a:pt x="328" y="148"/>
                  <a:pt x="328" y="148"/>
                  <a:pt x="327" y="148"/>
                </a:cubicBezTo>
                <a:cubicBezTo>
                  <a:pt x="326" y="148"/>
                  <a:pt x="327" y="149"/>
                  <a:pt x="326" y="150"/>
                </a:cubicBezTo>
                <a:cubicBezTo>
                  <a:pt x="326" y="151"/>
                  <a:pt x="329" y="151"/>
                  <a:pt x="328" y="153"/>
                </a:cubicBezTo>
                <a:cubicBezTo>
                  <a:pt x="329" y="153"/>
                  <a:pt x="329" y="152"/>
                  <a:pt x="330" y="153"/>
                </a:cubicBezTo>
                <a:cubicBezTo>
                  <a:pt x="332" y="157"/>
                  <a:pt x="328" y="158"/>
                  <a:pt x="328" y="161"/>
                </a:cubicBezTo>
                <a:cubicBezTo>
                  <a:pt x="324" y="160"/>
                  <a:pt x="322" y="165"/>
                  <a:pt x="316" y="165"/>
                </a:cubicBezTo>
                <a:cubicBezTo>
                  <a:pt x="315" y="157"/>
                  <a:pt x="323" y="158"/>
                  <a:pt x="323" y="151"/>
                </a:cubicBezTo>
                <a:cubicBezTo>
                  <a:pt x="324" y="151"/>
                  <a:pt x="325" y="149"/>
                  <a:pt x="326" y="149"/>
                </a:cubicBezTo>
                <a:cubicBezTo>
                  <a:pt x="322" y="148"/>
                  <a:pt x="326" y="144"/>
                  <a:pt x="327" y="142"/>
                </a:cubicBezTo>
                <a:cubicBezTo>
                  <a:pt x="327" y="142"/>
                  <a:pt x="327" y="142"/>
                  <a:pt x="327" y="142"/>
                </a:cubicBezTo>
                <a:close/>
                <a:moveTo>
                  <a:pt x="172" y="145"/>
                </a:moveTo>
                <a:cubicBezTo>
                  <a:pt x="172" y="145"/>
                  <a:pt x="173" y="145"/>
                  <a:pt x="173" y="144"/>
                </a:cubicBezTo>
                <a:cubicBezTo>
                  <a:pt x="174" y="145"/>
                  <a:pt x="175" y="145"/>
                  <a:pt x="175" y="146"/>
                </a:cubicBezTo>
                <a:cubicBezTo>
                  <a:pt x="173" y="147"/>
                  <a:pt x="174" y="145"/>
                  <a:pt x="172" y="145"/>
                </a:cubicBezTo>
                <a:cubicBezTo>
                  <a:pt x="172" y="145"/>
                  <a:pt x="172" y="145"/>
                  <a:pt x="172" y="145"/>
                </a:cubicBezTo>
                <a:close/>
                <a:moveTo>
                  <a:pt x="349" y="150"/>
                </a:moveTo>
                <a:cubicBezTo>
                  <a:pt x="347" y="150"/>
                  <a:pt x="348" y="149"/>
                  <a:pt x="348" y="148"/>
                </a:cubicBezTo>
                <a:cubicBezTo>
                  <a:pt x="348" y="148"/>
                  <a:pt x="349" y="149"/>
                  <a:pt x="349" y="150"/>
                </a:cubicBezTo>
                <a:cubicBezTo>
                  <a:pt x="349" y="150"/>
                  <a:pt x="349" y="150"/>
                  <a:pt x="349" y="150"/>
                </a:cubicBezTo>
                <a:close/>
                <a:moveTo>
                  <a:pt x="176" y="150"/>
                </a:moveTo>
                <a:cubicBezTo>
                  <a:pt x="179" y="150"/>
                  <a:pt x="176" y="153"/>
                  <a:pt x="176" y="150"/>
                </a:cubicBezTo>
                <a:cubicBezTo>
                  <a:pt x="176" y="150"/>
                  <a:pt x="176" y="150"/>
                  <a:pt x="176" y="150"/>
                </a:cubicBezTo>
                <a:close/>
                <a:moveTo>
                  <a:pt x="117" y="198"/>
                </a:moveTo>
                <a:cubicBezTo>
                  <a:pt x="117" y="198"/>
                  <a:pt x="117" y="198"/>
                  <a:pt x="117" y="198"/>
                </a:cubicBezTo>
                <a:cubicBezTo>
                  <a:pt x="120" y="198"/>
                  <a:pt x="120" y="202"/>
                  <a:pt x="121" y="204"/>
                </a:cubicBezTo>
                <a:cubicBezTo>
                  <a:pt x="121" y="205"/>
                  <a:pt x="119" y="204"/>
                  <a:pt x="119" y="205"/>
                </a:cubicBezTo>
                <a:cubicBezTo>
                  <a:pt x="122" y="206"/>
                  <a:pt x="120" y="210"/>
                  <a:pt x="121" y="212"/>
                </a:cubicBezTo>
                <a:cubicBezTo>
                  <a:pt x="120" y="212"/>
                  <a:pt x="119" y="216"/>
                  <a:pt x="120" y="218"/>
                </a:cubicBezTo>
                <a:cubicBezTo>
                  <a:pt x="121" y="218"/>
                  <a:pt x="120" y="216"/>
                  <a:pt x="121" y="215"/>
                </a:cubicBezTo>
                <a:cubicBezTo>
                  <a:pt x="123" y="219"/>
                  <a:pt x="122" y="224"/>
                  <a:pt x="124" y="227"/>
                </a:cubicBezTo>
                <a:cubicBezTo>
                  <a:pt x="123" y="220"/>
                  <a:pt x="129" y="214"/>
                  <a:pt x="125" y="209"/>
                </a:cubicBezTo>
                <a:cubicBezTo>
                  <a:pt x="126" y="199"/>
                  <a:pt x="127" y="187"/>
                  <a:pt x="122" y="179"/>
                </a:cubicBezTo>
                <a:cubicBezTo>
                  <a:pt x="124" y="179"/>
                  <a:pt x="123" y="181"/>
                  <a:pt x="124" y="181"/>
                </a:cubicBezTo>
                <a:cubicBezTo>
                  <a:pt x="125" y="178"/>
                  <a:pt x="123" y="175"/>
                  <a:pt x="124" y="172"/>
                </a:cubicBezTo>
                <a:cubicBezTo>
                  <a:pt x="122" y="172"/>
                  <a:pt x="120" y="170"/>
                  <a:pt x="122" y="168"/>
                </a:cubicBezTo>
                <a:cubicBezTo>
                  <a:pt x="122" y="169"/>
                  <a:pt x="123" y="170"/>
                  <a:pt x="124" y="170"/>
                </a:cubicBezTo>
                <a:cubicBezTo>
                  <a:pt x="121" y="165"/>
                  <a:pt x="124" y="158"/>
                  <a:pt x="122" y="150"/>
                </a:cubicBezTo>
                <a:cubicBezTo>
                  <a:pt x="117" y="151"/>
                  <a:pt x="121" y="156"/>
                  <a:pt x="120" y="159"/>
                </a:cubicBezTo>
                <a:cubicBezTo>
                  <a:pt x="118" y="158"/>
                  <a:pt x="118" y="158"/>
                  <a:pt x="118" y="160"/>
                </a:cubicBezTo>
                <a:cubicBezTo>
                  <a:pt x="119" y="161"/>
                  <a:pt x="120" y="159"/>
                  <a:pt x="121" y="161"/>
                </a:cubicBezTo>
                <a:cubicBezTo>
                  <a:pt x="120" y="164"/>
                  <a:pt x="122" y="168"/>
                  <a:pt x="118" y="169"/>
                </a:cubicBezTo>
                <a:cubicBezTo>
                  <a:pt x="116" y="168"/>
                  <a:pt x="118" y="166"/>
                  <a:pt x="118" y="164"/>
                </a:cubicBezTo>
                <a:cubicBezTo>
                  <a:pt x="117" y="163"/>
                  <a:pt x="117" y="162"/>
                  <a:pt x="116" y="162"/>
                </a:cubicBezTo>
                <a:cubicBezTo>
                  <a:pt x="114" y="165"/>
                  <a:pt x="115" y="171"/>
                  <a:pt x="115" y="176"/>
                </a:cubicBezTo>
                <a:cubicBezTo>
                  <a:pt x="118" y="176"/>
                  <a:pt x="116" y="178"/>
                  <a:pt x="118" y="178"/>
                </a:cubicBezTo>
                <a:cubicBezTo>
                  <a:pt x="119" y="177"/>
                  <a:pt x="118" y="175"/>
                  <a:pt x="119" y="175"/>
                </a:cubicBezTo>
                <a:cubicBezTo>
                  <a:pt x="120" y="178"/>
                  <a:pt x="119" y="180"/>
                  <a:pt x="118" y="181"/>
                </a:cubicBezTo>
                <a:cubicBezTo>
                  <a:pt x="119" y="183"/>
                  <a:pt x="118" y="185"/>
                  <a:pt x="117" y="188"/>
                </a:cubicBezTo>
                <a:cubicBezTo>
                  <a:pt x="120" y="188"/>
                  <a:pt x="120" y="193"/>
                  <a:pt x="118" y="193"/>
                </a:cubicBezTo>
                <a:cubicBezTo>
                  <a:pt x="120" y="195"/>
                  <a:pt x="117" y="196"/>
                  <a:pt x="117" y="198"/>
                </a:cubicBezTo>
                <a:close/>
                <a:moveTo>
                  <a:pt x="344" y="154"/>
                </a:moveTo>
                <a:cubicBezTo>
                  <a:pt x="345" y="152"/>
                  <a:pt x="342" y="153"/>
                  <a:pt x="343" y="151"/>
                </a:cubicBezTo>
                <a:cubicBezTo>
                  <a:pt x="344" y="153"/>
                  <a:pt x="345" y="151"/>
                  <a:pt x="346" y="151"/>
                </a:cubicBezTo>
                <a:cubicBezTo>
                  <a:pt x="347" y="156"/>
                  <a:pt x="343" y="157"/>
                  <a:pt x="340" y="156"/>
                </a:cubicBezTo>
                <a:cubicBezTo>
                  <a:pt x="340" y="154"/>
                  <a:pt x="343" y="155"/>
                  <a:pt x="344" y="154"/>
                </a:cubicBezTo>
                <a:cubicBezTo>
                  <a:pt x="344" y="154"/>
                  <a:pt x="344" y="154"/>
                  <a:pt x="344" y="154"/>
                </a:cubicBezTo>
                <a:close/>
                <a:moveTo>
                  <a:pt x="175" y="155"/>
                </a:moveTo>
                <a:cubicBezTo>
                  <a:pt x="175" y="155"/>
                  <a:pt x="174" y="154"/>
                  <a:pt x="174" y="154"/>
                </a:cubicBezTo>
                <a:cubicBezTo>
                  <a:pt x="175" y="154"/>
                  <a:pt x="176" y="155"/>
                  <a:pt x="175" y="156"/>
                </a:cubicBezTo>
                <a:cubicBezTo>
                  <a:pt x="174" y="157"/>
                  <a:pt x="173" y="156"/>
                  <a:pt x="173" y="155"/>
                </a:cubicBezTo>
                <a:cubicBezTo>
                  <a:pt x="174" y="155"/>
                  <a:pt x="174" y="155"/>
                  <a:pt x="175" y="155"/>
                </a:cubicBezTo>
                <a:cubicBezTo>
                  <a:pt x="175" y="155"/>
                  <a:pt x="175" y="155"/>
                  <a:pt x="175" y="155"/>
                </a:cubicBezTo>
                <a:close/>
                <a:moveTo>
                  <a:pt x="274" y="158"/>
                </a:moveTo>
                <a:cubicBezTo>
                  <a:pt x="275" y="157"/>
                  <a:pt x="276" y="157"/>
                  <a:pt x="277" y="157"/>
                </a:cubicBezTo>
                <a:cubicBezTo>
                  <a:pt x="276" y="158"/>
                  <a:pt x="276" y="158"/>
                  <a:pt x="274" y="158"/>
                </a:cubicBezTo>
                <a:cubicBezTo>
                  <a:pt x="274" y="158"/>
                  <a:pt x="274" y="158"/>
                  <a:pt x="274" y="158"/>
                </a:cubicBezTo>
                <a:close/>
                <a:moveTo>
                  <a:pt x="173" y="160"/>
                </a:moveTo>
                <a:cubicBezTo>
                  <a:pt x="173" y="159"/>
                  <a:pt x="173" y="158"/>
                  <a:pt x="173" y="157"/>
                </a:cubicBezTo>
                <a:cubicBezTo>
                  <a:pt x="174" y="157"/>
                  <a:pt x="174" y="157"/>
                  <a:pt x="174" y="157"/>
                </a:cubicBezTo>
                <a:cubicBezTo>
                  <a:pt x="174" y="158"/>
                  <a:pt x="174" y="159"/>
                  <a:pt x="174" y="160"/>
                </a:cubicBezTo>
                <a:cubicBezTo>
                  <a:pt x="174" y="160"/>
                  <a:pt x="174" y="160"/>
                  <a:pt x="173" y="160"/>
                </a:cubicBezTo>
                <a:cubicBezTo>
                  <a:pt x="173" y="160"/>
                  <a:pt x="173" y="160"/>
                  <a:pt x="173" y="160"/>
                </a:cubicBezTo>
                <a:close/>
                <a:moveTo>
                  <a:pt x="350" y="167"/>
                </a:moveTo>
                <a:cubicBezTo>
                  <a:pt x="347" y="167"/>
                  <a:pt x="350" y="165"/>
                  <a:pt x="348" y="165"/>
                </a:cubicBezTo>
                <a:cubicBezTo>
                  <a:pt x="349" y="163"/>
                  <a:pt x="350" y="166"/>
                  <a:pt x="350" y="167"/>
                </a:cubicBezTo>
                <a:cubicBezTo>
                  <a:pt x="350" y="167"/>
                  <a:pt x="350" y="167"/>
                  <a:pt x="350" y="167"/>
                </a:cubicBezTo>
                <a:close/>
                <a:moveTo>
                  <a:pt x="153" y="167"/>
                </a:moveTo>
                <a:cubicBezTo>
                  <a:pt x="152" y="166"/>
                  <a:pt x="153" y="164"/>
                  <a:pt x="155" y="165"/>
                </a:cubicBezTo>
                <a:cubicBezTo>
                  <a:pt x="154" y="166"/>
                  <a:pt x="155" y="166"/>
                  <a:pt x="153" y="167"/>
                </a:cubicBezTo>
                <a:cubicBezTo>
                  <a:pt x="153" y="167"/>
                  <a:pt x="153" y="167"/>
                  <a:pt x="153" y="167"/>
                </a:cubicBezTo>
                <a:close/>
                <a:moveTo>
                  <a:pt x="332" y="182"/>
                </a:moveTo>
                <a:cubicBezTo>
                  <a:pt x="332" y="175"/>
                  <a:pt x="334" y="166"/>
                  <a:pt x="344" y="165"/>
                </a:cubicBezTo>
                <a:cubicBezTo>
                  <a:pt x="341" y="172"/>
                  <a:pt x="344" y="182"/>
                  <a:pt x="335" y="183"/>
                </a:cubicBezTo>
                <a:cubicBezTo>
                  <a:pt x="335" y="183"/>
                  <a:pt x="335" y="185"/>
                  <a:pt x="335" y="186"/>
                </a:cubicBezTo>
                <a:cubicBezTo>
                  <a:pt x="333" y="185"/>
                  <a:pt x="333" y="183"/>
                  <a:pt x="332" y="182"/>
                </a:cubicBezTo>
                <a:cubicBezTo>
                  <a:pt x="332" y="182"/>
                  <a:pt x="332" y="182"/>
                  <a:pt x="332" y="182"/>
                </a:cubicBezTo>
                <a:close/>
                <a:moveTo>
                  <a:pt x="330" y="175"/>
                </a:moveTo>
                <a:cubicBezTo>
                  <a:pt x="330" y="177"/>
                  <a:pt x="329" y="178"/>
                  <a:pt x="328" y="179"/>
                </a:cubicBezTo>
                <a:cubicBezTo>
                  <a:pt x="328" y="180"/>
                  <a:pt x="328" y="179"/>
                  <a:pt x="329" y="179"/>
                </a:cubicBezTo>
                <a:cubicBezTo>
                  <a:pt x="329" y="181"/>
                  <a:pt x="328" y="182"/>
                  <a:pt x="327" y="182"/>
                </a:cubicBezTo>
                <a:cubicBezTo>
                  <a:pt x="329" y="183"/>
                  <a:pt x="328" y="184"/>
                  <a:pt x="328" y="186"/>
                </a:cubicBezTo>
                <a:cubicBezTo>
                  <a:pt x="326" y="185"/>
                  <a:pt x="326" y="183"/>
                  <a:pt x="324" y="184"/>
                </a:cubicBezTo>
                <a:cubicBezTo>
                  <a:pt x="327" y="185"/>
                  <a:pt x="325" y="189"/>
                  <a:pt x="328" y="187"/>
                </a:cubicBezTo>
                <a:cubicBezTo>
                  <a:pt x="328" y="190"/>
                  <a:pt x="323" y="189"/>
                  <a:pt x="324" y="189"/>
                </a:cubicBezTo>
                <a:cubicBezTo>
                  <a:pt x="318" y="187"/>
                  <a:pt x="306" y="194"/>
                  <a:pt x="301" y="188"/>
                </a:cubicBezTo>
                <a:cubicBezTo>
                  <a:pt x="296" y="190"/>
                  <a:pt x="285" y="193"/>
                  <a:pt x="281" y="187"/>
                </a:cubicBezTo>
                <a:cubicBezTo>
                  <a:pt x="288" y="184"/>
                  <a:pt x="295" y="183"/>
                  <a:pt x="300" y="181"/>
                </a:cubicBezTo>
                <a:cubicBezTo>
                  <a:pt x="302" y="181"/>
                  <a:pt x="302" y="182"/>
                  <a:pt x="304" y="181"/>
                </a:cubicBezTo>
                <a:cubicBezTo>
                  <a:pt x="304" y="182"/>
                  <a:pt x="304" y="182"/>
                  <a:pt x="304" y="183"/>
                </a:cubicBezTo>
                <a:cubicBezTo>
                  <a:pt x="304" y="179"/>
                  <a:pt x="311" y="178"/>
                  <a:pt x="316" y="177"/>
                </a:cubicBezTo>
                <a:cubicBezTo>
                  <a:pt x="316" y="178"/>
                  <a:pt x="316" y="178"/>
                  <a:pt x="316" y="179"/>
                </a:cubicBezTo>
                <a:cubicBezTo>
                  <a:pt x="317" y="179"/>
                  <a:pt x="318" y="179"/>
                  <a:pt x="319" y="179"/>
                </a:cubicBezTo>
                <a:cubicBezTo>
                  <a:pt x="319" y="178"/>
                  <a:pt x="318" y="177"/>
                  <a:pt x="318" y="175"/>
                </a:cubicBezTo>
                <a:cubicBezTo>
                  <a:pt x="323" y="174"/>
                  <a:pt x="326" y="172"/>
                  <a:pt x="330" y="170"/>
                </a:cubicBezTo>
                <a:cubicBezTo>
                  <a:pt x="331" y="172"/>
                  <a:pt x="328" y="174"/>
                  <a:pt x="330" y="175"/>
                </a:cubicBezTo>
                <a:cubicBezTo>
                  <a:pt x="330" y="175"/>
                  <a:pt x="330" y="175"/>
                  <a:pt x="330" y="175"/>
                </a:cubicBezTo>
                <a:close/>
                <a:moveTo>
                  <a:pt x="183" y="176"/>
                </a:moveTo>
                <a:cubicBezTo>
                  <a:pt x="182" y="175"/>
                  <a:pt x="182" y="174"/>
                  <a:pt x="182" y="173"/>
                </a:cubicBezTo>
                <a:cubicBezTo>
                  <a:pt x="184" y="172"/>
                  <a:pt x="183" y="175"/>
                  <a:pt x="183" y="176"/>
                </a:cubicBezTo>
                <a:cubicBezTo>
                  <a:pt x="183" y="176"/>
                  <a:pt x="183" y="176"/>
                  <a:pt x="183" y="176"/>
                </a:cubicBezTo>
                <a:close/>
                <a:moveTo>
                  <a:pt x="334" y="187"/>
                </a:moveTo>
                <a:cubicBezTo>
                  <a:pt x="335" y="187"/>
                  <a:pt x="333" y="189"/>
                  <a:pt x="334" y="188"/>
                </a:cubicBezTo>
                <a:cubicBezTo>
                  <a:pt x="335" y="188"/>
                  <a:pt x="335" y="189"/>
                  <a:pt x="335" y="189"/>
                </a:cubicBezTo>
                <a:cubicBezTo>
                  <a:pt x="335" y="192"/>
                  <a:pt x="331" y="188"/>
                  <a:pt x="333" y="187"/>
                </a:cubicBezTo>
                <a:cubicBezTo>
                  <a:pt x="333" y="187"/>
                  <a:pt x="334" y="187"/>
                  <a:pt x="334" y="187"/>
                </a:cubicBezTo>
                <a:cubicBezTo>
                  <a:pt x="334" y="187"/>
                  <a:pt x="334" y="187"/>
                  <a:pt x="334" y="187"/>
                </a:cubicBezTo>
                <a:close/>
                <a:moveTo>
                  <a:pt x="201" y="213"/>
                </a:moveTo>
                <a:cubicBezTo>
                  <a:pt x="201" y="213"/>
                  <a:pt x="201" y="213"/>
                  <a:pt x="201" y="213"/>
                </a:cubicBezTo>
                <a:cubicBezTo>
                  <a:pt x="200" y="213"/>
                  <a:pt x="200" y="212"/>
                  <a:pt x="199" y="212"/>
                </a:cubicBezTo>
                <a:cubicBezTo>
                  <a:pt x="200" y="215"/>
                  <a:pt x="198" y="215"/>
                  <a:pt x="198" y="217"/>
                </a:cubicBezTo>
                <a:cubicBezTo>
                  <a:pt x="199" y="218"/>
                  <a:pt x="200" y="218"/>
                  <a:pt x="201" y="218"/>
                </a:cubicBezTo>
                <a:cubicBezTo>
                  <a:pt x="201" y="219"/>
                  <a:pt x="200" y="220"/>
                  <a:pt x="199" y="220"/>
                </a:cubicBezTo>
                <a:cubicBezTo>
                  <a:pt x="199" y="222"/>
                  <a:pt x="201" y="220"/>
                  <a:pt x="201" y="221"/>
                </a:cubicBezTo>
                <a:cubicBezTo>
                  <a:pt x="200" y="222"/>
                  <a:pt x="199" y="223"/>
                  <a:pt x="199" y="225"/>
                </a:cubicBezTo>
                <a:cubicBezTo>
                  <a:pt x="202" y="224"/>
                  <a:pt x="202" y="231"/>
                  <a:pt x="199" y="231"/>
                </a:cubicBezTo>
                <a:cubicBezTo>
                  <a:pt x="199" y="233"/>
                  <a:pt x="200" y="233"/>
                  <a:pt x="201" y="234"/>
                </a:cubicBezTo>
                <a:cubicBezTo>
                  <a:pt x="200" y="234"/>
                  <a:pt x="199" y="234"/>
                  <a:pt x="199" y="235"/>
                </a:cubicBezTo>
                <a:cubicBezTo>
                  <a:pt x="200" y="235"/>
                  <a:pt x="201" y="235"/>
                  <a:pt x="201" y="237"/>
                </a:cubicBezTo>
                <a:cubicBezTo>
                  <a:pt x="198" y="237"/>
                  <a:pt x="199" y="244"/>
                  <a:pt x="200" y="247"/>
                </a:cubicBezTo>
                <a:cubicBezTo>
                  <a:pt x="201" y="245"/>
                  <a:pt x="200" y="244"/>
                  <a:pt x="201" y="244"/>
                </a:cubicBezTo>
                <a:cubicBezTo>
                  <a:pt x="201" y="248"/>
                  <a:pt x="201" y="249"/>
                  <a:pt x="199" y="252"/>
                </a:cubicBezTo>
                <a:cubicBezTo>
                  <a:pt x="203" y="254"/>
                  <a:pt x="200" y="261"/>
                  <a:pt x="199" y="262"/>
                </a:cubicBezTo>
                <a:cubicBezTo>
                  <a:pt x="198" y="259"/>
                  <a:pt x="198" y="252"/>
                  <a:pt x="196" y="249"/>
                </a:cubicBezTo>
                <a:cubicBezTo>
                  <a:pt x="194" y="251"/>
                  <a:pt x="195" y="255"/>
                  <a:pt x="195" y="258"/>
                </a:cubicBezTo>
                <a:cubicBezTo>
                  <a:pt x="192" y="258"/>
                  <a:pt x="195" y="261"/>
                  <a:pt x="194" y="264"/>
                </a:cubicBezTo>
                <a:cubicBezTo>
                  <a:pt x="193" y="264"/>
                  <a:pt x="193" y="265"/>
                  <a:pt x="192" y="265"/>
                </a:cubicBezTo>
                <a:cubicBezTo>
                  <a:pt x="193" y="268"/>
                  <a:pt x="191" y="270"/>
                  <a:pt x="191" y="273"/>
                </a:cubicBezTo>
                <a:cubicBezTo>
                  <a:pt x="192" y="274"/>
                  <a:pt x="193" y="273"/>
                  <a:pt x="194" y="276"/>
                </a:cubicBezTo>
                <a:cubicBezTo>
                  <a:pt x="192" y="275"/>
                  <a:pt x="192" y="276"/>
                  <a:pt x="191" y="276"/>
                </a:cubicBezTo>
                <a:cubicBezTo>
                  <a:pt x="192" y="279"/>
                  <a:pt x="192" y="282"/>
                  <a:pt x="193" y="286"/>
                </a:cubicBezTo>
                <a:cubicBezTo>
                  <a:pt x="190" y="286"/>
                  <a:pt x="190" y="301"/>
                  <a:pt x="191" y="304"/>
                </a:cubicBezTo>
                <a:cubicBezTo>
                  <a:pt x="189" y="303"/>
                  <a:pt x="190" y="309"/>
                  <a:pt x="188" y="311"/>
                </a:cubicBezTo>
                <a:cubicBezTo>
                  <a:pt x="190" y="311"/>
                  <a:pt x="190" y="313"/>
                  <a:pt x="192" y="312"/>
                </a:cubicBezTo>
                <a:cubicBezTo>
                  <a:pt x="193" y="312"/>
                  <a:pt x="192" y="311"/>
                  <a:pt x="194" y="311"/>
                </a:cubicBezTo>
                <a:cubicBezTo>
                  <a:pt x="195" y="314"/>
                  <a:pt x="196" y="312"/>
                  <a:pt x="196" y="315"/>
                </a:cubicBezTo>
                <a:cubicBezTo>
                  <a:pt x="197" y="313"/>
                  <a:pt x="200" y="316"/>
                  <a:pt x="201" y="314"/>
                </a:cubicBezTo>
                <a:cubicBezTo>
                  <a:pt x="201" y="318"/>
                  <a:pt x="202" y="321"/>
                  <a:pt x="204" y="323"/>
                </a:cubicBezTo>
                <a:cubicBezTo>
                  <a:pt x="203" y="324"/>
                  <a:pt x="202" y="325"/>
                  <a:pt x="201" y="323"/>
                </a:cubicBezTo>
                <a:cubicBezTo>
                  <a:pt x="201" y="326"/>
                  <a:pt x="203" y="329"/>
                  <a:pt x="201" y="331"/>
                </a:cubicBezTo>
                <a:cubicBezTo>
                  <a:pt x="201" y="330"/>
                  <a:pt x="200" y="331"/>
                  <a:pt x="200" y="330"/>
                </a:cubicBezTo>
                <a:cubicBezTo>
                  <a:pt x="200" y="326"/>
                  <a:pt x="202" y="325"/>
                  <a:pt x="200" y="323"/>
                </a:cubicBezTo>
                <a:cubicBezTo>
                  <a:pt x="199" y="324"/>
                  <a:pt x="199" y="325"/>
                  <a:pt x="197" y="325"/>
                </a:cubicBezTo>
                <a:cubicBezTo>
                  <a:pt x="196" y="327"/>
                  <a:pt x="195" y="327"/>
                  <a:pt x="193" y="328"/>
                </a:cubicBezTo>
                <a:cubicBezTo>
                  <a:pt x="193" y="332"/>
                  <a:pt x="194" y="335"/>
                  <a:pt x="193" y="340"/>
                </a:cubicBezTo>
                <a:cubicBezTo>
                  <a:pt x="196" y="342"/>
                  <a:pt x="195" y="339"/>
                  <a:pt x="197" y="338"/>
                </a:cubicBezTo>
                <a:cubicBezTo>
                  <a:pt x="197" y="342"/>
                  <a:pt x="201" y="341"/>
                  <a:pt x="201" y="344"/>
                </a:cubicBezTo>
                <a:cubicBezTo>
                  <a:pt x="201" y="344"/>
                  <a:pt x="201" y="344"/>
                  <a:pt x="200" y="344"/>
                </a:cubicBezTo>
                <a:cubicBezTo>
                  <a:pt x="199" y="342"/>
                  <a:pt x="196" y="345"/>
                  <a:pt x="195" y="345"/>
                </a:cubicBezTo>
                <a:cubicBezTo>
                  <a:pt x="196" y="346"/>
                  <a:pt x="196" y="347"/>
                  <a:pt x="196" y="348"/>
                </a:cubicBezTo>
                <a:cubicBezTo>
                  <a:pt x="198" y="350"/>
                  <a:pt x="199" y="347"/>
                  <a:pt x="201" y="348"/>
                </a:cubicBezTo>
                <a:cubicBezTo>
                  <a:pt x="199" y="348"/>
                  <a:pt x="200" y="350"/>
                  <a:pt x="199" y="350"/>
                </a:cubicBezTo>
                <a:cubicBezTo>
                  <a:pt x="198" y="348"/>
                  <a:pt x="196" y="350"/>
                  <a:pt x="196" y="349"/>
                </a:cubicBezTo>
                <a:cubicBezTo>
                  <a:pt x="195" y="348"/>
                  <a:pt x="195" y="348"/>
                  <a:pt x="196" y="347"/>
                </a:cubicBezTo>
                <a:cubicBezTo>
                  <a:pt x="195" y="347"/>
                  <a:pt x="194" y="346"/>
                  <a:pt x="194" y="347"/>
                </a:cubicBezTo>
                <a:cubicBezTo>
                  <a:pt x="196" y="348"/>
                  <a:pt x="194" y="348"/>
                  <a:pt x="194" y="348"/>
                </a:cubicBezTo>
                <a:cubicBezTo>
                  <a:pt x="195" y="348"/>
                  <a:pt x="195" y="351"/>
                  <a:pt x="193" y="350"/>
                </a:cubicBezTo>
                <a:cubicBezTo>
                  <a:pt x="193" y="353"/>
                  <a:pt x="193" y="353"/>
                  <a:pt x="193" y="355"/>
                </a:cubicBezTo>
                <a:cubicBezTo>
                  <a:pt x="196" y="353"/>
                  <a:pt x="198" y="356"/>
                  <a:pt x="201" y="356"/>
                </a:cubicBezTo>
                <a:cubicBezTo>
                  <a:pt x="200" y="354"/>
                  <a:pt x="201" y="353"/>
                  <a:pt x="199" y="352"/>
                </a:cubicBezTo>
                <a:cubicBezTo>
                  <a:pt x="200" y="352"/>
                  <a:pt x="201" y="350"/>
                  <a:pt x="202" y="351"/>
                </a:cubicBezTo>
                <a:cubicBezTo>
                  <a:pt x="200" y="352"/>
                  <a:pt x="204" y="354"/>
                  <a:pt x="205" y="353"/>
                </a:cubicBezTo>
                <a:cubicBezTo>
                  <a:pt x="206" y="355"/>
                  <a:pt x="204" y="356"/>
                  <a:pt x="204" y="358"/>
                </a:cubicBezTo>
                <a:cubicBezTo>
                  <a:pt x="201" y="356"/>
                  <a:pt x="200" y="357"/>
                  <a:pt x="196" y="356"/>
                </a:cubicBezTo>
                <a:cubicBezTo>
                  <a:pt x="197" y="358"/>
                  <a:pt x="198" y="359"/>
                  <a:pt x="199" y="360"/>
                </a:cubicBezTo>
                <a:cubicBezTo>
                  <a:pt x="202" y="361"/>
                  <a:pt x="209" y="361"/>
                  <a:pt x="212" y="359"/>
                </a:cubicBezTo>
                <a:cubicBezTo>
                  <a:pt x="216" y="362"/>
                  <a:pt x="222" y="358"/>
                  <a:pt x="229" y="359"/>
                </a:cubicBezTo>
                <a:cubicBezTo>
                  <a:pt x="229" y="358"/>
                  <a:pt x="229" y="357"/>
                  <a:pt x="229" y="356"/>
                </a:cubicBezTo>
                <a:cubicBezTo>
                  <a:pt x="232" y="353"/>
                  <a:pt x="237" y="354"/>
                  <a:pt x="239" y="352"/>
                </a:cubicBezTo>
                <a:cubicBezTo>
                  <a:pt x="240" y="351"/>
                  <a:pt x="239" y="350"/>
                  <a:pt x="240" y="349"/>
                </a:cubicBezTo>
                <a:cubicBezTo>
                  <a:pt x="242" y="347"/>
                  <a:pt x="246" y="345"/>
                  <a:pt x="251" y="343"/>
                </a:cubicBezTo>
                <a:cubicBezTo>
                  <a:pt x="251" y="340"/>
                  <a:pt x="254" y="339"/>
                  <a:pt x="256" y="339"/>
                </a:cubicBezTo>
                <a:cubicBezTo>
                  <a:pt x="255" y="339"/>
                  <a:pt x="255" y="339"/>
                  <a:pt x="255" y="338"/>
                </a:cubicBezTo>
                <a:cubicBezTo>
                  <a:pt x="262" y="335"/>
                  <a:pt x="266" y="328"/>
                  <a:pt x="270" y="322"/>
                </a:cubicBezTo>
                <a:cubicBezTo>
                  <a:pt x="273" y="323"/>
                  <a:pt x="273" y="321"/>
                  <a:pt x="275" y="321"/>
                </a:cubicBezTo>
                <a:cubicBezTo>
                  <a:pt x="274" y="318"/>
                  <a:pt x="276" y="316"/>
                  <a:pt x="278" y="315"/>
                </a:cubicBezTo>
                <a:cubicBezTo>
                  <a:pt x="279" y="315"/>
                  <a:pt x="279" y="316"/>
                  <a:pt x="280" y="316"/>
                </a:cubicBezTo>
                <a:cubicBezTo>
                  <a:pt x="279" y="317"/>
                  <a:pt x="277" y="318"/>
                  <a:pt x="278" y="320"/>
                </a:cubicBezTo>
                <a:cubicBezTo>
                  <a:pt x="282" y="319"/>
                  <a:pt x="286" y="314"/>
                  <a:pt x="289" y="309"/>
                </a:cubicBezTo>
                <a:cubicBezTo>
                  <a:pt x="287" y="308"/>
                  <a:pt x="287" y="308"/>
                  <a:pt x="287" y="306"/>
                </a:cubicBezTo>
                <a:cubicBezTo>
                  <a:pt x="289" y="307"/>
                  <a:pt x="287" y="302"/>
                  <a:pt x="289" y="300"/>
                </a:cubicBezTo>
                <a:cubicBezTo>
                  <a:pt x="286" y="299"/>
                  <a:pt x="287" y="295"/>
                  <a:pt x="288" y="293"/>
                </a:cubicBezTo>
                <a:cubicBezTo>
                  <a:pt x="285" y="288"/>
                  <a:pt x="285" y="279"/>
                  <a:pt x="284" y="273"/>
                </a:cubicBezTo>
                <a:cubicBezTo>
                  <a:pt x="283" y="262"/>
                  <a:pt x="281" y="251"/>
                  <a:pt x="282" y="240"/>
                </a:cubicBezTo>
                <a:cubicBezTo>
                  <a:pt x="278" y="230"/>
                  <a:pt x="280" y="223"/>
                  <a:pt x="276" y="217"/>
                </a:cubicBezTo>
                <a:cubicBezTo>
                  <a:pt x="273" y="213"/>
                  <a:pt x="269" y="215"/>
                  <a:pt x="264" y="215"/>
                </a:cubicBezTo>
                <a:cubicBezTo>
                  <a:pt x="261" y="215"/>
                  <a:pt x="255" y="213"/>
                  <a:pt x="255" y="213"/>
                </a:cubicBezTo>
                <a:cubicBezTo>
                  <a:pt x="255" y="213"/>
                  <a:pt x="255" y="213"/>
                  <a:pt x="255" y="214"/>
                </a:cubicBezTo>
                <a:cubicBezTo>
                  <a:pt x="254" y="213"/>
                  <a:pt x="251" y="214"/>
                  <a:pt x="250" y="213"/>
                </a:cubicBezTo>
                <a:cubicBezTo>
                  <a:pt x="250" y="212"/>
                  <a:pt x="251" y="212"/>
                  <a:pt x="250" y="211"/>
                </a:cubicBezTo>
                <a:cubicBezTo>
                  <a:pt x="248" y="210"/>
                  <a:pt x="250" y="213"/>
                  <a:pt x="248" y="214"/>
                </a:cubicBezTo>
                <a:cubicBezTo>
                  <a:pt x="243" y="213"/>
                  <a:pt x="242" y="211"/>
                  <a:pt x="236" y="211"/>
                </a:cubicBezTo>
                <a:cubicBezTo>
                  <a:pt x="235" y="208"/>
                  <a:pt x="234" y="207"/>
                  <a:pt x="233" y="205"/>
                </a:cubicBezTo>
                <a:cubicBezTo>
                  <a:pt x="237" y="202"/>
                  <a:pt x="243" y="205"/>
                  <a:pt x="245" y="200"/>
                </a:cubicBezTo>
                <a:cubicBezTo>
                  <a:pt x="243" y="196"/>
                  <a:pt x="235" y="201"/>
                  <a:pt x="233" y="197"/>
                </a:cubicBezTo>
                <a:cubicBezTo>
                  <a:pt x="224" y="198"/>
                  <a:pt x="214" y="196"/>
                  <a:pt x="204" y="197"/>
                </a:cubicBezTo>
                <a:cubicBezTo>
                  <a:pt x="203" y="198"/>
                  <a:pt x="201" y="199"/>
                  <a:pt x="200" y="200"/>
                </a:cubicBezTo>
                <a:cubicBezTo>
                  <a:pt x="198" y="200"/>
                  <a:pt x="200" y="197"/>
                  <a:pt x="199" y="197"/>
                </a:cubicBezTo>
                <a:cubicBezTo>
                  <a:pt x="198" y="198"/>
                  <a:pt x="197" y="198"/>
                  <a:pt x="197" y="200"/>
                </a:cubicBezTo>
                <a:cubicBezTo>
                  <a:pt x="199" y="201"/>
                  <a:pt x="197" y="202"/>
                  <a:pt x="199" y="203"/>
                </a:cubicBezTo>
                <a:cubicBezTo>
                  <a:pt x="201" y="198"/>
                  <a:pt x="207" y="200"/>
                  <a:pt x="212" y="202"/>
                </a:cubicBezTo>
                <a:cubicBezTo>
                  <a:pt x="210" y="203"/>
                  <a:pt x="211" y="202"/>
                  <a:pt x="208" y="203"/>
                </a:cubicBezTo>
                <a:cubicBezTo>
                  <a:pt x="208" y="205"/>
                  <a:pt x="205" y="205"/>
                  <a:pt x="202" y="206"/>
                </a:cubicBezTo>
                <a:cubicBezTo>
                  <a:pt x="202" y="206"/>
                  <a:pt x="202" y="204"/>
                  <a:pt x="201" y="205"/>
                </a:cubicBezTo>
                <a:cubicBezTo>
                  <a:pt x="204" y="208"/>
                  <a:pt x="200" y="209"/>
                  <a:pt x="201" y="213"/>
                </a:cubicBezTo>
                <a:close/>
                <a:moveTo>
                  <a:pt x="202" y="204"/>
                </a:moveTo>
                <a:cubicBezTo>
                  <a:pt x="201" y="204"/>
                  <a:pt x="201" y="203"/>
                  <a:pt x="202" y="202"/>
                </a:cubicBezTo>
                <a:cubicBezTo>
                  <a:pt x="203" y="203"/>
                  <a:pt x="203" y="203"/>
                  <a:pt x="202" y="204"/>
                </a:cubicBezTo>
                <a:cubicBezTo>
                  <a:pt x="202" y="204"/>
                  <a:pt x="202" y="204"/>
                  <a:pt x="202" y="204"/>
                </a:cubicBezTo>
                <a:close/>
                <a:moveTo>
                  <a:pt x="198" y="207"/>
                </a:moveTo>
                <a:cubicBezTo>
                  <a:pt x="197" y="205"/>
                  <a:pt x="200" y="206"/>
                  <a:pt x="199" y="204"/>
                </a:cubicBezTo>
                <a:cubicBezTo>
                  <a:pt x="200" y="205"/>
                  <a:pt x="200" y="208"/>
                  <a:pt x="198" y="207"/>
                </a:cubicBezTo>
                <a:cubicBezTo>
                  <a:pt x="198" y="207"/>
                  <a:pt x="198" y="207"/>
                  <a:pt x="198" y="207"/>
                </a:cubicBezTo>
                <a:close/>
                <a:moveTo>
                  <a:pt x="117" y="209"/>
                </a:moveTo>
                <a:cubicBezTo>
                  <a:pt x="116" y="210"/>
                  <a:pt x="116" y="208"/>
                  <a:pt x="116" y="207"/>
                </a:cubicBezTo>
                <a:cubicBezTo>
                  <a:pt x="117" y="207"/>
                  <a:pt x="117" y="208"/>
                  <a:pt x="117" y="209"/>
                </a:cubicBezTo>
                <a:cubicBezTo>
                  <a:pt x="117" y="209"/>
                  <a:pt x="117" y="209"/>
                  <a:pt x="117" y="209"/>
                </a:cubicBezTo>
                <a:close/>
                <a:moveTo>
                  <a:pt x="199" y="212"/>
                </a:moveTo>
                <a:cubicBezTo>
                  <a:pt x="199" y="211"/>
                  <a:pt x="199" y="211"/>
                  <a:pt x="199" y="211"/>
                </a:cubicBezTo>
                <a:cubicBezTo>
                  <a:pt x="198" y="210"/>
                  <a:pt x="201" y="211"/>
                  <a:pt x="200" y="212"/>
                </a:cubicBezTo>
                <a:cubicBezTo>
                  <a:pt x="200" y="212"/>
                  <a:pt x="199" y="212"/>
                  <a:pt x="199" y="212"/>
                </a:cubicBezTo>
                <a:cubicBezTo>
                  <a:pt x="199" y="212"/>
                  <a:pt x="199" y="212"/>
                  <a:pt x="199" y="212"/>
                </a:cubicBezTo>
                <a:close/>
                <a:moveTo>
                  <a:pt x="121" y="226"/>
                </a:moveTo>
                <a:cubicBezTo>
                  <a:pt x="117" y="225"/>
                  <a:pt x="120" y="224"/>
                  <a:pt x="120" y="221"/>
                </a:cubicBezTo>
                <a:cubicBezTo>
                  <a:pt x="122" y="221"/>
                  <a:pt x="119" y="224"/>
                  <a:pt x="121" y="226"/>
                </a:cubicBezTo>
                <a:cubicBezTo>
                  <a:pt x="121" y="226"/>
                  <a:pt x="121" y="226"/>
                  <a:pt x="121" y="226"/>
                </a:cubicBezTo>
                <a:close/>
                <a:moveTo>
                  <a:pt x="395" y="228"/>
                </a:moveTo>
                <a:cubicBezTo>
                  <a:pt x="394" y="230"/>
                  <a:pt x="394" y="227"/>
                  <a:pt x="395" y="227"/>
                </a:cubicBezTo>
                <a:cubicBezTo>
                  <a:pt x="396" y="227"/>
                  <a:pt x="396" y="228"/>
                  <a:pt x="395" y="228"/>
                </a:cubicBezTo>
                <a:cubicBezTo>
                  <a:pt x="395" y="228"/>
                  <a:pt x="395" y="228"/>
                  <a:pt x="395" y="228"/>
                </a:cubicBezTo>
                <a:cubicBezTo>
                  <a:pt x="395" y="228"/>
                  <a:pt x="395" y="228"/>
                  <a:pt x="395" y="228"/>
                </a:cubicBezTo>
                <a:close/>
                <a:moveTo>
                  <a:pt x="173" y="232"/>
                </a:moveTo>
                <a:cubicBezTo>
                  <a:pt x="174" y="232"/>
                  <a:pt x="175" y="233"/>
                  <a:pt x="175" y="234"/>
                </a:cubicBezTo>
                <a:cubicBezTo>
                  <a:pt x="174" y="233"/>
                  <a:pt x="173" y="234"/>
                  <a:pt x="173" y="232"/>
                </a:cubicBezTo>
                <a:cubicBezTo>
                  <a:pt x="173" y="232"/>
                  <a:pt x="173" y="232"/>
                  <a:pt x="173" y="232"/>
                </a:cubicBezTo>
                <a:close/>
                <a:moveTo>
                  <a:pt x="175" y="232"/>
                </a:moveTo>
                <a:cubicBezTo>
                  <a:pt x="172" y="232"/>
                  <a:pt x="175" y="229"/>
                  <a:pt x="175" y="232"/>
                </a:cubicBezTo>
                <a:cubicBezTo>
                  <a:pt x="175" y="232"/>
                  <a:pt x="175" y="232"/>
                  <a:pt x="175" y="232"/>
                </a:cubicBezTo>
                <a:close/>
                <a:moveTo>
                  <a:pt x="399" y="234"/>
                </a:moveTo>
                <a:cubicBezTo>
                  <a:pt x="399" y="233"/>
                  <a:pt x="399" y="232"/>
                  <a:pt x="399" y="231"/>
                </a:cubicBezTo>
                <a:cubicBezTo>
                  <a:pt x="400" y="232"/>
                  <a:pt x="401" y="232"/>
                  <a:pt x="402" y="233"/>
                </a:cubicBezTo>
                <a:cubicBezTo>
                  <a:pt x="401" y="236"/>
                  <a:pt x="400" y="232"/>
                  <a:pt x="399" y="234"/>
                </a:cubicBezTo>
                <a:cubicBezTo>
                  <a:pt x="399" y="234"/>
                  <a:pt x="399" y="234"/>
                  <a:pt x="399" y="234"/>
                </a:cubicBezTo>
                <a:close/>
                <a:moveTo>
                  <a:pt x="398" y="234"/>
                </a:moveTo>
                <a:cubicBezTo>
                  <a:pt x="398" y="235"/>
                  <a:pt x="398" y="234"/>
                  <a:pt x="398" y="233"/>
                </a:cubicBezTo>
                <a:cubicBezTo>
                  <a:pt x="397" y="234"/>
                  <a:pt x="397" y="234"/>
                  <a:pt x="396" y="234"/>
                </a:cubicBezTo>
                <a:cubicBezTo>
                  <a:pt x="394" y="234"/>
                  <a:pt x="398" y="233"/>
                  <a:pt x="396" y="233"/>
                </a:cubicBezTo>
                <a:cubicBezTo>
                  <a:pt x="397" y="231"/>
                  <a:pt x="398" y="233"/>
                  <a:pt x="398" y="234"/>
                </a:cubicBezTo>
                <a:cubicBezTo>
                  <a:pt x="398" y="234"/>
                  <a:pt x="398" y="234"/>
                  <a:pt x="398" y="234"/>
                </a:cubicBezTo>
                <a:close/>
                <a:moveTo>
                  <a:pt x="410" y="235"/>
                </a:moveTo>
                <a:cubicBezTo>
                  <a:pt x="409" y="235"/>
                  <a:pt x="408" y="234"/>
                  <a:pt x="409" y="233"/>
                </a:cubicBezTo>
                <a:cubicBezTo>
                  <a:pt x="409" y="233"/>
                  <a:pt x="410" y="233"/>
                  <a:pt x="411" y="233"/>
                </a:cubicBezTo>
                <a:cubicBezTo>
                  <a:pt x="411" y="234"/>
                  <a:pt x="410" y="233"/>
                  <a:pt x="410" y="235"/>
                </a:cubicBezTo>
                <a:cubicBezTo>
                  <a:pt x="410" y="235"/>
                  <a:pt x="410" y="235"/>
                  <a:pt x="410" y="235"/>
                </a:cubicBezTo>
                <a:close/>
                <a:moveTo>
                  <a:pt x="110" y="236"/>
                </a:moveTo>
                <a:cubicBezTo>
                  <a:pt x="110" y="235"/>
                  <a:pt x="111" y="236"/>
                  <a:pt x="111" y="235"/>
                </a:cubicBezTo>
                <a:cubicBezTo>
                  <a:pt x="111" y="235"/>
                  <a:pt x="111" y="236"/>
                  <a:pt x="111" y="236"/>
                </a:cubicBezTo>
                <a:cubicBezTo>
                  <a:pt x="111" y="236"/>
                  <a:pt x="111" y="237"/>
                  <a:pt x="111" y="237"/>
                </a:cubicBezTo>
                <a:cubicBezTo>
                  <a:pt x="111" y="238"/>
                  <a:pt x="110" y="236"/>
                  <a:pt x="110" y="236"/>
                </a:cubicBezTo>
                <a:cubicBezTo>
                  <a:pt x="110" y="236"/>
                  <a:pt x="110" y="236"/>
                  <a:pt x="110" y="236"/>
                </a:cubicBezTo>
                <a:close/>
                <a:moveTo>
                  <a:pt x="114" y="237"/>
                </a:moveTo>
                <a:cubicBezTo>
                  <a:pt x="114" y="238"/>
                  <a:pt x="111" y="237"/>
                  <a:pt x="112" y="236"/>
                </a:cubicBezTo>
                <a:cubicBezTo>
                  <a:pt x="113" y="235"/>
                  <a:pt x="113" y="237"/>
                  <a:pt x="114" y="237"/>
                </a:cubicBezTo>
                <a:cubicBezTo>
                  <a:pt x="114" y="237"/>
                  <a:pt x="114" y="237"/>
                  <a:pt x="114" y="237"/>
                </a:cubicBezTo>
                <a:close/>
                <a:moveTo>
                  <a:pt x="403" y="238"/>
                </a:moveTo>
                <a:cubicBezTo>
                  <a:pt x="402" y="238"/>
                  <a:pt x="403" y="237"/>
                  <a:pt x="402" y="237"/>
                </a:cubicBezTo>
                <a:cubicBezTo>
                  <a:pt x="403" y="236"/>
                  <a:pt x="404" y="237"/>
                  <a:pt x="404" y="238"/>
                </a:cubicBezTo>
                <a:cubicBezTo>
                  <a:pt x="403" y="238"/>
                  <a:pt x="403" y="238"/>
                  <a:pt x="403" y="238"/>
                </a:cubicBezTo>
                <a:cubicBezTo>
                  <a:pt x="403" y="238"/>
                  <a:pt x="403" y="238"/>
                  <a:pt x="403" y="238"/>
                </a:cubicBezTo>
                <a:close/>
                <a:moveTo>
                  <a:pt x="112" y="239"/>
                </a:moveTo>
                <a:cubicBezTo>
                  <a:pt x="111" y="239"/>
                  <a:pt x="111" y="239"/>
                  <a:pt x="111" y="238"/>
                </a:cubicBezTo>
                <a:cubicBezTo>
                  <a:pt x="111" y="238"/>
                  <a:pt x="112" y="238"/>
                  <a:pt x="112" y="238"/>
                </a:cubicBezTo>
                <a:cubicBezTo>
                  <a:pt x="112" y="238"/>
                  <a:pt x="112" y="239"/>
                  <a:pt x="112" y="239"/>
                </a:cubicBezTo>
                <a:cubicBezTo>
                  <a:pt x="112" y="239"/>
                  <a:pt x="112" y="239"/>
                  <a:pt x="112" y="239"/>
                </a:cubicBezTo>
                <a:close/>
                <a:moveTo>
                  <a:pt x="127" y="249"/>
                </a:moveTo>
                <a:cubicBezTo>
                  <a:pt x="126" y="247"/>
                  <a:pt x="125" y="247"/>
                  <a:pt x="125" y="244"/>
                </a:cubicBezTo>
                <a:cubicBezTo>
                  <a:pt x="127" y="244"/>
                  <a:pt x="126" y="246"/>
                  <a:pt x="128" y="245"/>
                </a:cubicBezTo>
                <a:cubicBezTo>
                  <a:pt x="128" y="247"/>
                  <a:pt x="127" y="247"/>
                  <a:pt x="127" y="249"/>
                </a:cubicBezTo>
                <a:cubicBezTo>
                  <a:pt x="127" y="249"/>
                  <a:pt x="127" y="249"/>
                  <a:pt x="127" y="249"/>
                </a:cubicBezTo>
                <a:close/>
                <a:moveTo>
                  <a:pt x="117" y="275"/>
                </a:moveTo>
                <a:cubicBezTo>
                  <a:pt x="116" y="263"/>
                  <a:pt x="114" y="257"/>
                  <a:pt x="118" y="245"/>
                </a:cubicBezTo>
                <a:cubicBezTo>
                  <a:pt x="121" y="255"/>
                  <a:pt x="121" y="266"/>
                  <a:pt x="117" y="275"/>
                </a:cubicBezTo>
                <a:cubicBezTo>
                  <a:pt x="117" y="275"/>
                  <a:pt x="117" y="275"/>
                  <a:pt x="117" y="275"/>
                </a:cubicBezTo>
                <a:close/>
                <a:moveTo>
                  <a:pt x="131" y="270"/>
                </a:moveTo>
                <a:cubicBezTo>
                  <a:pt x="128" y="275"/>
                  <a:pt x="130" y="282"/>
                  <a:pt x="129" y="288"/>
                </a:cubicBezTo>
                <a:cubicBezTo>
                  <a:pt x="127" y="286"/>
                  <a:pt x="129" y="281"/>
                  <a:pt x="126" y="278"/>
                </a:cubicBezTo>
                <a:cubicBezTo>
                  <a:pt x="129" y="276"/>
                  <a:pt x="126" y="273"/>
                  <a:pt x="125" y="271"/>
                </a:cubicBezTo>
                <a:cubicBezTo>
                  <a:pt x="128" y="267"/>
                  <a:pt x="126" y="260"/>
                  <a:pt x="122" y="256"/>
                </a:cubicBezTo>
                <a:cubicBezTo>
                  <a:pt x="124" y="257"/>
                  <a:pt x="124" y="257"/>
                  <a:pt x="126" y="258"/>
                </a:cubicBezTo>
                <a:cubicBezTo>
                  <a:pt x="124" y="255"/>
                  <a:pt x="121" y="252"/>
                  <a:pt x="125" y="250"/>
                </a:cubicBezTo>
                <a:cubicBezTo>
                  <a:pt x="127" y="251"/>
                  <a:pt x="124" y="253"/>
                  <a:pt x="127" y="254"/>
                </a:cubicBezTo>
                <a:cubicBezTo>
                  <a:pt x="129" y="253"/>
                  <a:pt x="126" y="251"/>
                  <a:pt x="128" y="249"/>
                </a:cubicBezTo>
                <a:cubicBezTo>
                  <a:pt x="131" y="251"/>
                  <a:pt x="128" y="255"/>
                  <a:pt x="130" y="258"/>
                </a:cubicBezTo>
                <a:cubicBezTo>
                  <a:pt x="130" y="258"/>
                  <a:pt x="129" y="260"/>
                  <a:pt x="130" y="260"/>
                </a:cubicBezTo>
                <a:cubicBezTo>
                  <a:pt x="129" y="262"/>
                  <a:pt x="129" y="258"/>
                  <a:pt x="128" y="259"/>
                </a:cubicBezTo>
                <a:cubicBezTo>
                  <a:pt x="126" y="261"/>
                  <a:pt x="129" y="262"/>
                  <a:pt x="130" y="262"/>
                </a:cubicBezTo>
                <a:cubicBezTo>
                  <a:pt x="129" y="264"/>
                  <a:pt x="130" y="263"/>
                  <a:pt x="130" y="265"/>
                </a:cubicBezTo>
                <a:cubicBezTo>
                  <a:pt x="129" y="264"/>
                  <a:pt x="129" y="264"/>
                  <a:pt x="128" y="264"/>
                </a:cubicBezTo>
                <a:cubicBezTo>
                  <a:pt x="129" y="267"/>
                  <a:pt x="129" y="269"/>
                  <a:pt x="131" y="270"/>
                </a:cubicBezTo>
                <a:cubicBezTo>
                  <a:pt x="131" y="270"/>
                  <a:pt x="131" y="270"/>
                  <a:pt x="131" y="270"/>
                </a:cubicBezTo>
                <a:close/>
                <a:moveTo>
                  <a:pt x="299" y="251"/>
                </a:moveTo>
                <a:cubicBezTo>
                  <a:pt x="301" y="252"/>
                  <a:pt x="298" y="255"/>
                  <a:pt x="299" y="251"/>
                </a:cubicBezTo>
                <a:cubicBezTo>
                  <a:pt x="299" y="251"/>
                  <a:pt x="299" y="251"/>
                  <a:pt x="299" y="251"/>
                </a:cubicBezTo>
                <a:close/>
                <a:moveTo>
                  <a:pt x="373" y="260"/>
                </a:moveTo>
                <a:cubicBezTo>
                  <a:pt x="370" y="259"/>
                  <a:pt x="373" y="258"/>
                  <a:pt x="373" y="256"/>
                </a:cubicBezTo>
                <a:cubicBezTo>
                  <a:pt x="376" y="257"/>
                  <a:pt x="373" y="258"/>
                  <a:pt x="373" y="260"/>
                </a:cubicBezTo>
                <a:cubicBezTo>
                  <a:pt x="373" y="260"/>
                  <a:pt x="373" y="260"/>
                  <a:pt x="373" y="260"/>
                </a:cubicBezTo>
                <a:close/>
                <a:moveTo>
                  <a:pt x="295" y="261"/>
                </a:moveTo>
                <a:cubicBezTo>
                  <a:pt x="296" y="261"/>
                  <a:pt x="296" y="261"/>
                  <a:pt x="296" y="260"/>
                </a:cubicBezTo>
                <a:cubicBezTo>
                  <a:pt x="296" y="261"/>
                  <a:pt x="297" y="261"/>
                  <a:pt x="297" y="260"/>
                </a:cubicBezTo>
                <a:cubicBezTo>
                  <a:pt x="297" y="260"/>
                  <a:pt x="297" y="260"/>
                  <a:pt x="297" y="261"/>
                </a:cubicBezTo>
                <a:cubicBezTo>
                  <a:pt x="297" y="261"/>
                  <a:pt x="297" y="262"/>
                  <a:pt x="297" y="262"/>
                </a:cubicBezTo>
                <a:cubicBezTo>
                  <a:pt x="297" y="262"/>
                  <a:pt x="296" y="261"/>
                  <a:pt x="296" y="262"/>
                </a:cubicBezTo>
                <a:cubicBezTo>
                  <a:pt x="295" y="262"/>
                  <a:pt x="295" y="261"/>
                  <a:pt x="295" y="261"/>
                </a:cubicBezTo>
                <a:cubicBezTo>
                  <a:pt x="295" y="261"/>
                  <a:pt x="295" y="261"/>
                  <a:pt x="295" y="261"/>
                </a:cubicBezTo>
                <a:close/>
                <a:moveTo>
                  <a:pt x="373" y="272"/>
                </a:moveTo>
                <a:cubicBezTo>
                  <a:pt x="373" y="272"/>
                  <a:pt x="373" y="272"/>
                  <a:pt x="373" y="272"/>
                </a:cubicBezTo>
                <a:cubicBezTo>
                  <a:pt x="370" y="275"/>
                  <a:pt x="377" y="280"/>
                  <a:pt x="374" y="283"/>
                </a:cubicBezTo>
                <a:cubicBezTo>
                  <a:pt x="376" y="285"/>
                  <a:pt x="376" y="288"/>
                  <a:pt x="375" y="290"/>
                </a:cubicBezTo>
                <a:cubicBezTo>
                  <a:pt x="380" y="288"/>
                  <a:pt x="378" y="283"/>
                  <a:pt x="381" y="280"/>
                </a:cubicBezTo>
                <a:cubicBezTo>
                  <a:pt x="381" y="280"/>
                  <a:pt x="380" y="280"/>
                  <a:pt x="380" y="279"/>
                </a:cubicBezTo>
                <a:cubicBezTo>
                  <a:pt x="383" y="278"/>
                  <a:pt x="381" y="274"/>
                  <a:pt x="383" y="272"/>
                </a:cubicBezTo>
                <a:cubicBezTo>
                  <a:pt x="382" y="272"/>
                  <a:pt x="381" y="272"/>
                  <a:pt x="381" y="272"/>
                </a:cubicBezTo>
                <a:cubicBezTo>
                  <a:pt x="381" y="270"/>
                  <a:pt x="381" y="269"/>
                  <a:pt x="383" y="270"/>
                </a:cubicBezTo>
                <a:cubicBezTo>
                  <a:pt x="382" y="267"/>
                  <a:pt x="382" y="267"/>
                  <a:pt x="383" y="265"/>
                </a:cubicBezTo>
                <a:cubicBezTo>
                  <a:pt x="380" y="264"/>
                  <a:pt x="383" y="264"/>
                  <a:pt x="382" y="261"/>
                </a:cubicBezTo>
                <a:cubicBezTo>
                  <a:pt x="375" y="261"/>
                  <a:pt x="372" y="265"/>
                  <a:pt x="369" y="270"/>
                </a:cubicBezTo>
                <a:cubicBezTo>
                  <a:pt x="370" y="271"/>
                  <a:pt x="372" y="272"/>
                  <a:pt x="373" y="272"/>
                </a:cubicBezTo>
                <a:close/>
                <a:moveTo>
                  <a:pt x="112" y="265"/>
                </a:moveTo>
                <a:cubicBezTo>
                  <a:pt x="114" y="265"/>
                  <a:pt x="111" y="268"/>
                  <a:pt x="112" y="265"/>
                </a:cubicBezTo>
                <a:cubicBezTo>
                  <a:pt x="112" y="265"/>
                  <a:pt x="112" y="265"/>
                  <a:pt x="112" y="265"/>
                </a:cubicBezTo>
                <a:close/>
                <a:moveTo>
                  <a:pt x="292" y="267"/>
                </a:moveTo>
                <a:cubicBezTo>
                  <a:pt x="292" y="268"/>
                  <a:pt x="289" y="267"/>
                  <a:pt x="290" y="266"/>
                </a:cubicBezTo>
                <a:cubicBezTo>
                  <a:pt x="291" y="265"/>
                  <a:pt x="291" y="267"/>
                  <a:pt x="292" y="267"/>
                </a:cubicBezTo>
                <a:cubicBezTo>
                  <a:pt x="292" y="267"/>
                  <a:pt x="292" y="267"/>
                  <a:pt x="292" y="267"/>
                </a:cubicBezTo>
                <a:close/>
                <a:moveTo>
                  <a:pt x="346" y="267"/>
                </a:moveTo>
                <a:cubicBezTo>
                  <a:pt x="348" y="267"/>
                  <a:pt x="350" y="268"/>
                  <a:pt x="351" y="266"/>
                </a:cubicBezTo>
                <a:cubicBezTo>
                  <a:pt x="353" y="270"/>
                  <a:pt x="355" y="274"/>
                  <a:pt x="357" y="278"/>
                </a:cubicBezTo>
                <a:cubicBezTo>
                  <a:pt x="350" y="289"/>
                  <a:pt x="339" y="299"/>
                  <a:pt x="335" y="311"/>
                </a:cubicBezTo>
                <a:cubicBezTo>
                  <a:pt x="331" y="313"/>
                  <a:pt x="331" y="318"/>
                  <a:pt x="328" y="320"/>
                </a:cubicBezTo>
                <a:cubicBezTo>
                  <a:pt x="326" y="319"/>
                  <a:pt x="328" y="313"/>
                  <a:pt x="329" y="312"/>
                </a:cubicBezTo>
                <a:cubicBezTo>
                  <a:pt x="325" y="305"/>
                  <a:pt x="330" y="299"/>
                  <a:pt x="330" y="290"/>
                </a:cubicBezTo>
                <a:cubicBezTo>
                  <a:pt x="335" y="287"/>
                  <a:pt x="333" y="275"/>
                  <a:pt x="339" y="272"/>
                </a:cubicBezTo>
                <a:cubicBezTo>
                  <a:pt x="342" y="276"/>
                  <a:pt x="342" y="285"/>
                  <a:pt x="342" y="290"/>
                </a:cubicBezTo>
                <a:cubicBezTo>
                  <a:pt x="345" y="290"/>
                  <a:pt x="343" y="285"/>
                  <a:pt x="347" y="285"/>
                </a:cubicBezTo>
                <a:cubicBezTo>
                  <a:pt x="347" y="284"/>
                  <a:pt x="345" y="284"/>
                  <a:pt x="345" y="282"/>
                </a:cubicBezTo>
                <a:cubicBezTo>
                  <a:pt x="348" y="281"/>
                  <a:pt x="346" y="279"/>
                  <a:pt x="347" y="277"/>
                </a:cubicBezTo>
                <a:cubicBezTo>
                  <a:pt x="346" y="277"/>
                  <a:pt x="346" y="277"/>
                  <a:pt x="345" y="277"/>
                </a:cubicBezTo>
                <a:cubicBezTo>
                  <a:pt x="346" y="276"/>
                  <a:pt x="345" y="273"/>
                  <a:pt x="344" y="272"/>
                </a:cubicBezTo>
                <a:cubicBezTo>
                  <a:pt x="345" y="270"/>
                  <a:pt x="345" y="269"/>
                  <a:pt x="346" y="267"/>
                </a:cubicBezTo>
                <a:cubicBezTo>
                  <a:pt x="346" y="267"/>
                  <a:pt x="346" y="267"/>
                  <a:pt x="346" y="267"/>
                </a:cubicBezTo>
                <a:close/>
                <a:moveTo>
                  <a:pt x="179" y="276"/>
                </a:moveTo>
                <a:cubicBezTo>
                  <a:pt x="178" y="276"/>
                  <a:pt x="177" y="275"/>
                  <a:pt x="176" y="275"/>
                </a:cubicBezTo>
                <a:cubicBezTo>
                  <a:pt x="176" y="274"/>
                  <a:pt x="179" y="275"/>
                  <a:pt x="179" y="276"/>
                </a:cubicBezTo>
                <a:cubicBezTo>
                  <a:pt x="179" y="276"/>
                  <a:pt x="179" y="276"/>
                  <a:pt x="179" y="276"/>
                </a:cubicBezTo>
                <a:close/>
                <a:moveTo>
                  <a:pt x="172" y="278"/>
                </a:moveTo>
                <a:cubicBezTo>
                  <a:pt x="172" y="275"/>
                  <a:pt x="174" y="276"/>
                  <a:pt x="174" y="278"/>
                </a:cubicBezTo>
                <a:cubicBezTo>
                  <a:pt x="173" y="278"/>
                  <a:pt x="173" y="278"/>
                  <a:pt x="172" y="278"/>
                </a:cubicBezTo>
                <a:cubicBezTo>
                  <a:pt x="172" y="278"/>
                  <a:pt x="172" y="278"/>
                  <a:pt x="172" y="278"/>
                </a:cubicBezTo>
                <a:close/>
                <a:moveTo>
                  <a:pt x="314" y="276"/>
                </a:moveTo>
                <a:cubicBezTo>
                  <a:pt x="315" y="276"/>
                  <a:pt x="315" y="276"/>
                  <a:pt x="316" y="276"/>
                </a:cubicBezTo>
                <a:cubicBezTo>
                  <a:pt x="318" y="281"/>
                  <a:pt x="315" y="288"/>
                  <a:pt x="310" y="290"/>
                </a:cubicBezTo>
                <a:cubicBezTo>
                  <a:pt x="310" y="286"/>
                  <a:pt x="313" y="280"/>
                  <a:pt x="314" y="276"/>
                </a:cubicBezTo>
                <a:cubicBezTo>
                  <a:pt x="314" y="276"/>
                  <a:pt x="314" y="276"/>
                  <a:pt x="314" y="276"/>
                </a:cubicBezTo>
                <a:close/>
                <a:moveTo>
                  <a:pt x="125" y="282"/>
                </a:moveTo>
                <a:cubicBezTo>
                  <a:pt x="122" y="284"/>
                  <a:pt x="119" y="281"/>
                  <a:pt x="119" y="277"/>
                </a:cubicBezTo>
                <a:cubicBezTo>
                  <a:pt x="121" y="276"/>
                  <a:pt x="121" y="279"/>
                  <a:pt x="122" y="277"/>
                </a:cubicBezTo>
                <a:cubicBezTo>
                  <a:pt x="124" y="278"/>
                  <a:pt x="123" y="282"/>
                  <a:pt x="125" y="282"/>
                </a:cubicBezTo>
                <a:cubicBezTo>
                  <a:pt x="125" y="282"/>
                  <a:pt x="125" y="282"/>
                  <a:pt x="125" y="282"/>
                </a:cubicBezTo>
                <a:close/>
                <a:moveTo>
                  <a:pt x="177" y="279"/>
                </a:moveTo>
                <a:cubicBezTo>
                  <a:pt x="177" y="279"/>
                  <a:pt x="177" y="278"/>
                  <a:pt x="177" y="278"/>
                </a:cubicBezTo>
                <a:cubicBezTo>
                  <a:pt x="178" y="278"/>
                  <a:pt x="178" y="279"/>
                  <a:pt x="178" y="279"/>
                </a:cubicBezTo>
                <a:cubicBezTo>
                  <a:pt x="177" y="279"/>
                  <a:pt x="177" y="279"/>
                  <a:pt x="177" y="279"/>
                </a:cubicBezTo>
                <a:cubicBezTo>
                  <a:pt x="177" y="279"/>
                  <a:pt x="177" y="279"/>
                  <a:pt x="177" y="279"/>
                </a:cubicBezTo>
                <a:close/>
                <a:moveTo>
                  <a:pt x="385" y="286"/>
                </a:moveTo>
                <a:cubicBezTo>
                  <a:pt x="382" y="284"/>
                  <a:pt x="385" y="281"/>
                  <a:pt x="385" y="278"/>
                </a:cubicBezTo>
                <a:cubicBezTo>
                  <a:pt x="391" y="279"/>
                  <a:pt x="388" y="285"/>
                  <a:pt x="385" y="286"/>
                </a:cubicBezTo>
                <a:cubicBezTo>
                  <a:pt x="385" y="286"/>
                  <a:pt x="385" y="286"/>
                  <a:pt x="385" y="286"/>
                </a:cubicBezTo>
                <a:close/>
                <a:moveTo>
                  <a:pt x="179" y="282"/>
                </a:moveTo>
                <a:cubicBezTo>
                  <a:pt x="179" y="284"/>
                  <a:pt x="176" y="282"/>
                  <a:pt x="176" y="280"/>
                </a:cubicBezTo>
                <a:cubicBezTo>
                  <a:pt x="177" y="281"/>
                  <a:pt x="177" y="283"/>
                  <a:pt x="179" y="282"/>
                </a:cubicBezTo>
                <a:cubicBezTo>
                  <a:pt x="179" y="282"/>
                  <a:pt x="179" y="282"/>
                  <a:pt x="179" y="282"/>
                </a:cubicBezTo>
                <a:close/>
                <a:moveTo>
                  <a:pt x="174" y="286"/>
                </a:moveTo>
                <a:cubicBezTo>
                  <a:pt x="174" y="285"/>
                  <a:pt x="174" y="285"/>
                  <a:pt x="174" y="284"/>
                </a:cubicBezTo>
                <a:cubicBezTo>
                  <a:pt x="175" y="284"/>
                  <a:pt x="175" y="285"/>
                  <a:pt x="175" y="286"/>
                </a:cubicBezTo>
                <a:cubicBezTo>
                  <a:pt x="174" y="286"/>
                  <a:pt x="174" y="286"/>
                  <a:pt x="174" y="286"/>
                </a:cubicBezTo>
                <a:cubicBezTo>
                  <a:pt x="174" y="286"/>
                  <a:pt x="174" y="286"/>
                  <a:pt x="174" y="286"/>
                </a:cubicBezTo>
                <a:close/>
                <a:moveTo>
                  <a:pt x="175" y="288"/>
                </a:moveTo>
                <a:cubicBezTo>
                  <a:pt x="175" y="286"/>
                  <a:pt x="177" y="287"/>
                  <a:pt x="177" y="286"/>
                </a:cubicBezTo>
                <a:cubicBezTo>
                  <a:pt x="178" y="286"/>
                  <a:pt x="177" y="287"/>
                  <a:pt x="178" y="287"/>
                </a:cubicBezTo>
                <a:cubicBezTo>
                  <a:pt x="178" y="288"/>
                  <a:pt x="176" y="288"/>
                  <a:pt x="177" y="289"/>
                </a:cubicBezTo>
                <a:cubicBezTo>
                  <a:pt x="176" y="289"/>
                  <a:pt x="176" y="288"/>
                  <a:pt x="175" y="288"/>
                </a:cubicBezTo>
                <a:cubicBezTo>
                  <a:pt x="175" y="288"/>
                  <a:pt x="175" y="288"/>
                  <a:pt x="175" y="288"/>
                </a:cubicBezTo>
                <a:close/>
                <a:moveTo>
                  <a:pt x="175" y="293"/>
                </a:moveTo>
                <a:cubicBezTo>
                  <a:pt x="173" y="292"/>
                  <a:pt x="172" y="291"/>
                  <a:pt x="172" y="289"/>
                </a:cubicBezTo>
                <a:cubicBezTo>
                  <a:pt x="174" y="290"/>
                  <a:pt x="173" y="290"/>
                  <a:pt x="175" y="289"/>
                </a:cubicBezTo>
                <a:cubicBezTo>
                  <a:pt x="174" y="290"/>
                  <a:pt x="175" y="291"/>
                  <a:pt x="175" y="293"/>
                </a:cubicBezTo>
                <a:cubicBezTo>
                  <a:pt x="175" y="293"/>
                  <a:pt x="175" y="293"/>
                  <a:pt x="175" y="293"/>
                </a:cubicBezTo>
                <a:close/>
                <a:moveTo>
                  <a:pt x="175" y="300"/>
                </a:moveTo>
                <a:cubicBezTo>
                  <a:pt x="176" y="298"/>
                  <a:pt x="175" y="294"/>
                  <a:pt x="177" y="290"/>
                </a:cubicBezTo>
                <a:cubicBezTo>
                  <a:pt x="178" y="293"/>
                  <a:pt x="175" y="295"/>
                  <a:pt x="178" y="296"/>
                </a:cubicBezTo>
                <a:cubicBezTo>
                  <a:pt x="177" y="298"/>
                  <a:pt x="176" y="299"/>
                  <a:pt x="175" y="300"/>
                </a:cubicBezTo>
                <a:cubicBezTo>
                  <a:pt x="175" y="300"/>
                  <a:pt x="175" y="300"/>
                  <a:pt x="175" y="300"/>
                </a:cubicBezTo>
                <a:close/>
                <a:moveTo>
                  <a:pt x="312" y="295"/>
                </a:moveTo>
                <a:cubicBezTo>
                  <a:pt x="314" y="295"/>
                  <a:pt x="313" y="293"/>
                  <a:pt x="314" y="292"/>
                </a:cubicBezTo>
                <a:cubicBezTo>
                  <a:pt x="315" y="292"/>
                  <a:pt x="315" y="293"/>
                  <a:pt x="316" y="293"/>
                </a:cubicBezTo>
                <a:cubicBezTo>
                  <a:pt x="315" y="295"/>
                  <a:pt x="315" y="296"/>
                  <a:pt x="315" y="299"/>
                </a:cubicBezTo>
                <a:cubicBezTo>
                  <a:pt x="312" y="299"/>
                  <a:pt x="312" y="297"/>
                  <a:pt x="312" y="295"/>
                </a:cubicBezTo>
                <a:cubicBezTo>
                  <a:pt x="312" y="295"/>
                  <a:pt x="312" y="295"/>
                  <a:pt x="312" y="295"/>
                </a:cubicBezTo>
                <a:close/>
                <a:moveTo>
                  <a:pt x="172" y="300"/>
                </a:moveTo>
                <a:cubicBezTo>
                  <a:pt x="172" y="299"/>
                  <a:pt x="173" y="299"/>
                  <a:pt x="174" y="299"/>
                </a:cubicBezTo>
                <a:cubicBezTo>
                  <a:pt x="174" y="300"/>
                  <a:pt x="173" y="300"/>
                  <a:pt x="172" y="300"/>
                </a:cubicBezTo>
                <a:cubicBezTo>
                  <a:pt x="172" y="300"/>
                  <a:pt x="172" y="300"/>
                  <a:pt x="172" y="300"/>
                </a:cubicBezTo>
                <a:close/>
                <a:moveTo>
                  <a:pt x="306" y="339"/>
                </a:moveTo>
                <a:cubicBezTo>
                  <a:pt x="306" y="339"/>
                  <a:pt x="303" y="339"/>
                  <a:pt x="302" y="341"/>
                </a:cubicBezTo>
                <a:cubicBezTo>
                  <a:pt x="301" y="340"/>
                  <a:pt x="303" y="338"/>
                  <a:pt x="302" y="338"/>
                </a:cubicBezTo>
                <a:cubicBezTo>
                  <a:pt x="300" y="337"/>
                  <a:pt x="300" y="339"/>
                  <a:pt x="299" y="338"/>
                </a:cubicBezTo>
                <a:cubicBezTo>
                  <a:pt x="303" y="340"/>
                  <a:pt x="297" y="346"/>
                  <a:pt x="294" y="348"/>
                </a:cubicBezTo>
                <a:cubicBezTo>
                  <a:pt x="293" y="346"/>
                  <a:pt x="295" y="345"/>
                  <a:pt x="294" y="342"/>
                </a:cubicBezTo>
                <a:cubicBezTo>
                  <a:pt x="295" y="342"/>
                  <a:pt x="295" y="341"/>
                  <a:pt x="296" y="342"/>
                </a:cubicBezTo>
                <a:cubicBezTo>
                  <a:pt x="295" y="340"/>
                  <a:pt x="297" y="339"/>
                  <a:pt x="298" y="337"/>
                </a:cubicBezTo>
                <a:cubicBezTo>
                  <a:pt x="298" y="337"/>
                  <a:pt x="297" y="337"/>
                  <a:pt x="296" y="337"/>
                </a:cubicBezTo>
                <a:cubicBezTo>
                  <a:pt x="299" y="333"/>
                  <a:pt x="298" y="331"/>
                  <a:pt x="296" y="328"/>
                </a:cubicBezTo>
                <a:cubicBezTo>
                  <a:pt x="297" y="329"/>
                  <a:pt x="299" y="328"/>
                  <a:pt x="299" y="329"/>
                </a:cubicBezTo>
                <a:cubicBezTo>
                  <a:pt x="301" y="320"/>
                  <a:pt x="305" y="312"/>
                  <a:pt x="308" y="304"/>
                </a:cubicBezTo>
                <a:cubicBezTo>
                  <a:pt x="312" y="311"/>
                  <a:pt x="311" y="324"/>
                  <a:pt x="314" y="331"/>
                </a:cubicBezTo>
                <a:cubicBezTo>
                  <a:pt x="313" y="335"/>
                  <a:pt x="307" y="336"/>
                  <a:pt x="306" y="339"/>
                </a:cubicBezTo>
                <a:cubicBezTo>
                  <a:pt x="306" y="339"/>
                  <a:pt x="306" y="339"/>
                  <a:pt x="306" y="339"/>
                </a:cubicBezTo>
                <a:close/>
                <a:moveTo>
                  <a:pt x="289" y="353"/>
                </a:moveTo>
                <a:cubicBezTo>
                  <a:pt x="288" y="352"/>
                  <a:pt x="287" y="351"/>
                  <a:pt x="286" y="352"/>
                </a:cubicBezTo>
                <a:cubicBezTo>
                  <a:pt x="290" y="356"/>
                  <a:pt x="283" y="356"/>
                  <a:pt x="279" y="356"/>
                </a:cubicBezTo>
                <a:cubicBezTo>
                  <a:pt x="279" y="355"/>
                  <a:pt x="279" y="354"/>
                  <a:pt x="279" y="353"/>
                </a:cubicBezTo>
                <a:cubicBezTo>
                  <a:pt x="282" y="353"/>
                  <a:pt x="282" y="353"/>
                  <a:pt x="285" y="353"/>
                </a:cubicBezTo>
                <a:cubicBezTo>
                  <a:pt x="285" y="352"/>
                  <a:pt x="284" y="352"/>
                  <a:pt x="285" y="352"/>
                </a:cubicBezTo>
                <a:cubicBezTo>
                  <a:pt x="283" y="351"/>
                  <a:pt x="282" y="350"/>
                  <a:pt x="280" y="352"/>
                </a:cubicBezTo>
                <a:cubicBezTo>
                  <a:pt x="279" y="350"/>
                  <a:pt x="276" y="350"/>
                  <a:pt x="277" y="351"/>
                </a:cubicBezTo>
                <a:cubicBezTo>
                  <a:pt x="275" y="350"/>
                  <a:pt x="276" y="347"/>
                  <a:pt x="272" y="348"/>
                </a:cubicBezTo>
                <a:cubicBezTo>
                  <a:pt x="272" y="342"/>
                  <a:pt x="270" y="333"/>
                  <a:pt x="277" y="333"/>
                </a:cubicBezTo>
                <a:cubicBezTo>
                  <a:pt x="278" y="332"/>
                  <a:pt x="277" y="329"/>
                  <a:pt x="279" y="328"/>
                </a:cubicBezTo>
                <a:cubicBezTo>
                  <a:pt x="279" y="327"/>
                  <a:pt x="277" y="329"/>
                  <a:pt x="277" y="328"/>
                </a:cubicBezTo>
                <a:cubicBezTo>
                  <a:pt x="278" y="327"/>
                  <a:pt x="278" y="326"/>
                  <a:pt x="281" y="325"/>
                </a:cubicBezTo>
                <a:cubicBezTo>
                  <a:pt x="281" y="325"/>
                  <a:pt x="282" y="326"/>
                  <a:pt x="282" y="327"/>
                </a:cubicBezTo>
                <a:cubicBezTo>
                  <a:pt x="283" y="326"/>
                  <a:pt x="284" y="327"/>
                  <a:pt x="284" y="326"/>
                </a:cubicBezTo>
                <a:cubicBezTo>
                  <a:pt x="284" y="325"/>
                  <a:pt x="282" y="327"/>
                  <a:pt x="282" y="325"/>
                </a:cubicBezTo>
                <a:cubicBezTo>
                  <a:pt x="283" y="323"/>
                  <a:pt x="284" y="323"/>
                  <a:pt x="283" y="321"/>
                </a:cubicBezTo>
                <a:cubicBezTo>
                  <a:pt x="284" y="321"/>
                  <a:pt x="286" y="321"/>
                  <a:pt x="287" y="320"/>
                </a:cubicBezTo>
                <a:cubicBezTo>
                  <a:pt x="284" y="318"/>
                  <a:pt x="288" y="317"/>
                  <a:pt x="290" y="316"/>
                </a:cubicBezTo>
                <a:cubicBezTo>
                  <a:pt x="292" y="320"/>
                  <a:pt x="291" y="326"/>
                  <a:pt x="293" y="328"/>
                </a:cubicBezTo>
                <a:cubicBezTo>
                  <a:pt x="289" y="337"/>
                  <a:pt x="295" y="347"/>
                  <a:pt x="289" y="353"/>
                </a:cubicBezTo>
                <a:cubicBezTo>
                  <a:pt x="289" y="353"/>
                  <a:pt x="289" y="353"/>
                  <a:pt x="289" y="353"/>
                </a:cubicBezTo>
                <a:close/>
                <a:moveTo>
                  <a:pt x="297" y="328"/>
                </a:moveTo>
                <a:cubicBezTo>
                  <a:pt x="296" y="327"/>
                  <a:pt x="298" y="326"/>
                  <a:pt x="299" y="326"/>
                </a:cubicBezTo>
                <a:cubicBezTo>
                  <a:pt x="299" y="329"/>
                  <a:pt x="298" y="327"/>
                  <a:pt x="297" y="328"/>
                </a:cubicBezTo>
                <a:cubicBezTo>
                  <a:pt x="297" y="328"/>
                  <a:pt x="297" y="328"/>
                  <a:pt x="297" y="328"/>
                </a:cubicBezTo>
                <a:close/>
                <a:moveTo>
                  <a:pt x="277" y="331"/>
                </a:moveTo>
                <a:cubicBezTo>
                  <a:pt x="276" y="330"/>
                  <a:pt x="275" y="330"/>
                  <a:pt x="275" y="328"/>
                </a:cubicBezTo>
                <a:cubicBezTo>
                  <a:pt x="276" y="328"/>
                  <a:pt x="276" y="328"/>
                  <a:pt x="277" y="328"/>
                </a:cubicBezTo>
                <a:cubicBezTo>
                  <a:pt x="277" y="329"/>
                  <a:pt x="277" y="330"/>
                  <a:pt x="277" y="331"/>
                </a:cubicBezTo>
                <a:cubicBezTo>
                  <a:pt x="277" y="331"/>
                  <a:pt x="277" y="331"/>
                  <a:pt x="277" y="331"/>
                </a:cubicBezTo>
                <a:close/>
                <a:moveTo>
                  <a:pt x="97" y="339"/>
                </a:moveTo>
                <a:cubicBezTo>
                  <a:pt x="95" y="339"/>
                  <a:pt x="96" y="337"/>
                  <a:pt x="96" y="336"/>
                </a:cubicBezTo>
                <a:cubicBezTo>
                  <a:pt x="97" y="336"/>
                  <a:pt x="97" y="337"/>
                  <a:pt x="98" y="337"/>
                </a:cubicBezTo>
                <a:cubicBezTo>
                  <a:pt x="98" y="337"/>
                  <a:pt x="97" y="338"/>
                  <a:pt x="97" y="339"/>
                </a:cubicBezTo>
                <a:cubicBezTo>
                  <a:pt x="97" y="339"/>
                  <a:pt x="97" y="339"/>
                  <a:pt x="97" y="339"/>
                </a:cubicBezTo>
                <a:close/>
                <a:moveTo>
                  <a:pt x="197" y="343"/>
                </a:moveTo>
                <a:cubicBezTo>
                  <a:pt x="195" y="343"/>
                  <a:pt x="196" y="341"/>
                  <a:pt x="197" y="341"/>
                </a:cubicBezTo>
                <a:cubicBezTo>
                  <a:pt x="198" y="342"/>
                  <a:pt x="197" y="343"/>
                  <a:pt x="197" y="343"/>
                </a:cubicBezTo>
                <a:cubicBezTo>
                  <a:pt x="197" y="343"/>
                  <a:pt x="197" y="343"/>
                  <a:pt x="197" y="343"/>
                </a:cubicBezTo>
                <a:close/>
                <a:moveTo>
                  <a:pt x="90" y="346"/>
                </a:moveTo>
                <a:cubicBezTo>
                  <a:pt x="87" y="347"/>
                  <a:pt x="87" y="344"/>
                  <a:pt x="87" y="342"/>
                </a:cubicBezTo>
                <a:cubicBezTo>
                  <a:pt x="88" y="342"/>
                  <a:pt x="88" y="342"/>
                  <a:pt x="89" y="342"/>
                </a:cubicBezTo>
                <a:cubicBezTo>
                  <a:pt x="90" y="343"/>
                  <a:pt x="90" y="345"/>
                  <a:pt x="90" y="346"/>
                </a:cubicBezTo>
                <a:cubicBezTo>
                  <a:pt x="90" y="346"/>
                  <a:pt x="90" y="346"/>
                  <a:pt x="90" y="346"/>
                </a:cubicBezTo>
                <a:close/>
                <a:moveTo>
                  <a:pt x="194" y="343"/>
                </a:moveTo>
                <a:cubicBezTo>
                  <a:pt x="194" y="343"/>
                  <a:pt x="194" y="343"/>
                  <a:pt x="194" y="342"/>
                </a:cubicBezTo>
                <a:cubicBezTo>
                  <a:pt x="195" y="342"/>
                  <a:pt x="195" y="342"/>
                  <a:pt x="195" y="342"/>
                </a:cubicBezTo>
                <a:cubicBezTo>
                  <a:pt x="196" y="343"/>
                  <a:pt x="194" y="343"/>
                  <a:pt x="194" y="343"/>
                </a:cubicBezTo>
                <a:cubicBezTo>
                  <a:pt x="194" y="343"/>
                  <a:pt x="194" y="343"/>
                  <a:pt x="194" y="343"/>
                </a:cubicBezTo>
                <a:close/>
                <a:moveTo>
                  <a:pt x="96" y="348"/>
                </a:moveTo>
                <a:cubicBezTo>
                  <a:pt x="96" y="347"/>
                  <a:pt x="95" y="347"/>
                  <a:pt x="94" y="347"/>
                </a:cubicBezTo>
                <a:cubicBezTo>
                  <a:pt x="94" y="345"/>
                  <a:pt x="96" y="347"/>
                  <a:pt x="97" y="347"/>
                </a:cubicBezTo>
                <a:cubicBezTo>
                  <a:pt x="97" y="348"/>
                  <a:pt x="96" y="348"/>
                  <a:pt x="96" y="349"/>
                </a:cubicBezTo>
                <a:cubicBezTo>
                  <a:pt x="98" y="349"/>
                  <a:pt x="97" y="346"/>
                  <a:pt x="98" y="345"/>
                </a:cubicBezTo>
                <a:cubicBezTo>
                  <a:pt x="100" y="346"/>
                  <a:pt x="102" y="348"/>
                  <a:pt x="104" y="349"/>
                </a:cubicBezTo>
                <a:cubicBezTo>
                  <a:pt x="104" y="350"/>
                  <a:pt x="103" y="350"/>
                  <a:pt x="102" y="350"/>
                </a:cubicBezTo>
                <a:cubicBezTo>
                  <a:pt x="103" y="351"/>
                  <a:pt x="104" y="352"/>
                  <a:pt x="105" y="353"/>
                </a:cubicBezTo>
                <a:cubicBezTo>
                  <a:pt x="106" y="355"/>
                  <a:pt x="104" y="356"/>
                  <a:pt x="104" y="358"/>
                </a:cubicBezTo>
                <a:cubicBezTo>
                  <a:pt x="99" y="356"/>
                  <a:pt x="93" y="356"/>
                  <a:pt x="89" y="354"/>
                </a:cubicBezTo>
                <a:cubicBezTo>
                  <a:pt x="91" y="353"/>
                  <a:pt x="89" y="351"/>
                  <a:pt x="90" y="350"/>
                </a:cubicBezTo>
                <a:cubicBezTo>
                  <a:pt x="93" y="350"/>
                  <a:pt x="92" y="348"/>
                  <a:pt x="96" y="348"/>
                </a:cubicBezTo>
                <a:cubicBezTo>
                  <a:pt x="96" y="348"/>
                  <a:pt x="96" y="348"/>
                  <a:pt x="96" y="348"/>
                </a:cubicBezTo>
                <a:close/>
                <a:moveTo>
                  <a:pt x="273" y="350"/>
                </a:moveTo>
                <a:cubicBezTo>
                  <a:pt x="273" y="349"/>
                  <a:pt x="274" y="349"/>
                  <a:pt x="275" y="349"/>
                </a:cubicBezTo>
                <a:cubicBezTo>
                  <a:pt x="275" y="350"/>
                  <a:pt x="274" y="350"/>
                  <a:pt x="273" y="350"/>
                </a:cubicBezTo>
                <a:cubicBezTo>
                  <a:pt x="273" y="350"/>
                  <a:pt x="273" y="350"/>
                  <a:pt x="273" y="350"/>
                </a:cubicBezTo>
                <a:close/>
                <a:moveTo>
                  <a:pt x="252" y="358"/>
                </a:moveTo>
                <a:cubicBezTo>
                  <a:pt x="252" y="355"/>
                  <a:pt x="261" y="353"/>
                  <a:pt x="261" y="358"/>
                </a:cubicBezTo>
                <a:cubicBezTo>
                  <a:pt x="258" y="358"/>
                  <a:pt x="256" y="358"/>
                  <a:pt x="252" y="358"/>
                </a:cubicBezTo>
                <a:cubicBezTo>
                  <a:pt x="252" y="358"/>
                  <a:pt x="252" y="358"/>
                  <a:pt x="252" y="358"/>
                </a:cubicBezTo>
                <a:close/>
                <a:moveTo>
                  <a:pt x="159" y="363"/>
                </a:moveTo>
                <a:cubicBezTo>
                  <a:pt x="162" y="360"/>
                  <a:pt x="168" y="360"/>
                  <a:pt x="172" y="360"/>
                </a:cubicBezTo>
                <a:cubicBezTo>
                  <a:pt x="173" y="361"/>
                  <a:pt x="174" y="362"/>
                  <a:pt x="175" y="362"/>
                </a:cubicBezTo>
                <a:cubicBezTo>
                  <a:pt x="173" y="365"/>
                  <a:pt x="164" y="364"/>
                  <a:pt x="159" y="363"/>
                </a:cubicBezTo>
                <a:cubicBezTo>
                  <a:pt x="159" y="363"/>
                  <a:pt x="159" y="363"/>
                  <a:pt x="159" y="363"/>
                </a:cubicBezTo>
                <a:close/>
                <a:moveTo>
                  <a:pt x="15" y="370"/>
                </a:moveTo>
                <a:cubicBezTo>
                  <a:pt x="17" y="370"/>
                  <a:pt x="17" y="369"/>
                  <a:pt x="18" y="369"/>
                </a:cubicBezTo>
                <a:cubicBezTo>
                  <a:pt x="17" y="371"/>
                  <a:pt x="17" y="372"/>
                  <a:pt x="14" y="373"/>
                </a:cubicBezTo>
                <a:cubicBezTo>
                  <a:pt x="14" y="372"/>
                  <a:pt x="15" y="371"/>
                  <a:pt x="15" y="370"/>
                </a:cubicBezTo>
                <a:cubicBezTo>
                  <a:pt x="15" y="370"/>
                  <a:pt x="15" y="370"/>
                  <a:pt x="15" y="370"/>
                </a:cubicBezTo>
                <a:close/>
                <a:moveTo>
                  <a:pt x="64" y="371"/>
                </a:moveTo>
                <a:cubicBezTo>
                  <a:pt x="67" y="372"/>
                  <a:pt x="67" y="371"/>
                  <a:pt x="70" y="370"/>
                </a:cubicBezTo>
                <a:cubicBezTo>
                  <a:pt x="71" y="370"/>
                  <a:pt x="70" y="372"/>
                  <a:pt x="70" y="372"/>
                </a:cubicBezTo>
                <a:cubicBezTo>
                  <a:pt x="68" y="372"/>
                  <a:pt x="64" y="375"/>
                  <a:pt x="64" y="371"/>
                </a:cubicBezTo>
                <a:cubicBezTo>
                  <a:pt x="64" y="371"/>
                  <a:pt x="64" y="371"/>
                  <a:pt x="64" y="371"/>
                </a:cubicBezTo>
                <a:close/>
                <a:moveTo>
                  <a:pt x="142" y="378"/>
                </a:moveTo>
                <a:cubicBezTo>
                  <a:pt x="143" y="376"/>
                  <a:pt x="142" y="376"/>
                  <a:pt x="141" y="374"/>
                </a:cubicBezTo>
                <a:cubicBezTo>
                  <a:pt x="143" y="376"/>
                  <a:pt x="145" y="376"/>
                  <a:pt x="148" y="376"/>
                </a:cubicBezTo>
                <a:cubicBezTo>
                  <a:pt x="148" y="378"/>
                  <a:pt x="144" y="379"/>
                  <a:pt x="142" y="378"/>
                </a:cubicBezTo>
                <a:cubicBezTo>
                  <a:pt x="142" y="378"/>
                  <a:pt x="142" y="378"/>
                  <a:pt x="142" y="378"/>
                </a:cubicBezTo>
                <a:close/>
                <a:moveTo>
                  <a:pt x="148" y="378"/>
                </a:moveTo>
                <a:cubicBezTo>
                  <a:pt x="150" y="377"/>
                  <a:pt x="153" y="375"/>
                  <a:pt x="155" y="377"/>
                </a:cubicBezTo>
                <a:cubicBezTo>
                  <a:pt x="155" y="377"/>
                  <a:pt x="155" y="378"/>
                  <a:pt x="155" y="378"/>
                </a:cubicBezTo>
                <a:cubicBezTo>
                  <a:pt x="153" y="379"/>
                  <a:pt x="151" y="378"/>
                  <a:pt x="148" y="378"/>
                </a:cubicBezTo>
                <a:cubicBezTo>
                  <a:pt x="148" y="378"/>
                  <a:pt x="148" y="378"/>
                  <a:pt x="148" y="378"/>
                </a:cubicBezTo>
                <a:close/>
                <a:moveTo>
                  <a:pt x="135" y="381"/>
                </a:moveTo>
                <a:cubicBezTo>
                  <a:pt x="134" y="382"/>
                  <a:pt x="132" y="381"/>
                  <a:pt x="133" y="380"/>
                </a:cubicBezTo>
                <a:cubicBezTo>
                  <a:pt x="133" y="380"/>
                  <a:pt x="134" y="380"/>
                  <a:pt x="135" y="381"/>
                </a:cubicBezTo>
                <a:cubicBezTo>
                  <a:pt x="135" y="381"/>
                  <a:pt x="135" y="381"/>
                  <a:pt x="135" y="381"/>
                </a:cubicBezTo>
                <a:close/>
                <a:moveTo>
                  <a:pt x="68" y="389"/>
                </a:moveTo>
                <a:cubicBezTo>
                  <a:pt x="68" y="389"/>
                  <a:pt x="68" y="388"/>
                  <a:pt x="69" y="388"/>
                </a:cubicBezTo>
                <a:cubicBezTo>
                  <a:pt x="69" y="388"/>
                  <a:pt x="68" y="388"/>
                  <a:pt x="68" y="388"/>
                </a:cubicBezTo>
                <a:cubicBezTo>
                  <a:pt x="68" y="387"/>
                  <a:pt x="68" y="387"/>
                  <a:pt x="68" y="387"/>
                </a:cubicBezTo>
                <a:cubicBezTo>
                  <a:pt x="69" y="387"/>
                  <a:pt x="69" y="387"/>
                  <a:pt x="69" y="387"/>
                </a:cubicBezTo>
                <a:cubicBezTo>
                  <a:pt x="69" y="387"/>
                  <a:pt x="69" y="388"/>
                  <a:pt x="69" y="389"/>
                </a:cubicBezTo>
                <a:cubicBezTo>
                  <a:pt x="69" y="389"/>
                  <a:pt x="68" y="389"/>
                  <a:pt x="68" y="389"/>
                </a:cubicBezTo>
                <a:cubicBezTo>
                  <a:pt x="68" y="389"/>
                  <a:pt x="68" y="389"/>
                  <a:pt x="68" y="389"/>
                </a:cubicBezTo>
                <a:close/>
                <a:moveTo>
                  <a:pt x="66" y="390"/>
                </a:moveTo>
                <a:cubicBezTo>
                  <a:pt x="65" y="389"/>
                  <a:pt x="65" y="389"/>
                  <a:pt x="64" y="389"/>
                </a:cubicBezTo>
                <a:cubicBezTo>
                  <a:pt x="64" y="388"/>
                  <a:pt x="65" y="389"/>
                  <a:pt x="67" y="388"/>
                </a:cubicBezTo>
                <a:cubicBezTo>
                  <a:pt x="66" y="389"/>
                  <a:pt x="66" y="390"/>
                  <a:pt x="66" y="392"/>
                </a:cubicBezTo>
                <a:cubicBezTo>
                  <a:pt x="65" y="391"/>
                  <a:pt x="65" y="391"/>
                  <a:pt x="66" y="390"/>
                </a:cubicBezTo>
                <a:cubicBezTo>
                  <a:pt x="66" y="390"/>
                  <a:pt x="66" y="390"/>
                  <a:pt x="66" y="390"/>
                </a:cubicBezTo>
                <a:close/>
                <a:moveTo>
                  <a:pt x="63" y="392"/>
                </a:moveTo>
                <a:cubicBezTo>
                  <a:pt x="63" y="391"/>
                  <a:pt x="64" y="391"/>
                  <a:pt x="64" y="390"/>
                </a:cubicBezTo>
                <a:cubicBezTo>
                  <a:pt x="65" y="390"/>
                  <a:pt x="63" y="392"/>
                  <a:pt x="63" y="393"/>
                </a:cubicBezTo>
                <a:cubicBezTo>
                  <a:pt x="63" y="393"/>
                  <a:pt x="63" y="392"/>
                  <a:pt x="62" y="392"/>
                </a:cubicBezTo>
                <a:cubicBezTo>
                  <a:pt x="62" y="391"/>
                  <a:pt x="63" y="391"/>
                  <a:pt x="63" y="392"/>
                </a:cubicBezTo>
                <a:cubicBezTo>
                  <a:pt x="63" y="392"/>
                  <a:pt x="63" y="392"/>
                  <a:pt x="63" y="392"/>
                </a:cubicBezTo>
                <a:close/>
                <a:moveTo>
                  <a:pt x="292" y="16"/>
                </a:moveTo>
                <a:cubicBezTo>
                  <a:pt x="292" y="14"/>
                  <a:pt x="293" y="16"/>
                  <a:pt x="294" y="15"/>
                </a:cubicBezTo>
                <a:cubicBezTo>
                  <a:pt x="293" y="15"/>
                  <a:pt x="293" y="14"/>
                  <a:pt x="293" y="14"/>
                </a:cubicBezTo>
                <a:cubicBezTo>
                  <a:pt x="294" y="13"/>
                  <a:pt x="295" y="10"/>
                  <a:pt x="292" y="11"/>
                </a:cubicBezTo>
                <a:cubicBezTo>
                  <a:pt x="294" y="13"/>
                  <a:pt x="289" y="14"/>
                  <a:pt x="292" y="16"/>
                </a:cubicBezTo>
                <a:close/>
                <a:moveTo>
                  <a:pt x="295" y="67"/>
                </a:moveTo>
                <a:cubicBezTo>
                  <a:pt x="293" y="68"/>
                  <a:pt x="296" y="68"/>
                  <a:pt x="295" y="69"/>
                </a:cubicBezTo>
                <a:cubicBezTo>
                  <a:pt x="294" y="69"/>
                  <a:pt x="293" y="66"/>
                  <a:pt x="295" y="67"/>
                </a:cubicBezTo>
                <a:close/>
                <a:moveTo>
                  <a:pt x="394" y="93"/>
                </a:moveTo>
                <a:cubicBezTo>
                  <a:pt x="395" y="94"/>
                  <a:pt x="396" y="95"/>
                  <a:pt x="396" y="97"/>
                </a:cubicBezTo>
                <a:cubicBezTo>
                  <a:pt x="395" y="97"/>
                  <a:pt x="394" y="96"/>
                  <a:pt x="395" y="96"/>
                </a:cubicBezTo>
                <a:cubicBezTo>
                  <a:pt x="395" y="95"/>
                  <a:pt x="393" y="95"/>
                  <a:pt x="394" y="93"/>
                </a:cubicBezTo>
                <a:close/>
                <a:moveTo>
                  <a:pt x="385" y="127"/>
                </a:moveTo>
                <a:cubicBezTo>
                  <a:pt x="384" y="125"/>
                  <a:pt x="387" y="116"/>
                  <a:pt x="386" y="124"/>
                </a:cubicBezTo>
                <a:cubicBezTo>
                  <a:pt x="385" y="125"/>
                  <a:pt x="385" y="125"/>
                  <a:pt x="385" y="127"/>
                </a:cubicBezTo>
                <a:close/>
                <a:moveTo>
                  <a:pt x="157" y="156"/>
                </a:moveTo>
                <a:cubicBezTo>
                  <a:pt x="156" y="156"/>
                  <a:pt x="156" y="156"/>
                  <a:pt x="155" y="156"/>
                </a:cubicBezTo>
                <a:cubicBezTo>
                  <a:pt x="155" y="155"/>
                  <a:pt x="158" y="155"/>
                  <a:pt x="158" y="157"/>
                </a:cubicBezTo>
                <a:cubicBezTo>
                  <a:pt x="157" y="157"/>
                  <a:pt x="157" y="157"/>
                  <a:pt x="157" y="156"/>
                </a:cubicBezTo>
                <a:close/>
                <a:moveTo>
                  <a:pt x="320" y="183"/>
                </a:moveTo>
                <a:cubicBezTo>
                  <a:pt x="320" y="181"/>
                  <a:pt x="321" y="182"/>
                  <a:pt x="321" y="180"/>
                </a:cubicBezTo>
                <a:cubicBezTo>
                  <a:pt x="322" y="181"/>
                  <a:pt x="324" y="179"/>
                  <a:pt x="327" y="180"/>
                </a:cubicBezTo>
                <a:cubicBezTo>
                  <a:pt x="324" y="183"/>
                  <a:pt x="325" y="183"/>
                  <a:pt x="320" y="183"/>
                </a:cubicBezTo>
                <a:close/>
                <a:moveTo>
                  <a:pt x="205" y="341"/>
                </a:moveTo>
                <a:cubicBezTo>
                  <a:pt x="201" y="342"/>
                  <a:pt x="205" y="338"/>
                  <a:pt x="201" y="338"/>
                </a:cubicBezTo>
                <a:cubicBezTo>
                  <a:pt x="202" y="344"/>
                  <a:pt x="204" y="351"/>
                  <a:pt x="208" y="352"/>
                </a:cubicBezTo>
                <a:cubicBezTo>
                  <a:pt x="208" y="349"/>
                  <a:pt x="205" y="349"/>
                  <a:pt x="205" y="347"/>
                </a:cubicBezTo>
                <a:cubicBezTo>
                  <a:pt x="204" y="345"/>
                  <a:pt x="207" y="344"/>
                  <a:pt x="204" y="343"/>
                </a:cubicBezTo>
                <a:cubicBezTo>
                  <a:pt x="204" y="342"/>
                  <a:pt x="206" y="343"/>
                  <a:pt x="205" y="341"/>
                </a:cubicBezTo>
                <a:close/>
                <a:moveTo>
                  <a:pt x="92" y="307"/>
                </a:moveTo>
                <a:cubicBezTo>
                  <a:pt x="93" y="306"/>
                  <a:pt x="92" y="312"/>
                  <a:pt x="91" y="313"/>
                </a:cubicBezTo>
                <a:cubicBezTo>
                  <a:pt x="89" y="308"/>
                  <a:pt x="88" y="303"/>
                  <a:pt x="88" y="297"/>
                </a:cubicBezTo>
                <a:cubicBezTo>
                  <a:pt x="90" y="298"/>
                  <a:pt x="89" y="299"/>
                  <a:pt x="91" y="298"/>
                </a:cubicBezTo>
                <a:cubicBezTo>
                  <a:pt x="91" y="301"/>
                  <a:pt x="90" y="304"/>
                  <a:pt x="91" y="308"/>
                </a:cubicBezTo>
                <a:cubicBezTo>
                  <a:pt x="92" y="308"/>
                  <a:pt x="92" y="308"/>
                  <a:pt x="92" y="307"/>
                </a:cubicBezTo>
                <a:close/>
                <a:moveTo>
                  <a:pt x="206" y="339"/>
                </a:moveTo>
                <a:cubicBezTo>
                  <a:pt x="206" y="337"/>
                  <a:pt x="204" y="337"/>
                  <a:pt x="204" y="334"/>
                </a:cubicBezTo>
                <a:cubicBezTo>
                  <a:pt x="205" y="334"/>
                  <a:pt x="205" y="335"/>
                  <a:pt x="205" y="336"/>
                </a:cubicBezTo>
                <a:cubicBezTo>
                  <a:pt x="207" y="336"/>
                  <a:pt x="207" y="335"/>
                  <a:pt x="208" y="335"/>
                </a:cubicBezTo>
                <a:cubicBezTo>
                  <a:pt x="207" y="336"/>
                  <a:pt x="208" y="339"/>
                  <a:pt x="206" y="339"/>
                </a:cubicBezTo>
                <a:close/>
                <a:moveTo>
                  <a:pt x="202" y="348"/>
                </a:moveTo>
                <a:cubicBezTo>
                  <a:pt x="203" y="349"/>
                  <a:pt x="201" y="349"/>
                  <a:pt x="201" y="350"/>
                </a:cubicBezTo>
                <a:cubicBezTo>
                  <a:pt x="200" y="350"/>
                  <a:pt x="201" y="348"/>
                  <a:pt x="202" y="348"/>
                </a:cubicBezTo>
                <a:close/>
                <a:moveTo>
                  <a:pt x="225" y="352"/>
                </a:moveTo>
                <a:cubicBezTo>
                  <a:pt x="225" y="352"/>
                  <a:pt x="226" y="352"/>
                  <a:pt x="227" y="352"/>
                </a:cubicBezTo>
                <a:cubicBezTo>
                  <a:pt x="226" y="352"/>
                  <a:pt x="226" y="352"/>
                  <a:pt x="227" y="353"/>
                </a:cubicBezTo>
                <a:cubicBezTo>
                  <a:pt x="227" y="354"/>
                  <a:pt x="224" y="353"/>
                  <a:pt x="225" y="352"/>
                </a:cubicBezTo>
                <a:close/>
                <a:moveTo>
                  <a:pt x="350" y="353"/>
                </a:moveTo>
                <a:cubicBezTo>
                  <a:pt x="350" y="352"/>
                  <a:pt x="351" y="353"/>
                  <a:pt x="353" y="352"/>
                </a:cubicBezTo>
                <a:cubicBezTo>
                  <a:pt x="353" y="354"/>
                  <a:pt x="350" y="353"/>
                  <a:pt x="350" y="353"/>
                </a:cubicBezTo>
                <a:close/>
                <a:moveTo>
                  <a:pt x="350" y="360"/>
                </a:moveTo>
                <a:cubicBezTo>
                  <a:pt x="349" y="362"/>
                  <a:pt x="346" y="361"/>
                  <a:pt x="344" y="362"/>
                </a:cubicBezTo>
                <a:cubicBezTo>
                  <a:pt x="344" y="362"/>
                  <a:pt x="347" y="360"/>
                  <a:pt x="350" y="360"/>
                </a:cubicBezTo>
                <a:close/>
                <a:moveTo>
                  <a:pt x="76" y="392"/>
                </a:moveTo>
                <a:cubicBezTo>
                  <a:pt x="78" y="392"/>
                  <a:pt x="79" y="396"/>
                  <a:pt x="80" y="393"/>
                </a:cubicBezTo>
                <a:cubicBezTo>
                  <a:pt x="78" y="394"/>
                  <a:pt x="77" y="389"/>
                  <a:pt x="76" y="392"/>
                </a:cubicBezTo>
                <a:close/>
                <a:moveTo>
                  <a:pt x="395" y="89"/>
                </a:moveTo>
                <a:cubicBezTo>
                  <a:pt x="395" y="90"/>
                  <a:pt x="395" y="90"/>
                  <a:pt x="395" y="90"/>
                </a:cubicBezTo>
                <a:cubicBezTo>
                  <a:pt x="394" y="90"/>
                  <a:pt x="391" y="89"/>
                  <a:pt x="391" y="91"/>
                </a:cubicBezTo>
                <a:cubicBezTo>
                  <a:pt x="392" y="92"/>
                  <a:pt x="393" y="92"/>
                  <a:pt x="395" y="93"/>
                </a:cubicBezTo>
                <a:cubicBezTo>
                  <a:pt x="393" y="91"/>
                  <a:pt x="397" y="91"/>
                  <a:pt x="395" y="89"/>
                </a:cubicBezTo>
                <a:close/>
                <a:moveTo>
                  <a:pt x="163" y="166"/>
                </a:moveTo>
                <a:cubicBezTo>
                  <a:pt x="162" y="172"/>
                  <a:pt x="163" y="176"/>
                  <a:pt x="160" y="180"/>
                </a:cubicBezTo>
                <a:cubicBezTo>
                  <a:pt x="161" y="180"/>
                  <a:pt x="162" y="180"/>
                  <a:pt x="162" y="181"/>
                </a:cubicBezTo>
                <a:cubicBezTo>
                  <a:pt x="158" y="182"/>
                  <a:pt x="160" y="186"/>
                  <a:pt x="160" y="190"/>
                </a:cubicBezTo>
                <a:cubicBezTo>
                  <a:pt x="159" y="190"/>
                  <a:pt x="159" y="192"/>
                  <a:pt x="157" y="192"/>
                </a:cubicBezTo>
                <a:cubicBezTo>
                  <a:pt x="157" y="191"/>
                  <a:pt x="157" y="191"/>
                  <a:pt x="156" y="192"/>
                </a:cubicBezTo>
                <a:cubicBezTo>
                  <a:pt x="156" y="190"/>
                  <a:pt x="156" y="189"/>
                  <a:pt x="156" y="189"/>
                </a:cubicBezTo>
                <a:cubicBezTo>
                  <a:pt x="158" y="189"/>
                  <a:pt x="159" y="186"/>
                  <a:pt x="157" y="184"/>
                </a:cubicBezTo>
                <a:cubicBezTo>
                  <a:pt x="155" y="186"/>
                  <a:pt x="155" y="181"/>
                  <a:pt x="153" y="181"/>
                </a:cubicBezTo>
                <a:cubicBezTo>
                  <a:pt x="156" y="186"/>
                  <a:pt x="154" y="191"/>
                  <a:pt x="155" y="197"/>
                </a:cubicBezTo>
                <a:cubicBezTo>
                  <a:pt x="155" y="195"/>
                  <a:pt x="156" y="195"/>
                  <a:pt x="157" y="195"/>
                </a:cubicBezTo>
                <a:cubicBezTo>
                  <a:pt x="157" y="198"/>
                  <a:pt x="154" y="199"/>
                  <a:pt x="156" y="202"/>
                </a:cubicBezTo>
                <a:cubicBezTo>
                  <a:pt x="155" y="202"/>
                  <a:pt x="155" y="204"/>
                  <a:pt x="153" y="203"/>
                </a:cubicBezTo>
                <a:cubicBezTo>
                  <a:pt x="153" y="206"/>
                  <a:pt x="157" y="207"/>
                  <a:pt x="153" y="209"/>
                </a:cubicBezTo>
                <a:cubicBezTo>
                  <a:pt x="154" y="210"/>
                  <a:pt x="155" y="208"/>
                  <a:pt x="156" y="210"/>
                </a:cubicBezTo>
                <a:cubicBezTo>
                  <a:pt x="154" y="214"/>
                  <a:pt x="153" y="219"/>
                  <a:pt x="156" y="218"/>
                </a:cubicBezTo>
                <a:cubicBezTo>
                  <a:pt x="157" y="223"/>
                  <a:pt x="152" y="228"/>
                  <a:pt x="155" y="232"/>
                </a:cubicBezTo>
                <a:cubicBezTo>
                  <a:pt x="154" y="234"/>
                  <a:pt x="154" y="238"/>
                  <a:pt x="153" y="244"/>
                </a:cubicBezTo>
                <a:cubicBezTo>
                  <a:pt x="155" y="244"/>
                  <a:pt x="155" y="243"/>
                  <a:pt x="157" y="243"/>
                </a:cubicBezTo>
                <a:cubicBezTo>
                  <a:pt x="158" y="246"/>
                  <a:pt x="158" y="246"/>
                  <a:pt x="157" y="248"/>
                </a:cubicBezTo>
                <a:cubicBezTo>
                  <a:pt x="159" y="249"/>
                  <a:pt x="158" y="246"/>
                  <a:pt x="159" y="248"/>
                </a:cubicBezTo>
                <a:cubicBezTo>
                  <a:pt x="155" y="235"/>
                  <a:pt x="161" y="226"/>
                  <a:pt x="160" y="212"/>
                </a:cubicBezTo>
                <a:cubicBezTo>
                  <a:pt x="160" y="212"/>
                  <a:pt x="159" y="213"/>
                  <a:pt x="158" y="212"/>
                </a:cubicBezTo>
                <a:cubicBezTo>
                  <a:pt x="159" y="208"/>
                  <a:pt x="163" y="202"/>
                  <a:pt x="159" y="200"/>
                </a:cubicBezTo>
                <a:cubicBezTo>
                  <a:pt x="162" y="197"/>
                  <a:pt x="161" y="194"/>
                  <a:pt x="162" y="189"/>
                </a:cubicBezTo>
                <a:cubicBezTo>
                  <a:pt x="159" y="186"/>
                  <a:pt x="164" y="180"/>
                  <a:pt x="162" y="177"/>
                </a:cubicBezTo>
                <a:cubicBezTo>
                  <a:pt x="165" y="175"/>
                  <a:pt x="162" y="170"/>
                  <a:pt x="165" y="167"/>
                </a:cubicBezTo>
                <a:cubicBezTo>
                  <a:pt x="164" y="167"/>
                  <a:pt x="164" y="166"/>
                  <a:pt x="163" y="166"/>
                </a:cubicBezTo>
                <a:close/>
                <a:moveTo>
                  <a:pt x="155" y="188"/>
                </a:moveTo>
                <a:cubicBezTo>
                  <a:pt x="155" y="187"/>
                  <a:pt x="156" y="186"/>
                  <a:pt x="156" y="185"/>
                </a:cubicBezTo>
                <a:cubicBezTo>
                  <a:pt x="157" y="185"/>
                  <a:pt x="157" y="189"/>
                  <a:pt x="155" y="188"/>
                </a:cubicBezTo>
                <a:close/>
              </a:path>
            </a:pathLst>
          </a:custGeom>
          <a:solidFill>
            <a:srgbClr val="FF0000"/>
          </a:solidFill>
          <a:ln>
            <a:noFill/>
          </a:ln>
        </p:spPr>
        <p:txBody>
          <a:bodyPr vert="horz" wrap="square" lIns="91440" tIns="45720" rIns="91440" bIns="45720" numCol="1" anchor="t" anchorCtr="0" compatLnSpc="1"/>
          <a:lstStyle/>
          <a:p>
            <a:endParaRPr lang="zh-CN" altLang="en-US">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600"/>
                                        <p:tgtEl>
                                          <p:spTgt spid="8"/>
                                        </p:tgtEl>
                                      </p:cBhvr>
                                    </p:animEffect>
                                    <p:anim calcmode="lin" valueType="num">
                                      <p:cBhvr>
                                        <p:cTn id="15" dur="600" fill="hold"/>
                                        <p:tgtEl>
                                          <p:spTgt spid="8"/>
                                        </p:tgtEl>
                                        <p:attrNameLst>
                                          <p:attrName>ppt_x</p:attrName>
                                        </p:attrNameLst>
                                      </p:cBhvr>
                                      <p:tavLst>
                                        <p:tav tm="0">
                                          <p:val>
                                            <p:strVal val="#ppt_x"/>
                                          </p:val>
                                        </p:tav>
                                        <p:tav tm="100000">
                                          <p:val>
                                            <p:strVal val="#ppt_x"/>
                                          </p:val>
                                        </p:tav>
                                      </p:tavLst>
                                    </p:anim>
                                    <p:anim calcmode="lin" valueType="num">
                                      <p:cBhvr>
                                        <p:cTn id="16" dur="6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
        <p:nvSpPr>
          <p:cNvPr id="296" name="AutoShape 31"/>
          <p:cNvSpPr>
            <a:spLocks noChangeArrowheads="1"/>
          </p:cNvSpPr>
          <p:nvPr/>
        </p:nvSpPr>
        <p:spPr bwMode="auto">
          <a:xfrm>
            <a:off x="1266825" y="2450662"/>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ndParaRPr>
          </a:p>
        </p:txBody>
      </p:sp>
      <p:sp>
        <p:nvSpPr>
          <p:cNvPr id="297" name="AutoShape 31"/>
          <p:cNvSpPr>
            <a:spLocks noChangeArrowheads="1"/>
          </p:cNvSpPr>
          <p:nvPr/>
        </p:nvSpPr>
        <p:spPr bwMode="auto">
          <a:xfrm>
            <a:off x="3146425" y="2450662"/>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ndParaRPr>
          </a:p>
        </p:txBody>
      </p:sp>
      <p:sp>
        <p:nvSpPr>
          <p:cNvPr id="298" name="AutoShape 31"/>
          <p:cNvSpPr>
            <a:spLocks noChangeArrowheads="1"/>
          </p:cNvSpPr>
          <p:nvPr/>
        </p:nvSpPr>
        <p:spPr bwMode="auto">
          <a:xfrm>
            <a:off x="5024439" y="2450662"/>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ndParaRPr>
          </a:p>
        </p:txBody>
      </p:sp>
      <p:sp>
        <p:nvSpPr>
          <p:cNvPr id="299" name="AutoShape 31"/>
          <p:cNvSpPr>
            <a:spLocks noChangeArrowheads="1"/>
          </p:cNvSpPr>
          <p:nvPr/>
        </p:nvSpPr>
        <p:spPr bwMode="auto">
          <a:xfrm>
            <a:off x="6904039" y="2450662"/>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ndParaRPr>
          </a:p>
        </p:txBody>
      </p:sp>
      <p:sp>
        <p:nvSpPr>
          <p:cNvPr id="300" name="椭圆 299"/>
          <p:cNvSpPr/>
          <p:nvPr/>
        </p:nvSpPr>
        <p:spPr>
          <a:xfrm>
            <a:off x="3159126" y="2457012"/>
            <a:ext cx="625475" cy="625475"/>
          </a:xfrm>
          <a:prstGeom prst="ellips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rPr>
              <a:t>&gt;</a:t>
            </a:r>
            <a:endParaRPr lang="zh-CN" altLang="en-US" dirty="0">
              <a:solidFill>
                <a:schemeClr val="accent3">
                  <a:lumMod val="50000"/>
                </a:schemeClr>
              </a:solidFill>
            </a:endParaRPr>
          </a:p>
        </p:txBody>
      </p:sp>
      <p:sp>
        <p:nvSpPr>
          <p:cNvPr id="301" name="椭圆 300"/>
          <p:cNvSpPr/>
          <p:nvPr/>
        </p:nvSpPr>
        <p:spPr>
          <a:xfrm>
            <a:off x="5029201" y="2457012"/>
            <a:ext cx="627063" cy="625475"/>
          </a:xfrm>
          <a:prstGeom prst="ellipse">
            <a:avLst/>
          </a:prstGeom>
          <a:solidFill>
            <a:schemeClr val="accent2">
              <a:lumMod val="40000"/>
              <a:lumOff val="6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rPr>
              <a:t>&gt;</a:t>
            </a:r>
            <a:endParaRPr lang="zh-CN" altLang="en-US" dirty="0">
              <a:solidFill>
                <a:schemeClr val="accent3">
                  <a:lumMod val="50000"/>
                </a:schemeClr>
              </a:solidFill>
            </a:endParaRPr>
          </a:p>
        </p:txBody>
      </p:sp>
      <p:sp>
        <p:nvSpPr>
          <p:cNvPr id="302" name="椭圆 301"/>
          <p:cNvSpPr/>
          <p:nvPr/>
        </p:nvSpPr>
        <p:spPr>
          <a:xfrm>
            <a:off x="6899276" y="2457012"/>
            <a:ext cx="627063" cy="625475"/>
          </a:xfrm>
          <a:prstGeom prst="ellipse">
            <a:avLst/>
          </a:prstGeom>
          <a:solidFill>
            <a:schemeClr val="accent3">
              <a:lumMod val="40000"/>
              <a:lumOff val="6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rPr>
              <a:t>&gt;</a:t>
            </a:r>
            <a:endParaRPr lang="zh-CN" altLang="en-US" dirty="0">
              <a:solidFill>
                <a:schemeClr val="accent3">
                  <a:lumMod val="50000"/>
                </a:schemeClr>
              </a:solidFill>
            </a:endParaRPr>
          </a:p>
        </p:txBody>
      </p:sp>
      <p:sp>
        <p:nvSpPr>
          <p:cNvPr id="303" name="文本框 14"/>
          <p:cNvSpPr txBox="1">
            <a:spLocks noChangeArrowheads="1"/>
          </p:cNvSpPr>
          <p:nvPr/>
        </p:nvSpPr>
        <p:spPr bwMode="auto">
          <a:xfrm>
            <a:off x="1873251"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smtClean="0">
                <a:solidFill>
                  <a:schemeClr val="accent3">
                    <a:lumMod val="50000"/>
                  </a:schemeClr>
                </a:solidFill>
              </a:rPr>
              <a:t>1</a:t>
            </a:r>
            <a:endParaRPr lang="zh-CN" altLang="en-US" dirty="0">
              <a:solidFill>
                <a:schemeClr val="accent3">
                  <a:lumMod val="50000"/>
                </a:schemeClr>
              </a:solidFill>
            </a:endParaRPr>
          </a:p>
        </p:txBody>
      </p:sp>
      <p:sp>
        <p:nvSpPr>
          <p:cNvPr id="304" name="文本框 16"/>
          <p:cNvSpPr txBox="1">
            <a:spLocks noChangeArrowheads="1"/>
          </p:cNvSpPr>
          <p:nvPr/>
        </p:nvSpPr>
        <p:spPr bwMode="auto">
          <a:xfrm>
            <a:off x="3751264"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smtClean="0">
                <a:solidFill>
                  <a:schemeClr val="accent3">
                    <a:lumMod val="50000"/>
                  </a:schemeClr>
                </a:solidFill>
              </a:rPr>
              <a:t>时间点</a:t>
            </a:r>
            <a:r>
              <a:rPr lang="en-US" altLang="zh-CN" dirty="0" smtClean="0">
                <a:solidFill>
                  <a:schemeClr val="accent3">
                    <a:lumMod val="50000"/>
                  </a:schemeClr>
                </a:solidFill>
              </a:rPr>
              <a:t>2</a:t>
            </a:r>
            <a:endParaRPr lang="zh-CN" altLang="en-US" dirty="0">
              <a:solidFill>
                <a:schemeClr val="accent3">
                  <a:lumMod val="50000"/>
                </a:schemeClr>
              </a:solidFill>
            </a:endParaRPr>
          </a:p>
        </p:txBody>
      </p:sp>
      <p:sp>
        <p:nvSpPr>
          <p:cNvPr id="305" name="文本框 304"/>
          <p:cNvSpPr txBox="1"/>
          <p:nvPr/>
        </p:nvSpPr>
        <p:spPr>
          <a:xfrm>
            <a:off x="5630864" y="2585876"/>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08876" y="2585876"/>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5970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zh-CN" altLang="en-US" dirty="0" smtClean="0">
                <a:solidFill>
                  <a:schemeClr val="accent3">
                    <a:lumMod val="50000"/>
                  </a:schemeClr>
                </a:solidFill>
                <a:latin typeface="+mn-lt"/>
              </a:rPr>
              <a:t>请在此输入你的工作内容介绍文本</a:t>
            </a:r>
            <a:endParaRPr lang="zh-CN" altLang="en-US" dirty="0">
              <a:solidFill>
                <a:schemeClr val="accent3">
                  <a:lumMod val="50000"/>
                </a:schemeClr>
              </a:solidFill>
              <a:latin typeface="+mn-lt"/>
            </a:endParaRPr>
          </a:p>
        </p:txBody>
      </p:sp>
      <p:sp>
        <p:nvSpPr>
          <p:cNvPr id="308" name="文本框 22"/>
          <p:cNvSpPr txBox="1">
            <a:spLocks noChangeArrowheads="1"/>
          </p:cNvSpPr>
          <p:nvPr/>
        </p:nvSpPr>
        <p:spPr bwMode="auto">
          <a:xfrm>
            <a:off x="34766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zh-CN" altLang="en-US" dirty="0">
                <a:solidFill>
                  <a:schemeClr val="accent3">
                    <a:lumMod val="50000"/>
                  </a:schemeClr>
                </a:solidFill>
                <a:latin typeface="+mn-lt"/>
              </a:rPr>
              <a:t>请在此输入你的工作内容介绍文本</a:t>
            </a:r>
          </a:p>
        </p:txBody>
      </p:sp>
      <p:sp>
        <p:nvSpPr>
          <p:cNvPr id="309" name="文本框 308"/>
          <p:cNvSpPr txBox="1"/>
          <p:nvPr/>
        </p:nvSpPr>
        <p:spPr>
          <a:xfrm>
            <a:off x="5354638" y="3406336"/>
            <a:ext cx="1765300"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rPr>
              <a:t>请在此输入你的工作内容介绍文本</a:t>
            </a:r>
            <a:endParaRPr lang="zh-CN" altLang="en-US" dirty="0">
              <a:solidFill>
                <a:schemeClr val="accent3">
                  <a:lumMod val="50000"/>
                </a:schemeClr>
              </a:solidFill>
            </a:endParaRPr>
          </a:p>
        </p:txBody>
      </p:sp>
      <p:sp>
        <p:nvSpPr>
          <p:cNvPr id="310" name="文本框 309"/>
          <p:cNvSpPr txBox="1"/>
          <p:nvPr/>
        </p:nvSpPr>
        <p:spPr>
          <a:xfrm>
            <a:off x="7234238" y="3406336"/>
            <a:ext cx="1763712"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rPr>
              <a:t>请在此输入你的工作内容介绍文本</a:t>
            </a:r>
            <a:endParaRPr lang="zh-CN" altLang="en-US" dirty="0">
              <a:solidFill>
                <a:schemeClr val="accent3">
                  <a:lumMod val="50000"/>
                </a:schemeClr>
              </a:solidFill>
            </a:endParaRPr>
          </a:p>
        </p:txBody>
      </p:sp>
      <p:sp>
        <p:nvSpPr>
          <p:cNvPr id="311" name="KSO_Shape"/>
          <p:cNvSpPr/>
          <p:nvPr/>
        </p:nvSpPr>
        <p:spPr bwMode="auto">
          <a:xfrm>
            <a:off x="2074004" y="4731084"/>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2" name="KSO_Shape"/>
          <p:cNvSpPr/>
          <p:nvPr/>
        </p:nvSpPr>
        <p:spPr bwMode="auto">
          <a:xfrm>
            <a:off x="4099939" y="4781560"/>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3" name="KSO_Shape"/>
          <p:cNvSpPr/>
          <p:nvPr/>
        </p:nvSpPr>
        <p:spPr bwMode="auto">
          <a:xfrm>
            <a:off x="5822950" y="4813364"/>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4" name="KSO_Shape"/>
          <p:cNvSpPr/>
          <p:nvPr/>
        </p:nvSpPr>
        <p:spPr bwMode="auto">
          <a:xfrm>
            <a:off x="7715250" y="4731084"/>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5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70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95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110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115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125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40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55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8 C 0.17969 0.38148 0.14024 0.36551 0.1082 0.33935 C 0.07617 0.31342 0.04453 0.28055 0.02682 0.24143 C 0.00899 0.20231 0.00508 0.1537 0.0013 0.10532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2 L -1.45833E-6 3.7037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6 0.39862 C 0.0474 0.38658 0.03607 0.375 0.02656 0.32524 C 0.01719 0.27593 0.00964 0.18889 0.00222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2 0.10232 L -1.875E-6 -4.81481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4 -0.04362 0.37037 -0.02682 0.32014 C -0.01003 0.26968 -0.00404 0.18635 0.00195 0.10325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5 L 1.45833E-6 -4.44444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9 0.39861 C -0.19987 0.39791 -0.15066 0.39745 -0.11511 0.36875 C -0.07969 0.33981 -0.05261 0.26689 -0.0362 0.22546 C -0.01967 0.18402 -0.01615 0.1206 -0.01615 0.12083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5 0.12083 L 4.375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490" y="0"/>
            <a:ext cx="5042910" cy="6858000"/>
          </a:xfrm>
          <a:prstGeom prst="rect">
            <a:avLst/>
          </a:prstGeom>
        </p:spPr>
      </p:pic>
      <p:graphicFrame>
        <p:nvGraphicFramePr>
          <p:cNvPr id="7" name="图表 6"/>
          <p:cNvGraphicFramePr/>
          <p:nvPr/>
        </p:nvGraphicFramePr>
        <p:xfrm>
          <a:off x="393700" y="1138766"/>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p:cNvSpPr/>
          <p:nvPr/>
        </p:nvSpPr>
        <p:spPr>
          <a:xfrm>
            <a:off x="393700" y="19186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rPr>
              <a:t>请输入替换你的标题</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2"/>
</p:tagLst>
</file>

<file path=ppt/tags/tag10.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100.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10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10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0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0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11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1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1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1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1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1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1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1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1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1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2.xml><?xml version="1.0" encoding="utf-8"?>
<p:tagLst xmlns:a="http://schemas.openxmlformats.org/drawingml/2006/main" xmlns:r="http://schemas.openxmlformats.org/officeDocument/2006/relationships" xmlns:p="http://schemas.openxmlformats.org/presentationml/2006/main">
  <p:tag name="POCKET_SHAPE_SH" val="H"/>
</p:tagLst>
</file>

<file path=ppt/tags/tag12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2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2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2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2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2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2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2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2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13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3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3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3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3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3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3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3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14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4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14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14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14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60501185730"/>
  <p:tag name="MH_LIBRARY" val="GRAPHIC"/>
  <p:tag name="MH_TYPE" val="Picture"/>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15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15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15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15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15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15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158.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01185730"/>
  <p:tag name="MH_LIBRARY" val="GRAPHIC"/>
  <p:tag name="MH_TYPE" val="Picture"/>
  <p:tag name="MH_ORDER" val="3"/>
</p:tagLst>
</file>

<file path=ppt/tags/tag160.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16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62.xml><?xml version="1.0" encoding="utf-8"?>
<p:tagLst xmlns:a="http://schemas.openxmlformats.org/drawingml/2006/main" xmlns:r="http://schemas.openxmlformats.org/officeDocument/2006/relationships" xmlns:p="http://schemas.openxmlformats.org/presentationml/2006/main">
  <p:tag name="POCKET_SHAPE_SH" val="H"/>
</p:tagLst>
</file>

<file path=ppt/tags/tag17.xml><?xml version="1.0" encoding="utf-8"?>
<p:tagLst xmlns:a="http://schemas.openxmlformats.org/drawingml/2006/main" xmlns:r="http://schemas.openxmlformats.org/officeDocument/2006/relationships" xmlns:p="http://schemas.openxmlformats.org/presentationml/2006/main">
  <p:tag name="MH" val="20160501185730"/>
  <p:tag name="MH_LIBRARY" val="GRAPHIC"/>
  <p:tag name="MH_TYPE" val="Pictur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501185730"/>
  <p:tag name="MH_LIBRARY" val="GRAPHIC"/>
  <p:tag name="MH_TYPE" val="Picture"/>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133"/>
</p:tagLst>
</file>

<file path=ppt/tags/tag2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2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3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3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133"/>
</p:tagLst>
</file>

<file path=ppt/tags/tag4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4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4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4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4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4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4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4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4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4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133"/>
</p:tagLst>
</file>

<file path=ppt/tags/tag5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5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5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5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5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5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133"/>
</p:tagLst>
</file>

<file path=ppt/tags/tag6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6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6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6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6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6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6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7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7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7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7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7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7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7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7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7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8.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Freeform 133"/>
</p:tagLst>
</file>

<file path=ppt/tags/tag8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8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8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8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ags/tag8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8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8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8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8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8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9.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9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9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9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9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9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9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9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9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9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99.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04878"/>
      </a:dk2>
      <a:lt2>
        <a:srgbClr val="C04848"/>
      </a:lt2>
      <a:accent1>
        <a:srgbClr val="F0D8C0"/>
      </a:accent1>
      <a:accent2>
        <a:srgbClr val="181848"/>
      </a:accent2>
      <a:accent3>
        <a:srgbClr val="D89078"/>
      </a:accent3>
      <a:accent4>
        <a:srgbClr val="FFC000"/>
      </a:accent4>
      <a:accent5>
        <a:srgbClr val="4472C4"/>
      </a:accent5>
      <a:accent6>
        <a:srgbClr val="70AD47"/>
      </a:accent6>
      <a:hlink>
        <a:srgbClr val="0563C1"/>
      </a:hlink>
      <a:folHlink>
        <a:srgbClr val="954F72"/>
      </a:folHlink>
    </a:clrScheme>
    <a:fontScheme name="自定义 3">
      <a:majorFont>
        <a:latin typeface="Arial Rounded MT Bold"/>
        <a:ea typeface="幼圆"/>
        <a:cs typeface=""/>
      </a:majorFont>
      <a:minorFont>
        <a:latin typeface="Arial Rounded MT Bold"/>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1667</Words>
  <Application>Microsoft Office PowerPoint</Application>
  <PresentationFormat>自定义</PresentationFormat>
  <Paragraphs>273</Paragraphs>
  <Slides>35</Slides>
  <Notes>1</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38</cp:revision>
  <dcterms:created xsi:type="dcterms:W3CDTF">2016-05-01T08:41:00Z</dcterms:created>
  <dcterms:modified xsi:type="dcterms:W3CDTF">2016-10-04T03:15:20Z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